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81" r:id="rId2"/>
    <p:sldId id="282" r:id="rId3"/>
    <p:sldId id="273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4" r:id="rId12"/>
    <p:sldId id="295" r:id="rId13"/>
    <p:sldId id="296" r:id="rId14"/>
    <p:sldId id="297" r:id="rId15"/>
    <p:sldId id="298" r:id="rId16"/>
    <p:sldId id="300" r:id="rId17"/>
    <p:sldId id="299" r:id="rId18"/>
    <p:sldId id="301" r:id="rId19"/>
    <p:sldId id="303" r:id="rId20"/>
    <p:sldId id="304" r:id="rId21"/>
    <p:sldId id="305" r:id="rId22"/>
    <p:sldId id="307" r:id="rId23"/>
    <p:sldId id="30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403" autoAdjust="0"/>
    <p:restoredTop sz="94660"/>
  </p:normalViewPr>
  <p:slideViewPr>
    <p:cSldViewPr>
      <p:cViewPr>
        <p:scale>
          <a:sx n="90" d="100"/>
          <a:sy n="90" d="100"/>
        </p:scale>
        <p:origin x="-1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3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6816D-170C-43A8-B81B-79934891EAE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4FB1A0-A4CE-42C5-B709-49075B4057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050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A0C0A5-7848-48C0-BE21-A01CA4842D3A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602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590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5159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065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110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244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8418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841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272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269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850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2956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518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2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2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13.png"/><Relationship Id="rId4" Type="http://schemas.openxmlformats.org/officeDocument/2006/relationships/image" Target="../media/image11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13.png"/><Relationship Id="rId4" Type="http://schemas.openxmlformats.org/officeDocument/2006/relationships/image" Target="../media/image11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microsoft.com/office/2007/relationships/hdphoto" Target="../media/hdphoto1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8.png"/><Relationship Id="rId7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wmf"/><Relationship Id="rId5" Type="http://schemas.openxmlformats.org/officeDocument/2006/relationships/image" Target="../media/image12.png"/><Relationship Id="rId4" Type="http://schemas.openxmlformats.org/officeDocument/2006/relationships/image" Target="../media/image9.wm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7720316"/>
              </p:ext>
            </p:extLst>
          </p:nvPr>
        </p:nvGraphicFramePr>
        <p:xfrm>
          <a:off x="1403648" y="2377545"/>
          <a:ext cx="6624736" cy="1800199"/>
        </p:xfrm>
        <a:graphic>
          <a:graphicData uri="http://schemas.openxmlformats.org/drawingml/2006/table">
            <a:tbl>
              <a:tblPr/>
              <a:tblGrid>
                <a:gridCol w="2097429"/>
                <a:gridCol w="4527307"/>
              </a:tblGrid>
              <a:tr h="630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94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5"/>
          <p:cNvSpPr txBox="1"/>
          <p:nvPr/>
        </p:nvSpPr>
        <p:spPr>
          <a:xfrm>
            <a:off x="467544" y="472514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dirty="0" smtClean="0">
                <a:solidFill>
                  <a:srgbClr val="000000"/>
                </a:solidFill>
              </a:rPr>
              <a:t>VY_32_INOVACE_XVI_3_15_Fruit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  </a:t>
            </a:r>
            <a:r>
              <a:rPr lang="cs-CZ" dirty="0" smtClean="0">
                <a:solidFill>
                  <a:srgbClr val="000000"/>
                </a:solidFill>
              </a:rPr>
              <a:t>XVI</a:t>
            </a:r>
            <a:r>
              <a:rPr lang="cs-CZ" b="1" dirty="0" smtClean="0">
                <a:solidFill>
                  <a:srgbClr val="000000"/>
                </a:solidFill>
              </a:rPr>
              <a:t>          Sada číslo:     </a:t>
            </a:r>
            <a:r>
              <a:rPr lang="cs-CZ" dirty="0">
                <a:solidFill>
                  <a:srgbClr val="000000"/>
                </a:solidFill>
              </a:rPr>
              <a:t>3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b="1" dirty="0" smtClean="0">
                <a:solidFill>
                  <a:srgbClr val="000000"/>
                </a:solidFill>
              </a:rPr>
              <a:t>          Pořadové číslo DUM:   </a:t>
            </a:r>
            <a:r>
              <a:rPr lang="cs-CZ" dirty="0" smtClean="0">
                <a:solidFill>
                  <a:srgbClr val="000000"/>
                </a:solidFill>
              </a:rPr>
              <a:t>15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Renata Florianová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8341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8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4956114"/>
              </p:ext>
            </p:extLst>
          </p:nvPr>
        </p:nvGraphicFramePr>
        <p:xfrm>
          <a:off x="395536" y="476672"/>
          <a:ext cx="8352926" cy="6280183"/>
        </p:xfrm>
        <a:graphic>
          <a:graphicData uri="http://schemas.openxmlformats.org/drawingml/2006/table">
            <a:tbl>
              <a:tblPr firstRow="1" firstCol="1" bandRow="1"/>
              <a:tblGrid>
                <a:gridCol w="2390486"/>
                <a:gridCol w="5962440"/>
              </a:tblGrid>
              <a:tr h="53121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opakuje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slovní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zásobu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na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ovoce</a:t>
                      </a:r>
                      <a:endParaRPr lang="en-US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21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učí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procvičuje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opakuje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slovní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zásobu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ovoce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pomocí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obrazového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materiálu</a:t>
                      </a: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711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711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9 - 11 let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711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Apple,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pear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6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plum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6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grapes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6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cherries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6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strawberries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6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banana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lemon, </a:t>
                      </a:r>
                      <a:r>
                        <a:rPr lang="cs-CZ" sz="16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orange</a:t>
                      </a:r>
                      <a:r>
                        <a:rPr lang="cs-CZ" sz="16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6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blueberries</a:t>
                      </a:r>
                      <a:endParaRPr lang="en-US" sz="1600" noProof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711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tabule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sešit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pero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pastelky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711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výuku: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71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zhodnocení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popis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práce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digitálním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učebním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materiálem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0967">
                <a:tc gridSpan="2">
                  <a:txBody>
                    <a:bodyPr/>
                    <a:lstStyle/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Slouží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k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motivaci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a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seznámení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žáků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s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novým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tématem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–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ovoce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nebo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k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opakování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daného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tématu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</a:t>
                      </a:r>
                      <a:endParaRPr lang="en-US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indent="-4763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Po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objevení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obrázku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žák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řekne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slovíčko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a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přesvědčí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se o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správnosti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dotykem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na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odpověď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(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objeví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se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žlutý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„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smajlík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“,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při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chybné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odpovědi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se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objeví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„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mračoun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“). </a:t>
                      </a:r>
                    </a:p>
                    <a:p>
                      <a:pPr marL="1174750" marR="0" indent="-4763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Nová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slovní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zásoba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: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cs-CZ" sz="12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Apple,</a:t>
                      </a:r>
                      <a:r>
                        <a:rPr lang="cs-CZ" sz="12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pear</a:t>
                      </a:r>
                      <a:r>
                        <a:rPr lang="cs-CZ" sz="12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plum</a:t>
                      </a:r>
                      <a:r>
                        <a:rPr lang="cs-CZ" sz="12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grapes</a:t>
                      </a:r>
                      <a:r>
                        <a:rPr lang="cs-CZ" sz="12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cherries</a:t>
                      </a:r>
                      <a:r>
                        <a:rPr lang="cs-CZ" sz="12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strawberries</a:t>
                      </a:r>
                      <a:r>
                        <a:rPr lang="cs-CZ" sz="12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banana</a:t>
                      </a:r>
                      <a:r>
                        <a:rPr lang="cs-CZ" sz="12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lemon, </a:t>
                      </a:r>
                      <a:r>
                        <a:rPr lang="cs-CZ" sz="12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orange</a:t>
                      </a:r>
                      <a:r>
                        <a:rPr lang="cs-CZ" sz="12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aseline="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blueberries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4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7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doplňují do slov chybějící písmena a dotykem na tabuli se objeví správná odpověď.</a:t>
                      </a:r>
                      <a:endParaRPr lang="en-US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8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21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si opakují názvy ovoce, barvy, jednotné a množné číslo podstatných jmen a časování slovesa to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be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         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Doplní název barvy k ovoci, na další řádek vytvoří větu a zároveň si uvědomují jednotné nebo množné číslo podstatných jmen a doplní u sloves 3. osobu čísla jednotného nebo množného slovesa to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be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22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Pracovní list k vytisknutí.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tvoří věty.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Pokud snímek vytiskneme černobíle, žáci nejdříve dle pokynů učitele vybarví pastelkami ovoce.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si opakují názvy ovoce, barvy, jednotné a množné číslo podstatných jmen a časování slovesa to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be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  <a:endParaRPr lang="en-US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Poznámka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    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Řešení</a:t>
                      </a:r>
                      <a:r>
                        <a:rPr lang="en-US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snímků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 – 13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mohou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zapisovat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do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sešitu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bez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zobrazení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výsledků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a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následně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zkontrolovat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při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druhé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prezentaci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 </a:t>
                      </a:r>
                      <a:endParaRPr lang="cs-CZ" sz="1200" kern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materiál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byl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ověřen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na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interaktivní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tabuli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  <a:endParaRPr lang="en-US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7145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64405" y="3019204"/>
            <a:ext cx="412324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FRUIT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5" name="Picture 7" descr="C:\Users\florianovar\AppData\Local\Microsoft\Windows\Temporary Internet Files\Content.IE5\BJ5VXHCL\MC900193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2914887" cy="4024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florianovar\AppData\Local\Microsoft\Windows\Temporary Internet Files\Content.IE5\QY4DGTW9\MC900193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588863"/>
            <a:ext cx="2580644" cy="1913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florianovar\AppData\Local\Microsoft\Windows\Temporary Internet Files\Content.IE5\FKOVMLT0\MC9004417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32656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2386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5298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grapes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19207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plum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1034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apple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063" y="3754128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florianovar\AppData\Local\Microsoft\Windows\Temporary Internet Files\Content.IE5\FKOVMLT0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3640" y="2893457"/>
            <a:ext cx="324036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734" y="1420327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6973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3632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9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190308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pear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621035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are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they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5474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cherry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5298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grapes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063" y="3754128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734" y="1420327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6973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0" descr="C:\Users\florianovar\AppData\Local\Microsoft\Windows\Temporary Internet Files\Content.IE5\KXBLGCBL\MC9003357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6552" y="2810710"/>
            <a:ext cx="2897845" cy="2960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3903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43540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strawberries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621035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are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they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19207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plum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30364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cherries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063" y="3754128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734" y="1420327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6973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" name="Group 5"/>
          <p:cNvGrpSpPr>
            <a:grpSpLocks noChangeAspect="1"/>
          </p:cNvGrpSpPr>
          <p:nvPr/>
        </p:nvGrpSpPr>
        <p:grpSpPr bwMode="auto">
          <a:xfrm>
            <a:off x="5829300" y="2481263"/>
            <a:ext cx="2690813" cy="3107977"/>
            <a:chOff x="3672" y="1563"/>
            <a:chExt cx="1695" cy="2024"/>
          </a:xfrm>
        </p:grpSpPr>
        <p:sp>
          <p:nvSpPr>
            <p:cNvPr id="3" name="AutoShape 4"/>
            <p:cNvSpPr>
              <a:spLocks noChangeAspect="1" noChangeArrowheads="1" noTextEdit="1"/>
            </p:cNvSpPr>
            <p:nvPr/>
          </p:nvSpPr>
          <p:spPr bwMode="auto">
            <a:xfrm>
              <a:off x="3672" y="1563"/>
              <a:ext cx="1695" cy="14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grpSp>
          <p:nvGrpSpPr>
            <p:cNvPr id="8" name="Group 206"/>
            <p:cNvGrpSpPr>
              <a:grpSpLocks/>
            </p:cNvGrpSpPr>
            <p:nvPr/>
          </p:nvGrpSpPr>
          <p:grpSpPr bwMode="auto">
            <a:xfrm>
              <a:off x="3881" y="1641"/>
              <a:ext cx="1376" cy="1946"/>
              <a:chOff x="3881" y="1641"/>
              <a:chExt cx="1376" cy="1946"/>
            </a:xfrm>
          </p:grpSpPr>
          <p:sp>
            <p:nvSpPr>
              <p:cNvPr id="1039" name="Freeform 6"/>
              <p:cNvSpPr>
                <a:spLocks/>
              </p:cNvSpPr>
              <p:nvPr/>
            </p:nvSpPr>
            <p:spPr bwMode="auto">
              <a:xfrm>
                <a:off x="3881" y="1897"/>
                <a:ext cx="97" cy="51"/>
              </a:xfrm>
              <a:custGeom>
                <a:avLst/>
                <a:gdLst>
                  <a:gd name="T0" fmla="*/ 146 w 291"/>
                  <a:gd name="T1" fmla="*/ 0 h 152"/>
                  <a:gd name="T2" fmla="*/ 172 w 291"/>
                  <a:gd name="T3" fmla="*/ 3 h 152"/>
                  <a:gd name="T4" fmla="*/ 200 w 291"/>
                  <a:gd name="T5" fmla="*/ 9 h 152"/>
                  <a:gd name="T6" fmla="*/ 224 w 291"/>
                  <a:gd name="T7" fmla="*/ 14 h 152"/>
                  <a:gd name="T8" fmla="*/ 248 w 291"/>
                  <a:gd name="T9" fmla="*/ 24 h 152"/>
                  <a:gd name="T10" fmla="*/ 265 w 291"/>
                  <a:gd name="T11" fmla="*/ 35 h 152"/>
                  <a:gd name="T12" fmla="*/ 280 w 291"/>
                  <a:gd name="T13" fmla="*/ 46 h 152"/>
                  <a:gd name="T14" fmla="*/ 289 w 291"/>
                  <a:gd name="T15" fmla="*/ 62 h 152"/>
                  <a:gd name="T16" fmla="*/ 291 w 291"/>
                  <a:gd name="T17" fmla="*/ 76 h 152"/>
                  <a:gd name="T18" fmla="*/ 289 w 291"/>
                  <a:gd name="T19" fmla="*/ 90 h 152"/>
                  <a:gd name="T20" fmla="*/ 280 w 291"/>
                  <a:gd name="T21" fmla="*/ 105 h 152"/>
                  <a:gd name="T22" fmla="*/ 265 w 291"/>
                  <a:gd name="T23" fmla="*/ 117 h 152"/>
                  <a:gd name="T24" fmla="*/ 248 w 291"/>
                  <a:gd name="T25" fmla="*/ 129 h 152"/>
                  <a:gd name="T26" fmla="*/ 224 w 291"/>
                  <a:gd name="T27" fmla="*/ 138 h 152"/>
                  <a:gd name="T28" fmla="*/ 200 w 291"/>
                  <a:gd name="T29" fmla="*/ 146 h 152"/>
                  <a:gd name="T30" fmla="*/ 172 w 291"/>
                  <a:gd name="T31" fmla="*/ 149 h 152"/>
                  <a:gd name="T32" fmla="*/ 146 w 291"/>
                  <a:gd name="T33" fmla="*/ 152 h 152"/>
                  <a:gd name="T34" fmla="*/ 116 w 291"/>
                  <a:gd name="T35" fmla="*/ 149 h 152"/>
                  <a:gd name="T36" fmla="*/ 90 w 291"/>
                  <a:gd name="T37" fmla="*/ 146 h 152"/>
                  <a:gd name="T38" fmla="*/ 63 w 291"/>
                  <a:gd name="T39" fmla="*/ 138 h 152"/>
                  <a:gd name="T40" fmla="*/ 43 w 291"/>
                  <a:gd name="T41" fmla="*/ 129 h 152"/>
                  <a:gd name="T42" fmla="*/ 25 w 291"/>
                  <a:gd name="T43" fmla="*/ 117 h 152"/>
                  <a:gd name="T44" fmla="*/ 11 w 291"/>
                  <a:gd name="T45" fmla="*/ 105 h 152"/>
                  <a:gd name="T46" fmla="*/ 3 w 291"/>
                  <a:gd name="T47" fmla="*/ 90 h 152"/>
                  <a:gd name="T48" fmla="*/ 0 w 291"/>
                  <a:gd name="T49" fmla="*/ 76 h 152"/>
                  <a:gd name="T50" fmla="*/ 3 w 291"/>
                  <a:gd name="T51" fmla="*/ 62 h 152"/>
                  <a:gd name="T52" fmla="*/ 11 w 291"/>
                  <a:gd name="T53" fmla="*/ 46 h 152"/>
                  <a:gd name="T54" fmla="*/ 25 w 291"/>
                  <a:gd name="T55" fmla="*/ 35 h 152"/>
                  <a:gd name="T56" fmla="*/ 43 w 291"/>
                  <a:gd name="T57" fmla="*/ 24 h 152"/>
                  <a:gd name="T58" fmla="*/ 63 w 291"/>
                  <a:gd name="T59" fmla="*/ 14 h 152"/>
                  <a:gd name="T60" fmla="*/ 90 w 291"/>
                  <a:gd name="T61" fmla="*/ 9 h 152"/>
                  <a:gd name="T62" fmla="*/ 116 w 291"/>
                  <a:gd name="T63" fmla="*/ 3 h 152"/>
                  <a:gd name="T64" fmla="*/ 146 w 291"/>
                  <a:gd name="T65" fmla="*/ 0 h 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91" h="152">
                    <a:moveTo>
                      <a:pt x="146" y="0"/>
                    </a:moveTo>
                    <a:lnTo>
                      <a:pt x="172" y="3"/>
                    </a:lnTo>
                    <a:lnTo>
                      <a:pt x="200" y="9"/>
                    </a:lnTo>
                    <a:lnTo>
                      <a:pt x="224" y="14"/>
                    </a:lnTo>
                    <a:lnTo>
                      <a:pt x="248" y="24"/>
                    </a:lnTo>
                    <a:lnTo>
                      <a:pt x="265" y="35"/>
                    </a:lnTo>
                    <a:lnTo>
                      <a:pt x="280" y="46"/>
                    </a:lnTo>
                    <a:lnTo>
                      <a:pt x="289" y="62"/>
                    </a:lnTo>
                    <a:lnTo>
                      <a:pt x="291" y="76"/>
                    </a:lnTo>
                    <a:lnTo>
                      <a:pt x="289" y="90"/>
                    </a:lnTo>
                    <a:lnTo>
                      <a:pt x="280" y="105"/>
                    </a:lnTo>
                    <a:lnTo>
                      <a:pt x="265" y="117"/>
                    </a:lnTo>
                    <a:lnTo>
                      <a:pt x="248" y="129"/>
                    </a:lnTo>
                    <a:lnTo>
                      <a:pt x="224" y="138"/>
                    </a:lnTo>
                    <a:lnTo>
                      <a:pt x="200" y="146"/>
                    </a:lnTo>
                    <a:lnTo>
                      <a:pt x="172" y="149"/>
                    </a:lnTo>
                    <a:lnTo>
                      <a:pt x="146" y="152"/>
                    </a:lnTo>
                    <a:lnTo>
                      <a:pt x="116" y="149"/>
                    </a:lnTo>
                    <a:lnTo>
                      <a:pt x="90" y="146"/>
                    </a:lnTo>
                    <a:lnTo>
                      <a:pt x="63" y="138"/>
                    </a:lnTo>
                    <a:lnTo>
                      <a:pt x="43" y="129"/>
                    </a:lnTo>
                    <a:lnTo>
                      <a:pt x="25" y="117"/>
                    </a:lnTo>
                    <a:lnTo>
                      <a:pt x="11" y="105"/>
                    </a:lnTo>
                    <a:lnTo>
                      <a:pt x="3" y="90"/>
                    </a:lnTo>
                    <a:lnTo>
                      <a:pt x="0" y="76"/>
                    </a:lnTo>
                    <a:lnTo>
                      <a:pt x="3" y="62"/>
                    </a:lnTo>
                    <a:lnTo>
                      <a:pt x="11" y="46"/>
                    </a:lnTo>
                    <a:lnTo>
                      <a:pt x="25" y="35"/>
                    </a:lnTo>
                    <a:lnTo>
                      <a:pt x="43" y="24"/>
                    </a:lnTo>
                    <a:lnTo>
                      <a:pt x="63" y="14"/>
                    </a:lnTo>
                    <a:lnTo>
                      <a:pt x="90" y="9"/>
                    </a:lnTo>
                    <a:lnTo>
                      <a:pt x="116" y="3"/>
                    </a:lnTo>
                    <a:lnTo>
                      <a:pt x="146" y="0"/>
                    </a:lnTo>
                    <a:close/>
                  </a:path>
                </a:pathLst>
              </a:custGeom>
              <a:solidFill>
                <a:srgbClr val="704A29"/>
              </a:solidFill>
              <a:ln w="6">
                <a:solidFill>
                  <a:srgbClr val="BFBF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0" name="Freeform 7"/>
              <p:cNvSpPr>
                <a:spLocks/>
              </p:cNvSpPr>
              <p:nvPr/>
            </p:nvSpPr>
            <p:spPr bwMode="auto">
              <a:xfrm>
                <a:off x="4016" y="1641"/>
                <a:ext cx="506" cy="414"/>
              </a:xfrm>
              <a:custGeom>
                <a:avLst/>
                <a:gdLst>
                  <a:gd name="T0" fmla="*/ 182 w 1518"/>
                  <a:gd name="T1" fmla="*/ 1200 h 1241"/>
                  <a:gd name="T2" fmla="*/ 88 w 1518"/>
                  <a:gd name="T3" fmla="*/ 1235 h 1241"/>
                  <a:gd name="T4" fmla="*/ 32 w 1518"/>
                  <a:gd name="T5" fmla="*/ 1241 h 1241"/>
                  <a:gd name="T6" fmla="*/ 4 w 1518"/>
                  <a:gd name="T7" fmla="*/ 1224 h 1241"/>
                  <a:gd name="T8" fmla="*/ 0 w 1518"/>
                  <a:gd name="T9" fmla="*/ 1183 h 1241"/>
                  <a:gd name="T10" fmla="*/ 15 w 1518"/>
                  <a:gd name="T11" fmla="*/ 1124 h 1241"/>
                  <a:gd name="T12" fmla="*/ 42 w 1518"/>
                  <a:gd name="T13" fmla="*/ 1046 h 1241"/>
                  <a:gd name="T14" fmla="*/ 74 w 1518"/>
                  <a:gd name="T15" fmla="*/ 952 h 1241"/>
                  <a:gd name="T16" fmla="*/ 106 w 1518"/>
                  <a:gd name="T17" fmla="*/ 844 h 1241"/>
                  <a:gd name="T18" fmla="*/ 115 w 1518"/>
                  <a:gd name="T19" fmla="*/ 800 h 1241"/>
                  <a:gd name="T20" fmla="*/ 126 w 1518"/>
                  <a:gd name="T21" fmla="*/ 754 h 1241"/>
                  <a:gd name="T22" fmla="*/ 144 w 1518"/>
                  <a:gd name="T23" fmla="*/ 701 h 1241"/>
                  <a:gd name="T24" fmla="*/ 164 w 1518"/>
                  <a:gd name="T25" fmla="*/ 649 h 1241"/>
                  <a:gd name="T26" fmla="*/ 191 w 1518"/>
                  <a:gd name="T27" fmla="*/ 596 h 1241"/>
                  <a:gd name="T28" fmla="*/ 226 w 1518"/>
                  <a:gd name="T29" fmla="*/ 547 h 1241"/>
                  <a:gd name="T30" fmla="*/ 266 w 1518"/>
                  <a:gd name="T31" fmla="*/ 496 h 1241"/>
                  <a:gd name="T32" fmla="*/ 319 w 1518"/>
                  <a:gd name="T33" fmla="*/ 453 h 1241"/>
                  <a:gd name="T34" fmla="*/ 422 w 1518"/>
                  <a:gd name="T35" fmla="*/ 386 h 1241"/>
                  <a:gd name="T36" fmla="*/ 544 w 1518"/>
                  <a:gd name="T37" fmla="*/ 324 h 1241"/>
                  <a:gd name="T38" fmla="*/ 678 w 1518"/>
                  <a:gd name="T39" fmla="*/ 269 h 1241"/>
                  <a:gd name="T40" fmla="*/ 823 w 1518"/>
                  <a:gd name="T41" fmla="*/ 216 h 1241"/>
                  <a:gd name="T42" fmla="*/ 963 w 1518"/>
                  <a:gd name="T43" fmla="*/ 172 h 1241"/>
                  <a:gd name="T44" fmla="*/ 1097 w 1518"/>
                  <a:gd name="T45" fmla="*/ 132 h 1241"/>
                  <a:gd name="T46" fmla="*/ 1217 w 1518"/>
                  <a:gd name="T47" fmla="*/ 94 h 1241"/>
                  <a:gd name="T48" fmla="*/ 1319 w 1518"/>
                  <a:gd name="T49" fmla="*/ 59 h 1241"/>
                  <a:gd name="T50" fmla="*/ 1469 w 1518"/>
                  <a:gd name="T51" fmla="*/ 10 h 1241"/>
                  <a:gd name="T52" fmla="*/ 1518 w 1518"/>
                  <a:gd name="T53" fmla="*/ 0 h 1241"/>
                  <a:gd name="T54" fmla="*/ 1486 w 1518"/>
                  <a:gd name="T55" fmla="*/ 32 h 1241"/>
                  <a:gd name="T56" fmla="*/ 1399 w 1518"/>
                  <a:gd name="T57" fmla="*/ 97 h 1241"/>
                  <a:gd name="T58" fmla="*/ 1270 w 1518"/>
                  <a:gd name="T59" fmla="*/ 191 h 1241"/>
                  <a:gd name="T60" fmla="*/ 1123 w 1518"/>
                  <a:gd name="T61" fmla="*/ 307 h 1241"/>
                  <a:gd name="T62" fmla="*/ 977 w 1518"/>
                  <a:gd name="T63" fmla="*/ 444 h 1241"/>
                  <a:gd name="T64" fmla="*/ 855 w 1518"/>
                  <a:gd name="T65" fmla="*/ 599 h 1241"/>
                  <a:gd name="T66" fmla="*/ 755 w 1518"/>
                  <a:gd name="T67" fmla="*/ 742 h 1241"/>
                  <a:gd name="T68" fmla="*/ 670 w 1518"/>
                  <a:gd name="T69" fmla="*/ 852 h 1241"/>
                  <a:gd name="T70" fmla="*/ 594 w 1518"/>
                  <a:gd name="T71" fmla="*/ 941 h 1241"/>
                  <a:gd name="T72" fmla="*/ 521 w 1518"/>
                  <a:gd name="T73" fmla="*/ 1008 h 1241"/>
                  <a:gd name="T74" fmla="*/ 448 w 1518"/>
                  <a:gd name="T75" fmla="*/ 1063 h 1241"/>
                  <a:gd name="T76" fmla="*/ 369 w 1518"/>
                  <a:gd name="T77" fmla="*/ 1110 h 1241"/>
                  <a:gd name="T78" fmla="*/ 282 w 1518"/>
                  <a:gd name="T79" fmla="*/ 1154 h 1241"/>
                  <a:gd name="T80" fmla="*/ 182 w 1518"/>
                  <a:gd name="T81" fmla="*/ 1200 h 12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18" h="1241">
                    <a:moveTo>
                      <a:pt x="182" y="1200"/>
                    </a:moveTo>
                    <a:lnTo>
                      <a:pt x="88" y="1235"/>
                    </a:lnTo>
                    <a:lnTo>
                      <a:pt x="32" y="1241"/>
                    </a:lnTo>
                    <a:lnTo>
                      <a:pt x="4" y="1224"/>
                    </a:lnTo>
                    <a:lnTo>
                      <a:pt x="0" y="1183"/>
                    </a:lnTo>
                    <a:lnTo>
                      <a:pt x="15" y="1124"/>
                    </a:lnTo>
                    <a:lnTo>
                      <a:pt x="42" y="1046"/>
                    </a:lnTo>
                    <a:lnTo>
                      <a:pt x="74" y="952"/>
                    </a:lnTo>
                    <a:lnTo>
                      <a:pt x="106" y="844"/>
                    </a:lnTo>
                    <a:lnTo>
                      <a:pt x="115" y="800"/>
                    </a:lnTo>
                    <a:lnTo>
                      <a:pt x="126" y="754"/>
                    </a:lnTo>
                    <a:lnTo>
                      <a:pt x="144" y="701"/>
                    </a:lnTo>
                    <a:lnTo>
                      <a:pt x="164" y="649"/>
                    </a:lnTo>
                    <a:lnTo>
                      <a:pt x="191" y="596"/>
                    </a:lnTo>
                    <a:lnTo>
                      <a:pt x="226" y="547"/>
                    </a:lnTo>
                    <a:lnTo>
                      <a:pt x="266" y="496"/>
                    </a:lnTo>
                    <a:lnTo>
                      <a:pt x="319" y="453"/>
                    </a:lnTo>
                    <a:lnTo>
                      <a:pt x="422" y="386"/>
                    </a:lnTo>
                    <a:lnTo>
                      <a:pt x="544" y="324"/>
                    </a:lnTo>
                    <a:lnTo>
                      <a:pt x="678" y="269"/>
                    </a:lnTo>
                    <a:lnTo>
                      <a:pt x="823" y="216"/>
                    </a:lnTo>
                    <a:lnTo>
                      <a:pt x="963" y="172"/>
                    </a:lnTo>
                    <a:lnTo>
                      <a:pt x="1097" y="132"/>
                    </a:lnTo>
                    <a:lnTo>
                      <a:pt x="1217" y="94"/>
                    </a:lnTo>
                    <a:lnTo>
                      <a:pt x="1319" y="59"/>
                    </a:lnTo>
                    <a:lnTo>
                      <a:pt x="1469" y="10"/>
                    </a:lnTo>
                    <a:lnTo>
                      <a:pt x="1518" y="0"/>
                    </a:lnTo>
                    <a:lnTo>
                      <a:pt x="1486" y="32"/>
                    </a:lnTo>
                    <a:lnTo>
                      <a:pt x="1399" y="97"/>
                    </a:lnTo>
                    <a:lnTo>
                      <a:pt x="1270" y="191"/>
                    </a:lnTo>
                    <a:lnTo>
                      <a:pt x="1123" y="307"/>
                    </a:lnTo>
                    <a:lnTo>
                      <a:pt x="977" y="444"/>
                    </a:lnTo>
                    <a:lnTo>
                      <a:pt x="855" y="599"/>
                    </a:lnTo>
                    <a:lnTo>
                      <a:pt x="755" y="742"/>
                    </a:lnTo>
                    <a:lnTo>
                      <a:pt x="670" y="852"/>
                    </a:lnTo>
                    <a:lnTo>
                      <a:pt x="594" y="941"/>
                    </a:lnTo>
                    <a:lnTo>
                      <a:pt x="521" y="1008"/>
                    </a:lnTo>
                    <a:lnTo>
                      <a:pt x="448" y="1063"/>
                    </a:lnTo>
                    <a:lnTo>
                      <a:pt x="369" y="1110"/>
                    </a:lnTo>
                    <a:lnTo>
                      <a:pt x="282" y="1154"/>
                    </a:lnTo>
                    <a:lnTo>
                      <a:pt x="182" y="1200"/>
                    </a:lnTo>
                    <a:close/>
                  </a:path>
                </a:pathLst>
              </a:custGeom>
              <a:solidFill>
                <a:srgbClr val="004728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1" name="Freeform 8"/>
              <p:cNvSpPr>
                <a:spLocks/>
              </p:cNvSpPr>
              <p:nvPr/>
            </p:nvSpPr>
            <p:spPr bwMode="auto">
              <a:xfrm>
                <a:off x="4025" y="1642"/>
                <a:ext cx="495" cy="385"/>
              </a:xfrm>
              <a:custGeom>
                <a:avLst/>
                <a:gdLst>
                  <a:gd name="T0" fmla="*/ 190 w 1485"/>
                  <a:gd name="T1" fmla="*/ 1107 h 1156"/>
                  <a:gd name="T2" fmla="*/ 96 w 1485"/>
                  <a:gd name="T3" fmla="*/ 1141 h 1156"/>
                  <a:gd name="T4" fmla="*/ 37 w 1485"/>
                  <a:gd name="T5" fmla="*/ 1156 h 1156"/>
                  <a:gd name="T6" fmla="*/ 5 w 1485"/>
                  <a:gd name="T7" fmla="*/ 1145 h 1156"/>
                  <a:gd name="T8" fmla="*/ 0 w 1485"/>
                  <a:gd name="T9" fmla="*/ 1113 h 1156"/>
                  <a:gd name="T10" fmla="*/ 8 w 1485"/>
                  <a:gd name="T11" fmla="*/ 1062 h 1156"/>
                  <a:gd name="T12" fmla="*/ 32 w 1485"/>
                  <a:gd name="T13" fmla="*/ 989 h 1156"/>
                  <a:gd name="T14" fmla="*/ 67 w 1485"/>
                  <a:gd name="T15" fmla="*/ 905 h 1156"/>
                  <a:gd name="T16" fmla="*/ 102 w 1485"/>
                  <a:gd name="T17" fmla="*/ 800 h 1156"/>
                  <a:gd name="T18" fmla="*/ 114 w 1485"/>
                  <a:gd name="T19" fmla="*/ 760 h 1156"/>
                  <a:gd name="T20" fmla="*/ 128 w 1485"/>
                  <a:gd name="T21" fmla="*/ 716 h 1156"/>
                  <a:gd name="T22" fmla="*/ 149 w 1485"/>
                  <a:gd name="T23" fmla="*/ 666 h 1156"/>
                  <a:gd name="T24" fmla="*/ 175 w 1485"/>
                  <a:gd name="T25" fmla="*/ 614 h 1156"/>
                  <a:gd name="T26" fmla="*/ 207 w 1485"/>
                  <a:gd name="T27" fmla="*/ 563 h 1156"/>
                  <a:gd name="T28" fmla="*/ 245 w 1485"/>
                  <a:gd name="T29" fmla="*/ 514 h 1156"/>
                  <a:gd name="T30" fmla="*/ 290 w 1485"/>
                  <a:gd name="T31" fmla="*/ 468 h 1156"/>
                  <a:gd name="T32" fmla="*/ 344 w 1485"/>
                  <a:gd name="T33" fmla="*/ 423 h 1156"/>
                  <a:gd name="T34" fmla="*/ 444 w 1485"/>
                  <a:gd name="T35" fmla="*/ 360 h 1156"/>
                  <a:gd name="T36" fmla="*/ 562 w 1485"/>
                  <a:gd name="T37" fmla="*/ 301 h 1156"/>
                  <a:gd name="T38" fmla="*/ 691 w 1485"/>
                  <a:gd name="T39" fmla="*/ 248 h 1156"/>
                  <a:gd name="T40" fmla="*/ 824 w 1485"/>
                  <a:gd name="T41" fmla="*/ 199 h 1156"/>
                  <a:gd name="T42" fmla="*/ 958 w 1485"/>
                  <a:gd name="T43" fmla="*/ 155 h 1156"/>
                  <a:gd name="T44" fmla="*/ 1087 w 1485"/>
                  <a:gd name="T45" fmla="*/ 118 h 1156"/>
                  <a:gd name="T46" fmla="*/ 1205 w 1485"/>
                  <a:gd name="T47" fmla="*/ 83 h 1156"/>
                  <a:gd name="T48" fmla="*/ 1304 w 1485"/>
                  <a:gd name="T49" fmla="*/ 50 h 1156"/>
                  <a:gd name="T50" fmla="*/ 1442 w 1485"/>
                  <a:gd name="T51" fmla="*/ 7 h 1156"/>
                  <a:gd name="T52" fmla="*/ 1485 w 1485"/>
                  <a:gd name="T53" fmla="*/ 0 h 1156"/>
                  <a:gd name="T54" fmla="*/ 1456 w 1485"/>
                  <a:gd name="T55" fmla="*/ 29 h 1156"/>
                  <a:gd name="T56" fmla="*/ 1368 w 1485"/>
                  <a:gd name="T57" fmla="*/ 88 h 1156"/>
                  <a:gd name="T58" fmla="*/ 1243 w 1485"/>
                  <a:gd name="T59" fmla="*/ 175 h 1156"/>
                  <a:gd name="T60" fmla="*/ 1103 w 1485"/>
                  <a:gd name="T61" fmla="*/ 283 h 1156"/>
                  <a:gd name="T62" fmla="*/ 958 w 1485"/>
                  <a:gd name="T63" fmla="*/ 409 h 1156"/>
                  <a:gd name="T64" fmla="*/ 839 w 1485"/>
                  <a:gd name="T65" fmla="*/ 549 h 1156"/>
                  <a:gd name="T66" fmla="*/ 740 w 1485"/>
                  <a:gd name="T67" fmla="*/ 681 h 1156"/>
                  <a:gd name="T68" fmla="*/ 658 w 1485"/>
                  <a:gd name="T69" fmla="*/ 782 h 1156"/>
                  <a:gd name="T70" fmla="*/ 581 w 1485"/>
                  <a:gd name="T71" fmla="*/ 865 h 1156"/>
                  <a:gd name="T72" fmla="*/ 514 w 1485"/>
                  <a:gd name="T73" fmla="*/ 929 h 1156"/>
                  <a:gd name="T74" fmla="*/ 444 w 1485"/>
                  <a:gd name="T75" fmla="*/ 978 h 1156"/>
                  <a:gd name="T76" fmla="*/ 368 w 1485"/>
                  <a:gd name="T77" fmla="*/ 1022 h 1156"/>
                  <a:gd name="T78" fmla="*/ 287 w 1485"/>
                  <a:gd name="T79" fmla="*/ 1062 h 1156"/>
                  <a:gd name="T80" fmla="*/ 190 w 1485"/>
                  <a:gd name="T81" fmla="*/ 1107 h 1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85" h="1156">
                    <a:moveTo>
                      <a:pt x="190" y="1107"/>
                    </a:moveTo>
                    <a:lnTo>
                      <a:pt x="96" y="1141"/>
                    </a:lnTo>
                    <a:lnTo>
                      <a:pt x="37" y="1156"/>
                    </a:lnTo>
                    <a:lnTo>
                      <a:pt x="5" y="1145"/>
                    </a:lnTo>
                    <a:lnTo>
                      <a:pt x="0" y="1113"/>
                    </a:lnTo>
                    <a:lnTo>
                      <a:pt x="8" y="1062"/>
                    </a:lnTo>
                    <a:lnTo>
                      <a:pt x="32" y="989"/>
                    </a:lnTo>
                    <a:lnTo>
                      <a:pt x="67" y="905"/>
                    </a:lnTo>
                    <a:lnTo>
                      <a:pt x="102" y="800"/>
                    </a:lnTo>
                    <a:lnTo>
                      <a:pt x="114" y="760"/>
                    </a:lnTo>
                    <a:lnTo>
                      <a:pt x="128" y="716"/>
                    </a:lnTo>
                    <a:lnTo>
                      <a:pt x="149" y="666"/>
                    </a:lnTo>
                    <a:lnTo>
                      <a:pt x="175" y="614"/>
                    </a:lnTo>
                    <a:lnTo>
                      <a:pt x="207" y="563"/>
                    </a:lnTo>
                    <a:lnTo>
                      <a:pt x="245" y="514"/>
                    </a:lnTo>
                    <a:lnTo>
                      <a:pt x="290" y="468"/>
                    </a:lnTo>
                    <a:lnTo>
                      <a:pt x="344" y="423"/>
                    </a:lnTo>
                    <a:lnTo>
                      <a:pt x="444" y="360"/>
                    </a:lnTo>
                    <a:lnTo>
                      <a:pt x="562" y="301"/>
                    </a:lnTo>
                    <a:lnTo>
                      <a:pt x="691" y="248"/>
                    </a:lnTo>
                    <a:lnTo>
                      <a:pt x="824" y="199"/>
                    </a:lnTo>
                    <a:lnTo>
                      <a:pt x="958" y="155"/>
                    </a:lnTo>
                    <a:lnTo>
                      <a:pt x="1087" y="118"/>
                    </a:lnTo>
                    <a:lnTo>
                      <a:pt x="1205" y="83"/>
                    </a:lnTo>
                    <a:lnTo>
                      <a:pt x="1304" y="50"/>
                    </a:lnTo>
                    <a:lnTo>
                      <a:pt x="1442" y="7"/>
                    </a:lnTo>
                    <a:lnTo>
                      <a:pt x="1485" y="0"/>
                    </a:lnTo>
                    <a:lnTo>
                      <a:pt x="1456" y="29"/>
                    </a:lnTo>
                    <a:lnTo>
                      <a:pt x="1368" y="88"/>
                    </a:lnTo>
                    <a:lnTo>
                      <a:pt x="1243" y="175"/>
                    </a:lnTo>
                    <a:lnTo>
                      <a:pt x="1103" y="283"/>
                    </a:lnTo>
                    <a:lnTo>
                      <a:pt x="958" y="409"/>
                    </a:lnTo>
                    <a:lnTo>
                      <a:pt x="839" y="549"/>
                    </a:lnTo>
                    <a:lnTo>
                      <a:pt x="740" y="681"/>
                    </a:lnTo>
                    <a:lnTo>
                      <a:pt x="658" y="782"/>
                    </a:lnTo>
                    <a:lnTo>
                      <a:pt x="581" y="865"/>
                    </a:lnTo>
                    <a:lnTo>
                      <a:pt x="514" y="929"/>
                    </a:lnTo>
                    <a:lnTo>
                      <a:pt x="444" y="978"/>
                    </a:lnTo>
                    <a:lnTo>
                      <a:pt x="368" y="1022"/>
                    </a:lnTo>
                    <a:lnTo>
                      <a:pt x="287" y="1062"/>
                    </a:lnTo>
                    <a:lnTo>
                      <a:pt x="190" y="1107"/>
                    </a:lnTo>
                    <a:close/>
                  </a:path>
                </a:pathLst>
              </a:custGeom>
              <a:solidFill>
                <a:srgbClr val="004D2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2" name="Freeform 9"/>
              <p:cNvSpPr>
                <a:spLocks/>
              </p:cNvSpPr>
              <p:nvPr/>
            </p:nvSpPr>
            <p:spPr bwMode="auto">
              <a:xfrm>
                <a:off x="4033" y="1643"/>
                <a:ext cx="486" cy="357"/>
              </a:xfrm>
              <a:custGeom>
                <a:avLst/>
                <a:gdLst>
                  <a:gd name="T0" fmla="*/ 199 w 1457"/>
                  <a:gd name="T1" fmla="*/ 1009 h 1071"/>
                  <a:gd name="T2" fmla="*/ 108 w 1457"/>
                  <a:gd name="T3" fmla="*/ 1053 h 1071"/>
                  <a:gd name="T4" fmla="*/ 47 w 1457"/>
                  <a:gd name="T5" fmla="*/ 1071 h 1071"/>
                  <a:gd name="T6" fmla="*/ 12 w 1457"/>
                  <a:gd name="T7" fmla="*/ 1068 h 1071"/>
                  <a:gd name="T8" fmla="*/ 0 w 1457"/>
                  <a:gd name="T9" fmla="*/ 1044 h 1071"/>
                  <a:gd name="T10" fmla="*/ 6 w 1457"/>
                  <a:gd name="T11" fmla="*/ 1001 h 1071"/>
                  <a:gd name="T12" fmla="*/ 27 w 1457"/>
                  <a:gd name="T13" fmla="*/ 939 h 1071"/>
                  <a:gd name="T14" fmla="*/ 59 w 1457"/>
                  <a:gd name="T15" fmla="*/ 858 h 1071"/>
                  <a:gd name="T16" fmla="*/ 97 w 1457"/>
                  <a:gd name="T17" fmla="*/ 756 h 1071"/>
                  <a:gd name="T18" fmla="*/ 111 w 1457"/>
                  <a:gd name="T19" fmla="*/ 718 h 1071"/>
                  <a:gd name="T20" fmla="*/ 132 w 1457"/>
                  <a:gd name="T21" fmla="*/ 670 h 1071"/>
                  <a:gd name="T22" fmla="*/ 155 w 1457"/>
                  <a:gd name="T23" fmla="*/ 624 h 1071"/>
                  <a:gd name="T24" fmla="*/ 187 w 1457"/>
                  <a:gd name="T25" fmla="*/ 575 h 1071"/>
                  <a:gd name="T26" fmla="*/ 222 w 1457"/>
                  <a:gd name="T27" fmla="*/ 524 h 1071"/>
                  <a:gd name="T28" fmla="*/ 267 w 1457"/>
                  <a:gd name="T29" fmla="*/ 478 h 1071"/>
                  <a:gd name="T30" fmla="*/ 316 w 1457"/>
                  <a:gd name="T31" fmla="*/ 432 h 1071"/>
                  <a:gd name="T32" fmla="*/ 372 w 1457"/>
                  <a:gd name="T33" fmla="*/ 390 h 1071"/>
                  <a:gd name="T34" fmla="*/ 471 w 1457"/>
                  <a:gd name="T35" fmla="*/ 332 h 1071"/>
                  <a:gd name="T36" fmla="*/ 585 w 1457"/>
                  <a:gd name="T37" fmla="*/ 276 h 1071"/>
                  <a:gd name="T38" fmla="*/ 708 w 1457"/>
                  <a:gd name="T39" fmla="*/ 227 h 1071"/>
                  <a:gd name="T40" fmla="*/ 836 w 1457"/>
                  <a:gd name="T41" fmla="*/ 184 h 1071"/>
                  <a:gd name="T42" fmla="*/ 962 w 1457"/>
                  <a:gd name="T43" fmla="*/ 146 h 1071"/>
                  <a:gd name="T44" fmla="*/ 1082 w 1457"/>
                  <a:gd name="T45" fmla="*/ 108 h 1071"/>
                  <a:gd name="T46" fmla="*/ 1193 w 1457"/>
                  <a:gd name="T47" fmla="*/ 76 h 1071"/>
                  <a:gd name="T48" fmla="*/ 1287 w 1457"/>
                  <a:gd name="T49" fmla="*/ 46 h 1071"/>
                  <a:gd name="T50" fmla="*/ 1416 w 1457"/>
                  <a:gd name="T51" fmla="*/ 6 h 1071"/>
                  <a:gd name="T52" fmla="*/ 1457 w 1457"/>
                  <a:gd name="T53" fmla="*/ 0 h 1071"/>
                  <a:gd name="T54" fmla="*/ 1424 w 1457"/>
                  <a:gd name="T55" fmla="*/ 23 h 1071"/>
                  <a:gd name="T56" fmla="*/ 1339 w 1457"/>
                  <a:gd name="T57" fmla="*/ 76 h 1071"/>
                  <a:gd name="T58" fmla="*/ 1217 w 1457"/>
                  <a:gd name="T59" fmla="*/ 154 h 1071"/>
                  <a:gd name="T60" fmla="*/ 1077 w 1457"/>
                  <a:gd name="T61" fmla="*/ 254 h 1071"/>
                  <a:gd name="T62" fmla="*/ 938 w 1457"/>
                  <a:gd name="T63" fmla="*/ 370 h 1071"/>
                  <a:gd name="T64" fmla="*/ 822 w 1457"/>
                  <a:gd name="T65" fmla="*/ 499 h 1071"/>
                  <a:gd name="T66" fmla="*/ 728 w 1457"/>
                  <a:gd name="T67" fmla="*/ 618 h 1071"/>
                  <a:gd name="T68" fmla="*/ 647 w 1457"/>
                  <a:gd name="T69" fmla="*/ 715 h 1071"/>
                  <a:gd name="T70" fmla="*/ 576 w 1457"/>
                  <a:gd name="T71" fmla="*/ 788 h 1071"/>
                  <a:gd name="T72" fmla="*/ 512 w 1457"/>
                  <a:gd name="T73" fmla="*/ 845 h 1071"/>
                  <a:gd name="T74" fmla="*/ 445 w 1457"/>
                  <a:gd name="T75" fmla="*/ 896 h 1071"/>
                  <a:gd name="T76" fmla="*/ 372 w 1457"/>
                  <a:gd name="T77" fmla="*/ 934 h 1071"/>
                  <a:gd name="T78" fmla="*/ 293 w 1457"/>
                  <a:gd name="T79" fmla="*/ 971 h 1071"/>
                  <a:gd name="T80" fmla="*/ 199 w 1457"/>
                  <a:gd name="T81" fmla="*/ 1009 h 10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57" h="1071">
                    <a:moveTo>
                      <a:pt x="199" y="1009"/>
                    </a:moveTo>
                    <a:lnTo>
                      <a:pt x="108" y="1053"/>
                    </a:lnTo>
                    <a:lnTo>
                      <a:pt x="47" y="1071"/>
                    </a:lnTo>
                    <a:lnTo>
                      <a:pt x="12" y="1068"/>
                    </a:lnTo>
                    <a:lnTo>
                      <a:pt x="0" y="1044"/>
                    </a:lnTo>
                    <a:lnTo>
                      <a:pt x="6" y="1001"/>
                    </a:lnTo>
                    <a:lnTo>
                      <a:pt x="27" y="939"/>
                    </a:lnTo>
                    <a:lnTo>
                      <a:pt x="59" y="858"/>
                    </a:lnTo>
                    <a:lnTo>
                      <a:pt x="97" y="756"/>
                    </a:lnTo>
                    <a:lnTo>
                      <a:pt x="111" y="718"/>
                    </a:lnTo>
                    <a:lnTo>
                      <a:pt x="132" y="670"/>
                    </a:lnTo>
                    <a:lnTo>
                      <a:pt x="155" y="624"/>
                    </a:lnTo>
                    <a:lnTo>
                      <a:pt x="187" y="575"/>
                    </a:lnTo>
                    <a:lnTo>
                      <a:pt x="222" y="524"/>
                    </a:lnTo>
                    <a:lnTo>
                      <a:pt x="267" y="478"/>
                    </a:lnTo>
                    <a:lnTo>
                      <a:pt x="316" y="432"/>
                    </a:lnTo>
                    <a:lnTo>
                      <a:pt x="372" y="390"/>
                    </a:lnTo>
                    <a:lnTo>
                      <a:pt x="471" y="332"/>
                    </a:lnTo>
                    <a:lnTo>
                      <a:pt x="585" y="276"/>
                    </a:lnTo>
                    <a:lnTo>
                      <a:pt x="708" y="227"/>
                    </a:lnTo>
                    <a:lnTo>
                      <a:pt x="836" y="184"/>
                    </a:lnTo>
                    <a:lnTo>
                      <a:pt x="962" y="146"/>
                    </a:lnTo>
                    <a:lnTo>
                      <a:pt x="1082" y="108"/>
                    </a:lnTo>
                    <a:lnTo>
                      <a:pt x="1193" y="76"/>
                    </a:lnTo>
                    <a:lnTo>
                      <a:pt x="1287" y="46"/>
                    </a:lnTo>
                    <a:lnTo>
                      <a:pt x="1416" y="6"/>
                    </a:lnTo>
                    <a:lnTo>
                      <a:pt x="1457" y="0"/>
                    </a:lnTo>
                    <a:lnTo>
                      <a:pt x="1424" y="23"/>
                    </a:lnTo>
                    <a:lnTo>
                      <a:pt x="1339" y="76"/>
                    </a:lnTo>
                    <a:lnTo>
                      <a:pt x="1217" y="154"/>
                    </a:lnTo>
                    <a:lnTo>
                      <a:pt x="1077" y="254"/>
                    </a:lnTo>
                    <a:lnTo>
                      <a:pt x="938" y="370"/>
                    </a:lnTo>
                    <a:lnTo>
                      <a:pt x="822" y="499"/>
                    </a:lnTo>
                    <a:lnTo>
                      <a:pt x="728" y="618"/>
                    </a:lnTo>
                    <a:lnTo>
                      <a:pt x="647" y="715"/>
                    </a:lnTo>
                    <a:lnTo>
                      <a:pt x="576" y="788"/>
                    </a:lnTo>
                    <a:lnTo>
                      <a:pt x="512" y="845"/>
                    </a:lnTo>
                    <a:lnTo>
                      <a:pt x="445" y="896"/>
                    </a:lnTo>
                    <a:lnTo>
                      <a:pt x="372" y="934"/>
                    </a:lnTo>
                    <a:lnTo>
                      <a:pt x="293" y="971"/>
                    </a:lnTo>
                    <a:lnTo>
                      <a:pt x="199" y="1009"/>
                    </a:lnTo>
                    <a:close/>
                  </a:path>
                </a:pathLst>
              </a:custGeom>
              <a:solidFill>
                <a:srgbClr val="005424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3" name="Freeform 10"/>
              <p:cNvSpPr>
                <a:spLocks/>
              </p:cNvSpPr>
              <p:nvPr/>
            </p:nvSpPr>
            <p:spPr bwMode="auto">
              <a:xfrm>
                <a:off x="4042" y="1643"/>
                <a:ext cx="475" cy="332"/>
              </a:xfrm>
              <a:custGeom>
                <a:avLst/>
                <a:gdLst>
                  <a:gd name="T0" fmla="*/ 207 w 1424"/>
                  <a:gd name="T1" fmla="*/ 918 h 994"/>
                  <a:gd name="T2" fmla="*/ 116 w 1424"/>
                  <a:gd name="T3" fmla="*/ 963 h 994"/>
                  <a:gd name="T4" fmla="*/ 52 w 1424"/>
                  <a:gd name="T5" fmla="*/ 988 h 994"/>
                  <a:gd name="T6" fmla="*/ 14 w 1424"/>
                  <a:gd name="T7" fmla="*/ 994 h 994"/>
                  <a:gd name="T8" fmla="*/ 0 w 1424"/>
                  <a:gd name="T9" fmla="*/ 977 h 994"/>
                  <a:gd name="T10" fmla="*/ 0 w 1424"/>
                  <a:gd name="T11" fmla="*/ 942 h 994"/>
                  <a:gd name="T12" fmla="*/ 17 w 1424"/>
                  <a:gd name="T13" fmla="*/ 886 h 994"/>
                  <a:gd name="T14" fmla="*/ 46 w 1424"/>
                  <a:gd name="T15" fmla="*/ 810 h 994"/>
                  <a:gd name="T16" fmla="*/ 87 w 1424"/>
                  <a:gd name="T17" fmla="*/ 718 h 994"/>
                  <a:gd name="T18" fmla="*/ 105 w 1424"/>
                  <a:gd name="T19" fmla="*/ 677 h 994"/>
                  <a:gd name="T20" fmla="*/ 132 w 1424"/>
                  <a:gd name="T21" fmla="*/ 632 h 994"/>
                  <a:gd name="T22" fmla="*/ 157 w 1424"/>
                  <a:gd name="T23" fmla="*/ 586 h 994"/>
                  <a:gd name="T24" fmla="*/ 195 w 1424"/>
                  <a:gd name="T25" fmla="*/ 540 h 994"/>
                  <a:gd name="T26" fmla="*/ 234 w 1424"/>
                  <a:gd name="T27" fmla="*/ 492 h 994"/>
                  <a:gd name="T28" fmla="*/ 283 w 1424"/>
                  <a:gd name="T29" fmla="*/ 446 h 994"/>
                  <a:gd name="T30" fmla="*/ 336 w 1424"/>
                  <a:gd name="T31" fmla="*/ 402 h 994"/>
                  <a:gd name="T32" fmla="*/ 397 w 1424"/>
                  <a:gd name="T33" fmla="*/ 362 h 994"/>
                  <a:gd name="T34" fmla="*/ 496 w 1424"/>
                  <a:gd name="T35" fmla="*/ 308 h 994"/>
                  <a:gd name="T36" fmla="*/ 604 w 1424"/>
                  <a:gd name="T37" fmla="*/ 259 h 994"/>
                  <a:gd name="T38" fmla="*/ 725 w 1424"/>
                  <a:gd name="T39" fmla="*/ 212 h 994"/>
                  <a:gd name="T40" fmla="*/ 845 w 1424"/>
                  <a:gd name="T41" fmla="*/ 171 h 994"/>
                  <a:gd name="T42" fmla="*/ 964 w 1424"/>
                  <a:gd name="T43" fmla="*/ 133 h 994"/>
                  <a:gd name="T44" fmla="*/ 1075 w 1424"/>
                  <a:gd name="T45" fmla="*/ 98 h 994"/>
                  <a:gd name="T46" fmla="*/ 1177 w 1424"/>
                  <a:gd name="T47" fmla="*/ 66 h 994"/>
                  <a:gd name="T48" fmla="*/ 1266 w 1424"/>
                  <a:gd name="T49" fmla="*/ 41 h 994"/>
                  <a:gd name="T50" fmla="*/ 1385 w 1424"/>
                  <a:gd name="T51" fmla="*/ 3 h 994"/>
                  <a:gd name="T52" fmla="*/ 1424 w 1424"/>
                  <a:gd name="T53" fmla="*/ 0 h 994"/>
                  <a:gd name="T54" fmla="*/ 1392 w 1424"/>
                  <a:gd name="T55" fmla="*/ 23 h 994"/>
                  <a:gd name="T56" fmla="*/ 1306 w 1424"/>
                  <a:gd name="T57" fmla="*/ 69 h 994"/>
                  <a:gd name="T58" fmla="*/ 1190 w 1424"/>
                  <a:gd name="T59" fmla="*/ 143 h 994"/>
                  <a:gd name="T60" fmla="*/ 1055 w 1424"/>
                  <a:gd name="T61" fmla="*/ 230 h 994"/>
                  <a:gd name="T62" fmla="*/ 921 w 1424"/>
                  <a:gd name="T63" fmla="*/ 335 h 994"/>
                  <a:gd name="T64" fmla="*/ 806 w 1424"/>
                  <a:gd name="T65" fmla="*/ 451 h 994"/>
                  <a:gd name="T66" fmla="*/ 713 w 1424"/>
                  <a:gd name="T67" fmla="*/ 562 h 994"/>
                  <a:gd name="T68" fmla="*/ 634 w 1424"/>
                  <a:gd name="T69" fmla="*/ 650 h 994"/>
                  <a:gd name="T70" fmla="*/ 563 w 1424"/>
                  <a:gd name="T71" fmla="*/ 718 h 994"/>
                  <a:gd name="T72" fmla="*/ 502 w 1424"/>
                  <a:gd name="T73" fmla="*/ 770 h 994"/>
                  <a:gd name="T74" fmla="*/ 439 w 1424"/>
                  <a:gd name="T75" fmla="*/ 810 h 994"/>
                  <a:gd name="T76" fmla="*/ 371 w 1424"/>
                  <a:gd name="T77" fmla="*/ 848 h 994"/>
                  <a:gd name="T78" fmla="*/ 294 w 1424"/>
                  <a:gd name="T79" fmla="*/ 880 h 994"/>
                  <a:gd name="T80" fmla="*/ 207 w 1424"/>
                  <a:gd name="T81" fmla="*/ 918 h 9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24" h="994">
                    <a:moveTo>
                      <a:pt x="207" y="918"/>
                    </a:moveTo>
                    <a:lnTo>
                      <a:pt x="116" y="963"/>
                    </a:lnTo>
                    <a:lnTo>
                      <a:pt x="52" y="988"/>
                    </a:lnTo>
                    <a:lnTo>
                      <a:pt x="14" y="994"/>
                    </a:lnTo>
                    <a:lnTo>
                      <a:pt x="0" y="977"/>
                    </a:lnTo>
                    <a:lnTo>
                      <a:pt x="0" y="942"/>
                    </a:lnTo>
                    <a:lnTo>
                      <a:pt x="17" y="886"/>
                    </a:lnTo>
                    <a:lnTo>
                      <a:pt x="46" y="810"/>
                    </a:lnTo>
                    <a:lnTo>
                      <a:pt x="87" y="718"/>
                    </a:lnTo>
                    <a:lnTo>
                      <a:pt x="105" y="677"/>
                    </a:lnTo>
                    <a:lnTo>
                      <a:pt x="132" y="632"/>
                    </a:lnTo>
                    <a:lnTo>
                      <a:pt x="157" y="586"/>
                    </a:lnTo>
                    <a:lnTo>
                      <a:pt x="195" y="540"/>
                    </a:lnTo>
                    <a:lnTo>
                      <a:pt x="234" y="492"/>
                    </a:lnTo>
                    <a:lnTo>
                      <a:pt x="283" y="446"/>
                    </a:lnTo>
                    <a:lnTo>
                      <a:pt x="336" y="402"/>
                    </a:lnTo>
                    <a:lnTo>
                      <a:pt x="397" y="362"/>
                    </a:lnTo>
                    <a:lnTo>
                      <a:pt x="496" y="308"/>
                    </a:lnTo>
                    <a:lnTo>
                      <a:pt x="604" y="259"/>
                    </a:lnTo>
                    <a:lnTo>
                      <a:pt x="725" y="212"/>
                    </a:lnTo>
                    <a:lnTo>
                      <a:pt x="845" y="171"/>
                    </a:lnTo>
                    <a:lnTo>
                      <a:pt x="964" y="133"/>
                    </a:lnTo>
                    <a:lnTo>
                      <a:pt x="1075" y="98"/>
                    </a:lnTo>
                    <a:lnTo>
                      <a:pt x="1177" y="66"/>
                    </a:lnTo>
                    <a:lnTo>
                      <a:pt x="1266" y="41"/>
                    </a:lnTo>
                    <a:lnTo>
                      <a:pt x="1385" y="3"/>
                    </a:lnTo>
                    <a:lnTo>
                      <a:pt x="1424" y="0"/>
                    </a:lnTo>
                    <a:lnTo>
                      <a:pt x="1392" y="23"/>
                    </a:lnTo>
                    <a:lnTo>
                      <a:pt x="1306" y="69"/>
                    </a:lnTo>
                    <a:lnTo>
                      <a:pt x="1190" y="143"/>
                    </a:lnTo>
                    <a:lnTo>
                      <a:pt x="1055" y="230"/>
                    </a:lnTo>
                    <a:lnTo>
                      <a:pt x="921" y="335"/>
                    </a:lnTo>
                    <a:lnTo>
                      <a:pt x="806" y="451"/>
                    </a:lnTo>
                    <a:lnTo>
                      <a:pt x="713" y="562"/>
                    </a:lnTo>
                    <a:lnTo>
                      <a:pt x="634" y="650"/>
                    </a:lnTo>
                    <a:lnTo>
                      <a:pt x="563" y="718"/>
                    </a:lnTo>
                    <a:lnTo>
                      <a:pt x="502" y="770"/>
                    </a:lnTo>
                    <a:lnTo>
                      <a:pt x="439" y="810"/>
                    </a:lnTo>
                    <a:lnTo>
                      <a:pt x="371" y="848"/>
                    </a:lnTo>
                    <a:lnTo>
                      <a:pt x="294" y="880"/>
                    </a:lnTo>
                    <a:lnTo>
                      <a:pt x="207" y="918"/>
                    </a:lnTo>
                    <a:close/>
                  </a:path>
                </a:pathLst>
              </a:custGeom>
              <a:solidFill>
                <a:srgbClr val="005921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4" name="Freeform 11"/>
              <p:cNvSpPr>
                <a:spLocks/>
              </p:cNvSpPr>
              <p:nvPr/>
            </p:nvSpPr>
            <p:spPr bwMode="auto">
              <a:xfrm>
                <a:off x="4049" y="1644"/>
                <a:ext cx="465" cy="306"/>
              </a:xfrm>
              <a:custGeom>
                <a:avLst/>
                <a:gdLst>
                  <a:gd name="T0" fmla="*/ 222 w 1397"/>
                  <a:gd name="T1" fmla="*/ 823 h 918"/>
                  <a:gd name="T2" fmla="*/ 131 w 1397"/>
                  <a:gd name="T3" fmla="*/ 875 h 918"/>
                  <a:gd name="T4" fmla="*/ 67 w 1397"/>
                  <a:gd name="T5" fmla="*/ 907 h 918"/>
                  <a:gd name="T6" fmla="*/ 23 w 1397"/>
                  <a:gd name="T7" fmla="*/ 918 h 918"/>
                  <a:gd name="T8" fmla="*/ 2 w 1397"/>
                  <a:gd name="T9" fmla="*/ 910 h 918"/>
                  <a:gd name="T10" fmla="*/ 0 w 1397"/>
                  <a:gd name="T11" fmla="*/ 883 h 918"/>
                  <a:gd name="T12" fmla="*/ 15 w 1397"/>
                  <a:gd name="T13" fmla="*/ 834 h 918"/>
                  <a:gd name="T14" fmla="*/ 47 w 1397"/>
                  <a:gd name="T15" fmla="*/ 764 h 918"/>
                  <a:gd name="T16" fmla="*/ 91 w 1397"/>
                  <a:gd name="T17" fmla="*/ 674 h 918"/>
                  <a:gd name="T18" fmla="*/ 112 w 1397"/>
                  <a:gd name="T19" fmla="*/ 632 h 918"/>
                  <a:gd name="T20" fmla="*/ 137 w 1397"/>
                  <a:gd name="T21" fmla="*/ 591 h 918"/>
                  <a:gd name="T22" fmla="*/ 169 w 1397"/>
                  <a:gd name="T23" fmla="*/ 548 h 918"/>
                  <a:gd name="T24" fmla="*/ 210 w 1397"/>
                  <a:gd name="T25" fmla="*/ 502 h 918"/>
                  <a:gd name="T26" fmla="*/ 255 w 1397"/>
                  <a:gd name="T27" fmla="*/ 457 h 918"/>
                  <a:gd name="T28" fmla="*/ 307 w 1397"/>
                  <a:gd name="T29" fmla="*/ 413 h 918"/>
                  <a:gd name="T30" fmla="*/ 365 w 1397"/>
                  <a:gd name="T31" fmla="*/ 373 h 918"/>
                  <a:gd name="T32" fmla="*/ 430 w 1397"/>
                  <a:gd name="T33" fmla="*/ 335 h 918"/>
                  <a:gd name="T34" fmla="*/ 524 w 1397"/>
                  <a:gd name="T35" fmla="*/ 286 h 918"/>
                  <a:gd name="T36" fmla="*/ 629 w 1397"/>
                  <a:gd name="T37" fmla="*/ 235 h 918"/>
                  <a:gd name="T38" fmla="*/ 740 w 1397"/>
                  <a:gd name="T39" fmla="*/ 195 h 918"/>
                  <a:gd name="T40" fmla="*/ 856 w 1397"/>
                  <a:gd name="T41" fmla="*/ 154 h 918"/>
                  <a:gd name="T42" fmla="*/ 968 w 1397"/>
                  <a:gd name="T43" fmla="*/ 119 h 918"/>
                  <a:gd name="T44" fmla="*/ 1076 w 1397"/>
                  <a:gd name="T45" fmla="*/ 87 h 918"/>
                  <a:gd name="T46" fmla="*/ 1173 w 1397"/>
                  <a:gd name="T47" fmla="*/ 60 h 918"/>
                  <a:gd name="T48" fmla="*/ 1257 w 1397"/>
                  <a:gd name="T49" fmla="*/ 38 h 918"/>
                  <a:gd name="T50" fmla="*/ 1369 w 1397"/>
                  <a:gd name="T51" fmla="*/ 5 h 918"/>
                  <a:gd name="T52" fmla="*/ 1397 w 1397"/>
                  <a:gd name="T53" fmla="*/ 0 h 918"/>
                  <a:gd name="T54" fmla="*/ 1362 w 1397"/>
                  <a:gd name="T55" fmla="*/ 20 h 918"/>
                  <a:gd name="T56" fmla="*/ 1281 w 1397"/>
                  <a:gd name="T57" fmla="*/ 63 h 918"/>
                  <a:gd name="T58" fmla="*/ 1163 w 1397"/>
                  <a:gd name="T59" fmla="*/ 127 h 918"/>
                  <a:gd name="T60" fmla="*/ 1035 w 1397"/>
                  <a:gd name="T61" fmla="*/ 206 h 918"/>
                  <a:gd name="T62" fmla="*/ 904 w 1397"/>
                  <a:gd name="T63" fmla="*/ 300 h 918"/>
                  <a:gd name="T64" fmla="*/ 793 w 1397"/>
                  <a:gd name="T65" fmla="*/ 405 h 918"/>
                  <a:gd name="T66" fmla="*/ 702 w 1397"/>
                  <a:gd name="T67" fmla="*/ 502 h 918"/>
                  <a:gd name="T68" fmla="*/ 626 w 1397"/>
                  <a:gd name="T69" fmla="*/ 580 h 918"/>
                  <a:gd name="T70" fmla="*/ 562 w 1397"/>
                  <a:gd name="T71" fmla="*/ 642 h 918"/>
                  <a:gd name="T72" fmla="*/ 500 w 1397"/>
                  <a:gd name="T73" fmla="*/ 688 h 918"/>
                  <a:gd name="T74" fmla="*/ 438 w 1397"/>
                  <a:gd name="T75" fmla="*/ 729 h 918"/>
                  <a:gd name="T76" fmla="*/ 377 w 1397"/>
                  <a:gd name="T77" fmla="*/ 761 h 918"/>
                  <a:gd name="T78" fmla="*/ 304 w 1397"/>
                  <a:gd name="T79" fmla="*/ 790 h 918"/>
                  <a:gd name="T80" fmla="*/ 222 w 1397"/>
                  <a:gd name="T81" fmla="*/ 823 h 9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97" h="918">
                    <a:moveTo>
                      <a:pt x="222" y="823"/>
                    </a:moveTo>
                    <a:lnTo>
                      <a:pt x="131" y="875"/>
                    </a:lnTo>
                    <a:lnTo>
                      <a:pt x="67" y="907"/>
                    </a:lnTo>
                    <a:lnTo>
                      <a:pt x="23" y="918"/>
                    </a:lnTo>
                    <a:lnTo>
                      <a:pt x="2" y="910"/>
                    </a:lnTo>
                    <a:lnTo>
                      <a:pt x="0" y="883"/>
                    </a:lnTo>
                    <a:lnTo>
                      <a:pt x="15" y="834"/>
                    </a:lnTo>
                    <a:lnTo>
                      <a:pt x="47" y="764"/>
                    </a:lnTo>
                    <a:lnTo>
                      <a:pt x="91" y="674"/>
                    </a:lnTo>
                    <a:lnTo>
                      <a:pt x="112" y="632"/>
                    </a:lnTo>
                    <a:lnTo>
                      <a:pt x="137" y="591"/>
                    </a:lnTo>
                    <a:lnTo>
                      <a:pt x="169" y="548"/>
                    </a:lnTo>
                    <a:lnTo>
                      <a:pt x="210" y="502"/>
                    </a:lnTo>
                    <a:lnTo>
                      <a:pt x="255" y="457"/>
                    </a:lnTo>
                    <a:lnTo>
                      <a:pt x="307" y="413"/>
                    </a:lnTo>
                    <a:lnTo>
                      <a:pt x="365" y="373"/>
                    </a:lnTo>
                    <a:lnTo>
                      <a:pt x="430" y="335"/>
                    </a:lnTo>
                    <a:lnTo>
                      <a:pt x="524" y="286"/>
                    </a:lnTo>
                    <a:lnTo>
                      <a:pt x="629" y="235"/>
                    </a:lnTo>
                    <a:lnTo>
                      <a:pt x="740" y="195"/>
                    </a:lnTo>
                    <a:lnTo>
                      <a:pt x="856" y="154"/>
                    </a:lnTo>
                    <a:lnTo>
                      <a:pt x="968" y="119"/>
                    </a:lnTo>
                    <a:lnTo>
                      <a:pt x="1076" y="87"/>
                    </a:lnTo>
                    <a:lnTo>
                      <a:pt x="1173" y="60"/>
                    </a:lnTo>
                    <a:lnTo>
                      <a:pt x="1257" y="38"/>
                    </a:lnTo>
                    <a:lnTo>
                      <a:pt x="1369" y="5"/>
                    </a:lnTo>
                    <a:lnTo>
                      <a:pt x="1397" y="0"/>
                    </a:lnTo>
                    <a:lnTo>
                      <a:pt x="1362" y="20"/>
                    </a:lnTo>
                    <a:lnTo>
                      <a:pt x="1281" y="63"/>
                    </a:lnTo>
                    <a:lnTo>
                      <a:pt x="1163" y="127"/>
                    </a:lnTo>
                    <a:lnTo>
                      <a:pt x="1035" y="206"/>
                    </a:lnTo>
                    <a:lnTo>
                      <a:pt x="904" y="300"/>
                    </a:lnTo>
                    <a:lnTo>
                      <a:pt x="793" y="405"/>
                    </a:lnTo>
                    <a:lnTo>
                      <a:pt x="702" y="502"/>
                    </a:lnTo>
                    <a:lnTo>
                      <a:pt x="626" y="580"/>
                    </a:lnTo>
                    <a:lnTo>
                      <a:pt x="562" y="642"/>
                    </a:lnTo>
                    <a:lnTo>
                      <a:pt x="500" y="688"/>
                    </a:lnTo>
                    <a:lnTo>
                      <a:pt x="438" y="729"/>
                    </a:lnTo>
                    <a:lnTo>
                      <a:pt x="377" y="761"/>
                    </a:lnTo>
                    <a:lnTo>
                      <a:pt x="304" y="790"/>
                    </a:lnTo>
                    <a:lnTo>
                      <a:pt x="222" y="823"/>
                    </a:lnTo>
                    <a:close/>
                  </a:path>
                </a:pathLst>
              </a:custGeom>
              <a:solidFill>
                <a:srgbClr val="00611F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5" name="Freeform 12"/>
              <p:cNvSpPr>
                <a:spLocks/>
              </p:cNvSpPr>
              <p:nvPr/>
            </p:nvSpPr>
            <p:spPr bwMode="auto">
              <a:xfrm>
                <a:off x="4056" y="1645"/>
                <a:ext cx="456" cy="281"/>
              </a:xfrm>
              <a:custGeom>
                <a:avLst/>
                <a:gdLst>
                  <a:gd name="T0" fmla="*/ 237 w 1370"/>
                  <a:gd name="T1" fmla="*/ 734 h 842"/>
                  <a:gd name="T2" fmla="*/ 145 w 1370"/>
                  <a:gd name="T3" fmla="*/ 787 h 842"/>
                  <a:gd name="T4" fmla="*/ 81 w 1370"/>
                  <a:gd name="T5" fmla="*/ 822 h 842"/>
                  <a:gd name="T6" fmla="*/ 35 w 1370"/>
                  <a:gd name="T7" fmla="*/ 842 h 842"/>
                  <a:gd name="T8" fmla="*/ 8 w 1370"/>
                  <a:gd name="T9" fmla="*/ 842 h 842"/>
                  <a:gd name="T10" fmla="*/ 0 w 1370"/>
                  <a:gd name="T11" fmla="*/ 822 h 842"/>
                  <a:gd name="T12" fmla="*/ 11 w 1370"/>
                  <a:gd name="T13" fmla="*/ 782 h 842"/>
                  <a:gd name="T14" fmla="*/ 40 w 1370"/>
                  <a:gd name="T15" fmla="*/ 717 h 842"/>
                  <a:gd name="T16" fmla="*/ 87 w 1370"/>
                  <a:gd name="T17" fmla="*/ 629 h 842"/>
                  <a:gd name="T18" fmla="*/ 108 w 1370"/>
                  <a:gd name="T19" fmla="*/ 591 h 842"/>
                  <a:gd name="T20" fmla="*/ 140 w 1370"/>
                  <a:gd name="T21" fmla="*/ 551 h 842"/>
                  <a:gd name="T22" fmla="*/ 178 w 1370"/>
                  <a:gd name="T23" fmla="*/ 510 h 842"/>
                  <a:gd name="T24" fmla="*/ 225 w 1370"/>
                  <a:gd name="T25" fmla="*/ 466 h 842"/>
                  <a:gd name="T26" fmla="*/ 274 w 1370"/>
                  <a:gd name="T27" fmla="*/ 423 h 842"/>
                  <a:gd name="T28" fmla="*/ 330 w 1370"/>
                  <a:gd name="T29" fmla="*/ 378 h 842"/>
                  <a:gd name="T30" fmla="*/ 391 w 1370"/>
                  <a:gd name="T31" fmla="*/ 340 h 842"/>
                  <a:gd name="T32" fmla="*/ 461 w 1370"/>
                  <a:gd name="T33" fmla="*/ 302 h 842"/>
                  <a:gd name="T34" fmla="*/ 552 w 1370"/>
                  <a:gd name="T35" fmla="*/ 256 h 842"/>
                  <a:gd name="T36" fmla="*/ 654 w 1370"/>
                  <a:gd name="T37" fmla="*/ 213 h 842"/>
                  <a:gd name="T38" fmla="*/ 759 w 1370"/>
                  <a:gd name="T39" fmla="*/ 175 h 842"/>
                  <a:gd name="T40" fmla="*/ 867 w 1370"/>
                  <a:gd name="T41" fmla="*/ 140 h 842"/>
                  <a:gd name="T42" fmla="*/ 974 w 1370"/>
                  <a:gd name="T43" fmla="*/ 108 h 842"/>
                  <a:gd name="T44" fmla="*/ 1072 w 1370"/>
                  <a:gd name="T45" fmla="*/ 78 h 842"/>
                  <a:gd name="T46" fmla="*/ 1163 w 1370"/>
                  <a:gd name="T47" fmla="*/ 54 h 842"/>
                  <a:gd name="T48" fmla="*/ 1241 w 1370"/>
                  <a:gd name="T49" fmla="*/ 35 h 842"/>
                  <a:gd name="T50" fmla="*/ 1344 w 1370"/>
                  <a:gd name="T51" fmla="*/ 5 h 842"/>
                  <a:gd name="T52" fmla="*/ 1370 w 1370"/>
                  <a:gd name="T53" fmla="*/ 0 h 842"/>
                  <a:gd name="T54" fmla="*/ 1335 w 1370"/>
                  <a:gd name="T55" fmla="*/ 17 h 842"/>
                  <a:gd name="T56" fmla="*/ 1254 w 1370"/>
                  <a:gd name="T57" fmla="*/ 52 h 842"/>
                  <a:gd name="T58" fmla="*/ 1142 w 1370"/>
                  <a:gd name="T59" fmla="*/ 108 h 842"/>
                  <a:gd name="T60" fmla="*/ 1017 w 1370"/>
                  <a:gd name="T61" fmla="*/ 178 h 842"/>
                  <a:gd name="T62" fmla="*/ 891 w 1370"/>
                  <a:gd name="T63" fmla="*/ 262 h 842"/>
                  <a:gd name="T64" fmla="*/ 780 w 1370"/>
                  <a:gd name="T65" fmla="*/ 356 h 842"/>
                  <a:gd name="T66" fmla="*/ 692 w 1370"/>
                  <a:gd name="T67" fmla="*/ 443 h 842"/>
                  <a:gd name="T68" fmla="*/ 619 w 1370"/>
                  <a:gd name="T69" fmla="*/ 510 h 842"/>
                  <a:gd name="T70" fmla="*/ 555 w 1370"/>
                  <a:gd name="T71" fmla="*/ 566 h 842"/>
                  <a:gd name="T72" fmla="*/ 496 w 1370"/>
                  <a:gd name="T73" fmla="*/ 609 h 842"/>
                  <a:gd name="T74" fmla="*/ 441 w 1370"/>
                  <a:gd name="T75" fmla="*/ 644 h 842"/>
                  <a:gd name="T76" fmla="*/ 382 w 1370"/>
                  <a:gd name="T77" fmla="*/ 677 h 842"/>
                  <a:gd name="T78" fmla="*/ 315 w 1370"/>
                  <a:gd name="T79" fmla="*/ 702 h 842"/>
                  <a:gd name="T80" fmla="*/ 237 w 1370"/>
                  <a:gd name="T81" fmla="*/ 734 h 8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70" h="842">
                    <a:moveTo>
                      <a:pt x="237" y="734"/>
                    </a:moveTo>
                    <a:lnTo>
                      <a:pt x="145" y="787"/>
                    </a:lnTo>
                    <a:lnTo>
                      <a:pt x="81" y="822"/>
                    </a:lnTo>
                    <a:lnTo>
                      <a:pt x="35" y="842"/>
                    </a:lnTo>
                    <a:lnTo>
                      <a:pt x="8" y="842"/>
                    </a:lnTo>
                    <a:lnTo>
                      <a:pt x="0" y="822"/>
                    </a:lnTo>
                    <a:lnTo>
                      <a:pt x="11" y="782"/>
                    </a:lnTo>
                    <a:lnTo>
                      <a:pt x="40" y="717"/>
                    </a:lnTo>
                    <a:lnTo>
                      <a:pt x="87" y="629"/>
                    </a:lnTo>
                    <a:lnTo>
                      <a:pt x="108" y="591"/>
                    </a:lnTo>
                    <a:lnTo>
                      <a:pt x="140" y="551"/>
                    </a:lnTo>
                    <a:lnTo>
                      <a:pt x="178" y="510"/>
                    </a:lnTo>
                    <a:lnTo>
                      <a:pt x="225" y="466"/>
                    </a:lnTo>
                    <a:lnTo>
                      <a:pt x="274" y="423"/>
                    </a:lnTo>
                    <a:lnTo>
                      <a:pt x="330" y="378"/>
                    </a:lnTo>
                    <a:lnTo>
                      <a:pt x="391" y="340"/>
                    </a:lnTo>
                    <a:lnTo>
                      <a:pt x="461" y="302"/>
                    </a:lnTo>
                    <a:lnTo>
                      <a:pt x="552" y="256"/>
                    </a:lnTo>
                    <a:lnTo>
                      <a:pt x="654" y="213"/>
                    </a:lnTo>
                    <a:lnTo>
                      <a:pt x="759" y="175"/>
                    </a:lnTo>
                    <a:lnTo>
                      <a:pt x="867" y="140"/>
                    </a:lnTo>
                    <a:lnTo>
                      <a:pt x="974" y="108"/>
                    </a:lnTo>
                    <a:lnTo>
                      <a:pt x="1072" y="78"/>
                    </a:lnTo>
                    <a:lnTo>
                      <a:pt x="1163" y="54"/>
                    </a:lnTo>
                    <a:lnTo>
                      <a:pt x="1241" y="35"/>
                    </a:lnTo>
                    <a:lnTo>
                      <a:pt x="1344" y="5"/>
                    </a:lnTo>
                    <a:lnTo>
                      <a:pt x="1370" y="0"/>
                    </a:lnTo>
                    <a:lnTo>
                      <a:pt x="1335" y="17"/>
                    </a:lnTo>
                    <a:lnTo>
                      <a:pt x="1254" y="52"/>
                    </a:lnTo>
                    <a:lnTo>
                      <a:pt x="1142" y="108"/>
                    </a:lnTo>
                    <a:lnTo>
                      <a:pt x="1017" y="178"/>
                    </a:lnTo>
                    <a:lnTo>
                      <a:pt x="891" y="262"/>
                    </a:lnTo>
                    <a:lnTo>
                      <a:pt x="780" y="356"/>
                    </a:lnTo>
                    <a:lnTo>
                      <a:pt x="692" y="443"/>
                    </a:lnTo>
                    <a:lnTo>
                      <a:pt x="619" y="510"/>
                    </a:lnTo>
                    <a:lnTo>
                      <a:pt x="555" y="566"/>
                    </a:lnTo>
                    <a:lnTo>
                      <a:pt x="496" y="609"/>
                    </a:lnTo>
                    <a:lnTo>
                      <a:pt x="441" y="644"/>
                    </a:lnTo>
                    <a:lnTo>
                      <a:pt x="382" y="677"/>
                    </a:lnTo>
                    <a:lnTo>
                      <a:pt x="315" y="702"/>
                    </a:lnTo>
                    <a:lnTo>
                      <a:pt x="237" y="734"/>
                    </a:lnTo>
                    <a:close/>
                  </a:path>
                </a:pathLst>
              </a:custGeom>
              <a:solidFill>
                <a:srgbClr val="00631C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6" name="Freeform 13"/>
              <p:cNvSpPr>
                <a:spLocks/>
              </p:cNvSpPr>
              <p:nvPr/>
            </p:nvSpPr>
            <p:spPr bwMode="auto">
              <a:xfrm>
                <a:off x="4062" y="1645"/>
                <a:ext cx="450" cy="259"/>
              </a:xfrm>
              <a:custGeom>
                <a:avLst/>
                <a:gdLst>
                  <a:gd name="T0" fmla="*/ 253 w 1349"/>
                  <a:gd name="T1" fmla="*/ 642 h 775"/>
                  <a:gd name="T2" fmla="*/ 161 w 1349"/>
                  <a:gd name="T3" fmla="*/ 699 h 775"/>
                  <a:gd name="T4" fmla="*/ 94 w 1349"/>
                  <a:gd name="T5" fmla="*/ 744 h 775"/>
                  <a:gd name="T6" fmla="*/ 42 w 1349"/>
                  <a:gd name="T7" fmla="*/ 769 h 775"/>
                  <a:gd name="T8" fmla="*/ 13 w 1349"/>
                  <a:gd name="T9" fmla="*/ 775 h 775"/>
                  <a:gd name="T10" fmla="*/ 0 w 1349"/>
                  <a:gd name="T11" fmla="*/ 764 h 775"/>
                  <a:gd name="T12" fmla="*/ 7 w 1349"/>
                  <a:gd name="T13" fmla="*/ 729 h 775"/>
                  <a:gd name="T14" fmla="*/ 37 w 1349"/>
                  <a:gd name="T15" fmla="*/ 674 h 775"/>
                  <a:gd name="T16" fmla="*/ 86 w 1349"/>
                  <a:gd name="T17" fmla="*/ 591 h 775"/>
                  <a:gd name="T18" fmla="*/ 112 w 1349"/>
                  <a:gd name="T19" fmla="*/ 553 h 775"/>
                  <a:gd name="T20" fmla="*/ 147 w 1349"/>
                  <a:gd name="T21" fmla="*/ 513 h 775"/>
                  <a:gd name="T22" fmla="*/ 191 w 1349"/>
                  <a:gd name="T23" fmla="*/ 472 h 775"/>
                  <a:gd name="T24" fmla="*/ 237 w 1349"/>
                  <a:gd name="T25" fmla="*/ 431 h 775"/>
                  <a:gd name="T26" fmla="*/ 293 w 1349"/>
                  <a:gd name="T27" fmla="*/ 391 h 775"/>
                  <a:gd name="T28" fmla="*/ 355 w 1349"/>
                  <a:gd name="T29" fmla="*/ 350 h 775"/>
                  <a:gd name="T30" fmla="*/ 422 w 1349"/>
                  <a:gd name="T31" fmla="*/ 311 h 775"/>
                  <a:gd name="T32" fmla="*/ 492 w 1349"/>
                  <a:gd name="T33" fmla="*/ 273 h 775"/>
                  <a:gd name="T34" fmla="*/ 583 w 1349"/>
                  <a:gd name="T35" fmla="*/ 232 h 775"/>
                  <a:gd name="T36" fmla="*/ 683 w 1349"/>
                  <a:gd name="T37" fmla="*/ 192 h 775"/>
                  <a:gd name="T38" fmla="*/ 781 w 1349"/>
                  <a:gd name="T39" fmla="*/ 157 h 775"/>
                  <a:gd name="T40" fmla="*/ 883 w 1349"/>
                  <a:gd name="T41" fmla="*/ 124 h 775"/>
                  <a:gd name="T42" fmla="*/ 980 w 1349"/>
                  <a:gd name="T43" fmla="*/ 95 h 775"/>
                  <a:gd name="T44" fmla="*/ 1074 w 1349"/>
                  <a:gd name="T45" fmla="*/ 70 h 775"/>
                  <a:gd name="T46" fmla="*/ 1155 w 1349"/>
                  <a:gd name="T47" fmla="*/ 49 h 775"/>
                  <a:gd name="T48" fmla="*/ 1229 w 1349"/>
                  <a:gd name="T49" fmla="*/ 28 h 775"/>
                  <a:gd name="T50" fmla="*/ 1325 w 1349"/>
                  <a:gd name="T51" fmla="*/ 2 h 775"/>
                  <a:gd name="T52" fmla="*/ 1349 w 1349"/>
                  <a:gd name="T53" fmla="*/ 0 h 775"/>
                  <a:gd name="T54" fmla="*/ 1314 w 1349"/>
                  <a:gd name="T55" fmla="*/ 14 h 775"/>
                  <a:gd name="T56" fmla="*/ 1235 w 1349"/>
                  <a:gd name="T57" fmla="*/ 46 h 775"/>
                  <a:gd name="T58" fmla="*/ 1127 w 1349"/>
                  <a:gd name="T59" fmla="*/ 95 h 775"/>
                  <a:gd name="T60" fmla="*/ 1004 w 1349"/>
                  <a:gd name="T61" fmla="*/ 154 h 775"/>
                  <a:gd name="T62" fmla="*/ 880 w 1349"/>
                  <a:gd name="T63" fmla="*/ 227 h 775"/>
                  <a:gd name="T64" fmla="*/ 773 w 1349"/>
                  <a:gd name="T65" fmla="*/ 308 h 775"/>
                  <a:gd name="T66" fmla="*/ 688 w 1349"/>
                  <a:gd name="T67" fmla="*/ 384 h 775"/>
                  <a:gd name="T68" fmla="*/ 616 w 1349"/>
                  <a:gd name="T69" fmla="*/ 445 h 775"/>
                  <a:gd name="T70" fmla="*/ 554 w 1349"/>
                  <a:gd name="T71" fmla="*/ 496 h 775"/>
                  <a:gd name="T72" fmla="*/ 498 w 1349"/>
                  <a:gd name="T73" fmla="*/ 534 h 775"/>
                  <a:gd name="T74" fmla="*/ 446 w 1349"/>
                  <a:gd name="T75" fmla="*/ 562 h 775"/>
                  <a:gd name="T76" fmla="*/ 390 w 1349"/>
                  <a:gd name="T77" fmla="*/ 591 h 775"/>
                  <a:gd name="T78" fmla="*/ 325 w 1349"/>
                  <a:gd name="T79" fmla="*/ 615 h 775"/>
                  <a:gd name="T80" fmla="*/ 253 w 1349"/>
                  <a:gd name="T81" fmla="*/ 642 h 7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49" h="775">
                    <a:moveTo>
                      <a:pt x="253" y="642"/>
                    </a:moveTo>
                    <a:lnTo>
                      <a:pt x="161" y="699"/>
                    </a:lnTo>
                    <a:lnTo>
                      <a:pt x="94" y="744"/>
                    </a:lnTo>
                    <a:lnTo>
                      <a:pt x="42" y="769"/>
                    </a:lnTo>
                    <a:lnTo>
                      <a:pt x="13" y="775"/>
                    </a:lnTo>
                    <a:lnTo>
                      <a:pt x="0" y="764"/>
                    </a:lnTo>
                    <a:lnTo>
                      <a:pt x="7" y="729"/>
                    </a:lnTo>
                    <a:lnTo>
                      <a:pt x="37" y="674"/>
                    </a:lnTo>
                    <a:lnTo>
                      <a:pt x="86" y="591"/>
                    </a:lnTo>
                    <a:lnTo>
                      <a:pt x="112" y="553"/>
                    </a:lnTo>
                    <a:lnTo>
                      <a:pt x="147" y="513"/>
                    </a:lnTo>
                    <a:lnTo>
                      <a:pt x="191" y="472"/>
                    </a:lnTo>
                    <a:lnTo>
                      <a:pt x="237" y="431"/>
                    </a:lnTo>
                    <a:lnTo>
                      <a:pt x="293" y="391"/>
                    </a:lnTo>
                    <a:lnTo>
                      <a:pt x="355" y="350"/>
                    </a:lnTo>
                    <a:lnTo>
                      <a:pt x="422" y="311"/>
                    </a:lnTo>
                    <a:lnTo>
                      <a:pt x="492" y="273"/>
                    </a:lnTo>
                    <a:lnTo>
                      <a:pt x="583" y="232"/>
                    </a:lnTo>
                    <a:lnTo>
                      <a:pt x="683" y="192"/>
                    </a:lnTo>
                    <a:lnTo>
                      <a:pt x="781" y="157"/>
                    </a:lnTo>
                    <a:lnTo>
                      <a:pt x="883" y="124"/>
                    </a:lnTo>
                    <a:lnTo>
                      <a:pt x="980" y="95"/>
                    </a:lnTo>
                    <a:lnTo>
                      <a:pt x="1074" y="70"/>
                    </a:lnTo>
                    <a:lnTo>
                      <a:pt x="1155" y="49"/>
                    </a:lnTo>
                    <a:lnTo>
                      <a:pt x="1229" y="28"/>
                    </a:lnTo>
                    <a:lnTo>
                      <a:pt x="1325" y="2"/>
                    </a:lnTo>
                    <a:lnTo>
                      <a:pt x="1349" y="0"/>
                    </a:lnTo>
                    <a:lnTo>
                      <a:pt x="1314" y="14"/>
                    </a:lnTo>
                    <a:lnTo>
                      <a:pt x="1235" y="46"/>
                    </a:lnTo>
                    <a:lnTo>
                      <a:pt x="1127" y="95"/>
                    </a:lnTo>
                    <a:lnTo>
                      <a:pt x="1004" y="154"/>
                    </a:lnTo>
                    <a:lnTo>
                      <a:pt x="880" y="227"/>
                    </a:lnTo>
                    <a:lnTo>
                      <a:pt x="773" y="308"/>
                    </a:lnTo>
                    <a:lnTo>
                      <a:pt x="688" y="384"/>
                    </a:lnTo>
                    <a:lnTo>
                      <a:pt x="616" y="445"/>
                    </a:lnTo>
                    <a:lnTo>
                      <a:pt x="554" y="496"/>
                    </a:lnTo>
                    <a:lnTo>
                      <a:pt x="498" y="534"/>
                    </a:lnTo>
                    <a:lnTo>
                      <a:pt x="446" y="562"/>
                    </a:lnTo>
                    <a:lnTo>
                      <a:pt x="390" y="591"/>
                    </a:lnTo>
                    <a:lnTo>
                      <a:pt x="325" y="615"/>
                    </a:lnTo>
                    <a:lnTo>
                      <a:pt x="253" y="642"/>
                    </a:lnTo>
                    <a:close/>
                  </a:path>
                </a:pathLst>
              </a:custGeom>
              <a:solidFill>
                <a:srgbClr val="006B19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7" name="Freeform 14"/>
              <p:cNvSpPr>
                <a:spLocks/>
              </p:cNvSpPr>
              <p:nvPr/>
            </p:nvSpPr>
            <p:spPr bwMode="auto">
              <a:xfrm>
                <a:off x="4070" y="1646"/>
                <a:ext cx="439" cy="236"/>
              </a:xfrm>
              <a:custGeom>
                <a:avLst/>
                <a:gdLst>
                  <a:gd name="T0" fmla="*/ 255 w 1316"/>
                  <a:gd name="T1" fmla="*/ 549 h 707"/>
                  <a:gd name="T2" fmla="*/ 170 w 1316"/>
                  <a:gd name="T3" fmla="*/ 610 h 707"/>
                  <a:gd name="T4" fmla="*/ 100 w 1316"/>
                  <a:gd name="T5" fmla="*/ 656 h 707"/>
                  <a:gd name="T6" fmla="*/ 48 w 1316"/>
                  <a:gd name="T7" fmla="*/ 692 h 707"/>
                  <a:gd name="T8" fmla="*/ 15 w 1316"/>
                  <a:gd name="T9" fmla="*/ 707 h 707"/>
                  <a:gd name="T10" fmla="*/ 0 w 1316"/>
                  <a:gd name="T11" fmla="*/ 704 h 707"/>
                  <a:gd name="T12" fmla="*/ 6 w 1316"/>
                  <a:gd name="T13" fmla="*/ 677 h 707"/>
                  <a:gd name="T14" fmla="*/ 32 w 1316"/>
                  <a:gd name="T15" fmla="*/ 627 h 707"/>
                  <a:gd name="T16" fmla="*/ 83 w 1316"/>
                  <a:gd name="T17" fmla="*/ 549 h 707"/>
                  <a:gd name="T18" fmla="*/ 111 w 1316"/>
                  <a:gd name="T19" fmla="*/ 511 h 707"/>
                  <a:gd name="T20" fmla="*/ 150 w 1316"/>
                  <a:gd name="T21" fmla="*/ 473 h 707"/>
                  <a:gd name="T22" fmla="*/ 196 w 1316"/>
                  <a:gd name="T23" fmla="*/ 435 h 707"/>
                  <a:gd name="T24" fmla="*/ 252 w 1316"/>
                  <a:gd name="T25" fmla="*/ 394 h 707"/>
                  <a:gd name="T26" fmla="*/ 310 w 1316"/>
                  <a:gd name="T27" fmla="*/ 357 h 707"/>
                  <a:gd name="T28" fmla="*/ 377 w 1316"/>
                  <a:gd name="T29" fmla="*/ 316 h 707"/>
                  <a:gd name="T30" fmla="*/ 450 w 1316"/>
                  <a:gd name="T31" fmla="*/ 281 h 707"/>
                  <a:gd name="T32" fmla="*/ 527 w 1316"/>
                  <a:gd name="T33" fmla="*/ 246 h 707"/>
                  <a:gd name="T34" fmla="*/ 611 w 1316"/>
                  <a:gd name="T35" fmla="*/ 208 h 707"/>
                  <a:gd name="T36" fmla="*/ 705 w 1316"/>
                  <a:gd name="T37" fmla="*/ 173 h 707"/>
                  <a:gd name="T38" fmla="*/ 799 w 1316"/>
                  <a:gd name="T39" fmla="*/ 141 h 707"/>
                  <a:gd name="T40" fmla="*/ 892 w 1316"/>
                  <a:gd name="T41" fmla="*/ 111 h 707"/>
                  <a:gd name="T42" fmla="*/ 983 w 1316"/>
                  <a:gd name="T43" fmla="*/ 85 h 707"/>
                  <a:gd name="T44" fmla="*/ 1068 w 1316"/>
                  <a:gd name="T45" fmla="*/ 61 h 707"/>
                  <a:gd name="T46" fmla="*/ 1144 w 1316"/>
                  <a:gd name="T47" fmla="*/ 41 h 707"/>
                  <a:gd name="T48" fmla="*/ 1211 w 1316"/>
                  <a:gd name="T49" fmla="*/ 26 h 707"/>
                  <a:gd name="T50" fmla="*/ 1298 w 1316"/>
                  <a:gd name="T51" fmla="*/ 3 h 707"/>
                  <a:gd name="T52" fmla="*/ 1316 w 1316"/>
                  <a:gd name="T53" fmla="*/ 0 h 707"/>
                  <a:gd name="T54" fmla="*/ 1281 w 1316"/>
                  <a:gd name="T55" fmla="*/ 12 h 707"/>
                  <a:gd name="T56" fmla="*/ 1201 w 1316"/>
                  <a:gd name="T57" fmla="*/ 36 h 707"/>
                  <a:gd name="T58" fmla="*/ 1096 w 1316"/>
                  <a:gd name="T59" fmla="*/ 76 h 707"/>
                  <a:gd name="T60" fmla="*/ 977 w 1316"/>
                  <a:gd name="T61" fmla="*/ 128 h 707"/>
                  <a:gd name="T62" fmla="*/ 859 w 1316"/>
                  <a:gd name="T63" fmla="*/ 190 h 707"/>
                  <a:gd name="T64" fmla="*/ 754 w 1316"/>
                  <a:gd name="T65" fmla="*/ 260 h 707"/>
                  <a:gd name="T66" fmla="*/ 673 w 1316"/>
                  <a:gd name="T67" fmla="*/ 327 h 707"/>
                  <a:gd name="T68" fmla="*/ 603 w 1316"/>
                  <a:gd name="T69" fmla="*/ 379 h 707"/>
                  <a:gd name="T70" fmla="*/ 544 w 1316"/>
                  <a:gd name="T71" fmla="*/ 421 h 707"/>
                  <a:gd name="T72" fmla="*/ 492 w 1316"/>
                  <a:gd name="T73" fmla="*/ 452 h 707"/>
                  <a:gd name="T74" fmla="*/ 439 w 1316"/>
                  <a:gd name="T75" fmla="*/ 478 h 707"/>
                  <a:gd name="T76" fmla="*/ 387 w 1316"/>
                  <a:gd name="T77" fmla="*/ 502 h 707"/>
                  <a:gd name="T78" fmla="*/ 325 w 1316"/>
                  <a:gd name="T79" fmla="*/ 526 h 707"/>
                  <a:gd name="T80" fmla="*/ 255 w 1316"/>
                  <a:gd name="T81" fmla="*/ 549 h 7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16" h="707">
                    <a:moveTo>
                      <a:pt x="255" y="549"/>
                    </a:moveTo>
                    <a:lnTo>
                      <a:pt x="170" y="610"/>
                    </a:lnTo>
                    <a:lnTo>
                      <a:pt x="100" y="656"/>
                    </a:lnTo>
                    <a:lnTo>
                      <a:pt x="48" y="692"/>
                    </a:lnTo>
                    <a:lnTo>
                      <a:pt x="15" y="707"/>
                    </a:lnTo>
                    <a:lnTo>
                      <a:pt x="0" y="704"/>
                    </a:lnTo>
                    <a:lnTo>
                      <a:pt x="6" y="677"/>
                    </a:lnTo>
                    <a:lnTo>
                      <a:pt x="32" y="627"/>
                    </a:lnTo>
                    <a:lnTo>
                      <a:pt x="83" y="549"/>
                    </a:lnTo>
                    <a:lnTo>
                      <a:pt x="111" y="511"/>
                    </a:lnTo>
                    <a:lnTo>
                      <a:pt x="150" y="473"/>
                    </a:lnTo>
                    <a:lnTo>
                      <a:pt x="196" y="435"/>
                    </a:lnTo>
                    <a:lnTo>
                      <a:pt x="252" y="394"/>
                    </a:lnTo>
                    <a:lnTo>
                      <a:pt x="310" y="357"/>
                    </a:lnTo>
                    <a:lnTo>
                      <a:pt x="377" y="316"/>
                    </a:lnTo>
                    <a:lnTo>
                      <a:pt x="450" y="281"/>
                    </a:lnTo>
                    <a:lnTo>
                      <a:pt x="527" y="246"/>
                    </a:lnTo>
                    <a:lnTo>
                      <a:pt x="611" y="208"/>
                    </a:lnTo>
                    <a:lnTo>
                      <a:pt x="705" y="173"/>
                    </a:lnTo>
                    <a:lnTo>
                      <a:pt x="799" y="141"/>
                    </a:lnTo>
                    <a:lnTo>
                      <a:pt x="892" y="111"/>
                    </a:lnTo>
                    <a:lnTo>
                      <a:pt x="983" y="85"/>
                    </a:lnTo>
                    <a:lnTo>
                      <a:pt x="1068" y="61"/>
                    </a:lnTo>
                    <a:lnTo>
                      <a:pt x="1144" y="41"/>
                    </a:lnTo>
                    <a:lnTo>
                      <a:pt x="1211" y="26"/>
                    </a:lnTo>
                    <a:lnTo>
                      <a:pt x="1298" y="3"/>
                    </a:lnTo>
                    <a:lnTo>
                      <a:pt x="1316" y="0"/>
                    </a:lnTo>
                    <a:lnTo>
                      <a:pt x="1281" y="12"/>
                    </a:lnTo>
                    <a:lnTo>
                      <a:pt x="1201" y="36"/>
                    </a:lnTo>
                    <a:lnTo>
                      <a:pt x="1096" y="76"/>
                    </a:lnTo>
                    <a:lnTo>
                      <a:pt x="977" y="128"/>
                    </a:lnTo>
                    <a:lnTo>
                      <a:pt x="859" y="190"/>
                    </a:lnTo>
                    <a:lnTo>
                      <a:pt x="754" y="260"/>
                    </a:lnTo>
                    <a:lnTo>
                      <a:pt x="673" y="327"/>
                    </a:lnTo>
                    <a:lnTo>
                      <a:pt x="603" y="379"/>
                    </a:lnTo>
                    <a:lnTo>
                      <a:pt x="544" y="421"/>
                    </a:lnTo>
                    <a:lnTo>
                      <a:pt x="492" y="452"/>
                    </a:lnTo>
                    <a:lnTo>
                      <a:pt x="439" y="478"/>
                    </a:lnTo>
                    <a:lnTo>
                      <a:pt x="387" y="502"/>
                    </a:lnTo>
                    <a:lnTo>
                      <a:pt x="325" y="526"/>
                    </a:lnTo>
                    <a:lnTo>
                      <a:pt x="255" y="549"/>
                    </a:lnTo>
                    <a:close/>
                  </a:path>
                </a:pathLst>
              </a:custGeom>
              <a:solidFill>
                <a:srgbClr val="00701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8" name="Freeform 15"/>
              <p:cNvSpPr>
                <a:spLocks/>
              </p:cNvSpPr>
              <p:nvPr/>
            </p:nvSpPr>
            <p:spPr bwMode="auto">
              <a:xfrm>
                <a:off x="4076" y="1646"/>
                <a:ext cx="432" cy="216"/>
              </a:xfrm>
              <a:custGeom>
                <a:avLst/>
                <a:gdLst>
                  <a:gd name="T0" fmla="*/ 272 w 1295"/>
                  <a:gd name="T1" fmla="*/ 456 h 648"/>
                  <a:gd name="T2" fmla="*/ 187 w 1295"/>
                  <a:gd name="T3" fmla="*/ 522 h 648"/>
                  <a:gd name="T4" fmla="*/ 114 w 1295"/>
                  <a:gd name="T5" fmla="*/ 578 h 648"/>
                  <a:gd name="T6" fmla="*/ 58 w 1295"/>
                  <a:gd name="T7" fmla="*/ 619 h 648"/>
                  <a:gd name="T8" fmla="*/ 20 w 1295"/>
                  <a:gd name="T9" fmla="*/ 645 h 648"/>
                  <a:gd name="T10" fmla="*/ 0 w 1295"/>
                  <a:gd name="T11" fmla="*/ 648 h 648"/>
                  <a:gd name="T12" fmla="*/ 3 w 1295"/>
                  <a:gd name="T13" fmla="*/ 630 h 648"/>
                  <a:gd name="T14" fmla="*/ 30 w 1295"/>
                  <a:gd name="T15" fmla="*/ 586 h 648"/>
                  <a:gd name="T16" fmla="*/ 82 w 1295"/>
                  <a:gd name="T17" fmla="*/ 514 h 648"/>
                  <a:gd name="T18" fmla="*/ 114 w 1295"/>
                  <a:gd name="T19" fmla="*/ 476 h 648"/>
                  <a:gd name="T20" fmla="*/ 157 w 1295"/>
                  <a:gd name="T21" fmla="*/ 435 h 648"/>
                  <a:gd name="T22" fmla="*/ 208 w 1295"/>
                  <a:gd name="T23" fmla="*/ 397 h 648"/>
                  <a:gd name="T24" fmla="*/ 267 w 1295"/>
                  <a:gd name="T25" fmla="*/ 359 h 648"/>
                  <a:gd name="T26" fmla="*/ 330 w 1295"/>
                  <a:gd name="T27" fmla="*/ 321 h 648"/>
                  <a:gd name="T28" fmla="*/ 404 w 1295"/>
                  <a:gd name="T29" fmla="*/ 286 h 648"/>
                  <a:gd name="T30" fmla="*/ 480 w 1295"/>
                  <a:gd name="T31" fmla="*/ 254 h 648"/>
                  <a:gd name="T32" fmla="*/ 558 w 1295"/>
                  <a:gd name="T33" fmla="*/ 222 h 648"/>
                  <a:gd name="T34" fmla="*/ 646 w 1295"/>
                  <a:gd name="T35" fmla="*/ 187 h 648"/>
                  <a:gd name="T36" fmla="*/ 733 w 1295"/>
                  <a:gd name="T37" fmla="*/ 155 h 648"/>
                  <a:gd name="T38" fmla="*/ 822 w 1295"/>
                  <a:gd name="T39" fmla="*/ 122 h 648"/>
                  <a:gd name="T40" fmla="*/ 909 w 1295"/>
                  <a:gd name="T41" fmla="*/ 96 h 648"/>
                  <a:gd name="T42" fmla="*/ 994 w 1295"/>
                  <a:gd name="T43" fmla="*/ 73 h 648"/>
                  <a:gd name="T44" fmla="*/ 1070 w 1295"/>
                  <a:gd name="T45" fmla="*/ 52 h 648"/>
                  <a:gd name="T46" fmla="*/ 1140 w 1295"/>
                  <a:gd name="T47" fmla="*/ 36 h 648"/>
                  <a:gd name="T48" fmla="*/ 1204 w 1295"/>
                  <a:gd name="T49" fmla="*/ 20 h 648"/>
                  <a:gd name="T50" fmla="*/ 1280 w 1295"/>
                  <a:gd name="T51" fmla="*/ 3 h 648"/>
                  <a:gd name="T52" fmla="*/ 1295 w 1295"/>
                  <a:gd name="T53" fmla="*/ 0 h 648"/>
                  <a:gd name="T54" fmla="*/ 1258 w 1295"/>
                  <a:gd name="T55" fmla="*/ 12 h 648"/>
                  <a:gd name="T56" fmla="*/ 1180 w 1295"/>
                  <a:gd name="T57" fmla="*/ 33 h 648"/>
                  <a:gd name="T58" fmla="*/ 1078 w 1295"/>
                  <a:gd name="T59" fmla="*/ 65 h 648"/>
                  <a:gd name="T60" fmla="*/ 965 w 1295"/>
                  <a:gd name="T61" fmla="*/ 106 h 648"/>
                  <a:gd name="T62" fmla="*/ 851 w 1295"/>
                  <a:gd name="T63" fmla="*/ 157 h 648"/>
                  <a:gd name="T64" fmla="*/ 749 w 1295"/>
                  <a:gd name="T65" fmla="*/ 216 h 648"/>
                  <a:gd name="T66" fmla="*/ 666 w 1295"/>
                  <a:gd name="T67" fmla="*/ 268 h 648"/>
                  <a:gd name="T68" fmla="*/ 599 w 1295"/>
                  <a:gd name="T69" fmla="*/ 313 h 648"/>
                  <a:gd name="T70" fmla="*/ 541 w 1295"/>
                  <a:gd name="T71" fmla="*/ 348 h 648"/>
                  <a:gd name="T72" fmla="*/ 491 w 1295"/>
                  <a:gd name="T73" fmla="*/ 373 h 648"/>
                  <a:gd name="T74" fmla="*/ 445 w 1295"/>
                  <a:gd name="T75" fmla="*/ 397 h 648"/>
                  <a:gd name="T76" fmla="*/ 394 w 1295"/>
                  <a:gd name="T77" fmla="*/ 417 h 648"/>
                  <a:gd name="T78" fmla="*/ 339 w 1295"/>
                  <a:gd name="T79" fmla="*/ 435 h 648"/>
                  <a:gd name="T80" fmla="*/ 272 w 1295"/>
                  <a:gd name="T81" fmla="*/ 456 h 6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95" h="648">
                    <a:moveTo>
                      <a:pt x="272" y="456"/>
                    </a:moveTo>
                    <a:lnTo>
                      <a:pt x="187" y="522"/>
                    </a:lnTo>
                    <a:lnTo>
                      <a:pt x="114" y="578"/>
                    </a:lnTo>
                    <a:lnTo>
                      <a:pt x="58" y="619"/>
                    </a:lnTo>
                    <a:lnTo>
                      <a:pt x="20" y="645"/>
                    </a:lnTo>
                    <a:lnTo>
                      <a:pt x="0" y="648"/>
                    </a:lnTo>
                    <a:lnTo>
                      <a:pt x="3" y="630"/>
                    </a:lnTo>
                    <a:lnTo>
                      <a:pt x="30" y="586"/>
                    </a:lnTo>
                    <a:lnTo>
                      <a:pt x="82" y="514"/>
                    </a:lnTo>
                    <a:lnTo>
                      <a:pt x="114" y="476"/>
                    </a:lnTo>
                    <a:lnTo>
                      <a:pt x="157" y="435"/>
                    </a:lnTo>
                    <a:lnTo>
                      <a:pt x="208" y="397"/>
                    </a:lnTo>
                    <a:lnTo>
                      <a:pt x="267" y="359"/>
                    </a:lnTo>
                    <a:lnTo>
                      <a:pt x="330" y="321"/>
                    </a:lnTo>
                    <a:lnTo>
                      <a:pt x="404" y="286"/>
                    </a:lnTo>
                    <a:lnTo>
                      <a:pt x="480" y="254"/>
                    </a:lnTo>
                    <a:lnTo>
                      <a:pt x="558" y="222"/>
                    </a:lnTo>
                    <a:lnTo>
                      <a:pt x="646" y="187"/>
                    </a:lnTo>
                    <a:lnTo>
                      <a:pt x="733" y="155"/>
                    </a:lnTo>
                    <a:lnTo>
                      <a:pt x="822" y="122"/>
                    </a:lnTo>
                    <a:lnTo>
                      <a:pt x="909" y="96"/>
                    </a:lnTo>
                    <a:lnTo>
                      <a:pt x="994" y="73"/>
                    </a:lnTo>
                    <a:lnTo>
                      <a:pt x="1070" y="52"/>
                    </a:lnTo>
                    <a:lnTo>
                      <a:pt x="1140" y="36"/>
                    </a:lnTo>
                    <a:lnTo>
                      <a:pt x="1204" y="20"/>
                    </a:lnTo>
                    <a:lnTo>
                      <a:pt x="1280" y="3"/>
                    </a:lnTo>
                    <a:lnTo>
                      <a:pt x="1295" y="0"/>
                    </a:lnTo>
                    <a:lnTo>
                      <a:pt x="1258" y="12"/>
                    </a:lnTo>
                    <a:lnTo>
                      <a:pt x="1180" y="33"/>
                    </a:lnTo>
                    <a:lnTo>
                      <a:pt x="1078" y="65"/>
                    </a:lnTo>
                    <a:lnTo>
                      <a:pt x="965" y="106"/>
                    </a:lnTo>
                    <a:lnTo>
                      <a:pt x="851" y="157"/>
                    </a:lnTo>
                    <a:lnTo>
                      <a:pt x="749" y="216"/>
                    </a:lnTo>
                    <a:lnTo>
                      <a:pt x="666" y="268"/>
                    </a:lnTo>
                    <a:lnTo>
                      <a:pt x="599" y="313"/>
                    </a:lnTo>
                    <a:lnTo>
                      <a:pt x="541" y="348"/>
                    </a:lnTo>
                    <a:lnTo>
                      <a:pt x="491" y="373"/>
                    </a:lnTo>
                    <a:lnTo>
                      <a:pt x="445" y="397"/>
                    </a:lnTo>
                    <a:lnTo>
                      <a:pt x="394" y="417"/>
                    </a:lnTo>
                    <a:lnTo>
                      <a:pt x="339" y="435"/>
                    </a:lnTo>
                    <a:lnTo>
                      <a:pt x="272" y="456"/>
                    </a:lnTo>
                    <a:close/>
                  </a:path>
                </a:pathLst>
              </a:custGeom>
              <a:solidFill>
                <a:srgbClr val="007815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9" name="Freeform 16"/>
              <p:cNvSpPr>
                <a:spLocks/>
              </p:cNvSpPr>
              <p:nvPr/>
            </p:nvSpPr>
            <p:spPr bwMode="auto">
              <a:xfrm>
                <a:off x="4084" y="1647"/>
                <a:ext cx="422" cy="195"/>
              </a:xfrm>
              <a:custGeom>
                <a:avLst/>
                <a:gdLst>
                  <a:gd name="T0" fmla="*/ 290 w 1267"/>
                  <a:gd name="T1" fmla="*/ 362 h 586"/>
                  <a:gd name="T2" fmla="*/ 202 w 1267"/>
                  <a:gd name="T3" fmla="*/ 432 h 586"/>
                  <a:gd name="T4" fmla="*/ 129 w 1267"/>
                  <a:gd name="T5" fmla="*/ 494 h 586"/>
                  <a:gd name="T6" fmla="*/ 67 w 1267"/>
                  <a:gd name="T7" fmla="*/ 540 h 586"/>
                  <a:gd name="T8" fmla="*/ 24 w 1267"/>
                  <a:gd name="T9" fmla="*/ 572 h 586"/>
                  <a:gd name="T10" fmla="*/ 0 w 1267"/>
                  <a:gd name="T11" fmla="*/ 586 h 586"/>
                  <a:gd name="T12" fmla="*/ 0 w 1267"/>
                  <a:gd name="T13" fmla="*/ 575 h 586"/>
                  <a:gd name="T14" fmla="*/ 26 w 1267"/>
                  <a:gd name="T15" fmla="*/ 540 h 586"/>
                  <a:gd name="T16" fmla="*/ 82 w 1267"/>
                  <a:gd name="T17" fmla="*/ 470 h 586"/>
                  <a:gd name="T18" fmla="*/ 164 w 1267"/>
                  <a:gd name="T19" fmla="*/ 397 h 586"/>
                  <a:gd name="T20" fmla="*/ 281 w 1267"/>
                  <a:gd name="T21" fmla="*/ 324 h 586"/>
                  <a:gd name="T22" fmla="*/ 427 w 1267"/>
                  <a:gd name="T23" fmla="*/ 254 h 586"/>
                  <a:gd name="T24" fmla="*/ 588 w 1267"/>
                  <a:gd name="T25" fmla="*/ 187 h 586"/>
                  <a:gd name="T26" fmla="*/ 758 w 1267"/>
                  <a:gd name="T27" fmla="*/ 132 h 586"/>
                  <a:gd name="T28" fmla="*/ 918 w 1267"/>
                  <a:gd name="T29" fmla="*/ 82 h 586"/>
                  <a:gd name="T30" fmla="*/ 1065 w 1267"/>
                  <a:gd name="T31" fmla="*/ 44 h 586"/>
                  <a:gd name="T32" fmla="*/ 1187 w 1267"/>
                  <a:gd name="T33" fmla="*/ 17 h 586"/>
                  <a:gd name="T34" fmla="*/ 1254 w 1267"/>
                  <a:gd name="T35" fmla="*/ 3 h 586"/>
                  <a:gd name="T36" fmla="*/ 1267 w 1267"/>
                  <a:gd name="T37" fmla="*/ 0 h 586"/>
                  <a:gd name="T38" fmla="*/ 1228 w 1267"/>
                  <a:gd name="T39" fmla="*/ 6 h 586"/>
                  <a:gd name="T40" fmla="*/ 1152 w 1267"/>
                  <a:gd name="T41" fmla="*/ 23 h 586"/>
                  <a:gd name="T42" fmla="*/ 1055 w 1267"/>
                  <a:gd name="T43" fmla="*/ 47 h 586"/>
                  <a:gd name="T44" fmla="*/ 944 w 1267"/>
                  <a:gd name="T45" fmla="*/ 79 h 586"/>
                  <a:gd name="T46" fmla="*/ 834 w 1267"/>
                  <a:gd name="T47" fmla="*/ 117 h 586"/>
                  <a:gd name="T48" fmla="*/ 731 w 1267"/>
                  <a:gd name="T49" fmla="*/ 160 h 586"/>
                  <a:gd name="T50" fmla="*/ 653 w 1267"/>
                  <a:gd name="T51" fmla="*/ 205 h 586"/>
                  <a:gd name="T52" fmla="*/ 588 w 1267"/>
                  <a:gd name="T53" fmla="*/ 243 h 586"/>
                  <a:gd name="T54" fmla="*/ 535 w 1267"/>
                  <a:gd name="T55" fmla="*/ 271 h 586"/>
                  <a:gd name="T56" fmla="*/ 489 w 1267"/>
                  <a:gd name="T57" fmla="*/ 295 h 586"/>
                  <a:gd name="T58" fmla="*/ 444 w 1267"/>
                  <a:gd name="T59" fmla="*/ 313 h 586"/>
                  <a:gd name="T60" fmla="*/ 401 w 1267"/>
                  <a:gd name="T61" fmla="*/ 330 h 586"/>
                  <a:gd name="T62" fmla="*/ 349 w 1267"/>
                  <a:gd name="T63" fmla="*/ 345 h 586"/>
                  <a:gd name="T64" fmla="*/ 290 w 1267"/>
                  <a:gd name="T65" fmla="*/ 362 h 5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267" h="586">
                    <a:moveTo>
                      <a:pt x="290" y="362"/>
                    </a:moveTo>
                    <a:lnTo>
                      <a:pt x="202" y="432"/>
                    </a:lnTo>
                    <a:lnTo>
                      <a:pt x="129" y="494"/>
                    </a:lnTo>
                    <a:lnTo>
                      <a:pt x="67" y="540"/>
                    </a:lnTo>
                    <a:lnTo>
                      <a:pt x="24" y="572"/>
                    </a:lnTo>
                    <a:lnTo>
                      <a:pt x="0" y="586"/>
                    </a:lnTo>
                    <a:lnTo>
                      <a:pt x="0" y="575"/>
                    </a:lnTo>
                    <a:lnTo>
                      <a:pt x="26" y="540"/>
                    </a:lnTo>
                    <a:lnTo>
                      <a:pt x="82" y="470"/>
                    </a:lnTo>
                    <a:lnTo>
                      <a:pt x="164" y="397"/>
                    </a:lnTo>
                    <a:lnTo>
                      <a:pt x="281" y="324"/>
                    </a:lnTo>
                    <a:lnTo>
                      <a:pt x="427" y="254"/>
                    </a:lnTo>
                    <a:lnTo>
                      <a:pt x="588" y="187"/>
                    </a:lnTo>
                    <a:lnTo>
                      <a:pt x="758" y="132"/>
                    </a:lnTo>
                    <a:lnTo>
                      <a:pt x="918" y="82"/>
                    </a:lnTo>
                    <a:lnTo>
                      <a:pt x="1065" y="44"/>
                    </a:lnTo>
                    <a:lnTo>
                      <a:pt x="1187" y="17"/>
                    </a:lnTo>
                    <a:lnTo>
                      <a:pt x="1254" y="3"/>
                    </a:lnTo>
                    <a:lnTo>
                      <a:pt x="1267" y="0"/>
                    </a:lnTo>
                    <a:lnTo>
                      <a:pt x="1228" y="6"/>
                    </a:lnTo>
                    <a:lnTo>
                      <a:pt x="1152" y="23"/>
                    </a:lnTo>
                    <a:lnTo>
                      <a:pt x="1055" y="47"/>
                    </a:lnTo>
                    <a:lnTo>
                      <a:pt x="944" y="79"/>
                    </a:lnTo>
                    <a:lnTo>
                      <a:pt x="834" y="117"/>
                    </a:lnTo>
                    <a:lnTo>
                      <a:pt x="731" y="160"/>
                    </a:lnTo>
                    <a:lnTo>
                      <a:pt x="653" y="205"/>
                    </a:lnTo>
                    <a:lnTo>
                      <a:pt x="588" y="243"/>
                    </a:lnTo>
                    <a:lnTo>
                      <a:pt x="535" y="271"/>
                    </a:lnTo>
                    <a:lnTo>
                      <a:pt x="489" y="295"/>
                    </a:lnTo>
                    <a:lnTo>
                      <a:pt x="444" y="313"/>
                    </a:lnTo>
                    <a:lnTo>
                      <a:pt x="401" y="330"/>
                    </a:lnTo>
                    <a:lnTo>
                      <a:pt x="349" y="345"/>
                    </a:lnTo>
                    <a:lnTo>
                      <a:pt x="290" y="362"/>
                    </a:lnTo>
                    <a:close/>
                  </a:path>
                </a:pathLst>
              </a:custGeom>
              <a:solidFill>
                <a:srgbClr val="007D12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0" name="Freeform 17"/>
              <p:cNvSpPr>
                <a:spLocks/>
              </p:cNvSpPr>
              <p:nvPr/>
            </p:nvSpPr>
            <p:spPr bwMode="auto">
              <a:xfrm>
                <a:off x="4036" y="1642"/>
                <a:ext cx="485" cy="415"/>
              </a:xfrm>
              <a:custGeom>
                <a:avLst/>
                <a:gdLst>
                  <a:gd name="T0" fmla="*/ 123 w 1456"/>
                  <a:gd name="T1" fmla="*/ 1197 h 1246"/>
                  <a:gd name="T2" fmla="*/ 38 w 1456"/>
                  <a:gd name="T3" fmla="*/ 1232 h 1246"/>
                  <a:gd name="T4" fmla="*/ 0 w 1456"/>
                  <a:gd name="T5" fmla="*/ 1246 h 1246"/>
                  <a:gd name="T6" fmla="*/ 3 w 1456"/>
                  <a:gd name="T7" fmla="*/ 1240 h 1246"/>
                  <a:gd name="T8" fmla="*/ 32 w 1456"/>
                  <a:gd name="T9" fmla="*/ 1215 h 1246"/>
                  <a:gd name="T10" fmla="*/ 75 w 1456"/>
                  <a:gd name="T11" fmla="*/ 1167 h 1246"/>
                  <a:gd name="T12" fmla="*/ 129 w 1456"/>
                  <a:gd name="T13" fmla="*/ 1100 h 1246"/>
                  <a:gd name="T14" fmla="*/ 175 w 1456"/>
                  <a:gd name="T15" fmla="*/ 1016 h 1246"/>
                  <a:gd name="T16" fmla="*/ 207 w 1456"/>
                  <a:gd name="T17" fmla="*/ 917 h 1246"/>
                  <a:gd name="T18" fmla="*/ 220 w 1456"/>
                  <a:gd name="T19" fmla="*/ 876 h 1246"/>
                  <a:gd name="T20" fmla="*/ 234 w 1456"/>
                  <a:gd name="T21" fmla="*/ 830 h 1246"/>
                  <a:gd name="T22" fmla="*/ 252 w 1456"/>
                  <a:gd name="T23" fmla="*/ 776 h 1246"/>
                  <a:gd name="T24" fmla="*/ 274 w 1456"/>
                  <a:gd name="T25" fmla="*/ 725 h 1246"/>
                  <a:gd name="T26" fmla="*/ 301 w 1456"/>
                  <a:gd name="T27" fmla="*/ 668 h 1246"/>
                  <a:gd name="T28" fmla="*/ 336 w 1456"/>
                  <a:gd name="T29" fmla="*/ 617 h 1246"/>
                  <a:gd name="T30" fmla="*/ 374 w 1456"/>
                  <a:gd name="T31" fmla="*/ 569 h 1246"/>
                  <a:gd name="T32" fmla="*/ 422 w 1456"/>
                  <a:gd name="T33" fmla="*/ 526 h 1246"/>
                  <a:gd name="T34" fmla="*/ 514 w 1456"/>
                  <a:gd name="T35" fmla="*/ 458 h 1246"/>
                  <a:gd name="T36" fmla="*/ 619 w 1456"/>
                  <a:gd name="T37" fmla="*/ 388 h 1246"/>
                  <a:gd name="T38" fmla="*/ 731 w 1456"/>
                  <a:gd name="T39" fmla="*/ 318 h 1246"/>
                  <a:gd name="T40" fmla="*/ 845 w 1456"/>
                  <a:gd name="T41" fmla="*/ 251 h 1246"/>
                  <a:gd name="T42" fmla="*/ 958 w 1456"/>
                  <a:gd name="T43" fmla="*/ 191 h 1246"/>
                  <a:gd name="T44" fmla="*/ 1068 w 1456"/>
                  <a:gd name="T45" fmla="*/ 134 h 1246"/>
                  <a:gd name="T46" fmla="*/ 1170 w 1456"/>
                  <a:gd name="T47" fmla="*/ 91 h 1246"/>
                  <a:gd name="T48" fmla="*/ 1260 w 1456"/>
                  <a:gd name="T49" fmla="*/ 56 h 1246"/>
                  <a:gd name="T50" fmla="*/ 1407 w 1456"/>
                  <a:gd name="T51" fmla="*/ 7 h 1246"/>
                  <a:gd name="T52" fmla="*/ 1456 w 1456"/>
                  <a:gd name="T53" fmla="*/ 0 h 1246"/>
                  <a:gd name="T54" fmla="*/ 1427 w 1456"/>
                  <a:gd name="T55" fmla="*/ 29 h 1246"/>
                  <a:gd name="T56" fmla="*/ 1340 w 1456"/>
                  <a:gd name="T57" fmla="*/ 94 h 1246"/>
                  <a:gd name="T58" fmla="*/ 1211 w 1456"/>
                  <a:gd name="T59" fmla="*/ 188 h 1246"/>
                  <a:gd name="T60" fmla="*/ 1064 w 1456"/>
                  <a:gd name="T61" fmla="*/ 304 h 1246"/>
                  <a:gd name="T62" fmla="*/ 918 w 1456"/>
                  <a:gd name="T63" fmla="*/ 441 h 1246"/>
                  <a:gd name="T64" fmla="*/ 796 w 1456"/>
                  <a:gd name="T65" fmla="*/ 596 h 1246"/>
                  <a:gd name="T66" fmla="*/ 696 w 1456"/>
                  <a:gd name="T67" fmla="*/ 739 h 1246"/>
                  <a:gd name="T68" fmla="*/ 611 w 1456"/>
                  <a:gd name="T69" fmla="*/ 849 h 1246"/>
                  <a:gd name="T70" fmla="*/ 535 w 1456"/>
                  <a:gd name="T71" fmla="*/ 938 h 1246"/>
                  <a:gd name="T72" fmla="*/ 462 w 1456"/>
                  <a:gd name="T73" fmla="*/ 1005 h 1246"/>
                  <a:gd name="T74" fmla="*/ 389 w 1456"/>
                  <a:gd name="T75" fmla="*/ 1060 h 1246"/>
                  <a:gd name="T76" fmla="*/ 310 w 1456"/>
                  <a:gd name="T77" fmla="*/ 1107 h 1246"/>
                  <a:gd name="T78" fmla="*/ 223 w 1456"/>
                  <a:gd name="T79" fmla="*/ 1151 h 1246"/>
                  <a:gd name="T80" fmla="*/ 123 w 1456"/>
                  <a:gd name="T81" fmla="*/ 1197 h 12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56" h="1246">
                    <a:moveTo>
                      <a:pt x="123" y="1197"/>
                    </a:moveTo>
                    <a:lnTo>
                      <a:pt x="38" y="1232"/>
                    </a:lnTo>
                    <a:lnTo>
                      <a:pt x="0" y="1246"/>
                    </a:lnTo>
                    <a:lnTo>
                      <a:pt x="3" y="1240"/>
                    </a:lnTo>
                    <a:lnTo>
                      <a:pt x="32" y="1215"/>
                    </a:lnTo>
                    <a:lnTo>
                      <a:pt x="75" y="1167"/>
                    </a:lnTo>
                    <a:lnTo>
                      <a:pt x="129" y="1100"/>
                    </a:lnTo>
                    <a:lnTo>
                      <a:pt x="175" y="1016"/>
                    </a:lnTo>
                    <a:lnTo>
                      <a:pt x="207" y="917"/>
                    </a:lnTo>
                    <a:lnTo>
                      <a:pt x="220" y="876"/>
                    </a:lnTo>
                    <a:lnTo>
                      <a:pt x="234" y="830"/>
                    </a:lnTo>
                    <a:lnTo>
                      <a:pt x="252" y="776"/>
                    </a:lnTo>
                    <a:lnTo>
                      <a:pt x="274" y="725"/>
                    </a:lnTo>
                    <a:lnTo>
                      <a:pt x="301" y="668"/>
                    </a:lnTo>
                    <a:lnTo>
                      <a:pt x="336" y="617"/>
                    </a:lnTo>
                    <a:lnTo>
                      <a:pt x="374" y="569"/>
                    </a:lnTo>
                    <a:lnTo>
                      <a:pt x="422" y="526"/>
                    </a:lnTo>
                    <a:lnTo>
                      <a:pt x="514" y="458"/>
                    </a:lnTo>
                    <a:lnTo>
                      <a:pt x="619" y="388"/>
                    </a:lnTo>
                    <a:lnTo>
                      <a:pt x="731" y="318"/>
                    </a:lnTo>
                    <a:lnTo>
                      <a:pt x="845" y="251"/>
                    </a:lnTo>
                    <a:lnTo>
                      <a:pt x="958" y="191"/>
                    </a:lnTo>
                    <a:lnTo>
                      <a:pt x="1068" y="134"/>
                    </a:lnTo>
                    <a:lnTo>
                      <a:pt x="1170" y="91"/>
                    </a:lnTo>
                    <a:lnTo>
                      <a:pt x="1260" y="56"/>
                    </a:lnTo>
                    <a:lnTo>
                      <a:pt x="1407" y="7"/>
                    </a:lnTo>
                    <a:lnTo>
                      <a:pt x="1456" y="0"/>
                    </a:lnTo>
                    <a:lnTo>
                      <a:pt x="1427" y="29"/>
                    </a:lnTo>
                    <a:lnTo>
                      <a:pt x="1340" y="94"/>
                    </a:lnTo>
                    <a:lnTo>
                      <a:pt x="1211" y="188"/>
                    </a:lnTo>
                    <a:lnTo>
                      <a:pt x="1064" y="304"/>
                    </a:lnTo>
                    <a:lnTo>
                      <a:pt x="918" y="441"/>
                    </a:lnTo>
                    <a:lnTo>
                      <a:pt x="796" y="596"/>
                    </a:lnTo>
                    <a:lnTo>
                      <a:pt x="696" y="739"/>
                    </a:lnTo>
                    <a:lnTo>
                      <a:pt x="611" y="849"/>
                    </a:lnTo>
                    <a:lnTo>
                      <a:pt x="535" y="938"/>
                    </a:lnTo>
                    <a:lnTo>
                      <a:pt x="462" y="1005"/>
                    </a:lnTo>
                    <a:lnTo>
                      <a:pt x="389" y="1060"/>
                    </a:lnTo>
                    <a:lnTo>
                      <a:pt x="310" y="1107"/>
                    </a:lnTo>
                    <a:lnTo>
                      <a:pt x="223" y="1151"/>
                    </a:lnTo>
                    <a:lnTo>
                      <a:pt x="123" y="1197"/>
                    </a:lnTo>
                    <a:close/>
                  </a:path>
                </a:pathLst>
              </a:custGeom>
              <a:solidFill>
                <a:srgbClr val="0047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1" name="Freeform 18"/>
              <p:cNvSpPr>
                <a:spLocks/>
              </p:cNvSpPr>
              <p:nvPr/>
            </p:nvSpPr>
            <p:spPr bwMode="auto">
              <a:xfrm>
                <a:off x="4220" y="1646"/>
                <a:ext cx="299" cy="141"/>
              </a:xfrm>
              <a:custGeom>
                <a:avLst/>
                <a:gdLst>
                  <a:gd name="T0" fmla="*/ 0 w 896"/>
                  <a:gd name="T1" fmla="*/ 424 h 424"/>
                  <a:gd name="T2" fmla="*/ 88 w 896"/>
                  <a:gd name="T3" fmla="*/ 357 h 424"/>
                  <a:gd name="T4" fmla="*/ 177 w 896"/>
                  <a:gd name="T5" fmla="*/ 298 h 424"/>
                  <a:gd name="T6" fmla="*/ 261 w 896"/>
                  <a:gd name="T7" fmla="*/ 249 h 424"/>
                  <a:gd name="T8" fmla="*/ 346 w 896"/>
                  <a:gd name="T9" fmla="*/ 198 h 424"/>
                  <a:gd name="T10" fmla="*/ 430 w 896"/>
                  <a:gd name="T11" fmla="*/ 157 h 424"/>
                  <a:gd name="T12" fmla="*/ 516 w 896"/>
                  <a:gd name="T13" fmla="*/ 120 h 424"/>
                  <a:gd name="T14" fmla="*/ 600 w 896"/>
                  <a:gd name="T15" fmla="*/ 87 h 424"/>
                  <a:gd name="T16" fmla="*/ 685 w 896"/>
                  <a:gd name="T17" fmla="*/ 55 h 424"/>
                  <a:gd name="T18" fmla="*/ 816 w 896"/>
                  <a:gd name="T19" fmla="*/ 17 h 424"/>
                  <a:gd name="T20" fmla="*/ 883 w 896"/>
                  <a:gd name="T21" fmla="*/ 0 h 424"/>
                  <a:gd name="T22" fmla="*/ 896 w 896"/>
                  <a:gd name="T23" fmla="*/ 0 h 424"/>
                  <a:gd name="T24" fmla="*/ 863 w 896"/>
                  <a:gd name="T25" fmla="*/ 23 h 424"/>
                  <a:gd name="T26" fmla="*/ 791 w 896"/>
                  <a:gd name="T27" fmla="*/ 68 h 424"/>
                  <a:gd name="T28" fmla="*/ 694 w 896"/>
                  <a:gd name="T29" fmla="*/ 135 h 424"/>
                  <a:gd name="T30" fmla="*/ 583 w 896"/>
                  <a:gd name="T31" fmla="*/ 225 h 424"/>
                  <a:gd name="T32" fmla="*/ 463 w 896"/>
                  <a:gd name="T33" fmla="*/ 335 h 424"/>
                  <a:gd name="T34" fmla="*/ 474 w 896"/>
                  <a:gd name="T35" fmla="*/ 278 h 424"/>
                  <a:gd name="T36" fmla="*/ 449 w 896"/>
                  <a:gd name="T37" fmla="*/ 257 h 424"/>
                  <a:gd name="T38" fmla="*/ 392 w 896"/>
                  <a:gd name="T39" fmla="*/ 263 h 424"/>
                  <a:gd name="T40" fmla="*/ 317 w 896"/>
                  <a:gd name="T41" fmla="*/ 292 h 424"/>
                  <a:gd name="T42" fmla="*/ 231 w 896"/>
                  <a:gd name="T43" fmla="*/ 330 h 424"/>
                  <a:gd name="T44" fmla="*/ 144 w 896"/>
                  <a:gd name="T45" fmla="*/ 368 h 424"/>
                  <a:gd name="T46" fmla="*/ 64 w 896"/>
                  <a:gd name="T47" fmla="*/ 403 h 424"/>
                  <a:gd name="T48" fmla="*/ 0 w 896"/>
                  <a:gd name="T49" fmla="*/ 424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96" h="424">
                    <a:moveTo>
                      <a:pt x="0" y="424"/>
                    </a:moveTo>
                    <a:lnTo>
                      <a:pt x="88" y="357"/>
                    </a:lnTo>
                    <a:lnTo>
                      <a:pt x="177" y="298"/>
                    </a:lnTo>
                    <a:lnTo>
                      <a:pt x="261" y="249"/>
                    </a:lnTo>
                    <a:lnTo>
                      <a:pt x="346" y="198"/>
                    </a:lnTo>
                    <a:lnTo>
                      <a:pt x="430" y="157"/>
                    </a:lnTo>
                    <a:lnTo>
                      <a:pt x="516" y="120"/>
                    </a:lnTo>
                    <a:lnTo>
                      <a:pt x="600" y="87"/>
                    </a:lnTo>
                    <a:lnTo>
                      <a:pt x="685" y="55"/>
                    </a:lnTo>
                    <a:lnTo>
                      <a:pt x="816" y="17"/>
                    </a:lnTo>
                    <a:lnTo>
                      <a:pt x="883" y="0"/>
                    </a:lnTo>
                    <a:lnTo>
                      <a:pt x="896" y="0"/>
                    </a:lnTo>
                    <a:lnTo>
                      <a:pt x="863" y="23"/>
                    </a:lnTo>
                    <a:lnTo>
                      <a:pt x="791" y="68"/>
                    </a:lnTo>
                    <a:lnTo>
                      <a:pt x="694" y="135"/>
                    </a:lnTo>
                    <a:lnTo>
                      <a:pt x="583" y="225"/>
                    </a:lnTo>
                    <a:lnTo>
                      <a:pt x="463" y="335"/>
                    </a:lnTo>
                    <a:lnTo>
                      <a:pt x="474" y="278"/>
                    </a:lnTo>
                    <a:lnTo>
                      <a:pt x="449" y="257"/>
                    </a:lnTo>
                    <a:lnTo>
                      <a:pt x="392" y="263"/>
                    </a:lnTo>
                    <a:lnTo>
                      <a:pt x="317" y="292"/>
                    </a:lnTo>
                    <a:lnTo>
                      <a:pt x="231" y="330"/>
                    </a:lnTo>
                    <a:lnTo>
                      <a:pt x="144" y="368"/>
                    </a:lnTo>
                    <a:lnTo>
                      <a:pt x="64" y="403"/>
                    </a:lnTo>
                    <a:lnTo>
                      <a:pt x="0" y="424"/>
                    </a:lnTo>
                    <a:close/>
                  </a:path>
                </a:pathLst>
              </a:custGeom>
              <a:solidFill>
                <a:srgbClr val="004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2" name="Freeform 19"/>
              <p:cNvSpPr>
                <a:spLocks/>
              </p:cNvSpPr>
              <p:nvPr/>
            </p:nvSpPr>
            <p:spPr bwMode="auto">
              <a:xfrm>
                <a:off x="4115" y="1756"/>
                <a:ext cx="255" cy="172"/>
              </a:xfrm>
              <a:custGeom>
                <a:avLst/>
                <a:gdLst>
                  <a:gd name="T0" fmla="*/ 0 w 766"/>
                  <a:gd name="T1" fmla="*/ 517 h 517"/>
                  <a:gd name="T2" fmla="*/ 8 w 766"/>
                  <a:gd name="T3" fmla="*/ 482 h 517"/>
                  <a:gd name="T4" fmla="*/ 15 w 766"/>
                  <a:gd name="T5" fmla="*/ 447 h 517"/>
                  <a:gd name="T6" fmla="*/ 23 w 766"/>
                  <a:gd name="T7" fmla="*/ 418 h 517"/>
                  <a:gd name="T8" fmla="*/ 35 w 766"/>
                  <a:gd name="T9" fmla="*/ 388 h 517"/>
                  <a:gd name="T10" fmla="*/ 50 w 766"/>
                  <a:gd name="T11" fmla="*/ 359 h 517"/>
                  <a:gd name="T12" fmla="*/ 70 w 766"/>
                  <a:gd name="T13" fmla="*/ 326 h 517"/>
                  <a:gd name="T14" fmla="*/ 99 w 766"/>
                  <a:gd name="T15" fmla="*/ 294 h 517"/>
                  <a:gd name="T16" fmla="*/ 137 w 766"/>
                  <a:gd name="T17" fmla="*/ 259 h 517"/>
                  <a:gd name="T18" fmla="*/ 178 w 766"/>
                  <a:gd name="T19" fmla="*/ 224 h 517"/>
                  <a:gd name="T20" fmla="*/ 237 w 766"/>
                  <a:gd name="T21" fmla="*/ 184 h 517"/>
                  <a:gd name="T22" fmla="*/ 307 w 766"/>
                  <a:gd name="T23" fmla="*/ 143 h 517"/>
                  <a:gd name="T24" fmla="*/ 392 w 766"/>
                  <a:gd name="T25" fmla="*/ 102 h 517"/>
                  <a:gd name="T26" fmla="*/ 482 w 766"/>
                  <a:gd name="T27" fmla="*/ 64 h 517"/>
                  <a:gd name="T28" fmla="*/ 576 w 766"/>
                  <a:gd name="T29" fmla="*/ 32 h 517"/>
                  <a:gd name="T30" fmla="*/ 672 w 766"/>
                  <a:gd name="T31" fmla="*/ 8 h 517"/>
                  <a:gd name="T32" fmla="*/ 766 w 766"/>
                  <a:gd name="T33" fmla="*/ 0 h 517"/>
                  <a:gd name="T34" fmla="*/ 748 w 766"/>
                  <a:gd name="T35" fmla="*/ 24 h 517"/>
                  <a:gd name="T36" fmla="*/ 721 w 766"/>
                  <a:gd name="T37" fmla="*/ 52 h 517"/>
                  <a:gd name="T38" fmla="*/ 696 w 766"/>
                  <a:gd name="T39" fmla="*/ 81 h 517"/>
                  <a:gd name="T40" fmla="*/ 664 w 766"/>
                  <a:gd name="T41" fmla="*/ 113 h 517"/>
                  <a:gd name="T42" fmla="*/ 629 w 766"/>
                  <a:gd name="T43" fmla="*/ 148 h 517"/>
                  <a:gd name="T44" fmla="*/ 597 w 766"/>
                  <a:gd name="T45" fmla="*/ 184 h 517"/>
                  <a:gd name="T46" fmla="*/ 567 w 766"/>
                  <a:gd name="T47" fmla="*/ 219 h 517"/>
                  <a:gd name="T48" fmla="*/ 541 w 766"/>
                  <a:gd name="T49" fmla="*/ 254 h 517"/>
                  <a:gd name="T50" fmla="*/ 447 w 766"/>
                  <a:gd name="T51" fmla="*/ 265 h 517"/>
                  <a:gd name="T52" fmla="*/ 354 w 766"/>
                  <a:gd name="T53" fmla="*/ 294 h 517"/>
                  <a:gd name="T54" fmla="*/ 260 w 766"/>
                  <a:gd name="T55" fmla="*/ 335 h 517"/>
                  <a:gd name="T56" fmla="*/ 178 w 766"/>
                  <a:gd name="T57" fmla="*/ 383 h 517"/>
                  <a:gd name="T58" fmla="*/ 105 w 766"/>
                  <a:gd name="T59" fmla="*/ 429 h 517"/>
                  <a:gd name="T60" fmla="*/ 50 w 766"/>
                  <a:gd name="T61" fmla="*/ 472 h 517"/>
                  <a:gd name="T62" fmla="*/ 11 w 766"/>
                  <a:gd name="T63" fmla="*/ 502 h 517"/>
                  <a:gd name="T64" fmla="*/ 0 w 766"/>
                  <a:gd name="T65" fmla="*/ 517 h 5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66" h="517">
                    <a:moveTo>
                      <a:pt x="0" y="517"/>
                    </a:moveTo>
                    <a:lnTo>
                      <a:pt x="8" y="482"/>
                    </a:lnTo>
                    <a:lnTo>
                      <a:pt x="15" y="447"/>
                    </a:lnTo>
                    <a:lnTo>
                      <a:pt x="23" y="418"/>
                    </a:lnTo>
                    <a:lnTo>
                      <a:pt x="35" y="388"/>
                    </a:lnTo>
                    <a:lnTo>
                      <a:pt x="50" y="359"/>
                    </a:lnTo>
                    <a:lnTo>
                      <a:pt x="70" y="326"/>
                    </a:lnTo>
                    <a:lnTo>
                      <a:pt x="99" y="294"/>
                    </a:lnTo>
                    <a:lnTo>
                      <a:pt x="137" y="259"/>
                    </a:lnTo>
                    <a:lnTo>
                      <a:pt x="178" y="224"/>
                    </a:lnTo>
                    <a:lnTo>
                      <a:pt x="237" y="184"/>
                    </a:lnTo>
                    <a:lnTo>
                      <a:pt x="307" y="143"/>
                    </a:lnTo>
                    <a:lnTo>
                      <a:pt x="392" y="102"/>
                    </a:lnTo>
                    <a:lnTo>
                      <a:pt x="482" y="64"/>
                    </a:lnTo>
                    <a:lnTo>
                      <a:pt x="576" y="32"/>
                    </a:lnTo>
                    <a:lnTo>
                      <a:pt x="672" y="8"/>
                    </a:lnTo>
                    <a:lnTo>
                      <a:pt x="766" y="0"/>
                    </a:lnTo>
                    <a:lnTo>
                      <a:pt x="748" y="24"/>
                    </a:lnTo>
                    <a:lnTo>
                      <a:pt x="721" y="52"/>
                    </a:lnTo>
                    <a:lnTo>
                      <a:pt x="696" y="81"/>
                    </a:lnTo>
                    <a:lnTo>
                      <a:pt x="664" y="113"/>
                    </a:lnTo>
                    <a:lnTo>
                      <a:pt x="629" y="148"/>
                    </a:lnTo>
                    <a:lnTo>
                      <a:pt x="597" y="184"/>
                    </a:lnTo>
                    <a:lnTo>
                      <a:pt x="567" y="219"/>
                    </a:lnTo>
                    <a:lnTo>
                      <a:pt x="541" y="254"/>
                    </a:lnTo>
                    <a:lnTo>
                      <a:pt x="447" y="265"/>
                    </a:lnTo>
                    <a:lnTo>
                      <a:pt x="354" y="294"/>
                    </a:lnTo>
                    <a:lnTo>
                      <a:pt x="260" y="335"/>
                    </a:lnTo>
                    <a:lnTo>
                      <a:pt x="178" y="383"/>
                    </a:lnTo>
                    <a:lnTo>
                      <a:pt x="105" y="429"/>
                    </a:lnTo>
                    <a:lnTo>
                      <a:pt x="50" y="472"/>
                    </a:lnTo>
                    <a:lnTo>
                      <a:pt x="11" y="502"/>
                    </a:lnTo>
                    <a:lnTo>
                      <a:pt x="0" y="517"/>
                    </a:lnTo>
                    <a:close/>
                  </a:path>
                </a:pathLst>
              </a:custGeom>
              <a:solidFill>
                <a:srgbClr val="0047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3" name="Freeform 20"/>
              <p:cNvSpPr>
                <a:spLocks/>
              </p:cNvSpPr>
              <p:nvPr/>
            </p:nvSpPr>
            <p:spPr bwMode="auto">
              <a:xfrm>
                <a:off x="4117" y="1758"/>
                <a:ext cx="251" cy="166"/>
              </a:xfrm>
              <a:custGeom>
                <a:avLst/>
                <a:gdLst>
                  <a:gd name="T0" fmla="*/ 0 w 754"/>
                  <a:gd name="T1" fmla="*/ 499 h 499"/>
                  <a:gd name="T2" fmla="*/ 10 w 754"/>
                  <a:gd name="T3" fmla="*/ 464 h 499"/>
                  <a:gd name="T4" fmla="*/ 16 w 754"/>
                  <a:gd name="T5" fmla="*/ 435 h 499"/>
                  <a:gd name="T6" fmla="*/ 24 w 754"/>
                  <a:gd name="T7" fmla="*/ 407 h 499"/>
                  <a:gd name="T8" fmla="*/ 32 w 754"/>
                  <a:gd name="T9" fmla="*/ 380 h 499"/>
                  <a:gd name="T10" fmla="*/ 48 w 754"/>
                  <a:gd name="T11" fmla="*/ 354 h 499"/>
                  <a:gd name="T12" fmla="*/ 68 w 754"/>
                  <a:gd name="T13" fmla="*/ 327 h 499"/>
                  <a:gd name="T14" fmla="*/ 94 w 754"/>
                  <a:gd name="T15" fmla="*/ 299 h 499"/>
                  <a:gd name="T16" fmla="*/ 126 w 754"/>
                  <a:gd name="T17" fmla="*/ 267 h 499"/>
                  <a:gd name="T18" fmla="*/ 164 w 754"/>
                  <a:gd name="T19" fmla="*/ 235 h 499"/>
                  <a:gd name="T20" fmla="*/ 223 w 754"/>
                  <a:gd name="T21" fmla="*/ 194 h 499"/>
                  <a:gd name="T22" fmla="*/ 293 w 754"/>
                  <a:gd name="T23" fmla="*/ 152 h 499"/>
                  <a:gd name="T24" fmla="*/ 374 w 754"/>
                  <a:gd name="T25" fmla="*/ 108 h 499"/>
                  <a:gd name="T26" fmla="*/ 466 w 754"/>
                  <a:gd name="T27" fmla="*/ 71 h 499"/>
                  <a:gd name="T28" fmla="*/ 562 w 754"/>
                  <a:gd name="T29" fmla="*/ 36 h 499"/>
                  <a:gd name="T30" fmla="*/ 659 w 754"/>
                  <a:gd name="T31" fmla="*/ 13 h 499"/>
                  <a:gd name="T32" fmla="*/ 754 w 754"/>
                  <a:gd name="T33" fmla="*/ 0 h 499"/>
                  <a:gd name="T34" fmla="*/ 735 w 754"/>
                  <a:gd name="T35" fmla="*/ 27 h 499"/>
                  <a:gd name="T36" fmla="*/ 714 w 754"/>
                  <a:gd name="T37" fmla="*/ 51 h 499"/>
                  <a:gd name="T38" fmla="*/ 687 w 754"/>
                  <a:gd name="T39" fmla="*/ 76 h 499"/>
                  <a:gd name="T40" fmla="*/ 662 w 754"/>
                  <a:gd name="T41" fmla="*/ 106 h 499"/>
                  <a:gd name="T42" fmla="*/ 632 w 754"/>
                  <a:gd name="T43" fmla="*/ 135 h 499"/>
                  <a:gd name="T44" fmla="*/ 603 w 754"/>
                  <a:gd name="T45" fmla="*/ 164 h 499"/>
                  <a:gd name="T46" fmla="*/ 574 w 754"/>
                  <a:gd name="T47" fmla="*/ 197 h 499"/>
                  <a:gd name="T48" fmla="*/ 547 w 754"/>
                  <a:gd name="T49" fmla="*/ 232 h 499"/>
                  <a:gd name="T50" fmla="*/ 457 w 754"/>
                  <a:gd name="T51" fmla="*/ 243 h 499"/>
                  <a:gd name="T52" fmla="*/ 363 w 754"/>
                  <a:gd name="T53" fmla="*/ 275 h 499"/>
                  <a:gd name="T54" fmla="*/ 272 w 754"/>
                  <a:gd name="T55" fmla="*/ 316 h 499"/>
                  <a:gd name="T56" fmla="*/ 188 w 754"/>
                  <a:gd name="T57" fmla="*/ 362 h 499"/>
                  <a:gd name="T58" fmla="*/ 112 w 754"/>
                  <a:gd name="T59" fmla="*/ 413 h 499"/>
                  <a:gd name="T60" fmla="*/ 54 w 754"/>
                  <a:gd name="T61" fmla="*/ 453 h 499"/>
                  <a:gd name="T62" fmla="*/ 16 w 754"/>
                  <a:gd name="T63" fmla="*/ 485 h 499"/>
                  <a:gd name="T64" fmla="*/ 0 w 754"/>
                  <a:gd name="T65" fmla="*/ 499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54" h="499">
                    <a:moveTo>
                      <a:pt x="0" y="499"/>
                    </a:moveTo>
                    <a:lnTo>
                      <a:pt x="10" y="464"/>
                    </a:lnTo>
                    <a:lnTo>
                      <a:pt x="16" y="435"/>
                    </a:lnTo>
                    <a:lnTo>
                      <a:pt x="24" y="407"/>
                    </a:lnTo>
                    <a:lnTo>
                      <a:pt x="32" y="380"/>
                    </a:lnTo>
                    <a:lnTo>
                      <a:pt x="48" y="354"/>
                    </a:lnTo>
                    <a:lnTo>
                      <a:pt x="68" y="327"/>
                    </a:lnTo>
                    <a:lnTo>
                      <a:pt x="94" y="299"/>
                    </a:lnTo>
                    <a:lnTo>
                      <a:pt x="126" y="267"/>
                    </a:lnTo>
                    <a:lnTo>
                      <a:pt x="164" y="235"/>
                    </a:lnTo>
                    <a:lnTo>
                      <a:pt x="223" y="194"/>
                    </a:lnTo>
                    <a:lnTo>
                      <a:pt x="293" y="152"/>
                    </a:lnTo>
                    <a:lnTo>
                      <a:pt x="374" y="108"/>
                    </a:lnTo>
                    <a:lnTo>
                      <a:pt x="466" y="71"/>
                    </a:lnTo>
                    <a:lnTo>
                      <a:pt x="562" y="36"/>
                    </a:lnTo>
                    <a:lnTo>
                      <a:pt x="659" y="13"/>
                    </a:lnTo>
                    <a:lnTo>
                      <a:pt x="754" y="0"/>
                    </a:lnTo>
                    <a:lnTo>
                      <a:pt x="735" y="27"/>
                    </a:lnTo>
                    <a:lnTo>
                      <a:pt x="714" y="51"/>
                    </a:lnTo>
                    <a:lnTo>
                      <a:pt x="687" y="76"/>
                    </a:lnTo>
                    <a:lnTo>
                      <a:pt x="662" y="106"/>
                    </a:lnTo>
                    <a:lnTo>
                      <a:pt x="632" y="135"/>
                    </a:lnTo>
                    <a:lnTo>
                      <a:pt x="603" y="164"/>
                    </a:lnTo>
                    <a:lnTo>
                      <a:pt x="574" y="197"/>
                    </a:lnTo>
                    <a:lnTo>
                      <a:pt x="547" y="232"/>
                    </a:lnTo>
                    <a:lnTo>
                      <a:pt x="457" y="243"/>
                    </a:lnTo>
                    <a:lnTo>
                      <a:pt x="363" y="275"/>
                    </a:lnTo>
                    <a:lnTo>
                      <a:pt x="272" y="316"/>
                    </a:lnTo>
                    <a:lnTo>
                      <a:pt x="188" y="362"/>
                    </a:lnTo>
                    <a:lnTo>
                      <a:pt x="112" y="413"/>
                    </a:lnTo>
                    <a:lnTo>
                      <a:pt x="54" y="453"/>
                    </a:lnTo>
                    <a:lnTo>
                      <a:pt x="16" y="485"/>
                    </a:lnTo>
                    <a:lnTo>
                      <a:pt x="0" y="499"/>
                    </a:lnTo>
                    <a:close/>
                  </a:path>
                </a:pathLst>
              </a:custGeom>
              <a:solidFill>
                <a:srgbClr val="004A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4" name="Freeform 21"/>
              <p:cNvSpPr>
                <a:spLocks/>
              </p:cNvSpPr>
              <p:nvPr/>
            </p:nvSpPr>
            <p:spPr bwMode="auto">
              <a:xfrm>
                <a:off x="4117" y="1762"/>
                <a:ext cx="249" cy="158"/>
              </a:xfrm>
              <a:custGeom>
                <a:avLst/>
                <a:gdLst>
                  <a:gd name="T0" fmla="*/ 0 w 749"/>
                  <a:gd name="T1" fmla="*/ 475 h 475"/>
                  <a:gd name="T2" fmla="*/ 10 w 749"/>
                  <a:gd name="T3" fmla="*/ 440 h 475"/>
                  <a:gd name="T4" fmla="*/ 16 w 749"/>
                  <a:gd name="T5" fmla="*/ 411 h 475"/>
                  <a:gd name="T6" fmla="*/ 24 w 749"/>
                  <a:gd name="T7" fmla="*/ 387 h 475"/>
                  <a:gd name="T8" fmla="*/ 35 w 749"/>
                  <a:gd name="T9" fmla="*/ 365 h 475"/>
                  <a:gd name="T10" fmla="*/ 48 w 749"/>
                  <a:gd name="T11" fmla="*/ 344 h 475"/>
                  <a:gd name="T12" fmla="*/ 65 w 749"/>
                  <a:gd name="T13" fmla="*/ 321 h 475"/>
                  <a:gd name="T14" fmla="*/ 86 w 749"/>
                  <a:gd name="T15" fmla="*/ 297 h 475"/>
                  <a:gd name="T16" fmla="*/ 115 w 749"/>
                  <a:gd name="T17" fmla="*/ 268 h 475"/>
                  <a:gd name="T18" fmla="*/ 156 w 749"/>
                  <a:gd name="T19" fmla="*/ 236 h 475"/>
                  <a:gd name="T20" fmla="*/ 215 w 749"/>
                  <a:gd name="T21" fmla="*/ 195 h 475"/>
                  <a:gd name="T22" fmla="*/ 285 w 749"/>
                  <a:gd name="T23" fmla="*/ 151 h 475"/>
                  <a:gd name="T24" fmla="*/ 369 w 749"/>
                  <a:gd name="T25" fmla="*/ 108 h 475"/>
                  <a:gd name="T26" fmla="*/ 460 w 749"/>
                  <a:gd name="T27" fmla="*/ 66 h 475"/>
                  <a:gd name="T28" fmla="*/ 557 w 749"/>
                  <a:gd name="T29" fmla="*/ 34 h 475"/>
                  <a:gd name="T30" fmla="*/ 652 w 749"/>
                  <a:gd name="T31" fmla="*/ 11 h 475"/>
                  <a:gd name="T32" fmla="*/ 749 w 749"/>
                  <a:gd name="T33" fmla="*/ 0 h 475"/>
                  <a:gd name="T34" fmla="*/ 732 w 749"/>
                  <a:gd name="T35" fmla="*/ 20 h 475"/>
                  <a:gd name="T36" fmla="*/ 711 w 749"/>
                  <a:gd name="T37" fmla="*/ 44 h 475"/>
                  <a:gd name="T38" fmla="*/ 687 w 749"/>
                  <a:gd name="T39" fmla="*/ 63 h 475"/>
                  <a:gd name="T40" fmla="*/ 665 w 749"/>
                  <a:gd name="T41" fmla="*/ 87 h 475"/>
                  <a:gd name="T42" fmla="*/ 638 w 749"/>
                  <a:gd name="T43" fmla="*/ 114 h 475"/>
                  <a:gd name="T44" fmla="*/ 614 w 749"/>
                  <a:gd name="T45" fmla="*/ 139 h 475"/>
                  <a:gd name="T46" fmla="*/ 589 w 749"/>
                  <a:gd name="T47" fmla="*/ 168 h 475"/>
                  <a:gd name="T48" fmla="*/ 565 w 749"/>
                  <a:gd name="T49" fmla="*/ 201 h 475"/>
                  <a:gd name="T50" fmla="*/ 471 w 749"/>
                  <a:gd name="T51" fmla="*/ 212 h 475"/>
                  <a:gd name="T52" fmla="*/ 377 w 749"/>
                  <a:gd name="T53" fmla="*/ 244 h 475"/>
                  <a:gd name="T54" fmla="*/ 285 w 749"/>
                  <a:gd name="T55" fmla="*/ 289 h 475"/>
                  <a:gd name="T56" fmla="*/ 196 w 749"/>
                  <a:gd name="T57" fmla="*/ 335 h 475"/>
                  <a:gd name="T58" fmla="*/ 118 w 749"/>
                  <a:gd name="T59" fmla="*/ 384 h 475"/>
                  <a:gd name="T60" fmla="*/ 59 w 749"/>
                  <a:gd name="T61" fmla="*/ 429 h 475"/>
                  <a:gd name="T62" fmla="*/ 16 w 749"/>
                  <a:gd name="T63" fmla="*/ 460 h 475"/>
                  <a:gd name="T64" fmla="*/ 0 w 749"/>
                  <a:gd name="T65" fmla="*/ 475 h 4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49" h="475">
                    <a:moveTo>
                      <a:pt x="0" y="475"/>
                    </a:moveTo>
                    <a:lnTo>
                      <a:pt x="10" y="440"/>
                    </a:lnTo>
                    <a:lnTo>
                      <a:pt x="16" y="411"/>
                    </a:lnTo>
                    <a:lnTo>
                      <a:pt x="24" y="387"/>
                    </a:lnTo>
                    <a:lnTo>
                      <a:pt x="35" y="365"/>
                    </a:lnTo>
                    <a:lnTo>
                      <a:pt x="48" y="344"/>
                    </a:lnTo>
                    <a:lnTo>
                      <a:pt x="65" y="321"/>
                    </a:lnTo>
                    <a:lnTo>
                      <a:pt x="86" y="297"/>
                    </a:lnTo>
                    <a:lnTo>
                      <a:pt x="115" y="268"/>
                    </a:lnTo>
                    <a:lnTo>
                      <a:pt x="156" y="236"/>
                    </a:lnTo>
                    <a:lnTo>
                      <a:pt x="215" y="195"/>
                    </a:lnTo>
                    <a:lnTo>
                      <a:pt x="285" y="151"/>
                    </a:lnTo>
                    <a:lnTo>
                      <a:pt x="369" y="108"/>
                    </a:lnTo>
                    <a:lnTo>
                      <a:pt x="460" y="66"/>
                    </a:lnTo>
                    <a:lnTo>
                      <a:pt x="557" y="34"/>
                    </a:lnTo>
                    <a:lnTo>
                      <a:pt x="652" y="11"/>
                    </a:lnTo>
                    <a:lnTo>
                      <a:pt x="749" y="0"/>
                    </a:lnTo>
                    <a:lnTo>
                      <a:pt x="732" y="20"/>
                    </a:lnTo>
                    <a:lnTo>
                      <a:pt x="711" y="44"/>
                    </a:lnTo>
                    <a:lnTo>
                      <a:pt x="687" y="63"/>
                    </a:lnTo>
                    <a:lnTo>
                      <a:pt x="665" y="87"/>
                    </a:lnTo>
                    <a:lnTo>
                      <a:pt x="638" y="114"/>
                    </a:lnTo>
                    <a:lnTo>
                      <a:pt x="614" y="139"/>
                    </a:lnTo>
                    <a:lnTo>
                      <a:pt x="589" y="168"/>
                    </a:lnTo>
                    <a:lnTo>
                      <a:pt x="565" y="201"/>
                    </a:lnTo>
                    <a:lnTo>
                      <a:pt x="471" y="212"/>
                    </a:lnTo>
                    <a:lnTo>
                      <a:pt x="377" y="244"/>
                    </a:lnTo>
                    <a:lnTo>
                      <a:pt x="285" y="289"/>
                    </a:lnTo>
                    <a:lnTo>
                      <a:pt x="196" y="335"/>
                    </a:lnTo>
                    <a:lnTo>
                      <a:pt x="118" y="384"/>
                    </a:lnTo>
                    <a:lnTo>
                      <a:pt x="59" y="429"/>
                    </a:lnTo>
                    <a:lnTo>
                      <a:pt x="16" y="460"/>
                    </a:lnTo>
                    <a:lnTo>
                      <a:pt x="0" y="475"/>
                    </a:lnTo>
                    <a:close/>
                  </a:path>
                </a:pathLst>
              </a:custGeom>
              <a:solidFill>
                <a:srgbClr val="004F1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5" name="Freeform 22"/>
              <p:cNvSpPr>
                <a:spLocks/>
              </p:cNvSpPr>
              <p:nvPr/>
            </p:nvSpPr>
            <p:spPr bwMode="auto">
              <a:xfrm>
                <a:off x="4119" y="1766"/>
                <a:ext cx="244" cy="151"/>
              </a:xfrm>
              <a:custGeom>
                <a:avLst/>
                <a:gdLst>
                  <a:gd name="T0" fmla="*/ 0 w 732"/>
                  <a:gd name="T1" fmla="*/ 453 h 453"/>
                  <a:gd name="T2" fmla="*/ 10 w 732"/>
                  <a:gd name="T3" fmla="*/ 421 h 453"/>
                  <a:gd name="T4" fmla="*/ 15 w 732"/>
                  <a:gd name="T5" fmla="*/ 394 h 453"/>
                  <a:gd name="T6" fmla="*/ 24 w 732"/>
                  <a:gd name="T7" fmla="*/ 370 h 453"/>
                  <a:gd name="T8" fmla="*/ 32 w 732"/>
                  <a:gd name="T9" fmla="*/ 351 h 453"/>
                  <a:gd name="T10" fmla="*/ 45 w 732"/>
                  <a:gd name="T11" fmla="*/ 333 h 453"/>
                  <a:gd name="T12" fmla="*/ 59 w 732"/>
                  <a:gd name="T13" fmla="*/ 316 h 453"/>
                  <a:gd name="T14" fmla="*/ 80 w 732"/>
                  <a:gd name="T15" fmla="*/ 292 h 453"/>
                  <a:gd name="T16" fmla="*/ 102 w 732"/>
                  <a:gd name="T17" fmla="*/ 268 h 453"/>
                  <a:gd name="T18" fmla="*/ 141 w 732"/>
                  <a:gd name="T19" fmla="*/ 236 h 453"/>
                  <a:gd name="T20" fmla="*/ 199 w 732"/>
                  <a:gd name="T21" fmla="*/ 195 h 453"/>
                  <a:gd name="T22" fmla="*/ 272 w 732"/>
                  <a:gd name="T23" fmla="*/ 152 h 453"/>
                  <a:gd name="T24" fmla="*/ 354 w 732"/>
                  <a:gd name="T25" fmla="*/ 108 h 453"/>
                  <a:gd name="T26" fmla="*/ 446 w 732"/>
                  <a:gd name="T27" fmla="*/ 68 h 453"/>
                  <a:gd name="T28" fmla="*/ 541 w 732"/>
                  <a:gd name="T29" fmla="*/ 33 h 453"/>
                  <a:gd name="T30" fmla="*/ 638 w 732"/>
                  <a:gd name="T31" fmla="*/ 12 h 453"/>
                  <a:gd name="T32" fmla="*/ 732 w 732"/>
                  <a:gd name="T33" fmla="*/ 0 h 453"/>
                  <a:gd name="T34" fmla="*/ 717 w 732"/>
                  <a:gd name="T35" fmla="*/ 20 h 453"/>
                  <a:gd name="T36" fmla="*/ 699 w 732"/>
                  <a:gd name="T37" fmla="*/ 38 h 453"/>
                  <a:gd name="T38" fmla="*/ 681 w 732"/>
                  <a:gd name="T39" fmla="*/ 55 h 453"/>
                  <a:gd name="T40" fmla="*/ 664 w 732"/>
                  <a:gd name="T41" fmla="*/ 73 h 453"/>
                  <a:gd name="T42" fmla="*/ 643 w 732"/>
                  <a:gd name="T43" fmla="*/ 93 h 453"/>
                  <a:gd name="T44" fmla="*/ 621 w 732"/>
                  <a:gd name="T45" fmla="*/ 114 h 453"/>
                  <a:gd name="T46" fmla="*/ 597 w 732"/>
                  <a:gd name="T47" fmla="*/ 140 h 453"/>
                  <a:gd name="T48" fmla="*/ 576 w 732"/>
                  <a:gd name="T49" fmla="*/ 173 h 453"/>
                  <a:gd name="T50" fmla="*/ 483 w 732"/>
                  <a:gd name="T51" fmla="*/ 187 h 453"/>
                  <a:gd name="T52" fmla="*/ 387 w 732"/>
                  <a:gd name="T53" fmla="*/ 216 h 453"/>
                  <a:gd name="T54" fmla="*/ 290 w 732"/>
                  <a:gd name="T55" fmla="*/ 260 h 453"/>
                  <a:gd name="T56" fmla="*/ 199 w 732"/>
                  <a:gd name="T57" fmla="*/ 310 h 453"/>
                  <a:gd name="T58" fmla="*/ 120 w 732"/>
                  <a:gd name="T59" fmla="*/ 362 h 453"/>
                  <a:gd name="T60" fmla="*/ 56 w 732"/>
                  <a:gd name="T61" fmla="*/ 405 h 453"/>
                  <a:gd name="T62" fmla="*/ 15 w 732"/>
                  <a:gd name="T63" fmla="*/ 438 h 453"/>
                  <a:gd name="T64" fmla="*/ 0 w 732"/>
                  <a:gd name="T65" fmla="*/ 453 h 4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32" h="453">
                    <a:moveTo>
                      <a:pt x="0" y="453"/>
                    </a:moveTo>
                    <a:lnTo>
                      <a:pt x="10" y="421"/>
                    </a:lnTo>
                    <a:lnTo>
                      <a:pt x="15" y="394"/>
                    </a:lnTo>
                    <a:lnTo>
                      <a:pt x="24" y="370"/>
                    </a:lnTo>
                    <a:lnTo>
                      <a:pt x="32" y="351"/>
                    </a:lnTo>
                    <a:lnTo>
                      <a:pt x="45" y="333"/>
                    </a:lnTo>
                    <a:lnTo>
                      <a:pt x="59" y="316"/>
                    </a:lnTo>
                    <a:lnTo>
                      <a:pt x="80" y="292"/>
                    </a:lnTo>
                    <a:lnTo>
                      <a:pt x="102" y="268"/>
                    </a:lnTo>
                    <a:lnTo>
                      <a:pt x="141" y="236"/>
                    </a:lnTo>
                    <a:lnTo>
                      <a:pt x="199" y="195"/>
                    </a:lnTo>
                    <a:lnTo>
                      <a:pt x="272" y="152"/>
                    </a:lnTo>
                    <a:lnTo>
                      <a:pt x="354" y="108"/>
                    </a:lnTo>
                    <a:lnTo>
                      <a:pt x="446" y="68"/>
                    </a:lnTo>
                    <a:lnTo>
                      <a:pt x="541" y="33"/>
                    </a:lnTo>
                    <a:lnTo>
                      <a:pt x="638" y="12"/>
                    </a:lnTo>
                    <a:lnTo>
                      <a:pt x="732" y="0"/>
                    </a:lnTo>
                    <a:lnTo>
                      <a:pt x="717" y="20"/>
                    </a:lnTo>
                    <a:lnTo>
                      <a:pt x="699" y="38"/>
                    </a:lnTo>
                    <a:lnTo>
                      <a:pt x="681" y="55"/>
                    </a:lnTo>
                    <a:lnTo>
                      <a:pt x="664" y="73"/>
                    </a:lnTo>
                    <a:lnTo>
                      <a:pt x="643" y="93"/>
                    </a:lnTo>
                    <a:lnTo>
                      <a:pt x="621" y="114"/>
                    </a:lnTo>
                    <a:lnTo>
                      <a:pt x="597" y="140"/>
                    </a:lnTo>
                    <a:lnTo>
                      <a:pt x="576" y="173"/>
                    </a:lnTo>
                    <a:lnTo>
                      <a:pt x="483" y="187"/>
                    </a:lnTo>
                    <a:lnTo>
                      <a:pt x="387" y="216"/>
                    </a:lnTo>
                    <a:lnTo>
                      <a:pt x="290" y="260"/>
                    </a:lnTo>
                    <a:lnTo>
                      <a:pt x="199" y="310"/>
                    </a:lnTo>
                    <a:lnTo>
                      <a:pt x="120" y="362"/>
                    </a:lnTo>
                    <a:lnTo>
                      <a:pt x="56" y="405"/>
                    </a:lnTo>
                    <a:lnTo>
                      <a:pt x="15" y="438"/>
                    </a:lnTo>
                    <a:lnTo>
                      <a:pt x="0" y="453"/>
                    </a:lnTo>
                    <a:close/>
                  </a:path>
                </a:pathLst>
              </a:custGeom>
              <a:solidFill>
                <a:srgbClr val="0052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0" name="Freeform 23"/>
              <p:cNvSpPr>
                <a:spLocks/>
              </p:cNvSpPr>
              <p:nvPr/>
            </p:nvSpPr>
            <p:spPr bwMode="auto">
              <a:xfrm>
                <a:off x="4121" y="1768"/>
                <a:ext cx="240" cy="144"/>
              </a:xfrm>
              <a:custGeom>
                <a:avLst/>
                <a:gdLst>
                  <a:gd name="T0" fmla="*/ 0 w 719"/>
                  <a:gd name="T1" fmla="*/ 434 h 434"/>
                  <a:gd name="T2" fmla="*/ 8 w 719"/>
                  <a:gd name="T3" fmla="*/ 402 h 434"/>
                  <a:gd name="T4" fmla="*/ 14 w 719"/>
                  <a:gd name="T5" fmla="*/ 380 h 434"/>
                  <a:gd name="T6" fmla="*/ 19 w 719"/>
                  <a:gd name="T7" fmla="*/ 359 h 434"/>
                  <a:gd name="T8" fmla="*/ 29 w 719"/>
                  <a:gd name="T9" fmla="*/ 345 h 434"/>
                  <a:gd name="T10" fmla="*/ 38 w 719"/>
                  <a:gd name="T11" fmla="*/ 329 h 434"/>
                  <a:gd name="T12" fmla="*/ 52 w 719"/>
                  <a:gd name="T13" fmla="*/ 315 h 434"/>
                  <a:gd name="T14" fmla="*/ 67 w 719"/>
                  <a:gd name="T15" fmla="*/ 297 h 434"/>
                  <a:gd name="T16" fmla="*/ 87 w 719"/>
                  <a:gd name="T17" fmla="*/ 275 h 434"/>
                  <a:gd name="T18" fmla="*/ 125 w 719"/>
                  <a:gd name="T19" fmla="*/ 242 h 434"/>
                  <a:gd name="T20" fmla="*/ 183 w 719"/>
                  <a:gd name="T21" fmla="*/ 202 h 434"/>
                  <a:gd name="T22" fmla="*/ 256 w 719"/>
                  <a:gd name="T23" fmla="*/ 157 h 434"/>
                  <a:gd name="T24" fmla="*/ 339 w 719"/>
                  <a:gd name="T25" fmla="*/ 111 h 434"/>
                  <a:gd name="T26" fmla="*/ 429 w 719"/>
                  <a:gd name="T27" fmla="*/ 70 h 434"/>
                  <a:gd name="T28" fmla="*/ 525 w 719"/>
                  <a:gd name="T29" fmla="*/ 35 h 434"/>
                  <a:gd name="T30" fmla="*/ 622 w 719"/>
                  <a:gd name="T31" fmla="*/ 11 h 434"/>
                  <a:gd name="T32" fmla="*/ 719 w 719"/>
                  <a:gd name="T33" fmla="*/ 0 h 434"/>
                  <a:gd name="T34" fmla="*/ 703 w 719"/>
                  <a:gd name="T35" fmla="*/ 21 h 434"/>
                  <a:gd name="T36" fmla="*/ 687 w 719"/>
                  <a:gd name="T37" fmla="*/ 38 h 434"/>
                  <a:gd name="T38" fmla="*/ 671 w 719"/>
                  <a:gd name="T39" fmla="*/ 52 h 434"/>
                  <a:gd name="T40" fmla="*/ 657 w 719"/>
                  <a:gd name="T41" fmla="*/ 64 h 434"/>
                  <a:gd name="T42" fmla="*/ 639 w 719"/>
                  <a:gd name="T43" fmla="*/ 78 h 434"/>
                  <a:gd name="T44" fmla="*/ 622 w 719"/>
                  <a:gd name="T45" fmla="*/ 97 h 434"/>
                  <a:gd name="T46" fmla="*/ 601 w 719"/>
                  <a:gd name="T47" fmla="*/ 119 h 434"/>
                  <a:gd name="T48" fmla="*/ 582 w 719"/>
                  <a:gd name="T49" fmla="*/ 149 h 434"/>
                  <a:gd name="T50" fmla="*/ 488 w 719"/>
                  <a:gd name="T51" fmla="*/ 164 h 434"/>
                  <a:gd name="T52" fmla="*/ 388 w 719"/>
                  <a:gd name="T53" fmla="*/ 195 h 434"/>
                  <a:gd name="T54" fmla="*/ 291 w 719"/>
                  <a:gd name="T55" fmla="*/ 240 h 434"/>
                  <a:gd name="T56" fmla="*/ 202 w 719"/>
                  <a:gd name="T57" fmla="*/ 289 h 434"/>
                  <a:gd name="T58" fmla="*/ 119 w 719"/>
                  <a:gd name="T59" fmla="*/ 342 h 434"/>
                  <a:gd name="T60" fmla="*/ 57 w 719"/>
                  <a:gd name="T61" fmla="*/ 388 h 434"/>
                  <a:gd name="T62" fmla="*/ 14 w 719"/>
                  <a:gd name="T63" fmla="*/ 420 h 434"/>
                  <a:gd name="T64" fmla="*/ 0 w 719"/>
                  <a:gd name="T65" fmla="*/ 434 h 4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19" h="434">
                    <a:moveTo>
                      <a:pt x="0" y="434"/>
                    </a:moveTo>
                    <a:lnTo>
                      <a:pt x="8" y="402"/>
                    </a:lnTo>
                    <a:lnTo>
                      <a:pt x="14" y="380"/>
                    </a:lnTo>
                    <a:lnTo>
                      <a:pt x="19" y="359"/>
                    </a:lnTo>
                    <a:lnTo>
                      <a:pt x="29" y="345"/>
                    </a:lnTo>
                    <a:lnTo>
                      <a:pt x="38" y="329"/>
                    </a:lnTo>
                    <a:lnTo>
                      <a:pt x="52" y="315"/>
                    </a:lnTo>
                    <a:lnTo>
                      <a:pt x="67" y="297"/>
                    </a:lnTo>
                    <a:lnTo>
                      <a:pt x="87" y="275"/>
                    </a:lnTo>
                    <a:lnTo>
                      <a:pt x="125" y="242"/>
                    </a:lnTo>
                    <a:lnTo>
                      <a:pt x="183" y="202"/>
                    </a:lnTo>
                    <a:lnTo>
                      <a:pt x="256" y="157"/>
                    </a:lnTo>
                    <a:lnTo>
                      <a:pt x="339" y="111"/>
                    </a:lnTo>
                    <a:lnTo>
                      <a:pt x="429" y="70"/>
                    </a:lnTo>
                    <a:lnTo>
                      <a:pt x="525" y="35"/>
                    </a:lnTo>
                    <a:lnTo>
                      <a:pt x="622" y="11"/>
                    </a:lnTo>
                    <a:lnTo>
                      <a:pt x="719" y="0"/>
                    </a:lnTo>
                    <a:lnTo>
                      <a:pt x="703" y="21"/>
                    </a:lnTo>
                    <a:lnTo>
                      <a:pt x="687" y="38"/>
                    </a:lnTo>
                    <a:lnTo>
                      <a:pt x="671" y="52"/>
                    </a:lnTo>
                    <a:lnTo>
                      <a:pt x="657" y="64"/>
                    </a:lnTo>
                    <a:lnTo>
                      <a:pt x="639" y="78"/>
                    </a:lnTo>
                    <a:lnTo>
                      <a:pt x="622" y="97"/>
                    </a:lnTo>
                    <a:lnTo>
                      <a:pt x="601" y="119"/>
                    </a:lnTo>
                    <a:lnTo>
                      <a:pt x="582" y="149"/>
                    </a:lnTo>
                    <a:lnTo>
                      <a:pt x="488" y="164"/>
                    </a:lnTo>
                    <a:lnTo>
                      <a:pt x="388" y="195"/>
                    </a:lnTo>
                    <a:lnTo>
                      <a:pt x="291" y="240"/>
                    </a:lnTo>
                    <a:lnTo>
                      <a:pt x="202" y="289"/>
                    </a:lnTo>
                    <a:lnTo>
                      <a:pt x="119" y="342"/>
                    </a:lnTo>
                    <a:lnTo>
                      <a:pt x="57" y="388"/>
                    </a:lnTo>
                    <a:lnTo>
                      <a:pt x="14" y="420"/>
                    </a:lnTo>
                    <a:lnTo>
                      <a:pt x="0" y="434"/>
                    </a:lnTo>
                    <a:close/>
                  </a:path>
                </a:pathLst>
              </a:custGeom>
              <a:solidFill>
                <a:srgbClr val="0054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1" name="Freeform 24"/>
              <p:cNvSpPr>
                <a:spLocks/>
              </p:cNvSpPr>
              <p:nvPr/>
            </p:nvSpPr>
            <p:spPr bwMode="auto">
              <a:xfrm>
                <a:off x="4123" y="1771"/>
                <a:ext cx="236" cy="138"/>
              </a:xfrm>
              <a:custGeom>
                <a:avLst/>
                <a:gdLst>
                  <a:gd name="T0" fmla="*/ 0 w 708"/>
                  <a:gd name="T1" fmla="*/ 412 h 412"/>
                  <a:gd name="T2" fmla="*/ 9 w 708"/>
                  <a:gd name="T3" fmla="*/ 383 h 412"/>
                  <a:gd name="T4" fmla="*/ 14 w 708"/>
                  <a:gd name="T5" fmla="*/ 356 h 412"/>
                  <a:gd name="T6" fmla="*/ 20 w 708"/>
                  <a:gd name="T7" fmla="*/ 342 h 412"/>
                  <a:gd name="T8" fmla="*/ 30 w 708"/>
                  <a:gd name="T9" fmla="*/ 328 h 412"/>
                  <a:gd name="T10" fmla="*/ 36 w 708"/>
                  <a:gd name="T11" fmla="*/ 318 h 412"/>
                  <a:gd name="T12" fmla="*/ 47 w 708"/>
                  <a:gd name="T13" fmla="*/ 307 h 412"/>
                  <a:gd name="T14" fmla="*/ 59 w 708"/>
                  <a:gd name="T15" fmla="*/ 296 h 412"/>
                  <a:gd name="T16" fmla="*/ 76 w 708"/>
                  <a:gd name="T17" fmla="*/ 280 h 412"/>
                  <a:gd name="T18" fmla="*/ 114 w 708"/>
                  <a:gd name="T19" fmla="*/ 245 h 412"/>
                  <a:gd name="T20" fmla="*/ 173 w 708"/>
                  <a:gd name="T21" fmla="*/ 205 h 412"/>
                  <a:gd name="T22" fmla="*/ 246 w 708"/>
                  <a:gd name="T23" fmla="*/ 159 h 412"/>
                  <a:gd name="T24" fmla="*/ 327 w 708"/>
                  <a:gd name="T25" fmla="*/ 111 h 412"/>
                  <a:gd name="T26" fmla="*/ 418 w 708"/>
                  <a:gd name="T27" fmla="*/ 70 h 412"/>
                  <a:gd name="T28" fmla="*/ 515 w 708"/>
                  <a:gd name="T29" fmla="*/ 35 h 412"/>
                  <a:gd name="T30" fmla="*/ 612 w 708"/>
                  <a:gd name="T31" fmla="*/ 13 h 412"/>
                  <a:gd name="T32" fmla="*/ 708 w 708"/>
                  <a:gd name="T33" fmla="*/ 0 h 412"/>
                  <a:gd name="T34" fmla="*/ 693 w 708"/>
                  <a:gd name="T35" fmla="*/ 18 h 412"/>
                  <a:gd name="T36" fmla="*/ 682 w 708"/>
                  <a:gd name="T37" fmla="*/ 30 h 412"/>
                  <a:gd name="T38" fmla="*/ 669 w 708"/>
                  <a:gd name="T39" fmla="*/ 38 h 412"/>
                  <a:gd name="T40" fmla="*/ 658 w 708"/>
                  <a:gd name="T41" fmla="*/ 48 h 412"/>
                  <a:gd name="T42" fmla="*/ 644 w 708"/>
                  <a:gd name="T43" fmla="*/ 59 h 412"/>
                  <a:gd name="T44" fmla="*/ 631 w 708"/>
                  <a:gd name="T45" fmla="*/ 70 h 412"/>
                  <a:gd name="T46" fmla="*/ 614 w 708"/>
                  <a:gd name="T47" fmla="*/ 91 h 412"/>
                  <a:gd name="T48" fmla="*/ 591 w 708"/>
                  <a:gd name="T49" fmla="*/ 121 h 412"/>
                  <a:gd name="T50" fmla="*/ 501 w 708"/>
                  <a:gd name="T51" fmla="*/ 135 h 412"/>
                  <a:gd name="T52" fmla="*/ 401 w 708"/>
                  <a:gd name="T53" fmla="*/ 167 h 412"/>
                  <a:gd name="T54" fmla="*/ 302 w 708"/>
                  <a:gd name="T55" fmla="*/ 213 h 412"/>
                  <a:gd name="T56" fmla="*/ 208 w 708"/>
                  <a:gd name="T57" fmla="*/ 266 h 412"/>
                  <a:gd name="T58" fmla="*/ 127 w 708"/>
                  <a:gd name="T59" fmla="*/ 318 h 412"/>
                  <a:gd name="T60" fmla="*/ 59 w 708"/>
                  <a:gd name="T61" fmla="*/ 363 h 412"/>
                  <a:gd name="T62" fmla="*/ 14 w 708"/>
                  <a:gd name="T63" fmla="*/ 397 h 412"/>
                  <a:gd name="T64" fmla="*/ 0 w 708"/>
                  <a:gd name="T65" fmla="*/ 412 h 4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08" h="412">
                    <a:moveTo>
                      <a:pt x="0" y="412"/>
                    </a:moveTo>
                    <a:lnTo>
                      <a:pt x="9" y="383"/>
                    </a:lnTo>
                    <a:lnTo>
                      <a:pt x="14" y="356"/>
                    </a:lnTo>
                    <a:lnTo>
                      <a:pt x="20" y="342"/>
                    </a:lnTo>
                    <a:lnTo>
                      <a:pt x="30" y="328"/>
                    </a:lnTo>
                    <a:lnTo>
                      <a:pt x="36" y="318"/>
                    </a:lnTo>
                    <a:lnTo>
                      <a:pt x="47" y="307"/>
                    </a:lnTo>
                    <a:lnTo>
                      <a:pt x="59" y="296"/>
                    </a:lnTo>
                    <a:lnTo>
                      <a:pt x="76" y="280"/>
                    </a:lnTo>
                    <a:lnTo>
                      <a:pt x="114" y="245"/>
                    </a:lnTo>
                    <a:lnTo>
                      <a:pt x="173" y="205"/>
                    </a:lnTo>
                    <a:lnTo>
                      <a:pt x="246" y="159"/>
                    </a:lnTo>
                    <a:lnTo>
                      <a:pt x="327" y="111"/>
                    </a:lnTo>
                    <a:lnTo>
                      <a:pt x="418" y="70"/>
                    </a:lnTo>
                    <a:lnTo>
                      <a:pt x="515" y="35"/>
                    </a:lnTo>
                    <a:lnTo>
                      <a:pt x="612" y="13"/>
                    </a:lnTo>
                    <a:lnTo>
                      <a:pt x="708" y="0"/>
                    </a:lnTo>
                    <a:lnTo>
                      <a:pt x="693" y="18"/>
                    </a:lnTo>
                    <a:lnTo>
                      <a:pt x="682" y="30"/>
                    </a:lnTo>
                    <a:lnTo>
                      <a:pt x="669" y="38"/>
                    </a:lnTo>
                    <a:lnTo>
                      <a:pt x="658" y="48"/>
                    </a:lnTo>
                    <a:lnTo>
                      <a:pt x="644" y="59"/>
                    </a:lnTo>
                    <a:lnTo>
                      <a:pt x="631" y="70"/>
                    </a:lnTo>
                    <a:lnTo>
                      <a:pt x="614" y="91"/>
                    </a:lnTo>
                    <a:lnTo>
                      <a:pt x="591" y="121"/>
                    </a:lnTo>
                    <a:lnTo>
                      <a:pt x="501" y="135"/>
                    </a:lnTo>
                    <a:lnTo>
                      <a:pt x="401" y="167"/>
                    </a:lnTo>
                    <a:lnTo>
                      <a:pt x="302" y="213"/>
                    </a:lnTo>
                    <a:lnTo>
                      <a:pt x="208" y="266"/>
                    </a:lnTo>
                    <a:lnTo>
                      <a:pt x="127" y="318"/>
                    </a:lnTo>
                    <a:lnTo>
                      <a:pt x="59" y="363"/>
                    </a:lnTo>
                    <a:lnTo>
                      <a:pt x="14" y="397"/>
                    </a:lnTo>
                    <a:lnTo>
                      <a:pt x="0" y="412"/>
                    </a:lnTo>
                    <a:close/>
                  </a:path>
                </a:pathLst>
              </a:custGeom>
              <a:solidFill>
                <a:srgbClr val="0057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2" name="Freeform 25"/>
              <p:cNvSpPr>
                <a:spLocks/>
              </p:cNvSpPr>
              <p:nvPr/>
            </p:nvSpPr>
            <p:spPr bwMode="auto">
              <a:xfrm>
                <a:off x="4123" y="1773"/>
                <a:ext cx="232" cy="132"/>
              </a:xfrm>
              <a:custGeom>
                <a:avLst/>
                <a:gdLst>
                  <a:gd name="T0" fmla="*/ 0 w 696"/>
                  <a:gd name="T1" fmla="*/ 395 h 395"/>
                  <a:gd name="T2" fmla="*/ 9 w 696"/>
                  <a:gd name="T3" fmla="*/ 366 h 395"/>
                  <a:gd name="T4" fmla="*/ 14 w 696"/>
                  <a:gd name="T5" fmla="*/ 342 h 395"/>
                  <a:gd name="T6" fmla="*/ 20 w 696"/>
                  <a:gd name="T7" fmla="*/ 328 h 395"/>
                  <a:gd name="T8" fmla="*/ 30 w 696"/>
                  <a:gd name="T9" fmla="*/ 318 h 395"/>
                  <a:gd name="T10" fmla="*/ 36 w 696"/>
                  <a:gd name="T11" fmla="*/ 310 h 395"/>
                  <a:gd name="T12" fmla="*/ 44 w 696"/>
                  <a:gd name="T13" fmla="*/ 304 h 395"/>
                  <a:gd name="T14" fmla="*/ 52 w 696"/>
                  <a:gd name="T15" fmla="*/ 298 h 395"/>
                  <a:gd name="T16" fmla="*/ 65 w 696"/>
                  <a:gd name="T17" fmla="*/ 287 h 395"/>
                  <a:gd name="T18" fmla="*/ 103 w 696"/>
                  <a:gd name="T19" fmla="*/ 252 h 395"/>
                  <a:gd name="T20" fmla="*/ 162 w 696"/>
                  <a:gd name="T21" fmla="*/ 210 h 395"/>
                  <a:gd name="T22" fmla="*/ 235 w 696"/>
                  <a:gd name="T23" fmla="*/ 164 h 395"/>
                  <a:gd name="T24" fmla="*/ 319 w 696"/>
                  <a:gd name="T25" fmla="*/ 117 h 395"/>
                  <a:gd name="T26" fmla="*/ 410 w 696"/>
                  <a:gd name="T27" fmla="*/ 77 h 395"/>
                  <a:gd name="T28" fmla="*/ 506 w 696"/>
                  <a:gd name="T29" fmla="*/ 39 h 395"/>
                  <a:gd name="T30" fmla="*/ 603 w 696"/>
                  <a:gd name="T31" fmla="*/ 12 h 395"/>
                  <a:gd name="T32" fmla="*/ 696 w 696"/>
                  <a:gd name="T33" fmla="*/ 0 h 395"/>
                  <a:gd name="T34" fmla="*/ 684 w 696"/>
                  <a:gd name="T35" fmla="*/ 18 h 395"/>
                  <a:gd name="T36" fmla="*/ 676 w 696"/>
                  <a:gd name="T37" fmla="*/ 29 h 395"/>
                  <a:gd name="T38" fmla="*/ 666 w 696"/>
                  <a:gd name="T39" fmla="*/ 35 h 395"/>
                  <a:gd name="T40" fmla="*/ 661 w 696"/>
                  <a:gd name="T41" fmla="*/ 39 h 395"/>
                  <a:gd name="T42" fmla="*/ 652 w 696"/>
                  <a:gd name="T43" fmla="*/ 45 h 395"/>
                  <a:gd name="T44" fmla="*/ 641 w 696"/>
                  <a:gd name="T45" fmla="*/ 53 h 395"/>
                  <a:gd name="T46" fmla="*/ 628 w 696"/>
                  <a:gd name="T47" fmla="*/ 70 h 395"/>
                  <a:gd name="T48" fmla="*/ 609 w 696"/>
                  <a:gd name="T49" fmla="*/ 96 h 395"/>
                  <a:gd name="T50" fmla="*/ 515 w 696"/>
                  <a:gd name="T51" fmla="*/ 112 h 395"/>
                  <a:gd name="T52" fmla="*/ 415 w 696"/>
                  <a:gd name="T53" fmla="*/ 144 h 395"/>
                  <a:gd name="T54" fmla="*/ 313 w 696"/>
                  <a:gd name="T55" fmla="*/ 190 h 395"/>
                  <a:gd name="T56" fmla="*/ 216 w 696"/>
                  <a:gd name="T57" fmla="*/ 245 h 395"/>
                  <a:gd name="T58" fmla="*/ 129 w 696"/>
                  <a:gd name="T59" fmla="*/ 298 h 395"/>
                  <a:gd name="T60" fmla="*/ 62 w 696"/>
                  <a:gd name="T61" fmla="*/ 345 h 395"/>
                  <a:gd name="T62" fmla="*/ 17 w 696"/>
                  <a:gd name="T63" fmla="*/ 380 h 395"/>
                  <a:gd name="T64" fmla="*/ 0 w 696"/>
                  <a:gd name="T65" fmla="*/ 395 h 3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696" h="395">
                    <a:moveTo>
                      <a:pt x="0" y="395"/>
                    </a:moveTo>
                    <a:lnTo>
                      <a:pt x="9" y="366"/>
                    </a:lnTo>
                    <a:lnTo>
                      <a:pt x="14" y="342"/>
                    </a:lnTo>
                    <a:lnTo>
                      <a:pt x="20" y="328"/>
                    </a:lnTo>
                    <a:lnTo>
                      <a:pt x="30" y="318"/>
                    </a:lnTo>
                    <a:lnTo>
                      <a:pt x="36" y="310"/>
                    </a:lnTo>
                    <a:lnTo>
                      <a:pt x="44" y="304"/>
                    </a:lnTo>
                    <a:lnTo>
                      <a:pt x="52" y="298"/>
                    </a:lnTo>
                    <a:lnTo>
                      <a:pt x="65" y="287"/>
                    </a:lnTo>
                    <a:lnTo>
                      <a:pt x="103" y="252"/>
                    </a:lnTo>
                    <a:lnTo>
                      <a:pt x="162" y="210"/>
                    </a:lnTo>
                    <a:lnTo>
                      <a:pt x="235" y="164"/>
                    </a:lnTo>
                    <a:lnTo>
                      <a:pt x="319" y="117"/>
                    </a:lnTo>
                    <a:lnTo>
                      <a:pt x="410" y="77"/>
                    </a:lnTo>
                    <a:lnTo>
                      <a:pt x="506" y="39"/>
                    </a:lnTo>
                    <a:lnTo>
                      <a:pt x="603" y="12"/>
                    </a:lnTo>
                    <a:lnTo>
                      <a:pt x="696" y="0"/>
                    </a:lnTo>
                    <a:lnTo>
                      <a:pt x="684" y="18"/>
                    </a:lnTo>
                    <a:lnTo>
                      <a:pt x="676" y="29"/>
                    </a:lnTo>
                    <a:lnTo>
                      <a:pt x="666" y="35"/>
                    </a:lnTo>
                    <a:lnTo>
                      <a:pt x="661" y="39"/>
                    </a:lnTo>
                    <a:lnTo>
                      <a:pt x="652" y="45"/>
                    </a:lnTo>
                    <a:lnTo>
                      <a:pt x="641" y="53"/>
                    </a:lnTo>
                    <a:lnTo>
                      <a:pt x="628" y="70"/>
                    </a:lnTo>
                    <a:lnTo>
                      <a:pt x="609" y="96"/>
                    </a:lnTo>
                    <a:lnTo>
                      <a:pt x="515" y="112"/>
                    </a:lnTo>
                    <a:lnTo>
                      <a:pt x="415" y="144"/>
                    </a:lnTo>
                    <a:lnTo>
                      <a:pt x="313" y="190"/>
                    </a:lnTo>
                    <a:lnTo>
                      <a:pt x="216" y="245"/>
                    </a:lnTo>
                    <a:lnTo>
                      <a:pt x="129" y="298"/>
                    </a:lnTo>
                    <a:lnTo>
                      <a:pt x="62" y="345"/>
                    </a:lnTo>
                    <a:lnTo>
                      <a:pt x="17" y="380"/>
                    </a:lnTo>
                    <a:lnTo>
                      <a:pt x="0" y="395"/>
                    </a:lnTo>
                    <a:close/>
                  </a:path>
                </a:pathLst>
              </a:custGeom>
              <a:solidFill>
                <a:srgbClr val="005C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3" name="Freeform 26"/>
              <p:cNvSpPr>
                <a:spLocks/>
              </p:cNvSpPr>
              <p:nvPr/>
            </p:nvSpPr>
            <p:spPr bwMode="auto">
              <a:xfrm>
                <a:off x="4119" y="1762"/>
                <a:ext cx="245" cy="157"/>
              </a:xfrm>
              <a:custGeom>
                <a:avLst/>
                <a:gdLst>
                  <a:gd name="T0" fmla="*/ 0 w 737"/>
                  <a:gd name="T1" fmla="*/ 470 h 470"/>
                  <a:gd name="T2" fmla="*/ 10 w 737"/>
                  <a:gd name="T3" fmla="*/ 437 h 470"/>
                  <a:gd name="T4" fmla="*/ 15 w 737"/>
                  <a:gd name="T5" fmla="*/ 408 h 470"/>
                  <a:gd name="T6" fmla="*/ 21 w 737"/>
                  <a:gd name="T7" fmla="*/ 384 h 470"/>
                  <a:gd name="T8" fmla="*/ 32 w 737"/>
                  <a:gd name="T9" fmla="*/ 365 h 470"/>
                  <a:gd name="T10" fmla="*/ 45 w 737"/>
                  <a:gd name="T11" fmla="*/ 344 h 470"/>
                  <a:gd name="T12" fmla="*/ 59 w 737"/>
                  <a:gd name="T13" fmla="*/ 321 h 470"/>
                  <a:gd name="T14" fmla="*/ 83 w 737"/>
                  <a:gd name="T15" fmla="*/ 297 h 470"/>
                  <a:gd name="T16" fmla="*/ 109 w 737"/>
                  <a:gd name="T17" fmla="*/ 268 h 470"/>
                  <a:gd name="T18" fmla="*/ 147 w 737"/>
                  <a:gd name="T19" fmla="*/ 236 h 470"/>
                  <a:gd name="T20" fmla="*/ 204 w 737"/>
                  <a:gd name="T21" fmla="*/ 198 h 470"/>
                  <a:gd name="T22" fmla="*/ 279 w 737"/>
                  <a:gd name="T23" fmla="*/ 154 h 470"/>
                  <a:gd name="T24" fmla="*/ 360 w 737"/>
                  <a:gd name="T25" fmla="*/ 111 h 470"/>
                  <a:gd name="T26" fmla="*/ 451 w 737"/>
                  <a:gd name="T27" fmla="*/ 69 h 470"/>
                  <a:gd name="T28" fmla="*/ 548 w 737"/>
                  <a:gd name="T29" fmla="*/ 34 h 470"/>
                  <a:gd name="T30" fmla="*/ 643 w 737"/>
                  <a:gd name="T31" fmla="*/ 11 h 470"/>
                  <a:gd name="T32" fmla="*/ 737 w 737"/>
                  <a:gd name="T33" fmla="*/ 0 h 470"/>
                  <a:gd name="T34" fmla="*/ 720 w 737"/>
                  <a:gd name="T35" fmla="*/ 23 h 470"/>
                  <a:gd name="T36" fmla="*/ 702 w 737"/>
                  <a:gd name="T37" fmla="*/ 44 h 470"/>
                  <a:gd name="T38" fmla="*/ 681 w 737"/>
                  <a:gd name="T39" fmla="*/ 63 h 470"/>
                  <a:gd name="T40" fmla="*/ 659 w 737"/>
                  <a:gd name="T41" fmla="*/ 87 h 470"/>
                  <a:gd name="T42" fmla="*/ 635 w 737"/>
                  <a:gd name="T43" fmla="*/ 111 h 470"/>
                  <a:gd name="T44" fmla="*/ 611 w 737"/>
                  <a:gd name="T45" fmla="*/ 133 h 470"/>
                  <a:gd name="T46" fmla="*/ 589 w 737"/>
                  <a:gd name="T47" fmla="*/ 163 h 470"/>
                  <a:gd name="T48" fmla="*/ 565 w 737"/>
                  <a:gd name="T49" fmla="*/ 195 h 470"/>
                  <a:gd name="T50" fmla="*/ 471 w 737"/>
                  <a:gd name="T51" fmla="*/ 206 h 470"/>
                  <a:gd name="T52" fmla="*/ 374 w 737"/>
                  <a:gd name="T53" fmla="*/ 238 h 470"/>
                  <a:gd name="T54" fmla="*/ 282 w 737"/>
                  <a:gd name="T55" fmla="*/ 282 h 470"/>
                  <a:gd name="T56" fmla="*/ 193 w 737"/>
                  <a:gd name="T57" fmla="*/ 329 h 470"/>
                  <a:gd name="T58" fmla="*/ 118 w 737"/>
                  <a:gd name="T59" fmla="*/ 379 h 470"/>
                  <a:gd name="T60" fmla="*/ 56 w 737"/>
                  <a:gd name="T61" fmla="*/ 422 h 470"/>
                  <a:gd name="T62" fmla="*/ 15 w 737"/>
                  <a:gd name="T63" fmla="*/ 454 h 470"/>
                  <a:gd name="T64" fmla="*/ 0 w 737"/>
                  <a:gd name="T65" fmla="*/ 470 h 4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37" h="470">
                    <a:moveTo>
                      <a:pt x="0" y="470"/>
                    </a:moveTo>
                    <a:lnTo>
                      <a:pt x="10" y="437"/>
                    </a:lnTo>
                    <a:lnTo>
                      <a:pt x="15" y="408"/>
                    </a:lnTo>
                    <a:lnTo>
                      <a:pt x="21" y="384"/>
                    </a:lnTo>
                    <a:lnTo>
                      <a:pt x="32" y="365"/>
                    </a:lnTo>
                    <a:lnTo>
                      <a:pt x="45" y="344"/>
                    </a:lnTo>
                    <a:lnTo>
                      <a:pt x="59" y="321"/>
                    </a:lnTo>
                    <a:lnTo>
                      <a:pt x="83" y="297"/>
                    </a:lnTo>
                    <a:lnTo>
                      <a:pt x="109" y="268"/>
                    </a:lnTo>
                    <a:lnTo>
                      <a:pt x="147" y="236"/>
                    </a:lnTo>
                    <a:lnTo>
                      <a:pt x="204" y="198"/>
                    </a:lnTo>
                    <a:lnTo>
                      <a:pt x="279" y="154"/>
                    </a:lnTo>
                    <a:lnTo>
                      <a:pt x="360" y="111"/>
                    </a:lnTo>
                    <a:lnTo>
                      <a:pt x="451" y="69"/>
                    </a:lnTo>
                    <a:lnTo>
                      <a:pt x="548" y="34"/>
                    </a:lnTo>
                    <a:lnTo>
                      <a:pt x="643" y="11"/>
                    </a:lnTo>
                    <a:lnTo>
                      <a:pt x="737" y="0"/>
                    </a:lnTo>
                    <a:lnTo>
                      <a:pt x="720" y="23"/>
                    </a:lnTo>
                    <a:lnTo>
                      <a:pt x="702" y="44"/>
                    </a:lnTo>
                    <a:lnTo>
                      <a:pt x="681" y="63"/>
                    </a:lnTo>
                    <a:lnTo>
                      <a:pt x="659" y="87"/>
                    </a:lnTo>
                    <a:lnTo>
                      <a:pt x="635" y="111"/>
                    </a:lnTo>
                    <a:lnTo>
                      <a:pt x="611" y="133"/>
                    </a:lnTo>
                    <a:lnTo>
                      <a:pt x="589" y="163"/>
                    </a:lnTo>
                    <a:lnTo>
                      <a:pt x="565" y="195"/>
                    </a:lnTo>
                    <a:lnTo>
                      <a:pt x="471" y="206"/>
                    </a:lnTo>
                    <a:lnTo>
                      <a:pt x="374" y="238"/>
                    </a:lnTo>
                    <a:lnTo>
                      <a:pt x="282" y="282"/>
                    </a:lnTo>
                    <a:lnTo>
                      <a:pt x="193" y="329"/>
                    </a:lnTo>
                    <a:lnTo>
                      <a:pt x="118" y="379"/>
                    </a:lnTo>
                    <a:lnTo>
                      <a:pt x="56" y="422"/>
                    </a:lnTo>
                    <a:lnTo>
                      <a:pt x="15" y="454"/>
                    </a:lnTo>
                    <a:lnTo>
                      <a:pt x="0" y="470"/>
                    </a:lnTo>
                    <a:close/>
                  </a:path>
                </a:pathLst>
              </a:custGeom>
              <a:solidFill>
                <a:srgbClr val="004F1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4" name="Freeform 27"/>
              <p:cNvSpPr>
                <a:spLocks/>
              </p:cNvSpPr>
              <p:nvPr/>
            </p:nvSpPr>
            <p:spPr bwMode="auto">
              <a:xfrm>
                <a:off x="4121" y="1770"/>
                <a:ext cx="238" cy="139"/>
              </a:xfrm>
              <a:custGeom>
                <a:avLst/>
                <a:gdLst>
                  <a:gd name="T0" fmla="*/ 0 w 713"/>
                  <a:gd name="T1" fmla="*/ 417 h 417"/>
                  <a:gd name="T2" fmla="*/ 8 w 713"/>
                  <a:gd name="T3" fmla="*/ 388 h 417"/>
                  <a:gd name="T4" fmla="*/ 14 w 713"/>
                  <a:gd name="T5" fmla="*/ 361 h 417"/>
                  <a:gd name="T6" fmla="*/ 22 w 713"/>
                  <a:gd name="T7" fmla="*/ 347 h 417"/>
                  <a:gd name="T8" fmla="*/ 32 w 713"/>
                  <a:gd name="T9" fmla="*/ 333 h 417"/>
                  <a:gd name="T10" fmla="*/ 41 w 713"/>
                  <a:gd name="T11" fmla="*/ 321 h 417"/>
                  <a:gd name="T12" fmla="*/ 52 w 713"/>
                  <a:gd name="T13" fmla="*/ 309 h 417"/>
                  <a:gd name="T14" fmla="*/ 64 w 713"/>
                  <a:gd name="T15" fmla="*/ 298 h 417"/>
                  <a:gd name="T16" fmla="*/ 81 w 713"/>
                  <a:gd name="T17" fmla="*/ 280 h 417"/>
                  <a:gd name="T18" fmla="*/ 119 w 713"/>
                  <a:gd name="T19" fmla="*/ 245 h 417"/>
                  <a:gd name="T20" fmla="*/ 178 w 713"/>
                  <a:gd name="T21" fmla="*/ 204 h 417"/>
                  <a:gd name="T22" fmla="*/ 251 w 713"/>
                  <a:gd name="T23" fmla="*/ 158 h 417"/>
                  <a:gd name="T24" fmla="*/ 332 w 713"/>
                  <a:gd name="T25" fmla="*/ 110 h 417"/>
                  <a:gd name="T26" fmla="*/ 423 w 713"/>
                  <a:gd name="T27" fmla="*/ 70 h 417"/>
                  <a:gd name="T28" fmla="*/ 520 w 713"/>
                  <a:gd name="T29" fmla="*/ 35 h 417"/>
                  <a:gd name="T30" fmla="*/ 617 w 713"/>
                  <a:gd name="T31" fmla="*/ 11 h 417"/>
                  <a:gd name="T32" fmla="*/ 713 w 713"/>
                  <a:gd name="T33" fmla="*/ 0 h 417"/>
                  <a:gd name="T34" fmla="*/ 698 w 713"/>
                  <a:gd name="T35" fmla="*/ 21 h 417"/>
                  <a:gd name="T36" fmla="*/ 687 w 713"/>
                  <a:gd name="T37" fmla="*/ 35 h 417"/>
                  <a:gd name="T38" fmla="*/ 671 w 713"/>
                  <a:gd name="T39" fmla="*/ 46 h 417"/>
                  <a:gd name="T40" fmla="*/ 660 w 713"/>
                  <a:gd name="T41" fmla="*/ 56 h 417"/>
                  <a:gd name="T42" fmla="*/ 646 w 713"/>
                  <a:gd name="T43" fmla="*/ 67 h 417"/>
                  <a:gd name="T44" fmla="*/ 631 w 713"/>
                  <a:gd name="T45" fmla="*/ 81 h 417"/>
                  <a:gd name="T46" fmla="*/ 614 w 713"/>
                  <a:gd name="T47" fmla="*/ 102 h 417"/>
                  <a:gd name="T48" fmla="*/ 590 w 713"/>
                  <a:gd name="T49" fmla="*/ 131 h 417"/>
                  <a:gd name="T50" fmla="*/ 499 w 713"/>
                  <a:gd name="T51" fmla="*/ 145 h 417"/>
                  <a:gd name="T52" fmla="*/ 399 w 713"/>
                  <a:gd name="T53" fmla="*/ 178 h 417"/>
                  <a:gd name="T54" fmla="*/ 300 w 713"/>
                  <a:gd name="T55" fmla="*/ 224 h 417"/>
                  <a:gd name="T56" fmla="*/ 210 w 713"/>
                  <a:gd name="T57" fmla="*/ 274 h 417"/>
                  <a:gd name="T58" fmla="*/ 127 w 713"/>
                  <a:gd name="T59" fmla="*/ 326 h 417"/>
                  <a:gd name="T60" fmla="*/ 60 w 713"/>
                  <a:gd name="T61" fmla="*/ 371 h 417"/>
                  <a:gd name="T62" fmla="*/ 17 w 713"/>
                  <a:gd name="T63" fmla="*/ 406 h 417"/>
                  <a:gd name="T64" fmla="*/ 0 w 713"/>
                  <a:gd name="T65" fmla="*/ 417 h 4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13" h="417">
                    <a:moveTo>
                      <a:pt x="0" y="417"/>
                    </a:moveTo>
                    <a:lnTo>
                      <a:pt x="8" y="388"/>
                    </a:lnTo>
                    <a:lnTo>
                      <a:pt x="14" y="361"/>
                    </a:lnTo>
                    <a:lnTo>
                      <a:pt x="22" y="347"/>
                    </a:lnTo>
                    <a:lnTo>
                      <a:pt x="32" y="333"/>
                    </a:lnTo>
                    <a:lnTo>
                      <a:pt x="41" y="321"/>
                    </a:lnTo>
                    <a:lnTo>
                      <a:pt x="52" y="309"/>
                    </a:lnTo>
                    <a:lnTo>
                      <a:pt x="64" y="298"/>
                    </a:lnTo>
                    <a:lnTo>
                      <a:pt x="81" y="280"/>
                    </a:lnTo>
                    <a:lnTo>
                      <a:pt x="119" y="245"/>
                    </a:lnTo>
                    <a:lnTo>
                      <a:pt x="178" y="204"/>
                    </a:lnTo>
                    <a:lnTo>
                      <a:pt x="251" y="158"/>
                    </a:lnTo>
                    <a:lnTo>
                      <a:pt x="332" y="110"/>
                    </a:lnTo>
                    <a:lnTo>
                      <a:pt x="423" y="70"/>
                    </a:lnTo>
                    <a:lnTo>
                      <a:pt x="520" y="35"/>
                    </a:lnTo>
                    <a:lnTo>
                      <a:pt x="617" y="11"/>
                    </a:lnTo>
                    <a:lnTo>
                      <a:pt x="713" y="0"/>
                    </a:lnTo>
                    <a:lnTo>
                      <a:pt x="698" y="21"/>
                    </a:lnTo>
                    <a:lnTo>
                      <a:pt x="687" y="35"/>
                    </a:lnTo>
                    <a:lnTo>
                      <a:pt x="671" y="46"/>
                    </a:lnTo>
                    <a:lnTo>
                      <a:pt x="660" y="56"/>
                    </a:lnTo>
                    <a:lnTo>
                      <a:pt x="646" y="67"/>
                    </a:lnTo>
                    <a:lnTo>
                      <a:pt x="631" y="81"/>
                    </a:lnTo>
                    <a:lnTo>
                      <a:pt x="614" y="102"/>
                    </a:lnTo>
                    <a:lnTo>
                      <a:pt x="590" y="131"/>
                    </a:lnTo>
                    <a:lnTo>
                      <a:pt x="499" y="145"/>
                    </a:lnTo>
                    <a:lnTo>
                      <a:pt x="399" y="178"/>
                    </a:lnTo>
                    <a:lnTo>
                      <a:pt x="300" y="224"/>
                    </a:lnTo>
                    <a:lnTo>
                      <a:pt x="210" y="274"/>
                    </a:lnTo>
                    <a:lnTo>
                      <a:pt x="127" y="326"/>
                    </a:lnTo>
                    <a:lnTo>
                      <a:pt x="60" y="371"/>
                    </a:lnTo>
                    <a:lnTo>
                      <a:pt x="17" y="406"/>
                    </a:lnTo>
                    <a:lnTo>
                      <a:pt x="0" y="417"/>
                    </a:lnTo>
                    <a:close/>
                  </a:path>
                </a:pathLst>
              </a:custGeom>
              <a:solidFill>
                <a:srgbClr val="0057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5" name="Freeform 28"/>
              <p:cNvSpPr>
                <a:spLocks/>
              </p:cNvSpPr>
              <p:nvPr/>
            </p:nvSpPr>
            <p:spPr bwMode="auto">
              <a:xfrm>
                <a:off x="4125" y="1777"/>
                <a:ext cx="228" cy="124"/>
              </a:xfrm>
              <a:custGeom>
                <a:avLst/>
                <a:gdLst>
                  <a:gd name="T0" fmla="*/ 0 w 684"/>
                  <a:gd name="T1" fmla="*/ 370 h 370"/>
                  <a:gd name="T2" fmla="*/ 8 w 684"/>
                  <a:gd name="T3" fmla="*/ 341 h 370"/>
                  <a:gd name="T4" fmla="*/ 14 w 684"/>
                  <a:gd name="T5" fmla="*/ 321 h 370"/>
                  <a:gd name="T6" fmla="*/ 21 w 684"/>
                  <a:gd name="T7" fmla="*/ 310 h 370"/>
                  <a:gd name="T8" fmla="*/ 27 w 684"/>
                  <a:gd name="T9" fmla="*/ 303 h 370"/>
                  <a:gd name="T10" fmla="*/ 30 w 684"/>
                  <a:gd name="T11" fmla="*/ 303 h 370"/>
                  <a:gd name="T12" fmla="*/ 35 w 684"/>
                  <a:gd name="T13" fmla="*/ 300 h 370"/>
                  <a:gd name="T14" fmla="*/ 44 w 684"/>
                  <a:gd name="T15" fmla="*/ 298 h 370"/>
                  <a:gd name="T16" fmla="*/ 53 w 684"/>
                  <a:gd name="T17" fmla="*/ 292 h 370"/>
                  <a:gd name="T18" fmla="*/ 91 w 684"/>
                  <a:gd name="T19" fmla="*/ 257 h 370"/>
                  <a:gd name="T20" fmla="*/ 146 w 684"/>
                  <a:gd name="T21" fmla="*/ 213 h 370"/>
                  <a:gd name="T22" fmla="*/ 219 w 684"/>
                  <a:gd name="T23" fmla="*/ 166 h 370"/>
                  <a:gd name="T24" fmla="*/ 304 w 684"/>
                  <a:gd name="T25" fmla="*/ 117 h 370"/>
                  <a:gd name="T26" fmla="*/ 395 w 684"/>
                  <a:gd name="T27" fmla="*/ 73 h 370"/>
                  <a:gd name="T28" fmla="*/ 491 w 684"/>
                  <a:gd name="T29" fmla="*/ 35 h 370"/>
                  <a:gd name="T30" fmla="*/ 587 w 684"/>
                  <a:gd name="T31" fmla="*/ 12 h 370"/>
                  <a:gd name="T32" fmla="*/ 684 w 684"/>
                  <a:gd name="T33" fmla="*/ 0 h 370"/>
                  <a:gd name="T34" fmla="*/ 673 w 684"/>
                  <a:gd name="T35" fmla="*/ 17 h 370"/>
                  <a:gd name="T36" fmla="*/ 663 w 684"/>
                  <a:gd name="T37" fmla="*/ 23 h 370"/>
                  <a:gd name="T38" fmla="*/ 660 w 684"/>
                  <a:gd name="T39" fmla="*/ 27 h 370"/>
                  <a:gd name="T40" fmla="*/ 657 w 684"/>
                  <a:gd name="T41" fmla="*/ 23 h 370"/>
                  <a:gd name="T42" fmla="*/ 652 w 684"/>
                  <a:gd name="T43" fmla="*/ 23 h 370"/>
                  <a:gd name="T44" fmla="*/ 646 w 684"/>
                  <a:gd name="T45" fmla="*/ 30 h 370"/>
                  <a:gd name="T46" fmla="*/ 635 w 684"/>
                  <a:gd name="T47" fmla="*/ 41 h 370"/>
                  <a:gd name="T48" fmla="*/ 614 w 684"/>
                  <a:gd name="T49" fmla="*/ 68 h 370"/>
                  <a:gd name="T50" fmla="*/ 520 w 684"/>
                  <a:gd name="T51" fmla="*/ 82 h 370"/>
                  <a:gd name="T52" fmla="*/ 418 w 684"/>
                  <a:gd name="T53" fmla="*/ 117 h 370"/>
                  <a:gd name="T54" fmla="*/ 315 w 684"/>
                  <a:gd name="T55" fmla="*/ 166 h 370"/>
                  <a:gd name="T56" fmla="*/ 216 w 684"/>
                  <a:gd name="T57" fmla="*/ 219 h 370"/>
                  <a:gd name="T58" fmla="*/ 129 w 684"/>
                  <a:gd name="T59" fmla="*/ 275 h 370"/>
                  <a:gd name="T60" fmla="*/ 59 w 684"/>
                  <a:gd name="T61" fmla="*/ 324 h 370"/>
                  <a:gd name="T62" fmla="*/ 14 w 684"/>
                  <a:gd name="T63" fmla="*/ 359 h 370"/>
                  <a:gd name="T64" fmla="*/ 0 w 684"/>
                  <a:gd name="T65" fmla="*/ 370 h 3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684" h="370">
                    <a:moveTo>
                      <a:pt x="0" y="370"/>
                    </a:moveTo>
                    <a:lnTo>
                      <a:pt x="8" y="341"/>
                    </a:lnTo>
                    <a:lnTo>
                      <a:pt x="14" y="321"/>
                    </a:lnTo>
                    <a:lnTo>
                      <a:pt x="21" y="310"/>
                    </a:lnTo>
                    <a:lnTo>
                      <a:pt x="27" y="303"/>
                    </a:lnTo>
                    <a:lnTo>
                      <a:pt x="30" y="303"/>
                    </a:lnTo>
                    <a:lnTo>
                      <a:pt x="35" y="300"/>
                    </a:lnTo>
                    <a:lnTo>
                      <a:pt x="44" y="298"/>
                    </a:lnTo>
                    <a:lnTo>
                      <a:pt x="53" y="292"/>
                    </a:lnTo>
                    <a:lnTo>
                      <a:pt x="91" y="257"/>
                    </a:lnTo>
                    <a:lnTo>
                      <a:pt x="146" y="213"/>
                    </a:lnTo>
                    <a:lnTo>
                      <a:pt x="219" y="166"/>
                    </a:lnTo>
                    <a:lnTo>
                      <a:pt x="304" y="117"/>
                    </a:lnTo>
                    <a:lnTo>
                      <a:pt x="395" y="73"/>
                    </a:lnTo>
                    <a:lnTo>
                      <a:pt x="491" y="35"/>
                    </a:lnTo>
                    <a:lnTo>
                      <a:pt x="587" y="12"/>
                    </a:lnTo>
                    <a:lnTo>
                      <a:pt x="684" y="0"/>
                    </a:lnTo>
                    <a:lnTo>
                      <a:pt x="673" y="17"/>
                    </a:lnTo>
                    <a:lnTo>
                      <a:pt x="663" y="23"/>
                    </a:lnTo>
                    <a:lnTo>
                      <a:pt x="660" y="27"/>
                    </a:lnTo>
                    <a:lnTo>
                      <a:pt x="657" y="23"/>
                    </a:lnTo>
                    <a:lnTo>
                      <a:pt x="652" y="23"/>
                    </a:lnTo>
                    <a:lnTo>
                      <a:pt x="646" y="30"/>
                    </a:lnTo>
                    <a:lnTo>
                      <a:pt x="635" y="41"/>
                    </a:lnTo>
                    <a:lnTo>
                      <a:pt x="614" y="68"/>
                    </a:lnTo>
                    <a:lnTo>
                      <a:pt x="520" y="82"/>
                    </a:lnTo>
                    <a:lnTo>
                      <a:pt x="418" y="117"/>
                    </a:lnTo>
                    <a:lnTo>
                      <a:pt x="315" y="166"/>
                    </a:lnTo>
                    <a:lnTo>
                      <a:pt x="216" y="219"/>
                    </a:lnTo>
                    <a:lnTo>
                      <a:pt x="129" y="275"/>
                    </a:lnTo>
                    <a:lnTo>
                      <a:pt x="59" y="324"/>
                    </a:lnTo>
                    <a:lnTo>
                      <a:pt x="14" y="359"/>
                    </a:lnTo>
                    <a:lnTo>
                      <a:pt x="0" y="370"/>
                    </a:lnTo>
                    <a:close/>
                  </a:path>
                </a:pathLst>
              </a:custGeom>
              <a:solidFill>
                <a:srgbClr val="005E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6" name="Freeform 29"/>
              <p:cNvSpPr>
                <a:spLocks/>
              </p:cNvSpPr>
              <p:nvPr/>
            </p:nvSpPr>
            <p:spPr bwMode="auto">
              <a:xfrm>
                <a:off x="4039" y="1645"/>
                <a:ext cx="471" cy="406"/>
              </a:xfrm>
              <a:custGeom>
                <a:avLst/>
                <a:gdLst>
                  <a:gd name="T0" fmla="*/ 119 w 1411"/>
                  <a:gd name="T1" fmla="*/ 1163 h 1216"/>
                  <a:gd name="T2" fmla="*/ 35 w 1411"/>
                  <a:gd name="T3" fmla="*/ 1200 h 1216"/>
                  <a:gd name="T4" fmla="*/ 0 w 1411"/>
                  <a:gd name="T5" fmla="*/ 1216 h 1216"/>
                  <a:gd name="T6" fmla="*/ 1 w 1411"/>
                  <a:gd name="T7" fmla="*/ 1209 h 1216"/>
                  <a:gd name="T8" fmla="*/ 32 w 1411"/>
                  <a:gd name="T9" fmla="*/ 1184 h 1216"/>
                  <a:gd name="T10" fmla="*/ 77 w 1411"/>
                  <a:gd name="T11" fmla="*/ 1138 h 1216"/>
                  <a:gd name="T12" fmla="*/ 130 w 1411"/>
                  <a:gd name="T13" fmla="*/ 1073 h 1216"/>
                  <a:gd name="T14" fmla="*/ 176 w 1411"/>
                  <a:gd name="T15" fmla="*/ 989 h 1216"/>
                  <a:gd name="T16" fmla="*/ 210 w 1411"/>
                  <a:gd name="T17" fmla="*/ 890 h 1216"/>
                  <a:gd name="T18" fmla="*/ 220 w 1411"/>
                  <a:gd name="T19" fmla="*/ 848 h 1216"/>
                  <a:gd name="T20" fmla="*/ 234 w 1411"/>
                  <a:gd name="T21" fmla="*/ 800 h 1216"/>
                  <a:gd name="T22" fmla="*/ 250 w 1411"/>
                  <a:gd name="T23" fmla="*/ 748 h 1216"/>
                  <a:gd name="T24" fmla="*/ 276 w 1411"/>
                  <a:gd name="T25" fmla="*/ 696 h 1216"/>
                  <a:gd name="T26" fmla="*/ 305 w 1411"/>
                  <a:gd name="T27" fmla="*/ 642 h 1216"/>
                  <a:gd name="T28" fmla="*/ 342 w 1411"/>
                  <a:gd name="T29" fmla="*/ 588 h 1216"/>
                  <a:gd name="T30" fmla="*/ 384 w 1411"/>
                  <a:gd name="T31" fmla="*/ 539 h 1216"/>
                  <a:gd name="T32" fmla="*/ 434 w 1411"/>
                  <a:gd name="T33" fmla="*/ 499 h 1216"/>
                  <a:gd name="T34" fmla="*/ 536 w 1411"/>
                  <a:gd name="T35" fmla="*/ 412 h 1216"/>
                  <a:gd name="T36" fmla="*/ 647 w 1411"/>
                  <a:gd name="T37" fmla="*/ 333 h 1216"/>
                  <a:gd name="T38" fmla="*/ 763 w 1411"/>
                  <a:gd name="T39" fmla="*/ 262 h 1216"/>
                  <a:gd name="T40" fmla="*/ 887 w 1411"/>
                  <a:gd name="T41" fmla="*/ 199 h 1216"/>
                  <a:gd name="T42" fmla="*/ 1013 w 1411"/>
                  <a:gd name="T43" fmla="*/ 138 h 1216"/>
                  <a:gd name="T44" fmla="*/ 1143 w 1411"/>
                  <a:gd name="T45" fmla="*/ 87 h 1216"/>
                  <a:gd name="T46" fmla="*/ 1276 w 1411"/>
                  <a:gd name="T47" fmla="*/ 39 h 1216"/>
                  <a:gd name="T48" fmla="*/ 1411 w 1411"/>
                  <a:gd name="T49" fmla="*/ 0 h 12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411" h="1216">
                    <a:moveTo>
                      <a:pt x="119" y="1163"/>
                    </a:moveTo>
                    <a:lnTo>
                      <a:pt x="35" y="1200"/>
                    </a:lnTo>
                    <a:lnTo>
                      <a:pt x="0" y="1216"/>
                    </a:lnTo>
                    <a:lnTo>
                      <a:pt x="1" y="1209"/>
                    </a:lnTo>
                    <a:lnTo>
                      <a:pt x="32" y="1184"/>
                    </a:lnTo>
                    <a:lnTo>
                      <a:pt x="77" y="1138"/>
                    </a:lnTo>
                    <a:lnTo>
                      <a:pt x="130" y="1073"/>
                    </a:lnTo>
                    <a:lnTo>
                      <a:pt x="176" y="989"/>
                    </a:lnTo>
                    <a:lnTo>
                      <a:pt x="210" y="890"/>
                    </a:lnTo>
                    <a:lnTo>
                      <a:pt x="220" y="848"/>
                    </a:lnTo>
                    <a:lnTo>
                      <a:pt x="234" y="800"/>
                    </a:lnTo>
                    <a:lnTo>
                      <a:pt x="250" y="748"/>
                    </a:lnTo>
                    <a:lnTo>
                      <a:pt x="276" y="696"/>
                    </a:lnTo>
                    <a:lnTo>
                      <a:pt x="305" y="642"/>
                    </a:lnTo>
                    <a:lnTo>
                      <a:pt x="342" y="588"/>
                    </a:lnTo>
                    <a:lnTo>
                      <a:pt x="384" y="539"/>
                    </a:lnTo>
                    <a:lnTo>
                      <a:pt x="434" y="499"/>
                    </a:lnTo>
                    <a:lnTo>
                      <a:pt x="536" y="412"/>
                    </a:lnTo>
                    <a:lnTo>
                      <a:pt x="647" y="333"/>
                    </a:lnTo>
                    <a:lnTo>
                      <a:pt x="763" y="262"/>
                    </a:lnTo>
                    <a:lnTo>
                      <a:pt x="887" y="199"/>
                    </a:lnTo>
                    <a:lnTo>
                      <a:pt x="1013" y="138"/>
                    </a:lnTo>
                    <a:lnTo>
                      <a:pt x="1143" y="87"/>
                    </a:lnTo>
                    <a:lnTo>
                      <a:pt x="1276" y="39"/>
                    </a:lnTo>
                    <a:lnTo>
                      <a:pt x="1411" y="0"/>
                    </a:lnTo>
                  </a:path>
                </a:pathLst>
              </a:custGeom>
              <a:noFill/>
              <a:ln w="14">
                <a:solidFill>
                  <a:srgbClr val="008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7" name="Freeform 30"/>
              <p:cNvSpPr>
                <a:spLocks/>
              </p:cNvSpPr>
              <p:nvPr/>
            </p:nvSpPr>
            <p:spPr bwMode="auto">
              <a:xfrm>
                <a:off x="4009" y="1884"/>
                <a:ext cx="256" cy="183"/>
              </a:xfrm>
              <a:custGeom>
                <a:avLst/>
                <a:gdLst>
                  <a:gd name="T0" fmla="*/ 79 w 769"/>
                  <a:gd name="T1" fmla="*/ 516 h 548"/>
                  <a:gd name="T2" fmla="*/ 12 w 769"/>
                  <a:gd name="T3" fmla="*/ 543 h 548"/>
                  <a:gd name="T4" fmla="*/ 0 w 769"/>
                  <a:gd name="T5" fmla="*/ 548 h 548"/>
                  <a:gd name="T6" fmla="*/ 23 w 769"/>
                  <a:gd name="T7" fmla="*/ 540 h 548"/>
                  <a:gd name="T8" fmla="*/ 76 w 769"/>
                  <a:gd name="T9" fmla="*/ 511 h 548"/>
                  <a:gd name="T10" fmla="*/ 138 w 769"/>
                  <a:gd name="T11" fmla="*/ 470 h 548"/>
                  <a:gd name="T12" fmla="*/ 202 w 769"/>
                  <a:gd name="T13" fmla="*/ 411 h 548"/>
                  <a:gd name="T14" fmla="*/ 254 w 769"/>
                  <a:gd name="T15" fmla="*/ 341 h 548"/>
                  <a:gd name="T16" fmla="*/ 278 w 769"/>
                  <a:gd name="T17" fmla="*/ 257 h 548"/>
                  <a:gd name="T18" fmla="*/ 292 w 769"/>
                  <a:gd name="T19" fmla="*/ 268 h 548"/>
                  <a:gd name="T20" fmla="*/ 354 w 769"/>
                  <a:gd name="T21" fmla="*/ 248 h 548"/>
                  <a:gd name="T22" fmla="*/ 442 w 769"/>
                  <a:gd name="T23" fmla="*/ 208 h 548"/>
                  <a:gd name="T24" fmla="*/ 547 w 769"/>
                  <a:gd name="T25" fmla="*/ 152 h 548"/>
                  <a:gd name="T26" fmla="*/ 647 w 769"/>
                  <a:gd name="T27" fmla="*/ 97 h 548"/>
                  <a:gd name="T28" fmla="*/ 725 w 769"/>
                  <a:gd name="T29" fmla="*/ 44 h 548"/>
                  <a:gd name="T30" fmla="*/ 769 w 769"/>
                  <a:gd name="T31" fmla="*/ 9 h 548"/>
                  <a:gd name="T32" fmla="*/ 760 w 769"/>
                  <a:gd name="T33" fmla="*/ 0 h 548"/>
                  <a:gd name="T34" fmla="*/ 682 w 769"/>
                  <a:gd name="T35" fmla="*/ 117 h 548"/>
                  <a:gd name="T36" fmla="*/ 602 w 769"/>
                  <a:gd name="T37" fmla="*/ 211 h 548"/>
                  <a:gd name="T38" fmla="*/ 520 w 769"/>
                  <a:gd name="T39" fmla="*/ 286 h 548"/>
                  <a:gd name="T40" fmla="*/ 436 w 769"/>
                  <a:gd name="T41" fmla="*/ 348 h 548"/>
                  <a:gd name="T42" fmla="*/ 351 w 769"/>
                  <a:gd name="T43" fmla="*/ 397 h 548"/>
                  <a:gd name="T44" fmla="*/ 263 w 769"/>
                  <a:gd name="T45" fmla="*/ 440 h 548"/>
                  <a:gd name="T46" fmla="*/ 173 w 769"/>
                  <a:gd name="T47" fmla="*/ 478 h 548"/>
                  <a:gd name="T48" fmla="*/ 79 w 769"/>
                  <a:gd name="T49" fmla="*/ 516 h 5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69" h="548">
                    <a:moveTo>
                      <a:pt x="79" y="516"/>
                    </a:moveTo>
                    <a:lnTo>
                      <a:pt x="12" y="543"/>
                    </a:lnTo>
                    <a:lnTo>
                      <a:pt x="0" y="548"/>
                    </a:lnTo>
                    <a:lnTo>
                      <a:pt x="23" y="540"/>
                    </a:lnTo>
                    <a:lnTo>
                      <a:pt x="76" y="511"/>
                    </a:lnTo>
                    <a:lnTo>
                      <a:pt x="138" y="470"/>
                    </a:lnTo>
                    <a:lnTo>
                      <a:pt x="202" y="411"/>
                    </a:lnTo>
                    <a:lnTo>
                      <a:pt x="254" y="341"/>
                    </a:lnTo>
                    <a:lnTo>
                      <a:pt x="278" y="257"/>
                    </a:lnTo>
                    <a:lnTo>
                      <a:pt x="292" y="268"/>
                    </a:lnTo>
                    <a:lnTo>
                      <a:pt x="354" y="248"/>
                    </a:lnTo>
                    <a:lnTo>
                      <a:pt x="442" y="208"/>
                    </a:lnTo>
                    <a:lnTo>
                      <a:pt x="547" y="152"/>
                    </a:lnTo>
                    <a:lnTo>
                      <a:pt x="647" y="97"/>
                    </a:lnTo>
                    <a:lnTo>
                      <a:pt x="725" y="44"/>
                    </a:lnTo>
                    <a:lnTo>
                      <a:pt x="769" y="9"/>
                    </a:lnTo>
                    <a:lnTo>
                      <a:pt x="760" y="0"/>
                    </a:lnTo>
                    <a:lnTo>
                      <a:pt x="682" y="117"/>
                    </a:lnTo>
                    <a:lnTo>
                      <a:pt x="602" y="211"/>
                    </a:lnTo>
                    <a:lnTo>
                      <a:pt x="520" y="286"/>
                    </a:lnTo>
                    <a:lnTo>
                      <a:pt x="436" y="348"/>
                    </a:lnTo>
                    <a:lnTo>
                      <a:pt x="351" y="397"/>
                    </a:lnTo>
                    <a:lnTo>
                      <a:pt x="263" y="440"/>
                    </a:lnTo>
                    <a:lnTo>
                      <a:pt x="173" y="478"/>
                    </a:lnTo>
                    <a:lnTo>
                      <a:pt x="79" y="516"/>
                    </a:lnTo>
                    <a:close/>
                  </a:path>
                </a:pathLst>
              </a:custGeom>
              <a:solidFill>
                <a:srgbClr val="004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8" name="Freeform 31"/>
              <p:cNvSpPr>
                <a:spLocks/>
              </p:cNvSpPr>
              <p:nvPr/>
            </p:nvSpPr>
            <p:spPr bwMode="auto">
              <a:xfrm>
                <a:off x="4098" y="1735"/>
                <a:ext cx="100" cy="82"/>
              </a:xfrm>
              <a:custGeom>
                <a:avLst/>
                <a:gdLst>
                  <a:gd name="T0" fmla="*/ 0 w 300"/>
                  <a:gd name="T1" fmla="*/ 205 h 246"/>
                  <a:gd name="T2" fmla="*/ 3 w 300"/>
                  <a:gd name="T3" fmla="*/ 191 h 246"/>
                  <a:gd name="T4" fmla="*/ 5 w 300"/>
                  <a:gd name="T5" fmla="*/ 173 h 246"/>
                  <a:gd name="T6" fmla="*/ 11 w 300"/>
                  <a:gd name="T7" fmla="*/ 159 h 246"/>
                  <a:gd name="T8" fmla="*/ 19 w 300"/>
                  <a:gd name="T9" fmla="*/ 140 h 246"/>
                  <a:gd name="T10" fmla="*/ 35 w 300"/>
                  <a:gd name="T11" fmla="*/ 126 h 246"/>
                  <a:gd name="T12" fmla="*/ 54 w 300"/>
                  <a:gd name="T13" fmla="*/ 108 h 246"/>
                  <a:gd name="T14" fmla="*/ 81 w 300"/>
                  <a:gd name="T15" fmla="*/ 89 h 246"/>
                  <a:gd name="T16" fmla="*/ 116 w 300"/>
                  <a:gd name="T17" fmla="*/ 67 h 246"/>
                  <a:gd name="T18" fmla="*/ 151 w 300"/>
                  <a:gd name="T19" fmla="*/ 48 h 246"/>
                  <a:gd name="T20" fmla="*/ 186 w 300"/>
                  <a:gd name="T21" fmla="*/ 27 h 246"/>
                  <a:gd name="T22" fmla="*/ 216 w 300"/>
                  <a:gd name="T23" fmla="*/ 16 h 246"/>
                  <a:gd name="T24" fmla="*/ 245 w 300"/>
                  <a:gd name="T25" fmla="*/ 3 h 246"/>
                  <a:gd name="T26" fmla="*/ 265 w 300"/>
                  <a:gd name="T27" fmla="*/ 0 h 246"/>
                  <a:gd name="T28" fmla="*/ 283 w 300"/>
                  <a:gd name="T29" fmla="*/ 0 h 246"/>
                  <a:gd name="T30" fmla="*/ 294 w 300"/>
                  <a:gd name="T31" fmla="*/ 10 h 246"/>
                  <a:gd name="T32" fmla="*/ 300 w 300"/>
                  <a:gd name="T33" fmla="*/ 21 h 246"/>
                  <a:gd name="T34" fmla="*/ 294 w 300"/>
                  <a:gd name="T35" fmla="*/ 41 h 246"/>
                  <a:gd name="T36" fmla="*/ 286 w 300"/>
                  <a:gd name="T37" fmla="*/ 62 h 246"/>
                  <a:gd name="T38" fmla="*/ 267 w 300"/>
                  <a:gd name="T39" fmla="*/ 86 h 246"/>
                  <a:gd name="T40" fmla="*/ 248 w 300"/>
                  <a:gd name="T41" fmla="*/ 108 h 246"/>
                  <a:gd name="T42" fmla="*/ 221 w 300"/>
                  <a:gd name="T43" fmla="*/ 132 h 246"/>
                  <a:gd name="T44" fmla="*/ 189 w 300"/>
                  <a:gd name="T45" fmla="*/ 159 h 246"/>
                  <a:gd name="T46" fmla="*/ 157 w 300"/>
                  <a:gd name="T47" fmla="*/ 181 h 246"/>
                  <a:gd name="T48" fmla="*/ 122 w 300"/>
                  <a:gd name="T49" fmla="*/ 205 h 246"/>
                  <a:gd name="T50" fmla="*/ 87 w 300"/>
                  <a:gd name="T51" fmla="*/ 226 h 246"/>
                  <a:gd name="T52" fmla="*/ 60 w 300"/>
                  <a:gd name="T53" fmla="*/ 237 h 246"/>
                  <a:gd name="T54" fmla="*/ 40 w 300"/>
                  <a:gd name="T55" fmla="*/ 246 h 246"/>
                  <a:gd name="T56" fmla="*/ 25 w 300"/>
                  <a:gd name="T57" fmla="*/ 246 h 246"/>
                  <a:gd name="T58" fmla="*/ 14 w 300"/>
                  <a:gd name="T59" fmla="*/ 243 h 246"/>
                  <a:gd name="T60" fmla="*/ 5 w 300"/>
                  <a:gd name="T61" fmla="*/ 234 h 246"/>
                  <a:gd name="T62" fmla="*/ 3 w 300"/>
                  <a:gd name="T63" fmla="*/ 223 h 246"/>
                  <a:gd name="T64" fmla="*/ 0 w 300"/>
                  <a:gd name="T65" fmla="*/ 205 h 2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0" h="246">
                    <a:moveTo>
                      <a:pt x="0" y="205"/>
                    </a:moveTo>
                    <a:lnTo>
                      <a:pt x="3" y="191"/>
                    </a:lnTo>
                    <a:lnTo>
                      <a:pt x="5" y="173"/>
                    </a:lnTo>
                    <a:lnTo>
                      <a:pt x="11" y="159"/>
                    </a:lnTo>
                    <a:lnTo>
                      <a:pt x="19" y="140"/>
                    </a:lnTo>
                    <a:lnTo>
                      <a:pt x="35" y="126"/>
                    </a:lnTo>
                    <a:lnTo>
                      <a:pt x="54" y="108"/>
                    </a:lnTo>
                    <a:lnTo>
                      <a:pt x="81" y="89"/>
                    </a:lnTo>
                    <a:lnTo>
                      <a:pt x="116" y="67"/>
                    </a:lnTo>
                    <a:lnTo>
                      <a:pt x="151" y="48"/>
                    </a:lnTo>
                    <a:lnTo>
                      <a:pt x="186" y="27"/>
                    </a:lnTo>
                    <a:lnTo>
                      <a:pt x="216" y="16"/>
                    </a:lnTo>
                    <a:lnTo>
                      <a:pt x="245" y="3"/>
                    </a:lnTo>
                    <a:lnTo>
                      <a:pt x="265" y="0"/>
                    </a:lnTo>
                    <a:lnTo>
                      <a:pt x="283" y="0"/>
                    </a:lnTo>
                    <a:lnTo>
                      <a:pt x="294" y="10"/>
                    </a:lnTo>
                    <a:lnTo>
                      <a:pt x="300" y="21"/>
                    </a:lnTo>
                    <a:lnTo>
                      <a:pt x="294" y="41"/>
                    </a:lnTo>
                    <a:lnTo>
                      <a:pt x="286" y="62"/>
                    </a:lnTo>
                    <a:lnTo>
                      <a:pt x="267" y="86"/>
                    </a:lnTo>
                    <a:lnTo>
                      <a:pt x="248" y="108"/>
                    </a:lnTo>
                    <a:lnTo>
                      <a:pt x="221" y="132"/>
                    </a:lnTo>
                    <a:lnTo>
                      <a:pt x="189" y="159"/>
                    </a:lnTo>
                    <a:lnTo>
                      <a:pt x="157" y="181"/>
                    </a:lnTo>
                    <a:lnTo>
                      <a:pt x="122" y="205"/>
                    </a:lnTo>
                    <a:lnTo>
                      <a:pt x="87" y="226"/>
                    </a:lnTo>
                    <a:lnTo>
                      <a:pt x="60" y="237"/>
                    </a:lnTo>
                    <a:lnTo>
                      <a:pt x="40" y="246"/>
                    </a:lnTo>
                    <a:lnTo>
                      <a:pt x="25" y="246"/>
                    </a:lnTo>
                    <a:lnTo>
                      <a:pt x="14" y="243"/>
                    </a:lnTo>
                    <a:lnTo>
                      <a:pt x="5" y="234"/>
                    </a:lnTo>
                    <a:lnTo>
                      <a:pt x="3" y="223"/>
                    </a:lnTo>
                    <a:lnTo>
                      <a:pt x="0" y="205"/>
                    </a:lnTo>
                    <a:close/>
                  </a:path>
                </a:pathLst>
              </a:custGeom>
              <a:solidFill>
                <a:srgbClr val="004F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9" name="Freeform 32"/>
              <p:cNvSpPr>
                <a:spLocks/>
              </p:cNvSpPr>
              <p:nvPr/>
            </p:nvSpPr>
            <p:spPr bwMode="auto">
              <a:xfrm>
                <a:off x="4105" y="1736"/>
                <a:ext cx="89" cy="76"/>
              </a:xfrm>
              <a:custGeom>
                <a:avLst/>
                <a:gdLst>
                  <a:gd name="T0" fmla="*/ 0 w 267"/>
                  <a:gd name="T1" fmla="*/ 185 h 226"/>
                  <a:gd name="T2" fmla="*/ 3 w 267"/>
                  <a:gd name="T3" fmla="*/ 170 h 226"/>
                  <a:gd name="T4" fmla="*/ 3 w 267"/>
                  <a:gd name="T5" fmla="*/ 156 h 226"/>
                  <a:gd name="T6" fmla="*/ 10 w 267"/>
                  <a:gd name="T7" fmla="*/ 140 h 226"/>
                  <a:gd name="T8" fmla="*/ 18 w 267"/>
                  <a:gd name="T9" fmla="*/ 129 h 226"/>
                  <a:gd name="T10" fmla="*/ 30 w 267"/>
                  <a:gd name="T11" fmla="*/ 115 h 226"/>
                  <a:gd name="T12" fmla="*/ 48 w 267"/>
                  <a:gd name="T13" fmla="*/ 100 h 226"/>
                  <a:gd name="T14" fmla="*/ 70 w 267"/>
                  <a:gd name="T15" fmla="*/ 83 h 226"/>
                  <a:gd name="T16" fmla="*/ 100 w 267"/>
                  <a:gd name="T17" fmla="*/ 64 h 226"/>
                  <a:gd name="T18" fmla="*/ 129 w 267"/>
                  <a:gd name="T19" fmla="*/ 45 h 226"/>
                  <a:gd name="T20" fmla="*/ 161 w 267"/>
                  <a:gd name="T21" fmla="*/ 27 h 226"/>
                  <a:gd name="T22" fmla="*/ 191 w 267"/>
                  <a:gd name="T23" fmla="*/ 15 h 226"/>
                  <a:gd name="T24" fmla="*/ 215 w 267"/>
                  <a:gd name="T25" fmla="*/ 7 h 226"/>
                  <a:gd name="T26" fmla="*/ 234 w 267"/>
                  <a:gd name="T27" fmla="*/ 0 h 226"/>
                  <a:gd name="T28" fmla="*/ 252 w 267"/>
                  <a:gd name="T29" fmla="*/ 0 h 226"/>
                  <a:gd name="T30" fmla="*/ 261 w 267"/>
                  <a:gd name="T31" fmla="*/ 7 h 226"/>
                  <a:gd name="T32" fmla="*/ 267 w 267"/>
                  <a:gd name="T33" fmla="*/ 18 h 226"/>
                  <a:gd name="T34" fmla="*/ 261 w 267"/>
                  <a:gd name="T35" fmla="*/ 38 h 226"/>
                  <a:gd name="T36" fmla="*/ 252 w 267"/>
                  <a:gd name="T37" fmla="*/ 56 h 226"/>
                  <a:gd name="T38" fmla="*/ 237 w 267"/>
                  <a:gd name="T39" fmla="*/ 80 h 226"/>
                  <a:gd name="T40" fmla="*/ 217 w 267"/>
                  <a:gd name="T41" fmla="*/ 100 h 226"/>
                  <a:gd name="T42" fmla="*/ 194 w 267"/>
                  <a:gd name="T43" fmla="*/ 123 h 226"/>
                  <a:gd name="T44" fmla="*/ 167 w 267"/>
                  <a:gd name="T45" fmla="*/ 146 h 226"/>
                  <a:gd name="T46" fmla="*/ 135 w 267"/>
                  <a:gd name="T47" fmla="*/ 170 h 226"/>
                  <a:gd name="T48" fmla="*/ 105 w 267"/>
                  <a:gd name="T49" fmla="*/ 191 h 226"/>
                  <a:gd name="T50" fmla="*/ 77 w 267"/>
                  <a:gd name="T51" fmla="*/ 210 h 226"/>
                  <a:gd name="T52" fmla="*/ 53 w 267"/>
                  <a:gd name="T53" fmla="*/ 220 h 226"/>
                  <a:gd name="T54" fmla="*/ 32 w 267"/>
                  <a:gd name="T55" fmla="*/ 226 h 226"/>
                  <a:gd name="T56" fmla="*/ 21 w 267"/>
                  <a:gd name="T57" fmla="*/ 226 h 226"/>
                  <a:gd name="T58" fmla="*/ 13 w 267"/>
                  <a:gd name="T59" fmla="*/ 223 h 226"/>
                  <a:gd name="T60" fmla="*/ 6 w 267"/>
                  <a:gd name="T61" fmla="*/ 210 h 226"/>
                  <a:gd name="T62" fmla="*/ 3 w 267"/>
                  <a:gd name="T63" fmla="*/ 199 h 226"/>
                  <a:gd name="T64" fmla="*/ 0 w 267"/>
                  <a:gd name="T65" fmla="*/ 185 h 2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7" h="226">
                    <a:moveTo>
                      <a:pt x="0" y="185"/>
                    </a:moveTo>
                    <a:lnTo>
                      <a:pt x="3" y="170"/>
                    </a:lnTo>
                    <a:lnTo>
                      <a:pt x="3" y="156"/>
                    </a:lnTo>
                    <a:lnTo>
                      <a:pt x="10" y="140"/>
                    </a:lnTo>
                    <a:lnTo>
                      <a:pt x="18" y="129"/>
                    </a:lnTo>
                    <a:lnTo>
                      <a:pt x="30" y="115"/>
                    </a:lnTo>
                    <a:lnTo>
                      <a:pt x="48" y="100"/>
                    </a:lnTo>
                    <a:lnTo>
                      <a:pt x="70" y="83"/>
                    </a:lnTo>
                    <a:lnTo>
                      <a:pt x="100" y="64"/>
                    </a:lnTo>
                    <a:lnTo>
                      <a:pt x="129" y="45"/>
                    </a:lnTo>
                    <a:lnTo>
                      <a:pt x="161" y="27"/>
                    </a:lnTo>
                    <a:lnTo>
                      <a:pt x="191" y="15"/>
                    </a:lnTo>
                    <a:lnTo>
                      <a:pt x="215" y="7"/>
                    </a:lnTo>
                    <a:lnTo>
                      <a:pt x="234" y="0"/>
                    </a:lnTo>
                    <a:lnTo>
                      <a:pt x="252" y="0"/>
                    </a:lnTo>
                    <a:lnTo>
                      <a:pt x="261" y="7"/>
                    </a:lnTo>
                    <a:lnTo>
                      <a:pt x="267" y="18"/>
                    </a:lnTo>
                    <a:lnTo>
                      <a:pt x="261" y="38"/>
                    </a:lnTo>
                    <a:lnTo>
                      <a:pt x="252" y="56"/>
                    </a:lnTo>
                    <a:lnTo>
                      <a:pt x="237" y="80"/>
                    </a:lnTo>
                    <a:lnTo>
                      <a:pt x="217" y="100"/>
                    </a:lnTo>
                    <a:lnTo>
                      <a:pt x="194" y="123"/>
                    </a:lnTo>
                    <a:lnTo>
                      <a:pt x="167" y="146"/>
                    </a:lnTo>
                    <a:lnTo>
                      <a:pt x="135" y="170"/>
                    </a:lnTo>
                    <a:lnTo>
                      <a:pt x="105" y="191"/>
                    </a:lnTo>
                    <a:lnTo>
                      <a:pt x="77" y="210"/>
                    </a:lnTo>
                    <a:lnTo>
                      <a:pt x="53" y="220"/>
                    </a:lnTo>
                    <a:lnTo>
                      <a:pt x="32" y="226"/>
                    </a:lnTo>
                    <a:lnTo>
                      <a:pt x="21" y="226"/>
                    </a:lnTo>
                    <a:lnTo>
                      <a:pt x="13" y="223"/>
                    </a:lnTo>
                    <a:lnTo>
                      <a:pt x="6" y="210"/>
                    </a:lnTo>
                    <a:lnTo>
                      <a:pt x="3" y="199"/>
                    </a:lnTo>
                    <a:lnTo>
                      <a:pt x="0" y="185"/>
                    </a:lnTo>
                    <a:close/>
                  </a:path>
                </a:pathLst>
              </a:custGeom>
              <a:solidFill>
                <a:srgbClr val="006B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0" name="Freeform 33"/>
              <p:cNvSpPr>
                <a:spLocks/>
              </p:cNvSpPr>
              <p:nvPr/>
            </p:nvSpPr>
            <p:spPr bwMode="auto">
              <a:xfrm>
                <a:off x="4115" y="1739"/>
                <a:ext cx="77" cy="67"/>
              </a:xfrm>
              <a:custGeom>
                <a:avLst/>
                <a:gdLst>
                  <a:gd name="T0" fmla="*/ 0 w 231"/>
                  <a:gd name="T1" fmla="*/ 157 h 203"/>
                  <a:gd name="T2" fmla="*/ 0 w 231"/>
                  <a:gd name="T3" fmla="*/ 143 h 203"/>
                  <a:gd name="T4" fmla="*/ 0 w 231"/>
                  <a:gd name="T5" fmla="*/ 130 h 203"/>
                  <a:gd name="T6" fmla="*/ 2 w 231"/>
                  <a:gd name="T7" fmla="*/ 122 h 203"/>
                  <a:gd name="T8" fmla="*/ 8 w 231"/>
                  <a:gd name="T9" fmla="*/ 111 h 203"/>
                  <a:gd name="T10" fmla="*/ 15 w 231"/>
                  <a:gd name="T11" fmla="*/ 101 h 203"/>
                  <a:gd name="T12" fmla="*/ 29 w 231"/>
                  <a:gd name="T13" fmla="*/ 90 h 203"/>
                  <a:gd name="T14" fmla="*/ 50 w 231"/>
                  <a:gd name="T15" fmla="*/ 76 h 203"/>
                  <a:gd name="T16" fmla="*/ 75 w 231"/>
                  <a:gd name="T17" fmla="*/ 57 h 203"/>
                  <a:gd name="T18" fmla="*/ 102 w 231"/>
                  <a:gd name="T19" fmla="*/ 41 h 203"/>
                  <a:gd name="T20" fmla="*/ 131 w 231"/>
                  <a:gd name="T21" fmla="*/ 25 h 203"/>
                  <a:gd name="T22" fmla="*/ 158 w 231"/>
                  <a:gd name="T23" fmla="*/ 14 h 203"/>
                  <a:gd name="T24" fmla="*/ 180 w 231"/>
                  <a:gd name="T25" fmla="*/ 3 h 203"/>
                  <a:gd name="T26" fmla="*/ 201 w 231"/>
                  <a:gd name="T27" fmla="*/ 0 h 203"/>
                  <a:gd name="T28" fmla="*/ 215 w 231"/>
                  <a:gd name="T29" fmla="*/ 0 h 203"/>
                  <a:gd name="T30" fmla="*/ 225 w 231"/>
                  <a:gd name="T31" fmla="*/ 6 h 203"/>
                  <a:gd name="T32" fmla="*/ 231 w 231"/>
                  <a:gd name="T33" fmla="*/ 17 h 203"/>
                  <a:gd name="T34" fmla="*/ 225 w 231"/>
                  <a:gd name="T35" fmla="*/ 35 h 203"/>
                  <a:gd name="T36" fmla="*/ 213 w 231"/>
                  <a:gd name="T37" fmla="*/ 52 h 203"/>
                  <a:gd name="T38" fmla="*/ 199 w 231"/>
                  <a:gd name="T39" fmla="*/ 73 h 203"/>
                  <a:gd name="T40" fmla="*/ 180 w 231"/>
                  <a:gd name="T41" fmla="*/ 93 h 203"/>
                  <a:gd name="T42" fmla="*/ 158 w 231"/>
                  <a:gd name="T43" fmla="*/ 116 h 203"/>
                  <a:gd name="T44" fmla="*/ 134 w 231"/>
                  <a:gd name="T45" fmla="*/ 136 h 203"/>
                  <a:gd name="T46" fmla="*/ 108 w 231"/>
                  <a:gd name="T47" fmla="*/ 160 h 203"/>
                  <a:gd name="T48" fmla="*/ 82 w 231"/>
                  <a:gd name="T49" fmla="*/ 178 h 203"/>
                  <a:gd name="T50" fmla="*/ 53 w 231"/>
                  <a:gd name="T51" fmla="*/ 192 h 203"/>
                  <a:gd name="T52" fmla="*/ 35 w 231"/>
                  <a:gd name="T53" fmla="*/ 200 h 203"/>
                  <a:gd name="T54" fmla="*/ 21 w 231"/>
                  <a:gd name="T55" fmla="*/ 203 h 203"/>
                  <a:gd name="T56" fmla="*/ 8 w 231"/>
                  <a:gd name="T57" fmla="*/ 200 h 203"/>
                  <a:gd name="T58" fmla="*/ 2 w 231"/>
                  <a:gd name="T59" fmla="*/ 192 h 203"/>
                  <a:gd name="T60" fmla="*/ 2 w 231"/>
                  <a:gd name="T61" fmla="*/ 184 h 203"/>
                  <a:gd name="T62" fmla="*/ 0 w 231"/>
                  <a:gd name="T63" fmla="*/ 171 h 203"/>
                  <a:gd name="T64" fmla="*/ 0 w 231"/>
                  <a:gd name="T65" fmla="*/ 157 h 2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31" h="203">
                    <a:moveTo>
                      <a:pt x="0" y="157"/>
                    </a:moveTo>
                    <a:lnTo>
                      <a:pt x="0" y="143"/>
                    </a:lnTo>
                    <a:lnTo>
                      <a:pt x="0" y="130"/>
                    </a:lnTo>
                    <a:lnTo>
                      <a:pt x="2" y="122"/>
                    </a:lnTo>
                    <a:lnTo>
                      <a:pt x="8" y="111"/>
                    </a:lnTo>
                    <a:lnTo>
                      <a:pt x="15" y="101"/>
                    </a:lnTo>
                    <a:lnTo>
                      <a:pt x="29" y="90"/>
                    </a:lnTo>
                    <a:lnTo>
                      <a:pt x="50" y="76"/>
                    </a:lnTo>
                    <a:lnTo>
                      <a:pt x="75" y="57"/>
                    </a:lnTo>
                    <a:lnTo>
                      <a:pt x="102" y="41"/>
                    </a:lnTo>
                    <a:lnTo>
                      <a:pt x="131" y="25"/>
                    </a:lnTo>
                    <a:lnTo>
                      <a:pt x="158" y="14"/>
                    </a:lnTo>
                    <a:lnTo>
                      <a:pt x="180" y="3"/>
                    </a:lnTo>
                    <a:lnTo>
                      <a:pt x="201" y="0"/>
                    </a:lnTo>
                    <a:lnTo>
                      <a:pt x="215" y="0"/>
                    </a:lnTo>
                    <a:lnTo>
                      <a:pt x="225" y="6"/>
                    </a:lnTo>
                    <a:lnTo>
                      <a:pt x="231" y="17"/>
                    </a:lnTo>
                    <a:lnTo>
                      <a:pt x="225" y="35"/>
                    </a:lnTo>
                    <a:lnTo>
                      <a:pt x="213" y="52"/>
                    </a:lnTo>
                    <a:lnTo>
                      <a:pt x="199" y="73"/>
                    </a:lnTo>
                    <a:lnTo>
                      <a:pt x="180" y="93"/>
                    </a:lnTo>
                    <a:lnTo>
                      <a:pt x="158" y="116"/>
                    </a:lnTo>
                    <a:lnTo>
                      <a:pt x="134" y="136"/>
                    </a:lnTo>
                    <a:lnTo>
                      <a:pt x="108" y="160"/>
                    </a:lnTo>
                    <a:lnTo>
                      <a:pt x="82" y="178"/>
                    </a:lnTo>
                    <a:lnTo>
                      <a:pt x="53" y="192"/>
                    </a:lnTo>
                    <a:lnTo>
                      <a:pt x="35" y="200"/>
                    </a:lnTo>
                    <a:lnTo>
                      <a:pt x="21" y="203"/>
                    </a:lnTo>
                    <a:lnTo>
                      <a:pt x="8" y="200"/>
                    </a:lnTo>
                    <a:lnTo>
                      <a:pt x="2" y="192"/>
                    </a:lnTo>
                    <a:lnTo>
                      <a:pt x="2" y="184"/>
                    </a:lnTo>
                    <a:lnTo>
                      <a:pt x="0" y="171"/>
                    </a:lnTo>
                    <a:lnTo>
                      <a:pt x="0" y="157"/>
                    </a:lnTo>
                    <a:close/>
                  </a:path>
                </a:pathLst>
              </a:custGeom>
              <a:solidFill>
                <a:srgbClr val="088A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1" name="Freeform 34"/>
              <p:cNvSpPr>
                <a:spLocks/>
              </p:cNvSpPr>
              <p:nvPr/>
            </p:nvSpPr>
            <p:spPr bwMode="auto">
              <a:xfrm>
                <a:off x="4124" y="1740"/>
                <a:ext cx="64" cy="61"/>
              </a:xfrm>
              <a:custGeom>
                <a:avLst/>
                <a:gdLst>
                  <a:gd name="T0" fmla="*/ 3 w 194"/>
                  <a:gd name="T1" fmla="*/ 136 h 183"/>
                  <a:gd name="T2" fmla="*/ 3 w 194"/>
                  <a:gd name="T3" fmla="*/ 125 h 183"/>
                  <a:gd name="T4" fmla="*/ 0 w 194"/>
                  <a:gd name="T5" fmla="*/ 116 h 183"/>
                  <a:gd name="T6" fmla="*/ 0 w 194"/>
                  <a:gd name="T7" fmla="*/ 108 h 183"/>
                  <a:gd name="T8" fmla="*/ 3 w 194"/>
                  <a:gd name="T9" fmla="*/ 98 h 183"/>
                  <a:gd name="T10" fmla="*/ 6 w 194"/>
                  <a:gd name="T11" fmla="*/ 92 h 183"/>
                  <a:gd name="T12" fmla="*/ 17 w 194"/>
                  <a:gd name="T13" fmla="*/ 81 h 183"/>
                  <a:gd name="T14" fmla="*/ 33 w 194"/>
                  <a:gd name="T15" fmla="*/ 70 h 183"/>
                  <a:gd name="T16" fmla="*/ 56 w 194"/>
                  <a:gd name="T17" fmla="*/ 54 h 183"/>
                  <a:gd name="T18" fmla="*/ 79 w 194"/>
                  <a:gd name="T19" fmla="*/ 40 h 183"/>
                  <a:gd name="T20" fmla="*/ 103 w 194"/>
                  <a:gd name="T21" fmla="*/ 25 h 183"/>
                  <a:gd name="T22" fmla="*/ 126 w 194"/>
                  <a:gd name="T23" fmla="*/ 14 h 183"/>
                  <a:gd name="T24" fmla="*/ 146 w 194"/>
                  <a:gd name="T25" fmla="*/ 5 h 183"/>
                  <a:gd name="T26" fmla="*/ 164 w 194"/>
                  <a:gd name="T27" fmla="*/ 0 h 183"/>
                  <a:gd name="T28" fmla="*/ 178 w 194"/>
                  <a:gd name="T29" fmla="*/ 0 h 183"/>
                  <a:gd name="T30" fmla="*/ 187 w 194"/>
                  <a:gd name="T31" fmla="*/ 5 h 183"/>
                  <a:gd name="T32" fmla="*/ 194 w 194"/>
                  <a:gd name="T33" fmla="*/ 14 h 183"/>
                  <a:gd name="T34" fmla="*/ 187 w 194"/>
                  <a:gd name="T35" fmla="*/ 28 h 183"/>
                  <a:gd name="T36" fmla="*/ 178 w 194"/>
                  <a:gd name="T37" fmla="*/ 46 h 183"/>
                  <a:gd name="T38" fmla="*/ 167 w 194"/>
                  <a:gd name="T39" fmla="*/ 67 h 183"/>
                  <a:gd name="T40" fmla="*/ 149 w 194"/>
                  <a:gd name="T41" fmla="*/ 84 h 183"/>
                  <a:gd name="T42" fmla="*/ 132 w 194"/>
                  <a:gd name="T43" fmla="*/ 108 h 183"/>
                  <a:gd name="T44" fmla="*/ 108 w 194"/>
                  <a:gd name="T45" fmla="*/ 125 h 183"/>
                  <a:gd name="T46" fmla="*/ 84 w 194"/>
                  <a:gd name="T47" fmla="*/ 146 h 183"/>
                  <a:gd name="T48" fmla="*/ 62 w 194"/>
                  <a:gd name="T49" fmla="*/ 162 h 183"/>
                  <a:gd name="T50" fmla="*/ 35 w 194"/>
                  <a:gd name="T51" fmla="*/ 178 h 183"/>
                  <a:gd name="T52" fmla="*/ 21 w 194"/>
                  <a:gd name="T53" fmla="*/ 183 h 183"/>
                  <a:gd name="T54" fmla="*/ 9 w 194"/>
                  <a:gd name="T55" fmla="*/ 183 h 183"/>
                  <a:gd name="T56" fmla="*/ 3 w 194"/>
                  <a:gd name="T57" fmla="*/ 181 h 183"/>
                  <a:gd name="T58" fmla="*/ 0 w 194"/>
                  <a:gd name="T59" fmla="*/ 171 h 183"/>
                  <a:gd name="T60" fmla="*/ 0 w 194"/>
                  <a:gd name="T61" fmla="*/ 160 h 183"/>
                  <a:gd name="T62" fmla="*/ 3 w 194"/>
                  <a:gd name="T63" fmla="*/ 148 h 183"/>
                  <a:gd name="T64" fmla="*/ 3 w 194"/>
                  <a:gd name="T65" fmla="*/ 136 h 1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4" h="183">
                    <a:moveTo>
                      <a:pt x="3" y="136"/>
                    </a:moveTo>
                    <a:lnTo>
                      <a:pt x="3" y="125"/>
                    </a:lnTo>
                    <a:lnTo>
                      <a:pt x="0" y="116"/>
                    </a:lnTo>
                    <a:lnTo>
                      <a:pt x="0" y="108"/>
                    </a:lnTo>
                    <a:lnTo>
                      <a:pt x="3" y="98"/>
                    </a:lnTo>
                    <a:lnTo>
                      <a:pt x="6" y="92"/>
                    </a:lnTo>
                    <a:lnTo>
                      <a:pt x="17" y="81"/>
                    </a:lnTo>
                    <a:lnTo>
                      <a:pt x="33" y="70"/>
                    </a:lnTo>
                    <a:lnTo>
                      <a:pt x="56" y="54"/>
                    </a:lnTo>
                    <a:lnTo>
                      <a:pt x="79" y="40"/>
                    </a:lnTo>
                    <a:lnTo>
                      <a:pt x="103" y="25"/>
                    </a:lnTo>
                    <a:lnTo>
                      <a:pt x="126" y="14"/>
                    </a:lnTo>
                    <a:lnTo>
                      <a:pt x="146" y="5"/>
                    </a:lnTo>
                    <a:lnTo>
                      <a:pt x="164" y="0"/>
                    </a:lnTo>
                    <a:lnTo>
                      <a:pt x="178" y="0"/>
                    </a:lnTo>
                    <a:lnTo>
                      <a:pt x="187" y="5"/>
                    </a:lnTo>
                    <a:lnTo>
                      <a:pt x="194" y="14"/>
                    </a:lnTo>
                    <a:lnTo>
                      <a:pt x="187" y="28"/>
                    </a:lnTo>
                    <a:lnTo>
                      <a:pt x="178" y="46"/>
                    </a:lnTo>
                    <a:lnTo>
                      <a:pt x="167" y="67"/>
                    </a:lnTo>
                    <a:lnTo>
                      <a:pt x="149" y="84"/>
                    </a:lnTo>
                    <a:lnTo>
                      <a:pt x="132" y="108"/>
                    </a:lnTo>
                    <a:lnTo>
                      <a:pt x="108" y="125"/>
                    </a:lnTo>
                    <a:lnTo>
                      <a:pt x="84" y="146"/>
                    </a:lnTo>
                    <a:lnTo>
                      <a:pt x="62" y="162"/>
                    </a:lnTo>
                    <a:lnTo>
                      <a:pt x="35" y="178"/>
                    </a:lnTo>
                    <a:lnTo>
                      <a:pt x="21" y="183"/>
                    </a:lnTo>
                    <a:lnTo>
                      <a:pt x="9" y="183"/>
                    </a:lnTo>
                    <a:lnTo>
                      <a:pt x="3" y="181"/>
                    </a:lnTo>
                    <a:lnTo>
                      <a:pt x="0" y="171"/>
                    </a:lnTo>
                    <a:lnTo>
                      <a:pt x="0" y="160"/>
                    </a:lnTo>
                    <a:lnTo>
                      <a:pt x="3" y="148"/>
                    </a:lnTo>
                    <a:lnTo>
                      <a:pt x="3" y="136"/>
                    </a:lnTo>
                    <a:close/>
                  </a:path>
                </a:pathLst>
              </a:custGeom>
              <a:solidFill>
                <a:srgbClr val="38A65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2" name="Freeform 35"/>
              <p:cNvSpPr>
                <a:spLocks/>
              </p:cNvSpPr>
              <p:nvPr/>
            </p:nvSpPr>
            <p:spPr bwMode="auto">
              <a:xfrm>
                <a:off x="4132" y="1741"/>
                <a:ext cx="52" cy="56"/>
              </a:xfrm>
              <a:custGeom>
                <a:avLst/>
                <a:gdLst>
                  <a:gd name="T0" fmla="*/ 9 w 157"/>
                  <a:gd name="T1" fmla="*/ 110 h 168"/>
                  <a:gd name="T2" fmla="*/ 6 w 157"/>
                  <a:gd name="T3" fmla="*/ 102 h 168"/>
                  <a:gd name="T4" fmla="*/ 3 w 157"/>
                  <a:gd name="T5" fmla="*/ 92 h 168"/>
                  <a:gd name="T6" fmla="*/ 0 w 157"/>
                  <a:gd name="T7" fmla="*/ 89 h 168"/>
                  <a:gd name="T8" fmla="*/ 0 w 157"/>
                  <a:gd name="T9" fmla="*/ 84 h 168"/>
                  <a:gd name="T10" fmla="*/ 0 w 157"/>
                  <a:gd name="T11" fmla="*/ 81 h 168"/>
                  <a:gd name="T12" fmla="*/ 6 w 157"/>
                  <a:gd name="T13" fmla="*/ 75 h 168"/>
                  <a:gd name="T14" fmla="*/ 17 w 157"/>
                  <a:gd name="T15" fmla="*/ 67 h 168"/>
                  <a:gd name="T16" fmla="*/ 38 w 157"/>
                  <a:gd name="T17" fmla="*/ 51 h 168"/>
                  <a:gd name="T18" fmla="*/ 58 w 157"/>
                  <a:gd name="T19" fmla="*/ 37 h 168"/>
                  <a:gd name="T20" fmla="*/ 79 w 157"/>
                  <a:gd name="T21" fmla="*/ 25 h 168"/>
                  <a:gd name="T22" fmla="*/ 102 w 157"/>
                  <a:gd name="T23" fmla="*/ 14 h 168"/>
                  <a:gd name="T24" fmla="*/ 119 w 157"/>
                  <a:gd name="T25" fmla="*/ 5 h 168"/>
                  <a:gd name="T26" fmla="*/ 137 w 157"/>
                  <a:gd name="T27" fmla="*/ 2 h 168"/>
                  <a:gd name="T28" fmla="*/ 149 w 157"/>
                  <a:gd name="T29" fmla="*/ 0 h 168"/>
                  <a:gd name="T30" fmla="*/ 154 w 157"/>
                  <a:gd name="T31" fmla="*/ 2 h 168"/>
                  <a:gd name="T32" fmla="*/ 157 w 157"/>
                  <a:gd name="T33" fmla="*/ 11 h 168"/>
                  <a:gd name="T34" fmla="*/ 154 w 157"/>
                  <a:gd name="T35" fmla="*/ 25 h 168"/>
                  <a:gd name="T36" fmla="*/ 146 w 157"/>
                  <a:gd name="T37" fmla="*/ 43 h 168"/>
                  <a:gd name="T38" fmla="*/ 135 w 157"/>
                  <a:gd name="T39" fmla="*/ 64 h 168"/>
                  <a:gd name="T40" fmla="*/ 119 w 157"/>
                  <a:gd name="T41" fmla="*/ 81 h 168"/>
                  <a:gd name="T42" fmla="*/ 102 w 157"/>
                  <a:gd name="T43" fmla="*/ 102 h 168"/>
                  <a:gd name="T44" fmla="*/ 81 w 157"/>
                  <a:gd name="T45" fmla="*/ 122 h 168"/>
                  <a:gd name="T46" fmla="*/ 58 w 157"/>
                  <a:gd name="T47" fmla="*/ 140 h 168"/>
                  <a:gd name="T48" fmla="*/ 38 w 157"/>
                  <a:gd name="T49" fmla="*/ 154 h 168"/>
                  <a:gd name="T50" fmla="*/ 17 w 157"/>
                  <a:gd name="T51" fmla="*/ 165 h 168"/>
                  <a:gd name="T52" fmla="*/ 6 w 157"/>
                  <a:gd name="T53" fmla="*/ 168 h 168"/>
                  <a:gd name="T54" fmla="*/ 0 w 157"/>
                  <a:gd name="T55" fmla="*/ 168 h 168"/>
                  <a:gd name="T56" fmla="*/ 0 w 157"/>
                  <a:gd name="T57" fmla="*/ 159 h 168"/>
                  <a:gd name="T58" fmla="*/ 0 w 157"/>
                  <a:gd name="T59" fmla="*/ 151 h 168"/>
                  <a:gd name="T60" fmla="*/ 3 w 157"/>
                  <a:gd name="T61" fmla="*/ 137 h 168"/>
                  <a:gd name="T62" fmla="*/ 6 w 157"/>
                  <a:gd name="T63" fmla="*/ 122 h 168"/>
                  <a:gd name="T64" fmla="*/ 9 w 157"/>
                  <a:gd name="T65" fmla="*/ 110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57" h="168">
                    <a:moveTo>
                      <a:pt x="9" y="110"/>
                    </a:moveTo>
                    <a:lnTo>
                      <a:pt x="6" y="102"/>
                    </a:lnTo>
                    <a:lnTo>
                      <a:pt x="3" y="92"/>
                    </a:lnTo>
                    <a:lnTo>
                      <a:pt x="0" y="89"/>
                    </a:lnTo>
                    <a:lnTo>
                      <a:pt x="0" y="84"/>
                    </a:lnTo>
                    <a:lnTo>
                      <a:pt x="0" y="81"/>
                    </a:lnTo>
                    <a:lnTo>
                      <a:pt x="6" y="75"/>
                    </a:lnTo>
                    <a:lnTo>
                      <a:pt x="17" y="67"/>
                    </a:lnTo>
                    <a:lnTo>
                      <a:pt x="38" y="51"/>
                    </a:lnTo>
                    <a:lnTo>
                      <a:pt x="58" y="37"/>
                    </a:lnTo>
                    <a:lnTo>
                      <a:pt x="79" y="25"/>
                    </a:lnTo>
                    <a:lnTo>
                      <a:pt x="102" y="14"/>
                    </a:lnTo>
                    <a:lnTo>
                      <a:pt x="119" y="5"/>
                    </a:lnTo>
                    <a:lnTo>
                      <a:pt x="137" y="2"/>
                    </a:lnTo>
                    <a:lnTo>
                      <a:pt x="149" y="0"/>
                    </a:lnTo>
                    <a:lnTo>
                      <a:pt x="154" y="2"/>
                    </a:lnTo>
                    <a:lnTo>
                      <a:pt x="157" y="11"/>
                    </a:lnTo>
                    <a:lnTo>
                      <a:pt x="154" y="25"/>
                    </a:lnTo>
                    <a:lnTo>
                      <a:pt x="146" y="43"/>
                    </a:lnTo>
                    <a:lnTo>
                      <a:pt x="135" y="64"/>
                    </a:lnTo>
                    <a:lnTo>
                      <a:pt x="119" y="81"/>
                    </a:lnTo>
                    <a:lnTo>
                      <a:pt x="102" y="102"/>
                    </a:lnTo>
                    <a:lnTo>
                      <a:pt x="81" y="122"/>
                    </a:lnTo>
                    <a:lnTo>
                      <a:pt x="58" y="140"/>
                    </a:lnTo>
                    <a:lnTo>
                      <a:pt x="38" y="154"/>
                    </a:lnTo>
                    <a:lnTo>
                      <a:pt x="17" y="165"/>
                    </a:lnTo>
                    <a:lnTo>
                      <a:pt x="6" y="168"/>
                    </a:lnTo>
                    <a:lnTo>
                      <a:pt x="0" y="168"/>
                    </a:lnTo>
                    <a:lnTo>
                      <a:pt x="0" y="159"/>
                    </a:lnTo>
                    <a:lnTo>
                      <a:pt x="0" y="151"/>
                    </a:lnTo>
                    <a:lnTo>
                      <a:pt x="3" y="137"/>
                    </a:lnTo>
                    <a:lnTo>
                      <a:pt x="6" y="122"/>
                    </a:lnTo>
                    <a:lnTo>
                      <a:pt x="9" y="110"/>
                    </a:lnTo>
                    <a:close/>
                  </a:path>
                </a:pathLst>
              </a:custGeom>
              <a:solidFill>
                <a:srgbClr val="6BC4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3" name="Freeform 36"/>
              <p:cNvSpPr>
                <a:spLocks/>
              </p:cNvSpPr>
              <p:nvPr/>
            </p:nvSpPr>
            <p:spPr bwMode="auto">
              <a:xfrm>
                <a:off x="4136" y="1742"/>
                <a:ext cx="44" cy="50"/>
              </a:xfrm>
              <a:custGeom>
                <a:avLst/>
                <a:gdLst>
                  <a:gd name="T0" fmla="*/ 24 w 132"/>
                  <a:gd name="T1" fmla="*/ 87 h 149"/>
                  <a:gd name="T2" fmla="*/ 21 w 132"/>
                  <a:gd name="T3" fmla="*/ 79 h 149"/>
                  <a:gd name="T4" fmla="*/ 14 w 132"/>
                  <a:gd name="T5" fmla="*/ 73 h 149"/>
                  <a:gd name="T6" fmla="*/ 9 w 132"/>
                  <a:gd name="T7" fmla="*/ 73 h 149"/>
                  <a:gd name="T8" fmla="*/ 3 w 132"/>
                  <a:gd name="T9" fmla="*/ 70 h 149"/>
                  <a:gd name="T10" fmla="*/ 0 w 132"/>
                  <a:gd name="T11" fmla="*/ 68 h 149"/>
                  <a:gd name="T12" fmla="*/ 0 w 132"/>
                  <a:gd name="T13" fmla="*/ 65 h 149"/>
                  <a:gd name="T14" fmla="*/ 6 w 132"/>
                  <a:gd name="T15" fmla="*/ 59 h 149"/>
                  <a:gd name="T16" fmla="*/ 24 w 132"/>
                  <a:gd name="T17" fmla="*/ 46 h 149"/>
                  <a:gd name="T18" fmla="*/ 41 w 132"/>
                  <a:gd name="T19" fmla="*/ 35 h 149"/>
                  <a:gd name="T20" fmla="*/ 62 w 132"/>
                  <a:gd name="T21" fmla="*/ 24 h 149"/>
                  <a:gd name="T22" fmla="*/ 81 w 132"/>
                  <a:gd name="T23" fmla="*/ 14 h 149"/>
                  <a:gd name="T24" fmla="*/ 100 w 132"/>
                  <a:gd name="T25" fmla="*/ 6 h 149"/>
                  <a:gd name="T26" fmla="*/ 111 w 132"/>
                  <a:gd name="T27" fmla="*/ 3 h 149"/>
                  <a:gd name="T28" fmla="*/ 123 w 132"/>
                  <a:gd name="T29" fmla="*/ 0 h 149"/>
                  <a:gd name="T30" fmla="*/ 129 w 132"/>
                  <a:gd name="T31" fmla="*/ 3 h 149"/>
                  <a:gd name="T32" fmla="*/ 132 w 132"/>
                  <a:gd name="T33" fmla="*/ 11 h 149"/>
                  <a:gd name="T34" fmla="*/ 129 w 132"/>
                  <a:gd name="T35" fmla="*/ 27 h 149"/>
                  <a:gd name="T36" fmla="*/ 123 w 132"/>
                  <a:gd name="T37" fmla="*/ 41 h 149"/>
                  <a:gd name="T38" fmla="*/ 111 w 132"/>
                  <a:gd name="T39" fmla="*/ 55 h 149"/>
                  <a:gd name="T40" fmla="*/ 100 w 132"/>
                  <a:gd name="T41" fmla="*/ 73 h 149"/>
                  <a:gd name="T42" fmla="*/ 81 w 132"/>
                  <a:gd name="T43" fmla="*/ 93 h 149"/>
                  <a:gd name="T44" fmla="*/ 65 w 132"/>
                  <a:gd name="T45" fmla="*/ 108 h 149"/>
                  <a:gd name="T46" fmla="*/ 46 w 132"/>
                  <a:gd name="T47" fmla="*/ 125 h 149"/>
                  <a:gd name="T48" fmla="*/ 30 w 132"/>
                  <a:gd name="T49" fmla="*/ 140 h 149"/>
                  <a:gd name="T50" fmla="*/ 11 w 132"/>
                  <a:gd name="T51" fmla="*/ 149 h 149"/>
                  <a:gd name="T52" fmla="*/ 3 w 132"/>
                  <a:gd name="T53" fmla="*/ 149 h 149"/>
                  <a:gd name="T54" fmla="*/ 0 w 132"/>
                  <a:gd name="T55" fmla="*/ 146 h 149"/>
                  <a:gd name="T56" fmla="*/ 3 w 132"/>
                  <a:gd name="T57" fmla="*/ 138 h 149"/>
                  <a:gd name="T58" fmla="*/ 6 w 132"/>
                  <a:gd name="T59" fmla="*/ 125 h 149"/>
                  <a:gd name="T60" fmla="*/ 11 w 132"/>
                  <a:gd name="T61" fmla="*/ 111 h 149"/>
                  <a:gd name="T62" fmla="*/ 18 w 132"/>
                  <a:gd name="T63" fmla="*/ 100 h 149"/>
                  <a:gd name="T64" fmla="*/ 24 w 132"/>
                  <a:gd name="T65" fmla="*/ 87 h 1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2" h="149">
                    <a:moveTo>
                      <a:pt x="24" y="87"/>
                    </a:moveTo>
                    <a:lnTo>
                      <a:pt x="21" y="79"/>
                    </a:lnTo>
                    <a:lnTo>
                      <a:pt x="14" y="73"/>
                    </a:lnTo>
                    <a:lnTo>
                      <a:pt x="9" y="73"/>
                    </a:lnTo>
                    <a:lnTo>
                      <a:pt x="3" y="70"/>
                    </a:lnTo>
                    <a:lnTo>
                      <a:pt x="0" y="68"/>
                    </a:lnTo>
                    <a:lnTo>
                      <a:pt x="0" y="65"/>
                    </a:lnTo>
                    <a:lnTo>
                      <a:pt x="6" y="59"/>
                    </a:lnTo>
                    <a:lnTo>
                      <a:pt x="24" y="46"/>
                    </a:lnTo>
                    <a:lnTo>
                      <a:pt x="41" y="35"/>
                    </a:lnTo>
                    <a:lnTo>
                      <a:pt x="62" y="24"/>
                    </a:lnTo>
                    <a:lnTo>
                      <a:pt x="81" y="14"/>
                    </a:lnTo>
                    <a:lnTo>
                      <a:pt x="100" y="6"/>
                    </a:lnTo>
                    <a:lnTo>
                      <a:pt x="111" y="3"/>
                    </a:lnTo>
                    <a:lnTo>
                      <a:pt x="123" y="0"/>
                    </a:lnTo>
                    <a:lnTo>
                      <a:pt x="129" y="3"/>
                    </a:lnTo>
                    <a:lnTo>
                      <a:pt x="132" y="11"/>
                    </a:lnTo>
                    <a:lnTo>
                      <a:pt x="129" y="27"/>
                    </a:lnTo>
                    <a:lnTo>
                      <a:pt x="123" y="41"/>
                    </a:lnTo>
                    <a:lnTo>
                      <a:pt x="111" y="55"/>
                    </a:lnTo>
                    <a:lnTo>
                      <a:pt x="100" y="73"/>
                    </a:lnTo>
                    <a:lnTo>
                      <a:pt x="81" y="93"/>
                    </a:lnTo>
                    <a:lnTo>
                      <a:pt x="65" y="108"/>
                    </a:lnTo>
                    <a:lnTo>
                      <a:pt x="46" y="125"/>
                    </a:lnTo>
                    <a:lnTo>
                      <a:pt x="30" y="140"/>
                    </a:lnTo>
                    <a:lnTo>
                      <a:pt x="11" y="149"/>
                    </a:lnTo>
                    <a:lnTo>
                      <a:pt x="3" y="149"/>
                    </a:lnTo>
                    <a:lnTo>
                      <a:pt x="0" y="146"/>
                    </a:lnTo>
                    <a:lnTo>
                      <a:pt x="3" y="138"/>
                    </a:lnTo>
                    <a:lnTo>
                      <a:pt x="6" y="125"/>
                    </a:lnTo>
                    <a:lnTo>
                      <a:pt x="11" y="111"/>
                    </a:lnTo>
                    <a:lnTo>
                      <a:pt x="18" y="100"/>
                    </a:lnTo>
                    <a:lnTo>
                      <a:pt x="24" y="87"/>
                    </a:lnTo>
                    <a:close/>
                  </a:path>
                </a:pathLst>
              </a:custGeom>
              <a:solidFill>
                <a:srgbClr val="9BE0A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4" name="Freeform 37"/>
              <p:cNvSpPr>
                <a:spLocks/>
              </p:cNvSpPr>
              <p:nvPr/>
            </p:nvSpPr>
            <p:spPr bwMode="auto">
              <a:xfrm>
                <a:off x="4141" y="1743"/>
                <a:ext cx="37" cy="46"/>
              </a:xfrm>
              <a:custGeom>
                <a:avLst/>
                <a:gdLst>
                  <a:gd name="T0" fmla="*/ 32 w 112"/>
                  <a:gd name="T1" fmla="*/ 62 h 137"/>
                  <a:gd name="T2" fmla="*/ 30 w 112"/>
                  <a:gd name="T3" fmla="*/ 56 h 137"/>
                  <a:gd name="T4" fmla="*/ 24 w 112"/>
                  <a:gd name="T5" fmla="*/ 52 h 137"/>
                  <a:gd name="T6" fmla="*/ 18 w 112"/>
                  <a:gd name="T7" fmla="*/ 52 h 137"/>
                  <a:gd name="T8" fmla="*/ 10 w 112"/>
                  <a:gd name="T9" fmla="*/ 56 h 137"/>
                  <a:gd name="T10" fmla="*/ 4 w 112"/>
                  <a:gd name="T11" fmla="*/ 56 h 137"/>
                  <a:gd name="T12" fmla="*/ 0 w 112"/>
                  <a:gd name="T13" fmla="*/ 56 h 137"/>
                  <a:gd name="T14" fmla="*/ 4 w 112"/>
                  <a:gd name="T15" fmla="*/ 52 h 137"/>
                  <a:gd name="T16" fmla="*/ 16 w 112"/>
                  <a:gd name="T17" fmla="*/ 43 h 137"/>
                  <a:gd name="T18" fmla="*/ 30 w 112"/>
                  <a:gd name="T19" fmla="*/ 32 h 137"/>
                  <a:gd name="T20" fmla="*/ 45 w 112"/>
                  <a:gd name="T21" fmla="*/ 21 h 137"/>
                  <a:gd name="T22" fmla="*/ 62 w 112"/>
                  <a:gd name="T23" fmla="*/ 11 h 137"/>
                  <a:gd name="T24" fmla="*/ 77 w 112"/>
                  <a:gd name="T25" fmla="*/ 6 h 137"/>
                  <a:gd name="T26" fmla="*/ 91 w 112"/>
                  <a:gd name="T27" fmla="*/ 3 h 137"/>
                  <a:gd name="T28" fmla="*/ 100 w 112"/>
                  <a:gd name="T29" fmla="*/ 0 h 137"/>
                  <a:gd name="T30" fmla="*/ 109 w 112"/>
                  <a:gd name="T31" fmla="*/ 3 h 137"/>
                  <a:gd name="T32" fmla="*/ 112 w 112"/>
                  <a:gd name="T33" fmla="*/ 8 h 137"/>
                  <a:gd name="T34" fmla="*/ 107 w 112"/>
                  <a:gd name="T35" fmla="*/ 24 h 137"/>
                  <a:gd name="T36" fmla="*/ 100 w 112"/>
                  <a:gd name="T37" fmla="*/ 35 h 137"/>
                  <a:gd name="T38" fmla="*/ 91 w 112"/>
                  <a:gd name="T39" fmla="*/ 52 h 137"/>
                  <a:gd name="T40" fmla="*/ 80 w 112"/>
                  <a:gd name="T41" fmla="*/ 70 h 137"/>
                  <a:gd name="T42" fmla="*/ 65 w 112"/>
                  <a:gd name="T43" fmla="*/ 87 h 137"/>
                  <a:gd name="T44" fmla="*/ 51 w 112"/>
                  <a:gd name="T45" fmla="*/ 102 h 137"/>
                  <a:gd name="T46" fmla="*/ 35 w 112"/>
                  <a:gd name="T47" fmla="*/ 119 h 137"/>
                  <a:gd name="T48" fmla="*/ 21 w 112"/>
                  <a:gd name="T49" fmla="*/ 132 h 137"/>
                  <a:gd name="T50" fmla="*/ 7 w 112"/>
                  <a:gd name="T51" fmla="*/ 137 h 137"/>
                  <a:gd name="T52" fmla="*/ 0 w 112"/>
                  <a:gd name="T53" fmla="*/ 135 h 137"/>
                  <a:gd name="T54" fmla="*/ 4 w 112"/>
                  <a:gd name="T55" fmla="*/ 129 h 137"/>
                  <a:gd name="T56" fmla="*/ 10 w 112"/>
                  <a:gd name="T57" fmla="*/ 114 h 137"/>
                  <a:gd name="T58" fmla="*/ 16 w 112"/>
                  <a:gd name="T59" fmla="*/ 102 h 137"/>
                  <a:gd name="T60" fmla="*/ 24 w 112"/>
                  <a:gd name="T61" fmla="*/ 84 h 137"/>
                  <a:gd name="T62" fmla="*/ 30 w 112"/>
                  <a:gd name="T63" fmla="*/ 73 h 137"/>
                  <a:gd name="T64" fmla="*/ 32 w 112"/>
                  <a:gd name="T65" fmla="*/ 62 h 1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12" h="137">
                    <a:moveTo>
                      <a:pt x="32" y="62"/>
                    </a:moveTo>
                    <a:lnTo>
                      <a:pt x="30" y="56"/>
                    </a:lnTo>
                    <a:lnTo>
                      <a:pt x="24" y="52"/>
                    </a:lnTo>
                    <a:lnTo>
                      <a:pt x="18" y="52"/>
                    </a:lnTo>
                    <a:lnTo>
                      <a:pt x="10" y="56"/>
                    </a:lnTo>
                    <a:lnTo>
                      <a:pt x="4" y="56"/>
                    </a:lnTo>
                    <a:lnTo>
                      <a:pt x="0" y="56"/>
                    </a:lnTo>
                    <a:lnTo>
                      <a:pt x="4" y="52"/>
                    </a:lnTo>
                    <a:lnTo>
                      <a:pt x="16" y="43"/>
                    </a:lnTo>
                    <a:lnTo>
                      <a:pt x="30" y="32"/>
                    </a:lnTo>
                    <a:lnTo>
                      <a:pt x="45" y="21"/>
                    </a:lnTo>
                    <a:lnTo>
                      <a:pt x="62" y="11"/>
                    </a:lnTo>
                    <a:lnTo>
                      <a:pt x="77" y="6"/>
                    </a:lnTo>
                    <a:lnTo>
                      <a:pt x="91" y="3"/>
                    </a:lnTo>
                    <a:lnTo>
                      <a:pt x="100" y="0"/>
                    </a:lnTo>
                    <a:lnTo>
                      <a:pt x="109" y="3"/>
                    </a:lnTo>
                    <a:lnTo>
                      <a:pt x="112" y="8"/>
                    </a:lnTo>
                    <a:lnTo>
                      <a:pt x="107" y="24"/>
                    </a:lnTo>
                    <a:lnTo>
                      <a:pt x="100" y="35"/>
                    </a:lnTo>
                    <a:lnTo>
                      <a:pt x="91" y="52"/>
                    </a:lnTo>
                    <a:lnTo>
                      <a:pt x="80" y="70"/>
                    </a:lnTo>
                    <a:lnTo>
                      <a:pt x="65" y="87"/>
                    </a:lnTo>
                    <a:lnTo>
                      <a:pt x="51" y="102"/>
                    </a:lnTo>
                    <a:lnTo>
                      <a:pt x="35" y="119"/>
                    </a:lnTo>
                    <a:lnTo>
                      <a:pt x="21" y="132"/>
                    </a:lnTo>
                    <a:lnTo>
                      <a:pt x="7" y="137"/>
                    </a:lnTo>
                    <a:lnTo>
                      <a:pt x="0" y="135"/>
                    </a:lnTo>
                    <a:lnTo>
                      <a:pt x="4" y="129"/>
                    </a:lnTo>
                    <a:lnTo>
                      <a:pt x="10" y="114"/>
                    </a:lnTo>
                    <a:lnTo>
                      <a:pt x="16" y="102"/>
                    </a:lnTo>
                    <a:lnTo>
                      <a:pt x="24" y="84"/>
                    </a:lnTo>
                    <a:lnTo>
                      <a:pt x="30" y="73"/>
                    </a:lnTo>
                    <a:lnTo>
                      <a:pt x="32" y="62"/>
                    </a:lnTo>
                    <a:close/>
                  </a:path>
                </a:pathLst>
              </a:custGeom>
              <a:solidFill>
                <a:srgbClr val="CFFFC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5" name="Freeform 38"/>
              <p:cNvSpPr>
                <a:spLocks/>
              </p:cNvSpPr>
              <p:nvPr/>
            </p:nvSpPr>
            <p:spPr bwMode="auto">
              <a:xfrm>
                <a:off x="4107" y="1767"/>
                <a:ext cx="29" cy="26"/>
              </a:xfrm>
              <a:custGeom>
                <a:avLst/>
                <a:gdLst>
                  <a:gd name="T0" fmla="*/ 47 w 88"/>
                  <a:gd name="T1" fmla="*/ 32 h 79"/>
                  <a:gd name="T2" fmla="*/ 53 w 88"/>
                  <a:gd name="T3" fmla="*/ 27 h 79"/>
                  <a:gd name="T4" fmla="*/ 61 w 88"/>
                  <a:gd name="T5" fmla="*/ 17 h 79"/>
                  <a:gd name="T6" fmla="*/ 67 w 88"/>
                  <a:gd name="T7" fmla="*/ 11 h 79"/>
                  <a:gd name="T8" fmla="*/ 77 w 88"/>
                  <a:gd name="T9" fmla="*/ 6 h 79"/>
                  <a:gd name="T10" fmla="*/ 83 w 88"/>
                  <a:gd name="T11" fmla="*/ 3 h 79"/>
                  <a:gd name="T12" fmla="*/ 88 w 88"/>
                  <a:gd name="T13" fmla="*/ 0 h 79"/>
                  <a:gd name="T14" fmla="*/ 85 w 88"/>
                  <a:gd name="T15" fmla="*/ 0 h 79"/>
                  <a:gd name="T16" fmla="*/ 83 w 88"/>
                  <a:gd name="T17" fmla="*/ 3 h 79"/>
                  <a:gd name="T18" fmla="*/ 74 w 88"/>
                  <a:gd name="T19" fmla="*/ 6 h 79"/>
                  <a:gd name="T20" fmla="*/ 61 w 88"/>
                  <a:gd name="T21" fmla="*/ 11 h 79"/>
                  <a:gd name="T22" fmla="*/ 50 w 88"/>
                  <a:gd name="T23" fmla="*/ 14 h 79"/>
                  <a:gd name="T24" fmla="*/ 39 w 88"/>
                  <a:gd name="T25" fmla="*/ 20 h 79"/>
                  <a:gd name="T26" fmla="*/ 29 w 88"/>
                  <a:gd name="T27" fmla="*/ 30 h 79"/>
                  <a:gd name="T28" fmla="*/ 21 w 88"/>
                  <a:gd name="T29" fmla="*/ 35 h 79"/>
                  <a:gd name="T30" fmla="*/ 12 w 88"/>
                  <a:gd name="T31" fmla="*/ 41 h 79"/>
                  <a:gd name="T32" fmla="*/ 7 w 88"/>
                  <a:gd name="T33" fmla="*/ 49 h 79"/>
                  <a:gd name="T34" fmla="*/ 4 w 88"/>
                  <a:gd name="T35" fmla="*/ 55 h 79"/>
                  <a:gd name="T36" fmla="*/ 0 w 88"/>
                  <a:gd name="T37" fmla="*/ 62 h 79"/>
                  <a:gd name="T38" fmla="*/ 0 w 88"/>
                  <a:gd name="T39" fmla="*/ 67 h 79"/>
                  <a:gd name="T40" fmla="*/ 4 w 88"/>
                  <a:gd name="T41" fmla="*/ 73 h 79"/>
                  <a:gd name="T42" fmla="*/ 7 w 88"/>
                  <a:gd name="T43" fmla="*/ 76 h 79"/>
                  <a:gd name="T44" fmla="*/ 10 w 88"/>
                  <a:gd name="T45" fmla="*/ 79 h 79"/>
                  <a:gd name="T46" fmla="*/ 15 w 88"/>
                  <a:gd name="T47" fmla="*/ 79 h 79"/>
                  <a:gd name="T48" fmla="*/ 24 w 88"/>
                  <a:gd name="T49" fmla="*/ 76 h 79"/>
                  <a:gd name="T50" fmla="*/ 29 w 88"/>
                  <a:gd name="T51" fmla="*/ 73 h 79"/>
                  <a:gd name="T52" fmla="*/ 35 w 88"/>
                  <a:gd name="T53" fmla="*/ 67 h 79"/>
                  <a:gd name="T54" fmla="*/ 39 w 88"/>
                  <a:gd name="T55" fmla="*/ 62 h 79"/>
                  <a:gd name="T56" fmla="*/ 39 w 88"/>
                  <a:gd name="T57" fmla="*/ 55 h 79"/>
                  <a:gd name="T58" fmla="*/ 42 w 88"/>
                  <a:gd name="T59" fmla="*/ 49 h 79"/>
                  <a:gd name="T60" fmla="*/ 42 w 88"/>
                  <a:gd name="T61" fmla="*/ 44 h 79"/>
                  <a:gd name="T62" fmla="*/ 45 w 88"/>
                  <a:gd name="T63" fmla="*/ 38 h 79"/>
                  <a:gd name="T64" fmla="*/ 47 w 88"/>
                  <a:gd name="T65" fmla="*/ 32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88" h="79">
                    <a:moveTo>
                      <a:pt x="47" y="32"/>
                    </a:moveTo>
                    <a:lnTo>
                      <a:pt x="53" y="27"/>
                    </a:lnTo>
                    <a:lnTo>
                      <a:pt x="61" y="17"/>
                    </a:lnTo>
                    <a:lnTo>
                      <a:pt x="67" y="11"/>
                    </a:lnTo>
                    <a:lnTo>
                      <a:pt x="77" y="6"/>
                    </a:lnTo>
                    <a:lnTo>
                      <a:pt x="83" y="3"/>
                    </a:lnTo>
                    <a:lnTo>
                      <a:pt x="88" y="0"/>
                    </a:lnTo>
                    <a:lnTo>
                      <a:pt x="85" y="0"/>
                    </a:lnTo>
                    <a:lnTo>
                      <a:pt x="83" y="3"/>
                    </a:lnTo>
                    <a:lnTo>
                      <a:pt x="74" y="6"/>
                    </a:lnTo>
                    <a:lnTo>
                      <a:pt x="61" y="11"/>
                    </a:lnTo>
                    <a:lnTo>
                      <a:pt x="50" y="14"/>
                    </a:lnTo>
                    <a:lnTo>
                      <a:pt x="39" y="20"/>
                    </a:lnTo>
                    <a:lnTo>
                      <a:pt x="29" y="30"/>
                    </a:lnTo>
                    <a:lnTo>
                      <a:pt x="21" y="35"/>
                    </a:lnTo>
                    <a:lnTo>
                      <a:pt x="12" y="41"/>
                    </a:lnTo>
                    <a:lnTo>
                      <a:pt x="7" y="49"/>
                    </a:lnTo>
                    <a:lnTo>
                      <a:pt x="4" y="55"/>
                    </a:lnTo>
                    <a:lnTo>
                      <a:pt x="0" y="62"/>
                    </a:lnTo>
                    <a:lnTo>
                      <a:pt x="0" y="67"/>
                    </a:lnTo>
                    <a:lnTo>
                      <a:pt x="4" y="73"/>
                    </a:lnTo>
                    <a:lnTo>
                      <a:pt x="7" y="76"/>
                    </a:lnTo>
                    <a:lnTo>
                      <a:pt x="10" y="79"/>
                    </a:lnTo>
                    <a:lnTo>
                      <a:pt x="15" y="79"/>
                    </a:lnTo>
                    <a:lnTo>
                      <a:pt x="24" y="76"/>
                    </a:lnTo>
                    <a:lnTo>
                      <a:pt x="29" y="73"/>
                    </a:lnTo>
                    <a:lnTo>
                      <a:pt x="35" y="67"/>
                    </a:lnTo>
                    <a:lnTo>
                      <a:pt x="39" y="62"/>
                    </a:lnTo>
                    <a:lnTo>
                      <a:pt x="39" y="55"/>
                    </a:lnTo>
                    <a:lnTo>
                      <a:pt x="42" y="49"/>
                    </a:lnTo>
                    <a:lnTo>
                      <a:pt x="42" y="44"/>
                    </a:lnTo>
                    <a:lnTo>
                      <a:pt x="45" y="38"/>
                    </a:lnTo>
                    <a:lnTo>
                      <a:pt x="47" y="32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6" name="Freeform 39"/>
              <p:cNvSpPr>
                <a:spLocks/>
              </p:cNvSpPr>
              <p:nvPr/>
            </p:nvSpPr>
            <p:spPr bwMode="auto">
              <a:xfrm>
                <a:off x="4124" y="1776"/>
                <a:ext cx="11" cy="15"/>
              </a:xfrm>
              <a:custGeom>
                <a:avLst/>
                <a:gdLst>
                  <a:gd name="T0" fmla="*/ 21 w 35"/>
                  <a:gd name="T1" fmla="*/ 17 h 46"/>
                  <a:gd name="T2" fmla="*/ 24 w 35"/>
                  <a:gd name="T3" fmla="*/ 14 h 46"/>
                  <a:gd name="T4" fmla="*/ 27 w 35"/>
                  <a:gd name="T5" fmla="*/ 11 h 46"/>
                  <a:gd name="T6" fmla="*/ 30 w 35"/>
                  <a:gd name="T7" fmla="*/ 5 h 46"/>
                  <a:gd name="T8" fmla="*/ 33 w 35"/>
                  <a:gd name="T9" fmla="*/ 3 h 46"/>
                  <a:gd name="T10" fmla="*/ 35 w 35"/>
                  <a:gd name="T11" fmla="*/ 0 h 46"/>
                  <a:gd name="T12" fmla="*/ 33 w 35"/>
                  <a:gd name="T13" fmla="*/ 0 h 46"/>
                  <a:gd name="T14" fmla="*/ 30 w 35"/>
                  <a:gd name="T15" fmla="*/ 3 h 46"/>
                  <a:gd name="T16" fmla="*/ 27 w 35"/>
                  <a:gd name="T17" fmla="*/ 5 h 46"/>
                  <a:gd name="T18" fmla="*/ 21 w 35"/>
                  <a:gd name="T19" fmla="*/ 8 h 46"/>
                  <a:gd name="T20" fmla="*/ 17 w 35"/>
                  <a:gd name="T21" fmla="*/ 11 h 46"/>
                  <a:gd name="T22" fmla="*/ 11 w 35"/>
                  <a:gd name="T23" fmla="*/ 14 h 46"/>
                  <a:gd name="T24" fmla="*/ 9 w 35"/>
                  <a:gd name="T25" fmla="*/ 19 h 46"/>
                  <a:gd name="T26" fmla="*/ 6 w 35"/>
                  <a:gd name="T27" fmla="*/ 22 h 46"/>
                  <a:gd name="T28" fmla="*/ 3 w 35"/>
                  <a:gd name="T29" fmla="*/ 28 h 46"/>
                  <a:gd name="T30" fmla="*/ 0 w 35"/>
                  <a:gd name="T31" fmla="*/ 32 h 46"/>
                  <a:gd name="T32" fmla="*/ 0 w 35"/>
                  <a:gd name="T33" fmla="*/ 35 h 46"/>
                  <a:gd name="T34" fmla="*/ 0 w 35"/>
                  <a:gd name="T35" fmla="*/ 38 h 46"/>
                  <a:gd name="T36" fmla="*/ 0 w 35"/>
                  <a:gd name="T37" fmla="*/ 40 h 46"/>
                  <a:gd name="T38" fmla="*/ 3 w 35"/>
                  <a:gd name="T39" fmla="*/ 43 h 46"/>
                  <a:gd name="T40" fmla="*/ 9 w 35"/>
                  <a:gd name="T41" fmla="*/ 46 h 46"/>
                  <a:gd name="T42" fmla="*/ 11 w 35"/>
                  <a:gd name="T43" fmla="*/ 43 h 46"/>
                  <a:gd name="T44" fmla="*/ 14 w 35"/>
                  <a:gd name="T45" fmla="*/ 40 h 46"/>
                  <a:gd name="T46" fmla="*/ 14 w 35"/>
                  <a:gd name="T47" fmla="*/ 38 h 46"/>
                  <a:gd name="T48" fmla="*/ 17 w 35"/>
                  <a:gd name="T49" fmla="*/ 32 h 46"/>
                  <a:gd name="T50" fmla="*/ 17 w 35"/>
                  <a:gd name="T51" fmla="*/ 28 h 46"/>
                  <a:gd name="T52" fmla="*/ 17 w 35"/>
                  <a:gd name="T53" fmla="*/ 25 h 46"/>
                  <a:gd name="T54" fmla="*/ 17 w 35"/>
                  <a:gd name="T55" fmla="*/ 19 h 46"/>
                  <a:gd name="T56" fmla="*/ 21 w 35"/>
                  <a:gd name="T57" fmla="*/ 17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35" h="46">
                    <a:moveTo>
                      <a:pt x="21" y="17"/>
                    </a:moveTo>
                    <a:lnTo>
                      <a:pt x="24" y="14"/>
                    </a:lnTo>
                    <a:lnTo>
                      <a:pt x="27" y="11"/>
                    </a:lnTo>
                    <a:lnTo>
                      <a:pt x="30" y="5"/>
                    </a:lnTo>
                    <a:lnTo>
                      <a:pt x="33" y="3"/>
                    </a:lnTo>
                    <a:lnTo>
                      <a:pt x="35" y="0"/>
                    </a:lnTo>
                    <a:lnTo>
                      <a:pt x="33" y="0"/>
                    </a:lnTo>
                    <a:lnTo>
                      <a:pt x="30" y="3"/>
                    </a:lnTo>
                    <a:lnTo>
                      <a:pt x="27" y="5"/>
                    </a:lnTo>
                    <a:lnTo>
                      <a:pt x="21" y="8"/>
                    </a:lnTo>
                    <a:lnTo>
                      <a:pt x="17" y="11"/>
                    </a:lnTo>
                    <a:lnTo>
                      <a:pt x="11" y="14"/>
                    </a:lnTo>
                    <a:lnTo>
                      <a:pt x="9" y="19"/>
                    </a:lnTo>
                    <a:lnTo>
                      <a:pt x="6" y="22"/>
                    </a:lnTo>
                    <a:lnTo>
                      <a:pt x="3" y="28"/>
                    </a:lnTo>
                    <a:lnTo>
                      <a:pt x="0" y="32"/>
                    </a:lnTo>
                    <a:lnTo>
                      <a:pt x="0" y="35"/>
                    </a:lnTo>
                    <a:lnTo>
                      <a:pt x="0" y="38"/>
                    </a:lnTo>
                    <a:lnTo>
                      <a:pt x="0" y="40"/>
                    </a:lnTo>
                    <a:lnTo>
                      <a:pt x="3" y="43"/>
                    </a:lnTo>
                    <a:lnTo>
                      <a:pt x="9" y="46"/>
                    </a:lnTo>
                    <a:lnTo>
                      <a:pt x="11" y="43"/>
                    </a:lnTo>
                    <a:lnTo>
                      <a:pt x="14" y="40"/>
                    </a:lnTo>
                    <a:lnTo>
                      <a:pt x="14" y="38"/>
                    </a:lnTo>
                    <a:lnTo>
                      <a:pt x="17" y="32"/>
                    </a:lnTo>
                    <a:lnTo>
                      <a:pt x="17" y="28"/>
                    </a:lnTo>
                    <a:lnTo>
                      <a:pt x="17" y="25"/>
                    </a:lnTo>
                    <a:lnTo>
                      <a:pt x="17" y="19"/>
                    </a:lnTo>
                    <a:lnTo>
                      <a:pt x="21" y="17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7" name="Freeform 40"/>
              <p:cNvSpPr>
                <a:spLocks/>
              </p:cNvSpPr>
              <p:nvPr/>
            </p:nvSpPr>
            <p:spPr bwMode="auto">
              <a:xfrm>
                <a:off x="4043" y="1884"/>
                <a:ext cx="928" cy="332"/>
              </a:xfrm>
              <a:custGeom>
                <a:avLst/>
                <a:gdLst>
                  <a:gd name="T0" fmla="*/ 108 w 2783"/>
                  <a:gd name="T1" fmla="*/ 656 h 998"/>
                  <a:gd name="T2" fmla="*/ 22 w 2783"/>
                  <a:gd name="T3" fmla="*/ 580 h 998"/>
                  <a:gd name="T4" fmla="*/ 0 w 2783"/>
                  <a:gd name="T5" fmla="*/ 515 h 998"/>
                  <a:gd name="T6" fmla="*/ 29 w 2783"/>
                  <a:gd name="T7" fmla="*/ 466 h 998"/>
                  <a:gd name="T8" fmla="*/ 111 w 2783"/>
                  <a:gd name="T9" fmla="*/ 416 h 998"/>
                  <a:gd name="T10" fmla="*/ 237 w 2783"/>
                  <a:gd name="T11" fmla="*/ 370 h 998"/>
                  <a:gd name="T12" fmla="*/ 401 w 2783"/>
                  <a:gd name="T13" fmla="*/ 318 h 998"/>
                  <a:gd name="T14" fmla="*/ 598 w 2783"/>
                  <a:gd name="T15" fmla="*/ 256 h 998"/>
                  <a:gd name="T16" fmla="*/ 824 w 2783"/>
                  <a:gd name="T17" fmla="*/ 180 h 998"/>
                  <a:gd name="T18" fmla="*/ 912 w 2783"/>
                  <a:gd name="T19" fmla="*/ 145 h 998"/>
                  <a:gd name="T20" fmla="*/ 1012 w 2783"/>
                  <a:gd name="T21" fmla="*/ 110 h 998"/>
                  <a:gd name="T22" fmla="*/ 1120 w 2783"/>
                  <a:gd name="T23" fmla="*/ 75 h 998"/>
                  <a:gd name="T24" fmla="*/ 1230 w 2783"/>
                  <a:gd name="T25" fmla="*/ 43 h 998"/>
                  <a:gd name="T26" fmla="*/ 1341 w 2783"/>
                  <a:gd name="T27" fmla="*/ 19 h 998"/>
                  <a:gd name="T28" fmla="*/ 1452 w 2783"/>
                  <a:gd name="T29" fmla="*/ 2 h 998"/>
                  <a:gd name="T30" fmla="*/ 1558 w 2783"/>
                  <a:gd name="T31" fmla="*/ 0 h 998"/>
                  <a:gd name="T32" fmla="*/ 1661 w 2783"/>
                  <a:gd name="T33" fmla="*/ 14 h 998"/>
                  <a:gd name="T34" fmla="*/ 1812 w 2783"/>
                  <a:gd name="T35" fmla="*/ 67 h 998"/>
                  <a:gd name="T36" fmla="*/ 1958 w 2783"/>
                  <a:gd name="T37" fmla="*/ 151 h 998"/>
                  <a:gd name="T38" fmla="*/ 2095 w 2783"/>
                  <a:gd name="T39" fmla="*/ 256 h 998"/>
                  <a:gd name="T40" fmla="*/ 2224 w 2783"/>
                  <a:gd name="T41" fmla="*/ 372 h 998"/>
                  <a:gd name="T42" fmla="*/ 2342 w 2783"/>
                  <a:gd name="T43" fmla="*/ 499 h 998"/>
                  <a:gd name="T44" fmla="*/ 2450 w 2783"/>
                  <a:gd name="T45" fmla="*/ 618 h 998"/>
                  <a:gd name="T46" fmla="*/ 2549 w 2783"/>
                  <a:gd name="T47" fmla="*/ 726 h 998"/>
                  <a:gd name="T48" fmla="*/ 2636 w 2783"/>
                  <a:gd name="T49" fmla="*/ 817 h 998"/>
                  <a:gd name="T50" fmla="*/ 2760 w 2783"/>
                  <a:gd name="T51" fmla="*/ 944 h 998"/>
                  <a:gd name="T52" fmla="*/ 2783 w 2783"/>
                  <a:gd name="T53" fmla="*/ 998 h 998"/>
                  <a:gd name="T54" fmla="*/ 2713 w 2783"/>
                  <a:gd name="T55" fmla="*/ 995 h 998"/>
                  <a:gd name="T56" fmla="*/ 2566 w 2783"/>
                  <a:gd name="T57" fmla="*/ 957 h 998"/>
                  <a:gd name="T58" fmla="*/ 2353 w 2783"/>
                  <a:gd name="T59" fmla="*/ 901 h 998"/>
                  <a:gd name="T60" fmla="*/ 2090 w 2783"/>
                  <a:gd name="T61" fmla="*/ 852 h 998"/>
                  <a:gd name="T62" fmla="*/ 1783 w 2783"/>
                  <a:gd name="T63" fmla="*/ 822 h 998"/>
                  <a:gd name="T64" fmla="*/ 1452 w 2783"/>
                  <a:gd name="T65" fmla="*/ 834 h 998"/>
                  <a:gd name="T66" fmla="*/ 1142 w 2783"/>
                  <a:gd name="T67" fmla="*/ 866 h 998"/>
                  <a:gd name="T68" fmla="*/ 897 w 2783"/>
                  <a:gd name="T69" fmla="*/ 884 h 998"/>
                  <a:gd name="T70" fmla="*/ 703 w 2783"/>
                  <a:gd name="T71" fmla="*/ 884 h 998"/>
                  <a:gd name="T72" fmla="*/ 552 w 2783"/>
                  <a:gd name="T73" fmla="*/ 869 h 998"/>
                  <a:gd name="T74" fmla="*/ 429 w 2783"/>
                  <a:gd name="T75" fmla="*/ 839 h 998"/>
                  <a:gd name="T76" fmla="*/ 321 w 2783"/>
                  <a:gd name="T77" fmla="*/ 793 h 998"/>
                  <a:gd name="T78" fmla="*/ 218 w 2783"/>
                  <a:gd name="T79" fmla="*/ 731 h 998"/>
                  <a:gd name="T80" fmla="*/ 108 w 2783"/>
                  <a:gd name="T81" fmla="*/ 656 h 9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83" h="998">
                    <a:moveTo>
                      <a:pt x="108" y="656"/>
                    </a:moveTo>
                    <a:lnTo>
                      <a:pt x="22" y="580"/>
                    </a:lnTo>
                    <a:lnTo>
                      <a:pt x="0" y="515"/>
                    </a:lnTo>
                    <a:lnTo>
                      <a:pt x="29" y="466"/>
                    </a:lnTo>
                    <a:lnTo>
                      <a:pt x="111" y="416"/>
                    </a:lnTo>
                    <a:lnTo>
                      <a:pt x="237" y="370"/>
                    </a:lnTo>
                    <a:lnTo>
                      <a:pt x="401" y="318"/>
                    </a:lnTo>
                    <a:lnTo>
                      <a:pt x="598" y="256"/>
                    </a:lnTo>
                    <a:lnTo>
                      <a:pt x="824" y="180"/>
                    </a:lnTo>
                    <a:lnTo>
                      <a:pt x="912" y="145"/>
                    </a:lnTo>
                    <a:lnTo>
                      <a:pt x="1012" y="110"/>
                    </a:lnTo>
                    <a:lnTo>
                      <a:pt x="1120" y="75"/>
                    </a:lnTo>
                    <a:lnTo>
                      <a:pt x="1230" y="43"/>
                    </a:lnTo>
                    <a:lnTo>
                      <a:pt x="1341" y="19"/>
                    </a:lnTo>
                    <a:lnTo>
                      <a:pt x="1452" y="2"/>
                    </a:lnTo>
                    <a:lnTo>
                      <a:pt x="1558" y="0"/>
                    </a:lnTo>
                    <a:lnTo>
                      <a:pt x="1661" y="14"/>
                    </a:lnTo>
                    <a:lnTo>
                      <a:pt x="1812" y="67"/>
                    </a:lnTo>
                    <a:lnTo>
                      <a:pt x="1958" y="151"/>
                    </a:lnTo>
                    <a:lnTo>
                      <a:pt x="2095" y="256"/>
                    </a:lnTo>
                    <a:lnTo>
                      <a:pt x="2224" y="372"/>
                    </a:lnTo>
                    <a:lnTo>
                      <a:pt x="2342" y="499"/>
                    </a:lnTo>
                    <a:lnTo>
                      <a:pt x="2450" y="618"/>
                    </a:lnTo>
                    <a:lnTo>
                      <a:pt x="2549" y="726"/>
                    </a:lnTo>
                    <a:lnTo>
                      <a:pt x="2636" y="817"/>
                    </a:lnTo>
                    <a:lnTo>
                      <a:pt x="2760" y="944"/>
                    </a:lnTo>
                    <a:lnTo>
                      <a:pt x="2783" y="998"/>
                    </a:lnTo>
                    <a:lnTo>
                      <a:pt x="2713" y="995"/>
                    </a:lnTo>
                    <a:lnTo>
                      <a:pt x="2566" y="957"/>
                    </a:lnTo>
                    <a:lnTo>
                      <a:pt x="2353" y="901"/>
                    </a:lnTo>
                    <a:lnTo>
                      <a:pt x="2090" y="852"/>
                    </a:lnTo>
                    <a:lnTo>
                      <a:pt x="1783" y="822"/>
                    </a:lnTo>
                    <a:lnTo>
                      <a:pt x="1452" y="834"/>
                    </a:lnTo>
                    <a:lnTo>
                      <a:pt x="1142" y="866"/>
                    </a:lnTo>
                    <a:lnTo>
                      <a:pt x="897" y="884"/>
                    </a:lnTo>
                    <a:lnTo>
                      <a:pt x="703" y="884"/>
                    </a:lnTo>
                    <a:lnTo>
                      <a:pt x="552" y="869"/>
                    </a:lnTo>
                    <a:lnTo>
                      <a:pt x="429" y="839"/>
                    </a:lnTo>
                    <a:lnTo>
                      <a:pt x="321" y="793"/>
                    </a:lnTo>
                    <a:lnTo>
                      <a:pt x="218" y="731"/>
                    </a:lnTo>
                    <a:lnTo>
                      <a:pt x="108" y="656"/>
                    </a:lnTo>
                    <a:close/>
                  </a:path>
                </a:pathLst>
              </a:custGeom>
              <a:solidFill>
                <a:srgbClr val="004728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8" name="Freeform 41"/>
              <p:cNvSpPr>
                <a:spLocks/>
              </p:cNvSpPr>
              <p:nvPr/>
            </p:nvSpPr>
            <p:spPr bwMode="auto">
              <a:xfrm>
                <a:off x="4099" y="1892"/>
                <a:ext cx="869" cy="322"/>
              </a:xfrm>
              <a:custGeom>
                <a:avLst/>
                <a:gdLst>
                  <a:gd name="T0" fmla="*/ 135 w 2607"/>
                  <a:gd name="T1" fmla="*/ 572 h 966"/>
                  <a:gd name="T2" fmla="*/ 38 w 2607"/>
                  <a:gd name="T3" fmla="*/ 502 h 966"/>
                  <a:gd name="T4" fmla="*/ 0 w 2607"/>
                  <a:gd name="T5" fmla="*/ 446 h 966"/>
                  <a:gd name="T6" fmla="*/ 14 w 2607"/>
                  <a:gd name="T7" fmla="*/ 400 h 966"/>
                  <a:gd name="T8" fmla="*/ 79 w 2607"/>
                  <a:gd name="T9" fmla="*/ 352 h 966"/>
                  <a:gd name="T10" fmla="*/ 187 w 2607"/>
                  <a:gd name="T11" fmla="*/ 309 h 966"/>
                  <a:gd name="T12" fmla="*/ 337 w 2607"/>
                  <a:gd name="T13" fmla="*/ 259 h 966"/>
                  <a:gd name="T14" fmla="*/ 523 w 2607"/>
                  <a:gd name="T15" fmla="*/ 203 h 966"/>
                  <a:gd name="T16" fmla="*/ 743 w 2607"/>
                  <a:gd name="T17" fmla="*/ 131 h 966"/>
                  <a:gd name="T18" fmla="*/ 830 w 2607"/>
                  <a:gd name="T19" fmla="*/ 101 h 966"/>
                  <a:gd name="T20" fmla="*/ 927 w 2607"/>
                  <a:gd name="T21" fmla="*/ 73 h 966"/>
                  <a:gd name="T22" fmla="*/ 1029 w 2607"/>
                  <a:gd name="T23" fmla="*/ 46 h 966"/>
                  <a:gd name="T24" fmla="*/ 1137 w 2607"/>
                  <a:gd name="T25" fmla="*/ 23 h 966"/>
                  <a:gd name="T26" fmla="*/ 1245 w 2607"/>
                  <a:gd name="T27" fmla="*/ 6 h 966"/>
                  <a:gd name="T28" fmla="*/ 1354 w 2607"/>
                  <a:gd name="T29" fmla="*/ 0 h 966"/>
                  <a:gd name="T30" fmla="*/ 1457 w 2607"/>
                  <a:gd name="T31" fmla="*/ 3 h 966"/>
                  <a:gd name="T32" fmla="*/ 1552 w 2607"/>
                  <a:gd name="T33" fmla="*/ 20 h 966"/>
                  <a:gd name="T34" fmla="*/ 1699 w 2607"/>
                  <a:gd name="T35" fmla="*/ 79 h 966"/>
                  <a:gd name="T36" fmla="*/ 1839 w 2607"/>
                  <a:gd name="T37" fmla="*/ 160 h 966"/>
                  <a:gd name="T38" fmla="*/ 1968 w 2607"/>
                  <a:gd name="T39" fmla="*/ 262 h 966"/>
                  <a:gd name="T40" fmla="*/ 2087 w 2607"/>
                  <a:gd name="T41" fmla="*/ 373 h 966"/>
                  <a:gd name="T42" fmla="*/ 2198 w 2607"/>
                  <a:gd name="T43" fmla="*/ 492 h 966"/>
                  <a:gd name="T44" fmla="*/ 2300 w 2607"/>
                  <a:gd name="T45" fmla="*/ 607 h 966"/>
                  <a:gd name="T46" fmla="*/ 2392 w 2607"/>
                  <a:gd name="T47" fmla="*/ 712 h 966"/>
                  <a:gd name="T48" fmla="*/ 2473 w 2607"/>
                  <a:gd name="T49" fmla="*/ 796 h 966"/>
                  <a:gd name="T50" fmla="*/ 2588 w 2607"/>
                  <a:gd name="T51" fmla="*/ 918 h 966"/>
                  <a:gd name="T52" fmla="*/ 2607 w 2607"/>
                  <a:gd name="T53" fmla="*/ 966 h 966"/>
                  <a:gd name="T54" fmla="*/ 2544 w 2607"/>
                  <a:gd name="T55" fmla="*/ 959 h 966"/>
                  <a:gd name="T56" fmla="*/ 2410 w 2607"/>
                  <a:gd name="T57" fmla="*/ 915 h 966"/>
                  <a:gd name="T58" fmla="*/ 2214 w 2607"/>
                  <a:gd name="T59" fmla="*/ 858 h 966"/>
                  <a:gd name="T60" fmla="*/ 1968 w 2607"/>
                  <a:gd name="T61" fmla="*/ 799 h 966"/>
                  <a:gd name="T62" fmla="*/ 1684 w 2607"/>
                  <a:gd name="T63" fmla="*/ 764 h 966"/>
                  <a:gd name="T64" fmla="*/ 1374 w 2607"/>
                  <a:gd name="T65" fmla="*/ 767 h 966"/>
                  <a:gd name="T66" fmla="*/ 1091 w 2607"/>
                  <a:gd name="T67" fmla="*/ 791 h 966"/>
                  <a:gd name="T68" fmla="*/ 865 w 2607"/>
                  <a:gd name="T69" fmla="*/ 802 h 966"/>
                  <a:gd name="T70" fmla="*/ 687 w 2607"/>
                  <a:gd name="T71" fmla="*/ 799 h 966"/>
                  <a:gd name="T72" fmla="*/ 547 w 2607"/>
                  <a:gd name="T73" fmla="*/ 781 h 966"/>
                  <a:gd name="T74" fmla="*/ 432 w 2607"/>
                  <a:gd name="T75" fmla="*/ 753 h 966"/>
                  <a:gd name="T76" fmla="*/ 330 w 2607"/>
                  <a:gd name="T77" fmla="*/ 705 h 966"/>
                  <a:gd name="T78" fmla="*/ 237 w 2607"/>
                  <a:gd name="T79" fmla="*/ 648 h 966"/>
                  <a:gd name="T80" fmla="*/ 135 w 2607"/>
                  <a:gd name="T81" fmla="*/ 572 h 9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607" h="966">
                    <a:moveTo>
                      <a:pt x="135" y="572"/>
                    </a:moveTo>
                    <a:lnTo>
                      <a:pt x="38" y="502"/>
                    </a:lnTo>
                    <a:lnTo>
                      <a:pt x="0" y="446"/>
                    </a:lnTo>
                    <a:lnTo>
                      <a:pt x="14" y="400"/>
                    </a:lnTo>
                    <a:lnTo>
                      <a:pt x="79" y="352"/>
                    </a:lnTo>
                    <a:lnTo>
                      <a:pt x="187" y="309"/>
                    </a:lnTo>
                    <a:lnTo>
                      <a:pt x="337" y="259"/>
                    </a:lnTo>
                    <a:lnTo>
                      <a:pt x="523" y="203"/>
                    </a:lnTo>
                    <a:lnTo>
                      <a:pt x="743" y="131"/>
                    </a:lnTo>
                    <a:lnTo>
                      <a:pt x="830" y="101"/>
                    </a:lnTo>
                    <a:lnTo>
                      <a:pt x="927" y="73"/>
                    </a:lnTo>
                    <a:lnTo>
                      <a:pt x="1029" y="46"/>
                    </a:lnTo>
                    <a:lnTo>
                      <a:pt x="1137" y="23"/>
                    </a:lnTo>
                    <a:lnTo>
                      <a:pt x="1245" y="6"/>
                    </a:lnTo>
                    <a:lnTo>
                      <a:pt x="1354" y="0"/>
                    </a:lnTo>
                    <a:lnTo>
                      <a:pt x="1457" y="3"/>
                    </a:lnTo>
                    <a:lnTo>
                      <a:pt x="1552" y="20"/>
                    </a:lnTo>
                    <a:lnTo>
                      <a:pt x="1699" y="79"/>
                    </a:lnTo>
                    <a:lnTo>
                      <a:pt x="1839" y="160"/>
                    </a:lnTo>
                    <a:lnTo>
                      <a:pt x="1968" y="262"/>
                    </a:lnTo>
                    <a:lnTo>
                      <a:pt x="2087" y="373"/>
                    </a:lnTo>
                    <a:lnTo>
                      <a:pt x="2198" y="492"/>
                    </a:lnTo>
                    <a:lnTo>
                      <a:pt x="2300" y="607"/>
                    </a:lnTo>
                    <a:lnTo>
                      <a:pt x="2392" y="712"/>
                    </a:lnTo>
                    <a:lnTo>
                      <a:pt x="2473" y="796"/>
                    </a:lnTo>
                    <a:lnTo>
                      <a:pt x="2588" y="918"/>
                    </a:lnTo>
                    <a:lnTo>
                      <a:pt x="2607" y="966"/>
                    </a:lnTo>
                    <a:lnTo>
                      <a:pt x="2544" y="959"/>
                    </a:lnTo>
                    <a:lnTo>
                      <a:pt x="2410" y="915"/>
                    </a:lnTo>
                    <a:lnTo>
                      <a:pt x="2214" y="858"/>
                    </a:lnTo>
                    <a:lnTo>
                      <a:pt x="1968" y="799"/>
                    </a:lnTo>
                    <a:lnTo>
                      <a:pt x="1684" y="764"/>
                    </a:lnTo>
                    <a:lnTo>
                      <a:pt x="1374" y="767"/>
                    </a:lnTo>
                    <a:lnTo>
                      <a:pt x="1091" y="791"/>
                    </a:lnTo>
                    <a:lnTo>
                      <a:pt x="865" y="802"/>
                    </a:lnTo>
                    <a:lnTo>
                      <a:pt x="687" y="799"/>
                    </a:lnTo>
                    <a:lnTo>
                      <a:pt x="547" y="781"/>
                    </a:lnTo>
                    <a:lnTo>
                      <a:pt x="432" y="753"/>
                    </a:lnTo>
                    <a:lnTo>
                      <a:pt x="330" y="705"/>
                    </a:lnTo>
                    <a:lnTo>
                      <a:pt x="237" y="648"/>
                    </a:lnTo>
                    <a:lnTo>
                      <a:pt x="135" y="572"/>
                    </a:lnTo>
                    <a:close/>
                  </a:path>
                </a:pathLst>
              </a:custGeom>
              <a:solidFill>
                <a:srgbClr val="004D2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9" name="Freeform 42"/>
              <p:cNvSpPr>
                <a:spLocks/>
              </p:cNvSpPr>
              <p:nvPr/>
            </p:nvSpPr>
            <p:spPr bwMode="auto">
              <a:xfrm>
                <a:off x="4154" y="1899"/>
                <a:ext cx="813" cy="315"/>
              </a:xfrm>
              <a:custGeom>
                <a:avLst/>
                <a:gdLst>
                  <a:gd name="T0" fmla="*/ 160 w 2438"/>
                  <a:gd name="T1" fmla="*/ 496 h 946"/>
                  <a:gd name="T2" fmla="*/ 55 w 2438"/>
                  <a:gd name="T3" fmla="*/ 432 h 946"/>
                  <a:gd name="T4" fmla="*/ 3 w 2438"/>
                  <a:gd name="T5" fmla="*/ 380 h 946"/>
                  <a:gd name="T6" fmla="*/ 0 w 2438"/>
                  <a:gd name="T7" fmla="*/ 332 h 946"/>
                  <a:gd name="T8" fmla="*/ 47 w 2438"/>
                  <a:gd name="T9" fmla="*/ 291 h 946"/>
                  <a:gd name="T10" fmla="*/ 138 w 2438"/>
                  <a:gd name="T11" fmla="*/ 251 h 946"/>
                  <a:gd name="T12" fmla="*/ 272 w 2438"/>
                  <a:gd name="T13" fmla="*/ 207 h 946"/>
                  <a:gd name="T14" fmla="*/ 447 w 2438"/>
                  <a:gd name="T15" fmla="*/ 154 h 946"/>
                  <a:gd name="T16" fmla="*/ 661 w 2438"/>
                  <a:gd name="T17" fmla="*/ 94 h 946"/>
                  <a:gd name="T18" fmla="*/ 745 w 2438"/>
                  <a:gd name="T19" fmla="*/ 67 h 946"/>
                  <a:gd name="T20" fmla="*/ 841 w 2438"/>
                  <a:gd name="T21" fmla="*/ 43 h 946"/>
                  <a:gd name="T22" fmla="*/ 944 w 2438"/>
                  <a:gd name="T23" fmla="*/ 24 h 946"/>
                  <a:gd name="T24" fmla="*/ 1049 w 2438"/>
                  <a:gd name="T25" fmla="*/ 5 h 946"/>
                  <a:gd name="T26" fmla="*/ 1158 w 2438"/>
                  <a:gd name="T27" fmla="*/ 0 h 946"/>
                  <a:gd name="T28" fmla="*/ 1263 w 2438"/>
                  <a:gd name="T29" fmla="*/ 0 h 946"/>
                  <a:gd name="T30" fmla="*/ 1363 w 2438"/>
                  <a:gd name="T31" fmla="*/ 11 h 946"/>
                  <a:gd name="T32" fmla="*/ 1458 w 2438"/>
                  <a:gd name="T33" fmla="*/ 35 h 946"/>
                  <a:gd name="T34" fmla="*/ 1593 w 2438"/>
                  <a:gd name="T35" fmla="*/ 97 h 946"/>
                  <a:gd name="T36" fmla="*/ 1724 w 2438"/>
                  <a:gd name="T37" fmla="*/ 178 h 946"/>
                  <a:gd name="T38" fmla="*/ 1845 w 2438"/>
                  <a:gd name="T39" fmla="*/ 277 h 946"/>
                  <a:gd name="T40" fmla="*/ 1958 w 2438"/>
                  <a:gd name="T41" fmla="*/ 385 h 946"/>
                  <a:gd name="T42" fmla="*/ 2061 w 2438"/>
                  <a:gd name="T43" fmla="*/ 496 h 946"/>
                  <a:gd name="T44" fmla="*/ 2155 w 2438"/>
                  <a:gd name="T45" fmla="*/ 604 h 946"/>
                  <a:gd name="T46" fmla="*/ 2239 w 2438"/>
                  <a:gd name="T47" fmla="*/ 703 h 946"/>
                  <a:gd name="T48" fmla="*/ 2316 w 2438"/>
                  <a:gd name="T49" fmla="*/ 788 h 946"/>
                  <a:gd name="T50" fmla="*/ 2421 w 2438"/>
                  <a:gd name="T51" fmla="*/ 901 h 946"/>
                  <a:gd name="T52" fmla="*/ 2438 w 2438"/>
                  <a:gd name="T53" fmla="*/ 946 h 946"/>
                  <a:gd name="T54" fmla="*/ 2380 w 2438"/>
                  <a:gd name="T55" fmla="*/ 933 h 946"/>
                  <a:gd name="T56" fmla="*/ 2257 w 2438"/>
                  <a:gd name="T57" fmla="*/ 884 h 946"/>
                  <a:gd name="T58" fmla="*/ 2079 w 2438"/>
                  <a:gd name="T59" fmla="*/ 820 h 946"/>
                  <a:gd name="T60" fmla="*/ 1853 w 2438"/>
                  <a:gd name="T61" fmla="*/ 755 h 946"/>
                  <a:gd name="T62" fmla="*/ 1593 w 2438"/>
                  <a:gd name="T63" fmla="*/ 712 h 946"/>
                  <a:gd name="T64" fmla="*/ 1310 w 2438"/>
                  <a:gd name="T65" fmla="*/ 706 h 946"/>
                  <a:gd name="T66" fmla="*/ 1046 w 2438"/>
                  <a:gd name="T67" fmla="*/ 720 h 946"/>
                  <a:gd name="T68" fmla="*/ 836 w 2438"/>
                  <a:gd name="T69" fmla="*/ 727 h 946"/>
                  <a:gd name="T70" fmla="*/ 672 w 2438"/>
                  <a:gd name="T71" fmla="*/ 717 h 946"/>
                  <a:gd name="T72" fmla="*/ 540 w 2438"/>
                  <a:gd name="T73" fmla="*/ 701 h 946"/>
                  <a:gd name="T74" fmla="*/ 435 w 2438"/>
                  <a:gd name="T75" fmla="*/ 668 h 946"/>
                  <a:gd name="T76" fmla="*/ 342 w 2438"/>
                  <a:gd name="T77" fmla="*/ 625 h 946"/>
                  <a:gd name="T78" fmla="*/ 254 w 2438"/>
                  <a:gd name="T79" fmla="*/ 566 h 946"/>
                  <a:gd name="T80" fmla="*/ 160 w 2438"/>
                  <a:gd name="T81" fmla="*/ 496 h 9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438" h="946">
                    <a:moveTo>
                      <a:pt x="160" y="496"/>
                    </a:moveTo>
                    <a:lnTo>
                      <a:pt x="55" y="432"/>
                    </a:lnTo>
                    <a:lnTo>
                      <a:pt x="3" y="380"/>
                    </a:lnTo>
                    <a:lnTo>
                      <a:pt x="0" y="332"/>
                    </a:lnTo>
                    <a:lnTo>
                      <a:pt x="47" y="291"/>
                    </a:lnTo>
                    <a:lnTo>
                      <a:pt x="138" y="251"/>
                    </a:lnTo>
                    <a:lnTo>
                      <a:pt x="272" y="207"/>
                    </a:lnTo>
                    <a:lnTo>
                      <a:pt x="447" y="154"/>
                    </a:lnTo>
                    <a:lnTo>
                      <a:pt x="661" y="94"/>
                    </a:lnTo>
                    <a:lnTo>
                      <a:pt x="745" y="67"/>
                    </a:lnTo>
                    <a:lnTo>
                      <a:pt x="841" y="43"/>
                    </a:lnTo>
                    <a:lnTo>
                      <a:pt x="944" y="24"/>
                    </a:lnTo>
                    <a:lnTo>
                      <a:pt x="1049" y="5"/>
                    </a:lnTo>
                    <a:lnTo>
                      <a:pt x="1158" y="0"/>
                    </a:lnTo>
                    <a:lnTo>
                      <a:pt x="1263" y="0"/>
                    </a:lnTo>
                    <a:lnTo>
                      <a:pt x="1363" y="11"/>
                    </a:lnTo>
                    <a:lnTo>
                      <a:pt x="1458" y="35"/>
                    </a:lnTo>
                    <a:lnTo>
                      <a:pt x="1593" y="97"/>
                    </a:lnTo>
                    <a:lnTo>
                      <a:pt x="1724" y="178"/>
                    </a:lnTo>
                    <a:lnTo>
                      <a:pt x="1845" y="277"/>
                    </a:lnTo>
                    <a:lnTo>
                      <a:pt x="1958" y="385"/>
                    </a:lnTo>
                    <a:lnTo>
                      <a:pt x="2061" y="496"/>
                    </a:lnTo>
                    <a:lnTo>
                      <a:pt x="2155" y="604"/>
                    </a:lnTo>
                    <a:lnTo>
                      <a:pt x="2239" y="703"/>
                    </a:lnTo>
                    <a:lnTo>
                      <a:pt x="2316" y="788"/>
                    </a:lnTo>
                    <a:lnTo>
                      <a:pt x="2421" y="901"/>
                    </a:lnTo>
                    <a:lnTo>
                      <a:pt x="2438" y="946"/>
                    </a:lnTo>
                    <a:lnTo>
                      <a:pt x="2380" y="933"/>
                    </a:lnTo>
                    <a:lnTo>
                      <a:pt x="2257" y="884"/>
                    </a:lnTo>
                    <a:lnTo>
                      <a:pt x="2079" y="820"/>
                    </a:lnTo>
                    <a:lnTo>
                      <a:pt x="1853" y="755"/>
                    </a:lnTo>
                    <a:lnTo>
                      <a:pt x="1593" y="712"/>
                    </a:lnTo>
                    <a:lnTo>
                      <a:pt x="1310" y="706"/>
                    </a:lnTo>
                    <a:lnTo>
                      <a:pt x="1046" y="720"/>
                    </a:lnTo>
                    <a:lnTo>
                      <a:pt x="836" y="727"/>
                    </a:lnTo>
                    <a:lnTo>
                      <a:pt x="672" y="717"/>
                    </a:lnTo>
                    <a:lnTo>
                      <a:pt x="540" y="701"/>
                    </a:lnTo>
                    <a:lnTo>
                      <a:pt x="435" y="668"/>
                    </a:lnTo>
                    <a:lnTo>
                      <a:pt x="342" y="625"/>
                    </a:lnTo>
                    <a:lnTo>
                      <a:pt x="254" y="566"/>
                    </a:lnTo>
                    <a:lnTo>
                      <a:pt x="160" y="496"/>
                    </a:lnTo>
                    <a:close/>
                  </a:path>
                </a:pathLst>
              </a:custGeom>
              <a:solidFill>
                <a:srgbClr val="005424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0" name="Freeform 43"/>
              <p:cNvSpPr>
                <a:spLocks/>
              </p:cNvSpPr>
              <p:nvPr/>
            </p:nvSpPr>
            <p:spPr bwMode="auto">
              <a:xfrm>
                <a:off x="4205" y="1903"/>
                <a:ext cx="761" cy="308"/>
              </a:xfrm>
              <a:custGeom>
                <a:avLst/>
                <a:gdLst>
                  <a:gd name="T0" fmla="*/ 196 w 2283"/>
                  <a:gd name="T1" fmla="*/ 426 h 925"/>
                  <a:gd name="T2" fmla="*/ 81 w 2283"/>
                  <a:gd name="T3" fmla="*/ 369 h 925"/>
                  <a:gd name="T4" fmla="*/ 18 w 2283"/>
                  <a:gd name="T5" fmla="*/ 321 h 925"/>
                  <a:gd name="T6" fmla="*/ 0 w 2283"/>
                  <a:gd name="T7" fmla="*/ 280 h 925"/>
                  <a:gd name="T8" fmla="*/ 29 w 2283"/>
                  <a:gd name="T9" fmla="*/ 242 h 925"/>
                  <a:gd name="T10" fmla="*/ 102 w 2283"/>
                  <a:gd name="T11" fmla="*/ 205 h 925"/>
                  <a:gd name="T12" fmla="*/ 223 w 2283"/>
                  <a:gd name="T13" fmla="*/ 167 h 925"/>
                  <a:gd name="T14" fmla="*/ 385 w 2283"/>
                  <a:gd name="T15" fmla="*/ 121 h 925"/>
                  <a:gd name="T16" fmla="*/ 593 w 2283"/>
                  <a:gd name="T17" fmla="*/ 64 h 925"/>
                  <a:gd name="T18" fmla="*/ 678 w 2283"/>
                  <a:gd name="T19" fmla="*/ 45 h 925"/>
                  <a:gd name="T20" fmla="*/ 772 w 2283"/>
                  <a:gd name="T21" fmla="*/ 24 h 925"/>
                  <a:gd name="T22" fmla="*/ 872 w 2283"/>
                  <a:gd name="T23" fmla="*/ 10 h 925"/>
                  <a:gd name="T24" fmla="*/ 974 w 2283"/>
                  <a:gd name="T25" fmla="*/ 0 h 925"/>
                  <a:gd name="T26" fmla="*/ 1079 w 2283"/>
                  <a:gd name="T27" fmla="*/ 0 h 925"/>
                  <a:gd name="T28" fmla="*/ 1179 w 2283"/>
                  <a:gd name="T29" fmla="*/ 10 h 925"/>
                  <a:gd name="T30" fmla="*/ 1278 w 2283"/>
                  <a:gd name="T31" fmla="*/ 29 h 925"/>
                  <a:gd name="T32" fmla="*/ 1368 w 2283"/>
                  <a:gd name="T33" fmla="*/ 59 h 925"/>
                  <a:gd name="T34" fmla="*/ 1497 w 2283"/>
                  <a:gd name="T35" fmla="*/ 121 h 925"/>
                  <a:gd name="T36" fmla="*/ 1617 w 2283"/>
                  <a:gd name="T37" fmla="*/ 199 h 925"/>
                  <a:gd name="T38" fmla="*/ 1731 w 2283"/>
                  <a:gd name="T39" fmla="*/ 296 h 925"/>
                  <a:gd name="T40" fmla="*/ 1839 w 2283"/>
                  <a:gd name="T41" fmla="*/ 398 h 925"/>
                  <a:gd name="T42" fmla="*/ 1935 w 2283"/>
                  <a:gd name="T43" fmla="*/ 506 h 925"/>
                  <a:gd name="T44" fmla="*/ 2024 w 2283"/>
                  <a:gd name="T45" fmla="*/ 607 h 925"/>
                  <a:gd name="T46" fmla="*/ 2099 w 2283"/>
                  <a:gd name="T47" fmla="*/ 701 h 925"/>
                  <a:gd name="T48" fmla="*/ 2170 w 2283"/>
                  <a:gd name="T49" fmla="*/ 782 h 925"/>
                  <a:gd name="T50" fmla="*/ 2266 w 2283"/>
                  <a:gd name="T51" fmla="*/ 890 h 925"/>
                  <a:gd name="T52" fmla="*/ 2283 w 2283"/>
                  <a:gd name="T53" fmla="*/ 925 h 925"/>
                  <a:gd name="T54" fmla="*/ 2231 w 2283"/>
                  <a:gd name="T55" fmla="*/ 911 h 925"/>
                  <a:gd name="T56" fmla="*/ 2119 w 2283"/>
                  <a:gd name="T57" fmla="*/ 859 h 925"/>
                  <a:gd name="T58" fmla="*/ 1952 w 2283"/>
                  <a:gd name="T59" fmla="*/ 792 h 925"/>
                  <a:gd name="T60" fmla="*/ 1748 w 2283"/>
                  <a:gd name="T61" fmla="*/ 722 h 925"/>
                  <a:gd name="T62" fmla="*/ 1515 w 2283"/>
                  <a:gd name="T63" fmla="*/ 671 h 925"/>
                  <a:gd name="T64" fmla="*/ 1254 w 2283"/>
                  <a:gd name="T65" fmla="*/ 657 h 925"/>
                  <a:gd name="T66" fmla="*/ 1015 w 2283"/>
                  <a:gd name="T67" fmla="*/ 663 h 925"/>
                  <a:gd name="T68" fmla="*/ 824 w 2283"/>
                  <a:gd name="T69" fmla="*/ 663 h 925"/>
                  <a:gd name="T70" fmla="*/ 673 w 2283"/>
                  <a:gd name="T71" fmla="*/ 652 h 925"/>
                  <a:gd name="T72" fmla="*/ 552 w 2283"/>
                  <a:gd name="T73" fmla="*/ 628 h 925"/>
                  <a:gd name="T74" fmla="*/ 452 w 2283"/>
                  <a:gd name="T75" fmla="*/ 599 h 925"/>
                  <a:gd name="T76" fmla="*/ 368 w 2283"/>
                  <a:gd name="T77" fmla="*/ 555 h 925"/>
                  <a:gd name="T78" fmla="*/ 286 w 2283"/>
                  <a:gd name="T79" fmla="*/ 496 h 925"/>
                  <a:gd name="T80" fmla="*/ 196 w 2283"/>
                  <a:gd name="T81" fmla="*/ 426 h 9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283" h="925">
                    <a:moveTo>
                      <a:pt x="196" y="426"/>
                    </a:moveTo>
                    <a:lnTo>
                      <a:pt x="81" y="369"/>
                    </a:lnTo>
                    <a:lnTo>
                      <a:pt x="18" y="321"/>
                    </a:lnTo>
                    <a:lnTo>
                      <a:pt x="0" y="280"/>
                    </a:lnTo>
                    <a:lnTo>
                      <a:pt x="29" y="242"/>
                    </a:lnTo>
                    <a:lnTo>
                      <a:pt x="102" y="205"/>
                    </a:lnTo>
                    <a:lnTo>
                      <a:pt x="223" y="167"/>
                    </a:lnTo>
                    <a:lnTo>
                      <a:pt x="385" y="121"/>
                    </a:lnTo>
                    <a:lnTo>
                      <a:pt x="593" y="64"/>
                    </a:lnTo>
                    <a:lnTo>
                      <a:pt x="678" y="45"/>
                    </a:lnTo>
                    <a:lnTo>
                      <a:pt x="772" y="24"/>
                    </a:lnTo>
                    <a:lnTo>
                      <a:pt x="872" y="10"/>
                    </a:lnTo>
                    <a:lnTo>
                      <a:pt x="974" y="0"/>
                    </a:lnTo>
                    <a:lnTo>
                      <a:pt x="1079" y="0"/>
                    </a:lnTo>
                    <a:lnTo>
                      <a:pt x="1179" y="10"/>
                    </a:lnTo>
                    <a:lnTo>
                      <a:pt x="1278" y="29"/>
                    </a:lnTo>
                    <a:lnTo>
                      <a:pt x="1368" y="59"/>
                    </a:lnTo>
                    <a:lnTo>
                      <a:pt x="1497" y="121"/>
                    </a:lnTo>
                    <a:lnTo>
                      <a:pt x="1617" y="199"/>
                    </a:lnTo>
                    <a:lnTo>
                      <a:pt x="1731" y="296"/>
                    </a:lnTo>
                    <a:lnTo>
                      <a:pt x="1839" y="398"/>
                    </a:lnTo>
                    <a:lnTo>
                      <a:pt x="1935" y="506"/>
                    </a:lnTo>
                    <a:lnTo>
                      <a:pt x="2024" y="607"/>
                    </a:lnTo>
                    <a:lnTo>
                      <a:pt x="2099" y="701"/>
                    </a:lnTo>
                    <a:lnTo>
                      <a:pt x="2170" y="782"/>
                    </a:lnTo>
                    <a:lnTo>
                      <a:pt x="2266" y="890"/>
                    </a:lnTo>
                    <a:lnTo>
                      <a:pt x="2283" y="925"/>
                    </a:lnTo>
                    <a:lnTo>
                      <a:pt x="2231" y="911"/>
                    </a:lnTo>
                    <a:lnTo>
                      <a:pt x="2119" y="859"/>
                    </a:lnTo>
                    <a:lnTo>
                      <a:pt x="1952" y="792"/>
                    </a:lnTo>
                    <a:lnTo>
                      <a:pt x="1748" y="722"/>
                    </a:lnTo>
                    <a:lnTo>
                      <a:pt x="1515" y="671"/>
                    </a:lnTo>
                    <a:lnTo>
                      <a:pt x="1254" y="657"/>
                    </a:lnTo>
                    <a:lnTo>
                      <a:pt x="1015" y="663"/>
                    </a:lnTo>
                    <a:lnTo>
                      <a:pt x="824" y="663"/>
                    </a:lnTo>
                    <a:lnTo>
                      <a:pt x="673" y="652"/>
                    </a:lnTo>
                    <a:lnTo>
                      <a:pt x="552" y="628"/>
                    </a:lnTo>
                    <a:lnTo>
                      <a:pt x="452" y="599"/>
                    </a:lnTo>
                    <a:lnTo>
                      <a:pt x="368" y="555"/>
                    </a:lnTo>
                    <a:lnTo>
                      <a:pt x="286" y="496"/>
                    </a:lnTo>
                    <a:lnTo>
                      <a:pt x="196" y="426"/>
                    </a:lnTo>
                    <a:close/>
                  </a:path>
                </a:pathLst>
              </a:custGeom>
              <a:solidFill>
                <a:srgbClr val="005921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1" name="Freeform 44"/>
              <p:cNvSpPr>
                <a:spLocks/>
              </p:cNvSpPr>
              <p:nvPr/>
            </p:nvSpPr>
            <p:spPr bwMode="auto">
              <a:xfrm>
                <a:off x="4256" y="1905"/>
                <a:ext cx="708" cy="305"/>
              </a:xfrm>
              <a:custGeom>
                <a:avLst/>
                <a:gdLst>
                  <a:gd name="T0" fmla="*/ 237 w 2122"/>
                  <a:gd name="T1" fmla="*/ 362 h 915"/>
                  <a:gd name="T2" fmla="*/ 111 w 2122"/>
                  <a:gd name="T3" fmla="*/ 311 h 915"/>
                  <a:gd name="T4" fmla="*/ 33 w 2122"/>
                  <a:gd name="T5" fmla="*/ 268 h 915"/>
                  <a:gd name="T6" fmla="*/ 0 w 2122"/>
                  <a:gd name="T7" fmla="*/ 233 h 915"/>
                  <a:gd name="T8" fmla="*/ 12 w 2122"/>
                  <a:gd name="T9" fmla="*/ 198 h 915"/>
                  <a:gd name="T10" fmla="*/ 68 w 2122"/>
                  <a:gd name="T11" fmla="*/ 163 h 915"/>
                  <a:gd name="T12" fmla="*/ 173 w 2122"/>
                  <a:gd name="T13" fmla="*/ 125 h 915"/>
                  <a:gd name="T14" fmla="*/ 324 w 2122"/>
                  <a:gd name="T15" fmla="*/ 84 h 915"/>
                  <a:gd name="T16" fmla="*/ 526 w 2122"/>
                  <a:gd name="T17" fmla="*/ 35 h 915"/>
                  <a:gd name="T18" fmla="*/ 607 w 2122"/>
                  <a:gd name="T19" fmla="*/ 20 h 915"/>
                  <a:gd name="T20" fmla="*/ 698 w 2122"/>
                  <a:gd name="T21" fmla="*/ 8 h 915"/>
                  <a:gd name="T22" fmla="*/ 795 w 2122"/>
                  <a:gd name="T23" fmla="*/ 3 h 915"/>
                  <a:gd name="T24" fmla="*/ 895 w 2122"/>
                  <a:gd name="T25" fmla="*/ 0 h 915"/>
                  <a:gd name="T26" fmla="*/ 994 w 2122"/>
                  <a:gd name="T27" fmla="*/ 8 h 915"/>
                  <a:gd name="T28" fmla="*/ 1094 w 2122"/>
                  <a:gd name="T29" fmla="*/ 22 h 915"/>
                  <a:gd name="T30" fmla="*/ 1186 w 2122"/>
                  <a:gd name="T31" fmla="*/ 49 h 915"/>
                  <a:gd name="T32" fmla="*/ 1277 w 2122"/>
                  <a:gd name="T33" fmla="*/ 87 h 915"/>
                  <a:gd name="T34" fmla="*/ 1398 w 2122"/>
                  <a:gd name="T35" fmla="*/ 149 h 915"/>
                  <a:gd name="T36" fmla="*/ 1511 w 2122"/>
                  <a:gd name="T37" fmla="*/ 227 h 915"/>
                  <a:gd name="T38" fmla="*/ 1616 w 2122"/>
                  <a:gd name="T39" fmla="*/ 321 h 915"/>
                  <a:gd name="T40" fmla="*/ 1716 w 2122"/>
                  <a:gd name="T41" fmla="*/ 416 h 915"/>
                  <a:gd name="T42" fmla="*/ 1804 w 2122"/>
                  <a:gd name="T43" fmla="*/ 519 h 915"/>
                  <a:gd name="T44" fmla="*/ 1886 w 2122"/>
                  <a:gd name="T45" fmla="*/ 615 h 915"/>
                  <a:gd name="T46" fmla="*/ 1956 w 2122"/>
                  <a:gd name="T47" fmla="*/ 705 h 915"/>
                  <a:gd name="T48" fmla="*/ 2020 w 2122"/>
                  <a:gd name="T49" fmla="*/ 782 h 915"/>
                  <a:gd name="T50" fmla="*/ 2108 w 2122"/>
                  <a:gd name="T51" fmla="*/ 883 h 915"/>
                  <a:gd name="T52" fmla="*/ 2122 w 2122"/>
                  <a:gd name="T53" fmla="*/ 915 h 915"/>
                  <a:gd name="T54" fmla="*/ 2076 w 2122"/>
                  <a:gd name="T55" fmla="*/ 896 h 915"/>
                  <a:gd name="T56" fmla="*/ 1977 w 2122"/>
                  <a:gd name="T57" fmla="*/ 842 h 915"/>
                  <a:gd name="T58" fmla="*/ 1827 w 2122"/>
                  <a:gd name="T59" fmla="*/ 770 h 915"/>
                  <a:gd name="T60" fmla="*/ 1646 w 2122"/>
                  <a:gd name="T61" fmla="*/ 694 h 915"/>
                  <a:gd name="T62" fmla="*/ 1430 w 2122"/>
                  <a:gd name="T63" fmla="*/ 635 h 915"/>
                  <a:gd name="T64" fmla="*/ 1196 w 2122"/>
                  <a:gd name="T65" fmla="*/ 610 h 915"/>
                  <a:gd name="T66" fmla="*/ 979 w 2122"/>
                  <a:gd name="T67" fmla="*/ 607 h 915"/>
                  <a:gd name="T68" fmla="*/ 803 w 2122"/>
                  <a:gd name="T69" fmla="*/ 597 h 915"/>
                  <a:gd name="T70" fmla="*/ 669 w 2122"/>
                  <a:gd name="T71" fmla="*/ 583 h 915"/>
                  <a:gd name="T72" fmla="*/ 558 w 2122"/>
                  <a:gd name="T73" fmla="*/ 559 h 915"/>
                  <a:gd name="T74" fmla="*/ 470 w 2122"/>
                  <a:gd name="T75" fmla="*/ 530 h 915"/>
                  <a:gd name="T76" fmla="*/ 391 w 2122"/>
                  <a:gd name="T77" fmla="*/ 486 h 915"/>
                  <a:gd name="T78" fmla="*/ 319 w 2122"/>
                  <a:gd name="T79" fmla="*/ 432 h 915"/>
                  <a:gd name="T80" fmla="*/ 237 w 2122"/>
                  <a:gd name="T81" fmla="*/ 362 h 9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122" h="915">
                    <a:moveTo>
                      <a:pt x="237" y="362"/>
                    </a:moveTo>
                    <a:lnTo>
                      <a:pt x="111" y="311"/>
                    </a:lnTo>
                    <a:lnTo>
                      <a:pt x="33" y="268"/>
                    </a:lnTo>
                    <a:lnTo>
                      <a:pt x="0" y="233"/>
                    </a:lnTo>
                    <a:lnTo>
                      <a:pt x="12" y="198"/>
                    </a:lnTo>
                    <a:lnTo>
                      <a:pt x="68" y="163"/>
                    </a:lnTo>
                    <a:lnTo>
                      <a:pt x="173" y="125"/>
                    </a:lnTo>
                    <a:lnTo>
                      <a:pt x="324" y="84"/>
                    </a:lnTo>
                    <a:lnTo>
                      <a:pt x="526" y="35"/>
                    </a:lnTo>
                    <a:lnTo>
                      <a:pt x="607" y="20"/>
                    </a:lnTo>
                    <a:lnTo>
                      <a:pt x="698" y="8"/>
                    </a:lnTo>
                    <a:lnTo>
                      <a:pt x="795" y="3"/>
                    </a:lnTo>
                    <a:lnTo>
                      <a:pt x="895" y="0"/>
                    </a:lnTo>
                    <a:lnTo>
                      <a:pt x="994" y="8"/>
                    </a:lnTo>
                    <a:lnTo>
                      <a:pt x="1094" y="22"/>
                    </a:lnTo>
                    <a:lnTo>
                      <a:pt x="1186" y="49"/>
                    </a:lnTo>
                    <a:lnTo>
                      <a:pt x="1277" y="87"/>
                    </a:lnTo>
                    <a:lnTo>
                      <a:pt x="1398" y="149"/>
                    </a:lnTo>
                    <a:lnTo>
                      <a:pt x="1511" y="227"/>
                    </a:lnTo>
                    <a:lnTo>
                      <a:pt x="1616" y="321"/>
                    </a:lnTo>
                    <a:lnTo>
                      <a:pt x="1716" y="416"/>
                    </a:lnTo>
                    <a:lnTo>
                      <a:pt x="1804" y="519"/>
                    </a:lnTo>
                    <a:lnTo>
                      <a:pt x="1886" y="615"/>
                    </a:lnTo>
                    <a:lnTo>
                      <a:pt x="1956" y="705"/>
                    </a:lnTo>
                    <a:lnTo>
                      <a:pt x="2020" y="782"/>
                    </a:lnTo>
                    <a:lnTo>
                      <a:pt x="2108" y="883"/>
                    </a:lnTo>
                    <a:lnTo>
                      <a:pt x="2122" y="915"/>
                    </a:lnTo>
                    <a:lnTo>
                      <a:pt x="2076" y="896"/>
                    </a:lnTo>
                    <a:lnTo>
                      <a:pt x="1977" y="842"/>
                    </a:lnTo>
                    <a:lnTo>
                      <a:pt x="1827" y="770"/>
                    </a:lnTo>
                    <a:lnTo>
                      <a:pt x="1646" y="694"/>
                    </a:lnTo>
                    <a:lnTo>
                      <a:pt x="1430" y="635"/>
                    </a:lnTo>
                    <a:lnTo>
                      <a:pt x="1196" y="610"/>
                    </a:lnTo>
                    <a:lnTo>
                      <a:pt x="979" y="607"/>
                    </a:lnTo>
                    <a:lnTo>
                      <a:pt x="803" y="597"/>
                    </a:lnTo>
                    <a:lnTo>
                      <a:pt x="669" y="583"/>
                    </a:lnTo>
                    <a:lnTo>
                      <a:pt x="558" y="559"/>
                    </a:lnTo>
                    <a:lnTo>
                      <a:pt x="470" y="530"/>
                    </a:lnTo>
                    <a:lnTo>
                      <a:pt x="391" y="486"/>
                    </a:lnTo>
                    <a:lnTo>
                      <a:pt x="319" y="432"/>
                    </a:lnTo>
                    <a:lnTo>
                      <a:pt x="237" y="362"/>
                    </a:lnTo>
                    <a:close/>
                  </a:path>
                </a:pathLst>
              </a:custGeom>
              <a:solidFill>
                <a:srgbClr val="00611F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2" name="Freeform 45"/>
              <p:cNvSpPr>
                <a:spLocks/>
              </p:cNvSpPr>
              <p:nvPr/>
            </p:nvSpPr>
            <p:spPr bwMode="auto">
              <a:xfrm>
                <a:off x="4304" y="1905"/>
                <a:ext cx="659" cy="303"/>
              </a:xfrm>
              <a:custGeom>
                <a:avLst/>
                <a:gdLst>
                  <a:gd name="T0" fmla="*/ 283 w 1977"/>
                  <a:gd name="T1" fmla="*/ 306 h 910"/>
                  <a:gd name="T2" fmla="*/ 149 w 1977"/>
                  <a:gd name="T3" fmla="*/ 259 h 910"/>
                  <a:gd name="T4" fmla="*/ 55 w 1977"/>
                  <a:gd name="T5" fmla="*/ 221 h 910"/>
                  <a:gd name="T6" fmla="*/ 6 w 1977"/>
                  <a:gd name="T7" fmla="*/ 189 h 910"/>
                  <a:gd name="T8" fmla="*/ 0 w 1977"/>
                  <a:gd name="T9" fmla="*/ 157 h 910"/>
                  <a:gd name="T10" fmla="*/ 41 w 1977"/>
                  <a:gd name="T11" fmla="*/ 128 h 910"/>
                  <a:gd name="T12" fmla="*/ 129 w 1977"/>
                  <a:gd name="T13" fmla="*/ 95 h 910"/>
                  <a:gd name="T14" fmla="*/ 269 w 1977"/>
                  <a:gd name="T15" fmla="*/ 60 h 910"/>
                  <a:gd name="T16" fmla="*/ 461 w 1977"/>
                  <a:gd name="T17" fmla="*/ 17 h 910"/>
                  <a:gd name="T18" fmla="*/ 547 w 1977"/>
                  <a:gd name="T19" fmla="*/ 6 h 910"/>
                  <a:gd name="T20" fmla="*/ 638 w 1977"/>
                  <a:gd name="T21" fmla="*/ 0 h 910"/>
                  <a:gd name="T22" fmla="*/ 731 w 1977"/>
                  <a:gd name="T23" fmla="*/ 0 h 910"/>
                  <a:gd name="T24" fmla="*/ 827 w 1977"/>
                  <a:gd name="T25" fmla="*/ 8 h 910"/>
                  <a:gd name="T26" fmla="*/ 924 w 1977"/>
                  <a:gd name="T27" fmla="*/ 22 h 910"/>
                  <a:gd name="T28" fmla="*/ 1018 w 1977"/>
                  <a:gd name="T29" fmla="*/ 46 h 910"/>
                  <a:gd name="T30" fmla="*/ 1110 w 1977"/>
                  <a:gd name="T31" fmla="*/ 79 h 910"/>
                  <a:gd name="T32" fmla="*/ 1199 w 1977"/>
                  <a:gd name="T33" fmla="*/ 122 h 910"/>
                  <a:gd name="T34" fmla="*/ 1307 w 1977"/>
                  <a:gd name="T35" fmla="*/ 186 h 910"/>
                  <a:gd name="T36" fmla="*/ 1415 w 1977"/>
                  <a:gd name="T37" fmla="*/ 265 h 910"/>
                  <a:gd name="T38" fmla="*/ 1511 w 1977"/>
                  <a:gd name="T39" fmla="*/ 352 h 910"/>
                  <a:gd name="T40" fmla="*/ 1605 w 1977"/>
                  <a:gd name="T41" fmla="*/ 446 h 910"/>
                  <a:gd name="T42" fmla="*/ 1686 w 1977"/>
                  <a:gd name="T43" fmla="*/ 540 h 910"/>
                  <a:gd name="T44" fmla="*/ 1764 w 1977"/>
                  <a:gd name="T45" fmla="*/ 632 h 910"/>
                  <a:gd name="T46" fmla="*/ 1831 w 1977"/>
                  <a:gd name="T47" fmla="*/ 715 h 910"/>
                  <a:gd name="T48" fmla="*/ 1888 w 1977"/>
                  <a:gd name="T49" fmla="*/ 788 h 910"/>
                  <a:gd name="T50" fmla="*/ 1965 w 1977"/>
                  <a:gd name="T51" fmla="*/ 883 h 910"/>
                  <a:gd name="T52" fmla="*/ 1977 w 1977"/>
                  <a:gd name="T53" fmla="*/ 910 h 910"/>
                  <a:gd name="T54" fmla="*/ 1936 w 1977"/>
                  <a:gd name="T55" fmla="*/ 887 h 910"/>
                  <a:gd name="T56" fmla="*/ 1845 w 1977"/>
                  <a:gd name="T57" fmla="*/ 828 h 910"/>
                  <a:gd name="T58" fmla="*/ 1713 w 1977"/>
                  <a:gd name="T59" fmla="*/ 753 h 910"/>
                  <a:gd name="T60" fmla="*/ 1546 w 1977"/>
                  <a:gd name="T61" fmla="*/ 674 h 910"/>
                  <a:gd name="T62" fmla="*/ 1357 w 1977"/>
                  <a:gd name="T63" fmla="*/ 610 h 910"/>
                  <a:gd name="T64" fmla="*/ 1145 w 1977"/>
                  <a:gd name="T65" fmla="*/ 575 h 910"/>
                  <a:gd name="T66" fmla="*/ 953 w 1977"/>
                  <a:gd name="T67" fmla="*/ 562 h 910"/>
                  <a:gd name="T68" fmla="*/ 798 w 1977"/>
                  <a:gd name="T69" fmla="*/ 545 h 910"/>
                  <a:gd name="T70" fmla="*/ 676 w 1977"/>
                  <a:gd name="T71" fmla="*/ 524 h 910"/>
                  <a:gd name="T72" fmla="*/ 579 w 1977"/>
                  <a:gd name="T73" fmla="*/ 502 h 910"/>
                  <a:gd name="T74" fmla="*/ 496 w 1977"/>
                  <a:gd name="T75" fmla="*/ 467 h 910"/>
                  <a:gd name="T76" fmla="*/ 426 w 1977"/>
                  <a:gd name="T77" fmla="*/ 426 h 910"/>
                  <a:gd name="T78" fmla="*/ 356 w 1977"/>
                  <a:gd name="T79" fmla="*/ 370 h 910"/>
                  <a:gd name="T80" fmla="*/ 283 w 1977"/>
                  <a:gd name="T81" fmla="*/ 306 h 9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77" h="910">
                    <a:moveTo>
                      <a:pt x="283" y="306"/>
                    </a:moveTo>
                    <a:lnTo>
                      <a:pt x="149" y="259"/>
                    </a:lnTo>
                    <a:lnTo>
                      <a:pt x="55" y="221"/>
                    </a:lnTo>
                    <a:lnTo>
                      <a:pt x="6" y="189"/>
                    </a:lnTo>
                    <a:lnTo>
                      <a:pt x="0" y="157"/>
                    </a:lnTo>
                    <a:lnTo>
                      <a:pt x="41" y="128"/>
                    </a:lnTo>
                    <a:lnTo>
                      <a:pt x="129" y="95"/>
                    </a:lnTo>
                    <a:lnTo>
                      <a:pt x="269" y="60"/>
                    </a:lnTo>
                    <a:lnTo>
                      <a:pt x="461" y="17"/>
                    </a:lnTo>
                    <a:lnTo>
                      <a:pt x="547" y="6"/>
                    </a:lnTo>
                    <a:lnTo>
                      <a:pt x="638" y="0"/>
                    </a:lnTo>
                    <a:lnTo>
                      <a:pt x="731" y="0"/>
                    </a:lnTo>
                    <a:lnTo>
                      <a:pt x="827" y="8"/>
                    </a:lnTo>
                    <a:lnTo>
                      <a:pt x="924" y="22"/>
                    </a:lnTo>
                    <a:lnTo>
                      <a:pt x="1018" y="46"/>
                    </a:lnTo>
                    <a:lnTo>
                      <a:pt x="1110" y="79"/>
                    </a:lnTo>
                    <a:lnTo>
                      <a:pt x="1199" y="122"/>
                    </a:lnTo>
                    <a:lnTo>
                      <a:pt x="1307" y="186"/>
                    </a:lnTo>
                    <a:lnTo>
                      <a:pt x="1415" y="265"/>
                    </a:lnTo>
                    <a:lnTo>
                      <a:pt x="1511" y="352"/>
                    </a:lnTo>
                    <a:lnTo>
                      <a:pt x="1605" y="446"/>
                    </a:lnTo>
                    <a:lnTo>
                      <a:pt x="1686" y="540"/>
                    </a:lnTo>
                    <a:lnTo>
                      <a:pt x="1764" y="632"/>
                    </a:lnTo>
                    <a:lnTo>
                      <a:pt x="1831" y="715"/>
                    </a:lnTo>
                    <a:lnTo>
                      <a:pt x="1888" y="788"/>
                    </a:lnTo>
                    <a:lnTo>
                      <a:pt x="1965" y="883"/>
                    </a:lnTo>
                    <a:lnTo>
                      <a:pt x="1977" y="910"/>
                    </a:lnTo>
                    <a:lnTo>
                      <a:pt x="1936" y="887"/>
                    </a:lnTo>
                    <a:lnTo>
                      <a:pt x="1845" y="828"/>
                    </a:lnTo>
                    <a:lnTo>
                      <a:pt x="1713" y="753"/>
                    </a:lnTo>
                    <a:lnTo>
                      <a:pt x="1546" y="674"/>
                    </a:lnTo>
                    <a:lnTo>
                      <a:pt x="1357" y="610"/>
                    </a:lnTo>
                    <a:lnTo>
                      <a:pt x="1145" y="575"/>
                    </a:lnTo>
                    <a:lnTo>
                      <a:pt x="953" y="562"/>
                    </a:lnTo>
                    <a:lnTo>
                      <a:pt x="798" y="545"/>
                    </a:lnTo>
                    <a:lnTo>
                      <a:pt x="676" y="524"/>
                    </a:lnTo>
                    <a:lnTo>
                      <a:pt x="579" y="502"/>
                    </a:lnTo>
                    <a:lnTo>
                      <a:pt x="496" y="467"/>
                    </a:lnTo>
                    <a:lnTo>
                      <a:pt x="426" y="426"/>
                    </a:lnTo>
                    <a:lnTo>
                      <a:pt x="356" y="370"/>
                    </a:lnTo>
                    <a:lnTo>
                      <a:pt x="283" y="306"/>
                    </a:lnTo>
                    <a:close/>
                  </a:path>
                </a:pathLst>
              </a:custGeom>
              <a:solidFill>
                <a:srgbClr val="00631C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3" name="Freeform 46"/>
              <p:cNvSpPr>
                <a:spLocks/>
              </p:cNvSpPr>
              <p:nvPr/>
            </p:nvSpPr>
            <p:spPr bwMode="auto">
              <a:xfrm>
                <a:off x="4349" y="1902"/>
                <a:ext cx="613" cy="305"/>
              </a:xfrm>
              <a:custGeom>
                <a:avLst/>
                <a:gdLst>
                  <a:gd name="T0" fmla="*/ 339 w 1839"/>
                  <a:gd name="T1" fmla="*/ 264 h 917"/>
                  <a:gd name="T2" fmla="*/ 196 w 1839"/>
                  <a:gd name="T3" fmla="*/ 223 h 917"/>
                  <a:gd name="T4" fmla="*/ 90 w 1839"/>
                  <a:gd name="T5" fmla="*/ 188 h 917"/>
                  <a:gd name="T6" fmla="*/ 22 w 1839"/>
                  <a:gd name="T7" fmla="*/ 156 h 917"/>
                  <a:gd name="T8" fmla="*/ 0 w 1839"/>
                  <a:gd name="T9" fmla="*/ 126 h 917"/>
                  <a:gd name="T10" fmla="*/ 26 w 1839"/>
                  <a:gd name="T11" fmla="*/ 100 h 917"/>
                  <a:gd name="T12" fmla="*/ 99 w 1839"/>
                  <a:gd name="T13" fmla="*/ 73 h 917"/>
                  <a:gd name="T14" fmla="*/ 227 w 1839"/>
                  <a:gd name="T15" fmla="*/ 45 h 917"/>
                  <a:gd name="T16" fmla="*/ 415 w 1839"/>
                  <a:gd name="T17" fmla="*/ 10 h 917"/>
                  <a:gd name="T18" fmla="*/ 496 w 1839"/>
                  <a:gd name="T19" fmla="*/ 3 h 917"/>
                  <a:gd name="T20" fmla="*/ 587 w 1839"/>
                  <a:gd name="T21" fmla="*/ 0 h 917"/>
                  <a:gd name="T22" fmla="*/ 678 w 1839"/>
                  <a:gd name="T23" fmla="*/ 6 h 917"/>
                  <a:gd name="T24" fmla="*/ 771 w 1839"/>
                  <a:gd name="T25" fmla="*/ 21 h 917"/>
                  <a:gd name="T26" fmla="*/ 862 w 1839"/>
                  <a:gd name="T27" fmla="*/ 45 h 917"/>
                  <a:gd name="T28" fmla="*/ 956 w 1839"/>
                  <a:gd name="T29" fmla="*/ 76 h 917"/>
                  <a:gd name="T30" fmla="*/ 1047 w 1839"/>
                  <a:gd name="T31" fmla="*/ 118 h 917"/>
                  <a:gd name="T32" fmla="*/ 1131 w 1839"/>
                  <a:gd name="T33" fmla="*/ 164 h 917"/>
                  <a:gd name="T34" fmla="*/ 1233 w 1839"/>
                  <a:gd name="T35" fmla="*/ 231 h 917"/>
                  <a:gd name="T36" fmla="*/ 1327 w 1839"/>
                  <a:gd name="T37" fmla="*/ 307 h 917"/>
                  <a:gd name="T38" fmla="*/ 1417 w 1839"/>
                  <a:gd name="T39" fmla="*/ 391 h 917"/>
                  <a:gd name="T40" fmla="*/ 1500 w 1839"/>
                  <a:gd name="T41" fmla="*/ 480 h 917"/>
                  <a:gd name="T42" fmla="*/ 1575 w 1839"/>
                  <a:gd name="T43" fmla="*/ 569 h 917"/>
                  <a:gd name="T44" fmla="*/ 1645 w 1839"/>
                  <a:gd name="T45" fmla="*/ 655 h 917"/>
                  <a:gd name="T46" fmla="*/ 1704 w 1839"/>
                  <a:gd name="T47" fmla="*/ 733 h 917"/>
                  <a:gd name="T48" fmla="*/ 1756 w 1839"/>
                  <a:gd name="T49" fmla="*/ 803 h 917"/>
                  <a:gd name="T50" fmla="*/ 1823 w 1839"/>
                  <a:gd name="T51" fmla="*/ 893 h 917"/>
                  <a:gd name="T52" fmla="*/ 1839 w 1839"/>
                  <a:gd name="T53" fmla="*/ 917 h 917"/>
                  <a:gd name="T54" fmla="*/ 1801 w 1839"/>
                  <a:gd name="T55" fmla="*/ 887 h 917"/>
                  <a:gd name="T56" fmla="*/ 1721 w 1839"/>
                  <a:gd name="T57" fmla="*/ 827 h 917"/>
                  <a:gd name="T58" fmla="*/ 1608 w 1839"/>
                  <a:gd name="T59" fmla="*/ 744 h 917"/>
                  <a:gd name="T60" fmla="*/ 1462 w 1839"/>
                  <a:gd name="T61" fmla="*/ 660 h 917"/>
                  <a:gd name="T62" fmla="*/ 1295 w 1839"/>
                  <a:gd name="T63" fmla="*/ 588 h 917"/>
                  <a:gd name="T64" fmla="*/ 1107 w 1839"/>
                  <a:gd name="T65" fmla="*/ 544 h 917"/>
                  <a:gd name="T66" fmla="*/ 938 w 1839"/>
                  <a:gd name="T67" fmla="*/ 523 h 917"/>
                  <a:gd name="T68" fmla="*/ 800 w 1839"/>
                  <a:gd name="T69" fmla="*/ 499 h 917"/>
                  <a:gd name="T70" fmla="*/ 692 w 1839"/>
                  <a:gd name="T71" fmla="*/ 477 h 917"/>
                  <a:gd name="T72" fmla="*/ 605 w 1839"/>
                  <a:gd name="T73" fmla="*/ 450 h 917"/>
                  <a:gd name="T74" fmla="*/ 531 w 1839"/>
                  <a:gd name="T75" fmla="*/ 415 h 917"/>
                  <a:gd name="T76" fmla="*/ 468 w 1839"/>
                  <a:gd name="T77" fmla="*/ 374 h 917"/>
                  <a:gd name="T78" fmla="*/ 406 w 1839"/>
                  <a:gd name="T79" fmla="*/ 324 h 917"/>
                  <a:gd name="T80" fmla="*/ 339 w 1839"/>
                  <a:gd name="T81" fmla="*/ 264 h 9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839" h="917">
                    <a:moveTo>
                      <a:pt x="339" y="264"/>
                    </a:moveTo>
                    <a:lnTo>
                      <a:pt x="196" y="223"/>
                    </a:lnTo>
                    <a:lnTo>
                      <a:pt x="90" y="188"/>
                    </a:lnTo>
                    <a:lnTo>
                      <a:pt x="22" y="156"/>
                    </a:lnTo>
                    <a:lnTo>
                      <a:pt x="0" y="126"/>
                    </a:lnTo>
                    <a:lnTo>
                      <a:pt x="26" y="100"/>
                    </a:lnTo>
                    <a:lnTo>
                      <a:pt x="99" y="73"/>
                    </a:lnTo>
                    <a:lnTo>
                      <a:pt x="227" y="45"/>
                    </a:lnTo>
                    <a:lnTo>
                      <a:pt x="415" y="10"/>
                    </a:lnTo>
                    <a:lnTo>
                      <a:pt x="496" y="3"/>
                    </a:lnTo>
                    <a:lnTo>
                      <a:pt x="587" y="0"/>
                    </a:lnTo>
                    <a:lnTo>
                      <a:pt x="678" y="6"/>
                    </a:lnTo>
                    <a:lnTo>
                      <a:pt x="771" y="21"/>
                    </a:lnTo>
                    <a:lnTo>
                      <a:pt x="862" y="45"/>
                    </a:lnTo>
                    <a:lnTo>
                      <a:pt x="956" y="76"/>
                    </a:lnTo>
                    <a:lnTo>
                      <a:pt x="1047" y="118"/>
                    </a:lnTo>
                    <a:lnTo>
                      <a:pt x="1131" y="164"/>
                    </a:lnTo>
                    <a:lnTo>
                      <a:pt x="1233" y="231"/>
                    </a:lnTo>
                    <a:lnTo>
                      <a:pt x="1327" y="307"/>
                    </a:lnTo>
                    <a:lnTo>
                      <a:pt x="1417" y="391"/>
                    </a:lnTo>
                    <a:lnTo>
                      <a:pt x="1500" y="480"/>
                    </a:lnTo>
                    <a:lnTo>
                      <a:pt x="1575" y="569"/>
                    </a:lnTo>
                    <a:lnTo>
                      <a:pt x="1645" y="655"/>
                    </a:lnTo>
                    <a:lnTo>
                      <a:pt x="1704" y="733"/>
                    </a:lnTo>
                    <a:lnTo>
                      <a:pt x="1756" y="803"/>
                    </a:lnTo>
                    <a:lnTo>
                      <a:pt x="1823" y="893"/>
                    </a:lnTo>
                    <a:lnTo>
                      <a:pt x="1839" y="917"/>
                    </a:lnTo>
                    <a:lnTo>
                      <a:pt x="1801" y="887"/>
                    </a:lnTo>
                    <a:lnTo>
                      <a:pt x="1721" y="827"/>
                    </a:lnTo>
                    <a:lnTo>
                      <a:pt x="1608" y="744"/>
                    </a:lnTo>
                    <a:lnTo>
                      <a:pt x="1462" y="660"/>
                    </a:lnTo>
                    <a:lnTo>
                      <a:pt x="1295" y="588"/>
                    </a:lnTo>
                    <a:lnTo>
                      <a:pt x="1107" y="544"/>
                    </a:lnTo>
                    <a:lnTo>
                      <a:pt x="938" y="523"/>
                    </a:lnTo>
                    <a:lnTo>
                      <a:pt x="800" y="499"/>
                    </a:lnTo>
                    <a:lnTo>
                      <a:pt x="692" y="477"/>
                    </a:lnTo>
                    <a:lnTo>
                      <a:pt x="605" y="450"/>
                    </a:lnTo>
                    <a:lnTo>
                      <a:pt x="531" y="415"/>
                    </a:lnTo>
                    <a:lnTo>
                      <a:pt x="468" y="374"/>
                    </a:lnTo>
                    <a:lnTo>
                      <a:pt x="406" y="324"/>
                    </a:lnTo>
                    <a:lnTo>
                      <a:pt x="339" y="264"/>
                    </a:lnTo>
                    <a:close/>
                  </a:path>
                </a:pathLst>
              </a:custGeom>
              <a:solidFill>
                <a:srgbClr val="006B19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4" name="Freeform 47"/>
              <p:cNvSpPr>
                <a:spLocks/>
              </p:cNvSpPr>
              <p:nvPr/>
            </p:nvSpPr>
            <p:spPr bwMode="auto">
              <a:xfrm>
                <a:off x="4394" y="1896"/>
                <a:ext cx="566" cy="309"/>
              </a:xfrm>
              <a:custGeom>
                <a:avLst/>
                <a:gdLst>
                  <a:gd name="T0" fmla="*/ 400 w 1699"/>
                  <a:gd name="T1" fmla="*/ 222 h 928"/>
                  <a:gd name="T2" fmla="*/ 246 w 1699"/>
                  <a:gd name="T3" fmla="*/ 190 h 928"/>
                  <a:gd name="T4" fmla="*/ 125 w 1699"/>
                  <a:gd name="T5" fmla="*/ 157 h 928"/>
                  <a:gd name="T6" fmla="*/ 41 w 1699"/>
                  <a:gd name="T7" fmla="*/ 132 h 928"/>
                  <a:gd name="T8" fmla="*/ 0 w 1699"/>
                  <a:gd name="T9" fmla="*/ 106 h 928"/>
                  <a:gd name="T10" fmla="*/ 6 w 1699"/>
                  <a:gd name="T11" fmla="*/ 82 h 928"/>
                  <a:gd name="T12" fmla="*/ 65 w 1699"/>
                  <a:gd name="T13" fmla="*/ 55 h 928"/>
                  <a:gd name="T14" fmla="*/ 181 w 1699"/>
                  <a:gd name="T15" fmla="*/ 33 h 928"/>
                  <a:gd name="T16" fmla="*/ 359 w 1699"/>
                  <a:gd name="T17" fmla="*/ 3 h 928"/>
                  <a:gd name="T18" fmla="*/ 445 w 1699"/>
                  <a:gd name="T19" fmla="*/ 0 h 928"/>
                  <a:gd name="T20" fmla="*/ 529 w 1699"/>
                  <a:gd name="T21" fmla="*/ 6 h 928"/>
                  <a:gd name="T22" fmla="*/ 620 w 1699"/>
                  <a:gd name="T23" fmla="*/ 20 h 928"/>
                  <a:gd name="T24" fmla="*/ 711 w 1699"/>
                  <a:gd name="T25" fmla="*/ 44 h 928"/>
                  <a:gd name="T26" fmla="*/ 801 w 1699"/>
                  <a:gd name="T27" fmla="*/ 76 h 928"/>
                  <a:gd name="T28" fmla="*/ 889 w 1699"/>
                  <a:gd name="T29" fmla="*/ 117 h 928"/>
                  <a:gd name="T30" fmla="*/ 976 w 1699"/>
                  <a:gd name="T31" fmla="*/ 163 h 928"/>
                  <a:gd name="T32" fmla="*/ 1061 w 1699"/>
                  <a:gd name="T33" fmla="*/ 216 h 928"/>
                  <a:gd name="T34" fmla="*/ 1153 w 1699"/>
                  <a:gd name="T35" fmla="*/ 284 h 928"/>
                  <a:gd name="T36" fmla="*/ 1239 w 1699"/>
                  <a:gd name="T37" fmla="*/ 359 h 928"/>
                  <a:gd name="T38" fmla="*/ 1322 w 1699"/>
                  <a:gd name="T39" fmla="*/ 441 h 928"/>
                  <a:gd name="T40" fmla="*/ 1398 w 1699"/>
                  <a:gd name="T41" fmla="*/ 523 h 928"/>
                  <a:gd name="T42" fmla="*/ 1468 w 1699"/>
                  <a:gd name="T43" fmla="*/ 607 h 928"/>
                  <a:gd name="T44" fmla="*/ 1530 w 1699"/>
                  <a:gd name="T45" fmla="*/ 686 h 928"/>
                  <a:gd name="T46" fmla="*/ 1584 w 1699"/>
                  <a:gd name="T47" fmla="*/ 759 h 928"/>
                  <a:gd name="T48" fmla="*/ 1629 w 1699"/>
                  <a:gd name="T49" fmla="*/ 826 h 928"/>
                  <a:gd name="T50" fmla="*/ 1687 w 1699"/>
                  <a:gd name="T51" fmla="*/ 907 h 928"/>
                  <a:gd name="T52" fmla="*/ 1699 w 1699"/>
                  <a:gd name="T53" fmla="*/ 928 h 928"/>
                  <a:gd name="T54" fmla="*/ 1667 w 1699"/>
                  <a:gd name="T55" fmla="*/ 896 h 928"/>
                  <a:gd name="T56" fmla="*/ 1603 w 1699"/>
                  <a:gd name="T57" fmla="*/ 829 h 928"/>
                  <a:gd name="T58" fmla="*/ 1503 w 1699"/>
                  <a:gd name="T59" fmla="*/ 745 h 928"/>
                  <a:gd name="T60" fmla="*/ 1377 w 1699"/>
                  <a:gd name="T61" fmla="*/ 654 h 928"/>
                  <a:gd name="T62" fmla="*/ 1231 w 1699"/>
                  <a:gd name="T63" fmla="*/ 575 h 928"/>
                  <a:gd name="T64" fmla="*/ 1073 w 1699"/>
                  <a:gd name="T65" fmla="*/ 523 h 928"/>
                  <a:gd name="T66" fmla="*/ 924 w 1699"/>
                  <a:gd name="T67" fmla="*/ 491 h 928"/>
                  <a:gd name="T68" fmla="*/ 804 w 1699"/>
                  <a:gd name="T69" fmla="*/ 462 h 928"/>
                  <a:gd name="T70" fmla="*/ 708 w 1699"/>
                  <a:gd name="T71" fmla="*/ 435 h 928"/>
                  <a:gd name="T72" fmla="*/ 631 w 1699"/>
                  <a:gd name="T73" fmla="*/ 405 h 928"/>
                  <a:gd name="T74" fmla="*/ 569 w 1699"/>
                  <a:gd name="T75" fmla="*/ 373 h 928"/>
                  <a:gd name="T76" fmla="*/ 512 w 1699"/>
                  <a:gd name="T77" fmla="*/ 335 h 928"/>
                  <a:gd name="T78" fmla="*/ 459 w 1699"/>
                  <a:gd name="T79" fmla="*/ 286 h 928"/>
                  <a:gd name="T80" fmla="*/ 400 w 1699"/>
                  <a:gd name="T81" fmla="*/ 222 h 9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699" h="928">
                    <a:moveTo>
                      <a:pt x="400" y="222"/>
                    </a:moveTo>
                    <a:lnTo>
                      <a:pt x="246" y="190"/>
                    </a:lnTo>
                    <a:lnTo>
                      <a:pt x="125" y="157"/>
                    </a:lnTo>
                    <a:lnTo>
                      <a:pt x="41" y="132"/>
                    </a:lnTo>
                    <a:lnTo>
                      <a:pt x="0" y="106"/>
                    </a:lnTo>
                    <a:lnTo>
                      <a:pt x="6" y="82"/>
                    </a:lnTo>
                    <a:lnTo>
                      <a:pt x="65" y="55"/>
                    </a:lnTo>
                    <a:lnTo>
                      <a:pt x="181" y="33"/>
                    </a:lnTo>
                    <a:lnTo>
                      <a:pt x="359" y="3"/>
                    </a:lnTo>
                    <a:lnTo>
                      <a:pt x="445" y="0"/>
                    </a:lnTo>
                    <a:lnTo>
                      <a:pt x="529" y="6"/>
                    </a:lnTo>
                    <a:lnTo>
                      <a:pt x="620" y="20"/>
                    </a:lnTo>
                    <a:lnTo>
                      <a:pt x="711" y="44"/>
                    </a:lnTo>
                    <a:lnTo>
                      <a:pt x="801" y="76"/>
                    </a:lnTo>
                    <a:lnTo>
                      <a:pt x="889" y="117"/>
                    </a:lnTo>
                    <a:lnTo>
                      <a:pt x="976" y="163"/>
                    </a:lnTo>
                    <a:lnTo>
                      <a:pt x="1061" y="216"/>
                    </a:lnTo>
                    <a:lnTo>
                      <a:pt x="1153" y="284"/>
                    </a:lnTo>
                    <a:lnTo>
                      <a:pt x="1239" y="359"/>
                    </a:lnTo>
                    <a:lnTo>
                      <a:pt x="1322" y="441"/>
                    </a:lnTo>
                    <a:lnTo>
                      <a:pt x="1398" y="523"/>
                    </a:lnTo>
                    <a:lnTo>
                      <a:pt x="1468" y="607"/>
                    </a:lnTo>
                    <a:lnTo>
                      <a:pt x="1530" y="686"/>
                    </a:lnTo>
                    <a:lnTo>
                      <a:pt x="1584" y="759"/>
                    </a:lnTo>
                    <a:lnTo>
                      <a:pt x="1629" y="826"/>
                    </a:lnTo>
                    <a:lnTo>
                      <a:pt x="1687" y="907"/>
                    </a:lnTo>
                    <a:lnTo>
                      <a:pt x="1699" y="928"/>
                    </a:lnTo>
                    <a:lnTo>
                      <a:pt x="1667" y="896"/>
                    </a:lnTo>
                    <a:lnTo>
                      <a:pt x="1603" y="829"/>
                    </a:lnTo>
                    <a:lnTo>
                      <a:pt x="1503" y="745"/>
                    </a:lnTo>
                    <a:lnTo>
                      <a:pt x="1377" y="654"/>
                    </a:lnTo>
                    <a:lnTo>
                      <a:pt x="1231" y="575"/>
                    </a:lnTo>
                    <a:lnTo>
                      <a:pt x="1073" y="523"/>
                    </a:lnTo>
                    <a:lnTo>
                      <a:pt x="924" y="491"/>
                    </a:lnTo>
                    <a:lnTo>
                      <a:pt x="804" y="462"/>
                    </a:lnTo>
                    <a:lnTo>
                      <a:pt x="708" y="435"/>
                    </a:lnTo>
                    <a:lnTo>
                      <a:pt x="631" y="405"/>
                    </a:lnTo>
                    <a:lnTo>
                      <a:pt x="569" y="373"/>
                    </a:lnTo>
                    <a:lnTo>
                      <a:pt x="512" y="335"/>
                    </a:lnTo>
                    <a:lnTo>
                      <a:pt x="459" y="286"/>
                    </a:lnTo>
                    <a:lnTo>
                      <a:pt x="400" y="222"/>
                    </a:lnTo>
                    <a:close/>
                  </a:path>
                </a:pathLst>
              </a:custGeom>
              <a:solidFill>
                <a:srgbClr val="00701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5" name="Freeform 48"/>
              <p:cNvSpPr>
                <a:spLocks/>
              </p:cNvSpPr>
              <p:nvPr/>
            </p:nvSpPr>
            <p:spPr bwMode="auto">
              <a:xfrm>
                <a:off x="4435" y="1892"/>
                <a:ext cx="524" cy="312"/>
              </a:xfrm>
              <a:custGeom>
                <a:avLst/>
                <a:gdLst>
                  <a:gd name="T0" fmla="*/ 466 w 1571"/>
                  <a:gd name="T1" fmla="*/ 178 h 934"/>
                  <a:gd name="T2" fmla="*/ 302 w 1571"/>
                  <a:gd name="T3" fmla="*/ 149 h 934"/>
                  <a:gd name="T4" fmla="*/ 167 w 1571"/>
                  <a:gd name="T5" fmla="*/ 122 h 934"/>
                  <a:gd name="T6" fmla="*/ 67 w 1571"/>
                  <a:gd name="T7" fmla="*/ 98 h 934"/>
                  <a:gd name="T8" fmla="*/ 13 w 1571"/>
                  <a:gd name="T9" fmla="*/ 79 h 934"/>
                  <a:gd name="T10" fmla="*/ 0 w 1571"/>
                  <a:gd name="T11" fmla="*/ 58 h 934"/>
                  <a:gd name="T12" fmla="*/ 45 w 1571"/>
                  <a:gd name="T13" fmla="*/ 38 h 934"/>
                  <a:gd name="T14" fmla="*/ 150 w 1571"/>
                  <a:gd name="T15" fmla="*/ 17 h 934"/>
                  <a:gd name="T16" fmla="*/ 320 w 1571"/>
                  <a:gd name="T17" fmla="*/ 0 h 934"/>
                  <a:gd name="T18" fmla="*/ 404 w 1571"/>
                  <a:gd name="T19" fmla="*/ 0 h 934"/>
                  <a:gd name="T20" fmla="*/ 489 w 1571"/>
                  <a:gd name="T21" fmla="*/ 9 h 934"/>
                  <a:gd name="T22" fmla="*/ 576 w 1571"/>
                  <a:gd name="T23" fmla="*/ 31 h 934"/>
                  <a:gd name="T24" fmla="*/ 665 w 1571"/>
                  <a:gd name="T25" fmla="*/ 60 h 934"/>
                  <a:gd name="T26" fmla="*/ 751 w 1571"/>
                  <a:gd name="T27" fmla="*/ 101 h 934"/>
                  <a:gd name="T28" fmla="*/ 837 w 1571"/>
                  <a:gd name="T29" fmla="*/ 149 h 934"/>
                  <a:gd name="T30" fmla="*/ 918 w 1571"/>
                  <a:gd name="T31" fmla="*/ 203 h 934"/>
                  <a:gd name="T32" fmla="*/ 1001 w 1571"/>
                  <a:gd name="T33" fmla="*/ 262 h 934"/>
                  <a:gd name="T34" fmla="*/ 1082 w 1571"/>
                  <a:gd name="T35" fmla="*/ 332 h 934"/>
                  <a:gd name="T36" fmla="*/ 1162 w 1571"/>
                  <a:gd name="T37" fmla="*/ 408 h 934"/>
                  <a:gd name="T38" fmla="*/ 1238 w 1571"/>
                  <a:gd name="T39" fmla="*/ 484 h 934"/>
                  <a:gd name="T40" fmla="*/ 1308 w 1571"/>
                  <a:gd name="T41" fmla="*/ 562 h 934"/>
                  <a:gd name="T42" fmla="*/ 1370 w 1571"/>
                  <a:gd name="T43" fmla="*/ 642 h 934"/>
                  <a:gd name="T44" fmla="*/ 1424 w 1571"/>
                  <a:gd name="T45" fmla="*/ 715 h 934"/>
                  <a:gd name="T46" fmla="*/ 1472 w 1571"/>
                  <a:gd name="T47" fmla="*/ 781 h 934"/>
                  <a:gd name="T48" fmla="*/ 1510 w 1571"/>
                  <a:gd name="T49" fmla="*/ 843 h 934"/>
                  <a:gd name="T50" fmla="*/ 1559 w 1571"/>
                  <a:gd name="T51" fmla="*/ 918 h 934"/>
                  <a:gd name="T52" fmla="*/ 1571 w 1571"/>
                  <a:gd name="T53" fmla="*/ 934 h 934"/>
                  <a:gd name="T54" fmla="*/ 1545 w 1571"/>
                  <a:gd name="T55" fmla="*/ 899 h 934"/>
                  <a:gd name="T56" fmla="*/ 1489 w 1571"/>
                  <a:gd name="T57" fmla="*/ 826 h 934"/>
                  <a:gd name="T58" fmla="*/ 1407 w 1571"/>
                  <a:gd name="T59" fmla="*/ 735 h 934"/>
                  <a:gd name="T60" fmla="*/ 1302 w 1571"/>
                  <a:gd name="T61" fmla="*/ 642 h 934"/>
                  <a:gd name="T62" fmla="*/ 1179 w 1571"/>
                  <a:gd name="T63" fmla="*/ 554 h 934"/>
                  <a:gd name="T64" fmla="*/ 1044 w 1571"/>
                  <a:gd name="T65" fmla="*/ 492 h 934"/>
                  <a:gd name="T66" fmla="*/ 918 w 1571"/>
                  <a:gd name="T67" fmla="*/ 452 h 934"/>
                  <a:gd name="T68" fmla="*/ 816 w 1571"/>
                  <a:gd name="T69" fmla="*/ 416 h 934"/>
                  <a:gd name="T70" fmla="*/ 737 w 1571"/>
                  <a:gd name="T71" fmla="*/ 387 h 934"/>
                  <a:gd name="T72" fmla="*/ 670 w 1571"/>
                  <a:gd name="T73" fmla="*/ 356 h 934"/>
                  <a:gd name="T74" fmla="*/ 614 w 1571"/>
                  <a:gd name="T75" fmla="*/ 324 h 934"/>
                  <a:gd name="T76" fmla="*/ 565 w 1571"/>
                  <a:gd name="T77" fmla="*/ 282 h 934"/>
                  <a:gd name="T78" fmla="*/ 516 w 1571"/>
                  <a:gd name="T79" fmla="*/ 236 h 934"/>
                  <a:gd name="T80" fmla="*/ 466 w 1571"/>
                  <a:gd name="T81" fmla="*/ 178 h 9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71" h="934">
                    <a:moveTo>
                      <a:pt x="466" y="178"/>
                    </a:moveTo>
                    <a:lnTo>
                      <a:pt x="302" y="149"/>
                    </a:lnTo>
                    <a:lnTo>
                      <a:pt x="167" y="122"/>
                    </a:lnTo>
                    <a:lnTo>
                      <a:pt x="67" y="98"/>
                    </a:lnTo>
                    <a:lnTo>
                      <a:pt x="13" y="79"/>
                    </a:lnTo>
                    <a:lnTo>
                      <a:pt x="0" y="58"/>
                    </a:lnTo>
                    <a:lnTo>
                      <a:pt x="45" y="38"/>
                    </a:lnTo>
                    <a:lnTo>
                      <a:pt x="150" y="17"/>
                    </a:lnTo>
                    <a:lnTo>
                      <a:pt x="320" y="0"/>
                    </a:lnTo>
                    <a:lnTo>
                      <a:pt x="404" y="0"/>
                    </a:lnTo>
                    <a:lnTo>
                      <a:pt x="489" y="9"/>
                    </a:lnTo>
                    <a:lnTo>
                      <a:pt x="576" y="31"/>
                    </a:lnTo>
                    <a:lnTo>
                      <a:pt x="665" y="60"/>
                    </a:lnTo>
                    <a:lnTo>
                      <a:pt x="751" y="101"/>
                    </a:lnTo>
                    <a:lnTo>
                      <a:pt x="837" y="149"/>
                    </a:lnTo>
                    <a:lnTo>
                      <a:pt x="918" y="203"/>
                    </a:lnTo>
                    <a:lnTo>
                      <a:pt x="1001" y="262"/>
                    </a:lnTo>
                    <a:lnTo>
                      <a:pt x="1082" y="332"/>
                    </a:lnTo>
                    <a:lnTo>
                      <a:pt x="1162" y="408"/>
                    </a:lnTo>
                    <a:lnTo>
                      <a:pt x="1238" y="484"/>
                    </a:lnTo>
                    <a:lnTo>
                      <a:pt x="1308" y="562"/>
                    </a:lnTo>
                    <a:lnTo>
                      <a:pt x="1370" y="642"/>
                    </a:lnTo>
                    <a:lnTo>
                      <a:pt x="1424" y="715"/>
                    </a:lnTo>
                    <a:lnTo>
                      <a:pt x="1472" y="781"/>
                    </a:lnTo>
                    <a:lnTo>
                      <a:pt x="1510" y="843"/>
                    </a:lnTo>
                    <a:lnTo>
                      <a:pt x="1559" y="918"/>
                    </a:lnTo>
                    <a:lnTo>
                      <a:pt x="1571" y="934"/>
                    </a:lnTo>
                    <a:lnTo>
                      <a:pt x="1545" y="899"/>
                    </a:lnTo>
                    <a:lnTo>
                      <a:pt x="1489" y="826"/>
                    </a:lnTo>
                    <a:lnTo>
                      <a:pt x="1407" y="735"/>
                    </a:lnTo>
                    <a:lnTo>
                      <a:pt x="1302" y="642"/>
                    </a:lnTo>
                    <a:lnTo>
                      <a:pt x="1179" y="554"/>
                    </a:lnTo>
                    <a:lnTo>
                      <a:pt x="1044" y="492"/>
                    </a:lnTo>
                    <a:lnTo>
                      <a:pt x="918" y="452"/>
                    </a:lnTo>
                    <a:lnTo>
                      <a:pt x="816" y="416"/>
                    </a:lnTo>
                    <a:lnTo>
                      <a:pt x="737" y="387"/>
                    </a:lnTo>
                    <a:lnTo>
                      <a:pt x="670" y="356"/>
                    </a:lnTo>
                    <a:lnTo>
                      <a:pt x="614" y="324"/>
                    </a:lnTo>
                    <a:lnTo>
                      <a:pt x="565" y="282"/>
                    </a:lnTo>
                    <a:lnTo>
                      <a:pt x="516" y="236"/>
                    </a:lnTo>
                    <a:lnTo>
                      <a:pt x="466" y="178"/>
                    </a:lnTo>
                    <a:close/>
                  </a:path>
                </a:pathLst>
              </a:custGeom>
              <a:solidFill>
                <a:srgbClr val="007815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6" name="Freeform 49"/>
              <p:cNvSpPr>
                <a:spLocks/>
              </p:cNvSpPr>
              <p:nvPr/>
            </p:nvSpPr>
            <p:spPr bwMode="auto">
              <a:xfrm>
                <a:off x="4476" y="1886"/>
                <a:ext cx="481" cy="316"/>
              </a:xfrm>
              <a:custGeom>
                <a:avLst/>
                <a:gdLst>
                  <a:gd name="T0" fmla="*/ 535 w 1443"/>
                  <a:gd name="T1" fmla="*/ 137 h 946"/>
                  <a:gd name="T2" fmla="*/ 363 w 1443"/>
                  <a:gd name="T3" fmla="*/ 119 h 946"/>
                  <a:gd name="T4" fmla="*/ 216 w 1443"/>
                  <a:gd name="T5" fmla="*/ 102 h 946"/>
                  <a:gd name="T6" fmla="*/ 102 w 1443"/>
                  <a:gd name="T7" fmla="*/ 84 h 946"/>
                  <a:gd name="T8" fmla="*/ 29 w 1443"/>
                  <a:gd name="T9" fmla="*/ 67 h 946"/>
                  <a:gd name="T10" fmla="*/ 0 w 1443"/>
                  <a:gd name="T11" fmla="*/ 49 h 946"/>
                  <a:gd name="T12" fmla="*/ 29 w 1443"/>
                  <a:gd name="T13" fmla="*/ 32 h 946"/>
                  <a:gd name="T14" fmla="*/ 119 w 1443"/>
                  <a:gd name="T15" fmla="*/ 18 h 946"/>
                  <a:gd name="T16" fmla="*/ 280 w 1443"/>
                  <a:gd name="T17" fmla="*/ 0 h 946"/>
                  <a:gd name="T18" fmla="*/ 444 w 1443"/>
                  <a:gd name="T19" fmla="*/ 18 h 946"/>
                  <a:gd name="T20" fmla="*/ 616 w 1443"/>
                  <a:gd name="T21" fmla="*/ 84 h 946"/>
                  <a:gd name="T22" fmla="*/ 783 w 1443"/>
                  <a:gd name="T23" fmla="*/ 189 h 946"/>
                  <a:gd name="T24" fmla="*/ 944 w 1443"/>
                  <a:gd name="T25" fmla="*/ 318 h 946"/>
                  <a:gd name="T26" fmla="*/ 1090 w 1443"/>
                  <a:gd name="T27" fmla="*/ 461 h 946"/>
                  <a:gd name="T28" fmla="*/ 1219 w 1443"/>
                  <a:gd name="T29" fmla="*/ 607 h 946"/>
                  <a:gd name="T30" fmla="*/ 1321 w 1443"/>
                  <a:gd name="T31" fmla="*/ 744 h 946"/>
                  <a:gd name="T32" fmla="*/ 1394 w 1443"/>
                  <a:gd name="T33" fmla="*/ 866 h 946"/>
                  <a:gd name="T34" fmla="*/ 1435 w 1443"/>
                  <a:gd name="T35" fmla="*/ 936 h 946"/>
                  <a:gd name="T36" fmla="*/ 1443 w 1443"/>
                  <a:gd name="T37" fmla="*/ 946 h 946"/>
                  <a:gd name="T38" fmla="*/ 1424 w 1443"/>
                  <a:gd name="T39" fmla="*/ 908 h 946"/>
                  <a:gd name="T40" fmla="*/ 1379 w 1443"/>
                  <a:gd name="T41" fmla="*/ 834 h 946"/>
                  <a:gd name="T42" fmla="*/ 1313 w 1443"/>
                  <a:gd name="T43" fmla="*/ 739 h 946"/>
                  <a:gd name="T44" fmla="*/ 1230 w 1443"/>
                  <a:gd name="T45" fmla="*/ 636 h 946"/>
                  <a:gd name="T46" fmla="*/ 1131 w 1443"/>
                  <a:gd name="T47" fmla="*/ 542 h 946"/>
                  <a:gd name="T48" fmla="*/ 1023 w 1443"/>
                  <a:gd name="T49" fmla="*/ 470 h 946"/>
                  <a:gd name="T50" fmla="*/ 918 w 1443"/>
                  <a:gd name="T51" fmla="*/ 420 h 946"/>
                  <a:gd name="T52" fmla="*/ 832 w 1443"/>
                  <a:gd name="T53" fmla="*/ 380 h 946"/>
                  <a:gd name="T54" fmla="*/ 762 w 1443"/>
                  <a:gd name="T55" fmla="*/ 345 h 946"/>
                  <a:gd name="T56" fmla="*/ 708 w 1443"/>
                  <a:gd name="T57" fmla="*/ 313 h 946"/>
                  <a:gd name="T58" fmla="*/ 660 w 1443"/>
                  <a:gd name="T59" fmla="*/ 280 h 946"/>
                  <a:gd name="T60" fmla="*/ 619 w 1443"/>
                  <a:gd name="T61" fmla="*/ 242 h 946"/>
                  <a:gd name="T62" fmla="*/ 579 w 1443"/>
                  <a:gd name="T63" fmla="*/ 196 h 946"/>
                  <a:gd name="T64" fmla="*/ 535 w 1443"/>
                  <a:gd name="T65" fmla="*/ 137 h 9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43" h="946">
                    <a:moveTo>
                      <a:pt x="535" y="137"/>
                    </a:moveTo>
                    <a:lnTo>
                      <a:pt x="363" y="119"/>
                    </a:lnTo>
                    <a:lnTo>
                      <a:pt x="216" y="102"/>
                    </a:lnTo>
                    <a:lnTo>
                      <a:pt x="102" y="84"/>
                    </a:lnTo>
                    <a:lnTo>
                      <a:pt x="29" y="67"/>
                    </a:lnTo>
                    <a:lnTo>
                      <a:pt x="0" y="49"/>
                    </a:lnTo>
                    <a:lnTo>
                      <a:pt x="29" y="32"/>
                    </a:lnTo>
                    <a:lnTo>
                      <a:pt x="119" y="18"/>
                    </a:lnTo>
                    <a:lnTo>
                      <a:pt x="280" y="0"/>
                    </a:lnTo>
                    <a:lnTo>
                      <a:pt x="444" y="18"/>
                    </a:lnTo>
                    <a:lnTo>
                      <a:pt x="616" y="84"/>
                    </a:lnTo>
                    <a:lnTo>
                      <a:pt x="783" y="189"/>
                    </a:lnTo>
                    <a:lnTo>
                      <a:pt x="944" y="318"/>
                    </a:lnTo>
                    <a:lnTo>
                      <a:pt x="1090" y="461"/>
                    </a:lnTo>
                    <a:lnTo>
                      <a:pt x="1219" y="607"/>
                    </a:lnTo>
                    <a:lnTo>
                      <a:pt x="1321" y="744"/>
                    </a:lnTo>
                    <a:lnTo>
                      <a:pt x="1394" y="866"/>
                    </a:lnTo>
                    <a:lnTo>
                      <a:pt x="1435" y="936"/>
                    </a:lnTo>
                    <a:lnTo>
                      <a:pt x="1443" y="946"/>
                    </a:lnTo>
                    <a:lnTo>
                      <a:pt x="1424" y="908"/>
                    </a:lnTo>
                    <a:lnTo>
                      <a:pt x="1379" y="834"/>
                    </a:lnTo>
                    <a:lnTo>
                      <a:pt x="1313" y="739"/>
                    </a:lnTo>
                    <a:lnTo>
                      <a:pt x="1230" y="636"/>
                    </a:lnTo>
                    <a:lnTo>
                      <a:pt x="1131" y="542"/>
                    </a:lnTo>
                    <a:lnTo>
                      <a:pt x="1023" y="470"/>
                    </a:lnTo>
                    <a:lnTo>
                      <a:pt x="918" y="420"/>
                    </a:lnTo>
                    <a:lnTo>
                      <a:pt x="832" y="380"/>
                    </a:lnTo>
                    <a:lnTo>
                      <a:pt x="762" y="345"/>
                    </a:lnTo>
                    <a:lnTo>
                      <a:pt x="708" y="313"/>
                    </a:lnTo>
                    <a:lnTo>
                      <a:pt x="660" y="280"/>
                    </a:lnTo>
                    <a:lnTo>
                      <a:pt x="619" y="242"/>
                    </a:lnTo>
                    <a:lnTo>
                      <a:pt x="579" y="196"/>
                    </a:lnTo>
                    <a:lnTo>
                      <a:pt x="535" y="137"/>
                    </a:lnTo>
                    <a:close/>
                  </a:path>
                </a:pathLst>
              </a:custGeom>
              <a:solidFill>
                <a:srgbClr val="007D12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7" name="Freeform 50"/>
              <p:cNvSpPr>
                <a:spLocks/>
              </p:cNvSpPr>
              <p:nvPr/>
            </p:nvSpPr>
            <p:spPr bwMode="auto">
              <a:xfrm>
                <a:off x="3933" y="2026"/>
                <a:ext cx="435" cy="990"/>
              </a:xfrm>
              <a:custGeom>
                <a:avLst/>
                <a:gdLst>
                  <a:gd name="T0" fmla="*/ 0 w 1306"/>
                  <a:gd name="T1" fmla="*/ 0 h 2970"/>
                  <a:gd name="T2" fmla="*/ 137 w 1306"/>
                  <a:gd name="T3" fmla="*/ 0 h 2970"/>
                  <a:gd name="T4" fmla="*/ 366 w 1306"/>
                  <a:gd name="T5" fmla="*/ 347 h 2970"/>
                  <a:gd name="T6" fmla="*/ 608 w 1306"/>
                  <a:gd name="T7" fmla="*/ 706 h 2970"/>
                  <a:gd name="T8" fmla="*/ 848 w 1306"/>
                  <a:gd name="T9" fmla="*/ 1071 h 2970"/>
                  <a:gd name="T10" fmla="*/ 1061 w 1306"/>
                  <a:gd name="T11" fmla="*/ 1443 h 2970"/>
                  <a:gd name="T12" fmla="*/ 1222 w 1306"/>
                  <a:gd name="T13" fmla="*/ 1820 h 2970"/>
                  <a:gd name="T14" fmla="*/ 1306 w 1306"/>
                  <a:gd name="T15" fmla="*/ 2203 h 2970"/>
                  <a:gd name="T16" fmla="*/ 1292 w 1306"/>
                  <a:gd name="T17" fmla="*/ 2589 h 2970"/>
                  <a:gd name="T18" fmla="*/ 1155 w 1306"/>
                  <a:gd name="T19" fmla="*/ 2970 h 2970"/>
                  <a:gd name="T20" fmla="*/ 1018 w 1306"/>
                  <a:gd name="T21" fmla="*/ 2970 h 2970"/>
                  <a:gd name="T22" fmla="*/ 1152 w 1306"/>
                  <a:gd name="T23" fmla="*/ 2622 h 2970"/>
                  <a:gd name="T24" fmla="*/ 1184 w 1306"/>
                  <a:gd name="T25" fmla="*/ 2263 h 2970"/>
                  <a:gd name="T26" fmla="*/ 1128 w 1306"/>
                  <a:gd name="T27" fmla="*/ 1896 h 2970"/>
                  <a:gd name="T28" fmla="*/ 999 w 1306"/>
                  <a:gd name="T29" fmla="*/ 1523 h 2970"/>
                  <a:gd name="T30" fmla="*/ 807 w 1306"/>
                  <a:gd name="T31" fmla="*/ 1143 h 2970"/>
                  <a:gd name="T32" fmla="*/ 568 w 1306"/>
                  <a:gd name="T33" fmla="*/ 761 h 2970"/>
                  <a:gd name="T34" fmla="*/ 296 w 1306"/>
                  <a:gd name="T35" fmla="*/ 381 h 2970"/>
                  <a:gd name="T36" fmla="*/ 0 w 1306"/>
                  <a:gd name="T37" fmla="*/ 0 h 29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306" h="2970">
                    <a:moveTo>
                      <a:pt x="0" y="0"/>
                    </a:moveTo>
                    <a:lnTo>
                      <a:pt x="137" y="0"/>
                    </a:lnTo>
                    <a:lnTo>
                      <a:pt x="366" y="347"/>
                    </a:lnTo>
                    <a:lnTo>
                      <a:pt x="608" y="706"/>
                    </a:lnTo>
                    <a:lnTo>
                      <a:pt x="848" y="1071"/>
                    </a:lnTo>
                    <a:lnTo>
                      <a:pt x="1061" y="1443"/>
                    </a:lnTo>
                    <a:lnTo>
                      <a:pt x="1222" y="1820"/>
                    </a:lnTo>
                    <a:lnTo>
                      <a:pt x="1306" y="2203"/>
                    </a:lnTo>
                    <a:lnTo>
                      <a:pt x="1292" y="2589"/>
                    </a:lnTo>
                    <a:lnTo>
                      <a:pt x="1155" y="2970"/>
                    </a:lnTo>
                    <a:lnTo>
                      <a:pt x="1018" y="2970"/>
                    </a:lnTo>
                    <a:lnTo>
                      <a:pt x="1152" y="2622"/>
                    </a:lnTo>
                    <a:lnTo>
                      <a:pt x="1184" y="2263"/>
                    </a:lnTo>
                    <a:lnTo>
                      <a:pt x="1128" y="1896"/>
                    </a:lnTo>
                    <a:lnTo>
                      <a:pt x="999" y="1523"/>
                    </a:lnTo>
                    <a:lnTo>
                      <a:pt x="807" y="1143"/>
                    </a:lnTo>
                    <a:lnTo>
                      <a:pt x="568" y="761"/>
                    </a:lnTo>
                    <a:lnTo>
                      <a:pt x="296" y="38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808001"/>
              </a:solidFill>
              <a:ln w="6">
                <a:solidFill>
                  <a:srgbClr val="0063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8" name="Freeform 51"/>
              <p:cNvSpPr>
                <a:spLocks/>
              </p:cNvSpPr>
              <p:nvPr/>
            </p:nvSpPr>
            <p:spPr bwMode="auto">
              <a:xfrm>
                <a:off x="3946" y="2024"/>
                <a:ext cx="419" cy="981"/>
              </a:xfrm>
              <a:custGeom>
                <a:avLst/>
                <a:gdLst>
                  <a:gd name="T0" fmla="*/ 0 w 1257"/>
                  <a:gd name="T1" fmla="*/ 0 h 2944"/>
                  <a:gd name="T2" fmla="*/ 18 w 1257"/>
                  <a:gd name="T3" fmla="*/ 0 h 2944"/>
                  <a:gd name="T4" fmla="*/ 35 w 1257"/>
                  <a:gd name="T5" fmla="*/ 0 h 2944"/>
                  <a:gd name="T6" fmla="*/ 50 w 1257"/>
                  <a:gd name="T7" fmla="*/ 0 h 2944"/>
                  <a:gd name="T8" fmla="*/ 64 w 1257"/>
                  <a:gd name="T9" fmla="*/ 0 h 2944"/>
                  <a:gd name="T10" fmla="*/ 82 w 1257"/>
                  <a:gd name="T11" fmla="*/ 0 h 2944"/>
                  <a:gd name="T12" fmla="*/ 96 w 1257"/>
                  <a:gd name="T13" fmla="*/ 0 h 2944"/>
                  <a:gd name="T14" fmla="*/ 112 w 1257"/>
                  <a:gd name="T15" fmla="*/ 0 h 2944"/>
                  <a:gd name="T16" fmla="*/ 126 w 1257"/>
                  <a:gd name="T17" fmla="*/ 0 h 2944"/>
                  <a:gd name="T18" fmla="*/ 242 w 1257"/>
                  <a:gd name="T19" fmla="*/ 222 h 2944"/>
                  <a:gd name="T20" fmla="*/ 371 w 1257"/>
                  <a:gd name="T21" fmla="*/ 429 h 2944"/>
                  <a:gd name="T22" fmla="*/ 506 w 1257"/>
                  <a:gd name="T23" fmla="*/ 629 h 2944"/>
                  <a:gd name="T24" fmla="*/ 643 w 1257"/>
                  <a:gd name="T25" fmla="*/ 828 h 2944"/>
                  <a:gd name="T26" fmla="*/ 775 w 1257"/>
                  <a:gd name="T27" fmla="*/ 1033 h 2944"/>
                  <a:gd name="T28" fmla="*/ 901 w 1257"/>
                  <a:gd name="T29" fmla="*/ 1243 h 2944"/>
                  <a:gd name="T30" fmla="*/ 1012 w 1257"/>
                  <a:gd name="T31" fmla="*/ 1468 h 2944"/>
                  <a:gd name="T32" fmla="*/ 1106 w 1257"/>
                  <a:gd name="T33" fmla="*/ 1710 h 2944"/>
                  <a:gd name="T34" fmla="*/ 1163 w 1257"/>
                  <a:gd name="T35" fmla="*/ 1864 h 2944"/>
                  <a:gd name="T36" fmla="*/ 1211 w 1257"/>
                  <a:gd name="T37" fmla="*/ 2018 h 2944"/>
                  <a:gd name="T38" fmla="*/ 1243 w 1257"/>
                  <a:gd name="T39" fmla="*/ 2174 h 2944"/>
                  <a:gd name="T40" fmla="*/ 1257 w 1257"/>
                  <a:gd name="T41" fmla="*/ 2328 h 2944"/>
                  <a:gd name="T42" fmla="*/ 1257 w 1257"/>
                  <a:gd name="T43" fmla="*/ 2485 h 2944"/>
                  <a:gd name="T44" fmla="*/ 1234 w 1257"/>
                  <a:gd name="T45" fmla="*/ 2638 h 2944"/>
                  <a:gd name="T46" fmla="*/ 1192 w 1257"/>
                  <a:gd name="T47" fmla="*/ 2792 h 2944"/>
                  <a:gd name="T48" fmla="*/ 1132 w 1257"/>
                  <a:gd name="T49" fmla="*/ 2944 h 2944"/>
                  <a:gd name="T50" fmla="*/ 1120 w 1257"/>
                  <a:gd name="T51" fmla="*/ 2941 h 2944"/>
                  <a:gd name="T52" fmla="*/ 1108 w 1257"/>
                  <a:gd name="T53" fmla="*/ 2938 h 2944"/>
                  <a:gd name="T54" fmla="*/ 1093 w 1257"/>
                  <a:gd name="T55" fmla="*/ 2938 h 2944"/>
                  <a:gd name="T56" fmla="*/ 1082 w 1257"/>
                  <a:gd name="T57" fmla="*/ 2935 h 2944"/>
                  <a:gd name="T58" fmla="*/ 1068 w 1257"/>
                  <a:gd name="T59" fmla="*/ 2935 h 2944"/>
                  <a:gd name="T60" fmla="*/ 1055 w 1257"/>
                  <a:gd name="T61" fmla="*/ 2932 h 2944"/>
                  <a:gd name="T62" fmla="*/ 1041 w 1257"/>
                  <a:gd name="T63" fmla="*/ 2932 h 2944"/>
                  <a:gd name="T64" fmla="*/ 1030 w 1257"/>
                  <a:gd name="T65" fmla="*/ 2932 h 2944"/>
                  <a:gd name="T66" fmla="*/ 1141 w 1257"/>
                  <a:gd name="T67" fmla="*/ 2550 h 2944"/>
                  <a:gd name="T68" fmla="*/ 1149 w 1257"/>
                  <a:gd name="T69" fmla="*/ 2174 h 2944"/>
                  <a:gd name="T70" fmla="*/ 1073 w 1257"/>
                  <a:gd name="T71" fmla="*/ 1803 h 2944"/>
                  <a:gd name="T72" fmla="*/ 930 w 1257"/>
                  <a:gd name="T73" fmla="*/ 1435 h 2944"/>
                  <a:gd name="T74" fmla="*/ 731 w 1257"/>
                  <a:gd name="T75" fmla="*/ 1071 h 2944"/>
                  <a:gd name="T76" fmla="*/ 500 w 1257"/>
                  <a:gd name="T77" fmla="*/ 712 h 2944"/>
                  <a:gd name="T78" fmla="*/ 252 w 1257"/>
                  <a:gd name="T79" fmla="*/ 356 h 2944"/>
                  <a:gd name="T80" fmla="*/ 0 w 1257"/>
                  <a:gd name="T81" fmla="*/ 0 h 29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57" h="2944">
                    <a:moveTo>
                      <a:pt x="0" y="0"/>
                    </a:moveTo>
                    <a:lnTo>
                      <a:pt x="18" y="0"/>
                    </a:lnTo>
                    <a:lnTo>
                      <a:pt x="35" y="0"/>
                    </a:lnTo>
                    <a:lnTo>
                      <a:pt x="50" y="0"/>
                    </a:lnTo>
                    <a:lnTo>
                      <a:pt x="64" y="0"/>
                    </a:lnTo>
                    <a:lnTo>
                      <a:pt x="82" y="0"/>
                    </a:lnTo>
                    <a:lnTo>
                      <a:pt x="96" y="0"/>
                    </a:lnTo>
                    <a:lnTo>
                      <a:pt x="112" y="0"/>
                    </a:lnTo>
                    <a:lnTo>
                      <a:pt x="126" y="0"/>
                    </a:lnTo>
                    <a:lnTo>
                      <a:pt x="242" y="222"/>
                    </a:lnTo>
                    <a:lnTo>
                      <a:pt x="371" y="429"/>
                    </a:lnTo>
                    <a:lnTo>
                      <a:pt x="506" y="629"/>
                    </a:lnTo>
                    <a:lnTo>
                      <a:pt x="643" y="828"/>
                    </a:lnTo>
                    <a:lnTo>
                      <a:pt x="775" y="1033"/>
                    </a:lnTo>
                    <a:lnTo>
                      <a:pt x="901" y="1243"/>
                    </a:lnTo>
                    <a:lnTo>
                      <a:pt x="1012" y="1468"/>
                    </a:lnTo>
                    <a:lnTo>
                      <a:pt x="1106" y="1710"/>
                    </a:lnTo>
                    <a:lnTo>
                      <a:pt x="1163" y="1864"/>
                    </a:lnTo>
                    <a:lnTo>
                      <a:pt x="1211" y="2018"/>
                    </a:lnTo>
                    <a:lnTo>
                      <a:pt x="1243" y="2174"/>
                    </a:lnTo>
                    <a:lnTo>
                      <a:pt x="1257" y="2328"/>
                    </a:lnTo>
                    <a:lnTo>
                      <a:pt x="1257" y="2485"/>
                    </a:lnTo>
                    <a:lnTo>
                      <a:pt x="1234" y="2638"/>
                    </a:lnTo>
                    <a:lnTo>
                      <a:pt x="1192" y="2792"/>
                    </a:lnTo>
                    <a:lnTo>
                      <a:pt x="1132" y="2944"/>
                    </a:lnTo>
                    <a:lnTo>
                      <a:pt x="1120" y="2941"/>
                    </a:lnTo>
                    <a:lnTo>
                      <a:pt x="1108" y="2938"/>
                    </a:lnTo>
                    <a:lnTo>
                      <a:pt x="1093" y="2938"/>
                    </a:lnTo>
                    <a:lnTo>
                      <a:pt x="1082" y="2935"/>
                    </a:lnTo>
                    <a:lnTo>
                      <a:pt x="1068" y="2935"/>
                    </a:lnTo>
                    <a:lnTo>
                      <a:pt x="1055" y="2932"/>
                    </a:lnTo>
                    <a:lnTo>
                      <a:pt x="1041" y="2932"/>
                    </a:lnTo>
                    <a:lnTo>
                      <a:pt x="1030" y="2932"/>
                    </a:lnTo>
                    <a:lnTo>
                      <a:pt x="1141" y="2550"/>
                    </a:lnTo>
                    <a:lnTo>
                      <a:pt x="1149" y="2174"/>
                    </a:lnTo>
                    <a:lnTo>
                      <a:pt x="1073" y="1803"/>
                    </a:lnTo>
                    <a:lnTo>
                      <a:pt x="930" y="1435"/>
                    </a:lnTo>
                    <a:lnTo>
                      <a:pt x="731" y="1071"/>
                    </a:lnTo>
                    <a:lnTo>
                      <a:pt x="500" y="712"/>
                    </a:lnTo>
                    <a:lnTo>
                      <a:pt x="252" y="35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199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9" name="Freeform 52"/>
              <p:cNvSpPr>
                <a:spLocks/>
              </p:cNvSpPr>
              <p:nvPr/>
            </p:nvSpPr>
            <p:spPr bwMode="auto">
              <a:xfrm>
                <a:off x="3962" y="2021"/>
                <a:ext cx="401" cy="972"/>
              </a:xfrm>
              <a:custGeom>
                <a:avLst/>
                <a:gdLst>
                  <a:gd name="T0" fmla="*/ 0 w 1204"/>
                  <a:gd name="T1" fmla="*/ 0 h 2915"/>
                  <a:gd name="T2" fmla="*/ 12 w 1204"/>
                  <a:gd name="T3" fmla="*/ 0 h 2915"/>
                  <a:gd name="T4" fmla="*/ 26 w 1204"/>
                  <a:gd name="T5" fmla="*/ 0 h 2915"/>
                  <a:gd name="T6" fmla="*/ 41 w 1204"/>
                  <a:gd name="T7" fmla="*/ 0 h 2915"/>
                  <a:gd name="T8" fmla="*/ 55 w 1204"/>
                  <a:gd name="T9" fmla="*/ 0 h 2915"/>
                  <a:gd name="T10" fmla="*/ 68 w 1204"/>
                  <a:gd name="T11" fmla="*/ 0 h 2915"/>
                  <a:gd name="T12" fmla="*/ 82 w 1204"/>
                  <a:gd name="T13" fmla="*/ 0 h 2915"/>
                  <a:gd name="T14" fmla="*/ 96 w 1204"/>
                  <a:gd name="T15" fmla="*/ 0 h 2915"/>
                  <a:gd name="T16" fmla="*/ 108 w 1204"/>
                  <a:gd name="T17" fmla="*/ 0 h 2915"/>
                  <a:gd name="T18" fmla="*/ 234 w 1204"/>
                  <a:gd name="T19" fmla="*/ 272 h 2915"/>
                  <a:gd name="T20" fmla="*/ 372 w 1204"/>
                  <a:gd name="T21" fmla="*/ 514 h 2915"/>
                  <a:gd name="T22" fmla="*/ 520 w 1204"/>
                  <a:gd name="T23" fmla="*/ 739 h 2915"/>
                  <a:gd name="T24" fmla="*/ 669 w 1204"/>
                  <a:gd name="T25" fmla="*/ 955 h 2915"/>
                  <a:gd name="T26" fmla="*/ 809 w 1204"/>
                  <a:gd name="T27" fmla="*/ 1180 h 2915"/>
                  <a:gd name="T28" fmla="*/ 941 w 1204"/>
                  <a:gd name="T29" fmla="*/ 1416 h 2915"/>
                  <a:gd name="T30" fmla="*/ 1053 w 1204"/>
                  <a:gd name="T31" fmla="*/ 1679 h 2915"/>
                  <a:gd name="T32" fmla="*/ 1137 w 1204"/>
                  <a:gd name="T33" fmla="*/ 1976 h 2915"/>
                  <a:gd name="T34" fmla="*/ 1169 w 1204"/>
                  <a:gd name="T35" fmla="*/ 2096 h 2915"/>
                  <a:gd name="T36" fmla="*/ 1193 w 1204"/>
                  <a:gd name="T37" fmla="*/ 2216 h 2915"/>
                  <a:gd name="T38" fmla="*/ 1204 w 1204"/>
                  <a:gd name="T39" fmla="*/ 2335 h 2915"/>
                  <a:gd name="T40" fmla="*/ 1204 w 1204"/>
                  <a:gd name="T41" fmla="*/ 2457 h 2915"/>
                  <a:gd name="T42" fmla="*/ 1193 w 1204"/>
                  <a:gd name="T43" fmla="*/ 2578 h 2915"/>
                  <a:gd name="T44" fmla="*/ 1172 w 1204"/>
                  <a:gd name="T45" fmla="*/ 2694 h 2915"/>
                  <a:gd name="T46" fmla="*/ 1143 w 1204"/>
                  <a:gd name="T47" fmla="*/ 2808 h 2915"/>
                  <a:gd name="T48" fmla="*/ 1102 w 1204"/>
                  <a:gd name="T49" fmla="*/ 2915 h 2915"/>
                  <a:gd name="T50" fmla="*/ 1094 w 1204"/>
                  <a:gd name="T51" fmla="*/ 2913 h 2915"/>
                  <a:gd name="T52" fmla="*/ 1085 w 1204"/>
                  <a:gd name="T53" fmla="*/ 2907 h 2915"/>
                  <a:gd name="T54" fmla="*/ 1075 w 1204"/>
                  <a:gd name="T55" fmla="*/ 2904 h 2915"/>
                  <a:gd name="T56" fmla="*/ 1067 w 1204"/>
                  <a:gd name="T57" fmla="*/ 2899 h 2915"/>
                  <a:gd name="T58" fmla="*/ 1059 w 1204"/>
                  <a:gd name="T59" fmla="*/ 2896 h 2915"/>
                  <a:gd name="T60" fmla="*/ 1049 w 1204"/>
                  <a:gd name="T61" fmla="*/ 2893 h 2915"/>
                  <a:gd name="T62" fmla="*/ 1043 w 1204"/>
                  <a:gd name="T63" fmla="*/ 2890 h 2915"/>
                  <a:gd name="T64" fmla="*/ 1035 w 1204"/>
                  <a:gd name="T65" fmla="*/ 2887 h 2915"/>
                  <a:gd name="T66" fmla="*/ 1123 w 1204"/>
                  <a:gd name="T67" fmla="*/ 2473 h 2915"/>
                  <a:gd name="T68" fmla="*/ 1108 w 1204"/>
                  <a:gd name="T69" fmla="*/ 2079 h 2915"/>
                  <a:gd name="T70" fmla="*/ 1011 w 1204"/>
                  <a:gd name="T71" fmla="*/ 1702 h 2915"/>
                  <a:gd name="T72" fmla="*/ 854 w 1204"/>
                  <a:gd name="T73" fmla="*/ 1340 h 2915"/>
                  <a:gd name="T74" fmla="*/ 652 w 1204"/>
                  <a:gd name="T75" fmla="*/ 995 h 2915"/>
                  <a:gd name="T76" fmla="*/ 429 w 1204"/>
                  <a:gd name="T77" fmla="*/ 657 h 2915"/>
                  <a:gd name="T78" fmla="*/ 205 w 1204"/>
                  <a:gd name="T79" fmla="*/ 328 h 2915"/>
                  <a:gd name="T80" fmla="*/ 0 w 1204"/>
                  <a:gd name="T81" fmla="*/ 0 h 29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04" h="2915">
                    <a:moveTo>
                      <a:pt x="0" y="0"/>
                    </a:moveTo>
                    <a:lnTo>
                      <a:pt x="12" y="0"/>
                    </a:lnTo>
                    <a:lnTo>
                      <a:pt x="26" y="0"/>
                    </a:lnTo>
                    <a:lnTo>
                      <a:pt x="41" y="0"/>
                    </a:lnTo>
                    <a:lnTo>
                      <a:pt x="55" y="0"/>
                    </a:lnTo>
                    <a:lnTo>
                      <a:pt x="68" y="0"/>
                    </a:lnTo>
                    <a:lnTo>
                      <a:pt x="82" y="0"/>
                    </a:lnTo>
                    <a:lnTo>
                      <a:pt x="96" y="0"/>
                    </a:lnTo>
                    <a:lnTo>
                      <a:pt x="108" y="0"/>
                    </a:lnTo>
                    <a:lnTo>
                      <a:pt x="234" y="272"/>
                    </a:lnTo>
                    <a:lnTo>
                      <a:pt x="372" y="514"/>
                    </a:lnTo>
                    <a:lnTo>
                      <a:pt x="520" y="739"/>
                    </a:lnTo>
                    <a:lnTo>
                      <a:pt x="669" y="955"/>
                    </a:lnTo>
                    <a:lnTo>
                      <a:pt x="809" y="1180"/>
                    </a:lnTo>
                    <a:lnTo>
                      <a:pt x="941" y="1416"/>
                    </a:lnTo>
                    <a:lnTo>
                      <a:pt x="1053" y="1679"/>
                    </a:lnTo>
                    <a:lnTo>
                      <a:pt x="1137" y="1976"/>
                    </a:lnTo>
                    <a:lnTo>
                      <a:pt x="1169" y="2096"/>
                    </a:lnTo>
                    <a:lnTo>
                      <a:pt x="1193" y="2216"/>
                    </a:lnTo>
                    <a:lnTo>
                      <a:pt x="1204" y="2335"/>
                    </a:lnTo>
                    <a:lnTo>
                      <a:pt x="1204" y="2457"/>
                    </a:lnTo>
                    <a:lnTo>
                      <a:pt x="1193" y="2578"/>
                    </a:lnTo>
                    <a:lnTo>
                      <a:pt x="1172" y="2694"/>
                    </a:lnTo>
                    <a:lnTo>
                      <a:pt x="1143" y="2808"/>
                    </a:lnTo>
                    <a:lnTo>
                      <a:pt x="1102" y="2915"/>
                    </a:lnTo>
                    <a:lnTo>
                      <a:pt x="1094" y="2913"/>
                    </a:lnTo>
                    <a:lnTo>
                      <a:pt x="1085" y="2907"/>
                    </a:lnTo>
                    <a:lnTo>
                      <a:pt x="1075" y="2904"/>
                    </a:lnTo>
                    <a:lnTo>
                      <a:pt x="1067" y="2899"/>
                    </a:lnTo>
                    <a:lnTo>
                      <a:pt x="1059" y="2896"/>
                    </a:lnTo>
                    <a:lnTo>
                      <a:pt x="1049" y="2893"/>
                    </a:lnTo>
                    <a:lnTo>
                      <a:pt x="1043" y="2890"/>
                    </a:lnTo>
                    <a:lnTo>
                      <a:pt x="1035" y="2887"/>
                    </a:lnTo>
                    <a:lnTo>
                      <a:pt x="1123" y="2473"/>
                    </a:lnTo>
                    <a:lnTo>
                      <a:pt x="1108" y="2079"/>
                    </a:lnTo>
                    <a:lnTo>
                      <a:pt x="1011" y="1702"/>
                    </a:lnTo>
                    <a:lnTo>
                      <a:pt x="854" y="1340"/>
                    </a:lnTo>
                    <a:lnTo>
                      <a:pt x="652" y="995"/>
                    </a:lnTo>
                    <a:lnTo>
                      <a:pt x="429" y="657"/>
                    </a:lnTo>
                    <a:lnTo>
                      <a:pt x="205" y="32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1B3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0" name="Freeform 53"/>
              <p:cNvSpPr>
                <a:spLocks/>
              </p:cNvSpPr>
              <p:nvPr/>
            </p:nvSpPr>
            <p:spPr bwMode="auto">
              <a:xfrm>
                <a:off x="3976" y="2019"/>
                <a:ext cx="394" cy="961"/>
              </a:xfrm>
              <a:custGeom>
                <a:avLst/>
                <a:gdLst>
                  <a:gd name="T0" fmla="*/ 0 w 1182"/>
                  <a:gd name="T1" fmla="*/ 0 h 2881"/>
                  <a:gd name="T2" fmla="*/ 102 w 1182"/>
                  <a:gd name="T3" fmla="*/ 0 h 2881"/>
                  <a:gd name="T4" fmla="*/ 231 w 1182"/>
                  <a:gd name="T5" fmla="*/ 319 h 2881"/>
                  <a:gd name="T6" fmla="*/ 380 w 1182"/>
                  <a:gd name="T7" fmla="*/ 596 h 2881"/>
                  <a:gd name="T8" fmla="*/ 538 w 1182"/>
                  <a:gd name="T9" fmla="*/ 844 h 2881"/>
                  <a:gd name="T10" fmla="*/ 698 w 1182"/>
                  <a:gd name="T11" fmla="*/ 1081 h 2881"/>
                  <a:gd name="T12" fmla="*/ 854 w 1182"/>
                  <a:gd name="T13" fmla="*/ 1325 h 2881"/>
                  <a:gd name="T14" fmla="*/ 988 w 1182"/>
                  <a:gd name="T15" fmla="*/ 1589 h 2881"/>
                  <a:gd name="T16" fmla="*/ 1099 w 1182"/>
                  <a:gd name="T17" fmla="*/ 1888 h 2881"/>
                  <a:gd name="T18" fmla="*/ 1177 w 1182"/>
                  <a:gd name="T19" fmla="*/ 2239 h 2881"/>
                  <a:gd name="T20" fmla="*/ 1182 w 1182"/>
                  <a:gd name="T21" fmla="*/ 2324 h 2881"/>
                  <a:gd name="T22" fmla="*/ 1177 w 1182"/>
                  <a:gd name="T23" fmla="*/ 2411 h 2881"/>
                  <a:gd name="T24" fmla="*/ 1169 w 1182"/>
                  <a:gd name="T25" fmla="*/ 2495 h 2881"/>
                  <a:gd name="T26" fmla="*/ 1152 w 1182"/>
                  <a:gd name="T27" fmla="*/ 2581 h 2881"/>
                  <a:gd name="T28" fmla="*/ 1134 w 1182"/>
                  <a:gd name="T29" fmla="*/ 2665 h 2881"/>
                  <a:gd name="T30" fmla="*/ 1114 w 1182"/>
                  <a:gd name="T31" fmla="*/ 2743 h 2881"/>
                  <a:gd name="T32" fmla="*/ 1090 w 1182"/>
                  <a:gd name="T33" fmla="*/ 2816 h 2881"/>
                  <a:gd name="T34" fmla="*/ 1072 w 1182"/>
                  <a:gd name="T35" fmla="*/ 2881 h 2881"/>
                  <a:gd name="T36" fmla="*/ 1037 w 1182"/>
                  <a:gd name="T37" fmla="*/ 2846 h 2881"/>
                  <a:gd name="T38" fmla="*/ 1104 w 1182"/>
                  <a:gd name="T39" fmla="*/ 2397 h 2881"/>
                  <a:gd name="T40" fmla="*/ 1069 w 1182"/>
                  <a:gd name="T41" fmla="*/ 1985 h 2881"/>
                  <a:gd name="T42" fmla="*/ 953 w 1182"/>
                  <a:gd name="T43" fmla="*/ 1605 h 2881"/>
                  <a:gd name="T44" fmla="*/ 781 w 1182"/>
                  <a:gd name="T45" fmla="*/ 1252 h 2881"/>
                  <a:gd name="T46" fmla="*/ 573 w 1182"/>
                  <a:gd name="T47" fmla="*/ 923 h 2881"/>
                  <a:gd name="T48" fmla="*/ 359 w 1182"/>
                  <a:gd name="T49" fmla="*/ 607 h 2881"/>
                  <a:gd name="T50" fmla="*/ 161 w 1182"/>
                  <a:gd name="T51" fmla="*/ 302 h 2881"/>
                  <a:gd name="T52" fmla="*/ 0 w 1182"/>
                  <a:gd name="T53" fmla="*/ 0 h 28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182" h="2881">
                    <a:moveTo>
                      <a:pt x="0" y="0"/>
                    </a:moveTo>
                    <a:lnTo>
                      <a:pt x="102" y="0"/>
                    </a:lnTo>
                    <a:lnTo>
                      <a:pt x="231" y="319"/>
                    </a:lnTo>
                    <a:lnTo>
                      <a:pt x="380" y="596"/>
                    </a:lnTo>
                    <a:lnTo>
                      <a:pt x="538" y="844"/>
                    </a:lnTo>
                    <a:lnTo>
                      <a:pt x="698" y="1081"/>
                    </a:lnTo>
                    <a:lnTo>
                      <a:pt x="854" y="1325"/>
                    </a:lnTo>
                    <a:lnTo>
                      <a:pt x="988" y="1589"/>
                    </a:lnTo>
                    <a:lnTo>
                      <a:pt x="1099" y="1888"/>
                    </a:lnTo>
                    <a:lnTo>
                      <a:pt x="1177" y="2239"/>
                    </a:lnTo>
                    <a:lnTo>
                      <a:pt x="1182" y="2324"/>
                    </a:lnTo>
                    <a:lnTo>
                      <a:pt x="1177" y="2411"/>
                    </a:lnTo>
                    <a:lnTo>
                      <a:pt x="1169" y="2495"/>
                    </a:lnTo>
                    <a:lnTo>
                      <a:pt x="1152" y="2581"/>
                    </a:lnTo>
                    <a:lnTo>
                      <a:pt x="1134" y="2665"/>
                    </a:lnTo>
                    <a:lnTo>
                      <a:pt x="1114" y="2743"/>
                    </a:lnTo>
                    <a:lnTo>
                      <a:pt x="1090" y="2816"/>
                    </a:lnTo>
                    <a:lnTo>
                      <a:pt x="1072" y="2881"/>
                    </a:lnTo>
                    <a:lnTo>
                      <a:pt x="1037" y="2846"/>
                    </a:lnTo>
                    <a:lnTo>
                      <a:pt x="1104" y="2397"/>
                    </a:lnTo>
                    <a:lnTo>
                      <a:pt x="1069" y="1985"/>
                    </a:lnTo>
                    <a:lnTo>
                      <a:pt x="953" y="1605"/>
                    </a:lnTo>
                    <a:lnTo>
                      <a:pt x="781" y="1252"/>
                    </a:lnTo>
                    <a:lnTo>
                      <a:pt x="573" y="923"/>
                    </a:lnTo>
                    <a:lnTo>
                      <a:pt x="359" y="607"/>
                    </a:lnTo>
                    <a:lnTo>
                      <a:pt x="161" y="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3C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1" name="Freeform 54"/>
              <p:cNvSpPr>
                <a:spLocks/>
              </p:cNvSpPr>
              <p:nvPr/>
            </p:nvSpPr>
            <p:spPr bwMode="auto">
              <a:xfrm>
                <a:off x="4554" y="2373"/>
                <a:ext cx="703" cy="623"/>
              </a:xfrm>
              <a:custGeom>
                <a:avLst/>
                <a:gdLst>
                  <a:gd name="T0" fmla="*/ 1242 w 2111"/>
                  <a:gd name="T1" fmla="*/ 3 h 1871"/>
                  <a:gd name="T2" fmla="*/ 1411 w 2111"/>
                  <a:gd name="T3" fmla="*/ 41 h 1871"/>
                  <a:gd name="T4" fmla="*/ 1575 w 2111"/>
                  <a:gd name="T5" fmla="*/ 114 h 1871"/>
                  <a:gd name="T6" fmla="*/ 1728 w 2111"/>
                  <a:gd name="T7" fmla="*/ 216 h 1871"/>
                  <a:gd name="T8" fmla="*/ 1863 w 2111"/>
                  <a:gd name="T9" fmla="*/ 345 h 1871"/>
                  <a:gd name="T10" fmla="*/ 1976 w 2111"/>
                  <a:gd name="T11" fmla="*/ 493 h 1871"/>
                  <a:gd name="T12" fmla="*/ 2057 w 2111"/>
                  <a:gd name="T13" fmla="*/ 656 h 1871"/>
                  <a:gd name="T14" fmla="*/ 2105 w 2111"/>
                  <a:gd name="T15" fmla="*/ 828 h 1871"/>
                  <a:gd name="T16" fmla="*/ 2111 w 2111"/>
                  <a:gd name="T17" fmla="*/ 1006 h 1871"/>
                  <a:gd name="T18" fmla="*/ 2092 w 2111"/>
                  <a:gd name="T19" fmla="*/ 1130 h 1871"/>
                  <a:gd name="T20" fmla="*/ 2073 w 2111"/>
                  <a:gd name="T21" fmla="*/ 1246 h 1871"/>
                  <a:gd name="T22" fmla="*/ 2041 w 2111"/>
                  <a:gd name="T23" fmla="*/ 1362 h 1871"/>
                  <a:gd name="T24" fmla="*/ 1996 w 2111"/>
                  <a:gd name="T25" fmla="*/ 1470 h 1871"/>
                  <a:gd name="T26" fmla="*/ 1935 w 2111"/>
                  <a:gd name="T27" fmla="*/ 1570 h 1871"/>
                  <a:gd name="T28" fmla="*/ 1858 w 2111"/>
                  <a:gd name="T29" fmla="*/ 1661 h 1871"/>
                  <a:gd name="T30" fmla="*/ 1763 w 2111"/>
                  <a:gd name="T31" fmla="*/ 1737 h 1871"/>
                  <a:gd name="T32" fmla="*/ 1643 w 2111"/>
                  <a:gd name="T33" fmla="*/ 1791 h 1871"/>
                  <a:gd name="T34" fmla="*/ 1578 w 2111"/>
                  <a:gd name="T35" fmla="*/ 1815 h 1871"/>
                  <a:gd name="T36" fmla="*/ 1511 w 2111"/>
                  <a:gd name="T37" fmla="*/ 1833 h 1871"/>
                  <a:gd name="T38" fmla="*/ 1438 w 2111"/>
                  <a:gd name="T39" fmla="*/ 1850 h 1871"/>
                  <a:gd name="T40" fmla="*/ 1365 w 2111"/>
                  <a:gd name="T41" fmla="*/ 1859 h 1871"/>
                  <a:gd name="T42" fmla="*/ 1289 w 2111"/>
                  <a:gd name="T43" fmla="*/ 1868 h 1871"/>
                  <a:gd name="T44" fmla="*/ 1212 w 2111"/>
                  <a:gd name="T45" fmla="*/ 1871 h 1871"/>
                  <a:gd name="T46" fmla="*/ 1137 w 2111"/>
                  <a:gd name="T47" fmla="*/ 1868 h 1871"/>
                  <a:gd name="T48" fmla="*/ 1064 w 2111"/>
                  <a:gd name="T49" fmla="*/ 1861 h 1871"/>
                  <a:gd name="T50" fmla="*/ 848 w 2111"/>
                  <a:gd name="T51" fmla="*/ 1821 h 1871"/>
                  <a:gd name="T52" fmla="*/ 646 w 2111"/>
                  <a:gd name="T53" fmla="*/ 1740 h 1871"/>
                  <a:gd name="T54" fmla="*/ 458 w 2111"/>
                  <a:gd name="T55" fmla="*/ 1629 h 1871"/>
                  <a:gd name="T56" fmla="*/ 294 w 2111"/>
                  <a:gd name="T57" fmla="*/ 1489 h 1871"/>
                  <a:gd name="T58" fmla="*/ 161 w 2111"/>
                  <a:gd name="T59" fmla="*/ 1330 h 1871"/>
                  <a:gd name="T60" fmla="*/ 64 w 2111"/>
                  <a:gd name="T61" fmla="*/ 1156 h 1871"/>
                  <a:gd name="T62" fmla="*/ 5 w 2111"/>
                  <a:gd name="T63" fmla="*/ 974 h 1871"/>
                  <a:gd name="T64" fmla="*/ 0 w 2111"/>
                  <a:gd name="T65" fmla="*/ 788 h 1871"/>
                  <a:gd name="T66" fmla="*/ 8 w 2111"/>
                  <a:gd name="T67" fmla="*/ 733 h 1871"/>
                  <a:gd name="T68" fmla="*/ 19 w 2111"/>
                  <a:gd name="T69" fmla="*/ 677 h 1871"/>
                  <a:gd name="T70" fmla="*/ 38 w 2111"/>
                  <a:gd name="T71" fmla="*/ 621 h 1871"/>
                  <a:gd name="T72" fmla="*/ 59 w 2111"/>
                  <a:gd name="T73" fmla="*/ 569 h 1871"/>
                  <a:gd name="T74" fmla="*/ 81 w 2111"/>
                  <a:gd name="T75" fmla="*/ 520 h 1871"/>
                  <a:gd name="T76" fmla="*/ 108 w 2111"/>
                  <a:gd name="T77" fmla="*/ 472 h 1871"/>
                  <a:gd name="T78" fmla="*/ 134 w 2111"/>
                  <a:gd name="T79" fmla="*/ 426 h 1871"/>
                  <a:gd name="T80" fmla="*/ 167 w 2111"/>
                  <a:gd name="T81" fmla="*/ 383 h 1871"/>
                  <a:gd name="T82" fmla="*/ 234 w 2111"/>
                  <a:gd name="T83" fmla="*/ 297 h 1871"/>
                  <a:gd name="T84" fmla="*/ 298 w 2111"/>
                  <a:gd name="T85" fmla="*/ 234 h 1871"/>
                  <a:gd name="T86" fmla="*/ 361 w 2111"/>
                  <a:gd name="T87" fmla="*/ 187 h 1871"/>
                  <a:gd name="T88" fmla="*/ 426 w 2111"/>
                  <a:gd name="T89" fmla="*/ 157 h 1871"/>
                  <a:gd name="T90" fmla="*/ 499 w 2111"/>
                  <a:gd name="T91" fmla="*/ 137 h 1871"/>
                  <a:gd name="T92" fmla="*/ 579 w 2111"/>
                  <a:gd name="T93" fmla="*/ 122 h 1871"/>
                  <a:gd name="T94" fmla="*/ 666 w 2111"/>
                  <a:gd name="T95" fmla="*/ 114 h 1871"/>
                  <a:gd name="T96" fmla="*/ 771 w 2111"/>
                  <a:gd name="T97" fmla="*/ 108 h 1871"/>
                  <a:gd name="T98" fmla="*/ 827 w 2111"/>
                  <a:gd name="T99" fmla="*/ 84 h 1871"/>
                  <a:gd name="T100" fmla="*/ 886 w 2111"/>
                  <a:gd name="T101" fmla="*/ 65 h 1871"/>
                  <a:gd name="T102" fmla="*/ 944 w 2111"/>
                  <a:gd name="T103" fmla="*/ 44 h 1871"/>
                  <a:gd name="T104" fmla="*/ 1005 w 2111"/>
                  <a:gd name="T105" fmla="*/ 27 h 1871"/>
                  <a:gd name="T106" fmla="*/ 1064 w 2111"/>
                  <a:gd name="T107" fmla="*/ 14 h 1871"/>
                  <a:gd name="T108" fmla="*/ 1123 w 2111"/>
                  <a:gd name="T109" fmla="*/ 3 h 1871"/>
                  <a:gd name="T110" fmla="*/ 1181 w 2111"/>
                  <a:gd name="T111" fmla="*/ 0 h 1871"/>
                  <a:gd name="T112" fmla="*/ 1242 w 2111"/>
                  <a:gd name="T113" fmla="*/ 3 h 18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2111" h="1871">
                    <a:moveTo>
                      <a:pt x="1242" y="3"/>
                    </a:moveTo>
                    <a:lnTo>
                      <a:pt x="1411" y="41"/>
                    </a:lnTo>
                    <a:lnTo>
                      <a:pt x="1575" y="114"/>
                    </a:lnTo>
                    <a:lnTo>
                      <a:pt x="1728" y="216"/>
                    </a:lnTo>
                    <a:lnTo>
                      <a:pt x="1863" y="345"/>
                    </a:lnTo>
                    <a:lnTo>
                      <a:pt x="1976" y="493"/>
                    </a:lnTo>
                    <a:lnTo>
                      <a:pt x="2057" y="656"/>
                    </a:lnTo>
                    <a:lnTo>
                      <a:pt x="2105" y="828"/>
                    </a:lnTo>
                    <a:lnTo>
                      <a:pt x="2111" y="1006"/>
                    </a:lnTo>
                    <a:lnTo>
                      <a:pt x="2092" y="1130"/>
                    </a:lnTo>
                    <a:lnTo>
                      <a:pt x="2073" y="1246"/>
                    </a:lnTo>
                    <a:lnTo>
                      <a:pt x="2041" y="1362"/>
                    </a:lnTo>
                    <a:lnTo>
                      <a:pt x="1996" y="1470"/>
                    </a:lnTo>
                    <a:lnTo>
                      <a:pt x="1935" y="1570"/>
                    </a:lnTo>
                    <a:lnTo>
                      <a:pt x="1858" y="1661"/>
                    </a:lnTo>
                    <a:lnTo>
                      <a:pt x="1763" y="1737"/>
                    </a:lnTo>
                    <a:lnTo>
                      <a:pt x="1643" y="1791"/>
                    </a:lnTo>
                    <a:lnTo>
                      <a:pt x="1578" y="1815"/>
                    </a:lnTo>
                    <a:lnTo>
                      <a:pt x="1511" y="1833"/>
                    </a:lnTo>
                    <a:lnTo>
                      <a:pt x="1438" y="1850"/>
                    </a:lnTo>
                    <a:lnTo>
                      <a:pt x="1365" y="1859"/>
                    </a:lnTo>
                    <a:lnTo>
                      <a:pt x="1289" y="1868"/>
                    </a:lnTo>
                    <a:lnTo>
                      <a:pt x="1212" y="1871"/>
                    </a:lnTo>
                    <a:lnTo>
                      <a:pt x="1137" y="1868"/>
                    </a:lnTo>
                    <a:lnTo>
                      <a:pt x="1064" y="1861"/>
                    </a:lnTo>
                    <a:lnTo>
                      <a:pt x="848" y="1821"/>
                    </a:lnTo>
                    <a:lnTo>
                      <a:pt x="646" y="1740"/>
                    </a:lnTo>
                    <a:lnTo>
                      <a:pt x="458" y="1629"/>
                    </a:lnTo>
                    <a:lnTo>
                      <a:pt x="294" y="1489"/>
                    </a:lnTo>
                    <a:lnTo>
                      <a:pt x="161" y="1330"/>
                    </a:lnTo>
                    <a:lnTo>
                      <a:pt x="64" y="1156"/>
                    </a:lnTo>
                    <a:lnTo>
                      <a:pt x="5" y="974"/>
                    </a:lnTo>
                    <a:lnTo>
                      <a:pt x="0" y="788"/>
                    </a:lnTo>
                    <a:lnTo>
                      <a:pt x="8" y="733"/>
                    </a:lnTo>
                    <a:lnTo>
                      <a:pt x="19" y="677"/>
                    </a:lnTo>
                    <a:lnTo>
                      <a:pt x="38" y="621"/>
                    </a:lnTo>
                    <a:lnTo>
                      <a:pt x="59" y="569"/>
                    </a:lnTo>
                    <a:lnTo>
                      <a:pt x="81" y="520"/>
                    </a:lnTo>
                    <a:lnTo>
                      <a:pt x="108" y="472"/>
                    </a:lnTo>
                    <a:lnTo>
                      <a:pt x="134" y="426"/>
                    </a:lnTo>
                    <a:lnTo>
                      <a:pt x="167" y="383"/>
                    </a:lnTo>
                    <a:lnTo>
                      <a:pt x="234" y="297"/>
                    </a:lnTo>
                    <a:lnTo>
                      <a:pt x="298" y="234"/>
                    </a:lnTo>
                    <a:lnTo>
                      <a:pt x="361" y="187"/>
                    </a:lnTo>
                    <a:lnTo>
                      <a:pt x="426" y="157"/>
                    </a:lnTo>
                    <a:lnTo>
                      <a:pt x="499" y="137"/>
                    </a:lnTo>
                    <a:lnTo>
                      <a:pt x="579" y="122"/>
                    </a:lnTo>
                    <a:lnTo>
                      <a:pt x="666" y="114"/>
                    </a:lnTo>
                    <a:lnTo>
                      <a:pt x="771" y="108"/>
                    </a:lnTo>
                    <a:lnTo>
                      <a:pt x="827" y="84"/>
                    </a:lnTo>
                    <a:lnTo>
                      <a:pt x="886" y="65"/>
                    </a:lnTo>
                    <a:lnTo>
                      <a:pt x="944" y="44"/>
                    </a:lnTo>
                    <a:lnTo>
                      <a:pt x="1005" y="27"/>
                    </a:lnTo>
                    <a:lnTo>
                      <a:pt x="1064" y="14"/>
                    </a:lnTo>
                    <a:lnTo>
                      <a:pt x="1123" y="3"/>
                    </a:lnTo>
                    <a:lnTo>
                      <a:pt x="1181" y="0"/>
                    </a:lnTo>
                    <a:lnTo>
                      <a:pt x="1242" y="3"/>
                    </a:lnTo>
                    <a:close/>
                  </a:path>
                </a:pathLst>
              </a:custGeom>
              <a:solidFill>
                <a:srgbClr val="FF1721"/>
              </a:solidFill>
              <a:ln w="6">
                <a:solidFill>
                  <a:srgbClr val="FF9E9E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2" name="Freeform 55"/>
              <p:cNvSpPr>
                <a:spLocks/>
              </p:cNvSpPr>
              <p:nvPr/>
            </p:nvSpPr>
            <p:spPr bwMode="auto">
              <a:xfrm>
                <a:off x="3952" y="2946"/>
                <a:ext cx="681" cy="636"/>
              </a:xfrm>
              <a:custGeom>
                <a:avLst/>
                <a:gdLst>
                  <a:gd name="T0" fmla="*/ 1500 w 2041"/>
                  <a:gd name="T1" fmla="*/ 77 h 1907"/>
                  <a:gd name="T2" fmla="*/ 1645 w 2041"/>
                  <a:gd name="T3" fmla="*/ 150 h 1907"/>
                  <a:gd name="T4" fmla="*/ 1774 w 2041"/>
                  <a:gd name="T5" fmla="*/ 255 h 1907"/>
                  <a:gd name="T6" fmla="*/ 1882 w 2041"/>
                  <a:gd name="T7" fmla="*/ 389 h 1907"/>
                  <a:gd name="T8" fmla="*/ 1965 w 2041"/>
                  <a:gd name="T9" fmla="*/ 541 h 1907"/>
                  <a:gd name="T10" fmla="*/ 2017 w 2041"/>
                  <a:gd name="T11" fmla="*/ 710 h 1907"/>
                  <a:gd name="T12" fmla="*/ 2041 w 2041"/>
                  <a:gd name="T13" fmla="*/ 888 h 1907"/>
                  <a:gd name="T14" fmla="*/ 2022 w 2041"/>
                  <a:gd name="T15" fmla="*/ 1066 h 1907"/>
                  <a:gd name="T16" fmla="*/ 1965 w 2041"/>
                  <a:gd name="T17" fmla="*/ 1241 h 1907"/>
                  <a:gd name="T18" fmla="*/ 1909 w 2041"/>
                  <a:gd name="T19" fmla="*/ 1359 h 1907"/>
                  <a:gd name="T20" fmla="*/ 1844 w 2041"/>
                  <a:gd name="T21" fmla="*/ 1469 h 1907"/>
                  <a:gd name="T22" fmla="*/ 1772 w 2041"/>
                  <a:gd name="T23" fmla="*/ 1572 h 1907"/>
                  <a:gd name="T24" fmla="*/ 1689 w 2041"/>
                  <a:gd name="T25" fmla="*/ 1667 h 1907"/>
                  <a:gd name="T26" fmla="*/ 1596 w 2041"/>
                  <a:gd name="T27" fmla="*/ 1750 h 1907"/>
                  <a:gd name="T28" fmla="*/ 1491 w 2041"/>
                  <a:gd name="T29" fmla="*/ 1815 h 1907"/>
                  <a:gd name="T30" fmla="*/ 1373 w 2041"/>
                  <a:gd name="T31" fmla="*/ 1866 h 1907"/>
                  <a:gd name="T32" fmla="*/ 1242 w 2041"/>
                  <a:gd name="T33" fmla="*/ 1895 h 1907"/>
                  <a:gd name="T34" fmla="*/ 1174 w 2041"/>
                  <a:gd name="T35" fmla="*/ 1904 h 1907"/>
                  <a:gd name="T36" fmla="*/ 1107 w 2041"/>
                  <a:gd name="T37" fmla="*/ 1907 h 1907"/>
                  <a:gd name="T38" fmla="*/ 1037 w 2041"/>
                  <a:gd name="T39" fmla="*/ 1907 h 1907"/>
                  <a:gd name="T40" fmla="*/ 967 w 2041"/>
                  <a:gd name="T41" fmla="*/ 1901 h 1907"/>
                  <a:gd name="T42" fmla="*/ 894 w 2041"/>
                  <a:gd name="T43" fmla="*/ 1895 h 1907"/>
                  <a:gd name="T44" fmla="*/ 824 w 2041"/>
                  <a:gd name="T45" fmla="*/ 1886 h 1907"/>
                  <a:gd name="T46" fmla="*/ 754 w 2041"/>
                  <a:gd name="T47" fmla="*/ 1872 h 1907"/>
                  <a:gd name="T48" fmla="*/ 684 w 2041"/>
                  <a:gd name="T49" fmla="*/ 1858 h 1907"/>
                  <a:gd name="T50" fmla="*/ 503 w 2041"/>
                  <a:gd name="T51" fmla="*/ 1752 h 1907"/>
                  <a:gd name="T52" fmla="*/ 345 w 2041"/>
                  <a:gd name="T53" fmla="*/ 1621 h 1907"/>
                  <a:gd name="T54" fmla="*/ 210 w 2041"/>
                  <a:gd name="T55" fmla="*/ 1469 h 1907"/>
                  <a:gd name="T56" fmla="*/ 105 w 2041"/>
                  <a:gd name="T57" fmla="*/ 1300 h 1907"/>
                  <a:gd name="T58" fmla="*/ 35 w 2041"/>
                  <a:gd name="T59" fmla="*/ 1119 h 1907"/>
                  <a:gd name="T60" fmla="*/ 0 w 2041"/>
                  <a:gd name="T61" fmla="*/ 932 h 1907"/>
                  <a:gd name="T62" fmla="*/ 8 w 2041"/>
                  <a:gd name="T63" fmla="*/ 747 h 1907"/>
                  <a:gd name="T64" fmla="*/ 64 w 2041"/>
                  <a:gd name="T65" fmla="*/ 564 h 1907"/>
                  <a:gd name="T66" fmla="*/ 90 w 2041"/>
                  <a:gd name="T67" fmla="*/ 512 h 1907"/>
                  <a:gd name="T68" fmla="*/ 122 w 2041"/>
                  <a:gd name="T69" fmla="*/ 459 h 1907"/>
                  <a:gd name="T70" fmla="*/ 154 w 2041"/>
                  <a:gd name="T71" fmla="*/ 410 h 1907"/>
                  <a:gd name="T72" fmla="*/ 192 w 2041"/>
                  <a:gd name="T73" fmla="*/ 361 h 1907"/>
                  <a:gd name="T74" fmla="*/ 234 w 2041"/>
                  <a:gd name="T75" fmla="*/ 313 h 1907"/>
                  <a:gd name="T76" fmla="*/ 275 w 2041"/>
                  <a:gd name="T77" fmla="*/ 272 h 1907"/>
                  <a:gd name="T78" fmla="*/ 315 w 2041"/>
                  <a:gd name="T79" fmla="*/ 232 h 1907"/>
                  <a:gd name="T80" fmla="*/ 361 w 2041"/>
                  <a:gd name="T81" fmla="*/ 194 h 1907"/>
                  <a:gd name="T82" fmla="*/ 461 w 2041"/>
                  <a:gd name="T83" fmla="*/ 124 h 1907"/>
                  <a:gd name="T84" fmla="*/ 561 w 2041"/>
                  <a:gd name="T85" fmla="*/ 70 h 1907"/>
                  <a:gd name="T86" fmla="*/ 660 w 2041"/>
                  <a:gd name="T87" fmla="*/ 33 h 1907"/>
                  <a:gd name="T88" fmla="*/ 760 w 2041"/>
                  <a:gd name="T89" fmla="*/ 10 h 1907"/>
                  <a:gd name="T90" fmla="*/ 853 w 2041"/>
                  <a:gd name="T91" fmla="*/ 0 h 1907"/>
                  <a:gd name="T92" fmla="*/ 940 w 2041"/>
                  <a:gd name="T93" fmla="*/ 7 h 1907"/>
                  <a:gd name="T94" fmla="*/ 1023 w 2041"/>
                  <a:gd name="T95" fmla="*/ 24 h 1907"/>
                  <a:gd name="T96" fmla="*/ 1096 w 2041"/>
                  <a:gd name="T97" fmla="*/ 56 h 1907"/>
                  <a:gd name="T98" fmla="*/ 1155 w 2041"/>
                  <a:gd name="T99" fmla="*/ 48 h 1907"/>
                  <a:gd name="T100" fmla="*/ 1207 w 2041"/>
                  <a:gd name="T101" fmla="*/ 42 h 1907"/>
                  <a:gd name="T102" fmla="*/ 1257 w 2041"/>
                  <a:gd name="T103" fmla="*/ 38 h 1907"/>
                  <a:gd name="T104" fmla="*/ 1303 w 2041"/>
                  <a:gd name="T105" fmla="*/ 35 h 1907"/>
                  <a:gd name="T106" fmla="*/ 1347 w 2041"/>
                  <a:gd name="T107" fmla="*/ 38 h 1907"/>
                  <a:gd name="T108" fmla="*/ 1397 w 2041"/>
                  <a:gd name="T109" fmla="*/ 48 h 1907"/>
                  <a:gd name="T110" fmla="*/ 1446 w 2041"/>
                  <a:gd name="T111" fmla="*/ 59 h 1907"/>
                  <a:gd name="T112" fmla="*/ 1500 w 2041"/>
                  <a:gd name="T113" fmla="*/ 77 h 19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2041" h="1907">
                    <a:moveTo>
                      <a:pt x="1500" y="77"/>
                    </a:moveTo>
                    <a:lnTo>
                      <a:pt x="1645" y="150"/>
                    </a:lnTo>
                    <a:lnTo>
                      <a:pt x="1774" y="255"/>
                    </a:lnTo>
                    <a:lnTo>
                      <a:pt x="1882" y="389"/>
                    </a:lnTo>
                    <a:lnTo>
                      <a:pt x="1965" y="541"/>
                    </a:lnTo>
                    <a:lnTo>
                      <a:pt x="2017" y="710"/>
                    </a:lnTo>
                    <a:lnTo>
                      <a:pt x="2041" y="888"/>
                    </a:lnTo>
                    <a:lnTo>
                      <a:pt x="2022" y="1066"/>
                    </a:lnTo>
                    <a:lnTo>
                      <a:pt x="1965" y="1241"/>
                    </a:lnTo>
                    <a:lnTo>
                      <a:pt x="1909" y="1359"/>
                    </a:lnTo>
                    <a:lnTo>
                      <a:pt x="1844" y="1469"/>
                    </a:lnTo>
                    <a:lnTo>
                      <a:pt x="1772" y="1572"/>
                    </a:lnTo>
                    <a:lnTo>
                      <a:pt x="1689" y="1667"/>
                    </a:lnTo>
                    <a:lnTo>
                      <a:pt x="1596" y="1750"/>
                    </a:lnTo>
                    <a:lnTo>
                      <a:pt x="1491" y="1815"/>
                    </a:lnTo>
                    <a:lnTo>
                      <a:pt x="1373" y="1866"/>
                    </a:lnTo>
                    <a:lnTo>
                      <a:pt x="1242" y="1895"/>
                    </a:lnTo>
                    <a:lnTo>
                      <a:pt x="1174" y="1904"/>
                    </a:lnTo>
                    <a:lnTo>
                      <a:pt x="1107" y="1907"/>
                    </a:lnTo>
                    <a:lnTo>
                      <a:pt x="1037" y="1907"/>
                    </a:lnTo>
                    <a:lnTo>
                      <a:pt x="967" y="1901"/>
                    </a:lnTo>
                    <a:lnTo>
                      <a:pt x="894" y="1895"/>
                    </a:lnTo>
                    <a:lnTo>
                      <a:pt x="824" y="1886"/>
                    </a:lnTo>
                    <a:lnTo>
                      <a:pt x="754" y="1872"/>
                    </a:lnTo>
                    <a:lnTo>
                      <a:pt x="684" y="1858"/>
                    </a:lnTo>
                    <a:lnTo>
                      <a:pt x="503" y="1752"/>
                    </a:lnTo>
                    <a:lnTo>
                      <a:pt x="345" y="1621"/>
                    </a:lnTo>
                    <a:lnTo>
                      <a:pt x="210" y="1469"/>
                    </a:lnTo>
                    <a:lnTo>
                      <a:pt x="105" y="1300"/>
                    </a:lnTo>
                    <a:lnTo>
                      <a:pt x="35" y="1119"/>
                    </a:lnTo>
                    <a:lnTo>
                      <a:pt x="0" y="932"/>
                    </a:lnTo>
                    <a:lnTo>
                      <a:pt x="8" y="747"/>
                    </a:lnTo>
                    <a:lnTo>
                      <a:pt x="64" y="564"/>
                    </a:lnTo>
                    <a:lnTo>
                      <a:pt x="90" y="512"/>
                    </a:lnTo>
                    <a:lnTo>
                      <a:pt x="122" y="459"/>
                    </a:lnTo>
                    <a:lnTo>
                      <a:pt x="154" y="410"/>
                    </a:lnTo>
                    <a:lnTo>
                      <a:pt x="192" y="361"/>
                    </a:lnTo>
                    <a:lnTo>
                      <a:pt x="234" y="313"/>
                    </a:lnTo>
                    <a:lnTo>
                      <a:pt x="275" y="272"/>
                    </a:lnTo>
                    <a:lnTo>
                      <a:pt x="315" y="232"/>
                    </a:lnTo>
                    <a:lnTo>
                      <a:pt x="361" y="194"/>
                    </a:lnTo>
                    <a:lnTo>
                      <a:pt x="461" y="124"/>
                    </a:lnTo>
                    <a:lnTo>
                      <a:pt x="561" y="70"/>
                    </a:lnTo>
                    <a:lnTo>
                      <a:pt x="660" y="33"/>
                    </a:lnTo>
                    <a:lnTo>
                      <a:pt x="760" y="10"/>
                    </a:lnTo>
                    <a:lnTo>
                      <a:pt x="853" y="0"/>
                    </a:lnTo>
                    <a:lnTo>
                      <a:pt x="940" y="7"/>
                    </a:lnTo>
                    <a:lnTo>
                      <a:pt x="1023" y="24"/>
                    </a:lnTo>
                    <a:lnTo>
                      <a:pt x="1096" y="56"/>
                    </a:lnTo>
                    <a:lnTo>
                      <a:pt x="1155" y="48"/>
                    </a:lnTo>
                    <a:lnTo>
                      <a:pt x="1207" y="42"/>
                    </a:lnTo>
                    <a:lnTo>
                      <a:pt x="1257" y="38"/>
                    </a:lnTo>
                    <a:lnTo>
                      <a:pt x="1303" y="35"/>
                    </a:lnTo>
                    <a:lnTo>
                      <a:pt x="1347" y="38"/>
                    </a:lnTo>
                    <a:lnTo>
                      <a:pt x="1397" y="48"/>
                    </a:lnTo>
                    <a:lnTo>
                      <a:pt x="1446" y="59"/>
                    </a:lnTo>
                    <a:lnTo>
                      <a:pt x="1500" y="77"/>
                    </a:lnTo>
                    <a:close/>
                  </a:path>
                </a:pathLst>
              </a:custGeom>
              <a:solidFill>
                <a:srgbClr val="FF1721"/>
              </a:solidFill>
              <a:ln w="6">
                <a:solidFill>
                  <a:srgbClr val="FF9E9E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3" name="Freeform 56"/>
              <p:cNvSpPr>
                <a:spLocks/>
              </p:cNvSpPr>
              <p:nvPr/>
            </p:nvSpPr>
            <p:spPr bwMode="auto">
              <a:xfrm>
                <a:off x="4561" y="2587"/>
                <a:ext cx="690" cy="424"/>
              </a:xfrm>
              <a:custGeom>
                <a:avLst/>
                <a:gdLst>
                  <a:gd name="T0" fmla="*/ 2070 w 2070"/>
                  <a:gd name="T1" fmla="*/ 485 h 1273"/>
                  <a:gd name="T2" fmla="*/ 2045 w 2070"/>
                  <a:gd name="T3" fmla="*/ 628 h 1273"/>
                  <a:gd name="T4" fmla="*/ 2010 w 2070"/>
                  <a:gd name="T5" fmla="*/ 744 h 1273"/>
                  <a:gd name="T6" fmla="*/ 1963 w 2070"/>
                  <a:gd name="T7" fmla="*/ 844 h 1273"/>
                  <a:gd name="T8" fmla="*/ 1908 w 2070"/>
                  <a:gd name="T9" fmla="*/ 925 h 1273"/>
                  <a:gd name="T10" fmla="*/ 1846 w 2070"/>
                  <a:gd name="T11" fmla="*/ 995 h 1273"/>
                  <a:gd name="T12" fmla="*/ 1785 w 2070"/>
                  <a:gd name="T13" fmla="*/ 1054 h 1273"/>
                  <a:gd name="T14" fmla="*/ 1723 w 2070"/>
                  <a:gd name="T15" fmla="*/ 1106 h 1273"/>
                  <a:gd name="T16" fmla="*/ 1661 w 2070"/>
                  <a:gd name="T17" fmla="*/ 1149 h 1273"/>
                  <a:gd name="T18" fmla="*/ 1626 w 2070"/>
                  <a:gd name="T19" fmla="*/ 1173 h 1273"/>
                  <a:gd name="T20" fmla="*/ 1583 w 2070"/>
                  <a:gd name="T21" fmla="*/ 1194 h 1273"/>
                  <a:gd name="T22" fmla="*/ 1529 w 2070"/>
                  <a:gd name="T23" fmla="*/ 1211 h 1273"/>
                  <a:gd name="T24" fmla="*/ 1475 w 2070"/>
                  <a:gd name="T25" fmla="*/ 1226 h 1273"/>
                  <a:gd name="T26" fmla="*/ 1410 w 2070"/>
                  <a:gd name="T27" fmla="*/ 1241 h 1273"/>
                  <a:gd name="T28" fmla="*/ 1343 w 2070"/>
                  <a:gd name="T29" fmla="*/ 1252 h 1273"/>
                  <a:gd name="T30" fmla="*/ 1276 w 2070"/>
                  <a:gd name="T31" fmla="*/ 1264 h 1273"/>
                  <a:gd name="T32" fmla="*/ 1203 w 2070"/>
                  <a:gd name="T33" fmla="*/ 1273 h 1273"/>
                  <a:gd name="T34" fmla="*/ 948 w 2070"/>
                  <a:gd name="T35" fmla="*/ 1243 h 1273"/>
                  <a:gd name="T36" fmla="*/ 711 w 2070"/>
                  <a:gd name="T37" fmla="*/ 1176 h 1273"/>
                  <a:gd name="T38" fmla="*/ 498 w 2070"/>
                  <a:gd name="T39" fmla="*/ 1074 h 1273"/>
                  <a:gd name="T40" fmla="*/ 314 w 2070"/>
                  <a:gd name="T41" fmla="*/ 936 h 1273"/>
                  <a:gd name="T42" fmla="*/ 167 w 2070"/>
                  <a:gd name="T43" fmla="*/ 771 h 1273"/>
                  <a:gd name="T44" fmla="*/ 62 w 2070"/>
                  <a:gd name="T45" fmla="*/ 578 h 1273"/>
                  <a:gd name="T46" fmla="*/ 4 w 2070"/>
                  <a:gd name="T47" fmla="*/ 362 h 1273"/>
                  <a:gd name="T48" fmla="*/ 0 w 2070"/>
                  <a:gd name="T49" fmla="*/ 126 h 1273"/>
                  <a:gd name="T50" fmla="*/ 39 w 2070"/>
                  <a:gd name="T51" fmla="*/ 43 h 1273"/>
                  <a:gd name="T52" fmla="*/ 126 w 2070"/>
                  <a:gd name="T53" fmla="*/ 6 h 1273"/>
                  <a:gd name="T54" fmla="*/ 250 w 2070"/>
                  <a:gd name="T55" fmla="*/ 0 h 1273"/>
                  <a:gd name="T56" fmla="*/ 395 w 2070"/>
                  <a:gd name="T57" fmla="*/ 11 h 1273"/>
                  <a:gd name="T58" fmla="*/ 551 w 2070"/>
                  <a:gd name="T59" fmla="*/ 32 h 1273"/>
                  <a:gd name="T60" fmla="*/ 702 w 2070"/>
                  <a:gd name="T61" fmla="*/ 46 h 1273"/>
                  <a:gd name="T62" fmla="*/ 837 w 2070"/>
                  <a:gd name="T63" fmla="*/ 46 h 1273"/>
                  <a:gd name="T64" fmla="*/ 945 w 2070"/>
                  <a:gd name="T65" fmla="*/ 14 h 1273"/>
                  <a:gd name="T66" fmla="*/ 1074 w 2070"/>
                  <a:gd name="T67" fmla="*/ 119 h 1273"/>
                  <a:gd name="T68" fmla="*/ 1238 w 2070"/>
                  <a:gd name="T69" fmla="*/ 216 h 1273"/>
                  <a:gd name="T70" fmla="*/ 1419 w 2070"/>
                  <a:gd name="T71" fmla="*/ 297 h 1273"/>
                  <a:gd name="T72" fmla="*/ 1604 w 2070"/>
                  <a:gd name="T73" fmla="*/ 367 h 1273"/>
                  <a:gd name="T74" fmla="*/ 1776 w 2070"/>
                  <a:gd name="T75" fmla="*/ 423 h 1273"/>
                  <a:gd name="T76" fmla="*/ 1922 w 2070"/>
                  <a:gd name="T77" fmla="*/ 461 h 1273"/>
                  <a:gd name="T78" fmla="*/ 2024 w 2070"/>
                  <a:gd name="T79" fmla="*/ 482 h 1273"/>
                  <a:gd name="T80" fmla="*/ 2070 w 2070"/>
                  <a:gd name="T81" fmla="*/ 485 h 12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70" h="1273">
                    <a:moveTo>
                      <a:pt x="2070" y="485"/>
                    </a:moveTo>
                    <a:lnTo>
                      <a:pt x="2045" y="628"/>
                    </a:lnTo>
                    <a:lnTo>
                      <a:pt x="2010" y="744"/>
                    </a:lnTo>
                    <a:lnTo>
                      <a:pt x="1963" y="844"/>
                    </a:lnTo>
                    <a:lnTo>
                      <a:pt x="1908" y="925"/>
                    </a:lnTo>
                    <a:lnTo>
                      <a:pt x="1846" y="995"/>
                    </a:lnTo>
                    <a:lnTo>
                      <a:pt x="1785" y="1054"/>
                    </a:lnTo>
                    <a:lnTo>
                      <a:pt x="1723" y="1106"/>
                    </a:lnTo>
                    <a:lnTo>
                      <a:pt x="1661" y="1149"/>
                    </a:lnTo>
                    <a:lnTo>
                      <a:pt x="1626" y="1173"/>
                    </a:lnTo>
                    <a:lnTo>
                      <a:pt x="1583" y="1194"/>
                    </a:lnTo>
                    <a:lnTo>
                      <a:pt x="1529" y="1211"/>
                    </a:lnTo>
                    <a:lnTo>
                      <a:pt x="1475" y="1226"/>
                    </a:lnTo>
                    <a:lnTo>
                      <a:pt x="1410" y="1241"/>
                    </a:lnTo>
                    <a:lnTo>
                      <a:pt x="1343" y="1252"/>
                    </a:lnTo>
                    <a:lnTo>
                      <a:pt x="1276" y="1264"/>
                    </a:lnTo>
                    <a:lnTo>
                      <a:pt x="1203" y="1273"/>
                    </a:lnTo>
                    <a:lnTo>
                      <a:pt x="948" y="1243"/>
                    </a:lnTo>
                    <a:lnTo>
                      <a:pt x="711" y="1176"/>
                    </a:lnTo>
                    <a:lnTo>
                      <a:pt x="498" y="1074"/>
                    </a:lnTo>
                    <a:lnTo>
                      <a:pt x="314" y="936"/>
                    </a:lnTo>
                    <a:lnTo>
                      <a:pt x="167" y="771"/>
                    </a:lnTo>
                    <a:lnTo>
                      <a:pt x="62" y="578"/>
                    </a:lnTo>
                    <a:lnTo>
                      <a:pt x="4" y="362"/>
                    </a:lnTo>
                    <a:lnTo>
                      <a:pt x="0" y="126"/>
                    </a:lnTo>
                    <a:lnTo>
                      <a:pt x="39" y="43"/>
                    </a:lnTo>
                    <a:lnTo>
                      <a:pt x="126" y="6"/>
                    </a:lnTo>
                    <a:lnTo>
                      <a:pt x="250" y="0"/>
                    </a:lnTo>
                    <a:lnTo>
                      <a:pt x="395" y="11"/>
                    </a:lnTo>
                    <a:lnTo>
                      <a:pt x="551" y="32"/>
                    </a:lnTo>
                    <a:lnTo>
                      <a:pt x="702" y="46"/>
                    </a:lnTo>
                    <a:lnTo>
                      <a:pt x="837" y="46"/>
                    </a:lnTo>
                    <a:lnTo>
                      <a:pt x="945" y="14"/>
                    </a:lnTo>
                    <a:lnTo>
                      <a:pt x="1074" y="119"/>
                    </a:lnTo>
                    <a:lnTo>
                      <a:pt x="1238" y="216"/>
                    </a:lnTo>
                    <a:lnTo>
                      <a:pt x="1419" y="297"/>
                    </a:lnTo>
                    <a:lnTo>
                      <a:pt x="1604" y="367"/>
                    </a:lnTo>
                    <a:lnTo>
                      <a:pt x="1776" y="423"/>
                    </a:lnTo>
                    <a:lnTo>
                      <a:pt x="1922" y="461"/>
                    </a:lnTo>
                    <a:lnTo>
                      <a:pt x="2024" y="482"/>
                    </a:lnTo>
                    <a:lnTo>
                      <a:pt x="2070" y="485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4" name="Freeform 57"/>
              <p:cNvSpPr>
                <a:spLocks/>
              </p:cNvSpPr>
              <p:nvPr/>
            </p:nvSpPr>
            <p:spPr bwMode="auto">
              <a:xfrm>
                <a:off x="4561" y="2601"/>
                <a:ext cx="686" cy="410"/>
              </a:xfrm>
              <a:custGeom>
                <a:avLst/>
                <a:gdLst>
                  <a:gd name="T0" fmla="*/ 2059 w 2059"/>
                  <a:gd name="T1" fmla="*/ 464 h 1230"/>
                  <a:gd name="T2" fmla="*/ 2035 w 2059"/>
                  <a:gd name="T3" fmla="*/ 596 h 1230"/>
                  <a:gd name="T4" fmla="*/ 2000 w 2059"/>
                  <a:gd name="T5" fmla="*/ 710 h 1230"/>
                  <a:gd name="T6" fmla="*/ 1957 w 2059"/>
                  <a:gd name="T7" fmla="*/ 804 h 1230"/>
                  <a:gd name="T8" fmla="*/ 1904 w 2059"/>
                  <a:gd name="T9" fmla="*/ 882 h 1230"/>
                  <a:gd name="T10" fmla="*/ 1846 w 2059"/>
                  <a:gd name="T11" fmla="*/ 952 h 1230"/>
                  <a:gd name="T12" fmla="*/ 1785 w 2059"/>
                  <a:gd name="T13" fmla="*/ 1008 h 1230"/>
                  <a:gd name="T14" fmla="*/ 1723 w 2059"/>
                  <a:gd name="T15" fmla="*/ 1057 h 1230"/>
                  <a:gd name="T16" fmla="*/ 1661 w 2059"/>
                  <a:gd name="T17" fmla="*/ 1101 h 1230"/>
                  <a:gd name="T18" fmla="*/ 1626 w 2059"/>
                  <a:gd name="T19" fmla="*/ 1125 h 1230"/>
                  <a:gd name="T20" fmla="*/ 1585 w 2059"/>
                  <a:gd name="T21" fmla="*/ 1141 h 1230"/>
                  <a:gd name="T22" fmla="*/ 1536 w 2059"/>
                  <a:gd name="T23" fmla="*/ 1162 h 1230"/>
                  <a:gd name="T24" fmla="*/ 1480 w 2059"/>
                  <a:gd name="T25" fmla="*/ 1176 h 1230"/>
                  <a:gd name="T26" fmla="*/ 1416 w 2059"/>
                  <a:gd name="T27" fmla="*/ 1195 h 1230"/>
                  <a:gd name="T28" fmla="*/ 1351 w 2059"/>
                  <a:gd name="T29" fmla="*/ 1206 h 1230"/>
                  <a:gd name="T30" fmla="*/ 1284 w 2059"/>
                  <a:gd name="T31" fmla="*/ 1219 h 1230"/>
                  <a:gd name="T32" fmla="*/ 1214 w 2059"/>
                  <a:gd name="T33" fmla="*/ 1230 h 1230"/>
                  <a:gd name="T34" fmla="*/ 966 w 2059"/>
                  <a:gd name="T35" fmla="*/ 1200 h 1230"/>
                  <a:gd name="T36" fmla="*/ 735 w 2059"/>
                  <a:gd name="T37" fmla="*/ 1136 h 1230"/>
                  <a:gd name="T38" fmla="*/ 522 w 2059"/>
                  <a:gd name="T39" fmla="*/ 1036 h 1230"/>
                  <a:gd name="T40" fmla="*/ 337 w 2059"/>
                  <a:gd name="T41" fmla="*/ 906 h 1230"/>
                  <a:gd name="T42" fmla="*/ 185 w 2059"/>
                  <a:gd name="T43" fmla="*/ 745 h 1230"/>
                  <a:gd name="T44" fmla="*/ 74 w 2059"/>
                  <a:gd name="T45" fmla="*/ 556 h 1230"/>
                  <a:gd name="T46" fmla="*/ 10 w 2059"/>
                  <a:gd name="T47" fmla="*/ 340 h 1230"/>
                  <a:gd name="T48" fmla="*/ 0 w 2059"/>
                  <a:gd name="T49" fmla="*/ 97 h 1230"/>
                  <a:gd name="T50" fmla="*/ 45 w 2059"/>
                  <a:gd name="T51" fmla="*/ 27 h 1230"/>
                  <a:gd name="T52" fmla="*/ 132 w 2059"/>
                  <a:gd name="T53" fmla="*/ 0 h 1230"/>
                  <a:gd name="T54" fmla="*/ 255 w 2059"/>
                  <a:gd name="T55" fmla="*/ 3 h 1230"/>
                  <a:gd name="T56" fmla="*/ 401 w 2059"/>
                  <a:gd name="T57" fmla="*/ 22 h 1230"/>
                  <a:gd name="T58" fmla="*/ 554 w 2059"/>
                  <a:gd name="T59" fmla="*/ 45 h 1230"/>
                  <a:gd name="T60" fmla="*/ 705 w 2059"/>
                  <a:gd name="T61" fmla="*/ 59 h 1230"/>
                  <a:gd name="T62" fmla="*/ 840 w 2059"/>
                  <a:gd name="T63" fmla="*/ 54 h 1230"/>
                  <a:gd name="T64" fmla="*/ 945 w 2059"/>
                  <a:gd name="T65" fmla="*/ 13 h 1230"/>
                  <a:gd name="T66" fmla="*/ 1068 w 2059"/>
                  <a:gd name="T67" fmla="*/ 108 h 1230"/>
                  <a:gd name="T68" fmla="*/ 1222 w 2059"/>
                  <a:gd name="T69" fmla="*/ 197 h 1230"/>
                  <a:gd name="T70" fmla="*/ 1395 w 2059"/>
                  <a:gd name="T71" fmla="*/ 275 h 1230"/>
                  <a:gd name="T72" fmla="*/ 1571 w 2059"/>
                  <a:gd name="T73" fmla="*/ 345 h 1230"/>
                  <a:gd name="T74" fmla="*/ 1741 w 2059"/>
                  <a:gd name="T75" fmla="*/ 401 h 1230"/>
                  <a:gd name="T76" fmla="*/ 1887 w 2059"/>
                  <a:gd name="T77" fmla="*/ 439 h 1230"/>
                  <a:gd name="T78" fmla="*/ 1998 w 2059"/>
                  <a:gd name="T79" fmla="*/ 462 h 1230"/>
                  <a:gd name="T80" fmla="*/ 2059 w 2059"/>
                  <a:gd name="T81" fmla="*/ 464 h 12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59" h="1230">
                    <a:moveTo>
                      <a:pt x="2059" y="464"/>
                    </a:moveTo>
                    <a:lnTo>
                      <a:pt x="2035" y="596"/>
                    </a:lnTo>
                    <a:lnTo>
                      <a:pt x="2000" y="710"/>
                    </a:lnTo>
                    <a:lnTo>
                      <a:pt x="1957" y="804"/>
                    </a:lnTo>
                    <a:lnTo>
                      <a:pt x="1904" y="882"/>
                    </a:lnTo>
                    <a:lnTo>
                      <a:pt x="1846" y="952"/>
                    </a:lnTo>
                    <a:lnTo>
                      <a:pt x="1785" y="1008"/>
                    </a:lnTo>
                    <a:lnTo>
                      <a:pt x="1723" y="1057"/>
                    </a:lnTo>
                    <a:lnTo>
                      <a:pt x="1661" y="1101"/>
                    </a:lnTo>
                    <a:lnTo>
                      <a:pt x="1626" y="1125"/>
                    </a:lnTo>
                    <a:lnTo>
                      <a:pt x="1585" y="1141"/>
                    </a:lnTo>
                    <a:lnTo>
                      <a:pt x="1536" y="1162"/>
                    </a:lnTo>
                    <a:lnTo>
                      <a:pt x="1480" y="1176"/>
                    </a:lnTo>
                    <a:lnTo>
                      <a:pt x="1416" y="1195"/>
                    </a:lnTo>
                    <a:lnTo>
                      <a:pt x="1351" y="1206"/>
                    </a:lnTo>
                    <a:lnTo>
                      <a:pt x="1284" y="1219"/>
                    </a:lnTo>
                    <a:lnTo>
                      <a:pt x="1214" y="1230"/>
                    </a:lnTo>
                    <a:lnTo>
                      <a:pt x="966" y="1200"/>
                    </a:lnTo>
                    <a:lnTo>
                      <a:pt x="735" y="1136"/>
                    </a:lnTo>
                    <a:lnTo>
                      <a:pt x="522" y="1036"/>
                    </a:lnTo>
                    <a:lnTo>
                      <a:pt x="337" y="906"/>
                    </a:lnTo>
                    <a:lnTo>
                      <a:pt x="185" y="745"/>
                    </a:lnTo>
                    <a:lnTo>
                      <a:pt x="74" y="556"/>
                    </a:lnTo>
                    <a:lnTo>
                      <a:pt x="10" y="340"/>
                    </a:lnTo>
                    <a:lnTo>
                      <a:pt x="0" y="97"/>
                    </a:lnTo>
                    <a:lnTo>
                      <a:pt x="45" y="27"/>
                    </a:lnTo>
                    <a:lnTo>
                      <a:pt x="132" y="0"/>
                    </a:lnTo>
                    <a:lnTo>
                      <a:pt x="255" y="3"/>
                    </a:lnTo>
                    <a:lnTo>
                      <a:pt x="401" y="22"/>
                    </a:lnTo>
                    <a:lnTo>
                      <a:pt x="554" y="45"/>
                    </a:lnTo>
                    <a:lnTo>
                      <a:pt x="705" y="59"/>
                    </a:lnTo>
                    <a:lnTo>
                      <a:pt x="840" y="54"/>
                    </a:lnTo>
                    <a:lnTo>
                      <a:pt x="945" y="13"/>
                    </a:lnTo>
                    <a:lnTo>
                      <a:pt x="1068" y="108"/>
                    </a:lnTo>
                    <a:lnTo>
                      <a:pt x="1222" y="197"/>
                    </a:lnTo>
                    <a:lnTo>
                      <a:pt x="1395" y="275"/>
                    </a:lnTo>
                    <a:lnTo>
                      <a:pt x="1571" y="345"/>
                    </a:lnTo>
                    <a:lnTo>
                      <a:pt x="1741" y="401"/>
                    </a:lnTo>
                    <a:lnTo>
                      <a:pt x="1887" y="439"/>
                    </a:lnTo>
                    <a:lnTo>
                      <a:pt x="1998" y="462"/>
                    </a:lnTo>
                    <a:lnTo>
                      <a:pt x="2059" y="464"/>
                    </a:lnTo>
                    <a:close/>
                  </a:path>
                </a:pathLst>
              </a:custGeom>
              <a:solidFill>
                <a:srgbClr val="FA0F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5" name="Freeform 58"/>
              <p:cNvSpPr>
                <a:spLocks/>
              </p:cNvSpPr>
              <p:nvPr/>
            </p:nvSpPr>
            <p:spPr bwMode="auto">
              <a:xfrm>
                <a:off x="4563" y="2614"/>
                <a:ext cx="683" cy="397"/>
              </a:xfrm>
              <a:custGeom>
                <a:avLst/>
                <a:gdLst>
                  <a:gd name="T0" fmla="*/ 2047 w 2047"/>
                  <a:gd name="T1" fmla="*/ 450 h 1192"/>
                  <a:gd name="T2" fmla="*/ 2023 w 2047"/>
                  <a:gd name="T3" fmla="*/ 576 h 1192"/>
                  <a:gd name="T4" fmla="*/ 1991 w 2047"/>
                  <a:gd name="T5" fmla="*/ 680 h 1192"/>
                  <a:gd name="T6" fmla="*/ 1947 w 2047"/>
                  <a:gd name="T7" fmla="*/ 774 h 1192"/>
                  <a:gd name="T8" fmla="*/ 1894 w 2047"/>
                  <a:gd name="T9" fmla="*/ 850 h 1192"/>
                  <a:gd name="T10" fmla="*/ 1839 w 2047"/>
                  <a:gd name="T11" fmla="*/ 917 h 1192"/>
                  <a:gd name="T12" fmla="*/ 1778 w 2047"/>
                  <a:gd name="T13" fmla="*/ 973 h 1192"/>
                  <a:gd name="T14" fmla="*/ 1716 w 2047"/>
                  <a:gd name="T15" fmla="*/ 1022 h 1192"/>
                  <a:gd name="T16" fmla="*/ 1654 w 2047"/>
                  <a:gd name="T17" fmla="*/ 1063 h 1192"/>
                  <a:gd name="T18" fmla="*/ 1619 w 2047"/>
                  <a:gd name="T19" fmla="*/ 1087 h 1192"/>
                  <a:gd name="T20" fmla="*/ 1576 w 2047"/>
                  <a:gd name="T21" fmla="*/ 1103 h 1192"/>
                  <a:gd name="T22" fmla="*/ 1527 w 2047"/>
                  <a:gd name="T23" fmla="*/ 1124 h 1192"/>
                  <a:gd name="T24" fmla="*/ 1471 w 2047"/>
                  <a:gd name="T25" fmla="*/ 1138 h 1192"/>
                  <a:gd name="T26" fmla="*/ 1412 w 2047"/>
                  <a:gd name="T27" fmla="*/ 1157 h 1192"/>
                  <a:gd name="T28" fmla="*/ 1350 w 2047"/>
                  <a:gd name="T29" fmla="*/ 1168 h 1192"/>
                  <a:gd name="T30" fmla="*/ 1283 w 2047"/>
                  <a:gd name="T31" fmla="*/ 1181 h 1192"/>
                  <a:gd name="T32" fmla="*/ 1218 w 2047"/>
                  <a:gd name="T33" fmla="*/ 1192 h 1192"/>
                  <a:gd name="T34" fmla="*/ 976 w 2047"/>
                  <a:gd name="T35" fmla="*/ 1162 h 1192"/>
                  <a:gd name="T36" fmla="*/ 746 w 2047"/>
                  <a:gd name="T37" fmla="*/ 1101 h 1192"/>
                  <a:gd name="T38" fmla="*/ 534 w 2047"/>
                  <a:gd name="T39" fmla="*/ 1008 h 1192"/>
                  <a:gd name="T40" fmla="*/ 348 w 2047"/>
                  <a:gd name="T41" fmla="*/ 879 h 1192"/>
                  <a:gd name="T42" fmla="*/ 195 w 2047"/>
                  <a:gd name="T43" fmla="*/ 725 h 1192"/>
                  <a:gd name="T44" fmla="*/ 82 w 2047"/>
                  <a:gd name="T45" fmla="*/ 537 h 1192"/>
                  <a:gd name="T46" fmla="*/ 14 w 2047"/>
                  <a:gd name="T47" fmla="*/ 324 h 1192"/>
                  <a:gd name="T48" fmla="*/ 0 w 2047"/>
                  <a:gd name="T49" fmla="*/ 83 h 1192"/>
                  <a:gd name="T50" fmla="*/ 44 w 2047"/>
                  <a:gd name="T51" fmla="*/ 21 h 1192"/>
                  <a:gd name="T52" fmla="*/ 132 w 2047"/>
                  <a:gd name="T53" fmla="*/ 0 h 1192"/>
                  <a:gd name="T54" fmla="*/ 254 w 2047"/>
                  <a:gd name="T55" fmla="*/ 13 h 1192"/>
                  <a:gd name="T56" fmla="*/ 397 w 2047"/>
                  <a:gd name="T57" fmla="*/ 35 h 1192"/>
                  <a:gd name="T58" fmla="*/ 547 w 2047"/>
                  <a:gd name="T59" fmla="*/ 65 h 1192"/>
                  <a:gd name="T60" fmla="*/ 695 w 2047"/>
                  <a:gd name="T61" fmla="*/ 80 h 1192"/>
                  <a:gd name="T62" fmla="*/ 827 w 2047"/>
                  <a:gd name="T63" fmla="*/ 70 h 1192"/>
                  <a:gd name="T64" fmla="*/ 932 w 2047"/>
                  <a:gd name="T65" fmla="*/ 21 h 1192"/>
                  <a:gd name="T66" fmla="*/ 1050 w 2047"/>
                  <a:gd name="T67" fmla="*/ 105 h 1192"/>
                  <a:gd name="T68" fmla="*/ 1196 w 2047"/>
                  <a:gd name="T69" fmla="*/ 188 h 1192"/>
                  <a:gd name="T70" fmla="*/ 1360 w 2047"/>
                  <a:gd name="T71" fmla="*/ 264 h 1192"/>
                  <a:gd name="T72" fmla="*/ 1532 w 2047"/>
                  <a:gd name="T73" fmla="*/ 328 h 1192"/>
                  <a:gd name="T74" fmla="*/ 1699 w 2047"/>
                  <a:gd name="T75" fmla="*/ 383 h 1192"/>
                  <a:gd name="T76" fmla="*/ 1845 w 2047"/>
                  <a:gd name="T77" fmla="*/ 424 h 1192"/>
                  <a:gd name="T78" fmla="*/ 1964 w 2047"/>
                  <a:gd name="T79" fmla="*/ 447 h 1192"/>
                  <a:gd name="T80" fmla="*/ 2047 w 2047"/>
                  <a:gd name="T81" fmla="*/ 450 h 11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47" h="1192">
                    <a:moveTo>
                      <a:pt x="2047" y="450"/>
                    </a:moveTo>
                    <a:lnTo>
                      <a:pt x="2023" y="576"/>
                    </a:lnTo>
                    <a:lnTo>
                      <a:pt x="1991" y="680"/>
                    </a:lnTo>
                    <a:lnTo>
                      <a:pt x="1947" y="774"/>
                    </a:lnTo>
                    <a:lnTo>
                      <a:pt x="1894" y="850"/>
                    </a:lnTo>
                    <a:lnTo>
                      <a:pt x="1839" y="917"/>
                    </a:lnTo>
                    <a:lnTo>
                      <a:pt x="1778" y="973"/>
                    </a:lnTo>
                    <a:lnTo>
                      <a:pt x="1716" y="1022"/>
                    </a:lnTo>
                    <a:lnTo>
                      <a:pt x="1654" y="1063"/>
                    </a:lnTo>
                    <a:lnTo>
                      <a:pt x="1619" y="1087"/>
                    </a:lnTo>
                    <a:lnTo>
                      <a:pt x="1576" y="1103"/>
                    </a:lnTo>
                    <a:lnTo>
                      <a:pt x="1527" y="1124"/>
                    </a:lnTo>
                    <a:lnTo>
                      <a:pt x="1471" y="1138"/>
                    </a:lnTo>
                    <a:lnTo>
                      <a:pt x="1412" y="1157"/>
                    </a:lnTo>
                    <a:lnTo>
                      <a:pt x="1350" y="1168"/>
                    </a:lnTo>
                    <a:lnTo>
                      <a:pt x="1283" y="1181"/>
                    </a:lnTo>
                    <a:lnTo>
                      <a:pt x="1218" y="1192"/>
                    </a:lnTo>
                    <a:lnTo>
                      <a:pt x="976" y="1162"/>
                    </a:lnTo>
                    <a:lnTo>
                      <a:pt x="746" y="1101"/>
                    </a:lnTo>
                    <a:lnTo>
                      <a:pt x="534" y="1008"/>
                    </a:lnTo>
                    <a:lnTo>
                      <a:pt x="348" y="879"/>
                    </a:lnTo>
                    <a:lnTo>
                      <a:pt x="195" y="725"/>
                    </a:lnTo>
                    <a:lnTo>
                      <a:pt x="82" y="537"/>
                    </a:lnTo>
                    <a:lnTo>
                      <a:pt x="14" y="324"/>
                    </a:lnTo>
                    <a:lnTo>
                      <a:pt x="0" y="83"/>
                    </a:lnTo>
                    <a:lnTo>
                      <a:pt x="44" y="21"/>
                    </a:lnTo>
                    <a:lnTo>
                      <a:pt x="132" y="0"/>
                    </a:lnTo>
                    <a:lnTo>
                      <a:pt x="254" y="13"/>
                    </a:lnTo>
                    <a:lnTo>
                      <a:pt x="397" y="35"/>
                    </a:lnTo>
                    <a:lnTo>
                      <a:pt x="547" y="65"/>
                    </a:lnTo>
                    <a:lnTo>
                      <a:pt x="695" y="80"/>
                    </a:lnTo>
                    <a:lnTo>
                      <a:pt x="827" y="70"/>
                    </a:lnTo>
                    <a:lnTo>
                      <a:pt x="932" y="21"/>
                    </a:lnTo>
                    <a:lnTo>
                      <a:pt x="1050" y="105"/>
                    </a:lnTo>
                    <a:lnTo>
                      <a:pt x="1196" y="188"/>
                    </a:lnTo>
                    <a:lnTo>
                      <a:pt x="1360" y="264"/>
                    </a:lnTo>
                    <a:lnTo>
                      <a:pt x="1532" y="328"/>
                    </a:lnTo>
                    <a:lnTo>
                      <a:pt x="1699" y="383"/>
                    </a:lnTo>
                    <a:lnTo>
                      <a:pt x="1845" y="424"/>
                    </a:lnTo>
                    <a:lnTo>
                      <a:pt x="1964" y="447"/>
                    </a:lnTo>
                    <a:lnTo>
                      <a:pt x="2047" y="450"/>
                    </a:lnTo>
                    <a:close/>
                  </a:path>
                </a:pathLst>
              </a:custGeom>
              <a:solidFill>
                <a:srgbClr val="F50A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6" name="Freeform 59"/>
              <p:cNvSpPr>
                <a:spLocks/>
              </p:cNvSpPr>
              <p:nvPr/>
            </p:nvSpPr>
            <p:spPr bwMode="auto">
              <a:xfrm>
                <a:off x="4563" y="2628"/>
                <a:ext cx="678" cy="381"/>
              </a:xfrm>
              <a:custGeom>
                <a:avLst/>
                <a:gdLst>
                  <a:gd name="T0" fmla="*/ 2034 w 2034"/>
                  <a:gd name="T1" fmla="*/ 432 h 1144"/>
                  <a:gd name="T2" fmla="*/ 2014 w 2034"/>
                  <a:gd name="T3" fmla="*/ 548 h 1144"/>
                  <a:gd name="T4" fmla="*/ 1982 w 2034"/>
                  <a:gd name="T5" fmla="*/ 651 h 1144"/>
                  <a:gd name="T6" fmla="*/ 1941 w 2034"/>
                  <a:gd name="T7" fmla="*/ 735 h 1144"/>
                  <a:gd name="T8" fmla="*/ 1891 w 2034"/>
                  <a:gd name="T9" fmla="*/ 811 h 1144"/>
                  <a:gd name="T10" fmla="*/ 1836 w 2034"/>
                  <a:gd name="T11" fmla="*/ 875 h 1144"/>
                  <a:gd name="T12" fmla="*/ 1778 w 2034"/>
                  <a:gd name="T13" fmla="*/ 928 h 1144"/>
                  <a:gd name="T14" fmla="*/ 1716 w 2034"/>
                  <a:gd name="T15" fmla="*/ 977 h 1144"/>
                  <a:gd name="T16" fmla="*/ 1654 w 2034"/>
                  <a:gd name="T17" fmla="*/ 1018 h 1144"/>
                  <a:gd name="T18" fmla="*/ 1619 w 2034"/>
                  <a:gd name="T19" fmla="*/ 1039 h 1144"/>
                  <a:gd name="T20" fmla="*/ 1576 w 2034"/>
                  <a:gd name="T21" fmla="*/ 1059 h 1144"/>
                  <a:gd name="T22" fmla="*/ 1527 w 2034"/>
                  <a:gd name="T23" fmla="*/ 1080 h 1144"/>
                  <a:gd name="T24" fmla="*/ 1473 w 2034"/>
                  <a:gd name="T25" fmla="*/ 1096 h 1144"/>
                  <a:gd name="T26" fmla="*/ 1414 w 2034"/>
                  <a:gd name="T27" fmla="*/ 1115 h 1144"/>
                  <a:gd name="T28" fmla="*/ 1353 w 2034"/>
                  <a:gd name="T29" fmla="*/ 1126 h 1144"/>
                  <a:gd name="T30" fmla="*/ 1293 w 2034"/>
                  <a:gd name="T31" fmla="*/ 1139 h 1144"/>
                  <a:gd name="T32" fmla="*/ 1231 w 2034"/>
                  <a:gd name="T33" fmla="*/ 1144 h 1144"/>
                  <a:gd name="T34" fmla="*/ 994 w 2034"/>
                  <a:gd name="T35" fmla="*/ 1118 h 1144"/>
                  <a:gd name="T36" fmla="*/ 766 w 2034"/>
                  <a:gd name="T37" fmla="*/ 1061 h 1144"/>
                  <a:gd name="T38" fmla="*/ 555 w 2034"/>
                  <a:gd name="T39" fmla="*/ 972 h 1144"/>
                  <a:gd name="T40" fmla="*/ 367 w 2034"/>
                  <a:gd name="T41" fmla="*/ 851 h 1144"/>
                  <a:gd name="T42" fmla="*/ 210 w 2034"/>
                  <a:gd name="T43" fmla="*/ 700 h 1144"/>
                  <a:gd name="T44" fmla="*/ 90 w 2034"/>
                  <a:gd name="T45" fmla="*/ 519 h 1144"/>
                  <a:gd name="T46" fmla="*/ 17 w 2034"/>
                  <a:gd name="T47" fmla="*/ 306 h 1144"/>
                  <a:gd name="T48" fmla="*/ 0 w 2034"/>
                  <a:gd name="T49" fmla="*/ 63 h 1144"/>
                  <a:gd name="T50" fmla="*/ 49 w 2034"/>
                  <a:gd name="T51" fmla="*/ 12 h 1144"/>
                  <a:gd name="T52" fmla="*/ 138 w 2034"/>
                  <a:gd name="T53" fmla="*/ 0 h 1144"/>
                  <a:gd name="T54" fmla="*/ 260 w 2034"/>
                  <a:gd name="T55" fmla="*/ 17 h 1144"/>
                  <a:gd name="T56" fmla="*/ 400 w 2034"/>
                  <a:gd name="T57" fmla="*/ 47 h 1144"/>
                  <a:gd name="T58" fmla="*/ 547 w 2034"/>
                  <a:gd name="T59" fmla="*/ 76 h 1144"/>
                  <a:gd name="T60" fmla="*/ 693 w 2034"/>
                  <a:gd name="T61" fmla="*/ 93 h 1144"/>
                  <a:gd name="T62" fmla="*/ 822 w 2034"/>
                  <a:gd name="T63" fmla="*/ 82 h 1144"/>
                  <a:gd name="T64" fmla="*/ 927 w 2034"/>
                  <a:gd name="T65" fmla="*/ 23 h 1144"/>
                  <a:gd name="T66" fmla="*/ 1035 w 2034"/>
                  <a:gd name="T67" fmla="*/ 99 h 1144"/>
                  <a:gd name="T68" fmla="*/ 1175 w 2034"/>
                  <a:gd name="T69" fmla="*/ 171 h 1144"/>
                  <a:gd name="T70" fmla="*/ 1333 w 2034"/>
                  <a:gd name="T71" fmla="*/ 244 h 1144"/>
                  <a:gd name="T72" fmla="*/ 1497 w 2034"/>
                  <a:gd name="T73" fmla="*/ 306 h 1144"/>
                  <a:gd name="T74" fmla="*/ 1660 w 2034"/>
                  <a:gd name="T75" fmla="*/ 362 h 1144"/>
                  <a:gd name="T76" fmla="*/ 1810 w 2034"/>
                  <a:gd name="T77" fmla="*/ 403 h 1144"/>
                  <a:gd name="T78" fmla="*/ 1939 w 2034"/>
                  <a:gd name="T79" fmla="*/ 429 h 1144"/>
                  <a:gd name="T80" fmla="*/ 2034 w 2034"/>
                  <a:gd name="T81" fmla="*/ 432 h 1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34" h="1144">
                    <a:moveTo>
                      <a:pt x="2034" y="432"/>
                    </a:moveTo>
                    <a:lnTo>
                      <a:pt x="2014" y="548"/>
                    </a:lnTo>
                    <a:lnTo>
                      <a:pt x="1982" y="651"/>
                    </a:lnTo>
                    <a:lnTo>
                      <a:pt x="1941" y="735"/>
                    </a:lnTo>
                    <a:lnTo>
                      <a:pt x="1891" y="811"/>
                    </a:lnTo>
                    <a:lnTo>
                      <a:pt x="1836" y="875"/>
                    </a:lnTo>
                    <a:lnTo>
                      <a:pt x="1778" y="928"/>
                    </a:lnTo>
                    <a:lnTo>
                      <a:pt x="1716" y="977"/>
                    </a:lnTo>
                    <a:lnTo>
                      <a:pt x="1654" y="1018"/>
                    </a:lnTo>
                    <a:lnTo>
                      <a:pt x="1619" y="1039"/>
                    </a:lnTo>
                    <a:lnTo>
                      <a:pt x="1576" y="1059"/>
                    </a:lnTo>
                    <a:lnTo>
                      <a:pt x="1527" y="1080"/>
                    </a:lnTo>
                    <a:lnTo>
                      <a:pt x="1473" y="1096"/>
                    </a:lnTo>
                    <a:lnTo>
                      <a:pt x="1414" y="1115"/>
                    </a:lnTo>
                    <a:lnTo>
                      <a:pt x="1353" y="1126"/>
                    </a:lnTo>
                    <a:lnTo>
                      <a:pt x="1293" y="1139"/>
                    </a:lnTo>
                    <a:lnTo>
                      <a:pt x="1231" y="1144"/>
                    </a:lnTo>
                    <a:lnTo>
                      <a:pt x="994" y="1118"/>
                    </a:lnTo>
                    <a:lnTo>
                      <a:pt x="766" y="1061"/>
                    </a:lnTo>
                    <a:lnTo>
                      <a:pt x="555" y="972"/>
                    </a:lnTo>
                    <a:lnTo>
                      <a:pt x="367" y="851"/>
                    </a:lnTo>
                    <a:lnTo>
                      <a:pt x="210" y="700"/>
                    </a:lnTo>
                    <a:lnTo>
                      <a:pt x="90" y="519"/>
                    </a:lnTo>
                    <a:lnTo>
                      <a:pt x="17" y="306"/>
                    </a:lnTo>
                    <a:lnTo>
                      <a:pt x="0" y="63"/>
                    </a:lnTo>
                    <a:lnTo>
                      <a:pt x="49" y="12"/>
                    </a:lnTo>
                    <a:lnTo>
                      <a:pt x="138" y="0"/>
                    </a:lnTo>
                    <a:lnTo>
                      <a:pt x="260" y="17"/>
                    </a:lnTo>
                    <a:lnTo>
                      <a:pt x="400" y="47"/>
                    </a:lnTo>
                    <a:lnTo>
                      <a:pt x="547" y="76"/>
                    </a:lnTo>
                    <a:lnTo>
                      <a:pt x="693" y="93"/>
                    </a:lnTo>
                    <a:lnTo>
                      <a:pt x="822" y="82"/>
                    </a:lnTo>
                    <a:lnTo>
                      <a:pt x="927" y="23"/>
                    </a:lnTo>
                    <a:lnTo>
                      <a:pt x="1035" y="99"/>
                    </a:lnTo>
                    <a:lnTo>
                      <a:pt x="1175" y="171"/>
                    </a:lnTo>
                    <a:lnTo>
                      <a:pt x="1333" y="244"/>
                    </a:lnTo>
                    <a:lnTo>
                      <a:pt x="1497" y="306"/>
                    </a:lnTo>
                    <a:lnTo>
                      <a:pt x="1660" y="362"/>
                    </a:lnTo>
                    <a:lnTo>
                      <a:pt x="1810" y="403"/>
                    </a:lnTo>
                    <a:lnTo>
                      <a:pt x="1939" y="429"/>
                    </a:lnTo>
                    <a:lnTo>
                      <a:pt x="2034" y="432"/>
                    </a:lnTo>
                    <a:close/>
                  </a:path>
                </a:pathLst>
              </a:custGeom>
              <a:solidFill>
                <a:srgbClr val="F0030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7" name="Freeform 60"/>
              <p:cNvSpPr>
                <a:spLocks/>
              </p:cNvSpPr>
              <p:nvPr/>
            </p:nvSpPr>
            <p:spPr bwMode="auto">
              <a:xfrm>
                <a:off x="4565" y="2641"/>
                <a:ext cx="674" cy="368"/>
              </a:xfrm>
              <a:custGeom>
                <a:avLst/>
                <a:gdLst>
                  <a:gd name="T0" fmla="*/ 2022 w 2022"/>
                  <a:gd name="T1" fmla="*/ 414 h 1103"/>
                  <a:gd name="T2" fmla="*/ 2003 w 2022"/>
                  <a:gd name="T3" fmla="*/ 521 h 1103"/>
                  <a:gd name="T4" fmla="*/ 1973 w 2022"/>
                  <a:gd name="T5" fmla="*/ 615 h 1103"/>
                  <a:gd name="T6" fmla="*/ 1933 w 2022"/>
                  <a:gd name="T7" fmla="*/ 697 h 1103"/>
                  <a:gd name="T8" fmla="*/ 1885 w 2022"/>
                  <a:gd name="T9" fmla="*/ 770 h 1103"/>
                  <a:gd name="T10" fmla="*/ 1833 w 2022"/>
                  <a:gd name="T11" fmla="*/ 834 h 1103"/>
                  <a:gd name="T12" fmla="*/ 1774 w 2022"/>
                  <a:gd name="T13" fmla="*/ 887 h 1103"/>
                  <a:gd name="T14" fmla="*/ 1715 w 2022"/>
                  <a:gd name="T15" fmla="*/ 936 h 1103"/>
                  <a:gd name="T16" fmla="*/ 1654 w 2022"/>
                  <a:gd name="T17" fmla="*/ 977 h 1103"/>
                  <a:gd name="T18" fmla="*/ 1616 w 2022"/>
                  <a:gd name="T19" fmla="*/ 995 h 1103"/>
                  <a:gd name="T20" fmla="*/ 1572 w 2022"/>
                  <a:gd name="T21" fmla="*/ 1015 h 1103"/>
                  <a:gd name="T22" fmla="*/ 1523 w 2022"/>
                  <a:gd name="T23" fmla="*/ 1036 h 1103"/>
                  <a:gd name="T24" fmla="*/ 1470 w 2022"/>
                  <a:gd name="T25" fmla="*/ 1053 h 1103"/>
                  <a:gd name="T26" fmla="*/ 1411 w 2022"/>
                  <a:gd name="T27" fmla="*/ 1071 h 1103"/>
                  <a:gd name="T28" fmla="*/ 1354 w 2022"/>
                  <a:gd name="T29" fmla="*/ 1085 h 1103"/>
                  <a:gd name="T30" fmla="*/ 1295 w 2022"/>
                  <a:gd name="T31" fmla="*/ 1098 h 1103"/>
                  <a:gd name="T32" fmla="*/ 1236 w 2022"/>
                  <a:gd name="T33" fmla="*/ 1103 h 1103"/>
                  <a:gd name="T34" fmla="*/ 1005 w 2022"/>
                  <a:gd name="T35" fmla="*/ 1079 h 1103"/>
                  <a:gd name="T36" fmla="*/ 783 w 2022"/>
                  <a:gd name="T37" fmla="*/ 1023 h 1103"/>
                  <a:gd name="T38" fmla="*/ 573 w 2022"/>
                  <a:gd name="T39" fmla="*/ 939 h 1103"/>
                  <a:gd name="T40" fmla="*/ 382 w 2022"/>
                  <a:gd name="T41" fmla="*/ 823 h 1103"/>
                  <a:gd name="T42" fmla="*/ 221 w 2022"/>
                  <a:gd name="T43" fmla="*/ 677 h 1103"/>
                  <a:gd name="T44" fmla="*/ 99 w 2022"/>
                  <a:gd name="T45" fmla="*/ 499 h 1103"/>
                  <a:gd name="T46" fmla="*/ 24 w 2022"/>
                  <a:gd name="T47" fmla="*/ 289 h 1103"/>
                  <a:gd name="T48" fmla="*/ 0 w 2022"/>
                  <a:gd name="T49" fmla="*/ 46 h 1103"/>
                  <a:gd name="T50" fmla="*/ 49 w 2022"/>
                  <a:gd name="T51" fmla="*/ 3 h 1103"/>
                  <a:gd name="T52" fmla="*/ 140 w 2022"/>
                  <a:gd name="T53" fmla="*/ 0 h 1103"/>
                  <a:gd name="T54" fmla="*/ 259 w 2022"/>
                  <a:gd name="T55" fmla="*/ 22 h 1103"/>
                  <a:gd name="T56" fmla="*/ 398 w 2022"/>
                  <a:gd name="T57" fmla="*/ 58 h 1103"/>
                  <a:gd name="T58" fmla="*/ 544 w 2022"/>
                  <a:gd name="T59" fmla="*/ 93 h 1103"/>
                  <a:gd name="T60" fmla="*/ 687 w 2022"/>
                  <a:gd name="T61" fmla="*/ 111 h 1103"/>
                  <a:gd name="T62" fmla="*/ 816 w 2022"/>
                  <a:gd name="T63" fmla="*/ 93 h 1103"/>
                  <a:gd name="T64" fmla="*/ 921 w 2022"/>
                  <a:gd name="T65" fmla="*/ 28 h 1103"/>
                  <a:gd name="T66" fmla="*/ 1023 w 2022"/>
                  <a:gd name="T67" fmla="*/ 93 h 1103"/>
                  <a:gd name="T68" fmla="*/ 1152 w 2022"/>
                  <a:gd name="T69" fmla="*/ 160 h 1103"/>
                  <a:gd name="T70" fmla="*/ 1301 w 2022"/>
                  <a:gd name="T71" fmla="*/ 227 h 1103"/>
                  <a:gd name="T72" fmla="*/ 1462 w 2022"/>
                  <a:gd name="T73" fmla="*/ 289 h 1103"/>
                  <a:gd name="T74" fmla="*/ 1619 w 2022"/>
                  <a:gd name="T75" fmla="*/ 341 h 1103"/>
                  <a:gd name="T76" fmla="*/ 1774 w 2022"/>
                  <a:gd name="T77" fmla="*/ 384 h 1103"/>
                  <a:gd name="T78" fmla="*/ 1912 w 2022"/>
                  <a:gd name="T79" fmla="*/ 408 h 1103"/>
                  <a:gd name="T80" fmla="*/ 2022 w 2022"/>
                  <a:gd name="T81" fmla="*/ 414 h 1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22" h="1103">
                    <a:moveTo>
                      <a:pt x="2022" y="414"/>
                    </a:moveTo>
                    <a:lnTo>
                      <a:pt x="2003" y="521"/>
                    </a:lnTo>
                    <a:lnTo>
                      <a:pt x="1973" y="615"/>
                    </a:lnTo>
                    <a:lnTo>
                      <a:pt x="1933" y="697"/>
                    </a:lnTo>
                    <a:lnTo>
                      <a:pt x="1885" y="770"/>
                    </a:lnTo>
                    <a:lnTo>
                      <a:pt x="1833" y="834"/>
                    </a:lnTo>
                    <a:lnTo>
                      <a:pt x="1774" y="887"/>
                    </a:lnTo>
                    <a:lnTo>
                      <a:pt x="1715" y="936"/>
                    </a:lnTo>
                    <a:lnTo>
                      <a:pt x="1654" y="977"/>
                    </a:lnTo>
                    <a:lnTo>
                      <a:pt x="1616" y="995"/>
                    </a:lnTo>
                    <a:lnTo>
                      <a:pt x="1572" y="1015"/>
                    </a:lnTo>
                    <a:lnTo>
                      <a:pt x="1523" y="1036"/>
                    </a:lnTo>
                    <a:lnTo>
                      <a:pt x="1470" y="1053"/>
                    </a:lnTo>
                    <a:lnTo>
                      <a:pt x="1411" y="1071"/>
                    </a:lnTo>
                    <a:lnTo>
                      <a:pt x="1354" y="1085"/>
                    </a:lnTo>
                    <a:lnTo>
                      <a:pt x="1295" y="1098"/>
                    </a:lnTo>
                    <a:lnTo>
                      <a:pt x="1236" y="1103"/>
                    </a:lnTo>
                    <a:lnTo>
                      <a:pt x="1005" y="1079"/>
                    </a:lnTo>
                    <a:lnTo>
                      <a:pt x="783" y="1023"/>
                    </a:lnTo>
                    <a:lnTo>
                      <a:pt x="573" y="939"/>
                    </a:lnTo>
                    <a:lnTo>
                      <a:pt x="382" y="823"/>
                    </a:lnTo>
                    <a:lnTo>
                      <a:pt x="221" y="677"/>
                    </a:lnTo>
                    <a:lnTo>
                      <a:pt x="99" y="499"/>
                    </a:lnTo>
                    <a:lnTo>
                      <a:pt x="24" y="289"/>
                    </a:lnTo>
                    <a:lnTo>
                      <a:pt x="0" y="46"/>
                    </a:lnTo>
                    <a:lnTo>
                      <a:pt x="49" y="3"/>
                    </a:lnTo>
                    <a:lnTo>
                      <a:pt x="140" y="0"/>
                    </a:lnTo>
                    <a:lnTo>
                      <a:pt x="259" y="22"/>
                    </a:lnTo>
                    <a:lnTo>
                      <a:pt x="398" y="58"/>
                    </a:lnTo>
                    <a:lnTo>
                      <a:pt x="544" y="93"/>
                    </a:lnTo>
                    <a:lnTo>
                      <a:pt x="687" y="111"/>
                    </a:lnTo>
                    <a:lnTo>
                      <a:pt x="816" y="93"/>
                    </a:lnTo>
                    <a:lnTo>
                      <a:pt x="921" y="28"/>
                    </a:lnTo>
                    <a:lnTo>
                      <a:pt x="1023" y="93"/>
                    </a:lnTo>
                    <a:lnTo>
                      <a:pt x="1152" y="160"/>
                    </a:lnTo>
                    <a:lnTo>
                      <a:pt x="1301" y="227"/>
                    </a:lnTo>
                    <a:lnTo>
                      <a:pt x="1462" y="289"/>
                    </a:lnTo>
                    <a:lnTo>
                      <a:pt x="1619" y="341"/>
                    </a:lnTo>
                    <a:lnTo>
                      <a:pt x="1774" y="384"/>
                    </a:lnTo>
                    <a:lnTo>
                      <a:pt x="1912" y="408"/>
                    </a:lnTo>
                    <a:lnTo>
                      <a:pt x="2022" y="414"/>
                    </a:lnTo>
                    <a:close/>
                  </a:path>
                </a:pathLst>
              </a:custGeom>
              <a:solidFill>
                <a:srgbClr val="E800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8" name="Freeform 61"/>
              <p:cNvSpPr>
                <a:spLocks/>
              </p:cNvSpPr>
              <p:nvPr/>
            </p:nvSpPr>
            <p:spPr bwMode="auto">
              <a:xfrm>
                <a:off x="4565" y="2651"/>
                <a:ext cx="671" cy="358"/>
              </a:xfrm>
              <a:custGeom>
                <a:avLst/>
                <a:gdLst>
                  <a:gd name="T0" fmla="*/ 2011 w 2011"/>
                  <a:gd name="T1" fmla="*/ 415 h 1075"/>
                  <a:gd name="T2" fmla="*/ 1993 w 2011"/>
                  <a:gd name="T3" fmla="*/ 512 h 1075"/>
                  <a:gd name="T4" fmla="*/ 1968 w 2011"/>
                  <a:gd name="T5" fmla="*/ 599 h 1075"/>
                  <a:gd name="T6" fmla="*/ 1930 w 2011"/>
                  <a:gd name="T7" fmla="*/ 678 h 1075"/>
                  <a:gd name="T8" fmla="*/ 1882 w 2011"/>
                  <a:gd name="T9" fmla="*/ 744 h 1075"/>
                  <a:gd name="T10" fmla="*/ 1830 w 2011"/>
                  <a:gd name="T11" fmla="*/ 806 h 1075"/>
                  <a:gd name="T12" fmla="*/ 1774 w 2011"/>
                  <a:gd name="T13" fmla="*/ 856 h 1075"/>
                  <a:gd name="T14" fmla="*/ 1715 w 2011"/>
                  <a:gd name="T15" fmla="*/ 903 h 1075"/>
                  <a:gd name="T16" fmla="*/ 1654 w 2011"/>
                  <a:gd name="T17" fmla="*/ 943 h 1075"/>
                  <a:gd name="T18" fmla="*/ 1616 w 2011"/>
                  <a:gd name="T19" fmla="*/ 964 h 1075"/>
                  <a:gd name="T20" fmla="*/ 1572 w 2011"/>
                  <a:gd name="T21" fmla="*/ 984 h 1075"/>
                  <a:gd name="T22" fmla="*/ 1526 w 2011"/>
                  <a:gd name="T23" fmla="*/ 1005 h 1075"/>
                  <a:gd name="T24" fmla="*/ 1473 w 2011"/>
                  <a:gd name="T25" fmla="*/ 1025 h 1075"/>
                  <a:gd name="T26" fmla="*/ 1418 w 2011"/>
                  <a:gd name="T27" fmla="*/ 1043 h 1075"/>
                  <a:gd name="T28" fmla="*/ 1362 w 2011"/>
                  <a:gd name="T29" fmla="*/ 1057 h 1075"/>
                  <a:gd name="T30" fmla="*/ 1303 w 2011"/>
                  <a:gd name="T31" fmla="*/ 1070 h 1075"/>
                  <a:gd name="T32" fmla="*/ 1249 w 2011"/>
                  <a:gd name="T33" fmla="*/ 1075 h 1075"/>
                  <a:gd name="T34" fmla="*/ 1023 w 2011"/>
                  <a:gd name="T35" fmla="*/ 1051 h 1075"/>
                  <a:gd name="T36" fmla="*/ 800 w 2011"/>
                  <a:gd name="T37" fmla="*/ 1002 h 1075"/>
                  <a:gd name="T38" fmla="*/ 593 w 2011"/>
                  <a:gd name="T39" fmla="*/ 920 h 1075"/>
                  <a:gd name="T40" fmla="*/ 401 w 2011"/>
                  <a:gd name="T41" fmla="*/ 809 h 1075"/>
                  <a:gd name="T42" fmla="*/ 240 w 2011"/>
                  <a:gd name="T43" fmla="*/ 666 h 1075"/>
                  <a:gd name="T44" fmla="*/ 111 w 2011"/>
                  <a:gd name="T45" fmla="*/ 491 h 1075"/>
                  <a:gd name="T46" fmla="*/ 29 w 2011"/>
                  <a:gd name="T47" fmla="*/ 280 h 1075"/>
                  <a:gd name="T48" fmla="*/ 0 w 2011"/>
                  <a:gd name="T49" fmla="*/ 35 h 1075"/>
                  <a:gd name="T50" fmla="*/ 54 w 2011"/>
                  <a:gd name="T51" fmla="*/ 0 h 1075"/>
                  <a:gd name="T52" fmla="*/ 146 w 2011"/>
                  <a:gd name="T53" fmla="*/ 10 h 1075"/>
                  <a:gd name="T54" fmla="*/ 266 w 2011"/>
                  <a:gd name="T55" fmla="*/ 42 h 1075"/>
                  <a:gd name="T56" fmla="*/ 403 w 2011"/>
                  <a:gd name="T57" fmla="*/ 83 h 1075"/>
                  <a:gd name="T58" fmla="*/ 546 w 2011"/>
                  <a:gd name="T59" fmla="*/ 121 h 1075"/>
                  <a:gd name="T60" fmla="*/ 687 w 2011"/>
                  <a:gd name="T61" fmla="*/ 137 h 1075"/>
                  <a:gd name="T62" fmla="*/ 813 w 2011"/>
                  <a:gd name="T63" fmla="*/ 115 h 1075"/>
                  <a:gd name="T64" fmla="*/ 915 w 2011"/>
                  <a:gd name="T65" fmla="*/ 42 h 1075"/>
                  <a:gd name="T66" fmla="*/ 1012 w 2011"/>
                  <a:gd name="T67" fmla="*/ 97 h 1075"/>
                  <a:gd name="T68" fmla="*/ 1134 w 2011"/>
                  <a:gd name="T69" fmla="*/ 158 h 1075"/>
                  <a:gd name="T70" fmla="*/ 1274 w 2011"/>
                  <a:gd name="T71" fmla="*/ 223 h 1075"/>
                  <a:gd name="T72" fmla="*/ 1427 w 2011"/>
                  <a:gd name="T73" fmla="*/ 280 h 1075"/>
                  <a:gd name="T74" fmla="*/ 1581 w 2011"/>
                  <a:gd name="T75" fmla="*/ 336 h 1075"/>
                  <a:gd name="T76" fmla="*/ 1736 w 2011"/>
                  <a:gd name="T77" fmla="*/ 377 h 1075"/>
                  <a:gd name="T78" fmla="*/ 1882 w 2011"/>
                  <a:gd name="T79" fmla="*/ 407 h 1075"/>
                  <a:gd name="T80" fmla="*/ 2011 w 2011"/>
                  <a:gd name="T81" fmla="*/ 415 h 10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11" h="1075">
                    <a:moveTo>
                      <a:pt x="2011" y="415"/>
                    </a:moveTo>
                    <a:lnTo>
                      <a:pt x="1993" y="512"/>
                    </a:lnTo>
                    <a:lnTo>
                      <a:pt x="1968" y="599"/>
                    </a:lnTo>
                    <a:lnTo>
                      <a:pt x="1930" y="678"/>
                    </a:lnTo>
                    <a:lnTo>
                      <a:pt x="1882" y="744"/>
                    </a:lnTo>
                    <a:lnTo>
                      <a:pt x="1830" y="806"/>
                    </a:lnTo>
                    <a:lnTo>
                      <a:pt x="1774" y="856"/>
                    </a:lnTo>
                    <a:lnTo>
                      <a:pt x="1715" y="903"/>
                    </a:lnTo>
                    <a:lnTo>
                      <a:pt x="1654" y="943"/>
                    </a:lnTo>
                    <a:lnTo>
                      <a:pt x="1616" y="964"/>
                    </a:lnTo>
                    <a:lnTo>
                      <a:pt x="1572" y="984"/>
                    </a:lnTo>
                    <a:lnTo>
                      <a:pt x="1526" y="1005"/>
                    </a:lnTo>
                    <a:lnTo>
                      <a:pt x="1473" y="1025"/>
                    </a:lnTo>
                    <a:lnTo>
                      <a:pt x="1418" y="1043"/>
                    </a:lnTo>
                    <a:lnTo>
                      <a:pt x="1362" y="1057"/>
                    </a:lnTo>
                    <a:lnTo>
                      <a:pt x="1303" y="1070"/>
                    </a:lnTo>
                    <a:lnTo>
                      <a:pt x="1249" y="1075"/>
                    </a:lnTo>
                    <a:lnTo>
                      <a:pt x="1023" y="1051"/>
                    </a:lnTo>
                    <a:lnTo>
                      <a:pt x="800" y="1002"/>
                    </a:lnTo>
                    <a:lnTo>
                      <a:pt x="593" y="920"/>
                    </a:lnTo>
                    <a:lnTo>
                      <a:pt x="401" y="809"/>
                    </a:lnTo>
                    <a:lnTo>
                      <a:pt x="240" y="666"/>
                    </a:lnTo>
                    <a:lnTo>
                      <a:pt x="111" y="491"/>
                    </a:lnTo>
                    <a:lnTo>
                      <a:pt x="29" y="280"/>
                    </a:lnTo>
                    <a:lnTo>
                      <a:pt x="0" y="35"/>
                    </a:lnTo>
                    <a:lnTo>
                      <a:pt x="54" y="0"/>
                    </a:lnTo>
                    <a:lnTo>
                      <a:pt x="146" y="10"/>
                    </a:lnTo>
                    <a:lnTo>
                      <a:pt x="266" y="42"/>
                    </a:lnTo>
                    <a:lnTo>
                      <a:pt x="403" y="83"/>
                    </a:lnTo>
                    <a:lnTo>
                      <a:pt x="546" y="121"/>
                    </a:lnTo>
                    <a:lnTo>
                      <a:pt x="687" y="137"/>
                    </a:lnTo>
                    <a:lnTo>
                      <a:pt x="813" y="115"/>
                    </a:lnTo>
                    <a:lnTo>
                      <a:pt x="915" y="42"/>
                    </a:lnTo>
                    <a:lnTo>
                      <a:pt x="1012" y="97"/>
                    </a:lnTo>
                    <a:lnTo>
                      <a:pt x="1134" y="158"/>
                    </a:lnTo>
                    <a:lnTo>
                      <a:pt x="1274" y="223"/>
                    </a:lnTo>
                    <a:lnTo>
                      <a:pt x="1427" y="280"/>
                    </a:lnTo>
                    <a:lnTo>
                      <a:pt x="1581" y="336"/>
                    </a:lnTo>
                    <a:lnTo>
                      <a:pt x="1736" y="377"/>
                    </a:lnTo>
                    <a:lnTo>
                      <a:pt x="1882" y="407"/>
                    </a:lnTo>
                    <a:lnTo>
                      <a:pt x="2011" y="415"/>
                    </a:lnTo>
                    <a:close/>
                  </a:path>
                </a:pathLst>
              </a:custGeom>
              <a:solidFill>
                <a:srgbClr val="E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9" name="Freeform 62"/>
              <p:cNvSpPr>
                <a:spLocks/>
              </p:cNvSpPr>
              <p:nvPr/>
            </p:nvSpPr>
            <p:spPr bwMode="auto">
              <a:xfrm>
                <a:off x="4565" y="2661"/>
                <a:ext cx="669" cy="348"/>
              </a:xfrm>
              <a:custGeom>
                <a:avLst/>
                <a:gdLst>
                  <a:gd name="T0" fmla="*/ 2006 w 2006"/>
                  <a:gd name="T1" fmla="*/ 404 h 1043"/>
                  <a:gd name="T2" fmla="*/ 1987 w 2006"/>
                  <a:gd name="T3" fmla="*/ 496 h 1043"/>
                  <a:gd name="T4" fmla="*/ 1958 w 2006"/>
                  <a:gd name="T5" fmla="*/ 576 h 1043"/>
                  <a:gd name="T6" fmla="*/ 1920 w 2006"/>
                  <a:gd name="T7" fmla="*/ 652 h 1043"/>
                  <a:gd name="T8" fmla="*/ 1877 w 2006"/>
                  <a:gd name="T9" fmla="*/ 715 h 1043"/>
                  <a:gd name="T10" fmla="*/ 1828 w 2006"/>
                  <a:gd name="T11" fmla="*/ 774 h 1043"/>
                  <a:gd name="T12" fmla="*/ 1772 w 2006"/>
                  <a:gd name="T13" fmla="*/ 827 h 1043"/>
                  <a:gd name="T14" fmla="*/ 1715 w 2006"/>
                  <a:gd name="T15" fmla="*/ 871 h 1043"/>
                  <a:gd name="T16" fmla="*/ 1654 w 2006"/>
                  <a:gd name="T17" fmla="*/ 911 h 1043"/>
                  <a:gd name="T18" fmla="*/ 1616 w 2006"/>
                  <a:gd name="T19" fmla="*/ 932 h 1043"/>
                  <a:gd name="T20" fmla="*/ 1572 w 2006"/>
                  <a:gd name="T21" fmla="*/ 952 h 1043"/>
                  <a:gd name="T22" fmla="*/ 1526 w 2006"/>
                  <a:gd name="T23" fmla="*/ 973 h 1043"/>
                  <a:gd name="T24" fmla="*/ 1473 w 2006"/>
                  <a:gd name="T25" fmla="*/ 990 h 1043"/>
                  <a:gd name="T26" fmla="*/ 1421 w 2006"/>
                  <a:gd name="T27" fmla="*/ 1008 h 1043"/>
                  <a:gd name="T28" fmla="*/ 1365 w 2006"/>
                  <a:gd name="T29" fmla="*/ 1025 h 1043"/>
                  <a:gd name="T30" fmla="*/ 1312 w 2006"/>
                  <a:gd name="T31" fmla="*/ 1038 h 1043"/>
                  <a:gd name="T32" fmla="*/ 1260 w 2006"/>
                  <a:gd name="T33" fmla="*/ 1043 h 1043"/>
                  <a:gd name="T34" fmla="*/ 1040 w 2006"/>
                  <a:gd name="T35" fmla="*/ 1019 h 1043"/>
                  <a:gd name="T36" fmla="*/ 824 w 2006"/>
                  <a:gd name="T37" fmla="*/ 970 h 1043"/>
                  <a:gd name="T38" fmla="*/ 614 w 2006"/>
                  <a:gd name="T39" fmla="*/ 893 h 1043"/>
                  <a:gd name="T40" fmla="*/ 420 w 2006"/>
                  <a:gd name="T41" fmla="*/ 789 h 1043"/>
                  <a:gd name="T42" fmla="*/ 254 w 2006"/>
                  <a:gd name="T43" fmla="*/ 652 h 1043"/>
                  <a:gd name="T44" fmla="*/ 122 w 2006"/>
                  <a:gd name="T45" fmla="*/ 480 h 1043"/>
                  <a:gd name="T46" fmla="*/ 35 w 2006"/>
                  <a:gd name="T47" fmla="*/ 272 h 1043"/>
                  <a:gd name="T48" fmla="*/ 0 w 2006"/>
                  <a:gd name="T49" fmla="*/ 27 h 1043"/>
                  <a:gd name="T50" fmla="*/ 59 w 2006"/>
                  <a:gd name="T51" fmla="*/ 0 h 1043"/>
                  <a:gd name="T52" fmla="*/ 148 w 2006"/>
                  <a:gd name="T53" fmla="*/ 16 h 1043"/>
                  <a:gd name="T54" fmla="*/ 269 w 2006"/>
                  <a:gd name="T55" fmla="*/ 56 h 1043"/>
                  <a:gd name="T56" fmla="*/ 403 w 2006"/>
                  <a:gd name="T57" fmla="*/ 105 h 1043"/>
                  <a:gd name="T58" fmla="*/ 544 w 2006"/>
                  <a:gd name="T59" fmla="*/ 146 h 1043"/>
                  <a:gd name="T60" fmla="*/ 684 w 2006"/>
                  <a:gd name="T61" fmla="*/ 161 h 1043"/>
                  <a:gd name="T62" fmla="*/ 807 w 2006"/>
                  <a:gd name="T63" fmla="*/ 138 h 1043"/>
                  <a:gd name="T64" fmla="*/ 909 w 2006"/>
                  <a:gd name="T65" fmla="*/ 56 h 1043"/>
                  <a:gd name="T66" fmla="*/ 996 w 2006"/>
                  <a:gd name="T67" fmla="*/ 100 h 1043"/>
                  <a:gd name="T68" fmla="*/ 1110 w 2006"/>
                  <a:gd name="T69" fmla="*/ 156 h 1043"/>
                  <a:gd name="T70" fmla="*/ 1244 w 2006"/>
                  <a:gd name="T71" fmla="*/ 213 h 1043"/>
                  <a:gd name="T72" fmla="*/ 1392 w 2006"/>
                  <a:gd name="T73" fmla="*/ 272 h 1043"/>
                  <a:gd name="T74" fmla="*/ 1546 w 2006"/>
                  <a:gd name="T75" fmla="*/ 324 h 1043"/>
                  <a:gd name="T76" fmla="*/ 1704 w 2006"/>
                  <a:gd name="T77" fmla="*/ 369 h 1043"/>
                  <a:gd name="T78" fmla="*/ 1858 w 2006"/>
                  <a:gd name="T79" fmla="*/ 398 h 1043"/>
                  <a:gd name="T80" fmla="*/ 2006 w 2006"/>
                  <a:gd name="T81" fmla="*/ 404 h 10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06" h="1043">
                    <a:moveTo>
                      <a:pt x="2006" y="404"/>
                    </a:moveTo>
                    <a:lnTo>
                      <a:pt x="1987" y="496"/>
                    </a:lnTo>
                    <a:lnTo>
                      <a:pt x="1958" y="576"/>
                    </a:lnTo>
                    <a:lnTo>
                      <a:pt x="1920" y="652"/>
                    </a:lnTo>
                    <a:lnTo>
                      <a:pt x="1877" y="715"/>
                    </a:lnTo>
                    <a:lnTo>
                      <a:pt x="1828" y="774"/>
                    </a:lnTo>
                    <a:lnTo>
                      <a:pt x="1772" y="827"/>
                    </a:lnTo>
                    <a:lnTo>
                      <a:pt x="1715" y="871"/>
                    </a:lnTo>
                    <a:lnTo>
                      <a:pt x="1654" y="911"/>
                    </a:lnTo>
                    <a:lnTo>
                      <a:pt x="1616" y="932"/>
                    </a:lnTo>
                    <a:lnTo>
                      <a:pt x="1572" y="952"/>
                    </a:lnTo>
                    <a:lnTo>
                      <a:pt x="1526" y="973"/>
                    </a:lnTo>
                    <a:lnTo>
                      <a:pt x="1473" y="990"/>
                    </a:lnTo>
                    <a:lnTo>
                      <a:pt x="1421" y="1008"/>
                    </a:lnTo>
                    <a:lnTo>
                      <a:pt x="1365" y="1025"/>
                    </a:lnTo>
                    <a:lnTo>
                      <a:pt x="1312" y="1038"/>
                    </a:lnTo>
                    <a:lnTo>
                      <a:pt x="1260" y="1043"/>
                    </a:lnTo>
                    <a:lnTo>
                      <a:pt x="1040" y="1019"/>
                    </a:lnTo>
                    <a:lnTo>
                      <a:pt x="824" y="970"/>
                    </a:lnTo>
                    <a:lnTo>
                      <a:pt x="614" y="893"/>
                    </a:lnTo>
                    <a:lnTo>
                      <a:pt x="420" y="789"/>
                    </a:lnTo>
                    <a:lnTo>
                      <a:pt x="254" y="652"/>
                    </a:lnTo>
                    <a:lnTo>
                      <a:pt x="122" y="480"/>
                    </a:lnTo>
                    <a:lnTo>
                      <a:pt x="35" y="272"/>
                    </a:lnTo>
                    <a:lnTo>
                      <a:pt x="0" y="27"/>
                    </a:lnTo>
                    <a:lnTo>
                      <a:pt x="59" y="0"/>
                    </a:lnTo>
                    <a:lnTo>
                      <a:pt x="148" y="16"/>
                    </a:lnTo>
                    <a:lnTo>
                      <a:pt x="269" y="56"/>
                    </a:lnTo>
                    <a:lnTo>
                      <a:pt x="403" y="105"/>
                    </a:lnTo>
                    <a:lnTo>
                      <a:pt x="544" y="146"/>
                    </a:lnTo>
                    <a:lnTo>
                      <a:pt x="684" y="161"/>
                    </a:lnTo>
                    <a:lnTo>
                      <a:pt x="807" y="138"/>
                    </a:lnTo>
                    <a:lnTo>
                      <a:pt x="909" y="56"/>
                    </a:lnTo>
                    <a:lnTo>
                      <a:pt x="996" y="100"/>
                    </a:lnTo>
                    <a:lnTo>
                      <a:pt x="1110" y="156"/>
                    </a:lnTo>
                    <a:lnTo>
                      <a:pt x="1244" y="213"/>
                    </a:lnTo>
                    <a:lnTo>
                      <a:pt x="1392" y="272"/>
                    </a:lnTo>
                    <a:lnTo>
                      <a:pt x="1546" y="324"/>
                    </a:lnTo>
                    <a:lnTo>
                      <a:pt x="1704" y="369"/>
                    </a:lnTo>
                    <a:lnTo>
                      <a:pt x="1858" y="398"/>
                    </a:lnTo>
                    <a:lnTo>
                      <a:pt x="2006" y="404"/>
                    </a:lnTo>
                    <a:close/>
                  </a:path>
                </a:pathLst>
              </a:custGeom>
              <a:solidFill>
                <a:srgbClr val="D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0" name="Freeform 63"/>
              <p:cNvSpPr>
                <a:spLocks/>
              </p:cNvSpPr>
              <p:nvPr/>
            </p:nvSpPr>
            <p:spPr bwMode="auto">
              <a:xfrm>
                <a:off x="4567" y="2672"/>
                <a:ext cx="665" cy="337"/>
              </a:xfrm>
              <a:custGeom>
                <a:avLst/>
                <a:gdLst>
                  <a:gd name="T0" fmla="*/ 1995 w 1995"/>
                  <a:gd name="T1" fmla="*/ 393 h 1010"/>
                  <a:gd name="T2" fmla="*/ 1977 w 1995"/>
                  <a:gd name="T3" fmla="*/ 476 h 1010"/>
                  <a:gd name="T4" fmla="*/ 1950 w 1995"/>
                  <a:gd name="T5" fmla="*/ 552 h 1010"/>
                  <a:gd name="T6" fmla="*/ 1912 w 1995"/>
                  <a:gd name="T7" fmla="*/ 622 h 1010"/>
                  <a:gd name="T8" fmla="*/ 1872 w 1995"/>
                  <a:gd name="T9" fmla="*/ 686 h 1010"/>
                  <a:gd name="T10" fmla="*/ 1823 w 1995"/>
                  <a:gd name="T11" fmla="*/ 744 h 1010"/>
                  <a:gd name="T12" fmla="*/ 1769 w 1995"/>
                  <a:gd name="T13" fmla="*/ 794 h 1010"/>
                  <a:gd name="T14" fmla="*/ 1710 w 1995"/>
                  <a:gd name="T15" fmla="*/ 841 h 1010"/>
                  <a:gd name="T16" fmla="*/ 1649 w 1995"/>
                  <a:gd name="T17" fmla="*/ 878 h 1010"/>
                  <a:gd name="T18" fmla="*/ 1611 w 1995"/>
                  <a:gd name="T19" fmla="*/ 895 h 1010"/>
                  <a:gd name="T20" fmla="*/ 1567 w 1995"/>
                  <a:gd name="T21" fmla="*/ 916 h 1010"/>
                  <a:gd name="T22" fmla="*/ 1518 w 1995"/>
                  <a:gd name="T23" fmla="*/ 937 h 1010"/>
                  <a:gd name="T24" fmla="*/ 1468 w 1995"/>
                  <a:gd name="T25" fmla="*/ 957 h 1010"/>
                  <a:gd name="T26" fmla="*/ 1416 w 1995"/>
                  <a:gd name="T27" fmla="*/ 975 h 1010"/>
                  <a:gd name="T28" fmla="*/ 1363 w 1995"/>
                  <a:gd name="T29" fmla="*/ 989 h 1010"/>
                  <a:gd name="T30" fmla="*/ 1311 w 1995"/>
                  <a:gd name="T31" fmla="*/ 1000 h 1010"/>
                  <a:gd name="T32" fmla="*/ 1261 w 1995"/>
                  <a:gd name="T33" fmla="*/ 1010 h 1010"/>
                  <a:gd name="T34" fmla="*/ 1050 w 1995"/>
                  <a:gd name="T35" fmla="*/ 986 h 1010"/>
                  <a:gd name="T36" fmla="*/ 840 w 1995"/>
                  <a:gd name="T37" fmla="*/ 943 h 1010"/>
                  <a:gd name="T38" fmla="*/ 628 w 1995"/>
                  <a:gd name="T39" fmla="*/ 870 h 1010"/>
                  <a:gd name="T40" fmla="*/ 439 w 1995"/>
                  <a:gd name="T41" fmla="*/ 770 h 1010"/>
                  <a:gd name="T42" fmla="*/ 270 w 1995"/>
                  <a:gd name="T43" fmla="*/ 636 h 1010"/>
                  <a:gd name="T44" fmla="*/ 132 w 1995"/>
                  <a:gd name="T45" fmla="*/ 466 h 1010"/>
                  <a:gd name="T46" fmla="*/ 41 w 1995"/>
                  <a:gd name="T47" fmla="*/ 263 h 1010"/>
                  <a:gd name="T48" fmla="*/ 0 w 1995"/>
                  <a:gd name="T49" fmla="*/ 18 h 1010"/>
                  <a:gd name="T50" fmla="*/ 62 w 1995"/>
                  <a:gd name="T51" fmla="*/ 0 h 1010"/>
                  <a:gd name="T52" fmla="*/ 156 w 1995"/>
                  <a:gd name="T53" fmla="*/ 23 h 1010"/>
                  <a:gd name="T54" fmla="*/ 272 w 1995"/>
                  <a:gd name="T55" fmla="*/ 72 h 1010"/>
                  <a:gd name="T56" fmla="*/ 404 w 1995"/>
                  <a:gd name="T57" fmla="*/ 126 h 1010"/>
                  <a:gd name="T58" fmla="*/ 541 w 1995"/>
                  <a:gd name="T59" fmla="*/ 169 h 1010"/>
                  <a:gd name="T60" fmla="*/ 679 w 1995"/>
                  <a:gd name="T61" fmla="*/ 183 h 1010"/>
                  <a:gd name="T62" fmla="*/ 802 w 1995"/>
                  <a:gd name="T63" fmla="*/ 155 h 1010"/>
                  <a:gd name="T64" fmla="*/ 904 w 1995"/>
                  <a:gd name="T65" fmla="*/ 61 h 1010"/>
                  <a:gd name="T66" fmla="*/ 986 w 1995"/>
                  <a:gd name="T67" fmla="*/ 99 h 1010"/>
                  <a:gd name="T68" fmla="*/ 1091 w 1995"/>
                  <a:gd name="T69" fmla="*/ 145 h 1010"/>
                  <a:gd name="T70" fmla="*/ 1214 w 1995"/>
                  <a:gd name="T71" fmla="*/ 201 h 1010"/>
                  <a:gd name="T72" fmla="*/ 1357 w 1995"/>
                  <a:gd name="T73" fmla="*/ 260 h 1010"/>
                  <a:gd name="T74" fmla="*/ 1506 w 1995"/>
                  <a:gd name="T75" fmla="*/ 312 h 1010"/>
                  <a:gd name="T76" fmla="*/ 1667 w 1995"/>
                  <a:gd name="T77" fmla="*/ 356 h 1010"/>
                  <a:gd name="T78" fmla="*/ 1831 w 1995"/>
                  <a:gd name="T79" fmla="*/ 385 h 1010"/>
                  <a:gd name="T80" fmla="*/ 1995 w 1995"/>
                  <a:gd name="T81" fmla="*/ 393 h 10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95" h="1010">
                    <a:moveTo>
                      <a:pt x="1995" y="393"/>
                    </a:moveTo>
                    <a:lnTo>
                      <a:pt x="1977" y="476"/>
                    </a:lnTo>
                    <a:lnTo>
                      <a:pt x="1950" y="552"/>
                    </a:lnTo>
                    <a:lnTo>
                      <a:pt x="1912" y="622"/>
                    </a:lnTo>
                    <a:lnTo>
                      <a:pt x="1872" y="686"/>
                    </a:lnTo>
                    <a:lnTo>
                      <a:pt x="1823" y="744"/>
                    </a:lnTo>
                    <a:lnTo>
                      <a:pt x="1769" y="794"/>
                    </a:lnTo>
                    <a:lnTo>
                      <a:pt x="1710" y="841"/>
                    </a:lnTo>
                    <a:lnTo>
                      <a:pt x="1649" y="878"/>
                    </a:lnTo>
                    <a:lnTo>
                      <a:pt x="1611" y="895"/>
                    </a:lnTo>
                    <a:lnTo>
                      <a:pt x="1567" y="916"/>
                    </a:lnTo>
                    <a:lnTo>
                      <a:pt x="1518" y="937"/>
                    </a:lnTo>
                    <a:lnTo>
                      <a:pt x="1468" y="957"/>
                    </a:lnTo>
                    <a:lnTo>
                      <a:pt x="1416" y="975"/>
                    </a:lnTo>
                    <a:lnTo>
                      <a:pt x="1363" y="989"/>
                    </a:lnTo>
                    <a:lnTo>
                      <a:pt x="1311" y="1000"/>
                    </a:lnTo>
                    <a:lnTo>
                      <a:pt x="1261" y="1010"/>
                    </a:lnTo>
                    <a:lnTo>
                      <a:pt x="1050" y="986"/>
                    </a:lnTo>
                    <a:lnTo>
                      <a:pt x="840" y="943"/>
                    </a:lnTo>
                    <a:lnTo>
                      <a:pt x="628" y="870"/>
                    </a:lnTo>
                    <a:lnTo>
                      <a:pt x="439" y="770"/>
                    </a:lnTo>
                    <a:lnTo>
                      <a:pt x="270" y="636"/>
                    </a:lnTo>
                    <a:lnTo>
                      <a:pt x="132" y="466"/>
                    </a:lnTo>
                    <a:lnTo>
                      <a:pt x="41" y="263"/>
                    </a:lnTo>
                    <a:lnTo>
                      <a:pt x="0" y="18"/>
                    </a:lnTo>
                    <a:lnTo>
                      <a:pt x="62" y="0"/>
                    </a:lnTo>
                    <a:lnTo>
                      <a:pt x="156" y="23"/>
                    </a:lnTo>
                    <a:lnTo>
                      <a:pt x="272" y="72"/>
                    </a:lnTo>
                    <a:lnTo>
                      <a:pt x="404" y="126"/>
                    </a:lnTo>
                    <a:lnTo>
                      <a:pt x="541" y="169"/>
                    </a:lnTo>
                    <a:lnTo>
                      <a:pt x="679" y="183"/>
                    </a:lnTo>
                    <a:lnTo>
                      <a:pt x="802" y="155"/>
                    </a:lnTo>
                    <a:lnTo>
                      <a:pt x="904" y="61"/>
                    </a:lnTo>
                    <a:lnTo>
                      <a:pt x="986" y="99"/>
                    </a:lnTo>
                    <a:lnTo>
                      <a:pt x="1091" y="145"/>
                    </a:lnTo>
                    <a:lnTo>
                      <a:pt x="1214" y="201"/>
                    </a:lnTo>
                    <a:lnTo>
                      <a:pt x="1357" y="260"/>
                    </a:lnTo>
                    <a:lnTo>
                      <a:pt x="1506" y="312"/>
                    </a:lnTo>
                    <a:lnTo>
                      <a:pt x="1667" y="356"/>
                    </a:lnTo>
                    <a:lnTo>
                      <a:pt x="1831" y="385"/>
                    </a:lnTo>
                    <a:lnTo>
                      <a:pt x="1995" y="393"/>
                    </a:lnTo>
                    <a:close/>
                  </a:path>
                </a:pathLst>
              </a:custGeom>
              <a:solidFill>
                <a:srgbClr val="D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1" name="Freeform 64"/>
              <p:cNvSpPr>
                <a:spLocks/>
              </p:cNvSpPr>
              <p:nvPr/>
            </p:nvSpPr>
            <p:spPr bwMode="auto">
              <a:xfrm>
                <a:off x="4567" y="2683"/>
                <a:ext cx="661" cy="326"/>
              </a:xfrm>
              <a:custGeom>
                <a:avLst/>
                <a:gdLst>
                  <a:gd name="T0" fmla="*/ 1982 w 1982"/>
                  <a:gd name="T1" fmla="*/ 385 h 978"/>
                  <a:gd name="T2" fmla="*/ 1968 w 1982"/>
                  <a:gd name="T3" fmla="*/ 461 h 978"/>
                  <a:gd name="T4" fmla="*/ 1942 w 1982"/>
                  <a:gd name="T5" fmla="*/ 528 h 978"/>
                  <a:gd name="T6" fmla="*/ 1909 w 1982"/>
                  <a:gd name="T7" fmla="*/ 595 h 978"/>
                  <a:gd name="T8" fmla="*/ 1869 w 1982"/>
                  <a:gd name="T9" fmla="*/ 657 h 978"/>
                  <a:gd name="T10" fmla="*/ 1823 w 1982"/>
                  <a:gd name="T11" fmla="*/ 712 h 978"/>
                  <a:gd name="T12" fmla="*/ 1769 w 1982"/>
                  <a:gd name="T13" fmla="*/ 762 h 978"/>
                  <a:gd name="T14" fmla="*/ 1710 w 1982"/>
                  <a:gd name="T15" fmla="*/ 803 h 978"/>
                  <a:gd name="T16" fmla="*/ 1649 w 1982"/>
                  <a:gd name="T17" fmla="*/ 841 h 978"/>
                  <a:gd name="T18" fmla="*/ 1611 w 1982"/>
                  <a:gd name="T19" fmla="*/ 860 h 978"/>
                  <a:gd name="T20" fmla="*/ 1567 w 1982"/>
                  <a:gd name="T21" fmla="*/ 881 h 978"/>
                  <a:gd name="T22" fmla="*/ 1518 w 1982"/>
                  <a:gd name="T23" fmla="*/ 902 h 978"/>
                  <a:gd name="T24" fmla="*/ 1468 w 1982"/>
                  <a:gd name="T25" fmla="*/ 922 h 978"/>
                  <a:gd name="T26" fmla="*/ 1419 w 1982"/>
                  <a:gd name="T27" fmla="*/ 943 h 978"/>
                  <a:gd name="T28" fmla="*/ 1366 w 1982"/>
                  <a:gd name="T29" fmla="*/ 957 h 978"/>
                  <a:gd name="T30" fmla="*/ 1317 w 1982"/>
                  <a:gd name="T31" fmla="*/ 968 h 978"/>
                  <a:gd name="T32" fmla="*/ 1272 w 1982"/>
                  <a:gd name="T33" fmla="*/ 978 h 978"/>
                  <a:gd name="T34" fmla="*/ 1067 w 1982"/>
                  <a:gd name="T35" fmla="*/ 957 h 978"/>
                  <a:gd name="T36" fmla="*/ 857 w 1982"/>
                  <a:gd name="T37" fmla="*/ 914 h 978"/>
                  <a:gd name="T38" fmla="*/ 649 w 1982"/>
                  <a:gd name="T39" fmla="*/ 846 h 978"/>
                  <a:gd name="T40" fmla="*/ 456 w 1982"/>
                  <a:gd name="T41" fmla="*/ 750 h 978"/>
                  <a:gd name="T42" fmla="*/ 284 w 1982"/>
                  <a:gd name="T43" fmla="*/ 622 h 978"/>
                  <a:gd name="T44" fmla="*/ 143 w 1982"/>
                  <a:gd name="T45" fmla="*/ 458 h 978"/>
                  <a:gd name="T46" fmla="*/ 47 w 1982"/>
                  <a:gd name="T47" fmla="*/ 253 h 978"/>
                  <a:gd name="T48" fmla="*/ 0 w 1982"/>
                  <a:gd name="T49" fmla="*/ 8 h 978"/>
                  <a:gd name="T50" fmla="*/ 65 w 1982"/>
                  <a:gd name="T51" fmla="*/ 0 h 978"/>
                  <a:gd name="T52" fmla="*/ 159 w 1982"/>
                  <a:gd name="T53" fmla="*/ 32 h 978"/>
                  <a:gd name="T54" fmla="*/ 275 w 1982"/>
                  <a:gd name="T55" fmla="*/ 88 h 978"/>
                  <a:gd name="T56" fmla="*/ 407 w 1982"/>
                  <a:gd name="T57" fmla="*/ 146 h 978"/>
                  <a:gd name="T58" fmla="*/ 544 w 1982"/>
                  <a:gd name="T59" fmla="*/ 196 h 978"/>
                  <a:gd name="T60" fmla="*/ 676 w 1982"/>
                  <a:gd name="T61" fmla="*/ 210 h 978"/>
                  <a:gd name="T62" fmla="*/ 798 w 1982"/>
                  <a:gd name="T63" fmla="*/ 178 h 978"/>
                  <a:gd name="T64" fmla="*/ 897 w 1982"/>
                  <a:gd name="T65" fmla="*/ 75 h 978"/>
                  <a:gd name="T66" fmla="*/ 975 w 1982"/>
                  <a:gd name="T67" fmla="*/ 102 h 978"/>
                  <a:gd name="T68" fmla="*/ 1070 w 1982"/>
                  <a:gd name="T69" fmla="*/ 143 h 978"/>
                  <a:gd name="T70" fmla="*/ 1188 w 1982"/>
                  <a:gd name="T71" fmla="*/ 196 h 978"/>
                  <a:gd name="T72" fmla="*/ 1325 w 1982"/>
                  <a:gd name="T73" fmla="*/ 248 h 978"/>
                  <a:gd name="T74" fmla="*/ 1471 w 1982"/>
                  <a:gd name="T75" fmla="*/ 301 h 978"/>
                  <a:gd name="T76" fmla="*/ 1635 w 1982"/>
                  <a:gd name="T77" fmla="*/ 347 h 978"/>
                  <a:gd name="T78" fmla="*/ 1804 w 1982"/>
                  <a:gd name="T79" fmla="*/ 377 h 978"/>
                  <a:gd name="T80" fmla="*/ 1982 w 1982"/>
                  <a:gd name="T81" fmla="*/ 385 h 9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82" h="978">
                    <a:moveTo>
                      <a:pt x="1982" y="385"/>
                    </a:moveTo>
                    <a:lnTo>
                      <a:pt x="1968" y="461"/>
                    </a:lnTo>
                    <a:lnTo>
                      <a:pt x="1942" y="528"/>
                    </a:lnTo>
                    <a:lnTo>
                      <a:pt x="1909" y="595"/>
                    </a:lnTo>
                    <a:lnTo>
                      <a:pt x="1869" y="657"/>
                    </a:lnTo>
                    <a:lnTo>
                      <a:pt x="1823" y="712"/>
                    </a:lnTo>
                    <a:lnTo>
                      <a:pt x="1769" y="762"/>
                    </a:lnTo>
                    <a:lnTo>
                      <a:pt x="1710" y="803"/>
                    </a:lnTo>
                    <a:lnTo>
                      <a:pt x="1649" y="841"/>
                    </a:lnTo>
                    <a:lnTo>
                      <a:pt x="1611" y="860"/>
                    </a:lnTo>
                    <a:lnTo>
                      <a:pt x="1567" y="881"/>
                    </a:lnTo>
                    <a:lnTo>
                      <a:pt x="1518" y="902"/>
                    </a:lnTo>
                    <a:lnTo>
                      <a:pt x="1468" y="922"/>
                    </a:lnTo>
                    <a:lnTo>
                      <a:pt x="1419" y="943"/>
                    </a:lnTo>
                    <a:lnTo>
                      <a:pt x="1366" y="957"/>
                    </a:lnTo>
                    <a:lnTo>
                      <a:pt x="1317" y="968"/>
                    </a:lnTo>
                    <a:lnTo>
                      <a:pt x="1272" y="978"/>
                    </a:lnTo>
                    <a:lnTo>
                      <a:pt x="1067" y="957"/>
                    </a:lnTo>
                    <a:lnTo>
                      <a:pt x="857" y="914"/>
                    </a:lnTo>
                    <a:lnTo>
                      <a:pt x="649" y="846"/>
                    </a:lnTo>
                    <a:lnTo>
                      <a:pt x="456" y="750"/>
                    </a:lnTo>
                    <a:lnTo>
                      <a:pt x="284" y="622"/>
                    </a:lnTo>
                    <a:lnTo>
                      <a:pt x="143" y="458"/>
                    </a:lnTo>
                    <a:lnTo>
                      <a:pt x="47" y="253"/>
                    </a:lnTo>
                    <a:lnTo>
                      <a:pt x="0" y="8"/>
                    </a:lnTo>
                    <a:lnTo>
                      <a:pt x="65" y="0"/>
                    </a:lnTo>
                    <a:lnTo>
                      <a:pt x="159" y="32"/>
                    </a:lnTo>
                    <a:lnTo>
                      <a:pt x="275" y="88"/>
                    </a:lnTo>
                    <a:lnTo>
                      <a:pt x="407" y="146"/>
                    </a:lnTo>
                    <a:lnTo>
                      <a:pt x="544" y="196"/>
                    </a:lnTo>
                    <a:lnTo>
                      <a:pt x="676" y="210"/>
                    </a:lnTo>
                    <a:lnTo>
                      <a:pt x="798" y="178"/>
                    </a:lnTo>
                    <a:lnTo>
                      <a:pt x="897" y="75"/>
                    </a:lnTo>
                    <a:lnTo>
                      <a:pt x="975" y="102"/>
                    </a:lnTo>
                    <a:lnTo>
                      <a:pt x="1070" y="143"/>
                    </a:lnTo>
                    <a:lnTo>
                      <a:pt x="1188" y="196"/>
                    </a:lnTo>
                    <a:lnTo>
                      <a:pt x="1325" y="248"/>
                    </a:lnTo>
                    <a:lnTo>
                      <a:pt x="1471" y="301"/>
                    </a:lnTo>
                    <a:lnTo>
                      <a:pt x="1635" y="347"/>
                    </a:lnTo>
                    <a:lnTo>
                      <a:pt x="1804" y="377"/>
                    </a:lnTo>
                    <a:lnTo>
                      <a:pt x="1982" y="385"/>
                    </a:lnTo>
                    <a:close/>
                  </a:path>
                </a:pathLst>
              </a:custGeom>
              <a:solidFill>
                <a:srgbClr val="D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2" name="Freeform 65"/>
              <p:cNvSpPr>
                <a:spLocks/>
              </p:cNvSpPr>
              <p:nvPr/>
            </p:nvSpPr>
            <p:spPr bwMode="auto">
              <a:xfrm>
                <a:off x="4569" y="2691"/>
                <a:ext cx="657" cy="316"/>
              </a:xfrm>
              <a:custGeom>
                <a:avLst/>
                <a:gdLst>
                  <a:gd name="T0" fmla="*/ 1971 w 1971"/>
                  <a:gd name="T1" fmla="*/ 385 h 949"/>
                  <a:gd name="T2" fmla="*/ 1957 w 1971"/>
                  <a:gd name="T3" fmla="*/ 452 h 949"/>
                  <a:gd name="T4" fmla="*/ 1933 w 1971"/>
                  <a:gd name="T5" fmla="*/ 515 h 949"/>
                  <a:gd name="T6" fmla="*/ 1901 w 1971"/>
                  <a:gd name="T7" fmla="*/ 577 h 949"/>
                  <a:gd name="T8" fmla="*/ 1863 w 1971"/>
                  <a:gd name="T9" fmla="*/ 636 h 949"/>
                  <a:gd name="T10" fmla="*/ 1817 w 1971"/>
                  <a:gd name="T11" fmla="*/ 688 h 949"/>
                  <a:gd name="T12" fmla="*/ 1766 w 1971"/>
                  <a:gd name="T13" fmla="*/ 738 h 949"/>
                  <a:gd name="T14" fmla="*/ 1710 w 1971"/>
                  <a:gd name="T15" fmla="*/ 779 h 949"/>
                  <a:gd name="T16" fmla="*/ 1650 w 1971"/>
                  <a:gd name="T17" fmla="*/ 817 h 949"/>
                  <a:gd name="T18" fmla="*/ 1608 w 1971"/>
                  <a:gd name="T19" fmla="*/ 834 h 949"/>
                  <a:gd name="T20" fmla="*/ 1564 w 1971"/>
                  <a:gd name="T21" fmla="*/ 855 h 949"/>
                  <a:gd name="T22" fmla="*/ 1515 w 1971"/>
                  <a:gd name="T23" fmla="*/ 874 h 949"/>
                  <a:gd name="T24" fmla="*/ 1468 w 1971"/>
                  <a:gd name="T25" fmla="*/ 895 h 949"/>
                  <a:gd name="T26" fmla="*/ 1419 w 1971"/>
                  <a:gd name="T27" fmla="*/ 916 h 949"/>
                  <a:gd name="T28" fmla="*/ 1368 w 1971"/>
                  <a:gd name="T29" fmla="*/ 930 h 949"/>
                  <a:gd name="T30" fmla="*/ 1322 w 1971"/>
                  <a:gd name="T31" fmla="*/ 942 h 949"/>
                  <a:gd name="T32" fmla="*/ 1276 w 1971"/>
                  <a:gd name="T33" fmla="*/ 949 h 949"/>
                  <a:gd name="T34" fmla="*/ 1079 w 1971"/>
                  <a:gd name="T35" fmla="*/ 930 h 949"/>
                  <a:gd name="T36" fmla="*/ 872 w 1971"/>
                  <a:gd name="T37" fmla="*/ 892 h 949"/>
                  <a:gd name="T38" fmla="*/ 667 w 1971"/>
                  <a:gd name="T39" fmla="*/ 831 h 949"/>
                  <a:gd name="T40" fmla="*/ 471 w 1971"/>
                  <a:gd name="T41" fmla="*/ 738 h 949"/>
                  <a:gd name="T42" fmla="*/ 296 w 1971"/>
                  <a:gd name="T43" fmla="*/ 615 h 949"/>
                  <a:gd name="T44" fmla="*/ 150 w 1971"/>
                  <a:gd name="T45" fmla="*/ 452 h 949"/>
                  <a:gd name="T46" fmla="*/ 50 w 1971"/>
                  <a:gd name="T47" fmla="*/ 251 h 949"/>
                  <a:gd name="T48" fmla="*/ 0 w 1971"/>
                  <a:gd name="T49" fmla="*/ 0 h 949"/>
                  <a:gd name="T50" fmla="*/ 67 w 1971"/>
                  <a:gd name="T51" fmla="*/ 2 h 949"/>
                  <a:gd name="T52" fmla="*/ 161 w 1971"/>
                  <a:gd name="T53" fmla="*/ 46 h 949"/>
                  <a:gd name="T54" fmla="*/ 278 w 1971"/>
                  <a:gd name="T55" fmla="*/ 110 h 949"/>
                  <a:gd name="T56" fmla="*/ 407 w 1971"/>
                  <a:gd name="T57" fmla="*/ 178 h 949"/>
                  <a:gd name="T58" fmla="*/ 538 w 1971"/>
                  <a:gd name="T59" fmla="*/ 227 h 949"/>
                  <a:gd name="T60" fmla="*/ 670 w 1971"/>
                  <a:gd name="T61" fmla="*/ 245 h 949"/>
                  <a:gd name="T62" fmla="*/ 786 w 1971"/>
                  <a:gd name="T63" fmla="*/ 207 h 949"/>
                  <a:gd name="T64" fmla="*/ 886 w 1971"/>
                  <a:gd name="T65" fmla="*/ 99 h 949"/>
                  <a:gd name="T66" fmla="*/ 953 w 1971"/>
                  <a:gd name="T67" fmla="*/ 113 h 949"/>
                  <a:gd name="T68" fmla="*/ 1044 w 1971"/>
                  <a:gd name="T69" fmla="*/ 145 h 949"/>
                  <a:gd name="T70" fmla="*/ 1152 w 1971"/>
                  <a:gd name="T71" fmla="*/ 192 h 949"/>
                  <a:gd name="T72" fmla="*/ 1281 w 1971"/>
                  <a:gd name="T73" fmla="*/ 245 h 949"/>
                  <a:gd name="T74" fmla="*/ 1430 w 1971"/>
                  <a:gd name="T75" fmla="*/ 300 h 949"/>
                  <a:gd name="T76" fmla="*/ 1594 w 1971"/>
                  <a:gd name="T77" fmla="*/ 344 h 949"/>
                  <a:gd name="T78" fmla="*/ 1775 w 1971"/>
                  <a:gd name="T79" fmla="*/ 375 h 949"/>
                  <a:gd name="T80" fmla="*/ 1971 w 1971"/>
                  <a:gd name="T81" fmla="*/ 385 h 9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71" h="949">
                    <a:moveTo>
                      <a:pt x="1971" y="385"/>
                    </a:moveTo>
                    <a:lnTo>
                      <a:pt x="1957" y="452"/>
                    </a:lnTo>
                    <a:lnTo>
                      <a:pt x="1933" y="515"/>
                    </a:lnTo>
                    <a:lnTo>
                      <a:pt x="1901" y="577"/>
                    </a:lnTo>
                    <a:lnTo>
                      <a:pt x="1863" y="636"/>
                    </a:lnTo>
                    <a:lnTo>
                      <a:pt x="1817" y="688"/>
                    </a:lnTo>
                    <a:lnTo>
                      <a:pt x="1766" y="738"/>
                    </a:lnTo>
                    <a:lnTo>
                      <a:pt x="1710" y="779"/>
                    </a:lnTo>
                    <a:lnTo>
                      <a:pt x="1650" y="817"/>
                    </a:lnTo>
                    <a:lnTo>
                      <a:pt x="1608" y="834"/>
                    </a:lnTo>
                    <a:lnTo>
                      <a:pt x="1564" y="855"/>
                    </a:lnTo>
                    <a:lnTo>
                      <a:pt x="1515" y="874"/>
                    </a:lnTo>
                    <a:lnTo>
                      <a:pt x="1468" y="895"/>
                    </a:lnTo>
                    <a:lnTo>
                      <a:pt x="1419" y="916"/>
                    </a:lnTo>
                    <a:lnTo>
                      <a:pt x="1368" y="930"/>
                    </a:lnTo>
                    <a:lnTo>
                      <a:pt x="1322" y="942"/>
                    </a:lnTo>
                    <a:lnTo>
                      <a:pt x="1276" y="949"/>
                    </a:lnTo>
                    <a:lnTo>
                      <a:pt x="1079" y="930"/>
                    </a:lnTo>
                    <a:lnTo>
                      <a:pt x="872" y="892"/>
                    </a:lnTo>
                    <a:lnTo>
                      <a:pt x="667" y="831"/>
                    </a:lnTo>
                    <a:lnTo>
                      <a:pt x="471" y="738"/>
                    </a:lnTo>
                    <a:lnTo>
                      <a:pt x="296" y="615"/>
                    </a:lnTo>
                    <a:lnTo>
                      <a:pt x="150" y="452"/>
                    </a:lnTo>
                    <a:lnTo>
                      <a:pt x="50" y="251"/>
                    </a:lnTo>
                    <a:lnTo>
                      <a:pt x="0" y="0"/>
                    </a:lnTo>
                    <a:lnTo>
                      <a:pt x="67" y="2"/>
                    </a:lnTo>
                    <a:lnTo>
                      <a:pt x="161" y="46"/>
                    </a:lnTo>
                    <a:lnTo>
                      <a:pt x="278" y="110"/>
                    </a:lnTo>
                    <a:lnTo>
                      <a:pt x="407" y="178"/>
                    </a:lnTo>
                    <a:lnTo>
                      <a:pt x="538" y="227"/>
                    </a:lnTo>
                    <a:lnTo>
                      <a:pt x="670" y="245"/>
                    </a:lnTo>
                    <a:lnTo>
                      <a:pt x="786" y="207"/>
                    </a:lnTo>
                    <a:lnTo>
                      <a:pt x="886" y="99"/>
                    </a:lnTo>
                    <a:lnTo>
                      <a:pt x="953" y="113"/>
                    </a:lnTo>
                    <a:lnTo>
                      <a:pt x="1044" y="145"/>
                    </a:lnTo>
                    <a:lnTo>
                      <a:pt x="1152" y="192"/>
                    </a:lnTo>
                    <a:lnTo>
                      <a:pt x="1281" y="245"/>
                    </a:lnTo>
                    <a:lnTo>
                      <a:pt x="1430" y="300"/>
                    </a:lnTo>
                    <a:lnTo>
                      <a:pt x="1594" y="344"/>
                    </a:lnTo>
                    <a:lnTo>
                      <a:pt x="1775" y="375"/>
                    </a:lnTo>
                    <a:lnTo>
                      <a:pt x="1971" y="385"/>
                    </a:lnTo>
                    <a:close/>
                  </a:path>
                </a:pathLst>
              </a:custGeom>
              <a:solidFill>
                <a:srgbClr val="C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3" name="Freeform 66"/>
              <p:cNvSpPr>
                <a:spLocks/>
              </p:cNvSpPr>
              <p:nvPr/>
            </p:nvSpPr>
            <p:spPr bwMode="auto">
              <a:xfrm>
                <a:off x="4569" y="2699"/>
                <a:ext cx="653" cy="308"/>
              </a:xfrm>
              <a:custGeom>
                <a:avLst/>
                <a:gdLst>
                  <a:gd name="T0" fmla="*/ 1960 w 1960"/>
                  <a:gd name="T1" fmla="*/ 384 h 926"/>
                  <a:gd name="T2" fmla="*/ 1947 w 1960"/>
                  <a:gd name="T3" fmla="*/ 443 h 926"/>
                  <a:gd name="T4" fmla="*/ 1924 w 1960"/>
                  <a:gd name="T5" fmla="*/ 499 h 926"/>
                  <a:gd name="T6" fmla="*/ 1895 w 1960"/>
                  <a:gd name="T7" fmla="*/ 557 h 926"/>
                  <a:gd name="T8" fmla="*/ 1860 w 1960"/>
                  <a:gd name="T9" fmla="*/ 613 h 926"/>
                  <a:gd name="T10" fmla="*/ 1817 w 1960"/>
                  <a:gd name="T11" fmla="*/ 665 h 926"/>
                  <a:gd name="T12" fmla="*/ 1766 w 1960"/>
                  <a:gd name="T13" fmla="*/ 712 h 926"/>
                  <a:gd name="T14" fmla="*/ 1710 w 1960"/>
                  <a:gd name="T15" fmla="*/ 753 h 926"/>
                  <a:gd name="T16" fmla="*/ 1650 w 1960"/>
                  <a:gd name="T17" fmla="*/ 788 h 926"/>
                  <a:gd name="T18" fmla="*/ 1608 w 1960"/>
                  <a:gd name="T19" fmla="*/ 805 h 926"/>
                  <a:gd name="T20" fmla="*/ 1564 w 1960"/>
                  <a:gd name="T21" fmla="*/ 826 h 926"/>
                  <a:gd name="T22" fmla="*/ 1518 w 1960"/>
                  <a:gd name="T23" fmla="*/ 848 h 926"/>
                  <a:gd name="T24" fmla="*/ 1468 w 1960"/>
                  <a:gd name="T25" fmla="*/ 869 h 926"/>
                  <a:gd name="T26" fmla="*/ 1421 w 1960"/>
                  <a:gd name="T27" fmla="*/ 890 h 926"/>
                  <a:gd name="T28" fmla="*/ 1375 w 1960"/>
                  <a:gd name="T29" fmla="*/ 907 h 926"/>
                  <a:gd name="T30" fmla="*/ 1327 w 1960"/>
                  <a:gd name="T31" fmla="*/ 919 h 926"/>
                  <a:gd name="T32" fmla="*/ 1287 w 1960"/>
                  <a:gd name="T33" fmla="*/ 926 h 926"/>
                  <a:gd name="T34" fmla="*/ 1096 w 1960"/>
                  <a:gd name="T35" fmla="*/ 907 h 926"/>
                  <a:gd name="T36" fmla="*/ 894 w 1960"/>
                  <a:gd name="T37" fmla="*/ 872 h 926"/>
                  <a:gd name="T38" fmla="*/ 690 w 1960"/>
                  <a:gd name="T39" fmla="*/ 816 h 926"/>
                  <a:gd name="T40" fmla="*/ 492 w 1960"/>
                  <a:gd name="T41" fmla="*/ 729 h 926"/>
                  <a:gd name="T42" fmla="*/ 313 w 1960"/>
                  <a:gd name="T43" fmla="*/ 610 h 926"/>
                  <a:gd name="T44" fmla="*/ 164 w 1960"/>
                  <a:gd name="T45" fmla="*/ 452 h 926"/>
                  <a:gd name="T46" fmla="*/ 56 w 1960"/>
                  <a:gd name="T47" fmla="*/ 251 h 926"/>
                  <a:gd name="T48" fmla="*/ 0 w 1960"/>
                  <a:gd name="T49" fmla="*/ 0 h 926"/>
                  <a:gd name="T50" fmla="*/ 70 w 1960"/>
                  <a:gd name="T51" fmla="*/ 12 h 926"/>
                  <a:gd name="T52" fmla="*/ 164 w 1960"/>
                  <a:gd name="T53" fmla="*/ 64 h 926"/>
                  <a:gd name="T54" fmla="*/ 280 w 1960"/>
                  <a:gd name="T55" fmla="*/ 134 h 926"/>
                  <a:gd name="T56" fmla="*/ 407 w 1960"/>
                  <a:gd name="T57" fmla="*/ 206 h 926"/>
                  <a:gd name="T58" fmla="*/ 538 w 1960"/>
                  <a:gd name="T59" fmla="*/ 260 h 926"/>
                  <a:gd name="T60" fmla="*/ 664 w 1960"/>
                  <a:gd name="T61" fmla="*/ 277 h 926"/>
                  <a:gd name="T62" fmla="*/ 781 w 1960"/>
                  <a:gd name="T63" fmla="*/ 233 h 926"/>
                  <a:gd name="T64" fmla="*/ 880 w 1960"/>
                  <a:gd name="T65" fmla="*/ 114 h 926"/>
                  <a:gd name="T66" fmla="*/ 942 w 1960"/>
                  <a:gd name="T67" fmla="*/ 120 h 926"/>
                  <a:gd name="T68" fmla="*/ 1023 w 1960"/>
                  <a:gd name="T69" fmla="*/ 149 h 926"/>
                  <a:gd name="T70" fmla="*/ 1126 w 1960"/>
                  <a:gd name="T71" fmla="*/ 192 h 926"/>
                  <a:gd name="T72" fmla="*/ 1249 w 1960"/>
                  <a:gd name="T73" fmla="*/ 244 h 926"/>
                  <a:gd name="T74" fmla="*/ 1392 w 1960"/>
                  <a:gd name="T75" fmla="*/ 298 h 926"/>
                  <a:gd name="T76" fmla="*/ 1559 w 1960"/>
                  <a:gd name="T77" fmla="*/ 341 h 926"/>
                  <a:gd name="T78" fmla="*/ 1749 w 1960"/>
                  <a:gd name="T79" fmla="*/ 373 h 926"/>
                  <a:gd name="T80" fmla="*/ 1960 w 1960"/>
                  <a:gd name="T81" fmla="*/ 384 h 9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60" h="926">
                    <a:moveTo>
                      <a:pt x="1960" y="384"/>
                    </a:moveTo>
                    <a:lnTo>
                      <a:pt x="1947" y="443"/>
                    </a:lnTo>
                    <a:lnTo>
                      <a:pt x="1924" y="499"/>
                    </a:lnTo>
                    <a:lnTo>
                      <a:pt x="1895" y="557"/>
                    </a:lnTo>
                    <a:lnTo>
                      <a:pt x="1860" y="613"/>
                    </a:lnTo>
                    <a:lnTo>
                      <a:pt x="1817" y="665"/>
                    </a:lnTo>
                    <a:lnTo>
                      <a:pt x="1766" y="712"/>
                    </a:lnTo>
                    <a:lnTo>
                      <a:pt x="1710" y="753"/>
                    </a:lnTo>
                    <a:lnTo>
                      <a:pt x="1650" y="788"/>
                    </a:lnTo>
                    <a:lnTo>
                      <a:pt x="1608" y="805"/>
                    </a:lnTo>
                    <a:lnTo>
                      <a:pt x="1564" y="826"/>
                    </a:lnTo>
                    <a:lnTo>
                      <a:pt x="1518" y="848"/>
                    </a:lnTo>
                    <a:lnTo>
                      <a:pt x="1468" y="869"/>
                    </a:lnTo>
                    <a:lnTo>
                      <a:pt x="1421" y="890"/>
                    </a:lnTo>
                    <a:lnTo>
                      <a:pt x="1375" y="907"/>
                    </a:lnTo>
                    <a:lnTo>
                      <a:pt x="1327" y="919"/>
                    </a:lnTo>
                    <a:lnTo>
                      <a:pt x="1287" y="926"/>
                    </a:lnTo>
                    <a:lnTo>
                      <a:pt x="1096" y="907"/>
                    </a:lnTo>
                    <a:lnTo>
                      <a:pt x="894" y="872"/>
                    </a:lnTo>
                    <a:lnTo>
                      <a:pt x="690" y="816"/>
                    </a:lnTo>
                    <a:lnTo>
                      <a:pt x="492" y="729"/>
                    </a:lnTo>
                    <a:lnTo>
                      <a:pt x="313" y="610"/>
                    </a:lnTo>
                    <a:lnTo>
                      <a:pt x="164" y="452"/>
                    </a:lnTo>
                    <a:lnTo>
                      <a:pt x="56" y="251"/>
                    </a:lnTo>
                    <a:lnTo>
                      <a:pt x="0" y="0"/>
                    </a:lnTo>
                    <a:lnTo>
                      <a:pt x="70" y="12"/>
                    </a:lnTo>
                    <a:lnTo>
                      <a:pt x="164" y="64"/>
                    </a:lnTo>
                    <a:lnTo>
                      <a:pt x="280" y="134"/>
                    </a:lnTo>
                    <a:lnTo>
                      <a:pt x="407" y="206"/>
                    </a:lnTo>
                    <a:lnTo>
                      <a:pt x="538" y="260"/>
                    </a:lnTo>
                    <a:lnTo>
                      <a:pt x="664" y="277"/>
                    </a:lnTo>
                    <a:lnTo>
                      <a:pt x="781" y="233"/>
                    </a:lnTo>
                    <a:lnTo>
                      <a:pt x="880" y="114"/>
                    </a:lnTo>
                    <a:lnTo>
                      <a:pt x="942" y="120"/>
                    </a:lnTo>
                    <a:lnTo>
                      <a:pt x="1023" y="149"/>
                    </a:lnTo>
                    <a:lnTo>
                      <a:pt x="1126" y="192"/>
                    </a:lnTo>
                    <a:lnTo>
                      <a:pt x="1249" y="244"/>
                    </a:lnTo>
                    <a:lnTo>
                      <a:pt x="1392" y="298"/>
                    </a:lnTo>
                    <a:lnTo>
                      <a:pt x="1559" y="341"/>
                    </a:lnTo>
                    <a:lnTo>
                      <a:pt x="1749" y="373"/>
                    </a:lnTo>
                    <a:lnTo>
                      <a:pt x="1960" y="384"/>
                    </a:lnTo>
                    <a:close/>
                  </a:path>
                </a:pathLst>
              </a:custGeom>
              <a:solidFill>
                <a:srgbClr val="C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4" name="Freeform 67"/>
              <p:cNvSpPr>
                <a:spLocks/>
              </p:cNvSpPr>
              <p:nvPr/>
            </p:nvSpPr>
            <p:spPr bwMode="auto">
              <a:xfrm>
                <a:off x="4571" y="2706"/>
                <a:ext cx="649" cy="301"/>
              </a:xfrm>
              <a:custGeom>
                <a:avLst/>
                <a:gdLst>
                  <a:gd name="T0" fmla="*/ 1948 w 1948"/>
                  <a:gd name="T1" fmla="*/ 391 h 903"/>
                  <a:gd name="T2" fmla="*/ 1935 w 1948"/>
                  <a:gd name="T3" fmla="*/ 437 h 903"/>
                  <a:gd name="T4" fmla="*/ 1916 w 1948"/>
                  <a:gd name="T5" fmla="*/ 490 h 903"/>
                  <a:gd name="T6" fmla="*/ 1886 w 1948"/>
                  <a:gd name="T7" fmla="*/ 542 h 903"/>
                  <a:gd name="T8" fmla="*/ 1851 w 1948"/>
                  <a:gd name="T9" fmla="*/ 596 h 903"/>
                  <a:gd name="T10" fmla="*/ 1811 w 1948"/>
                  <a:gd name="T11" fmla="*/ 645 h 903"/>
                  <a:gd name="T12" fmla="*/ 1760 w 1948"/>
                  <a:gd name="T13" fmla="*/ 692 h 903"/>
                  <a:gd name="T14" fmla="*/ 1704 w 1948"/>
                  <a:gd name="T15" fmla="*/ 730 h 903"/>
                  <a:gd name="T16" fmla="*/ 1644 w 1948"/>
                  <a:gd name="T17" fmla="*/ 765 h 903"/>
                  <a:gd name="T18" fmla="*/ 1602 w 1948"/>
                  <a:gd name="T19" fmla="*/ 782 h 903"/>
                  <a:gd name="T20" fmla="*/ 1555 w 1948"/>
                  <a:gd name="T21" fmla="*/ 803 h 903"/>
                  <a:gd name="T22" fmla="*/ 1509 w 1948"/>
                  <a:gd name="T23" fmla="*/ 825 h 903"/>
                  <a:gd name="T24" fmla="*/ 1462 w 1948"/>
                  <a:gd name="T25" fmla="*/ 846 h 903"/>
                  <a:gd name="T26" fmla="*/ 1415 w 1948"/>
                  <a:gd name="T27" fmla="*/ 867 h 903"/>
                  <a:gd name="T28" fmla="*/ 1372 w 1948"/>
                  <a:gd name="T29" fmla="*/ 884 h 903"/>
                  <a:gd name="T30" fmla="*/ 1330 w 1948"/>
                  <a:gd name="T31" fmla="*/ 896 h 903"/>
                  <a:gd name="T32" fmla="*/ 1292 w 1948"/>
                  <a:gd name="T33" fmla="*/ 903 h 903"/>
                  <a:gd name="T34" fmla="*/ 1108 w 1948"/>
                  <a:gd name="T35" fmla="*/ 884 h 903"/>
                  <a:gd name="T36" fmla="*/ 909 w 1948"/>
                  <a:gd name="T37" fmla="*/ 852 h 903"/>
                  <a:gd name="T38" fmla="*/ 702 w 1948"/>
                  <a:gd name="T39" fmla="*/ 800 h 903"/>
                  <a:gd name="T40" fmla="*/ 503 w 1948"/>
                  <a:gd name="T41" fmla="*/ 718 h 903"/>
                  <a:gd name="T42" fmla="*/ 322 w 1948"/>
                  <a:gd name="T43" fmla="*/ 604 h 903"/>
                  <a:gd name="T44" fmla="*/ 169 w 1948"/>
                  <a:gd name="T45" fmla="*/ 450 h 903"/>
                  <a:gd name="T46" fmla="*/ 59 w 1948"/>
                  <a:gd name="T47" fmla="*/ 251 h 903"/>
                  <a:gd name="T48" fmla="*/ 0 w 1948"/>
                  <a:gd name="T49" fmla="*/ 0 h 903"/>
                  <a:gd name="T50" fmla="*/ 73 w 1948"/>
                  <a:gd name="T51" fmla="*/ 21 h 903"/>
                  <a:gd name="T52" fmla="*/ 169 w 1948"/>
                  <a:gd name="T53" fmla="*/ 78 h 903"/>
                  <a:gd name="T54" fmla="*/ 284 w 1948"/>
                  <a:gd name="T55" fmla="*/ 161 h 903"/>
                  <a:gd name="T56" fmla="*/ 409 w 1948"/>
                  <a:gd name="T57" fmla="*/ 237 h 903"/>
                  <a:gd name="T58" fmla="*/ 535 w 1948"/>
                  <a:gd name="T59" fmla="*/ 294 h 903"/>
                  <a:gd name="T60" fmla="*/ 661 w 1948"/>
                  <a:gd name="T61" fmla="*/ 310 h 903"/>
                  <a:gd name="T62" fmla="*/ 775 w 1948"/>
                  <a:gd name="T63" fmla="*/ 266 h 903"/>
                  <a:gd name="T64" fmla="*/ 874 w 1948"/>
                  <a:gd name="T65" fmla="*/ 137 h 903"/>
                  <a:gd name="T66" fmla="*/ 930 w 1948"/>
                  <a:gd name="T67" fmla="*/ 132 h 903"/>
                  <a:gd name="T68" fmla="*/ 1003 w 1948"/>
                  <a:gd name="T69" fmla="*/ 155 h 903"/>
                  <a:gd name="T70" fmla="*/ 1097 w 1948"/>
                  <a:gd name="T71" fmla="*/ 193 h 903"/>
                  <a:gd name="T72" fmla="*/ 1213 w 1948"/>
                  <a:gd name="T73" fmla="*/ 242 h 903"/>
                  <a:gd name="T74" fmla="*/ 1354 w 1948"/>
                  <a:gd name="T75" fmla="*/ 298 h 903"/>
                  <a:gd name="T76" fmla="*/ 1520 w 1948"/>
                  <a:gd name="T77" fmla="*/ 345 h 903"/>
                  <a:gd name="T78" fmla="*/ 1719 w 1948"/>
                  <a:gd name="T79" fmla="*/ 377 h 903"/>
                  <a:gd name="T80" fmla="*/ 1948 w 1948"/>
                  <a:gd name="T81" fmla="*/ 391 h 9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48" h="903">
                    <a:moveTo>
                      <a:pt x="1948" y="391"/>
                    </a:moveTo>
                    <a:lnTo>
                      <a:pt x="1935" y="437"/>
                    </a:lnTo>
                    <a:lnTo>
                      <a:pt x="1916" y="490"/>
                    </a:lnTo>
                    <a:lnTo>
                      <a:pt x="1886" y="542"/>
                    </a:lnTo>
                    <a:lnTo>
                      <a:pt x="1851" y="596"/>
                    </a:lnTo>
                    <a:lnTo>
                      <a:pt x="1811" y="645"/>
                    </a:lnTo>
                    <a:lnTo>
                      <a:pt x="1760" y="692"/>
                    </a:lnTo>
                    <a:lnTo>
                      <a:pt x="1704" y="730"/>
                    </a:lnTo>
                    <a:lnTo>
                      <a:pt x="1644" y="765"/>
                    </a:lnTo>
                    <a:lnTo>
                      <a:pt x="1602" y="782"/>
                    </a:lnTo>
                    <a:lnTo>
                      <a:pt x="1555" y="803"/>
                    </a:lnTo>
                    <a:lnTo>
                      <a:pt x="1509" y="825"/>
                    </a:lnTo>
                    <a:lnTo>
                      <a:pt x="1462" y="846"/>
                    </a:lnTo>
                    <a:lnTo>
                      <a:pt x="1415" y="867"/>
                    </a:lnTo>
                    <a:lnTo>
                      <a:pt x="1372" y="884"/>
                    </a:lnTo>
                    <a:lnTo>
                      <a:pt x="1330" y="896"/>
                    </a:lnTo>
                    <a:lnTo>
                      <a:pt x="1292" y="903"/>
                    </a:lnTo>
                    <a:lnTo>
                      <a:pt x="1108" y="884"/>
                    </a:lnTo>
                    <a:lnTo>
                      <a:pt x="909" y="852"/>
                    </a:lnTo>
                    <a:lnTo>
                      <a:pt x="702" y="800"/>
                    </a:lnTo>
                    <a:lnTo>
                      <a:pt x="503" y="718"/>
                    </a:lnTo>
                    <a:lnTo>
                      <a:pt x="322" y="604"/>
                    </a:lnTo>
                    <a:lnTo>
                      <a:pt x="169" y="450"/>
                    </a:lnTo>
                    <a:lnTo>
                      <a:pt x="59" y="251"/>
                    </a:lnTo>
                    <a:lnTo>
                      <a:pt x="0" y="0"/>
                    </a:lnTo>
                    <a:lnTo>
                      <a:pt x="73" y="21"/>
                    </a:lnTo>
                    <a:lnTo>
                      <a:pt x="169" y="78"/>
                    </a:lnTo>
                    <a:lnTo>
                      <a:pt x="284" y="161"/>
                    </a:lnTo>
                    <a:lnTo>
                      <a:pt x="409" y="237"/>
                    </a:lnTo>
                    <a:lnTo>
                      <a:pt x="535" y="294"/>
                    </a:lnTo>
                    <a:lnTo>
                      <a:pt x="661" y="310"/>
                    </a:lnTo>
                    <a:lnTo>
                      <a:pt x="775" y="266"/>
                    </a:lnTo>
                    <a:lnTo>
                      <a:pt x="874" y="137"/>
                    </a:lnTo>
                    <a:lnTo>
                      <a:pt x="930" y="132"/>
                    </a:lnTo>
                    <a:lnTo>
                      <a:pt x="1003" y="155"/>
                    </a:lnTo>
                    <a:lnTo>
                      <a:pt x="1097" y="193"/>
                    </a:lnTo>
                    <a:lnTo>
                      <a:pt x="1213" y="242"/>
                    </a:lnTo>
                    <a:lnTo>
                      <a:pt x="1354" y="298"/>
                    </a:lnTo>
                    <a:lnTo>
                      <a:pt x="1520" y="345"/>
                    </a:lnTo>
                    <a:lnTo>
                      <a:pt x="1719" y="377"/>
                    </a:lnTo>
                    <a:lnTo>
                      <a:pt x="1948" y="391"/>
                    </a:lnTo>
                    <a:close/>
                  </a:path>
                </a:pathLst>
              </a:custGeom>
              <a:solidFill>
                <a:srgbClr val="C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5" name="Freeform 68"/>
              <p:cNvSpPr>
                <a:spLocks/>
              </p:cNvSpPr>
              <p:nvPr/>
            </p:nvSpPr>
            <p:spPr bwMode="auto">
              <a:xfrm>
                <a:off x="4571" y="2712"/>
                <a:ext cx="645" cy="295"/>
              </a:xfrm>
              <a:custGeom>
                <a:avLst/>
                <a:gdLst>
                  <a:gd name="T0" fmla="*/ 1935 w 1935"/>
                  <a:gd name="T1" fmla="*/ 397 h 885"/>
                  <a:gd name="T2" fmla="*/ 1927 w 1935"/>
                  <a:gd name="T3" fmla="*/ 435 h 885"/>
                  <a:gd name="T4" fmla="*/ 1906 w 1935"/>
                  <a:gd name="T5" fmla="*/ 481 h 885"/>
                  <a:gd name="T6" fmla="*/ 1883 w 1935"/>
                  <a:gd name="T7" fmla="*/ 531 h 885"/>
                  <a:gd name="T8" fmla="*/ 1848 w 1935"/>
                  <a:gd name="T9" fmla="*/ 578 h 885"/>
                  <a:gd name="T10" fmla="*/ 1806 w 1935"/>
                  <a:gd name="T11" fmla="*/ 627 h 885"/>
                  <a:gd name="T12" fmla="*/ 1760 w 1935"/>
                  <a:gd name="T13" fmla="*/ 671 h 885"/>
                  <a:gd name="T14" fmla="*/ 1704 w 1935"/>
                  <a:gd name="T15" fmla="*/ 709 h 885"/>
                  <a:gd name="T16" fmla="*/ 1644 w 1935"/>
                  <a:gd name="T17" fmla="*/ 740 h 885"/>
                  <a:gd name="T18" fmla="*/ 1602 w 1935"/>
                  <a:gd name="T19" fmla="*/ 758 h 885"/>
                  <a:gd name="T20" fmla="*/ 1555 w 1935"/>
                  <a:gd name="T21" fmla="*/ 782 h 885"/>
                  <a:gd name="T22" fmla="*/ 1509 w 1935"/>
                  <a:gd name="T23" fmla="*/ 805 h 885"/>
                  <a:gd name="T24" fmla="*/ 1462 w 1935"/>
                  <a:gd name="T25" fmla="*/ 826 h 885"/>
                  <a:gd name="T26" fmla="*/ 1418 w 1935"/>
                  <a:gd name="T27" fmla="*/ 849 h 885"/>
                  <a:gd name="T28" fmla="*/ 1375 w 1935"/>
                  <a:gd name="T29" fmla="*/ 866 h 885"/>
                  <a:gd name="T30" fmla="*/ 1337 w 1935"/>
                  <a:gd name="T31" fmla="*/ 878 h 885"/>
                  <a:gd name="T32" fmla="*/ 1305 w 1935"/>
                  <a:gd name="T33" fmla="*/ 885 h 885"/>
                  <a:gd name="T34" fmla="*/ 1125 w 1935"/>
                  <a:gd name="T35" fmla="*/ 869 h 885"/>
                  <a:gd name="T36" fmla="*/ 930 w 1935"/>
                  <a:gd name="T37" fmla="*/ 840 h 885"/>
                  <a:gd name="T38" fmla="*/ 726 w 1935"/>
                  <a:gd name="T39" fmla="*/ 791 h 885"/>
                  <a:gd name="T40" fmla="*/ 524 w 1935"/>
                  <a:gd name="T41" fmla="*/ 712 h 885"/>
                  <a:gd name="T42" fmla="*/ 339 w 1935"/>
                  <a:gd name="T43" fmla="*/ 604 h 885"/>
                  <a:gd name="T44" fmla="*/ 185 w 1935"/>
                  <a:gd name="T45" fmla="*/ 451 h 885"/>
                  <a:gd name="T46" fmla="*/ 67 w 1935"/>
                  <a:gd name="T47" fmla="*/ 254 h 885"/>
                  <a:gd name="T48" fmla="*/ 0 w 1935"/>
                  <a:gd name="T49" fmla="*/ 0 h 885"/>
                  <a:gd name="T50" fmla="*/ 77 w 1935"/>
                  <a:gd name="T51" fmla="*/ 32 h 885"/>
                  <a:gd name="T52" fmla="*/ 172 w 1935"/>
                  <a:gd name="T53" fmla="*/ 98 h 885"/>
                  <a:gd name="T54" fmla="*/ 287 w 1935"/>
                  <a:gd name="T55" fmla="*/ 187 h 885"/>
                  <a:gd name="T56" fmla="*/ 409 w 1935"/>
                  <a:gd name="T57" fmla="*/ 273 h 885"/>
                  <a:gd name="T58" fmla="*/ 535 w 1935"/>
                  <a:gd name="T59" fmla="*/ 335 h 885"/>
                  <a:gd name="T60" fmla="*/ 658 w 1935"/>
                  <a:gd name="T61" fmla="*/ 349 h 885"/>
                  <a:gd name="T62" fmla="*/ 772 w 1935"/>
                  <a:gd name="T63" fmla="*/ 300 h 885"/>
                  <a:gd name="T64" fmla="*/ 869 w 1935"/>
                  <a:gd name="T65" fmla="*/ 165 h 885"/>
                  <a:gd name="T66" fmla="*/ 915 w 1935"/>
                  <a:gd name="T67" fmla="*/ 149 h 885"/>
                  <a:gd name="T68" fmla="*/ 982 w 1935"/>
                  <a:gd name="T69" fmla="*/ 163 h 885"/>
                  <a:gd name="T70" fmla="*/ 1068 w 1935"/>
                  <a:gd name="T71" fmla="*/ 198 h 885"/>
                  <a:gd name="T72" fmla="*/ 1178 w 1935"/>
                  <a:gd name="T73" fmla="*/ 248 h 885"/>
                  <a:gd name="T74" fmla="*/ 1316 w 1935"/>
                  <a:gd name="T75" fmla="*/ 300 h 885"/>
                  <a:gd name="T76" fmla="*/ 1485 w 1935"/>
                  <a:gd name="T77" fmla="*/ 346 h 885"/>
                  <a:gd name="T78" fmla="*/ 1693 w 1935"/>
                  <a:gd name="T79" fmla="*/ 381 h 885"/>
                  <a:gd name="T80" fmla="*/ 1935 w 1935"/>
                  <a:gd name="T81" fmla="*/ 397 h 8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35" h="885">
                    <a:moveTo>
                      <a:pt x="1935" y="397"/>
                    </a:moveTo>
                    <a:lnTo>
                      <a:pt x="1927" y="435"/>
                    </a:lnTo>
                    <a:lnTo>
                      <a:pt x="1906" y="481"/>
                    </a:lnTo>
                    <a:lnTo>
                      <a:pt x="1883" y="531"/>
                    </a:lnTo>
                    <a:lnTo>
                      <a:pt x="1848" y="578"/>
                    </a:lnTo>
                    <a:lnTo>
                      <a:pt x="1806" y="627"/>
                    </a:lnTo>
                    <a:lnTo>
                      <a:pt x="1760" y="671"/>
                    </a:lnTo>
                    <a:lnTo>
                      <a:pt x="1704" y="709"/>
                    </a:lnTo>
                    <a:lnTo>
                      <a:pt x="1644" y="740"/>
                    </a:lnTo>
                    <a:lnTo>
                      <a:pt x="1602" y="758"/>
                    </a:lnTo>
                    <a:lnTo>
                      <a:pt x="1555" y="782"/>
                    </a:lnTo>
                    <a:lnTo>
                      <a:pt x="1509" y="805"/>
                    </a:lnTo>
                    <a:lnTo>
                      <a:pt x="1462" y="826"/>
                    </a:lnTo>
                    <a:lnTo>
                      <a:pt x="1418" y="849"/>
                    </a:lnTo>
                    <a:lnTo>
                      <a:pt x="1375" y="866"/>
                    </a:lnTo>
                    <a:lnTo>
                      <a:pt x="1337" y="878"/>
                    </a:lnTo>
                    <a:lnTo>
                      <a:pt x="1305" y="885"/>
                    </a:lnTo>
                    <a:lnTo>
                      <a:pt x="1125" y="869"/>
                    </a:lnTo>
                    <a:lnTo>
                      <a:pt x="930" y="840"/>
                    </a:lnTo>
                    <a:lnTo>
                      <a:pt x="726" y="791"/>
                    </a:lnTo>
                    <a:lnTo>
                      <a:pt x="524" y="712"/>
                    </a:lnTo>
                    <a:lnTo>
                      <a:pt x="339" y="604"/>
                    </a:lnTo>
                    <a:lnTo>
                      <a:pt x="185" y="451"/>
                    </a:lnTo>
                    <a:lnTo>
                      <a:pt x="67" y="254"/>
                    </a:lnTo>
                    <a:lnTo>
                      <a:pt x="0" y="0"/>
                    </a:lnTo>
                    <a:lnTo>
                      <a:pt x="77" y="32"/>
                    </a:lnTo>
                    <a:lnTo>
                      <a:pt x="172" y="98"/>
                    </a:lnTo>
                    <a:lnTo>
                      <a:pt x="287" y="187"/>
                    </a:lnTo>
                    <a:lnTo>
                      <a:pt x="409" y="273"/>
                    </a:lnTo>
                    <a:lnTo>
                      <a:pt x="535" y="335"/>
                    </a:lnTo>
                    <a:lnTo>
                      <a:pt x="658" y="349"/>
                    </a:lnTo>
                    <a:lnTo>
                      <a:pt x="772" y="300"/>
                    </a:lnTo>
                    <a:lnTo>
                      <a:pt x="869" y="165"/>
                    </a:lnTo>
                    <a:lnTo>
                      <a:pt x="915" y="149"/>
                    </a:lnTo>
                    <a:lnTo>
                      <a:pt x="982" y="163"/>
                    </a:lnTo>
                    <a:lnTo>
                      <a:pt x="1068" y="198"/>
                    </a:lnTo>
                    <a:lnTo>
                      <a:pt x="1178" y="248"/>
                    </a:lnTo>
                    <a:lnTo>
                      <a:pt x="1316" y="300"/>
                    </a:lnTo>
                    <a:lnTo>
                      <a:pt x="1485" y="346"/>
                    </a:lnTo>
                    <a:lnTo>
                      <a:pt x="1693" y="381"/>
                    </a:lnTo>
                    <a:lnTo>
                      <a:pt x="1935" y="397"/>
                    </a:lnTo>
                    <a:close/>
                  </a:path>
                </a:pathLst>
              </a:custGeom>
              <a:solidFill>
                <a:srgbClr val="B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6" name="Freeform 69"/>
              <p:cNvSpPr>
                <a:spLocks/>
              </p:cNvSpPr>
              <p:nvPr/>
            </p:nvSpPr>
            <p:spPr bwMode="auto">
              <a:xfrm>
                <a:off x="4573" y="2720"/>
                <a:ext cx="642" cy="287"/>
              </a:xfrm>
              <a:custGeom>
                <a:avLst/>
                <a:gdLst>
                  <a:gd name="T0" fmla="*/ 1926 w 1926"/>
                  <a:gd name="T1" fmla="*/ 393 h 862"/>
                  <a:gd name="T2" fmla="*/ 1914 w 1926"/>
                  <a:gd name="T3" fmla="*/ 426 h 862"/>
                  <a:gd name="T4" fmla="*/ 1896 w 1926"/>
                  <a:gd name="T5" fmla="*/ 463 h 862"/>
                  <a:gd name="T6" fmla="*/ 1874 w 1926"/>
                  <a:gd name="T7" fmla="*/ 511 h 862"/>
                  <a:gd name="T8" fmla="*/ 1841 w 1926"/>
                  <a:gd name="T9" fmla="*/ 557 h 862"/>
                  <a:gd name="T10" fmla="*/ 1804 w 1926"/>
                  <a:gd name="T11" fmla="*/ 604 h 862"/>
                  <a:gd name="T12" fmla="*/ 1756 w 1926"/>
                  <a:gd name="T13" fmla="*/ 648 h 862"/>
                  <a:gd name="T14" fmla="*/ 1704 w 1926"/>
                  <a:gd name="T15" fmla="*/ 686 h 862"/>
                  <a:gd name="T16" fmla="*/ 1642 w 1926"/>
                  <a:gd name="T17" fmla="*/ 717 h 862"/>
                  <a:gd name="T18" fmla="*/ 1599 w 1926"/>
                  <a:gd name="T19" fmla="*/ 735 h 862"/>
                  <a:gd name="T20" fmla="*/ 1551 w 1926"/>
                  <a:gd name="T21" fmla="*/ 756 h 862"/>
                  <a:gd name="T22" fmla="*/ 1505 w 1926"/>
                  <a:gd name="T23" fmla="*/ 779 h 862"/>
                  <a:gd name="T24" fmla="*/ 1460 w 1926"/>
                  <a:gd name="T25" fmla="*/ 803 h 862"/>
                  <a:gd name="T26" fmla="*/ 1417 w 1926"/>
                  <a:gd name="T27" fmla="*/ 826 h 862"/>
                  <a:gd name="T28" fmla="*/ 1376 w 1926"/>
                  <a:gd name="T29" fmla="*/ 843 h 862"/>
                  <a:gd name="T30" fmla="*/ 1341 w 1926"/>
                  <a:gd name="T31" fmla="*/ 855 h 862"/>
                  <a:gd name="T32" fmla="*/ 1309 w 1926"/>
                  <a:gd name="T33" fmla="*/ 862 h 862"/>
                  <a:gd name="T34" fmla="*/ 1139 w 1926"/>
                  <a:gd name="T35" fmla="*/ 846 h 862"/>
                  <a:gd name="T36" fmla="*/ 946 w 1926"/>
                  <a:gd name="T37" fmla="*/ 819 h 862"/>
                  <a:gd name="T38" fmla="*/ 741 w 1926"/>
                  <a:gd name="T39" fmla="*/ 776 h 862"/>
                  <a:gd name="T40" fmla="*/ 539 w 1926"/>
                  <a:gd name="T41" fmla="*/ 703 h 862"/>
                  <a:gd name="T42" fmla="*/ 353 w 1926"/>
                  <a:gd name="T43" fmla="*/ 598 h 862"/>
                  <a:gd name="T44" fmla="*/ 192 w 1926"/>
                  <a:gd name="T45" fmla="*/ 449 h 862"/>
                  <a:gd name="T46" fmla="*/ 70 w 1926"/>
                  <a:gd name="T47" fmla="*/ 253 h 862"/>
                  <a:gd name="T48" fmla="*/ 0 w 1926"/>
                  <a:gd name="T49" fmla="*/ 0 h 862"/>
                  <a:gd name="T50" fmla="*/ 78 w 1926"/>
                  <a:gd name="T51" fmla="*/ 40 h 862"/>
                  <a:gd name="T52" fmla="*/ 175 w 1926"/>
                  <a:gd name="T53" fmla="*/ 117 h 862"/>
                  <a:gd name="T54" fmla="*/ 288 w 1926"/>
                  <a:gd name="T55" fmla="*/ 213 h 862"/>
                  <a:gd name="T56" fmla="*/ 409 w 1926"/>
                  <a:gd name="T57" fmla="*/ 304 h 862"/>
                  <a:gd name="T58" fmla="*/ 528 w 1926"/>
                  <a:gd name="T59" fmla="*/ 368 h 862"/>
                  <a:gd name="T60" fmla="*/ 649 w 1926"/>
                  <a:gd name="T61" fmla="*/ 382 h 862"/>
                  <a:gd name="T62" fmla="*/ 759 w 1926"/>
                  <a:gd name="T63" fmla="*/ 330 h 862"/>
                  <a:gd name="T64" fmla="*/ 856 w 1926"/>
                  <a:gd name="T65" fmla="*/ 183 h 862"/>
                  <a:gd name="T66" fmla="*/ 897 w 1926"/>
                  <a:gd name="T67" fmla="*/ 158 h 862"/>
                  <a:gd name="T68" fmla="*/ 956 w 1926"/>
                  <a:gd name="T69" fmla="*/ 166 h 862"/>
                  <a:gd name="T70" fmla="*/ 1034 w 1926"/>
                  <a:gd name="T71" fmla="*/ 199 h 862"/>
                  <a:gd name="T72" fmla="*/ 1136 w 1926"/>
                  <a:gd name="T73" fmla="*/ 245 h 862"/>
                  <a:gd name="T74" fmla="*/ 1274 w 1926"/>
                  <a:gd name="T75" fmla="*/ 298 h 862"/>
                  <a:gd name="T76" fmla="*/ 1446 w 1926"/>
                  <a:gd name="T77" fmla="*/ 344 h 862"/>
                  <a:gd name="T78" fmla="*/ 1662 w 1926"/>
                  <a:gd name="T79" fmla="*/ 382 h 862"/>
                  <a:gd name="T80" fmla="*/ 1926 w 1926"/>
                  <a:gd name="T81" fmla="*/ 393 h 8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26" h="862">
                    <a:moveTo>
                      <a:pt x="1926" y="393"/>
                    </a:moveTo>
                    <a:lnTo>
                      <a:pt x="1914" y="426"/>
                    </a:lnTo>
                    <a:lnTo>
                      <a:pt x="1896" y="463"/>
                    </a:lnTo>
                    <a:lnTo>
                      <a:pt x="1874" y="511"/>
                    </a:lnTo>
                    <a:lnTo>
                      <a:pt x="1841" y="557"/>
                    </a:lnTo>
                    <a:lnTo>
                      <a:pt x="1804" y="604"/>
                    </a:lnTo>
                    <a:lnTo>
                      <a:pt x="1756" y="648"/>
                    </a:lnTo>
                    <a:lnTo>
                      <a:pt x="1704" y="686"/>
                    </a:lnTo>
                    <a:lnTo>
                      <a:pt x="1642" y="717"/>
                    </a:lnTo>
                    <a:lnTo>
                      <a:pt x="1599" y="735"/>
                    </a:lnTo>
                    <a:lnTo>
                      <a:pt x="1551" y="756"/>
                    </a:lnTo>
                    <a:lnTo>
                      <a:pt x="1505" y="779"/>
                    </a:lnTo>
                    <a:lnTo>
                      <a:pt x="1460" y="803"/>
                    </a:lnTo>
                    <a:lnTo>
                      <a:pt x="1417" y="826"/>
                    </a:lnTo>
                    <a:lnTo>
                      <a:pt x="1376" y="843"/>
                    </a:lnTo>
                    <a:lnTo>
                      <a:pt x="1341" y="855"/>
                    </a:lnTo>
                    <a:lnTo>
                      <a:pt x="1309" y="862"/>
                    </a:lnTo>
                    <a:lnTo>
                      <a:pt x="1139" y="846"/>
                    </a:lnTo>
                    <a:lnTo>
                      <a:pt x="946" y="819"/>
                    </a:lnTo>
                    <a:lnTo>
                      <a:pt x="741" y="776"/>
                    </a:lnTo>
                    <a:lnTo>
                      <a:pt x="539" y="703"/>
                    </a:lnTo>
                    <a:lnTo>
                      <a:pt x="353" y="598"/>
                    </a:lnTo>
                    <a:lnTo>
                      <a:pt x="192" y="449"/>
                    </a:lnTo>
                    <a:lnTo>
                      <a:pt x="70" y="253"/>
                    </a:lnTo>
                    <a:lnTo>
                      <a:pt x="0" y="0"/>
                    </a:lnTo>
                    <a:lnTo>
                      <a:pt x="78" y="40"/>
                    </a:lnTo>
                    <a:lnTo>
                      <a:pt x="175" y="117"/>
                    </a:lnTo>
                    <a:lnTo>
                      <a:pt x="288" y="213"/>
                    </a:lnTo>
                    <a:lnTo>
                      <a:pt x="409" y="304"/>
                    </a:lnTo>
                    <a:lnTo>
                      <a:pt x="528" y="368"/>
                    </a:lnTo>
                    <a:lnTo>
                      <a:pt x="649" y="382"/>
                    </a:lnTo>
                    <a:lnTo>
                      <a:pt x="759" y="330"/>
                    </a:lnTo>
                    <a:lnTo>
                      <a:pt x="856" y="183"/>
                    </a:lnTo>
                    <a:lnTo>
                      <a:pt x="897" y="158"/>
                    </a:lnTo>
                    <a:lnTo>
                      <a:pt x="956" y="166"/>
                    </a:lnTo>
                    <a:lnTo>
                      <a:pt x="1034" y="199"/>
                    </a:lnTo>
                    <a:lnTo>
                      <a:pt x="1136" y="245"/>
                    </a:lnTo>
                    <a:lnTo>
                      <a:pt x="1274" y="298"/>
                    </a:lnTo>
                    <a:lnTo>
                      <a:pt x="1446" y="344"/>
                    </a:lnTo>
                    <a:lnTo>
                      <a:pt x="1662" y="382"/>
                    </a:lnTo>
                    <a:lnTo>
                      <a:pt x="1926" y="393"/>
                    </a:lnTo>
                    <a:close/>
                  </a:path>
                </a:pathLst>
              </a:custGeom>
              <a:solidFill>
                <a:srgbClr val="B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7" name="Freeform 70"/>
              <p:cNvSpPr>
                <a:spLocks/>
              </p:cNvSpPr>
              <p:nvPr/>
            </p:nvSpPr>
            <p:spPr bwMode="auto">
              <a:xfrm>
                <a:off x="4573" y="2728"/>
                <a:ext cx="638" cy="277"/>
              </a:xfrm>
              <a:custGeom>
                <a:avLst/>
                <a:gdLst>
                  <a:gd name="T0" fmla="*/ 1914 w 1914"/>
                  <a:gd name="T1" fmla="*/ 394 h 832"/>
                  <a:gd name="T2" fmla="*/ 1906 w 1914"/>
                  <a:gd name="T3" fmla="*/ 421 h 832"/>
                  <a:gd name="T4" fmla="*/ 1890 w 1914"/>
                  <a:gd name="T5" fmla="*/ 453 h 832"/>
                  <a:gd name="T6" fmla="*/ 1867 w 1914"/>
                  <a:gd name="T7" fmla="*/ 491 h 832"/>
                  <a:gd name="T8" fmla="*/ 1839 w 1914"/>
                  <a:gd name="T9" fmla="*/ 534 h 832"/>
                  <a:gd name="T10" fmla="*/ 1799 w 1914"/>
                  <a:gd name="T11" fmla="*/ 581 h 832"/>
                  <a:gd name="T12" fmla="*/ 1756 w 1914"/>
                  <a:gd name="T13" fmla="*/ 621 h 832"/>
                  <a:gd name="T14" fmla="*/ 1704 w 1914"/>
                  <a:gd name="T15" fmla="*/ 661 h 832"/>
                  <a:gd name="T16" fmla="*/ 1642 w 1914"/>
                  <a:gd name="T17" fmla="*/ 689 h 832"/>
                  <a:gd name="T18" fmla="*/ 1599 w 1914"/>
                  <a:gd name="T19" fmla="*/ 707 h 832"/>
                  <a:gd name="T20" fmla="*/ 1551 w 1914"/>
                  <a:gd name="T21" fmla="*/ 729 h 832"/>
                  <a:gd name="T22" fmla="*/ 1508 w 1914"/>
                  <a:gd name="T23" fmla="*/ 756 h 832"/>
                  <a:gd name="T24" fmla="*/ 1460 w 1914"/>
                  <a:gd name="T25" fmla="*/ 780 h 832"/>
                  <a:gd name="T26" fmla="*/ 1420 w 1914"/>
                  <a:gd name="T27" fmla="*/ 799 h 832"/>
                  <a:gd name="T28" fmla="*/ 1382 w 1914"/>
                  <a:gd name="T29" fmla="*/ 818 h 832"/>
                  <a:gd name="T30" fmla="*/ 1347 w 1914"/>
                  <a:gd name="T31" fmla="*/ 829 h 832"/>
                  <a:gd name="T32" fmla="*/ 1320 w 1914"/>
                  <a:gd name="T33" fmla="*/ 832 h 832"/>
                  <a:gd name="T34" fmla="*/ 1153 w 1914"/>
                  <a:gd name="T35" fmla="*/ 820 h 832"/>
                  <a:gd name="T36" fmla="*/ 964 w 1914"/>
                  <a:gd name="T37" fmla="*/ 799 h 832"/>
                  <a:gd name="T38" fmla="*/ 762 w 1914"/>
                  <a:gd name="T39" fmla="*/ 759 h 832"/>
                  <a:gd name="T40" fmla="*/ 558 w 1914"/>
                  <a:gd name="T41" fmla="*/ 691 h 832"/>
                  <a:gd name="T42" fmla="*/ 367 w 1914"/>
                  <a:gd name="T43" fmla="*/ 593 h 832"/>
                  <a:gd name="T44" fmla="*/ 204 w 1914"/>
                  <a:gd name="T45" fmla="*/ 450 h 832"/>
                  <a:gd name="T46" fmla="*/ 75 w 1914"/>
                  <a:gd name="T47" fmla="*/ 254 h 832"/>
                  <a:gd name="T48" fmla="*/ 0 w 1914"/>
                  <a:gd name="T49" fmla="*/ 0 h 832"/>
                  <a:gd name="T50" fmla="*/ 81 w 1914"/>
                  <a:gd name="T51" fmla="*/ 47 h 832"/>
                  <a:gd name="T52" fmla="*/ 180 w 1914"/>
                  <a:gd name="T53" fmla="*/ 135 h 832"/>
                  <a:gd name="T54" fmla="*/ 291 w 1914"/>
                  <a:gd name="T55" fmla="*/ 237 h 832"/>
                  <a:gd name="T56" fmla="*/ 412 w 1914"/>
                  <a:gd name="T57" fmla="*/ 333 h 832"/>
                  <a:gd name="T58" fmla="*/ 534 w 1914"/>
                  <a:gd name="T59" fmla="*/ 400 h 832"/>
                  <a:gd name="T60" fmla="*/ 651 w 1914"/>
                  <a:gd name="T61" fmla="*/ 418 h 832"/>
                  <a:gd name="T62" fmla="*/ 759 w 1914"/>
                  <a:gd name="T63" fmla="*/ 359 h 832"/>
                  <a:gd name="T64" fmla="*/ 856 w 1914"/>
                  <a:gd name="T65" fmla="*/ 205 h 832"/>
                  <a:gd name="T66" fmla="*/ 891 w 1914"/>
                  <a:gd name="T67" fmla="*/ 170 h 832"/>
                  <a:gd name="T68" fmla="*/ 937 w 1914"/>
                  <a:gd name="T69" fmla="*/ 170 h 832"/>
                  <a:gd name="T70" fmla="*/ 1007 w 1914"/>
                  <a:gd name="T71" fmla="*/ 199 h 832"/>
                  <a:gd name="T72" fmla="*/ 1104 w 1914"/>
                  <a:gd name="T73" fmla="*/ 243 h 832"/>
                  <a:gd name="T74" fmla="*/ 1239 w 1914"/>
                  <a:gd name="T75" fmla="*/ 295 h 832"/>
                  <a:gd name="T76" fmla="*/ 1411 w 1914"/>
                  <a:gd name="T77" fmla="*/ 345 h 832"/>
                  <a:gd name="T78" fmla="*/ 1634 w 1914"/>
                  <a:gd name="T79" fmla="*/ 380 h 832"/>
                  <a:gd name="T80" fmla="*/ 1914 w 1914"/>
                  <a:gd name="T81" fmla="*/ 394 h 8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14" h="832">
                    <a:moveTo>
                      <a:pt x="1914" y="394"/>
                    </a:moveTo>
                    <a:lnTo>
                      <a:pt x="1906" y="421"/>
                    </a:lnTo>
                    <a:lnTo>
                      <a:pt x="1890" y="453"/>
                    </a:lnTo>
                    <a:lnTo>
                      <a:pt x="1867" y="491"/>
                    </a:lnTo>
                    <a:lnTo>
                      <a:pt x="1839" y="534"/>
                    </a:lnTo>
                    <a:lnTo>
                      <a:pt x="1799" y="581"/>
                    </a:lnTo>
                    <a:lnTo>
                      <a:pt x="1756" y="621"/>
                    </a:lnTo>
                    <a:lnTo>
                      <a:pt x="1704" y="661"/>
                    </a:lnTo>
                    <a:lnTo>
                      <a:pt x="1642" y="689"/>
                    </a:lnTo>
                    <a:lnTo>
                      <a:pt x="1599" y="707"/>
                    </a:lnTo>
                    <a:lnTo>
                      <a:pt x="1551" y="729"/>
                    </a:lnTo>
                    <a:lnTo>
                      <a:pt x="1508" y="756"/>
                    </a:lnTo>
                    <a:lnTo>
                      <a:pt x="1460" y="780"/>
                    </a:lnTo>
                    <a:lnTo>
                      <a:pt x="1420" y="799"/>
                    </a:lnTo>
                    <a:lnTo>
                      <a:pt x="1382" y="818"/>
                    </a:lnTo>
                    <a:lnTo>
                      <a:pt x="1347" y="829"/>
                    </a:lnTo>
                    <a:lnTo>
                      <a:pt x="1320" y="832"/>
                    </a:lnTo>
                    <a:lnTo>
                      <a:pt x="1153" y="820"/>
                    </a:lnTo>
                    <a:lnTo>
                      <a:pt x="964" y="799"/>
                    </a:lnTo>
                    <a:lnTo>
                      <a:pt x="762" y="759"/>
                    </a:lnTo>
                    <a:lnTo>
                      <a:pt x="558" y="691"/>
                    </a:lnTo>
                    <a:lnTo>
                      <a:pt x="367" y="593"/>
                    </a:lnTo>
                    <a:lnTo>
                      <a:pt x="204" y="450"/>
                    </a:lnTo>
                    <a:lnTo>
                      <a:pt x="75" y="254"/>
                    </a:lnTo>
                    <a:lnTo>
                      <a:pt x="0" y="0"/>
                    </a:lnTo>
                    <a:lnTo>
                      <a:pt x="81" y="47"/>
                    </a:lnTo>
                    <a:lnTo>
                      <a:pt x="180" y="135"/>
                    </a:lnTo>
                    <a:lnTo>
                      <a:pt x="291" y="237"/>
                    </a:lnTo>
                    <a:lnTo>
                      <a:pt x="412" y="333"/>
                    </a:lnTo>
                    <a:lnTo>
                      <a:pt x="534" y="400"/>
                    </a:lnTo>
                    <a:lnTo>
                      <a:pt x="651" y="418"/>
                    </a:lnTo>
                    <a:lnTo>
                      <a:pt x="759" y="359"/>
                    </a:lnTo>
                    <a:lnTo>
                      <a:pt x="856" y="205"/>
                    </a:lnTo>
                    <a:lnTo>
                      <a:pt x="891" y="170"/>
                    </a:lnTo>
                    <a:lnTo>
                      <a:pt x="937" y="170"/>
                    </a:lnTo>
                    <a:lnTo>
                      <a:pt x="1007" y="199"/>
                    </a:lnTo>
                    <a:lnTo>
                      <a:pt x="1104" y="243"/>
                    </a:lnTo>
                    <a:lnTo>
                      <a:pt x="1239" y="295"/>
                    </a:lnTo>
                    <a:lnTo>
                      <a:pt x="1411" y="345"/>
                    </a:lnTo>
                    <a:lnTo>
                      <a:pt x="1634" y="380"/>
                    </a:lnTo>
                    <a:lnTo>
                      <a:pt x="1914" y="394"/>
                    </a:lnTo>
                    <a:close/>
                  </a:path>
                </a:pathLst>
              </a:custGeom>
              <a:solidFill>
                <a:srgbClr val="B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8" name="Freeform 71"/>
              <p:cNvSpPr>
                <a:spLocks/>
              </p:cNvSpPr>
              <p:nvPr/>
            </p:nvSpPr>
            <p:spPr bwMode="auto">
              <a:xfrm>
                <a:off x="4573" y="2735"/>
                <a:ext cx="637" cy="270"/>
              </a:xfrm>
              <a:custGeom>
                <a:avLst/>
                <a:gdLst>
                  <a:gd name="T0" fmla="*/ 1909 w 1909"/>
                  <a:gd name="T1" fmla="*/ 397 h 811"/>
                  <a:gd name="T2" fmla="*/ 1896 w 1909"/>
                  <a:gd name="T3" fmla="*/ 414 h 811"/>
                  <a:gd name="T4" fmla="*/ 1882 w 1909"/>
                  <a:gd name="T5" fmla="*/ 440 h 811"/>
                  <a:gd name="T6" fmla="*/ 1861 w 1909"/>
                  <a:gd name="T7" fmla="*/ 478 h 811"/>
                  <a:gd name="T8" fmla="*/ 1832 w 1909"/>
                  <a:gd name="T9" fmla="*/ 519 h 811"/>
                  <a:gd name="T10" fmla="*/ 1797 w 1909"/>
                  <a:gd name="T11" fmla="*/ 562 h 811"/>
                  <a:gd name="T12" fmla="*/ 1753 w 1909"/>
                  <a:gd name="T13" fmla="*/ 604 h 811"/>
                  <a:gd name="T14" fmla="*/ 1704 w 1909"/>
                  <a:gd name="T15" fmla="*/ 640 h 811"/>
                  <a:gd name="T16" fmla="*/ 1642 w 1909"/>
                  <a:gd name="T17" fmla="*/ 668 h 811"/>
                  <a:gd name="T18" fmla="*/ 1599 w 1909"/>
                  <a:gd name="T19" fmla="*/ 686 h 811"/>
                  <a:gd name="T20" fmla="*/ 1551 w 1909"/>
                  <a:gd name="T21" fmla="*/ 708 h 811"/>
                  <a:gd name="T22" fmla="*/ 1508 w 1909"/>
                  <a:gd name="T23" fmla="*/ 732 h 811"/>
                  <a:gd name="T24" fmla="*/ 1464 w 1909"/>
                  <a:gd name="T25" fmla="*/ 756 h 811"/>
                  <a:gd name="T26" fmla="*/ 1422 w 1909"/>
                  <a:gd name="T27" fmla="*/ 778 h 811"/>
                  <a:gd name="T28" fmla="*/ 1384 w 1909"/>
                  <a:gd name="T29" fmla="*/ 797 h 811"/>
                  <a:gd name="T30" fmla="*/ 1355 w 1909"/>
                  <a:gd name="T31" fmla="*/ 808 h 811"/>
                  <a:gd name="T32" fmla="*/ 1333 w 1909"/>
                  <a:gd name="T33" fmla="*/ 811 h 811"/>
                  <a:gd name="T34" fmla="*/ 1174 w 1909"/>
                  <a:gd name="T35" fmla="*/ 802 h 811"/>
                  <a:gd name="T36" fmla="*/ 984 w 1909"/>
                  <a:gd name="T37" fmla="*/ 782 h 811"/>
                  <a:gd name="T38" fmla="*/ 783 w 1909"/>
                  <a:gd name="T39" fmla="*/ 747 h 811"/>
                  <a:gd name="T40" fmla="*/ 579 w 1909"/>
                  <a:gd name="T41" fmla="*/ 686 h 811"/>
                  <a:gd name="T42" fmla="*/ 382 w 1909"/>
                  <a:gd name="T43" fmla="*/ 589 h 811"/>
                  <a:gd name="T44" fmla="*/ 213 w 1909"/>
                  <a:gd name="T45" fmla="*/ 449 h 811"/>
                  <a:gd name="T46" fmla="*/ 81 w 1909"/>
                  <a:gd name="T47" fmla="*/ 257 h 811"/>
                  <a:gd name="T48" fmla="*/ 0 w 1909"/>
                  <a:gd name="T49" fmla="*/ 0 h 811"/>
                  <a:gd name="T50" fmla="*/ 84 w 1909"/>
                  <a:gd name="T51" fmla="*/ 58 h 811"/>
                  <a:gd name="T52" fmla="*/ 186 w 1909"/>
                  <a:gd name="T53" fmla="*/ 155 h 811"/>
                  <a:gd name="T54" fmla="*/ 297 w 1909"/>
                  <a:gd name="T55" fmla="*/ 262 h 811"/>
                  <a:gd name="T56" fmla="*/ 415 w 1909"/>
                  <a:gd name="T57" fmla="*/ 365 h 811"/>
                  <a:gd name="T58" fmla="*/ 534 w 1909"/>
                  <a:gd name="T59" fmla="*/ 438 h 811"/>
                  <a:gd name="T60" fmla="*/ 649 w 1909"/>
                  <a:gd name="T61" fmla="*/ 452 h 811"/>
                  <a:gd name="T62" fmla="*/ 757 w 1909"/>
                  <a:gd name="T63" fmla="*/ 394 h 811"/>
                  <a:gd name="T64" fmla="*/ 850 w 1909"/>
                  <a:gd name="T65" fmla="*/ 230 h 811"/>
                  <a:gd name="T66" fmla="*/ 876 w 1909"/>
                  <a:gd name="T67" fmla="*/ 184 h 811"/>
                  <a:gd name="T68" fmla="*/ 918 w 1909"/>
                  <a:gd name="T69" fmla="*/ 178 h 811"/>
                  <a:gd name="T70" fmla="*/ 978 w 1909"/>
                  <a:gd name="T71" fmla="*/ 201 h 811"/>
                  <a:gd name="T72" fmla="*/ 1072 w 1909"/>
                  <a:gd name="T73" fmla="*/ 241 h 811"/>
                  <a:gd name="T74" fmla="*/ 1204 w 1909"/>
                  <a:gd name="T75" fmla="*/ 295 h 811"/>
                  <a:gd name="T76" fmla="*/ 1379 w 1909"/>
                  <a:gd name="T77" fmla="*/ 344 h 811"/>
                  <a:gd name="T78" fmla="*/ 1610 w 1909"/>
                  <a:gd name="T79" fmla="*/ 382 h 811"/>
                  <a:gd name="T80" fmla="*/ 1909 w 1909"/>
                  <a:gd name="T81" fmla="*/ 397 h 8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09" h="811">
                    <a:moveTo>
                      <a:pt x="1909" y="397"/>
                    </a:moveTo>
                    <a:lnTo>
                      <a:pt x="1896" y="414"/>
                    </a:lnTo>
                    <a:lnTo>
                      <a:pt x="1882" y="440"/>
                    </a:lnTo>
                    <a:lnTo>
                      <a:pt x="1861" y="478"/>
                    </a:lnTo>
                    <a:lnTo>
                      <a:pt x="1832" y="519"/>
                    </a:lnTo>
                    <a:lnTo>
                      <a:pt x="1797" y="562"/>
                    </a:lnTo>
                    <a:lnTo>
                      <a:pt x="1753" y="604"/>
                    </a:lnTo>
                    <a:lnTo>
                      <a:pt x="1704" y="640"/>
                    </a:lnTo>
                    <a:lnTo>
                      <a:pt x="1642" y="668"/>
                    </a:lnTo>
                    <a:lnTo>
                      <a:pt x="1599" y="686"/>
                    </a:lnTo>
                    <a:lnTo>
                      <a:pt x="1551" y="708"/>
                    </a:lnTo>
                    <a:lnTo>
                      <a:pt x="1508" y="732"/>
                    </a:lnTo>
                    <a:lnTo>
                      <a:pt x="1464" y="756"/>
                    </a:lnTo>
                    <a:lnTo>
                      <a:pt x="1422" y="778"/>
                    </a:lnTo>
                    <a:lnTo>
                      <a:pt x="1384" y="797"/>
                    </a:lnTo>
                    <a:lnTo>
                      <a:pt x="1355" y="808"/>
                    </a:lnTo>
                    <a:lnTo>
                      <a:pt x="1333" y="811"/>
                    </a:lnTo>
                    <a:lnTo>
                      <a:pt x="1174" y="802"/>
                    </a:lnTo>
                    <a:lnTo>
                      <a:pt x="984" y="782"/>
                    </a:lnTo>
                    <a:lnTo>
                      <a:pt x="783" y="747"/>
                    </a:lnTo>
                    <a:lnTo>
                      <a:pt x="579" y="686"/>
                    </a:lnTo>
                    <a:lnTo>
                      <a:pt x="382" y="589"/>
                    </a:lnTo>
                    <a:lnTo>
                      <a:pt x="213" y="449"/>
                    </a:lnTo>
                    <a:lnTo>
                      <a:pt x="81" y="257"/>
                    </a:lnTo>
                    <a:lnTo>
                      <a:pt x="0" y="0"/>
                    </a:lnTo>
                    <a:lnTo>
                      <a:pt x="84" y="58"/>
                    </a:lnTo>
                    <a:lnTo>
                      <a:pt x="186" y="155"/>
                    </a:lnTo>
                    <a:lnTo>
                      <a:pt x="297" y="262"/>
                    </a:lnTo>
                    <a:lnTo>
                      <a:pt x="415" y="365"/>
                    </a:lnTo>
                    <a:lnTo>
                      <a:pt x="534" y="438"/>
                    </a:lnTo>
                    <a:lnTo>
                      <a:pt x="649" y="452"/>
                    </a:lnTo>
                    <a:lnTo>
                      <a:pt x="757" y="394"/>
                    </a:lnTo>
                    <a:lnTo>
                      <a:pt x="850" y="230"/>
                    </a:lnTo>
                    <a:lnTo>
                      <a:pt x="876" y="184"/>
                    </a:lnTo>
                    <a:lnTo>
                      <a:pt x="918" y="178"/>
                    </a:lnTo>
                    <a:lnTo>
                      <a:pt x="978" y="201"/>
                    </a:lnTo>
                    <a:lnTo>
                      <a:pt x="1072" y="241"/>
                    </a:lnTo>
                    <a:lnTo>
                      <a:pt x="1204" y="295"/>
                    </a:lnTo>
                    <a:lnTo>
                      <a:pt x="1379" y="344"/>
                    </a:lnTo>
                    <a:lnTo>
                      <a:pt x="1610" y="382"/>
                    </a:lnTo>
                    <a:lnTo>
                      <a:pt x="1909" y="397"/>
                    </a:lnTo>
                    <a:close/>
                  </a:path>
                </a:pathLst>
              </a:custGeom>
              <a:solidFill>
                <a:srgbClr val="A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9" name="Freeform 72"/>
              <p:cNvSpPr>
                <a:spLocks/>
              </p:cNvSpPr>
              <p:nvPr/>
            </p:nvSpPr>
            <p:spPr bwMode="auto">
              <a:xfrm>
                <a:off x="4581" y="2744"/>
                <a:ext cx="622" cy="259"/>
              </a:xfrm>
              <a:custGeom>
                <a:avLst/>
                <a:gdLst>
                  <a:gd name="T0" fmla="*/ 1868 w 1868"/>
                  <a:gd name="T1" fmla="*/ 386 h 777"/>
                  <a:gd name="T2" fmla="*/ 1857 w 1868"/>
                  <a:gd name="T3" fmla="*/ 404 h 777"/>
                  <a:gd name="T4" fmla="*/ 1842 w 1868"/>
                  <a:gd name="T5" fmla="*/ 429 h 777"/>
                  <a:gd name="T6" fmla="*/ 1819 w 1868"/>
                  <a:gd name="T7" fmla="*/ 464 h 777"/>
                  <a:gd name="T8" fmla="*/ 1790 w 1868"/>
                  <a:gd name="T9" fmla="*/ 502 h 777"/>
                  <a:gd name="T10" fmla="*/ 1755 w 1868"/>
                  <a:gd name="T11" fmla="*/ 544 h 777"/>
                  <a:gd name="T12" fmla="*/ 1710 w 1868"/>
                  <a:gd name="T13" fmla="*/ 585 h 777"/>
                  <a:gd name="T14" fmla="*/ 1658 w 1868"/>
                  <a:gd name="T15" fmla="*/ 617 h 777"/>
                  <a:gd name="T16" fmla="*/ 1597 w 1868"/>
                  <a:gd name="T17" fmla="*/ 645 h 777"/>
                  <a:gd name="T18" fmla="*/ 1550 w 1868"/>
                  <a:gd name="T19" fmla="*/ 663 h 777"/>
                  <a:gd name="T20" fmla="*/ 1505 w 1868"/>
                  <a:gd name="T21" fmla="*/ 684 h 777"/>
                  <a:gd name="T22" fmla="*/ 1459 w 1868"/>
                  <a:gd name="T23" fmla="*/ 707 h 777"/>
                  <a:gd name="T24" fmla="*/ 1416 w 1868"/>
                  <a:gd name="T25" fmla="*/ 728 h 777"/>
                  <a:gd name="T26" fmla="*/ 1375 w 1868"/>
                  <a:gd name="T27" fmla="*/ 747 h 777"/>
                  <a:gd name="T28" fmla="*/ 1336 w 1868"/>
                  <a:gd name="T29" fmla="*/ 766 h 777"/>
                  <a:gd name="T30" fmla="*/ 1301 w 1868"/>
                  <a:gd name="T31" fmla="*/ 774 h 777"/>
                  <a:gd name="T32" fmla="*/ 1276 w 1868"/>
                  <a:gd name="T33" fmla="*/ 777 h 777"/>
                  <a:gd name="T34" fmla="*/ 1123 w 1868"/>
                  <a:gd name="T35" fmla="*/ 766 h 777"/>
                  <a:gd name="T36" fmla="*/ 942 w 1868"/>
                  <a:gd name="T37" fmla="*/ 747 h 777"/>
                  <a:gd name="T38" fmla="*/ 749 w 1868"/>
                  <a:gd name="T39" fmla="*/ 712 h 777"/>
                  <a:gd name="T40" fmla="*/ 552 w 1868"/>
                  <a:gd name="T41" fmla="*/ 655 h 777"/>
                  <a:gd name="T42" fmla="*/ 369 w 1868"/>
                  <a:gd name="T43" fmla="*/ 561 h 777"/>
                  <a:gd name="T44" fmla="*/ 205 w 1868"/>
                  <a:gd name="T45" fmla="*/ 427 h 777"/>
                  <a:gd name="T46" fmla="*/ 80 w 1868"/>
                  <a:gd name="T47" fmla="*/ 243 h 777"/>
                  <a:gd name="T48" fmla="*/ 0 w 1868"/>
                  <a:gd name="T49" fmla="*/ 0 h 777"/>
                  <a:gd name="T50" fmla="*/ 83 w 1868"/>
                  <a:gd name="T51" fmla="*/ 59 h 777"/>
                  <a:gd name="T52" fmla="*/ 182 w 1868"/>
                  <a:gd name="T53" fmla="*/ 150 h 777"/>
                  <a:gd name="T54" fmla="*/ 293 w 1868"/>
                  <a:gd name="T55" fmla="*/ 254 h 777"/>
                  <a:gd name="T56" fmla="*/ 409 w 1868"/>
                  <a:gd name="T57" fmla="*/ 351 h 777"/>
                  <a:gd name="T58" fmla="*/ 530 w 1868"/>
                  <a:gd name="T59" fmla="*/ 421 h 777"/>
                  <a:gd name="T60" fmla="*/ 643 w 1868"/>
                  <a:gd name="T61" fmla="*/ 436 h 777"/>
                  <a:gd name="T62" fmla="*/ 749 w 1868"/>
                  <a:gd name="T63" fmla="*/ 375 h 777"/>
                  <a:gd name="T64" fmla="*/ 840 w 1868"/>
                  <a:gd name="T65" fmla="*/ 220 h 777"/>
                  <a:gd name="T66" fmla="*/ 866 w 1868"/>
                  <a:gd name="T67" fmla="*/ 176 h 777"/>
                  <a:gd name="T68" fmla="*/ 907 w 1868"/>
                  <a:gd name="T69" fmla="*/ 173 h 777"/>
                  <a:gd name="T70" fmla="*/ 966 w 1868"/>
                  <a:gd name="T71" fmla="*/ 197 h 777"/>
                  <a:gd name="T72" fmla="*/ 1056 w 1868"/>
                  <a:gd name="T73" fmla="*/ 240 h 777"/>
                  <a:gd name="T74" fmla="*/ 1182 w 1868"/>
                  <a:gd name="T75" fmla="*/ 289 h 777"/>
                  <a:gd name="T76" fmla="*/ 1354 w 1868"/>
                  <a:gd name="T77" fmla="*/ 340 h 777"/>
                  <a:gd name="T78" fmla="*/ 1580 w 1868"/>
                  <a:gd name="T79" fmla="*/ 375 h 777"/>
                  <a:gd name="T80" fmla="*/ 1868 w 1868"/>
                  <a:gd name="T81" fmla="*/ 386 h 7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868" h="777">
                    <a:moveTo>
                      <a:pt x="1868" y="386"/>
                    </a:moveTo>
                    <a:lnTo>
                      <a:pt x="1857" y="404"/>
                    </a:lnTo>
                    <a:lnTo>
                      <a:pt x="1842" y="429"/>
                    </a:lnTo>
                    <a:lnTo>
                      <a:pt x="1819" y="464"/>
                    </a:lnTo>
                    <a:lnTo>
                      <a:pt x="1790" y="502"/>
                    </a:lnTo>
                    <a:lnTo>
                      <a:pt x="1755" y="544"/>
                    </a:lnTo>
                    <a:lnTo>
                      <a:pt x="1710" y="585"/>
                    </a:lnTo>
                    <a:lnTo>
                      <a:pt x="1658" y="617"/>
                    </a:lnTo>
                    <a:lnTo>
                      <a:pt x="1597" y="645"/>
                    </a:lnTo>
                    <a:lnTo>
                      <a:pt x="1550" y="663"/>
                    </a:lnTo>
                    <a:lnTo>
                      <a:pt x="1505" y="684"/>
                    </a:lnTo>
                    <a:lnTo>
                      <a:pt x="1459" y="707"/>
                    </a:lnTo>
                    <a:lnTo>
                      <a:pt x="1416" y="728"/>
                    </a:lnTo>
                    <a:lnTo>
                      <a:pt x="1375" y="747"/>
                    </a:lnTo>
                    <a:lnTo>
                      <a:pt x="1336" y="766"/>
                    </a:lnTo>
                    <a:lnTo>
                      <a:pt x="1301" y="774"/>
                    </a:lnTo>
                    <a:lnTo>
                      <a:pt x="1276" y="777"/>
                    </a:lnTo>
                    <a:lnTo>
                      <a:pt x="1123" y="766"/>
                    </a:lnTo>
                    <a:lnTo>
                      <a:pt x="942" y="747"/>
                    </a:lnTo>
                    <a:lnTo>
                      <a:pt x="749" y="712"/>
                    </a:lnTo>
                    <a:lnTo>
                      <a:pt x="552" y="655"/>
                    </a:lnTo>
                    <a:lnTo>
                      <a:pt x="369" y="561"/>
                    </a:lnTo>
                    <a:lnTo>
                      <a:pt x="205" y="427"/>
                    </a:lnTo>
                    <a:lnTo>
                      <a:pt x="80" y="243"/>
                    </a:lnTo>
                    <a:lnTo>
                      <a:pt x="0" y="0"/>
                    </a:lnTo>
                    <a:lnTo>
                      <a:pt x="83" y="59"/>
                    </a:lnTo>
                    <a:lnTo>
                      <a:pt x="182" y="150"/>
                    </a:lnTo>
                    <a:lnTo>
                      <a:pt x="293" y="254"/>
                    </a:lnTo>
                    <a:lnTo>
                      <a:pt x="409" y="351"/>
                    </a:lnTo>
                    <a:lnTo>
                      <a:pt x="530" y="421"/>
                    </a:lnTo>
                    <a:lnTo>
                      <a:pt x="643" y="436"/>
                    </a:lnTo>
                    <a:lnTo>
                      <a:pt x="749" y="375"/>
                    </a:lnTo>
                    <a:lnTo>
                      <a:pt x="840" y="220"/>
                    </a:lnTo>
                    <a:lnTo>
                      <a:pt x="866" y="176"/>
                    </a:lnTo>
                    <a:lnTo>
                      <a:pt x="907" y="173"/>
                    </a:lnTo>
                    <a:lnTo>
                      <a:pt x="966" y="197"/>
                    </a:lnTo>
                    <a:lnTo>
                      <a:pt x="1056" y="240"/>
                    </a:lnTo>
                    <a:lnTo>
                      <a:pt x="1182" y="289"/>
                    </a:lnTo>
                    <a:lnTo>
                      <a:pt x="1354" y="340"/>
                    </a:lnTo>
                    <a:lnTo>
                      <a:pt x="1580" y="375"/>
                    </a:lnTo>
                    <a:lnTo>
                      <a:pt x="1868" y="386"/>
                    </a:lnTo>
                    <a:close/>
                  </a:path>
                </a:pathLst>
              </a:custGeom>
              <a:solidFill>
                <a:srgbClr val="AB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0" name="Freeform 73"/>
              <p:cNvSpPr>
                <a:spLocks/>
              </p:cNvSpPr>
              <p:nvPr/>
            </p:nvSpPr>
            <p:spPr bwMode="auto">
              <a:xfrm>
                <a:off x="4589" y="2756"/>
                <a:ext cx="609" cy="245"/>
              </a:xfrm>
              <a:custGeom>
                <a:avLst/>
                <a:gdLst>
                  <a:gd name="T0" fmla="*/ 1828 w 1828"/>
                  <a:gd name="T1" fmla="*/ 363 h 736"/>
                  <a:gd name="T2" fmla="*/ 1815 w 1828"/>
                  <a:gd name="T3" fmla="*/ 377 h 736"/>
                  <a:gd name="T4" fmla="*/ 1798 w 1828"/>
                  <a:gd name="T5" fmla="*/ 404 h 736"/>
                  <a:gd name="T6" fmla="*/ 1772 w 1828"/>
                  <a:gd name="T7" fmla="*/ 439 h 736"/>
                  <a:gd name="T8" fmla="*/ 1742 w 1828"/>
                  <a:gd name="T9" fmla="*/ 477 h 736"/>
                  <a:gd name="T10" fmla="*/ 1704 w 1828"/>
                  <a:gd name="T11" fmla="*/ 515 h 736"/>
                  <a:gd name="T12" fmla="*/ 1661 w 1828"/>
                  <a:gd name="T13" fmla="*/ 553 h 736"/>
                  <a:gd name="T14" fmla="*/ 1608 w 1828"/>
                  <a:gd name="T15" fmla="*/ 585 h 736"/>
                  <a:gd name="T16" fmla="*/ 1549 w 1828"/>
                  <a:gd name="T17" fmla="*/ 610 h 736"/>
                  <a:gd name="T18" fmla="*/ 1505 w 1828"/>
                  <a:gd name="T19" fmla="*/ 628 h 736"/>
                  <a:gd name="T20" fmla="*/ 1456 w 1828"/>
                  <a:gd name="T21" fmla="*/ 649 h 736"/>
                  <a:gd name="T22" fmla="*/ 1409 w 1828"/>
                  <a:gd name="T23" fmla="*/ 669 h 736"/>
                  <a:gd name="T24" fmla="*/ 1365 w 1828"/>
                  <a:gd name="T25" fmla="*/ 690 h 736"/>
                  <a:gd name="T26" fmla="*/ 1322 w 1828"/>
                  <a:gd name="T27" fmla="*/ 710 h 736"/>
                  <a:gd name="T28" fmla="*/ 1281 w 1828"/>
                  <a:gd name="T29" fmla="*/ 725 h 736"/>
                  <a:gd name="T30" fmla="*/ 1246 w 1828"/>
                  <a:gd name="T31" fmla="*/ 734 h 736"/>
                  <a:gd name="T32" fmla="*/ 1217 w 1828"/>
                  <a:gd name="T33" fmla="*/ 736 h 736"/>
                  <a:gd name="T34" fmla="*/ 1069 w 1828"/>
                  <a:gd name="T35" fmla="*/ 725 h 736"/>
                  <a:gd name="T36" fmla="*/ 900 w 1828"/>
                  <a:gd name="T37" fmla="*/ 704 h 736"/>
                  <a:gd name="T38" fmla="*/ 716 w 1828"/>
                  <a:gd name="T39" fmla="*/ 672 h 736"/>
                  <a:gd name="T40" fmla="*/ 528 w 1828"/>
                  <a:gd name="T41" fmla="*/ 614 h 736"/>
                  <a:gd name="T42" fmla="*/ 353 w 1828"/>
                  <a:gd name="T43" fmla="*/ 526 h 736"/>
                  <a:gd name="T44" fmla="*/ 199 w 1828"/>
                  <a:gd name="T45" fmla="*/ 401 h 736"/>
                  <a:gd name="T46" fmla="*/ 76 w 1828"/>
                  <a:gd name="T47" fmla="*/ 229 h 736"/>
                  <a:gd name="T48" fmla="*/ 0 w 1828"/>
                  <a:gd name="T49" fmla="*/ 0 h 736"/>
                  <a:gd name="T50" fmla="*/ 78 w 1828"/>
                  <a:gd name="T51" fmla="*/ 54 h 736"/>
                  <a:gd name="T52" fmla="*/ 178 w 1828"/>
                  <a:gd name="T53" fmla="*/ 141 h 736"/>
                  <a:gd name="T54" fmla="*/ 286 w 1828"/>
                  <a:gd name="T55" fmla="*/ 240 h 736"/>
                  <a:gd name="T56" fmla="*/ 404 w 1828"/>
                  <a:gd name="T57" fmla="*/ 334 h 736"/>
                  <a:gd name="T58" fmla="*/ 520 w 1828"/>
                  <a:gd name="T59" fmla="*/ 394 h 736"/>
                  <a:gd name="T60" fmla="*/ 631 w 1828"/>
                  <a:gd name="T61" fmla="*/ 410 h 736"/>
                  <a:gd name="T62" fmla="*/ 733 w 1828"/>
                  <a:gd name="T63" fmla="*/ 351 h 736"/>
                  <a:gd name="T64" fmla="*/ 821 w 1828"/>
                  <a:gd name="T65" fmla="*/ 202 h 736"/>
                  <a:gd name="T66" fmla="*/ 848 w 1828"/>
                  <a:gd name="T67" fmla="*/ 162 h 736"/>
                  <a:gd name="T68" fmla="*/ 889 w 1828"/>
                  <a:gd name="T69" fmla="*/ 159 h 736"/>
                  <a:gd name="T70" fmla="*/ 947 w 1828"/>
                  <a:gd name="T71" fmla="*/ 181 h 736"/>
                  <a:gd name="T72" fmla="*/ 1034 w 1828"/>
                  <a:gd name="T73" fmla="*/ 226 h 736"/>
                  <a:gd name="T74" fmla="*/ 1158 w 1828"/>
                  <a:gd name="T75" fmla="*/ 275 h 736"/>
                  <a:gd name="T76" fmla="*/ 1327 w 1828"/>
                  <a:gd name="T77" fmla="*/ 321 h 736"/>
                  <a:gd name="T78" fmla="*/ 1546 w 1828"/>
                  <a:gd name="T79" fmla="*/ 354 h 736"/>
                  <a:gd name="T80" fmla="*/ 1828 w 1828"/>
                  <a:gd name="T81" fmla="*/ 363 h 7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828" h="736">
                    <a:moveTo>
                      <a:pt x="1828" y="363"/>
                    </a:moveTo>
                    <a:lnTo>
                      <a:pt x="1815" y="377"/>
                    </a:lnTo>
                    <a:lnTo>
                      <a:pt x="1798" y="404"/>
                    </a:lnTo>
                    <a:lnTo>
                      <a:pt x="1772" y="439"/>
                    </a:lnTo>
                    <a:lnTo>
                      <a:pt x="1742" y="477"/>
                    </a:lnTo>
                    <a:lnTo>
                      <a:pt x="1704" y="515"/>
                    </a:lnTo>
                    <a:lnTo>
                      <a:pt x="1661" y="553"/>
                    </a:lnTo>
                    <a:lnTo>
                      <a:pt x="1608" y="585"/>
                    </a:lnTo>
                    <a:lnTo>
                      <a:pt x="1549" y="610"/>
                    </a:lnTo>
                    <a:lnTo>
                      <a:pt x="1505" y="628"/>
                    </a:lnTo>
                    <a:lnTo>
                      <a:pt x="1456" y="649"/>
                    </a:lnTo>
                    <a:lnTo>
                      <a:pt x="1409" y="669"/>
                    </a:lnTo>
                    <a:lnTo>
                      <a:pt x="1365" y="690"/>
                    </a:lnTo>
                    <a:lnTo>
                      <a:pt x="1322" y="710"/>
                    </a:lnTo>
                    <a:lnTo>
                      <a:pt x="1281" y="725"/>
                    </a:lnTo>
                    <a:lnTo>
                      <a:pt x="1246" y="734"/>
                    </a:lnTo>
                    <a:lnTo>
                      <a:pt x="1217" y="736"/>
                    </a:lnTo>
                    <a:lnTo>
                      <a:pt x="1069" y="725"/>
                    </a:lnTo>
                    <a:lnTo>
                      <a:pt x="900" y="704"/>
                    </a:lnTo>
                    <a:lnTo>
                      <a:pt x="716" y="672"/>
                    </a:lnTo>
                    <a:lnTo>
                      <a:pt x="528" y="614"/>
                    </a:lnTo>
                    <a:lnTo>
                      <a:pt x="353" y="526"/>
                    </a:lnTo>
                    <a:lnTo>
                      <a:pt x="199" y="401"/>
                    </a:lnTo>
                    <a:lnTo>
                      <a:pt x="76" y="229"/>
                    </a:lnTo>
                    <a:lnTo>
                      <a:pt x="0" y="0"/>
                    </a:lnTo>
                    <a:lnTo>
                      <a:pt x="78" y="54"/>
                    </a:lnTo>
                    <a:lnTo>
                      <a:pt x="178" y="141"/>
                    </a:lnTo>
                    <a:lnTo>
                      <a:pt x="286" y="240"/>
                    </a:lnTo>
                    <a:lnTo>
                      <a:pt x="404" y="334"/>
                    </a:lnTo>
                    <a:lnTo>
                      <a:pt x="520" y="394"/>
                    </a:lnTo>
                    <a:lnTo>
                      <a:pt x="631" y="410"/>
                    </a:lnTo>
                    <a:lnTo>
                      <a:pt x="733" y="351"/>
                    </a:lnTo>
                    <a:lnTo>
                      <a:pt x="821" y="202"/>
                    </a:lnTo>
                    <a:lnTo>
                      <a:pt x="848" y="162"/>
                    </a:lnTo>
                    <a:lnTo>
                      <a:pt x="889" y="159"/>
                    </a:lnTo>
                    <a:lnTo>
                      <a:pt x="947" y="181"/>
                    </a:lnTo>
                    <a:lnTo>
                      <a:pt x="1034" y="226"/>
                    </a:lnTo>
                    <a:lnTo>
                      <a:pt x="1158" y="275"/>
                    </a:lnTo>
                    <a:lnTo>
                      <a:pt x="1327" y="321"/>
                    </a:lnTo>
                    <a:lnTo>
                      <a:pt x="1546" y="354"/>
                    </a:lnTo>
                    <a:lnTo>
                      <a:pt x="1828" y="363"/>
                    </a:lnTo>
                    <a:close/>
                  </a:path>
                </a:pathLst>
              </a:custGeom>
              <a:solidFill>
                <a:srgbClr val="AB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1" name="Freeform 74"/>
              <p:cNvSpPr>
                <a:spLocks/>
              </p:cNvSpPr>
              <p:nvPr/>
            </p:nvSpPr>
            <p:spPr bwMode="auto">
              <a:xfrm>
                <a:off x="4597" y="2766"/>
                <a:ext cx="595" cy="233"/>
              </a:xfrm>
              <a:custGeom>
                <a:avLst/>
                <a:gdLst>
                  <a:gd name="T0" fmla="*/ 1785 w 1785"/>
                  <a:gd name="T1" fmla="*/ 345 h 701"/>
                  <a:gd name="T2" fmla="*/ 1774 w 1785"/>
                  <a:gd name="T3" fmla="*/ 362 h 701"/>
                  <a:gd name="T4" fmla="*/ 1753 w 1785"/>
                  <a:gd name="T5" fmla="*/ 388 h 701"/>
                  <a:gd name="T6" fmla="*/ 1727 w 1785"/>
                  <a:gd name="T7" fmla="*/ 420 h 701"/>
                  <a:gd name="T8" fmla="*/ 1694 w 1785"/>
                  <a:gd name="T9" fmla="*/ 458 h 701"/>
                  <a:gd name="T10" fmla="*/ 1656 w 1785"/>
                  <a:gd name="T11" fmla="*/ 496 h 701"/>
                  <a:gd name="T12" fmla="*/ 1613 w 1785"/>
                  <a:gd name="T13" fmla="*/ 534 h 701"/>
                  <a:gd name="T14" fmla="*/ 1560 w 1785"/>
                  <a:gd name="T15" fmla="*/ 563 h 701"/>
                  <a:gd name="T16" fmla="*/ 1505 w 1785"/>
                  <a:gd name="T17" fmla="*/ 587 h 701"/>
                  <a:gd name="T18" fmla="*/ 1455 w 1785"/>
                  <a:gd name="T19" fmla="*/ 604 h 701"/>
                  <a:gd name="T20" fmla="*/ 1406 w 1785"/>
                  <a:gd name="T21" fmla="*/ 622 h 701"/>
                  <a:gd name="T22" fmla="*/ 1359 w 1785"/>
                  <a:gd name="T23" fmla="*/ 642 h 701"/>
                  <a:gd name="T24" fmla="*/ 1312 w 1785"/>
                  <a:gd name="T25" fmla="*/ 663 h 701"/>
                  <a:gd name="T26" fmla="*/ 1268 w 1785"/>
                  <a:gd name="T27" fmla="*/ 680 h 701"/>
                  <a:gd name="T28" fmla="*/ 1228 w 1785"/>
                  <a:gd name="T29" fmla="*/ 695 h 701"/>
                  <a:gd name="T30" fmla="*/ 1190 w 1785"/>
                  <a:gd name="T31" fmla="*/ 701 h 701"/>
                  <a:gd name="T32" fmla="*/ 1160 w 1785"/>
                  <a:gd name="T33" fmla="*/ 701 h 701"/>
                  <a:gd name="T34" fmla="*/ 1020 w 1785"/>
                  <a:gd name="T35" fmla="*/ 689 h 701"/>
                  <a:gd name="T36" fmla="*/ 856 w 1785"/>
                  <a:gd name="T37" fmla="*/ 668 h 701"/>
                  <a:gd name="T38" fmla="*/ 681 w 1785"/>
                  <a:gd name="T39" fmla="*/ 636 h 701"/>
                  <a:gd name="T40" fmla="*/ 504 w 1785"/>
                  <a:gd name="T41" fmla="*/ 580 h 701"/>
                  <a:gd name="T42" fmla="*/ 339 w 1785"/>
                  <a:gd name="T43" fmla="*/ 496 h 701"/>
                  <a:gd name="T44" fmla="*/ 189 w 1785"/>
                  <a:gd name="T45" fmla="*/ 377 h 701"/>
                  <a:gd name="T46" fmla="*/ 73 w 1785"/>
                  <a:gd name="T47" fmla="*/ 213 h 701"/>
                  <a:gd name="T48" fmla="*/ 0 w 1785"/>
                  <a:gd name="T49" fmla="*/ 0 h 701"/>
                  <a:gd name="T50" fmla="*/ 78 w 1785"/>
                  <a:gd name="T51" fmla="*/ 53 h 701"/>
                  <a:gd name="T52" fmla="*/ 175 w 1785"/>
                  <a:gd name="T53" fmla="*/ 134 h 701"/>
                  <a:gd name="T54" fmla="*/ 283 w 1785"/>
                  <a:gd name="T55" fmla="*/ 231 h 701"/>
                  <a:gd name="T56" fmla="*/ 399 w 1785"/>
                  <a:gd name="T57" fmla="*/ 318 h 701"/>
                  <a:gd name="T58" fmla="*/ 514 w 1785"/>
                  <a:gd name="T59" fmla="*/ 377 h 701"/>
                  <a:gd name="T60" fmla="*/ 625 w 1785"/>
                  <a:gd name="T61" fmla="*/ 388 h 701"/>
                  <a:gd name="T62" fmla="*/ 724 w 1785"/>
                  <a:gd name="T63" fmla="*/ 333 h 701"/>
                  <a:gd name="T64" fmla="*/ 808 w 1785"/>
                  <a:gd name="T65" fmla="*/ 189 h 701"/>
                  <a:gd name="T66" fmla="*/ 832 w 1785"/>
                  <a:gd name="T67" fmla="*/ 148 h 701"/>
                  <a:gd name="T68" fmla="*/ 870 w 1785"/>
                  <a:gd name="T69" fmla="*/ 146 h 701"/>
                  <a:gd name="T70" fmla="*/ 929 w 1785"/>
                  <a:gd name="T71" fmla="*/ 172 h 701"/>
                  <a:gd name="T72" fmla="*/ 1013 w 1785"/>
                  <a:gd name="T73" fmla="*/ 216 h 701"/>
                  <a:gd name="T74" fmla="*/ 1134 w 1785"/>
                  <a:gd name="T75" fmla="*/ 266 h 701"/>
                  <a:gd name="T76" fmla="*/ 1298 w 1785"/>
                  <a:gd name="T77" fmla="*/ 310 h 701"/>
                  <a:gd name="T78" fmla="*/ 1514 w 1785"/>
                  <a:gd name="T79" fmla="*/ 339 h 701"/>
                  <a:gd name="T80" fmla="*/ 1785 w 1785"/>
                  <a:gd name="T81" fmla="*/ 345 h 7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785" h="701">
                    <a:moveTo>
                      <a:pt x="1785" y="345"/>
                    </a:moveTo>
                    <a:lnTo>
                      <a:pt x="1774" y="362"/>
                    </a:lnTo>
                    <a:lnTo>
                      <a:pt x="1753" y="388"/>
                    </a:lnTo>
                    <a:lnTo>
                      <a:pt x="1727" y="420"/>
                    </a:lnTo>
                    <a:lnTo>
                      <a:pt x="1694" y="458"/>
                    </a:lnTo>
                    <a:lnTo>
                      <a:pt x="1656" y="496"/>
                    </a:lnTo>
                    <a:lnTo>
                      <a:pt x="1613" y="534"/>
                    </a:lnTo>
                    <a:lnTo>
                      <a:pt x="1560" y="563"/>
                    </a:lnTo>
                    <a:lnTo>
                      <a:pt x="1505" y="587"/>
                    </a:lnTo>
                    <a:lnTo>
                      <a:pt x="1455" y="604"/>
                    </a:lnTo>
                    <a:lnTo>
                      <a:pt x="1406" y="622"/>
                    </a:lnTo>
                    <a:lnTo>
                      <a:pt x="1359" y="642"/>
                    </a:lnTo>
                    <a:lnTo>
                      <a:pt x="1312" y="663"/>
                    </a:lnTo>
                    <a:lnTo>
                      <a:pt x="1268" y="680"/>
                    </a:lnTo>
                    <a:lnTo>
                      <a:pt x="1228" y="695"/>
                    </a:lnTo>
                    <a:lnTo>
                      <a:pt x="1190" y="701"/>
                    </a:lnTo>
                    <a:lnTo>
                      <a:pt x="1160" y="701"/>
                    </a:lnTo>
                    <a:lnTo>
                      <a:pt x="1020" y="689"/>
                    </a:lnTo>
                    <a:lnTo>
                      <a:pt x="856" y="668"/>
                    </a:lnTo>
                    <a:lnTo>
                      <a:pt x="681" y="636"/>
                    </a:lnTo>
                    <a:lnTo>
                      <a:pt x="504" y="580"/>
                    </a:lnTo>
                    <a:lnTo>
                      <a:pt x="339" y="496"/>
                    </a:lnTo>
                    <a:lnTo>
                      <a:pt x="189" y="377"/>
                    </a:lnTo>
                    <a:lnTo>
                      <a:pt x="73" y="213"/>
                    </a:lnTo>
                    <a:lnTo>
                      <a:pt x="0" y="0"/>
                    </a:lnTo>
                    <a:lnTo>
                      <a:pt x="78" y="53"/>
                    </a:lnTo>
                    <a:lnTo>
                      <a:pt x="175" y="134"/>
                    </a:lnTo>
                    <a:lnTo>
                      <a:pt x="283" y="231"/>
                    </a:lnTo>
                    <a:lnTo>
                      <a:pt x="399" y="318"/>
                    </a:lnTo>
                    <a:lnTo>
                      <a:pt x="514" y="377"/>
                    </a:lnTo>
                    <a:lnTo>
                      <a:pt x="625" y="388"/>
                    </a:lnTo>
                    <a:lnTo>
                      <a:pt x="724" y="333"/>
                    </a:lnTo>
                    <a:lnTo>
                      <a:pt x="808" y="189"/>
                    </a:lnTo>
                    <a:lnTo>
                      <a:pt x="832" y="148"/>
                    </a:lnTo>
                    <a:lnTo>
                      <a:pt x="870" y="146"/>
                    </a:lnTo>
                    <a:lnTo>
                      <a:pt x="929" y="172"/>
                    </a:lnTo>
                    <a:lnTo>
                      <a:pt x="1013" y="216"/>
                    </a:lnTo>
                    <a:lnTo>
                      <a:pt x="1134" y="266"/>
                    </a:lnTo>
                    <a:lnTo>
                      <a:pt x="1298" y="310"/>
                    </a:lnTo>
                    <a:lnTo>
                      <a:pt x="1514" y="339"/>
                    </a:lnTo>
                    <a:lnTo>
                      <a:pt x="1785" y="345"/>
                    </a:lnTo>
                    <a:close/>
                  </a:path>
                </a:pathLst>
              </a:custGeom>
              <a:solidFill>
                <a:srgbClr val="A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2" name="Freeform 75"/>
              <p:cNvSpPr>
                <a:spLocks/>
              </p:cNvSpPr>
              <p:nvPr/>
            </p:nvSpPr>
            <p:spPr bwMode="auto">
              <a:xfrm>
                <a:off x="4603" y="2775"/>
                <a:ext cx="581" cy="222"/>
              </a:xfrm>
              <a:custGeom>
                <a:avLst/>
                <a:gdLst>
                  <a:gd name="T0" fmla="*/ 1743 w 1743"/>
                  <a:gd name="T1" fmla="*/ 333 h 666"/>
                  <a:gd name="T2" fmla="*/ 1731 w 1743"/>
                  <a:gd name="T3" fmla="*/ 348 h 666"/>
                  <a:gd name="T4" fmla="*/ 1710 w 1743"/>
                  <a:gd name="T5" fmla="*/ 370 h 666"/>
                  <a:gd name="T6" fmla="*/ 1685 w 1743"/>
                  <a:gd name="T7" fmla="*/ 403 h 666"/>
                  <a:gd name="T8" fmla="*/ 1656 w 1743"/>
                  <a:gd name="T9" fmla="*/ 438 h 666"/>
                  <a:gd name="T10" fmla="*/ 1615 w 1743"/>
                  <a:gd name="T11" fmla="*/ 475 h 666"/>
                  <a:gd name="T12" fmla="*/ 1570 w 1743"/>
                  <a:gd name="T13" fmla="*/ 508 h 666"/>
                  <a:gd name="T14" fmla="*/ 1518 w 1743"/>
                  <a:gd name="T15" fmla="*/ 537 h 666"/>
                  <a:gd name="T16" fmla="*/ 1462 w 1743"/>
                  <a:gd name="T17" fmla="*/ 558 h 666"/>
                  <a:gd name="T18" fmla="*/ 1413 w 1743"/>
                  <a:gd name="T19" fmla="*/ 572 h 666"/>
                  <a:gd name="T20" fmla="*/ 1363 w 1743"/>
                  <a:gd name="T21" fmla="*/ 593 h 666"/>
                  <a:gd name="T22" fmla="*/ 1314 w 1743"/>
                  <a:gd name="T23" fmla="*/ 613 h 666"/>
                  <a:gd name="T24" fmla="*/ 1266 w 1743"/>
                  <a:gd name="T25" fmla="*/ 631 h 666"/>
                  <a:gd name="T26" fmla="*/ 1220 w 1743"/>
                  <a:gd name="T27" fmla="*/ 648 h 666"/>
                  <a:gd name="T28" fmla="*/ 1176 w 1743"/>
                  <a:gd name="T29" fmla="*/ 660 h 666"/>
                  <a:gd name="T30" fmla="*/ 1138 w 1743"/>
                  <a:gd name="T31" fmla="*/ 666 h 666"/>
                  <a:gd name="T32" fmla="*/ 1106 w 1743"/>
                  <a:gd name="T33" fmla="*/ 666 h 666"/>
                  <a:gd name="T34" fmla="*/ 972 w 1743"/>
                  <a:gd name="T35" fmla="*/ 653 h 666"/>
                  <a:gd name="T36" fmla="*/ 816 w 1743"/>
                  <a:gd name="T37" fmla="*/ 634 h 666"/>
                  <a:gd name="T38" fmla="*/ 649 w 1743"/>
                  <a:gd name="T39" fmla="*/ 602 h 666"/>
                  <a:gd name="T40" fmla="*/ 485 w 1743"/>
                  <a:gd name="T41" fmla="*/ 548 h 666"/>
                  <a:gd name="T42" fmla="*/ 326 w 1743"/>
                  <a:gd name="T43" fmla="*/ 467 h 666"/>
                  <a:gd name="T44" fmla="*/ 188 w 1743"/>
                  <a:gd name="T45" fmla="*/ 354 h 666"/>
                  <a:gd name="T46" fmla="*/ 73 w 1743"/>
                  <a:gd name="T47" fmla="*/ 202 h 666"/>
                  <a:gd name="T48" fmla="*/ 0 w 1743"/>
                  <a:gd name="T49" fmla="*/ 0 h 666"/>
                  <a:gd name="T50" fmla="*/ 80 w 1743"/>
                  <a:gd name="T51" fmla="*/ 47 h 666"/>
                  <a:gd name="T52" fmla="*/ 176 w 1743"/>
                  <a:gd name="T53" fmla="*/ 126 h 666"/>
                  <a:gd name="T54" fmla="*/ 285 w 1743"/>
                  <a:gd name="T55" fmla="*/ 216 h 666"/>
                  <a:gd name="T56" fmla="*/ 398 w 1743"/>
                  <a:gd name="T57" fmla="*/ 300 h 666"/>
                  <a:gd name="T58" fmla="*/ 515 w 1743"/>
                  <a:gd name="T59" fmla="*/ 356 h 666"/>
                  <a:gd name="T60" fmla="*/ 623 w 1743"/>
                  <a:gd name="T61" fmla="*/ 368 h 666"/>
                  <a:gd name="T62" fmla="*/ 719 w 1743"/>
                  <a:gd name="T63" fmla="*/ 316 h 666"/>
                  <a:gd name="T64" fmla="*/ 802 w 1743"/>
                  <a:gd name="T65" fmla="*/ 178 h 666"/>
                  <a:gd name="T66" fmla="*/ 825 w 1743"/>
                  <a:gd name="T67" fmla="*/ 143 h 666"/>
                  <a:gd name="T68" fmla="*/ 864 w 1743"/>
                  <a:gd name="T69" fmla="*/ 143 h 666"/>
                  <a:gd name="T70" fmla="*/ 918 w 1743"/>
                  <a:gd name="T71" fmla="*/ 170 h 666"/>
                  <a:gd name="T72" fmla="*/ 1001 w 1743"/>
                  <a:gd name="T73" fmla="*/ 213 h 666"/>
                  <a:gd name="T74" fmla="*/ 1117 w 1743"/>
                  <a:gd name="T75" fmla="*/ 260 h 666"/>
                  <a:gd name="T76" fmla="*/ 1273 w 1743"/>
                  <a:gd name="T77" fmla="*/ 304 h 666"/>
                  <a:gd name="T78" fmla="*/ 1480 w 1743"/>
                  <a:gd name="T79" fmla="*/ 330 h 666"/>
                  <a:gd name="T80" fmla="*/ 1743 w 1743"/>
                  <a:gd name="T81" fmla="*/ 333 h 6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743" h="666">
                    <a:moveTo>
                      <a:pt x="1743" y="333"/>
                    </a:moveTo>
                    <a:lnTo>
                      <a:pt x="1731" y="348"/>
                    </a:lnTo>
                    <a:lnTo>
                      <a:pt x="1710" y="370"/>
                    </a:lnTo>
                    <a:lnTo>
                      <a:pt x="1685" y="403"/>
                    </a:lnTo>
                    <a:lnTo>
                      <a:pt x="1656" y="438"/>
                    </a:lnTo>
                    <a:lnTo>
                      <a:pt x="1615" y="475"/>
                    </a:lnTo>
                    <a:lnTo>
                      <a:pt x="1570" y="508"/>
                    </a:lnTo>
                    <a:lnTo>
                      <a:pt x="1518" y="537"/>
                    </a:lnTo>
                    <a:lnTo>
                      <a:pt x="1462" y="558"/>
                    </a:lnTo>
                    <a:lnTo>
                      <a:pt x="1413" y="572"/>
                    </a:lnTo>
                    <a:lnTo>
                      <a:pt x="1363" y="593"/>
                    </a:lnTo>
                    <a:lnTo>
                      <a:pt x="1314" y="613"/>
                    </a:lnTo>
                    <a:lnTo>
                      <a:pt x="1266" y="631"/>
                    </a:lnTo>
                    <a:lnTo>
                      <a:pt x="1220" y="648"/>
                    </a:lnTo>
                    <a:lnTo>
                      <a:pt x="1176" y="660"/>
                    </a:lnTo>
                    <a:lnTo>
                      <a:pt x="1138" y="666"/>
                    </a:lnTo>
                    <a:lnTo>
                      <a:pt x="1106" y="666"/>
                    </a:lnTo>
                    <a:lnTo>
                      <a:pt x="972" y="653"/>
                    </a:lnTo>
                    <a:lnTo>
                      <a:pt x="816" y="634"/>
                    </a:lnTo>
                    <a:lnTo>
                      <a:pt x="649" y="602"/>
                    </a:lnTo>
                    <a:lnTo>
                      <a:pt x="485" y="548"/>
                    </a:lnTo>
                    <a:lnTo>
                      <a:pt x="326" y="467"/>
                    </a:lnTo>
                    <a:lnTo>
                      <a:pt x="188" y="354"/>
                    </a:lnTo>
                    <a:lnTo>
                      <a:pt x="73" y="202"/>
                    </a:lnTo>
                    <a:lnTo>
                      <a:pt x="0" y="0"/>
                    </a:lnTo>
                    <a:lnTo>
                      <a:pt x="80" y="47"/>
                    </a:lnTo>
                    <a:lnTo>
                      <a:pt x="176" y="126"/>
                    </a:lnTo>
                    <a:lnTo>
                      <a:pt x="285" y="216"/>
                    </a:lnTo>
                    <a:lnTo>
                      <a:pt x="398" y="300"/>
                    </a:lnTo>
                    <a:lnTo>
                      <a:pt x="515" y="356"/>
                    </a:lnTo>
                    <a:lnTo>
                      <a:pt x="623" y="368"/>
                    </a:lnTo>
                    <a:lnTo>
                      <a:pt x="719" y="316"/>
                    </a:lnTo>
                    <a:lnTo>
                      <a:pt x="802" y="178"/>
                    </a:lnTo>
                    <a:lnTo>
                      <a:pt x="825" y="143"/>
                    </a:lnTo>
                    <a:lnTo>
                      <a:pt x="864" y="143"/>
                    </a:lnTo>
                    <a:lnTo>
                      <a:pt x="918" y="170"/>
                    </a:lnTo>
                    <a:lnTo>
                      <a:pt x="1001" y="213"/>
                    </a:lnTo>
                    <a:lnTo>
                      <a:pt x="1117" y="260"/>
                    </a:lnTo>
                    <a:lnTo>
                      <a:pt x="1273" y="304"/>
                    </a:lnTo>
                    <a:lnTo>
                      <a:pt x="1480" y="330"/>
                    </a:lnTo>
                    <a:lnTo>
                      <a:pt x="1743" y="333"/>
                    </a:lnTo>
                    <a:close/>
                  </a:path>
                </a:pathLst>
              </a:custGeom>
              <a:solidFill>
                <a:srgbClr val="A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3" name="Freeform 76"/>
              <p:cNvSpPr>
                <a:spLocks/>
              </p:cNvSpPr>
              <p:nvPr/>
            </p:nvSpPr>
            <p:spPr bwMode="auto">
              <a:xfrm>
                <a:off x="4609" y="2787"/>
                <a:ext cx="569" cy="208"/>
              </a:xfrm>
              <a:custGeom>
                <a:avLst/>
                <a:gdLst>
                  <a:gd name="T0" fmla="*/ 1707 w 1707"/>
                  <a:gd name="T1" fmla="*/ 310 h 625"/>
                  <a:gd name="T2" fmla="*/ 1696 w 1707"/>
                  <a:gd name="T3" fmla="*/ 324 h 625"/>
                  <a:gd name="T4" fmla="*/ 1675 w 1707"/>
                  <a:gd name="T5" fmla="*/ 351 h 625"/>
                  <a:gd name="T6" fmla="*/ 1645 w 1707"/>
                  <a:gd name="T7" fmla="*/ 380 h 625"/>
                  <a:gd name="T8" fmla="*/ 1613 w 1707"/>
                  <a:gd name="T9" fmla="*/ 415 h 625"/>
                  <a:gd name="T10" fmla="*/ 1572 w 1707"/>
                  <a:gd name="T11" fmla="*/ 450 h 625"/>
                  <a:gd name="T12" fmla="*/ 1526 w 1707"/>
                  <a:gd name="T13" fmla="*/ 483 h 625"/>
                  <a:gd name="T14" fmla="*/ 1476 w 1707"/>
                  <a:gd name="T15" fmla="*/ 508 h 625"/>
                  <a:gd name="T16" fmla="*/ 1419 w 1707"/>
                  <a:gd name="T17" fmla="*/ 529 h 625"/>
                  <a:gd name="T18" fmla="*/ 1368 w 1707"/>
                  <a:gd name="T19" fmla="*/ 543 h 625"/>
                  <a:gd name="T20" fmla="*/ 1317 w 1707"/>
                  <a:gd name="T21" fmla="*/ 561 h 625"/>
                  <a:gd name="T22" fmla="*/ 1268 w 1707"/>
                  <a:gd name="T23" fmla="*/ 578 h 625"/>
                  <a:gd name="T24" fmla="*/ 1219 w 1707"/>
                  <a:gd name="T25" fmla="*/ 596 h 625"/>
                  <a:gd name="T26" fmla="*/ 1169 w 1707"/>
                  <a:gd name="T27" fmla="*/ 610 h 625"/>
                  <a:gd name="T28" fmla="*/ 1125 w 1707"/>
                  <a:gd name="T29" fmla="*/ 618 h 625"/>
                  <a:gd name="T30" fmla="*/ 1084 w 1707"/>
                  <a:gd name="T31" fmla="*/ 625 h 625"/>
                  <a:gd name="T32" fmla="*/ 1045 w 1707"/>
                  <a:gd name="T33" fmla="*/ 625 h 625"/>
                  <a:gd name="T34" fmla="*/ 920 w 1707"/>
                  <a:gd name="T35" fmla="*/ 610 h 625"/>
                  <a:gd name="T36" fmla="*/ 773 w 1707"/>
                  <a:gd name="T37" fmla="*/ 590 h 625"/>
                  <a:gd name="T38" fmla="*/ 619 w 1707"/>
                  <a:gd name="T39" fmla="*/ 558 h 625"/>
                  <a:gd name="T40" fmla="*/ 461 w 1707"/>
                  <a:gd name="T41" fmla="*/ 508 h 625"/>
                  <a:gd name="T42" fmla="*/ 312 w 1707"/>
                  <a:gd name="T43" fmla="*/ 432 h 625"/>
                  <a:gd name="T44" fmla="*/ 180 w 1707"/>
                  <a:gd name="T45" fmla="*/ 327 h 625"/>
                  <a:gd name="T46" fmla="*/ 72 w 1707"/>
                  <a:gd name="T47" fmla="*/ 184 h 625"/>
                  <a:gd name="T48" fmla="*/ 0 w 1707"/>
                  <a:gd name="T49" fmla="*/ 0 h 625"/>
                  <a:gd name="T50" fmla="*/ 78 w 1707"/>
                  <a:gd name="T51" fmla="*/ 44 h 625"/>
                  <a:gd name="T52" fmla="*/ 175 w 1707"/>
                  <a:gd name="T53" fmla="*/ 117 h 625"/>
                  <a:gd name="T54" fmla="*/ 283 w 1707"/>
                  <a:gd name="T55" fmla="*/ 202 h 625"/>
                  <a:gd name="T56" fmla="*/ 396 w 1707"/>
                  <a:gd name="T57" fmla="*/ 281 h 625"/>
                  <a:gd name="T58" fmla="*/ 511 w 1707"/>
                  <a:gd name="T59" fmla="*/ 333 h 625"/>
                  <a:gd name="T60" fmla="*/ 619 w 1707"/>
                  <a:gd name="T61" fmla="*/ 342 h 625"/>
                  <a:gd name="T62" fmla="*/ 713 w 1707"/>
                  <a:gd name="T63" fmla="*/ 292 h 625"/>
                  <a:gd name="T64" fmla="*/ 789 w 1707"/>
                  <a:gd name="T65" fmla="*/ 160 h 625"/>
                  <a:gd name="T66" fmla="*/ 813 w 1707"/>
                  <a:gd name="T67" fmla="*/ 125 h 625"/>
                  <a:gd name="T68" fmla="*/ 848 w 1707"/>
                  <a:gd name="T69" fmla="*/ 129 h 625"/>
                  <a:gd name="T70" fmla="*/ 902 w 1707"/>
                  <a:gd name="T71" fmla="*/ 155 h 625"/>
                  <a:gd name="T72" fmla="*/ 985 w 1707"/>
                  <a:gd name="T73" fmla="*/ 199 h 625"/>
                  <a:gd name="T74" fmla="*/ 1098 w 1707"/>
                  <a:gd name="T75" fmla="*/ 246 h 625"/>
                  <a:gd name="T76" fmla="*/ 1250 w 1707"/>
                  <a:gd name="T77" fmla="*/ 286 h 625"/>
                  <a:gd name="T78" fmla="*/ 1452 w 1707"/>
                  <a:gd name="T79" fmla="*/ 313 h 625"/>
                  <a:gd name="T80" fmla="*/ 1707 w 1707"/>
                  <a:gd name="T81" fmla="*/ 310 h 6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707" h="625">
                    <a:moveTo>
                      <a:pt x="1707" y="310"/>
                    </a:moveTo>
                    <a:lnTo>
                      <a:pt x="1696" y="324"/>
                    </a:lnTo>
                    <a:lnTo>
                      <a:pt x="1675" y="351"/>
                    </a:lnTo>
                    <a:lnTo>
                      <a:pt x="1645" y="380"/>
                    </a:lnTo>
                    <a:lnTo>
                      <a:pt x="1613" y="415"/>
                    </a:lnTo>
                    <a:lnTo>
                      <a:pt x="1572" y="450"/>
                    </a:lnTo>
                    <a:lnTo>
                      <a:pt x="1526" y="483"/>
                    </a:lnTo>
                    <a:lnTo>
                      <a:pt x="1476" y="508"/>
                    </a:lnTo>
                    <a:lnTo>
                      <a:pt x="1419" y="529"/>
                    </a:lnTo>
                    <a:lnTo>
                      <a:pt x="1368" y="543"/>
                    </a:lnTo>
                    <a:lnTo>
                      <a:pt x="1317" y="561"/>
                    </a:lnTo>
                    <a:lnTo>
                      <a:pt x="1268" y="578"/>
                    </a:lnTo>
                    <a:lnTo>
                      <a:pt x="1219" y="596"/>
                    </a:lnTo>
                    <a:lnTo>
                      <a:pt x="1169" y="610"/>
                    </a:lnTo>
                    <a:lnTo>
                      <a:pt x="1125" y="618"/>
                    </a:lnTo>
                    <a:lnTo>
                      <a:pt x="1084" y="625"/>
                    </a:lnTo>
                    <a:lnTo>
                      <a:pt x="1045" y="625"/>
                    </a:lnTo>
                    <a:lnTo>
                      <a:pt x="920" y="610"/>
                    </a:lnTo>
                    <a:lnTo>
                      <a:pt x="773" y="590"/>
                    </a:lnTo>
                    <a:lnTo>
                      <a:pt x="619" y="558"/>
                    </a:lnTo>
                    <a:lnTo>
                      <a:pt x="461" y="508"/>
                    </a:lnTo>
                    <a:lnTo>
                      <a:pt x="312" y="432"/>
                    </a:lnTo>
                    <a:lnTo>
                      <a:pt x="180" y="327"/>
                    </a:lnTo>
                    <a:lnTo>
                      <a:pt x="72" y="184"/>
                    </a:lnTo>
                    <a:lnTo>
                      <a:pt x="0" y="0"/>
                    </a:lnTo>
                    <a:lnTo>
                      <a:pt x="78" y="44"/>
                    </a:lnTo>
                    <a:lnTo>
                      <a:pt x="175" y="117"/>
                    </a:lnTo>
                    <a:lnTo>
                      <a:pt x="283" y="202"/>
                    </a:lnTo>
                    <a:lnTo>
                      <a:pt x="396" y="281"/>
                    </a:lnTo>
                    <a:lnTo>
                      <a:pt x="511" y="333"/>
                    </a:lnTo>
                    <a:lnTo>
                      <a:pt x="619" y="342"/>
                    </a:lnTo>
                    <a:lnTo>
                      <a:pt x="713" y="292"/>
                    </a:lnTo>
                    <a:lnTo>
                      <a:pt x="789" y="160"/>
                    </a:lnTo>
                    <a:lnTo>
                      <a:pt x="813" y="125"/>
                    </a:lnTo>
                    <a:lnTo>
                      <a:pt x="848" y="129"/>
                    </a:lnTo>
                    <a:lnTo>
                      <a:pt x="902" y="155"/>
                    </a:lnTo>
                    <a:lnTo>
                      <a:pt x="985" y="199"/>
                    </a:lnTo>
                    <a:lnTo>
                      <a:pt x="1098" y="246"/>
                    </a:lnTo>
                    <a:lnTo>
                      <a:pt x="1250" y="286"/>
                    </a:lnTo>
                    <a:lnTo>
                      <a:pt x="1452" y="313"/>
                    </a:lnTo>
                    <a:lnTo>
                      <a:pt x="1707" y="310"/>
                    </a:lnTo>
                    <a:close/>
                  </a:path>
                </a:pathLst>
              </a:custGeom>
              <a:solidFill>
                <a:srgbClr val="A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4" name="Freeform 77"/>
              <p:cNvSpPr>
                <a:spLocks/>
              </p:cNvSpPr>
              <p:nvPr/>
            </p:nvSpPr>
            <p:spPr bwMode="auto">
              <a:xfrm>
                <a:off x="4617" y="2796"/>
                <a:ext cx="555" cy="198"/>
              </a:xfrm>
              <a:custGeom>
                <a:avLst/>
                <a:gdLst>
                  <a:gd name="T0" fmla="*/ 1667 w 1667"/>
                  <a:gd name="T1" fmla="*/ 294 h 594"/>
                  <a:gd name="T2" fmla="*/ 1653 w 1667"/>
                  <a:gd name="T3" fmla="*/ 308 h 594"/>
                  <a:gd name="T4" fmla="*/ 1632 w 1667"/>
                  <a:gd name="T5" fmla="*/ 335 h 594"/>
                  <a:gd name="T6" fmla="*/ 1602 w 1667"/>
                  <a:gd name="T7" fmla="*/ 364 h 594"/>
                  <a:gd name="T8" fmla="*/ 1567 w 1667"/>
                  <a:gd name="T9" fmla="*/ 397 h 594"/>
                  <a:gd name="T10" fmla="*/ 1524 w 1667"/>
                  <a:gd name="T11" fmla="*/ 432 h 594"/>
                  <a:gd name="T12" fmla="*/ 1480 w 1667"/>
                  <a:gd name="T13" fmla="*/ 461 h 594"/>
                  <a:gd name="T14" fmla="*/ 1427 w 1667"/>
                  <a:gd name="T15" fmla="*/ 484 h 594"/>
                  <a:gd name="T16" fmla="*/ 1375 w 1667"/>
                  <a:gd name="T17" fmla="*/ 502 h 594"/>
                  <a:gd name="T18" fmla="*/ 1325 w 1667"/>
                  <a:gd name="T19" fmla="*/ 516 h 594"/>
                  <a:gd name="T20" fmla="*/ 1273 w 1667"/>
                  <a:gd name="T21" fmla="*/ 534 h 594"/>
                  <a:gd name="T22" fmla="*/ 1219 w 1667"/>
                  <a:gd name="T23" fmla="*/ 551 h 594"/>
                  <a:gd name="T24" fmla="*/ 1170 w 1667"/>
                  <a:gd name="T25" fmla="*/ 569 h 594"/>
                  <a:gd name="T26" fmla="*/ 1120 w 1667"/>
                  <a:gd name="T27" fmla="*/ 580 h 594"/>
                  <a:gd name="T28" fmla="*/ 1074 w 1667"/>
                  <a:gd name="T29" fmla="*/ 591 h 594"/>
                  <a:gd name="T30" fmla="*/ 1030 w 1667"/>
                  <a:gd name="T31" fmla="*/ 594 h 594"/>
                  <a:gd name="T32" fmla="*/ 988 w 1667"/>
                  <a:gd name="T33" fmla="*/ 591 h 594"/>
                  <a:gd name="T34" fmla="*/ 872 w 1667"/>
                  <a:gd name="T35" fmla="*/ 577 h 594"/>
                  <a:gd name="T36" fmla="*/ 734 w 1667"/>
                  <a:gd name="T37" fmla="*/ 556 h 594"/>
                  <a:gd name="T38" fmla="*/ 589 w 1667"/>
                  <a:gd name="T39" fmla="*/ 528 h 594"/>
                  <a:gd name="T40" fmla="*/ 442 w 1667"/>
                  <a:gd name="T41" fmla="*/ 478 h 594"/>
                  <a:gd name="T42" fmla="*/ 301 w 1667"/>
                  <a:gd name="T43" fmla="*/ 405 h 594"/>
                  <a:gd name="T44" fmla="*/ 177 w 1667"/>
                  <a:gd name="T45" fmla="*/ 306 h 594"/>
                  <a:gd name="T46" fmla="*/ 74 w 1667"/>
                  <a:gd name="T47" fmla="*/ 175 h 594"/>
                  <a:gd name="T48" fmla="*/ 0 w 1667"/>
                  <a:gd name="T49" fmla="*/ 0 h 594"/>
                  <a:gd name="T50" fmla="*/ 77 w 1667"/>
                  <a:gd name="T51" fmla="*/ 43 h 594"/>
                  <a:gd name="T52" fmla="*/ 172 w 1667"/>
                  <a:gd name="T53" fmla="*/ 114 h 594"/>
                  <a:gd name="T54" fmla="*/ 282 w 1667"/>
                  <a:gd name="T55" fmla="*/ 195 h 594"/>
                  <a:gd name="T56" fmla="*/ 395 w 1667"/>
                  <a:gd name="T57" fmla="*/ 268 h 594"/>
                  <a:gd name="T58" fmla="*/ 509 w 1667"/>
                  <a:gd name="T59" fmla="*/ 318 h 594"/>
                  <a:gd name="T60" fmla="*/ 614 w 1667"/>
                  <a:gd name="T61" fmla="*/ 324 h 594"/>
                  <a:gd name="T62" fmla="*/ 705 w 1667"/>
                  <a:gd name="T63" fmla="*/ 273 h 594"/>
                  <a:gd name="T64" fmla="*/ 778 w 1667"/>
                  <a:gd name="T65" fmla="*/ 151 h 594"/>
                  <a:gd name="T66" fmla="*/ 799 w 1667"/>
                  <a:gd name="T67" fmla="*/ 119 h 594"/>
                  <a:gd name="T68" fmla="*/ 834 w 1667"/>
                  <a:gd name="T69" fmla="*/ 125 h 594"/>
                  <a:gd name="T70" fmla="*/ 886 w 1667"/>
                  <a:gd name="T71" fmla="*/ 151 h 594"/>
                  <a:gd name="T72" fmla="*/ 963 w 1667"/>
                  <a:gd name="T73" fmla="*/ 195 h 594"/>
                  <a:gd name="T74" fmla="*/ 1074 w 1667"/>
                  <a:gd name="T75" fmla="*/ 238 h 594"/>
                  <a:gd name="T76" fmla="*/ 1222 w 1667"/>
                  <a:gd name="T77" fmla="*/ 280 h 594"/>
                  <a:gd name="T78" fmla="*/ 1418 w 1667"/>
                  <a:gd name="T79" fmla="*/ 300 h 594"/>
                  <a:gd name="T80" fmla="*/ 1667 w 1667"/>
                  <a:gd name="T81" fmla="*/ 294 h 5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667" h="594">
                    <a:moveTo>
                      <a:pt x="1667" y="294"/>
                    </a:moveTo>
                    <a:lnTo>
                      <a:pt x="1653" y="308"/>
                    </a:lnTo>
                    <a:lnTo>
                      <a:pt x="1632" y="335"/>
                    </a:lnTo>
                    <a:lnTo>
                      <a:pt x="1602" y="364"/>
                    </a:lnTo>
                    <a:lnTo>
                      <a:pt x="1567" y="397"/>
                    </a:lnTo>
                    <a:lnTo>
                      <a:pt x="1524" y="432"/>
                    </a:lnTo>
                    <a:lnTo>
                      <a:pt x="1480" y="461"/>
                    </a:lnTo>
                    <a:lnTo>
                      <a:pt x="1427" y="484"/>
                    </a:lnTo>
                    <a:lnTo>
                      <a:pt x="1375" y="502"/>
                    </a:lnTo>
                    <a:lnTo>
                      <a:pt x="1325" y="516"/>
                    </a:lnTo>
                    <a:lnTo>
                      <a:pt x="1273" y="534"/>
                    </a:lnTo>
                    <a:lnTo>
                      <a:pt x="1219" y="551"/>
                    </a:lnTo>
                    <a:lnTo>
                      <a:pt x="1170" y="569"/>
                    </a:lnTo>
                    <a:lnTo>
                      <a:pt x="1120" y="580"/>
                    </a:lnTo>
                    <a:lnTo>
                      <a:pt x="1074" y="591"/>
                    </a:lnTo>
                    <a:lnTo>
                      <a:pt x="1030" y="594"/>
                    </a:lnTo>
                    <a:lnTo>
                      <a:pt x="988" y="591"/>
                    </a:lnTo>
                    <a:lnTo>
                      <a:pt x="872" y="577"/>
                    </a:lnTo>
                    <a:lnTo>
                      <a:pt x="734" y="556"/>
                    </a:lnTo>
                    <a:lnTo>
                      <a:pt x="589" y="528"/>
                    </a:lnTo>
                    <a:lnTo>
                      <a:pt x="442" y="478"/>
                    </a:lnTo>
                    <a:lnTo>
                      <a:pt x="301" y="405"/>
                    </a:lnTo>
                    <a:lnTo>
                      <a:pt x="177" y="306"/>
                    </a:lnTo>
                    <a:lnTo>
                      <a:pt x="74" y="175"/>
                    </a:lnTo>
                    <a:lnTo>
                      <a:pt x="0" y="0"/>
                    </a:lnTo>
                    <a:lnTo>
                      <a:pt x="77" y="43"/>
                    </a:lnTo>
                    <a:lnTo>
                      <a:pt x="172" y="114"/>
                    </a:lnTo>
                    <a:lnTo>
                      <a:pt x="282" y="195"/>
                    </a:lnTo>
                    <a:lnTo>
                      <a:pt x="395" y="268"/>
                    </a:lnTo>
                    <a:lnTo>
                      <a:pt x="509" y="318"/>
                    </a:lnTo>
                    <a:lnTo>
                      <a:pt x="614" y="324"/>
                    </a:lnTo>
                    <a:lnTo>
                      <a:pt x="705" y="273"/>
                    </a:lnTo>
                    <a:lnTo>
                      <a:pt x="778" y="151"/>
                    </a:lnTo>
                    <a:lnTo>
                      <a:pt x="799" y="119"/>
                    </a:lnTo>
                    <a:lnTo>
                      <a:pt x="834" y="125"/>
                    </a:lnTo>
                    <a:lnTo>
                      <a:pt x="886" y="151"/>
                    </a:lnTo>
                    <a:lnTo>
                      <a:pt x="963" y="195"/>
                    </a:lnTo>
                    <a:lnTo>
                      <a:pt x="1074" y="238"/>
                    </a:lnTo>
                    <a:lnTo>
                      <a:pt x="1222" y="280"/>
                    </a:lnTo>
                    <a:lnTo>
                      <a:pt x="1418" y="300"/>
                    </a:lnTo>
                    <a:lnTo>
                      <a:pt x="1667" y="294"/>
                    </a:lnTo>
                    <a:close/>
                  </a:path>
                </a:pathLst>
              </a:custGeom>
              <a:solidFill>
                <a:srgbClr val="A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5" name="Freeform 78"/>
              <p:cNvSpPr>
                <a:spLocks/>
              </p:cNvSpPr>
              <p:nvPr/>
            </p:nvSpPr>
            <p:spPr bwMode="auto">
              <a:xfrm>
                <a:off x="4625" y="2806"/>
                <a:ext cx="542" cy="185"/>
              </a:xfrm>
              <a:custGeom>
                <a:avLst/>
                <a:gdLst>
                  <a:gd name="T0" fmla="*/ 1626 w 1626"/>
                  <a:gd name="T1" fmla="*/ 282 h 557"/>
                  <a:gd name="T2" fmla="*/ 1610 w 1626"/>
                  <a:gd name="T3" fmla="*/ 298 h 557"/>
                  <a:gd name="T4" fmla="*/ 1588 w 1626"/>
                  <a:gd name="T5" fmla="*/ 321 h 557"/>
                  <a:gd name="T6" fmla="*/ 1556 w 1626"/>
                  <a:gd name="T7" fmla="*/ 349 h 557"/>
                  <a:gd name="T8" fmla="*/ 1521 w 1626"/>
                  <a:gd name="T9" fmla="*/ 379 h 557"/>
                  <a:gd name="T10" fmla="*/ 1476 w 1626"/>
                  <a:gd name="T11" fmla="*/ 411 h 557"/>
                  <a:gd name="T12" fmla="*/ 1430 w 1626"/>
                  <a:gd name="T13" fmla="*/ 438 h 557"/>
                  <a:gd name="T14" fmla="*/ 1380 w 1626"/>
                  <a:gd name="T15" fmla="*/ 460 h 557"/>
                  <a:gd name="T16" fmla="*/ 1327 w 1626"/>
                  <a:gd name="T17" fmla="*/ 478 h 557"/>
                  <a:gd name="T18" fmla="*/ 1275 w 1626"/>
                  <a:gd name="T19" fmla="*/ 492 h 557"/>
                  <a:gd name="T20" fmla="*/ 1222 w 1626"/>
                  <a:gd name="T21" fmla="*/ 511 h 557"/>
                  <a:gd name="T22" fmla="*/ 1169 w 1626"/>
                  <a:gd name="T23" fmla="*/ 525 h 557"/>
                  <a:gd name="T24" fmla="*/ 1117 w 1626"/>
                  <a:gd name="T25" fmla="*/ 540 h 557"/>
                  <a:gd name="T26" fmla="*/ 1066 w 1626"/>
                  <a:gd name="T27" fmla="*/ 548 h 557"/>
                  <a:gd name="T28" fmla="*/ 1020 w 1626"/>
                  <a:gd name="T29" fmla="*/ 557 h 557"/>
                  <a:gd name="T30" fmla="*/ 974 w 1626"/>
                  <a:gd name="T31" fmla="*/ 557 h 557"/>
                  <a:gd name="T32" fmla="*/ 929 w 1626"/>
                  <a:gd name="T33" fmla="*/ 551 h 557"/>
                  <a:gd name="T34" fmla="*/ 818 w 1626"/>
                  <a:gd name="T35" fmla="*/ 540 h 557"/>
                  <a:gd name="T36" fmla="*/ 689 w 1626"/>
                  <a:gd name="T37" fmla="*/ 522 h 557"/>
                  <a:gd name="T38" fmla="*/ 552 w 1626"/>
                  <a:gd name="T39" fmla="*/ 490 h 557"/>
                  <a:gd name="T40" fmla="*/ 415 w 1626"/>
                  <a:gd name="T41" fmla="*/ 443 h 557"/>
                  <a:gd name="T42" fmla="*/ 283 w 1626"/>
                  <a:gd name="T43" fmla="*/ 376 h 557"/>
                  <a:gd name="T44" fmla="*/ 167 w 1626"/>
                  <a:gd name="T45" fmla="*/ 282 h 557"/>
                  <a:gd name="T46" fmla="*/ 70 w 1626"/>
                  <a:gd name="T47" fmla="*/ 160 h 557"/>
                  <a:gd name="T48" fmla="*/ 0 w 1626"/>
                  <a:gd name="T49" fmla="*/ 0 h 557"/>
                  <a:gd name="T50" fmla="*/ 73 w 1626"/>
                  <a:gd name="T51" fmla="*/ 44 h 557"/>
                  <a:gd name="T52" fmla="*/ 169 w 1626"/>
                  <a:gd name="T53" fmla="*/ 108 h 557"/>
                  <a:gd name="T54" fmla="*/ 275 w 1626"/>
                  <a:gd name="T55" fmla="*/ 184 h 557"/>
                  <a:gd name="T56" fmla="*/ 389 w 1626"/>
                  <a:gd name="T57" fmla="*/ 254 h 557"/>
                  <a:gd name="T58" fmla="*/ 500 w 1626"/>
                  <a:gd name="T59" fmla="*/ 298 h 557"/>
                  <a:gd name="T60" fmla="*/ 603 w 1626"/>
                  <a:gd name="T61" fmla="*/ 306 h 557"/>
                  <a:gd name="T62" fmla="*/ 689 w 1626"/>
                  <a:gd name="T63" fmla="*/ 257 h 557"/>
                  <a:gd name="T64" fmla="*/ 757 w 1626"/>
                  <a:gd name="T65" fmla="*/ 136 h 557"/>
                  <a:gd name="T66" fmla="*/ 781 w 1626"/>
                  <a:gd name="T67" fmla="*/ 111 h 557"/>
                  <a:gd name="T68" fmla="*/ 816 w 1626"/>
                  <a:gd name="T69" fmla="*/ 114 h 557"/>
                  <a:gd name="T70" fmla="*/ 866 w 1626"/>
                  <a:gd name="T71" fmla="*/ 146 h 557"/>
                  <a:gd name="T72" fmla="*/ 942 w 1626"/>
                  <a:gd name="T73" fmla="*/ 187 h 557"/>
                  <a:gd name="T74" fmla="*/ 1050 w 1626"/>
                  <a:gd name="T75" fmla="*/ 233 h 557"/>
                  <a:gd name="T76" fmla="*/ 1195 w 1626"/>
                  <a:gd name="T77" fmla="*/ 271 h 557"/>
                  <a:gd name="T78" fmla="*/ 1386 w 1626"/>
                  <a:gd name="T79" fmla="*/ 289 h 557"/>
                  <a:gd name="T80" fmla="*/ 1626 w 1626"/>
                  <a:gd name="T81" fmla="*/ 282 h 5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626" h="557">
                    <a:moveTo>
                      <a:pt x="1626" y="282"/>
                    </a:moveTo>
                    <a:lnTo>
                      <a:pt x="1610" y="298"/>
                    </a:lnTo>
                    <a:lnTo>
                      <a:pt x="1588" y="321"/>
                    </a:lnTo>
                    <a:lnTo>
                      <a:pt x="1556" y="349"/>
                    </a:lnTo>
                    <a:lnTo>
                      <a:pt x="1521" y="379"/>
                    </a:lnTo>
                    <a:lnTo>
                      <a:pt x="1476" y="411"/>
                    </a:lnTo>
                    <a:lnTo>
                      <a:pt x="1430" y="438"/>
                    </a:lnTo>
                    <a:lnTo>
                      <a:pt x="1380" y="460"/>
                    </a:lnTo>
                    <a:lnTo>
                      <a:pt x="1327" y="478"/>
                    </a:lnTo>
                    <a:lnTo>
                      <a:pt x="1275" y="492"/>
                    </a:lnTo>
                    <a:lnTo>
                      <a:pt x="1222" y="511"/>
                    </a:lnTo>
                    <a:lnTo>
                      <a:pt x="1169" y="525"/>
                    </a:lnTo>
                    <a:lnTo>
                      <a:pt x="1117" y="540"/>
                    </a:lnTo>
                    <a:lnTo>
                      <a:pt x="1066" y="548"/>
                    </a:lnTo>
                    <a:lnTo>
                      <a:pt x="1020" y="557"/>
                    </a:lnTo>
                    <a:lnTo>
                      <a:pt x="974" y="557"/>
                    </a:lnTo>
                    <a:lnTo>
                      <a:pt x="929" y="551"/>
                    </a:lnTo>
                    <a:lnTo>
                      <a:pt x="818" y="540"/>
                    </a:lnTo>
                    <a:lnTo>
                      <a:pt x="689" y="522"/>
                    </a:lnTo>
                    <a:lnTo>
                      <a:pt x="552" y="490"/>
                    </a:lnTo>
                    <a:lnTo>
                      <a:pt x="415" y="443"/>
                    </a:lnTo>
                    <a:lnTo>
                      <a:pt x="283" y="376"/>
                    </a:lnTo>
                    <a:lnTo>
                      <a:pt x="167" y="282"/>
                    </a:lnTo>
                    <a:lnTo>
                      <a:pt x="70" y="160"/>
                    </a:lnTo>
                    <a:lnTo>
                      <a:pt x="0" y="0"/>
                    </a:lnTo>
                    <a:lnTo>
                      <a:pt x="73" y="44"/>
                    </a:lnTo>
                    <a:lnTo>
                      <a:pt x="169" y="108"/>
                    </a:lnTo>
                    <a:lnTo>
                      <a:pt x="275" y="184"/>
                    </a:lnTo>
                    <a:lnTo>
                      <a:pt x="389" y="254"/>
                    </a:lnTo>
                    <a:lnTo>
                      <a:pt x="500" y="298"/>
                    </a:lnTo>
                    <a:lnTo>
                      <a:pt x="603" y="306"/>
                    </a:lnTo>
                    <a:lnTo>
                      <a:pt x="689" y="257"/>
                    </a:lnTo>
                    <a:lnTo>
                      <a:pt x="757" y="136"/>
                    </a:lnTo>
                    <a:lnTo>
                      <a:pt x="781" y="111"/>
                    </a:lnTo>
                    <a:lnTo>
                      <a:pt x="816" y="114"/>
                    </a:lnTo>
                    <a:lnTo>
                      <a:pt x="866" y="146"/>
                    </a:lnTo>
                    <a:lnTo>
                      <a:pt x="942" y="187"/>
                    </a:lnTo>
                    <a:lnTo>
                      <a:pt x="1050" y="233"/>
                    </a:lnTo>
                    <a:lnTo>
                      <a:pt x="1195" y="271"/>
                    </a:lnTo>
                    <a:lnTo>
                      <a:pt x="1386" y="289"/>
                    </a:lnTo>
                    <a:lnTo>
                      <a:pt x="1626" y="282"/>
                    </a:lnTo>
                    <a:close/>
                  </a:path>
                </a:pathLst>
              </a:custGeom>
              <a:solidFill>
                <a:srgbClr val="9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6" name="Freeform 79"/>
              <p:cNvSpPr>
                <a:spLocks/>
              </p:cNvSpPr>
              <p:nvPr/>
            </p:nvSpPr>
            <p:spPr bwMode="auto">
              <a:xfrm>
                <a:off x="4633" y="2817"/>
                <a:ext cx="528" cy="172"/>
              </a:xfrm>
              <a:custGeom>
                <a:avLst/>
                <a:gdLst>
                  <a:gd name="T0" fmla="*/ 1584 w 1584"/>
                  <a:gd name="T1" fmla="*/ 260 h 516"/>
                  <a:gd name="T2" fmla="*/ 1567 w 1584"/>
                  <a:gd name="T3" fmla="*/ 274 h 516"/>
                  <a:gd name="T4" fmla="*/ 1543 w 1584"/>
                  <a:gd name="T5" fmla="*/ 298 h 516"/>
                  <a:gd name="T6" fmla="*/ 1511 w 1584"/>
                  <a:gd name="T7" fmla="*/ 324 h 516"/>
                  <a:gd name="T8" fmla="*/ 1473 w 1584"/>
                  <a:gd name="T9" fmla="*/ 352 h 516"/>
                  <a:gd name="T10" fmla="*/ 1429 w 1584"/>
                  <a:gd name="T11" fmla="*/ 382 h 516"/>
                  <a:gd name="T12" fmla="*/ 1384 w 1584"/>
                  <a:gd name="T13" fmla="*/ 411 h 516"/>
                  <a:gd name="T14" fmla="*/ 1333 w 1584"/>
                  <a:gd name="T15" fmla="*/ 432 h 516"/>
                  <a:gd name="T16" fmla="*/ 1279 w 1584"/>
                  <a:gd name="T17" fmla="*/ 449 h 516"/>
                  <a:gd name="T18" fmla="*/ 1228 w 1584"/>
                  <a:gd name="T19" fmla="*/ 460 h 516"/>
                  <a:gd name="T20" fmla="*/ 1174 w 1584"/>
                  <a:gd name="T21" fmla="*/ 476 h 516"/>
                  <a:gd name="T22" fmla="*/ 1122 w 1584"/>
                  <a:gd name="T23" fmla="*/ 490 h 516"/>
                  <a:gd name="T24" fmla="*/ 1066 w 1584"/>
                  <a:gd name="T25" fmla="*/ 502 h 516"/>
                  <a:gd name="T26" fmla="*/ 1017 w 1584"/>
                  <a:gd name="T27" fmla="*/ 511 h 516"/>
                  <a:gd name="T28" fmla="*/ 964 w 1584"/>
                  <a:gd name="T29" fmla="*/ 516 h 516"/>
                  <a:gd name="T30" fmla="*/ 918 w 1584"/>
                  <a:gd name="T31" fmla="*/ 516 h 516"/>
                  <a:gd name="T32" fmla="*/ 873 w 1584"/>
                  <a:gd name="T33" fmla="*/ 511 h 516"/>
                  <a:gd name="T34" fmla="*/ 765 w 1584"/>
                  <a:gd name="T35" fmla="*/ 499 h 516"/>
                  <a:gd name="T36" fmla="*/ 646 w 1584"/>
                  <a:gd name="T37" fmla="*/ 478 h 516"/>
                  <a:gd name="T38" fmla="*/ 517 w 1584"/>
                  <a:gd name="T39" fmla="*/ 449 h 516"/>
                  <a:gd name="T40" fmla="*/ 391 w 1584"/>
                  <a:gd name="T41" fmla="*/ 406 h 516"/>
                  <a:gd name="T42" fmla="*/ 269 w 1584"/>
                  <a:gd name="T43" fmla="*/ 344 h 516"/>
                  <a:gd name="T44" fmla="*/ 157 w 1584"/>
                  <a:gd name="T45" fmla="*/ 257 h 516"/>
                  <a:gd name="T46" fmla="*/ 67 w 1584"/>
                  <a:gd name="T47" fmla="*/ 146 h 516"/>
                  <a:gd name="T48" fmla="*/ 0 w 1584"/>
                  <a:gd name="T49" fmla="*/ 0 h 516"/>
                  <a:gd name="T50" fmla="*/ 73 w 1584"/>
                  <a:gd name="T51" fmla="*/ 38 h 516"/>
                  <a:gd name="T52" fmla="*/ 166 w 1584"/>
                  <a:gd name="T53" fmla="*/ 99 h 516"/>
                  <a:gd name="T54" fmla="*/ 272 w 1584"/>
                  <a:gd name="T55" fmla="*/ 169 h 516"/>
                  <a:gd name="T56" fmla="*/ 382 w 1584"/>
                  <a:gd name="T57" fmla="*/ 233 h 516"/>
                  <a:gd name="T58" fmla="*/ 493 w 1584"/>
                  <a:gd name="T59" fmla="*/ 274 h 516"/>
                  <a:gd name="T60" fmla="*/ 595 w 1584"/>
                  <a:gd name="T61" fmla="*/ 279 h 516"/>
                  <a:gd name="T62" fmla="*/ 681 w 1584"/>
                  <a:gd name="T63" fmla="*/ 233 h 516"/>
                  <a:gd name="T64" fmla="*/ 745 w 1584"/>
                  <a:gd name="T65" fmla="*/ 120 h 516"/>
                  <a:gd name="T66" fmla="*/ 768 w 1584"/>
                  <a:gd name="T67" fmla="*/ 93 h 516"/>
                  <a:gd name="T68" fmla="*/ 800 w 1584"/>
                  <a:gd name="T69" fmla="*/ 101 h 516"/>
                  <a:gd name="T70" fmla="*/ 850 w 1584"/>
                  <a:gd name="T71" fmla="*/ 131 h 516"/>
                  <a:gd name="T72" fmla="*/ 923 w 1584"/>
                  <a:gd name="T73" fmla="*/ 171 h 516"/>
                  <a:gd name="T74" fmla="*/ 1028 w 1584"/>
                  <a:gd name="T75" fmla="*/ 219 h 516"/>
                  <a:gd name="T76" fmla="*/ 1169 w 1584"/>
                  <a:gd name="T77" fmla="*/ 254 h 516"/>
                  <a:gd name="T78" fmla="*/ 1349 w 1584"/>
                  <a:gd name="T79" fmla="*/ 271 h 516"/>
                  <a:gd name="T80" fmla="*/ 1584 w 1584"/>
                  <a:gd name="T81" fmla="*/ 260 h 5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84" h="516">
                    <a:moveTo>
                      <a:pt x="1584" y="260"/>
                    </a:moveTo>
                    <a:lnTo>
                      <a:pt x="1567" y="274"/>
                    </a:lnTo>
                    <a:lnTo>
                      <a:pt x="1543" y="298"/>
                    </a:lnTo>
                    <a:lnTo>
                      <a:pt x="1511" y="324"/>
                    </a:lnTo>
                    <a:lnTo>
                      <a:pt x="1473" y="352"/>
                    </a:lnTo>
                    <a:lnTo>
                      <a:pt x="1429" y="382"/>
                    </a:lnTo>
                    <a:lnTo>
                      <a:pt x="1384" y="411"/>
                    </a:lnTo>
                    <a:lnTo>
                      <a:pt x="1333" y="432"/>
                    </a:lnTo>
                    <a:lnTo>
                      <a:pt x="1279" y="449"/>
                    </a:lnTo>
                    <a:lnTo>
                      <a:pt x="1228" y="460"/>
                    </a:lnTo>
                    <a:lnTo>
                      <a:pt x="1174" y="476"/>
                    </a:lnTo>
                    <a:lnTo>
                      <a:pt x="1122" y="490"/>
                    </a:lnTo>
                    <a:lnTo>
                      <a:pt x="1066" y="502"/>
                    </a:lnTo>
                    <a:lnTo>
                      <a:pt x="1017" y="511"/>
                    </a:lnTo>
                    <a:lnTo>
                      <a:pt x="964" y="516"/>
                    </a:lnTo>
                    <a:lnTo>
                      <a:pt x="918" y="516"/>
                    </a:lnTo>
                    <a:lnTo>
                      <a:pt x="873" y="511"/>
                    </a:lnTo>
                    <a:lnTo>
                      <a:pt x="765" y="499"/>
                    </a:lnTo>
                    <a:lnTo>
                      <a:pt x="646" y="478"/>
                    </a:lnTo>
                    <a:lnTo>
                      <a:pt x="517" y="449"/>
                    </a:lnTo>
                    <a:lnTo>
                      <a:pt x="391" y="406"/>
                    </a:lnTo>
                    <a:lnTo>
                      <a:pt x="269" y="344"/>
                    </a:lnTo>
                    <a:lnTo>
                      <a:pt x="157" y="257"/>
                    </a:lnTo>
                    <a:lnTo>
                      <a:pt x="67" y="146"/>
                    </a:lnTo>
                    <a:lnTo>
                      <a:pt x="0" y="0"/>
                    </a:lnTo>
                    <a:lnTo>
                      <a:pt x="73" y="38"/>
                    </a:lnTo>
                    <a:lnTo>
                      <a:pt x="166" y="99"/>
                    </a:lnTo>
                    <a:lnTo>
                      <a:pt x="272" y="169"/>
                    </a:lnTo>
                    <a:lnTo>
                      <a:pt x="382" y="233"/>
                    </a:lnTo>
                    <a:lnTo>
                      <a:pt x="493" y="274"/>
                    </a:lnTo>
                    <a:lnTo>
                      <a:pt x="595" y="279"/>
                    </a:lnTo>
                    <a:lnTo>
                      <a:pt x="681" y="233"/>
                    </a:lnTo>
                    <a:lnTo>
                      <a:pt x="745" y="120"/>
                    </a:lnTo>
                    <a:lnTo>
                      <a:pt x="768" y="93"/>
                    </a:lnTo>
                    <a:lnTo>
                      <a:pt x="800" y="101"/>
                    </a:lnTo>
                    <a:lnTo>
                      <a:pt x="850" y="131"/>
                    </a:lnTo>
                    <a:lnTo>
                      <a:pt x="923" y="171"/>
                    </a:lnTo>
                    <a:lnTo>
                      <a:pt x="1028" y="219"/>
                    </a:lnTo>
                    <a:lnTo>
                      <a:pt x="1169" y="254"/>
                    </a:lnTo>
                    <a:lnTo>
                      <a:pt x="1349" y="271"/>
                    </a:lnTo>
                    <a:lnTo>
                      <a:pt x="1584" y="260"/>
                    </a:lnTo>
                    <a:close/>
                  </a:path>
                </a:pathLst>
              </a:custGeom>
              <a:solidFill>
                <a:srgbClr val="9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7" name="Freeform 80"/>
              <p:cNvSpPr>
                <a:spLocks/>
              </p:cNvSpPr>
              <p:nvPr/>
            </p:nvSpPr>
            <p:spPr bwMode="auto">
              <a:xfrm>
                <a:off x="4640" y="2827"/>
                <a:ext cx="516" cy="161"/>
              </a:xfrm>
              <a:custGeom>
                <a:avLst/>
                <a:gdLst>
                  <a:gd name="T0" fmla="*/ 1548 w 1548"/>
                  <a:gd name="T1" fmla="*/ 243 h 483"/>
                  <a:gd name="T2" fmla="*/ 1526 w 1548"/>
                  <a:gd name="T3" fmla="*/ 258 h 483"/>
                  <a:gd name="T4" fmla="*/ 1504 w 1548"/>
                  <a:gd name="T5" fmla="*/ 281 h 483"/>
                  <a:gd name="T6" fmla="*/ 1469 w 1548"/>
                  <a:gd name="T7" fmla="*/ 307 h 483"/>
                  <a:gd name="T8" fmla="*/ 1430 w 1548"/>
                  <a:gd name="T9" fmla="*/ 334 h 483"/>
                  <a:gd name="T10" fmla="*/ 1384 w 1548"/>
                  <a:gd name="T11" fmla="*/ 364 h 483"/>
                  <a:gd name="T12" fmla="*/ 1337 w 1548"/>
                  <a:gd name="T13" fmla="*/ 386 h 483"/>
                  <a:gd name="T14" fmla="*/ 1287 w 1548"/>
                  <a:gd name="T15" fmla="*/ 407 h 483"/>
                  <a:gd name="T16" fmla="*/ 1235 w 1548"/>
                  <a:gd name="T17" fmla="*/ 421 h 483"/>
                  <a:gd name="T18" fmla="*/ 1182 w 1548"/>
                  <a:gd name="T19" fmla="*/ 436 h 483"/>
                  <a:gd name="T20" fmla="*/ 1127 w 1548"/>
                  <a:gd name="T21" fmla="*/ 450 h 483"/>
                  <a:gd name="T22" fmla="*/ 1071 w 1548"/>
                  <a:gd name="T23" fmla="*/ 462 h 483"/>
                  <a:gd name="T24" fmla="*/ 1018 w 1548"/>
                  <a:gd name="T25" fmla="*/ 471 h 483"/>
                  <a:gd name="T26" fmla="*/ 963 w 1548"/>
                  <a:gd name="T27" fmla="*/ 480 h 483"/>
                  <a:gd name="T28" fmla="*/ 913 w 1548"/>
                  <a:gd name="T29" fmla="*/ 483 h 483"/>
                  <a:gd name="T30" fmla="*/ 864 w 1548"/>
                  <a:gd name="T31" fmla="*/ 483 h 483"/>
                  <a:gd name="T32" fmla="*/ 816 w 1548"/>
                  <a:gd name="T33" fmla="*/ 477 h 483"/>
                  <a:gd name="T34" fmla="*/ 714 w 1548"/>
                  <a:gd name="T35" fmla="*/ 462 h 483"/>
                  <a:gd name="T36" fmla="*/ 603 w 1548"/>
                  <a:gd name="T37" fmla="*/ 442 h 483"/>
                  <a:gd name="T38" fmla="*/ 484 w 1548"/>
                  <a:gd name="T39" fmla="*/ 415 h 483"/>
                  <a:gd name="T40" fmla="*/ 366 w 1548"/>
                  <a:gd name="T41" fmla="*/ 372 h 483"/>
                  <a:gd name="T42" fmla="*/ 255 w 1548"/>
                  <a:gd name="T43" fmla="*/ 313 h 483"/>
                  <a:gd name="T44" fmla="*/ 153 w 1548"/>
                  <a:gd name="T45" fmla="*/ 235 h 483"/>
                  <a:gd name="T46" fmla="*/ 65 w 1548"/>
                  <a:gd name="T47" fmla="*/ 132 h 483"/>
                  <a:gd name="T48" fmla="*/ 0 w 1548"/>
                  <a:gd name="T49" fmla="*/ 0 h 483"/>
                  <a:gd name="T50" fmla="*/ 72 w 1548"/>
                  <a:gd name="T51" fmla="*/ 36 h 483"/>
                  <a:gd name="T52" fmla="*/ 164 w 1548"/>
                  <a:gd name="T53" fmla="*/ 92 h 483"/>
                  <a:gd name="T54" fmla="*/ 266 w 1548"/>
                  <a:gd name="T55" fmla="*/ 159 h 483"/>
                  <a:gd name="T56" fmla="*/ 381 w 1548"/>
                  <a:gd name="T57" fmla="*/ 214 h 483"/>
                  <a:gd name="T58" fmla="*/ 489 w 1548"/>
                  <a:gd name="T59" fmla="*/ 254 h 483"/>
                  <a:gd name="T60" fmla="*/ 589 w 1548"/>
                  <a:gd name="T61" fmla="*/ 258 h 483"/>
                  <a:gd name="T62" fmla="*/ 670 w 1548"/>
                  <a:gd name="T63" fmla="*/ 214 h 483"/>
                  <a:gd name="T64" fmla="*/ 729 w 1548"/>
                  <a:gd name="T65" fmla="*/ 108 h 483"/>
                  <a:gd name="T66" fmla="*/ 753 w 1548"/>
                  <a:gd name="T67" fmla="*/ 86 h 483"/>
                  <a:gd name="T68" fmla="*/ 784 w 1548"/>
                  <a:gd name="T69" fmla="*/ 94 h 483"/>
                  <a:gd name="T70" fmla="*/ 834 w 1548"/>
                  <a:gd name="T71" fmla="*/ 127 h 483"/>
                  <a:gd name="T72" fmla="*/ 904 w 1548"/>
                  <a:gd name="T73" fmla="*/ 170 h 483"/>
                  <a:gd name="T74" fmla="*/ 1006 w 1548"/>
                  <a:gd name="T75" fmla="*/ 214 h 483"/>
                  <a:gd name="T76" fmla="*/ 1141 w 1548"/>
                  <a:gd name="T77" fmla="*/ 246 h 483"/>
                  <a:gd name="T78" fmla="*/ 1319 w 1548"/>
                  <a:gd name="T79" fmla="*/ 261 h 483"/>
                  <a:gd name="T80" fmla="*/ 1548 w 1548"/>
                  <a:gd name="T81" fmla="*/ 243 h 4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48" h="483">
                    <a:moveTo>
                      <a:pt x="1548" y="243"/>
                    </a:moveTo>
                    <a:lnTo>
                      <a:pt x="1526" y="258"/>
                    </a:lnTo>
                    <a:lnTo>
                      <a:pt x="1504" y="281"/>
                    </a:lnTo>
                    <a:lnTo>
                      <a:pt x="1469" y="307"/>
                    </a:lnTo>
                    <a:lnTo>
                      <a:pt x="1430" y="334"/>
                    </a:lnTo>
                    <a:lnTo>
                      <a:pt x="1384" y="364"/>
                    </a:lnTo>
                    <a:lnTo>
                      <a:pt x="1337" y="386"/>
                    </a:lnTo>
                    <a:lnTo>
                      <a:pt x="1287" y="407"/>
                    </a:lnTo>
                    <a:lnTo>
                      <a:pt x="1235" y="421"/>
                    </a:lnTo>
                    <a:lnTo>
                      <a:pt x="1182" y="436"/>
                    </a:lnTo>
                    <a:lnTo>
                      <a:pt x="1127" y="450"/>
                    </a:lnTo>
                    <a:lnTo>
                      <a:pt x="1071" y="462"/>
                    </a:lnTo>
                    <a:lnTo>
                      <a:pt x="1018" y="471"/>
                    </a:lnTo>
                    <a:lnTo>
                      <a:pt x="963" y="480"/>
                    </a:lnTo>
                    <a:lnTo>
                      <a:pt x="913" y="483"/>
                    </a:lnTo>
                    <a:lnTo>
                      <a:pt x="864" y="483"/>
                    </a:lnTo>
                    <a:lnTo>
                      <a:pt x="816" y="477"/>
                    </a:lnTo>
                    <a:lnTo>
                      <a:pt x="714" y="462"/>
                    </a:lnTo>
                    <a:lnTo>
                      <a:pt x="603" y="442"/>
                    </a:lnTo>
                    <a:lnTo>
                      <a:pt x="484" y="415"/>
                    </a:lnTo>
                    <a:lnTo>
                      <a:pt x="366" y="372"/>
                    </a:lnTo>
                    <a:lnTo>
                      <a:pt x="255" y="313"/>
                    </a:lnTo>
                    <a:lnTo>
                      <a:pt x="153" y="235"/>
                    </a:lnTo>
                    <a:lnTo>
                      <a:pt x="65" y="132"/>
                    </a:lnTo>
                    <a:lnTo>
                      <a:pt x="0" y="0"/>
                    </a:lnTo>
                    <a:lnTo>
                      <a:pt x="72" y="36"/>
                    </a:lnTo>
                    <a:lnTo>
                      <a:pt x="164" y="92"/>
                    </a:lnTo>
                    <a:lnTo>
                      <a:pt x="266" y="159"/>
                    </a:lnTo>
                    <a:lnTo>
                      <a:pt x="381" y="214"/>
                    </a:lnTo>
                    <a:lnTo>
                      <a:pt x="489" y="254"/>
                    </a:lnTo>
                    <a:lnTo>
                      <a:pt x="589" y="258"/>
                    </a:lnTo>
                    <a:lnTo>
                      <a:pt x="670" y="214"/>
                    </a:lnTo>
                    <a:lnTo>
                      <a:pt x="729" y="108"/>
                    </a:lnTo>
                    <a:lnTo>
                      <a:pt x="753" y="86"/>
                    </a:lnTo>
                    <a:lnTo>
                      <a:pt x="784" y="94"/>
                    </a:lnTo>
                    <a:lnTo>
                      <a:pt x="834" y="127"/>
                    </a:lnTo>
                    <a:lnTo>
                      <a:pt x="904" y="170"/>
                    </a:lnTo>
                    <a:lnTo>
                      <a:pt x="1006" y="214"/>
                    </a:lnTo>
                    <a:lnTo>
                      <a:pt x="1141" y="246"/>
                    </a:lnTo>
                    <a:lnTo>
                      <a:pt x="1319" y="261"/>
                    </a:lnTo>
                    <a:lnTo>
                      <a:pt x="1548" y="243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8" name="Freeform 81"/>
              <p:cNvSpPr>
                <a:spLocks/>
              </p:cNvSpPr>
              <p:nvPr/>
            </p:nvSpPr>
            <p:spPr bwMode="auto">
              <a:xfrm>
                <a:off x="4648" y="2839"/>
                <a:ext cx="502" cy="149"/>
              </a:xfrm>
              <a:custGeom>
                <a:avLst/>
                <a:gdLst>
                  <a:gd name="T0" fmla="*/ 1505 w 1505"/>
                  <a:gd name="T1" fmla="*/ 222 h 447"/>
                  <a:gd name="T2" fmla="*/ 1486 w 1505"/>
                  <a:gd name="T3" fmla="*/ 239 h 447"/>
                  <a:gd name="T4" fmla="*/ 1456 w 1505"/>
                  <a:gd name="T5" fmla="*/ 263 h 447"/>
                  <a:gd name="T6" fmla="*/ 1421 w 1505"/>
                  <a:gd name="T7" fmla="*/ 285 h 447"/>
                  <a:gd name="T8" fmla="*/ 1383 w 1505"/>
                  <a:gd name="T9" fmla="*/ 312 h 447"/>
                  <a:gd name="T10" fmla="*/ 1336 w 1505"/>
                  <a:gd name="T11" fmla="*/ 339 h 447"/>
                  <a:gd name="T12" fmla="*/ 1289 w 1505"/>
                  <a:gd name="T13" fmla="*/ 361 h 447"/>
                  <a:gd name="T14" fmla="*/ 1243 w 1505"/>
                  <a:gd name="T15" fmla="*/ 379 h 447"/>
                  <a:gd name="T16" fmla="*/ 1196 w 1505"/>
                  <a:gd name="T17" fmla="*/ 388 h 447"/>
                  <a:gd name="T18" fmla="*/ 1138 w 1505"/>
                  <a:gd name="T19" fmla="*/ 403 h 447"/>
                  <a:gd name="T20" fmla="*/ 1082 w 1505"/>
                  <a:gd name="T21" fmla="*/ 414 h 447"/>
                  <a:gd name="T22" fmla="*/ 1023 w 1505"/>
                  <a:gd name="T23" fmla="*/ 426 h 447"/>
                  <a:gd name="T24" fmla="*/ 968 w 1505"/>
                  <a:gd name="T25" fmla="*/ 435 h 447"/>
                  <a:gd name="T26" fmla="*/ 912 w 1505"/>
                  <a:gd name="T27" fmla="*/ 444 h 447"/>
                  <a:gd name="T28" fmla="*/ 856 w 1505"/>
                  <a:gd name="T29" fmla="*/ 447 h 447"/>
                  <a:gd name="T30" fmla="*/ 807 w 1505"/>
                  <a:gd name="T31" fmla="*/ 444 h 447"/>
                  <a:gd name="T32" fmla="*/ 757 w 1505"/>
                  <a:gd name="T33" fmla="*/ 435 h 447"/>
                  <a:gd name="T34" fmla="*/ 664 w 1505"/>
                  <a:gd name="T35" fmla="*/ 420 h 447"/>
                  <a:gd name="T36" fmla="*/ 559 w 1505"/>
                  <a:gd name="T37" fmla="*/ 400 h 447"/>
                  <a:gd name="T38" fmla="*/ 450 w 1505"/>
                  <a:gd name="T39" fmla="*/ 374 h 447"/>
                  <a:gd name="T40" fmla="*/ 345 w 1505"/>
                  <a:gd name="T41" fmla="*/ 333 h 447"/>
                  <a:gd name="T42" fmla="*/ 240 w 1505"/>
                  <a:gd name="T43" fmla="*/ 280 h 447"/>
                  <a:gd name="T44" fmla="*/ 143 w 1505"/>
                  <a:gd name="T45" fmla="*/ 207 h 447"/>
                  <a:gd name="T46" fmla="*/ 62 w 1505"/>
                  <a:gd name="T47" fmla="*/ 117 h 447"/>
                  <a:gd name="T48" fmla="*/ 0 w 1505"/>
                  <a:gd name="T49" fmla="*/ 0 h 447"/>
                  <a:gd name="T50" fmla="*/ 67 w 1505"/>
                  <a:gd name="T51" fmla="*/ 32 h 447"/>
                  <a:gd name="T52" fmla="*/ 161 w 1505"/>
                  <a:gd name="T53" fmla="*/ 82 h 447"/>
                  <a:gd name="T54" fmla="*/ 263 w 1505"/>
                  <a:gd name="T55" fmla="*/ 140 h 447"/>
                  <a:gd name="T56" fmla="*/ 374 w 1505"/>
                  <a:gd name="T57" fmla="*/ 193 h 447"/>
                  <a:gd name="T58" fmla="*/ 482 w 1505"/>
                  <a:gd name="T59" fmla="*/ 228 h 447"/>
                  <a:gd name="T60" fmla="*/ 582 w 1505"/>
                  <a:gd name="T61" fmla="*/ 231 h 447"/>
                  <a:gd name="T62" fmla="*/ 664 w 1505"/>
                  <a:gd name="T63" fmla="*/ 190 h 447"/>
                  <a:gd name="T64" fmla="*/ 716 w 1505"/>
                  <a:gd name="T65" fmla="*/ 91 h 447"/>
                  <a:gd name="T66" fmla="*/ 737 w 1505"/>
                  <a:gd name="T67" fmla="*/ 70 h 447"/>
                  <a:gd name="T68" fmla="*/ 769 w 1505"/>
                  <a:gd name="T69" fmla="*/ 82 h 447"/>
                  <a:gd name="T70" fmla="*/ 816 w 1505"/>
                  <a:gd name="T71" fmla="*/ 114 h 447"/>
                  <a:gd name="T72" fmla="*/ 886 w 1505"/>
                  <a:gd name="T73" fmla="*/ 155 h 447"/>
                  <a:gd name="T74" fmla="*/ 982 w 1505"/>
                  <a:gd name="T75" fmla="*/ 199 h 447"/>
                  <a:gd name="T76" fmla="*/ 1114 w 1505"/>
                  <a:gd name="T77" fmla="*/ 231 h 447"/>
                  <a:gd name="T78" fmla="*/ 1287 w 1505"/>
                  <a:gd name="T79" fmla="*/ 242 h 447"/>
                  <a:gd name="T80" fmla="*/ 1505 w 1505"/>
                  <a:gd name="T81" fmla="*/ 222 h 4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05" h="447">
                    <a:moveTo>
                      <a:pt x="1505" y="222"/>
                    </a:moveTo>
                    <a:lnTo>
                      <a:pt x="1486" y="239"/>
                    </a:lnTo>
                    <a:lnTo>
                      <a:pt x="1456" y="263"/>
                    </a:lnTo>
                    <a:lnTo>
                      <a:pt x="1421" y="285"/>
                    </a:lnTo>
                    <a:lnTo>
                      <a:pt x="1383" y="312"/>
                    </a:lnTo>
                    <a:lnTo>
                      <a:pt x="1336" y="339"/>
                    </a:lnTo>
                    <a:lnTo>
                      <a:pt x="1289" y="361"/>
                    </a:lnTo>
                    <a:lnTo>
                      <a:pt x="1243" y="379"/>
                    </a:lnTo>
                    <a:lnTo>
                      <a:pt x="1196" y="388"/>
                    </a:lnTo>
                    <a:lnTo>
                      <a:pt x="1138" y="403"/>
                    </a:lnTo>
                    <a:lnTo>
                      <a:pt x="1082" y="414"/>
                    </a:lnTo>
                    <a:lnTo>
                      <a:pt x="1023" y="426"/>
                    </a:lnTo>
                    <a:lnTo>
                      <a:pt x="968" y="435"/>
                    </a:lnTo>
                    <a:lnTo>
                      <a:pt x="912" y="444"/>
                    </a:lnTo>
                    <a:lnTo>
                      <a:pt x="856" y="447"/>
                    </a:lnTo>
                    <a:lnTo>
                      <a:pt x="807" y="444"/>
                    </a:lnTo>
                    <a:lnTo>
                      <a:pt x="757" y="435"/>
                    </a:lnTo>
                    <a:lnTo>
                      <a:pt x="664" y="420"/>
                    </a:lnTo>
                    <a:lnTo>
                      <a:pt x="559" y="400"/>
                    </a:lnTo>
                    <a:lnTo>
                      <a:pt x="450" y="374"/>
                    </a:lnTo>
                    <a:lnTo>
                      <a:pt x="345" y="333"/>
                    </a:lnTo>
                    <a:lnTo>
                      <a:pt x="240" y="280"/>
                    </a:lnTo>
                    <a:lnTo>
                      <a:pt x="143" y="207"/>
                    </a:lnTo>
                    <a:lnTo>
                      <a:pt x="62" y="117"/>
                    </a:lnTo>
                    <a:lnTo>
                      <a:pt x="0" y="0"/>
                    </a:lnTo>
                    <a:lnTo>
                      <a:pt x="67" y="32"/>
                    </a:lnTo>
                    <a:lnTo>
                      <a:pt x="161" y="82"/>
                    </a:lnTo>
                    <a:lnTo>
                      <a:pt x="263" y="140"/>
                    </a:lnTo>
                    <a:lnTo>
                      <a:pt x="374" y="193"/>
                    </a:lnTo>
                    <a:lnTo>
                      <a:pt x="482" y="228"/>
                    </a:lnTo>
                    <a:lnTo>
                      <a:pt x="582" y="231"/>
                    </a:lnTo>
                    <a:lnTo>
                      <a:pt x="664" y="190"/>
                    </a:lnTo>
                    <a:lnTo>
                      <a:pt x="716" y="91"/>
                    </a:lnTo>
                    <a:lnTo>
                      <a:pt x="737" y="70"/>
                    </a:lnTo>
                    <a:lnTo>
                      <a:pt x="769" y="82"/>
                    </a:lnTo>
                    <a:lnTo>
                      <a:pt x="816" y="114"/>
                    </a:lnTo>
                    <a:lnTo>
                      <a:pt x="886" y="155"/>
                    </a:lnTo>
                    <a:lnTo>
                      <a:pt x="982" y="199"/>
                    </a:lnTo>
                    <a:lnTo>
                      <a:pt x="1114" y="231"/>
                    </a:lnTo>
                    <a:lnTo>
                      <a:pt x="1287" y="242"/>
                    </a:lnTo>
                    <a:lnTo>
                      <a:pt x="1505" y="222"/>
                    </a:lnTo>
                    <a:close/>
                  </a:path>
                </a:pathLst>
              </a:custGeom>
              <a:solidFill>
                <a:srgbClr val="9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9" name="Freeform 82"/>
              <p:cNvSpPr>
                <a:spLocks/>
              </p:cNvSpPr>
              <p:nvPr/>
            </p:nvSpPr>
            <p:spPr bwMode="auto">
              <a:xfrm>
                <a:off x="4654" y="2848"/>
                <a:ext cx="490" cy="138"/>
              </a:xfrm>
              <a:custGeom>
                <a:avLst/>
                <a:gdLst>
                  <a:gd name="T0" fmla="*/ 1470 w 1470"/>
                  <a:gd name="T1" fmla="*/ 205 h 412"/>
                  <a:gd name="T2" fmla="*/ 1449 w 1470"/>
                  <a:gd name="T3" fmla="*/ 221 h 412"/>
                  <a:gd name="T4" fmla="*/ 1420 w 1470"/>
                  <a:gd name="T5" fmla="*/ 242 h 412"/>
                  <a:gd name="T6" fmla="*/ 1385 w 1470"/>
                  <a:gd name="T7" fmla="*/ 269 h 412"/>
                  <a:gd name="T8" fmla="*/ 1344 w 1470"/>
                  <a:gd name="T9" fmla="*/ 292 h 412"/>
                  <a:gd name="T10" fmla="*/ 1298 w 1470"/>
                  <a:gd name="T11" fmla="*/ 315 h 412"/>
                  <a:gd name="T12" fmla="*/ 1250 w 1470"/>
                  <a:gd name="T13" fmla="*/ 336 h 412"/>
                  <a:gd name="T14" fmla="*/ 1201 w 1470"/>
                  <a:gd name="T15" fmla="*/ 353 h 412"/>
                  <a:gd name="T16" fmla="*/ 1155 w 1470"/>
                  <a:gd name="T17" fmla="*/ 359 h 412"/>
                  <a:gd name="T18" fmla="*/ 1096 w 1470"/>
                  <a:gd name="T19" fmla="*/ 374 h 412"/>
                  <a:gd name="T20" fmla="*/ 1035 w 1470"/>
                  <a:gd name="T21" fmla="*/ 388 h 412"/>
                  <a:gd name="T22" fmla="*/ 976 w 1470"/>
                  <a:gd name="T23" fmla="*/ 399 h 412"/>
                  <a:gd name="T24" fmla="*/ 921 w 1470"/>
                  <a:gd name="T25" fmla="*/ 406 h 412"/>
                  <a:gd name="T26" fmla="*/ 862 w 1470"/>
                  <a:gd name="T27" fmla="*/ 412 h 412"/>
                  <a:gd name="T28" fmla="*/ 809 w 1470"/>
                  <a:gd name="T29" fmla="*/ 412 h 412"/>
                  <a:gd name="T30" fmla="*/ 754 w 1470"/>
                  <a:gd name="T31" fmla="*/ 409 h 412"/>
                  <a:gd name="T32" fmla="*/ 704 w 1470"/>
                  <a:gd name="T33" fmla="*/ 399 h 412"/>
                  <a:gd name="T34" fmla="*/ 617 w 1470"/>
                  <a:gd name="T35" fmla="*/ 385 h 412"/>
                  <a:gd name="T36" fmla="*/ 520 w 1470"/>
                  <a:gd name="T37" fmla="*/ 367 h 412"/>
                  <a:gd name="T38" fmla="*/ 421 w 1470"/>
                  <a:gd name="T39" fmla="*/ 339 h 412"/>
                  <a:gd name="T40" fmla="*/ 324 w 1470"/>
                  <a:gd name="T41" fmla="*/ 301 h 412"/>
                  <a:gd name="T42" fmla="*/ 227 w 1470"/>
                  <a:gd name="T43" fmla="*/ 251 h 412"/>
                  <a:gd name="T44" fmla="*/ 140 w 1470"/>
                  <a:gd name="T45" fmla="*/ 184 h 412"/>
                  <a:gd name="T46" fmla="*/ 60 w 1470"/>
                  <a:gd name="T47" fmla="*/ 102 h 412"/>
                  <a:gd name="T48" fmla="*/ 0 w 1470"/>
                  <a:gd name="T49" fmla="*/ 0 h 412"/>
                  <a:gd name="T50" fmla="*/ 67 w 1470"/>
                  <a:gd name="T51" fmla="*/ 29 h 412"/>
                  <a:gd name="T52" fmla="*/ 157 w 1470"/>
                  <a:gd name="T53" fmla="*/ 76 h 412"/>
                  <a:gd name="T54" fmla="*/ 262 w 1470"/>
                  <a:gd name="T55" fmla="*/ 132 h 412"/>
                  <a:gd name="T56" fmla="*/ 374 w 1470"/>
                  <a:gd name="T57" fmla="*/ 178 h 412"/>
                  <a:gd name="T58" fmla="*/ 482 w 1470"/>
                  <a:gd name="T59" fmla="*/ 210 h 412"/>
                  <a:gd name="T60" fmla="*/ 582 w 1470"/>
                  <a:gd name="T61" fmla="*/ 210 h 412"/>
                  <a:gd name="T62" fmla="*/ 658 w 1470"/>
                  <a:gd name="T63" fmla="*/ 172 h 412"/>
                  <a:gd name="T64" fmla="*/ 711 w 1470"/>
                  <a:gd name="T65" fmla="*/ 78 h 412"/>
                  <a:gd name="T66" fmla="*/ 730 w 1470"/>
                  <a:gd name="T67" fmla="*/ 59 h 412"/>
                  <a:gd name="T68" fmla="*/ 760 w 1470"/>
                  <a:gd name="T69" fmla="*/ 70 h 412"/>
                  <a:gd name="T70" fmla="*/ 806 w 1470"/>
                  <a:gd name="T71" fmla="*/ 105 h 412"/>
                  <a:gd name="T72" fmla="*/ 871 w 1470"/>
                  <a:gd name="T73" fmla="*/ 146 h 412"/>
                  <a:gd name="T74" fmla="*/ 964 w 1470"/>
                  <a:gd name="T75" fmla="*/ 189 h 412"/>
                  <a:gd name="T76" fmla="*/ 1093 w 1470"/>
                  <a:gd name="T77" fmla="*/ 219 h 412"/>
                  <a:gd name="T78" fmla="*/ 1260 w 1470"/>
                  <a:gd name="T79" fmla="*/ 231 h 412"/>
                  <a:gd name="T80" fmla="*/ 1470 w 1470"/>
                  <a:gd name="T81" fmla="*/ 205 h 4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70" h="412">
                    <a:moveTo>
                      <a:pt x="1470" y="205"/>
                    </a:moveTo>
                    <a:lnTo>
                      <a:pt x="1449" y="221"/>
                    </a:lnTo>
                    <a:lnTo>
                      <a:pt x="1420" y="242"/>
                    </a:lnTo>
                    <a:lnTo>
                      <a:pt x="1385" y="269"/>
                    </a:lnTo>
                    <a:lnTo>
                      <a:pt x="1344" y="292"/>
                    </a:lnTo>
                    <a:lnTo>
                      <a:pt x="1298" y="315"/>
                    </a:lnTo>
                    <a:lnTo>
                      <a:pt x="1250" y="336"/>
                    </a:lnTo>
                    <a:lnTo>
                      <a:pt x="1201" y="353"/>
                    </a:lnTo>
                    <a:lnTo>
                      <a:pt x="1155" y="359"/>
                    </a:lnTo>
                    <a:lnTo>
                      <a:pt x="1096" y="374"/>
                    </a:lnTo>
                    <a:lnTo>
                      <a:pt x="1035" y="388"/>
                    </a:lnTo>
                    <a:lnTo>
                      <a:pt x="976" y="399"/>
                    </a:lnTo>
                    <a:lnTo>
                      <a:pt x="921" y="406"/>
                    </a:lnTo>
                    <a:lnTo>
                      <a:pt x="862" y="412"/>
                    </a:lnTo>
                    <a:lnTo>
                      <a:pt x="809" y="412"/>
                    </a:lnTo>
                    <a:lnTo>
                      <a:pt x="754" y="409"/>
                    </a:lnTo>
                    <a:lnTo>
                      <a:pt x="704" y="399"/>
                    </a:lnTo>
                    <a:lnTo>
                      <a:pt x="617" y="385"/>
                    </a:lnTo>
                    <a:lnTo>
                      <a:pt x="520" y="367"/>
                    </a:lnTo>
                    <a:lnTo>
                      <a:pt x="421" y="339"/>
                    </a:lnTo>
                    <a:lnTo>
                      <a:pt x="324" y="301"/>
                    </a:lnTo>
                    <a:lnTo>
                      <a:pt x="227" y="251"/>
                    </a:lnTo>
                    <a:lnTo>
                      <a:pt x="140" y="184"/>
                    </a:lnTo>
                    <a:lnTo>
                      <a:pt x="60" y="102"/>
                    </a:lnTo>
                    <a:lnTo>
                      <a:pt x="0" y="0"/>
                    </a:lnTo>
                    <a:lnTo>
                      <a:pt x="67" y="29"/>
                    </a:lnTo>
                    <a:lnTo>
                      <a:pt x="157" y="76"/>
                    </a:lnTo>
                    <a:lnTo>
                      <a:pt x="262" y="132"/>
                    </a:lnTo>
                    <a:lnTo>
                      <a:pt x="374" y="178"/>
                    </a:lnTo>
                    <a:lnTo>
                      <a:pt x="482" y="210"/>
                    </a:lnTo>
                    <a:lnTo>
                      <a:pt x="582" y="210"/>
                    </a:lnTo>
                    <a:lnTo>
                      <a:pt x="658" y="172"/>
                    </a:lnTo>
                    <a:lnTo>
                      <a:pt x="711" y="78"/>
                    </a:lnTo>
                    <a:lnTo>
                      <a:pt x="730" y="59"/>
                    </a:lnTo>
                    <a:lnTo>
                      <a:pt x="760" y="70"/>
                    </a:lnTo>
                    <a:lnTo>
                      <a:pt x="806" y="105"/>
                    </a:lnTo>
                    <a:lnTo>
                      <a:pt x="871" y="146"/>
                    </a:lnTo>
                    <a:lnTo>
                      <a:pt x="964" y="189"/>
                    </a:lnTo>
                    <a:lnTo>
                      <a:pt x="1093" y="219"/>
                    </a:lnTo>
                    <a:lnTo>
                      <a:pt x="1260" y="231"/>
                    </a:lnTo>
                    <a:lnTo>
                      <a:pt x="1470" y="205"/>
                    </a:lnTo>
                    <a:close/>
                  </a:path>
                </a:pathLst>
              </a:custGeom>
              <a:solidFill>
                <a:srgbClr val="9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0" name="Freeform 83"/>
              <p:cNvSpPr>
                <a:spLocks/>
              </p:cNvSpPr>
              <p:nvPr/>
            </p:nvSpPr>
            <p:spPr bwMode="auto">
              <a:xfrm>
                <a:off x="4661" y="2857"/>
                <a:ext cx="475" cy="128"/>
              </a:xfrm>
              <a:custGeom>
                <a:avLst/>
                <a:gdLst>
                  <a:gd name="T0" fmla="*/ 1427 w 1427"/>
                  <a:gd name="T1" fmla="*/ 189 h 382"/>
                  <a:gd name="T2" fmla="*/ 1407 w 1427"/>
                  <a:gd name="T3" fmla="*/ 210 h 382"/>
                  <a:gd name="T4" fmla="*/ 1378 w 1427"/>
                  <a:gd name="T5" fmla="*/ 229 h 382"/>
                  <a:gd name="T6" fmla="*/ 1340 w 1427"/>
                  <a:gd name="T7" fmla="*/ 253 h 382"/>
                  <a:gd name="T8" fmla="*/ 1298 w 1427"/>
                  <a:gd name="T9" fmla="*/ 277 h 382"/>
                  <a:gd name="T10" fmla="*/ 1251 w 1427"/>
                  <a:gd name="T11" fmla="*/ 297 h 382"/>
                  <a:gd name="T12" fmla="*/ 1205 w 1427"/>
                  <a:gd name="T13" fmla="*/ 318 h 382"/>
                  <a:gd name="T14" fmla="*/ 1158 w 1427"/>
                  <a:gd name="T15" fmla="*/ 332 h 382"/>
                  <a:gd name="T16" fmla="*/ 1111 w 1427"/>
                  <a:gd name="T17" fmla="*/ 337 h 382"/>
                  <a:gd name="T18" fmla="*/ 1052 w 1427"/>
                  <a:gd name="T19" fmla="*/ 353 h 382"/>
                  <a:gd name="T20" fmla="*/ 991 w 1427"/>
                  <a:gd name="T21" fmla="*/ 361 h 382"/>
                  <a:gd name="T22" fmla="*/ 933 w 1427"/>
                  <a:gd name="T23" fmla="*/ 370 h 382"/>
                  <a:gd name="T24" fmla="*/ 874 w 1427"/>
                  <a:gd name="T25" fmla="*/ 375 h 382"/>
                  <a:gd name="T26" fmla="*/ 816 w 1427"/>
                  <a:gd name="T27" fmla="*/ 382 h 382"/>
                  <a:gd name="T28" fmla="*/ 758 w 1427"/>
                  <a:gd name="T29" fmla="*/ 382 h 382"/>
                  <a:gd name="T30" fmla="*/ 702 w 1427"/>
                  <a:gd name="T31" fmla="*/ 375 h 382"/>
                  <a:gd name="T32" fmla="*/ 649 w 1427"/>
                  <a:gd name="T33" fmla="*/ 367 h 382"/>
                  <a:gd name="T34" fmla="*/ 567 w 1427"/>
                  <a:gd name="T35" fmla="*/ 353 h 382"/>
                  <a:gd name="T36" fmla="*/ 479 w 1427"/>
                  <a:gd name="T37" fmla="*/ 332 h 382"/>
                  <a:gd name="T38" fmla="*/ 389 w 1427"/>
                  <a:gd name="T39" fmla="*/ 302 h 382"/>
                  <a:gd name="T40" fmla="*/ 301 w 1427"/>
                  <a:gd name="T41" fmla="*/ 267 h 382"/>
                  <a:gd name="T42" fmla="*/ 214 w 1427"/>
                  <a:gd name="T43" fmla="*/ 224 h 382"/>
                  <a:gd name="T44" fmla="*/ 132 w 1427"/>
                  <a:gd name="T45" fmla="*/ 162 h 382"/>
                  <a:gd name="T46" fmla="*/ 61 w 1427"/>
                  <a:gd name="T47" fmla="*/ 89 h 382"/>
                  <a:gd name="T48" fmla="*/ 0 w 1427"/>
                  <a:gd name="T49" fmla="*/ 0 h 382"/>
                  <a:gd name="T50" fmla="*/ 67 w 1427"/>
                  <a:gd name="T51" fmla="*/ 29 h 382"/>
                  <a:gd name="T52" fmla="*/ 155 w 1427"/>
                  <a:gd name="T53" fmla="*/ 75 h 382"/>
                  <a:gd name="T54" fmla="*/ 260 w 1427"/>
                  <a:gd name="T55" fmla="*/ 122 h 382"/>
                  <a:gd name="T56" fmla="*/ 371 w 1427"/>
                  <a:gd name="T57" fmla="*/ 166 h 382"/>
                  <a:gd name="T58" fmla="*/ 476 w 1427"/>
                  <a:gd name="T59" fmla="*/ 194 h 382"/>
                  <a:gd name="T60" fmla="*/ 573 w 1427"/>
                  <a:gd name="T61" fmla="*/ 194 h 382"/>
                  <a:gd name="T62" fmla="*/ 649 w 1427"/>
                  <a:gd name="T63" fmla="*/ 157 h 382"/>
                  <a:gd name="T64" fmla="*/ 696 w 1427"/>
                  <a:gd name="T65" fmla="*/ 70 h 382"/>
                  <a:gd name="T66" fmla="*/ 716 w 1427"/>
                  <a:gd name="T67" fmla="*/ 54 h 382"/>
                  <a:gd name="T68" fmla="*/ 745 w 1427"/>
                  <a:gd name="T69" fmla="*/ 67 h 382"/>
                  <a:gd name="T70" fmla="*/ 789 w 1427"/>
                  <a:gd name="T71" fmla="*/ 102 h 382"/>
                  <a:gd name="T72" fmla="*/ 853 w 1427"/>
                  <a:gd name="T73" fmla="*/ 143 h 382"/>
                  <a:gd name="T74" fmla="*/ 944 w 1427"/>
                  <a:gd name="T75" fmla="*/ 183 h 382"/>
                  <a:gd name="T76" fmla="*/ 1068 w 1427"/>
                  <a:gd name="T77" fmla="*/ 213 h 382"/>
                  <a:gd name="T78" fmla="*/ 1225 w 1427"/>
                  <a:gd name="T79" fmla="*/ 218 h 382"/>
                  <a:gd name="T80" fmla="*/ 1427 w 1427"/>
                  <a:gd name="T81" fmla="*/ 189 h 3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27" h="382">
                    <a:moveTo>
                      <a:pt x="1427" y="189"/>
                    </a:moveTo>
                    <a:lnTo>
                      <a:pt x="1407" y="210"/>
                    </a:lnTo>
                    <a:lnTo>
                      <a:pt x="1378" y="229"/>
                    </a:lnTo>
                    <a:lnTo>
                      <a:pt x="1340" y="253"/>
                    </a:lnTo>
                    <a:lnTo>
                      <a:pt x="1298" y="277"/>
                    </a:lnTo>
                    <a:lnTo>
                      <a:pt x="1251" y="297"/>
                    </a:lnTo>
                    <a:lnTo>
                      <a:pt x="1205" y="318"/>
                    </a:lnTo>
                    <a:lnTo>
                      <a:pt x="1158" y="332"/>
                    </a:lnTo>
                    <a:lnTo>
                      <a:pt x="1111" y="337"/>
                    </a:lnTo>
                    <a:lnTo>
                      <a:pt x="1052" y="353"/>
                    </a:lnTo>
                    <a:lnTo>
                      <a:pt x="991" y="361"/>
                    </a:lnTo>
                    <a:lnTo>
                      <a:pt x="933" y="370"/>
                    </a:lnTo>
                    <a:lnTo>
                      <a:pt x="874" y="375"/>
                    </a:lnTo>
                    <a:lnTo>
                      <a:pt x="816" y="382"/>
                    </a:lnTo>
                    <a:lnTo>
                      <a:pt x="758" y="382"/>
                    </a:lnTo>
                    <a:lnTo>
                      <a:pt x="702" y="375"/>
                    </a:lnTo>
                    <a:lnTo>
                      <a:pt x="649" y="367"/>
                    </a:lnTo>
                    <a:lnTo>
                      <a:pt x="567" y="353"/>
                    </a:lnTo>
                    <a:lnTo>
                      <a:pt x="479" y="332"/>
                    </a:lnTo>
                    <a:lnTo>
                      <a:pt x="389" y="302"/>
                    </a:lnTo>
                    <a:lnTo>
                      <a:pt x="301" y="267"/>
                    </a:lnTo>
                    <a:lnTo>
                      <a:pt x="214" y="224"/>
                    </a:lnTo>
                    <a:lnTo>
                      <a:pt x="132" y="162"/>
                    </a:lnTo>
                    <a:lnTo>
                      <a:pt x="61" y="89"/>
                    </a:lnTo>
                    <a:lnTo>
                      <a:pt x="0" y="0"/>
                    </a:lnTo>
                    <a:lnTo>
                      <a:pt x="67" y="29"/>
                    </a:lnTo>
                    <a:lnTo>
                      <a:pt x="155" y="75"/>
                    </a:lnTo>
                    <a:lnTo>
                      <a:pt x="260" y="122"/>
                    </a:lnTo>
                    <a:lnTo>
                      <a:pt x="371" y="166"/>
                    </a:lnTo>
                    <a:lnTo>
                      <a:pt x="476" y="194"/>
                    </a:lnTo>
                    <a:lnTo>
                      <a:pt x="573" y="194"/>
                    </a:lnTo>
                    <a:lnTo>
                      <a:pt x="649" y="157"/>
                    </a:lnTo>
                    <a:lnTo>
                      <a:pt x="696" y="70"/>
                    </a:lnTo>
                    <a:lnTo>
                      <a:pt x="716" y="54"/>
                    </a:lnTo>
                    <a:lnTo>
                      <a:pt x="745" y="67"/>
                    </a:lnTo>
                    <a:lnTo>
                      <a:pt x="789" y="102"/>
                    </a:lnTo>
                    <a:lnTo>
                      <a:pt x="853" y="143"/>
                    </a:lnTo>
                    <a:lnTo>
                      <a:pt x="944" y="183"/>
                    </a:lnTo>
                    <a:lnTo>
                      <a:pt x="1068" y="213"/>
                    </a:lnTo>
                    <a:lnTo>
                      <a:pt x="1225" y="218"/>
                    </a:lnTo>
                    <a:lnTo>
                      <a:pt x="1427" y="189"/>
                    </a:lnTo>
                    <a:close/>
                  </a:path>
                </a:pathLst>
              </a:custGeom>
              <a:solidFill>
                <a:srgbClr val="9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1" name="Freeform 84"/>
              <p:cNvSpPr>
                <a:spLocks/>
              </p:cNvSpPr>
              <p:nvPr/>
            </p:nvSpPr>
            <p:spPr bwMode="auto">
              <a:xfrm>
                <a:off x="4669" y="2869"/>
                <a:ext cx="462" cy="113"/>
              </a:xfrm>
              <a:custGeom>
                <a:avLst/>
                <a:gdLst>
                  <a:gd name="T0" fmla="*/ 1386 w 1386"/>
                  <a:gd name="T1" fmla="*/ 172 h 340"/>
                  <a:gd name="T2" fmla="*/ 1365 w 1386"/>
                  <a:gd name="T3" fmla="*/ 189 h 340"/>
                  <a:gd name="T4" fmla="*/ 1333 w 1386"/>
                  <a:gd name="T5" fmla="*/ 207 h 340"/>
                  <a:gd name="T6" fmla="*/ 1295 w 1386"/>
                  <a:gd name="T7" fmla="*/ 230 h 340"/>
                  <a:gd name="T8" fmla="*/ 1254 w 1386"/>
                  <a:gd name="T9" fmla="*/ 251 h 340"/>
                  <a:gd name="T10" fmla="*/ 1204 w 1386"/>
                  <a:gd name="T11" fmla="*/ 270 h 340"/>
                  <a:gd name="T12" fmla="*/ 1157 w 1386"/>
                  <a:gd name="T13" fmla="*/ 288 h 340"/>
                  <a:gd name="T14" fmla="*/ 1108 w 1386"/>
                  <a:gd name="T15" fmla="*/ 300 h 340"/>
                  <a:gd name="T16" fmla="*/ 1063 w 1386"/>
                  <a:gd name="T17" fmla="*/ 302 h 340"/>
                  <a:gd name="T18" fmla="*/ 1006 w 1386"/>
                  <a:gd name="T19" fmla="*/ 318 h 340"/>
                  <a:gd name="T20" fmla="*/ 944 w 1386"/>
                  <a:gd name="T21" fmla="*/ 326 h 340"/>
                  <a:gd name="T22" fmla="*/ 885 w 1386"/>
                  <a:gd name="T23" fmla="*/ 335 h 340"/>
                  <a:gd name="T24" fmla="*/ 824 w 1386"/>
                  <a:gd name="T25" fmla="*/ 337 h 340"/>
                  <a:gd name="T26" fmla="*/ 765 w 1386"/>
                  <a:gd name="T27" fmla="*/ 340 h 340"/>
                  <a:gd name="T28" fmla="*/ 705 w 1386"/>
                  <a:gd name="T29" fmla="*/ 340 h 340"/>
                  <a:gd name="T30" fmla="*/ 646 w 1386"/>
                  <a:gd name="T31" fmla="*/ 335 h 340"/>
                  <a:gd name="T32" fmla="*/ 587 w 1386"/>
                  <a:gd name="T33" fmla="*/ 326 h 340"/>
                  <a:gd name="T34" fmla="*/ 511 w 1386"/>
                  <a:gd name="T35" fmla="*/ 312 h 340"/>
                  <a:gd name="T36" fmla="*/ 435 w 1386"/>
                  <a:gd name="T37" fmla="*/ 291 h 340"/>
                  <a:gd name="T38" fmla="*/ 356 w 1386"/>
                  <a:gd name="T39" fmla="*/ 265 h 340"/>
                  <a:gd name="T40" fmla="*/ 277 w 1386"/>
                  <a:gd name="T41" fmla="*/ 230 h 340"/>
                  <a:gd name="T42" fmla="*/ 199 w 1386"/>
                  <a:gd name="T43" fmla="*/ 189 h 340"/>
                  <a:gd name="T44" fmla="*/ 126 w 1386"/>
                  <a:gd name="T45" fmla="*/ 137 h 340"/>
                  <a:gd name="T46" fmla="*/ 58 w 1386"/>
                  <a:gd name="T47" fmla="*/ 75 h 340"/>
                  <a:gd name="T48" fmla="*/ 0 w 1386"/>
                  <a:gd name="T49" fmla="*/ 0 h 340"/>
                  <a:gd name="T50" fmla="*/ 64 w 1386"/>
                  <a:gd name="T51" fmla="*/ 26 h 340"/>
                  <a:gd name="T52" fmla="*/ 151 w 1386"/>
                  <a:gd name="T53" fmla="*/ 64 h 340"/>
                  <a:gd name="T54" fmla="*/ 257 w 1386"/>
                  <a:gd name="T55" fmla="*/ 105 h 340"/>
                  <a:gd name="T56" fmla="*/ 365 w 1386"/>
                  <a:gd name="T57" fmla="*/ 145 h 340"/>
                  <a:gd name="T58" fmla="*/ 473 w 1386"/>
                  <a:gd name="T59" fmla="*/ 169 h 340"/>
                  <a:gd name="T60" fmla="*/ 567 w 1386"/>
                  <a:gd name="T61" fmla="*/ 169 h 340"/>
                  <a:gd name="T62" fmla="*/ 640 w 1386"/>
                  <a:gd name="T63" fmla="*/ 131 h 340"/>
                  <a:gd name="T64" fmla="*/ 684 w 1386"/>
                  <a:gd name="T65" fmla="*/ 52 h 340"/>
                  <a:gd name="T66" fmla="*/ 702 w 1386"/>
                  <a:gd name="T67" fmla="*/ 37 h 340"/>
                  <a:gd name="T68" fmla="*/ 730 w 1386"/>
                  <a:gd name="T69" fmla="*/ 52 h 340"/>
                  <a:gd name="T70" fmla="*/ 772 w 1386"/>
                  <a:gd name="T71" fmla="*/ 87 h 340"/>
                  <a:gd name="T72" fmla="*/ 836 w 1386"/>
                  <a:gd name="T73" fmla="*/ 127 h 340"/>
                  <a:gd name="T74" fmla="*/ 920 w 1386"/>
                  <a:gd name="T75" fmla="*/ 169 h 340"/>
                  <a:gd name="T76" fmla="*/ 1037 w 1386"/>
                  <a:gd name="T77" fmla="*/ 197 h 340"/>
                  <a:gd name="T78" fmla="*/ 1192 w 1386"/>
                  <a:gd name="T79" fmla="*/ 201 h 340"/>
                  <a:gd name="T80" fmla="*/ 1386 w 1386"/>
                  <a:gd name="T81" fmla="*/ 172 h 3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86" h="340">
                    <a:moveTo>
                      <a:pt x="1386" y="172"/>
                    </a:moveTo>
                    <a:lnTo>
                      <a:pt x="1365" y="189"/>
                    </a:lnTo>
                    <a:lnTo>
                      <a:pt x="1333" y="207"/>
                    </a:lnTo>
                    <a:lnTo>
                      <a:pt x="1295" y="230"/>
                    </a:lnTo>
                    <a:lnTo>
                      <a:pt x="1254" y="251"/>
                    </a:lnTo>
                    <a:lnTo>
                      <a:pt x="1204" y="270"/>
                    </a:lnTo>
                    <a:lnTo>
                      <a:pt x="1157" y="288"/>
                    </a:lnTo>
                    <a:lnTo>
                      <a:pt x="1108" y="300"/>
                    </a:lnTo>
                    <a:lnTo>
                      <a:pt x="1063" y="302"/>
                    </a:lnTo>
                    <a:lnTo>
                      <a:pt x="1006" y="318"/>
                    </a:lnTo>
                    <a:lnTo>
                      <a:pt x="944" y="326"/>
                    </a:lnTo>
                    <a:lnTo>
                      <a:pt x="885" y="335"/>
                    </a:lnTo>
                    <a:lnTo>
                      <a:pt x="824" y="337"/>
                    </a:lnTo>
                    <a:lnTo>
                      <a:pt x="765" y="340"/>
                    </a:lnTo>
                    <a:lnTo>
                      <a:pt x="705" y="340"/>
                    </a:lnTo>
                    <a:lnTo>
                      <a:pt x="646" y="335"/>
                    </a:lnTo>
                    <a:lnTo>
                      <a:pt x="587" y="326"/>
                    </a:lnTo>
                    <a:lnTo>
                      <a:pt x="511" y="312"/>
                    </a:lnTo>
                    <a:lnTo>
                      <a:pt x="435" y="291"/>
                    </a:lnTo>
                    <a:lnTo>
                      <a:pt x="356" y="265"/>
                    </a:lnTo>
                    <a:lnTo>
                      <a:pt x="277" y="230"/>
                    </a:lnTo>
                    <a:lnTo>
                      <a:pt x="199" y="189"/>
                    </a:lnTo>
                    <a:lnTo>
                      <a:pt x="126" y="137"/>
                    </a:lnTo>
                    <a:lnTo>
                      <a:pt x="58" y="75"/>
                    </a:lnTo>
                    <a:lnTo>
                      <a:pt x="0" y="0"/>
                    </a:lnTo>
                    <a:lnTo>
                      <a:pt x="64" y="26"/>
                    </a:lnTo>
                    <a:lnTo>
                      <a:pt x="151" y="64"/>
                    </a:lnTo>
                    <a:lnTo>
                      <a:pt x="257" y="105"/>
                    </a:lnTo>
                    <a:lnTo>
                      <a:pt x="365" y="145"/>
                    </a:lnTo>
                    <a:lnTo>
                      <a:pt x="473" y="169"/>
                    </a:lnTo>
                    <a:lnTo>
                      <a:pt x="567" y="169"/>
                    </a:lnTo>
                    <a:lnTo>
                      <a:pt x="640" y="131"/>
                    </a:lnTo>
                    <a:lnTo>
                      <a:pt x="684" y="52"/>
                    </a:lnTo>
                    <a:lnTo>
                      <a:pt x="702" y="37"/>
                    </a:lnTo>
                    <a:lnTo>
                      <a:pt x="730" y="52"/>
                    </a:lnTo>
                    <a:lnTo>
                      <a:pt x="772" y="87"/>
                    </a:lnTo>
                    <a:lnTo>
                      <a:pt x="836" y="127"/>
                    </a:lnTo>
                    <a:lnTo>
                      <a:pt x="920" y="169"/>
                    </a:lnTo>
                    <a:lnTo>
                      <a:pt x="1037" y="197"/>
                    </a:lnTo>
                    <a:lnTo>
                      <a:pt x="1192" y="201"/>
                    </a:lnTo>
                    <a:lnTo>
                      <a:pt x="1386" y="172"/>
                    </a:lnTo>
                    <a:close/>
                  </a:path>
                </a:pathLst>
              </a:custGeom>
              <a:solidFill>
                <a:srgbClr val="8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2" name="Freeform 85"/>
              <p:cNvSpPr>
                <a:spLocks/>
              </p:cNvSpPr>
              <p:nvPr/>
            </p:nvSpPr>
            <p:spPr bwMode="auto">
              <a:xfrm>
                <a:off x="4676" y="2879"/>
                <a:ext cx="449" cy="103"/>
              </a:xfrm>
              <a:custGeom>
                <a:avLst/>
                <a:gdLst>
                  <a:gd name="T0" fmla="*/ 1345 w 1345"/>
                  <a:gd name="T1" fmla="*/ 154 h 311"/>
                  <a:gd name="T2" fmla="*/ 1321 w 1345"/>
                  <a:gd name="T3" fmla="*/ 172 h 311"/>
                  <a:gd name="T4" fmla="*/ 1290 w 1345"/>
                  <a:gd name="T5" fmla="*/ 192 h 311"/>
                  <a:gd name="T6" fmla="*/ 1248 w 1345"/>
                  <a:gd name="T7" fmla="*/ 213 h 311"/>
                  <a:gd name="T8" fmla="*/ 1204 w 1345"/>
                  <a:gd name="T9" fmla="*/ 233 h 311"/>
                  <a:gd name="T10" fmla="*/ 1158 w 1345"/>
                  <a:gd name="T11" fmla="*/ 254 h 311"/>
                  <a:gd name="T12" fmla="*/ 1108 w 1345"/>
                  <a:gd name="T13" fmla="*/ 268 h 311"/>
                  <a:gd name="T14" fmla="*/ 1061 w 1345"/>
                  <a:gd name="T15" fmla="*/ 276 h 311"/>
                  <a:gd name="T16" fmla="*/ 1018 w 1345"/>
                  <a:gd name="T17" fmla="*/ 280 h 311"/>
                  <a:gd name="T18" fmla="*/ 956 w 1345"/>
                  <a:gd name="T19" fmla="*/ 294 h 311"/>
                  <a:gd name="T20" fmla="*/ 895 w 1345"/>
                  <a:gd name="T21" fmla="*/ 303 h 311"/>
                  <a:gd name="T22" fmla="*/ 833 w 1345"/>
                  <a:gd name="T23" fmla="*/ 308 h 311"/>
                  <a:gd name="T24" fmla="*/ 774 w 1345"/>
                  <a:gd name="T25" fmla="*/ 311 h 311"/>
                  <a:gd name="T26" fmla="*/ 711 w 1345"/>
                  <a:gd name="T27" fmla="*/ 311 h 311"/>
                  <a:gd name="T28" fmla="*/ 649 w 1345"/>
                  <a:gd name="T29" fmla="*/ 308 h 311"/>
                  <a:gd name="T30" fmla="*/ 591 w 1345"/>
                  <a:gd name="T31" fmla="*/ 300 h 311"/>
                  <a:gd name="T32" fmla="*/ 529 w 1345"/>
                  <a:gd name="T33" fmla="*/ 286 h 311"/>
                  <a:gd name="T34" fmla="*/ 462 w 1345"/>
                  <a:gd name="T35" fmla="*/ 271 h 311"/>
                  <a:gd name="T36" fmla="*/ 391 w 1345"/>
                  <a:gd name="T37" fmla="*/ 254 h 311"/>
                  <a:gd name="T38" fmla="*/ 321 w 1345"/>
                  <a:gd name="T39" fmla="*/ 227 h 311"/>
                  <a:gd name="T40" fmla="*/ 251 w 1345"/>
                  <a:gd name="T41" fmla="*/ 198 h 311"/>
                  <a:gd name="T42" fmla="*/ 184 w 1345"/>
                  <a:gd name="T43" fmla="*/ 160 h 311"/>
                  <a:gd name="T44" fmla="*/ 117 w 1345"/>
                  <a:gd name="T45" fmla="*/ 116 h 311"/>
                  <a:gd name="T46" fmla="*/ 55 w 1345"/>
                  <a:gd name="T47" fmla="*/ 60 h 311"/>
                  <a:gd name="T48" fmla="*/ 0 w 1345"/>
                  <a:gd name="T49" fmla="*/ 0 h 311"/>
                  <a:gd name="T50" fmla="*/ 61 w 1345"/>
                  <a:gd name="T51" fmla="*/ 23 h 311"/>
                  <a:gd name="T52" fmla="*/ 149 w 1345"/>
                  <a:gd name="T53" fmla="*/ 58 h 311"/>
                  <a:gd name="T54" fmla="*/ 251 w 1345"/>
                  <a:gd name="T55" fmla="*/ 95 h 311"/>
                  <a:gd name="T56" fmla="*/ 362 w 1345"/>
                  <a:gd name="T57" fmla="*/ 130 h 311"/>
                  <a:gd name="T58" fmla="*/ 464 w 1345"/>
                  <a:gd name="T59" fmla="*/ 151 h 311"/>
                  <a:gd name="T60" fmla="*/ 558 w 1345"/>
                  <a:gd name="T61" fmla="*/ 149 h 311"/>
                  <a:gd name="T62" fmla="*/ 628 w 1345"/>
                  <a:gd name="T63" fmla="*/ 114 h 311"/>
                  <a:gd name="T64" fmla="*/ 666 w 1345"/>
                  <a:gd name="T65" fmla="*/ 41 h 311"/>
                  <a:gd name="T66" fmla="*/ 687 w 1345"/>
                  <a:gd name="T67" fmla="*/ 30 h 311"/>
                  <a:gd name="T68" fmla="*/ 714 w 1345"/>
                  <a:gd name="T69" fmla="*/ 46 h 311"/>
                  <a:gd name="T70" fmla="*/ 757 w 1345"/>
                  <a:gd name="T71" fmla="*/ 84 h 311"/>
                  <a:gd name="T72" fmla="*/ 816 w 1345"/>
                  <a:gd name="T73" fmla="*/ 125 h 311"/>
                  <a:gd name="T74" fmla="*/ 900 w 1345"/>
                  <a:gd name="T75" fmla="*/ 163 h 311"/>
                  <a:gd name="T76" fmla="*/ 1011 w 1345"/>
                  <a:gd name="T77" fmla="*/ 189 h 311"/>
                  <a:gd name="T78" fmla="*/ 1158 w 1345"/>
                  <a:gd name="T79" fmla="*/ 189 h 311"/>
                  <a:gd name="T80" fmla="*/ 1345 w 1345"/>
                  <a:gd name="T81" fmla="*/ 154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45" h="311">
                    <a:moveTo>
                      <a:pt x="1345" y="154"/>
                    </a:moveTo>
                    <a:lnTo>
                      <a:pt x="1321" y="172"/>
                    </a:lnTo>
                    <a:lnTo>
                      <a:pt x="1290" y="192"/>
                    </a:lnTo>
                    <a:lnTo>
                      <a:pt x="1248" y="213"/>
                    </a:lnTo>
                    <a:lnTo>
                      <a:pt x="1204" y="233"/>
                    </a:lnTo>
                    <a:lnTo>
                      <a:pt x="1158" y="254"/>
                    </a:lnTo>
                    <a:lnTo>
                      <a:pt x="1108" y="268"/>
                    </a:lnTo>
                    <a:lnTo>
                      <a:pt x="1061" y="276"/>
                    </a:lnTo>
                    <a:lnTo>
                      <a:pt x="1018" y="280"/>
                    </a:lnTo>
                    <a:lnTo>
                      <a:pt x="956" y="294"/>
                    </a:lnTo>
                    <a:lnTo>
                      <a:pt x="895" y="303"/>
                    </a:lnTo>
                    <a:lnTo>
                      <a:pt x="833" y="308"/>
                    </a:lnTo>
                    <a:lnTo>
                      <a:pt x="774" y="311"/>
                    </a:lnTo>
                    <a:lnTo>
                      <a:pt x="711" y="311"/>
                    </a:lnTo>
                    <a:lnTo>
                      <a:pt x="649" y="308"/>
                    </a:lnTo>
                    <a:lnTo>
                      <a:pt x="591" y="300"/>
                    </a:lnTo>
                    <a:lnTo>
                      <a:pt x="529" y="286"/>
                    </a:lnTo>
                    <a:lnTo>
                      <a:pt x="462" y="271"/>
                    </a:lnTo>
                    <a:lnTo>
                      <a:pt x="391" y="254"/>
                    </a:lnTo>
                    <a:lnTo>
                      <a:pt x="321" y="227"/>
                    </a:lnTo>
                    <a:lnTo>
                      <a:pt x="251" y="198"/>
                    </a:lnTo>
                    <a:lnTo>
                      <a:pt x="184" y="160"/>
                    </a:lnTo>
                    <a:lnTo>
                      <a:pt x="117" y="116"/>
                    </a:lnTo>
                    <a:lnTo>
                      <a:pt x="55" y="60"/>
                    </a:lnTo>
                    <a:lnTo>
                      <a:pt x="0" y="0"/>
                    </a:lnTo>
                    <a:lnTo>
                      <a:pt x="61" y="23"/>
                    </a:lnTo>
                    <a:lnTo>
                      <a:pt x="149" y="58"/>
                    </a:lnTo>
                    <a:lnTo>
                      <a:pt x="251" y="95"/>
                    </a:lnTo>
                    <a:lnTo>
                      <a:pt x="362" y="130"/>
                    </a:lnTo>
                    <a:lnTo>
                      <a:pt x="464" y="151"/>
                    </a:lnTo>
                    <a:lnTo>
                      <a:pt x="558" y="149"/>
                    </a:lnTo>
                    <a:lnTo>
                      <a:pt x="628" y="114"/>
                    </a:lnTo>
                    <a:lnTo>
                      <a:pt x="666" y="41"/>
                    </a:lnTo>
                    <a:lnTo>
                      <a:pt x="687" y="30"/>
                    </a:lnTo>
                    <a:lnTo>
                      <a:pt x="714" y="46"/>
                    </a:lnTo>
                    <a:lnTo>
                      <a:pt x="757" y="84"/>
                    </a:lnTo>
                    <a:lnTo>
                      <a:pt x="816" y="125"/>
                    </a:lnTo>
                    <a:lnTo>
                      <a:pt x="900" y="163"/>
                    </a:lnTo>
                    <a:lnTo>
                      <a:pt x="1011" y="189"/>
                    </a:lnTo>
                    <a:lnTo>
                      <a:pt x="1158" y="189"/>
                    </a:lnTo>
                    <a:lnTo>
                      <a:pt x="1345" y="154"/>
                    </a:lnTo>
                    <a:close/>
                  </a:path>
                </a:pathLst>
              </a:custGeom>
              <a:solidFill>
                <a:srgbClr val="8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2143" name="Freeform 86"/>
              <p:cNvSpPr>
                <a:spLocks/>
              </p:cNvSpPr>
              <p:nvPr/>
            </p:nvSpPr>
            <p:spPr bwMode="auto">
              <a:xfrm>
                <a:off x="4684" y="2890"/>
                <a:ext cx="435" cy="92"/>
              </a:xfrm>
              <a:custGeom>
                <a:avLst/>
                <a:gdLst>
                  <a:gd name="T0" fmla="*/ 1305 w 1305"/>
                  <a:gd name="T1" fmla="*/ 130 h 276"/>
                  <a:gd name="T2" fmla="*/ 1281 w 1305"/>
                  <a:gd name="T3" fmla="*/ 149 h 276"/>
                  <a:gd name="T4" fmla="*/ 1249 w 1305"/>
                  <a:gd name="T5" fmla="*/ 166 h 276"/>
                  <a:gd name="T6" fmla="*/ 1208 w 1305"/>
                  <a:gd name="T7" fmla="*/ 187 h 276"/>
                  <a:gd name="T8" fmla="*/ 1160 w 1305"/>
                  <a:gd name="T9" fmla="*/ 206 h 276"/>
                  <a:gd name="T10" fmla="*/ 1111 w 1305"/>
                  <a:gd name="T11" fmla="*/ 224 h 276"/>
                  <a:gd name="T12" fmla="*/ 1062 w 1305"/>
                  <a:gd name="T13" fmla="*/ 236 h 276"/>
                  <a:gd name="T14" fmla="*/ 1015 w 1305"/>
                  <a:gd name="T15" fmla="*/ 245 h 276"/>
                  <a:gd name="T16" fmla="*/ 971 w 1305"/>
                  <a:gd name="T17" fmla="*/ 245 h 276"/>
                  <a:gd name="T18" fmla="*/ 848 w 1305"/>
                  <a:gd name="T19" fmla="*/ 268 h 276"/>
                  <a:gd name="T20" fmla="*/ 723 w 1305"/>
                  <a:gd name="T21" fmla="*/ 276 h 276"/>
                  <a:gd name="T22" fmla="*/ 597 w 1305"/>
                  <a:gd name="T23" fmla="*/ 271 h 276"/>
                  <a:gd name="T24" fmla="*/ 474 w 1305"/>
                  <a:gd name="T25" fmla="*/ 251 h 276"/>
                  <a:gd name="T26" fmla="*/ 349 w 1305"/>
                  <a:gd name="T27" fmla="*/ 213 h 276"/>
                  <a:gd name="T28" fmla="*/ 228 w 1305"/>
                  <a:gd name="T29" fmla="*/ 160 h 276"/>
                  <a:gd name="T30" fmla="*/ 112 w 1305"/>
                  <a:gd name="T31" fmla="*/ 90 h 276"/>
                  <a:gd name="T32" fmla="*/ 0 w 1305"/>
                  <a:gd name="T33" fmla="*/ 0 h 276"/>
                  <a:gd name="T34" fmla="*/ 62 w 1305"/>
                  <a:gd name="T35" fmla="*/ 17 h 276"/>
                  <a:gd name="T36" fmla="*/ 147 w 1305"/>
                  <a:gd name="T37" fmla="*/ 49 h 276"/>
                  <a:gd name="T38" fmla="*/ 249 w 1305"/>
                  <a:gd name="T39" fmla="*/ 81 h 276"/>
                  <a:gd name="T40" fmla="*/ 357 w 1305"/>
                  <a:gd name="T41" fmla="*/ 111 h 276"/>
                  <a:gd name="T42" fmla="*/ 462 w 1305"/>
                  <a:gd name="T43" fmla="*/ 125 h 276"/>
                  <a:gd name="T44" fmla="*/ 553 w 1305"/>
                  <a:gd name="T45" fmla="*/ 122 h 276"/>
                  <a:gd name="T46" fmla="*/ 621 w 1305"/>
                  <a:gd name="T47" fmla="*/ 90 h 276"/>
                  <a:gd name="T48" fmla="*/ 656 w 1305"/>
                  <a:gd name="T49" fmla="*/ 23 h 276"/>
                  <a:gd name="T50" fmla="*/ 673 w 1305"/>
                  <a:gd name="T51" fmla="*/ 14 h 276"/>
                  <a:gd name="T52" fmla="*/ 699 w 1305"/>
                  <a:gd name="T53" fmla="*/ 32 h 276"/>
                  <a:gd name="T54" fmla="*/ 740 w 1305"/>
                  <a:gd name="T55" fmla="*/ 70 h 276"/>
                  <a:gd name="T56" fmla="*/ 796 w 1305"/>
                  <a:gd name="T57" fmla="*/ 111 h 276"/>
                  <a:gd name="T58" fmla="*/ 877 w 1305"/>
                  <a:gd name="T59" fmla="*/ 149 h 276"/>
                  <a:gd name="T60" fmla="*/ 985 w 1305"/>
                  <a:gd name="T61" fmla="*/ 173 h 276"/>
                  <a:gd name="T62" fmla="*/ 1125 w 1305"/>
                  <a:gd name="T63" fmla="*/ 168 h 276"/>
                  <a:gd name="T64" fmla="*/ 1305 w 1305"/>
                  <a:gd name="T65" fmla="*/ 130 h 2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05" h="276">
                    <a:moveTo>
                      <a:pt x="1305" y="130"/>
                    </a:moveTo>
                    <a:lnTo>
                      <a:pt x="1281" y="149"/>
                    </a:lnTo>
                    <a:lnTo>
                      <a:pt x="1249" y="166"/>
                    </a:lnTo>
                    <a:lnTo>
                      <a:pt x="1208" y="187"/>
                    </a:lnTo>
                    <a:lnTo>
                      <a:pt x="1160" y="206"/>
                    </a:lnTo>
                    <a:lnTo>
                      <a:pt x="1111" y="224"/>
                    </a:lnTo>
                    <a:lnTo>
                      <a:pt x="1062" y="236"/>
                    </a:lnTo>
                    <a:lnTo>
                      <a:pt x="1015" y="245"/>
                    </a:lnTo>
                    <a:lnTo>
                      <a:pt x="971" y="245"/>
                    </a:lnTo>
                    <a:lnTo>
                      <a:pt x="848" y="268"/>
                    </a:lnTo>
                    <a:lnTo>
                      <a:pt x="723" y="276"/>
                    </a:lnTo>
                    <a:lnTo>
                      <a:pt x="597" y="271"/>
                    </a:lnTo>
                    <a:lnTo>
                      <a:pt x="474" y="251"/>
                    </a:lnTo>
                    <a:lnTo>
                      <a:pt x="349" y="213"/>
                    </a:lnTo>
                    <a:lnTo>
                      <a:pt x="228" y="160"/>
                    </a:lnTo>
                    <a:lnTo>
                      <a:pt x="112" y="90"/>
                    </a:lnTo>
                    <a:lnTo>
                      <a:pt x="0" y="0"/>
                    </a:lnTo>
                    <a:lnTo>
                      <a:pt x="62" y="17"/>
                    </a:lnTo>
                    <a:lnTo>
                      <a:pt x="147" y="49"/>
                    </a:lnTo>
                    <a:lnTo>
                      <a:pt x="249" y="81"/>
                    </a:lnTo>
                    <a:lnTo>
                      <a:pt x="357" y="111"/>
                    </a:lnTo>
                    <a:lnTo>
                      <a:pt x="462" y="125"/>
                    </a:lnTo>
                    <a:lnTo>
                      <a:pt x="553" y="122"/>
                    </a:lnTo>
                    <a:lnTo>
                      <a:pt x="621" y="90"/>
                    </a:lnTo>
                    <a:lnTo>
                      <a:pt x="656" y="23"/>
                    </a:lnTo>
                    <a:lnTo>
                      <a:pt x="673" y="14"/>
                    </a:lnTo>
                    <a:lnTo>
                      <a:pt x="699" y="32"/>
                    </a:lnTo>
                    <a:lnTo>
                      <a:pt x="740" y="70"/>
                    </a:lnTo>
                    <a:lnTo>
                      <a:pt x="796" y="111"/>
                    </a:lnTo>
                    <a:lnTo>
                      <a:pt x="877" y="149"/>
                    </a:lnTo>
                    <a:lnTo>
                      <a:pt x="985" y="173"/>
                    </a:lnTo>
                    <a:lnTo>
                      <a:pt x="1125" y="168"/>
                    </a:lnTo>
                    <a:lnTo>
                      <a:pt x="1305" y="130"/>
                    </a:lnTo>
                    <a:close/>
                  </a:path>
                </a:pathLst>
              </a:custGeom>
              <a:solidFill>
                <a:srgbClr val="8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4" name="Freeform 87"/>
              <p:cNvSpPr>
                <a:spLocks/>
              </p:cNvSpPr>
              <p:nvPr/>
            </p:nvSpPr>
            <p:spPr bwMode="auto">
              <a:xfrm>
                <a:off x="3943" y="3115"/>
                <a:ext cx="680" cy="469"/>
              </a:xfrm>
              <a:custGeom>
                <a:avLst/>
                <a:gdLst>
                  <a:gd name="T0" fmla="*/ 2038 w 2038"/>
                  <a:gd name="T1" fmla="*/ 546 h 1406"/>
                  <a:gd name="T2" fmla="*/ 1988 w 2038"/>
                  <a:gd name="T3" fmla="*/ 726 h 1406"/>
                  <a:gd name="T4" fmla="*/ 1912 w 2038"/>
                  <a:gd name="T5" fmla="*/ 888 h 1406"/>
                  <a:gd name="T6" fmla="*/ 1818 w 2038"/>
                  <a:gd name="T7" fmla="*/ 1033 h 1406"/>
                  <a:gd name="T8" fmla="*/ 1713 w 2038"/>
                  <a:gd name="T9" fmla="*/ 1155 h 1406"/>
                  <a:gd name="T10" fmla="*/ 1600 w 2038"/>
                  <a:gd name="T11" fmla="*/ 1258 h 1406"/>
                  <a:gd name="T12" fmla="*/ 1486 w 2038"/>
                  <a:gd name="T13" fmla="*/ 1333 h 1406"/>
                  <a:gd name="T14" fmla="*/ 1377 w 2038"/>
                  <a:gd name="T15" fmla="*/ 1382 h 1406"/>
                  <a:gd name="T16" fmla="*/ 1281 w 2038"/>
                  <a:gd name="T17" fmla="*/ 1401 h 1406"/>
                  <a:gd name="T18" fmla="*/ 1239 w 2038"/>
                  <a:gd name="T19" fmla="*/ 1403 h 1406"/>
                  <a:gd name="T20" fmla="*/ 1193 w 2038"/>
                  <a:gd name="T21" fmla="*/ 1406 h 1406"/>
                  <a:gd name="T22" fmla="*/ 1144 w 2038"/>
                  <a:gd name="T23" fmla="*/ 1406 h 1406"/>
                  <a:gd name="T24" fmla="*/ 1088 w 2038"/>
                  <a:gd name="T25" fmla="*/ 1403 h 1406"/>
                  <a:gd name="T26" fmla="*/ 1026 w 2038"/>
                  <a:gd name="T27" fmla="*/ 1403 h 1406"/>
                  <a:gd name="T28" fmla="*/ 962 w 2038"/>
                  <a:gd name="T29" fmla="*/ 1398 h 1406"/>
                  <a:gd name="T30" fmla="*/ 894 w 2038"/>
                  <a:gd name="T31" fmla="*/ 1392 h 1406"/>
                  <a:gd name="T32" fmla="*/ 824 w 2038"/>
                  <a:gd name="T33" fmla="*/ 1382 h 1406"/>
                  <a:gd name="T34" fmla="*/ 597 w 2038"/>
                  <a:gd name="T35" fmla="*/ 1301 h 1406"/>
                  <a:gd name="T36" fmla="*/ 398 w 2038"/>
                  <a:gd name="T37" fmla="*/ 1188 h 1406"/>
                  <a:gd name="T38" fmla="*/ 234 w 2038"/>
                  <a:gd name="T39" fmla="*/ 1045 h 1406"/>
                  <a:gd name="T40" fmla="*/ 111 w 2038"/>
                  <a:gd name="T41" fmla="*/ 878 h 1406"/>
                  <a:gd name="T42" fmla="*/ 32 w 2038"/>
                  <a:gd name="T43" fmla="*/ 689 h 1406"/>
                  <a:gd name="T44" fmla="*/ 0 w 2038"/>
                  <a:gd name="T45" fmla="*/ 481 h 1406"/>
                  <a:gd name="T46" fmla="*/ 21 w 2038"/>
                  <a:gd name="T47" fmla="*/ 260 h 1406"/>
                  <a:gd name="T48" fmla="*/ 103 w 2038"/>
                  <a:gd name="T49" fmla="*/ 26 h 1406"/>
                  <a:gd name="T50" fmla="*/ 121 w 2038"/>
                  <a:gd name="T51" fmla="*/ 3 h 1406"/>
                  <a:gd name="T52" fmla="*/ 143 w 2038"/>
                  <a:gd name="T53" fmla="*/ 0 h 1406"/>
                  <a:gd name="T54" fmla="*/ 170 w 2038"/>
                  <a:gd name="T55" fmla="*/ 12 h 1406"/>
                  <a:gd name="T56" fmla="*/ 199 w 2038"/>
                  <a:gd name="T57" fmla="*/ 35 h 1406"/>
                  <a:gd name="T58" fmla="*/ 226 w 2038"/>
                  <a:gd name="T59" fmla="*/ 61 h 1406"/>
                  <a:gd name="T60" fmla="*/ 248 w 2038"/>
                  <a:gd name="T61" fmla="*/ 93 h 1406"/>
                  <a:gd name="T62" fmla="*/ 264 w 2038"/>
                  <a:gd name="T63" fmla="*/ 122 h 1406"/>
                  <a:gd name="T64" fmla="*/ 275 w 2038"/>
                  <a:gd name="T65" fmla="*/ 146 h 1406"/>
                  <a:gd name="T66" fmla="*/ 290 w 2038"/>
                  <a:gd name="T67" fmla="*/ 187 h 1406"/>
                  <a:gd name="T68" fmla="*/ 328 w 2038"/>
                  <a:gd name="T69" fmla="*/ 239 h 1406"/>
                  <a:gd name="T70" fmla="*/ 386 w 2038"/>
                  <a:gd name="T71" fmla="*/ 292 h 1406"/>
                  <a:gd name="T72" fmla="*/ 463 w 2038"/>
                  <a:gd name="T73" fmla="*/ 324 h 1406"/>
                  <a:gd name="T74" fmla="*/ 550 w 2038"/>
                  <a:gd name="T75" fmla="*/ 333 h 1406"/>
                  <a:gd name="T76" fmla="*/ 649 w 2038"/>
                  <a:gd name="T77" fmla="*/ 300 h 1406"/>
                  <a:gd name="T78" fmla="*/ 752 w 2038"/>
                  <a:gd name="T79" fmla="*/ 216 h 1406"/>
                  <a:gd name="T80" fmla="*/ 859 w 2038"/>
                  <a:gd name="T81" fmla="*/ 63 h 1406"/>
                  <a:gd name="T82" fmla="*/ 959 w 2038"/>
                  <a:gd name="T83" fmla="*/ 190 h 1406"/>
                  <a:gd name="T84" fmla="*/ 1112 w 2038"/>
                  <a:gd name="T85" fmla="*/ 292 h 1406"/>
                  <a:gd name="T86" fmla="*/ 1298 w 2038"/>
                  <a:gd name="T87" fmla="*/ 376 h 1406"/>
                  <a:gd name="T88" fmla="*/ 1500 w 2038"/>
                  <a:gd name="T89" fmla="*/ 443 h 1406"/>
                  <a:gd name="T90" fmla="*/ 1696 w 2038"/>
                  <a:gd name="T91" fmla="*/ 492 h 1406"/>
                  <a:gd name="T92" fmla="*/ 1863 w 2038"/>
                  <a:gd name="T93" fmla="*/ 527 h 1406"/>
                  <a:gd name="T94" fmla="*/ 1985 w 2038"/>
                  <a:gd name="T95" fmla="*/ 546 h 1406"/>
                  <a:gd name="T96" fmla="*/ 2038 w 2038"/>
                  <a:gd name="T97" fmla="*/ 546 h 14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038" h="1406">
                    <a:moveTo>
                      <a:pt x="2038" y="546"/>
                    </a:moveTo>
                    <a:lnTo>
                      <a:pt x="1988" y="726"/>
                    </a:lnTo>
                    <a:lnTo>
                      <a:pt x="1912" y="888"/>
                    </a:lnTo>
                    <a:lnTo>
                      <a:pt x="1818" y="1033"/>
                    </a:lnTo>
                    <a:lnTo>
                      <a:pt x="1713" y="1155"/>
                    </a:lnTo>
                    <a:lnTo>
                      <a:pt x="1600" y="1258"/>
                    </a:lnTo>
                    <a:lnTo>
                      <a:pt x="1486" y="1333"/>
                    </a:lnTo>
                    <a:lnTo>
                      <a:pt x="1377" y="1382"/>
                    </a:lnTo>
                    <a:lnTo>
                      <a:pt x="1281" y="1401"/>
                    </a:lnTo>
                    <a:lnTo>
                      <a:pt x="1239" y="1403"/>
                    </a:lnTo>
                    <a:lnTo>
                      <a:pt x="1193" y="1406"/>
                    </a:lnTo>
                    <a:lnTo>
                      <a:pt x="1144" y="1406"/>
                    </a:lnTo>
                    <a:lnTo>
                      <a:pt x="1088" y="1403"/>
                    </a:lnTo>
                    <a:lnTo>
                      <a:pt x="1026" y="1403"/>
                    </a:lnTo>
                    <a:lnTo>
                      <a:pt x="962" y="1398"/>
                    </a:lnTo>
                    <a:lnTo>
                      <a:pt x="894" y="1392"/>
                    </a:lnTo>
                    <a:lnTo>
                      <a:pt x="824" y="1382"/>
                    </a:lnTo>
                    <a:lnTo>
                      <a:pt x="597" y="1301"/>
                    </a:lnTo>
                    <a:lnTo>
                      <a:pt x="398" y="1188"/>
                    </a:lnTo>
                    <a:lnTo>
                      <a:pt x="234" y="1045"/>
                    </a:lnTo>
                    <a:lnTo>
                      <a:pt x="111" y="878"/>
                    </a:lnTo>
                    <a:lnTo>
                      <a:pt x="32" y="689"/>
                    </a:lnTo>
                    <a:lnTo>
                      <a:pt x="0" y="481"/>
                    </a:lnTo>
                    <a:lnTo>
                      <a:pt x="21" y="260"/>
                    </a:lnTo>
                    <a:lnTo>
                      <a:pt x="103" y="26"/>
                    </a:lnTo>
                    <a:lnTo>
                      <a:pt x="121" y="3"/>
                    </a:lnTo>
                    <a:lnTo>
                      <a:pt x="143" y="0"/>
                    </a:lnTo>
                    <a:lnTo>
                      <a:pt x="170" y="12"/>
                    </a:lnTo>
                    <a:lnTo>
                      <a:pt x="199" y="35"/>
                    </a:lnTo>
                    <a:lnTo>
                      <a:pt x="226" y="61"/>
                    </a:lnTo>
                    <a:lnTo>
                      <a:pt x="248" y="93"/>
                    </a:lnTo>
                    <a:lnTo>
                      <a:pt x="264" y="122"/>
                    </a:lnTo>
                    <a:lnTo>
                      <a:pt x="275" y="146"/>
                    </a:lnTo>
                    <a:lnTo>
                      <a:pt x="290" y="187"/>
                    </a:lnTo>
                    <a:lnTo>
                      <a:pt x="328" y="239"/>
                    </a:lnTo>
                    <a:lnTo>
                      <a:pt x="386" y="292"/>
                    </a:lnTo>
                    <a:lnTo>
                      <a:pt x="463" y="324"/>
                    </a:lnTo>
                    <a:lnTo>
                      <a:pt x="550" y="333"/>
                    </a:lnTo>
                    <a:lnTo>
                      <a:pt x="649" y="300"/>
                    </a:lnTo>
                    <a:lnTo>
                      <a:pt x="752" y="216"/>
                    </a:lnTo>
                    <a:lnTo>
                      <a:pt x="859" y="63"/>
                    </a:lnTo>
                    <a:lnTo>
                      <a:pt x="959" y="190"/>
                    </a:lnTo>
                    <a:lnTo>
                      <a:pt x="1112" y="292"/>
                    </a:lnTo>
                    <a:lnTo>
                      <a:pt x="1298" y="376"/>
                    </a:lnTo>
                    <a:lnTo>
                      <a:pt x="1500" y="443"/>
                    </a:lnTo>
                    <a:lnTo>
                      <a:pt x="1696" y="492"/>
                    </a:lnTo>
                    <a:lnTo>
                      <a:pt x="1863" y="527"/>
                    </a:lnTo>
                    <a:lnTo>
                      <a:pt x="1985" y="546"/>
                    </a:lnTo>
                    <a:lnTo>
                      <a:pt x="2038" y="546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5" name="Freeform 88"/>
              <p:cNvSpPr>
                <a:spLocks/>
              </p:cNvSpPr>
              <p:nvPr/>
            </p:nvSpPr>
            <p:spPr bwMode="auto">
              <a:xfrm>
                <a:off x="3946" y="3124"/>
                <a:ext cx="669" cy="460"/>
              </a:xfrm>
              <a:custGeom>
                <a:avLst/>
                <a:gdLst>
                  <a:gd name="T0" fmla="*/ 2005 w 2005"/>
                  <a:gd name="T1" fmla="*/ 566 h 1380"/>
                  <a:gd name="T2" fmla="*/ 1959 w 2005"/>
                  <a:gd name="T3" fmla="*/ 733 h 1380"/>
                  <a:gd name="T4" fmla="*/ 1886 w 2005"/>
                  <a:gd name="T5" fmla="*/ 881 h 1380"/>
                  <a:gd name="T6" fmla="*/ 1798 w 2005"/>
                  <a:gd name="T7" fmla="*/ 1019 h 1380"/>
                  <a:gd name="T8" fmla="*/ 1696 w 2005"/>
                  <a:gd name="T9" fmla="*/ 1135 h 1380"/>
                  <a:gd name="T10" fmla="*/ 1588 w 2005"/>
                  <a:gd name="T11" fmla="*/ 1232 h 1380"/>
                  <a:gd name="T12" fmla="*/ 1477 w 2005"/>
                  <a:gd name="T13" fmla="*/ 1307 h 1380"/>
                  <a:gd name="T14" fmla="*/ 1368 w 2005"/>
                  <a:gd name="T15" fmla="*/ 1354 h 1380"/>
                  <a:gd name="T16" fmla="*/ 1272 w 2005"/>
                  <a:gd name="T17" fmla="*/ 1375 h 1380"/>
                  <a:gd name="T18" fmla="*/ 1230 w 2005"/>
                  <a:gd name="T19" fmla="*/ 1380 h 1380"/>
                  <a:gd name="T20" fmla="*/ 1187 w 2005"/>
                  <a:gd name="T21" fmla="*/ 1380 h 1380"/>
                  <a:gd name="T22" fmla="*/ 1135 w 2005"/>
                  <a:gd name="T23" fmla="*/ 1380 h 1380"/>
                  <a:gd name="T24" fmla="*/ 1079 w 2005"/>
                  <a:gd name="T25" fmla="*/ 1380 h 1380"/>
                  <a:gd name="T26" fmla="*/ 1017 w 2005"/>
                  <a:gd name="T27" fmla="*/ 1377 h 1380"/>
                  <a:gd name="T28" fmla="*/ 953 w 2005"/>
                  <a:gd name="T29" fmla="*/ 1372 h 1380"/>
                  <a:gd name="T30" fmla="*/ 885 w 2005"/>
                  <a:gd name="T31" fmla="*/ 1366 h 1380"/>
                  <a:gd name="T32" fmla="*/ 815 w 2005"/>
                  <a:gd name="T33" fmla="*/ 1356 h 1380"/>
                  <a:gd name="T34" fmla="*/ 597 w 2005"/>
                  <a:gd name="T35" fmla="*/ 1278 h 1380"/>
                  <a:gd name="T36" fmla="*/ 401 w 2005"/>
                  <a:gd name="T37" fmla="*/ 1167 h 1380"/>
                  <a:gd name="T38" fmla="*/ 239 w 2005"/>
                  <a:gd name="T39" fmla="*/ 1027 h 1380"/>
                  <a:gd name="T40" fmla="*/ 117 w 2005"/>
                  <a:gd name="T41" fmla="*/ 864 h 1380"/>
                  <a:gd name="T42" fmla="*/ 35 w 2005"/>
                  <a:gd name="T43" fmla="*/ 679 h 1380"/>
                  <a:gd name="T44" fmla="*/ 0 w 2005"/>
                  <a:gd name="T45" fmla="*/ 476 h 1380"/>
                  <a:gd name="T46" fmla="*/ 18 w 2005"/>
                  <a:gd name="T47" fmla="*/ 253 h 1380"/>
                  <a:gd name="T48" fmla="*/ 94 w 2005"/>
                  <a:gd name="T49" fmla="*/ 21 h 1380"/>
                  <a:gd name="T50" fmla="*/ 108 w 2005"/>
                  <a:gd name="T51" fmla="*/ 2 h 1380"/>
                  <a:gd name="T52" fmla="*/ 131 w 2005"/>
                  <a:gd name="T53" fmla="*/ 0 h 1380"/>
                  <a:gd name="T54" fmla="*/ 158 w 2005"/>
                  <a:gd name="T55" fmla="*/ 12 h 1380"/>
                  <a:gd name="T56" fmla="*/ 185 w 2005"/>
                  <a:gd name="T57" fmla="*/ 32 h 1380"/>
                  <a:gd name="T58" fmla="*/ 210 w 2005"/>
                  <a:gd name="T59" fmla="*/ 58 h 1380"/>
                  <a:gd name="T60" fmla="*/ 234 w 2005"/>
                  <a:gd name="T61" fmla="*/ 88 h 1380"/>
                  <a:gd name="T62" fmla="*/ 249 w 2005"/>
                  <a:gd name="T63" fmla="*/ 117 h 1380"/>
                  <a:gd name="T64" fmla="*/ 260 w 2005"/>
                  <a:gd name="T65" fmla="*/ 137 h 1380"/>
                  <a:gd name="T66" fmla="*/ 277 w 2005"/>
                  <a:gd name="T67" fmla="*/ 180 h 1380"/>
                  <a:gd name="T68" fmla="*/ 316 w 2005"/>
                  <a:gd name="T69" fmla="*/ 236 h 1380"/>
                  <a:gd name="T70" fmla="*/ 374 w 2005"/>
                  <a:gd name="T71" fmla="*/ 288 h 1380"/>
                  <a:gd name="T72" fmla="*/ 447 w 2005"/>
                  <a:gd name="T73" fmla="*/ 330 h 1380"/>
                  <a:gd name="T74" fmla="*/ 535 w 2005"/>
                  <a:gd name="T75" fmla="*/ 342 h 1380"/>
                  <a:gd name="T76" fmla="*/ 632 w 2005"/>
                  <a:gd name="T77" fmla="*/ 312 h 1380"/>
                  <a:gd name="T78" fmla="*/ 737 w 2005"/>
                  <a:gd name="T79" fmla="*/ 231 h 1380"/>
                  <a:gd name="T80" fmla="*/ 845 w 2005"/>
                  <a:gd name="T81" fmla="*/ 85 h 1380"/>
                  <a:gd name="T82" fmla="*/ 939 w 2005"/>
                  <a:gd name="T83" fmla="*/ 199 h 1380"/>
                  <a:gd name="T84" fmla="*/ 1085 w 2005"/>
                  <a:gd name="T85" fmla="*/ 295 h 1380"/>
                  <a:gd name="T86" fmla="*/ 1263 w 2005"/>
                  <a:gd name="T87" fmla="*/ 379 h 1380"/>
                  <a:gd name="T88" fmla="*/ 1456 w 2005"/>
                  <a:gd name="T89" fmla="*/ 444 h 1380"/>
                  <a:gd name="T90" fmla="*/ 1644 w 2005"/>
                  <a:gd name="T91" fmla="*/ 496 h 1380"/>
                  <a:gd name="T92" fmla="*/ 1809 w 2005"/>
                  <a:gd name="T93" fmla="*/ 534 h 1380"/>
                  <a:gd name="T94" fmla="*/ 1938 w 2005"/>
                  <a:gd name="T95" fmla="*/ 557 h 1380"/>
                  <a:gd name="T96" fmla="*/ 2005 w 2005"/>
                  <a:gd name="T97" fmla="*/ 566 h 13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005" h="1380">
                    <a:moveTo>
                      <a:pt x="2005" y="566"/>
                    </a:moveTo>
                    <a:lnTo>
                      <a:pt x="1959" y="733"/>
                    </a:lnTo>
                    <a:lnTo>
                      <a:pt x="1886" y="881"/>
                    </a:lnTo>
                    <a:lnTo>
                      <a:pt x="1798" y="1019"/>
                    </a:lnTo>
                    <a:lnTo>
                      <a:pt x="1696" y="1135"/>
                    </a:lnTo>
                    <a:lnTo>
                      <a:pt x="1588" y="1232"/>
                    </a:lnTo>
                    <a:lnTo>
                      <a:pt x="1477" y="1307"/>
                    </a:lnTo>
                    <a:lnTo>
                      <a:pt x="1368" y="1354"/>
                    </a:lnTo>
                    <a:lnTo>
                      <a:pt x="1272" y="1375"/>
                    </a:lnTo>
                    <a:lnTo>
                      <a:pt x="1230" y="1380"/>
                    </a:lnTo>
                    <a:lnTo>
                      <a:pt x="1187" y="1380"/>
                    </a:lnTo>
                    <a:lnTo>
                      <a:pt x="1135" y="1380"/>
                    </a:lnTo>
                    <a:lnTo>
                      <a:pt x="1079" y="1380"/>
                    </a:lnTo>
                    <a:lnTo>
                      <a:pt x="1017" y="1377"/>
                    </a:lnTo>
                    <a:lnTo>
                      <a:pt x="953" y="1372"/>
                    </a:lnTo>
                    <a:lnTo>
                      <a:pt x="885" y="1366"/>
                    </a:lnTo>
                    <a:lnTo>
                      <a:pt x="815" y="1356"/>
                    </a:lnTo>
                    <a:lnTo>
                      <a:pt x="597" y="1278"/>
                    </a:lnTo>
                    <a:lnTo>
                      <a:pt x="401" y="1167"/>
                    </a:lnTo>
                    <a:lnTo>
                      <a:pt x="239" y="1027"/>
                    </a:lnTo>
                    <a:lnTo>
                      <a:pt x="117" y="864"/>
                    </a:lnTo>
                    <a:lnTo>
                      <a:pt x="35" y="679"/>
                    </a:lnTo>
                    <a:lnTo>
                      <a:pt x="0" y="476"/>
                    </a:lnTo>
                    <a:lnTo>
                      <a:pt x="18" y="253"/>
                    </a:lnTo>
                    <a:lnTo>
                      <a:pt x="94" y="21"/>
                    </a:lnTo>
                    <a:lnTo>
                      <a:pt x="108" y="2"/>
                    </a:lnTo>
                    <a:lnTo>
                      <a:pt x="131" y="0"/>
                    </a:lnTo>
                    <a:lnTo>
                      <a:pt x="158" y="12"/>
                    </a:lnTo>
                    <a:lnTo>
                      <a:pt x="185" y="32"/>
                    </a:lnTo>
                    <a:lnTo>
                      <a:pt x="210" y="58"/>
                    </a:lnTo>
                    <a:lnTo>
                      <a:pt x="234" y="88"/>
                    </a:lnTo>
                    <a:lnTo>
                      <a:pt x="249" y="117"/>
                    </a:lnTo>
                    <a:lnTo>
                      <a:pt x="260" y="137"/>
                    </a:lnTo>
                    <a:lnTo>
                      <a:pt x="277" y="180"/>
                    </a:lnTo>
                    <a:lnTo>
                      <a:pt x="316" y="236"/>
                    </a:lnTo>
                    <a:lnTo>
                      <a:pt x="374" y="288"/>
                    </a:lnTo>
                    <a:lnTo>
                      <a:pt x="447" y="330"/>
                    </a:lnTo>
                    <a:lnTo>
                      <a:pt x="535" y="342"/>
                    </a:lnTo>
                    <a:lnTo>
                      <a:pt x="632" y="312"/>
                    </a:lnTo>
                    <a:lnTo>
                      <a:pt x="737" y="231"/>
                    </a:lnTo>
                    <a:lnTo>
                      <a:pt x="845" y="85"/>
                    </a:lnTo>
                    <a:lnTo>
                      <a:pt x="939" y="199"/>
                    </a:lnTo>
                    <a:lnTo>
                      <a:pt x="1085" y="295"/>
                    </a:lnTo>
                    <a:lnTo>
                      <a:pt x="1263" y="379"/>
                    </a:lnTo>
                    <a:lnTo>
                      <a:pt x="1456" y="444"/>
                    </a:lnTo>
                    <a:lnTo>
                      <a:pt x="1644" y="496"/>
                    </a:lnTo>
                    <a:lnTo>
                      <a:pt x="1809" y="534"/>
                    </a:lnTo>
                    <a:lnTo>
                      <a:pt x="1938" y="557"/>
                    </a:lnTo>
                    <a:lnTo>
                      <a:pt x="2005" y="566"/>
                    </a:lnTo>
                    <a:close/>
                  </a:path>
                </a:pathLst>
              </a:custGeom>
              <a:solidFill>
                <a:srgbClr val="FA0F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6" name="Freeform 89"/>
              <p:cNvSpPr>
                <a:spLocks/>
              </p:cNvSpPr>
              <p:nvPr/>
            </p:nvSpPr>
            <p:spPr bwMode="auto">
              <a:xfrm>
                <a:off x="3946" y="3131"/>
                <a:ext cx="661" cy="453"/>
              </a:xfrm>
              <a:custGeom>
                <a:avLst/>
                <a:gdLst>
                  <a:gd name="T0" fmla="*/ 1983 w 1983"/>
                  <a:gd name="T1" fmla="*/ 585 h 1359"/>
                  <a:gd name="T2" fmla="*/ 1938 w 1983"/>
                  <a:gd name="T3" fmla="*/ 741 h 1359"/>
                  <a:gd name="T4" fmla="*/ 1868 w 1983"/>
                  <a:gd name="T5" fmla="*/ 884 h 1359"/>
                  <a:gd name="T6" fmla="*/ 1784 w 1983"/>
                  <a:gd name="T7" fmla="*/ 1009 h 1359"/>
                  <a:gd name="T8" fmla="*/ 1684 w 1983"/>
                  <a:gd name="T9" fmla="*/ 1120 h 1359"/>
                  <a:gd name="T10" fmla="*/ 1582 w 1983"/>
                  <a:gd name="T11" fmla="*/ 1213 h 1359"/>
                  <a:gd name="T12" fmla="*/ 1474 w 1983"/>
                  <a:gd name="T13" fmla="*/ 1286 h 1359"/>
                  <a:gd name="T14" fmla="*/ 1372 w 1983"/>
                  <a:gd name="T15" fmla="*/ 1333 h 1359"/>
                  <a:gd name="T16" fmla="*/ 1278 w 1983"/>
                  <a:gd name="T17" fmla="*/ 1354 h 1359"/>
                  <a:gd name="T18" fmla="*/ 1237 w 1983"/>
                  <a:gd name="T19" fmla="*/ 1359 h 1359"/>
                  <a:gd name="T20" fmla="*/ 1190 w 1983"/>
                  <a:gd name="T21" fmla="*/ 1359 h 1359"/>
                  <a:gd name="T22" fmla="*/ 1138 w 1983"/>
                  <a:gd name="T23" fmla="*/ 1359 h 1359"/>
                  <a:gd name="T24" fmla="*/ 1079 w 1983"/>
                  <a:gd name="T25" fmla="*/ 1359 h 1359"/>
                  <a:gd name="T26" fmla="*/ 1014 w 1983"/>
                  <a:gd name="T27" fmla="*/ 1356 h 1359"/>
                  <a:gd name="T28" fmla="*/ 950 w 1983"/>
                  <a:gd name="T29" fmla="*/ 1351 h 1359"/>
                  <a:gd name="T30" fmla="*/ 883 w 1983"/>
                  <a:gd name="T31" fmla="*/ 1345 h 1359"/>
                  <a:gd name="T32" fmla="*/ 815 w 1983"/>
                  <a:gd name="T33" fmla="*/ 1335 h 1359"/>
                  <a:gd name="T34" fmla="*/ 600 w 1983"/>
                  <a:gd name="T35" fmla="*/ 1262 h 1359"/>
                  <a:gd name="T36" fmla="*/ 409 w 1983"/>
                  <a:gd name="T37" fmla="*/ 1155 h 1359"/>
                  <a:gd name="T38" fmla="*/ 249 w 1983"/>
                  <a:gd name="T39" fmla="*/ 1019 h 1359"/>
                  <a:gd name="T40" fmla="*/ 123 w 1983"/>
                  <a:gd name="T41" fmla="*/ 857 h 1359"/>
                  <a:gd name="T42" fmla="*/ 37 w 1983"/>
                  <a:gd name="T43" fmla="*/ 677 h 1359"/>
                  <a:gd name="T44" fmla="*/ 0 w 1983"/>
                  <a:gd name="T45" fmla="*/ 472 h 1359"/>
                  <a:gd name="T46" fmla="*/ 15 w 1983"/>
                  <a:gd name="T47" fmla="*/ 253 h 1359"/>
                  <a:gd name="T48" fmla="*/ 88 w 1983"/>
                  <a:gd name="T49" fmla="*/ 16 h 1359"/>
                  <a:gd name="T50" fmla="*/ 102 w 1983"/>
                  <a:gd name="T51" fmla="*/ 0 h 1359"/>
                  <a:gd name="T52" fmla="*/ 126 w 1983"/>
                  <a:gd name="T53" fmla="*/ 0 h 1359"/>
                  <a:gd name="T54" fmla="*/ 150 w 1983"/>
                  <a:gd name="T55" fmla="*/ 11 h 1359"/>
                  <a:gd name="T56" fmla="*/ 175 w 1983"/>
                  <a:gd name="T57" fmla="*/ 32 h 1359"/>
                  <a:gd name="T58" fmla="*/ 201 w 1983"/>
                  <a:gd name="T59" fmla="*/ 58 h 1359"/>
                  <a:gd name="T60" fmla="*/ 225 w 1983"/>
                  <a:gd name="T61" fmla="*/ 84 h 1359"/>
                  <a:gd name="T62" fmla="*/ 242 w 1983"/>
                  <a:gd name="T63" fmla="*/ 113 h 1359"/>
                  <a:gd name="T64" fmla="*/ 255 w 1983"/>
                  <a:gd name="T65" fmla="*/ 134 h 1359"/>
                  <a:gd name="T66" fmla="*/ 274 w 1983"/>
                  <a:gd name="T67" fmla="*/ 178 h 1359"/>
                  <a:gd name="T68" fmla="*/ 316 w 1983"/>
                  <a:gd name="T69" fmla="*/ 236 h 1359"/>
                  <a:gd name="T70" fmla="*/ 374 w 1983"/>
                  <a:gd name="T71" fmla="*/ 294 h 1359"/>
                  <a:gd name="T72" fmla="*/ 447 w 1983"/>
                  <a:gd name="T73" fmla="*/ 337 h 1359"/>
                  <a:gd name="T74" fmla="*/ 532 w 1983"/>
                  <a:gd name="T75" fmla="*/ 356 h 1359"/>
                  <a:gd name="T76" fmla="*/ 629 w 1983"/>
                  <a:gd name="T77" fmla="*/ 332 h 1359"/>
                  <a:gd name="T78" fmla="*/ 731 w 1983"/>
                  <a:gd name="T79" fmla="*/ 256 h 1359"/>
                  <a:gd name="T80" fmla="*/ 839 w 1983"/>
                  <a:gd name="T81" fmla="*/ 116 h 1359"/>
                  <a:gd name="T82" fmla="*/ 930 w 1983"/>
                  <a:gd name="T83" fmla="*/ 215 h 1359"/>
                  <a:gd name="T84" fmla="*/ 1068 w 1983"/>
                  <a:gd name="T85" fmla="*/ 307 h 1359"/>
                  <a:gd name="T86" fmla="*/ 1237 w 1983"/>
                  <a:gd name="T87" fmla="*/ 385 h 1359"/>
                  <a:gd name="T88" fmla="*/ 1421 w 1983"/>
                  <a:gd name="T89" fmla="*/ 450 h 1359"/>
                  <a:gd name="T90" fmla="*/ 1602 w 1983"/>
                  <a:gd name="T91" fmla="*/ 504 h 1359"/>
                  <a:gd name="T92" fmla="*/ 1766 w 1983"/>
                  <a:gd name="T93" fmla="*/ 545 h 1359"/>
                  <a:gd name="T94" fmla="*/ 1900 w 1983"/>
                  <a:gd name="T95" fmla="*/ 574 h 1359"/>
                  <a:gd name="T96" fmla="*/ 1983 w 1983"/>
                  <a:gd name="T97" fmla="*/ 585 h 13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83" h="1359">
                    <a:moveTo>
                      <a:pt x="1983" y="585"/>
                    </a:moveTo>
                    <a:lnTo>
                      <a:pt x="1938" y="741"/>
                    </a:lnTo>
                    <a:lnTo>
                      <a:pt x="1868" y="884"/>
                    </a:lnTo>
                    <a:lnTo>
                      <a:pt x="1784" y="1009"/>
                    </a:lnTo>
                    <a:lnTo>
                      <a:pt x="1684" y="1120"/>
                    </a:lnTo>
                    <a:lnTo>
                      <a:pt x="1582" y="1213"/>
                    </a:lnTo>
                    <a:lnTo>
                      <a:pt x="1474" y="1286"/>
                    </a:lnTo>
                    <a:lnTo>
                      <a:pt x="1372" y="1333"/>
                    </a:lnTo>
                    <a:lnTo>
                      <a:pt x="1278" y="1354"/>
                    </a:lnTo>
                    <a:lnTo>
                      <a:pt x="1237" y="1359"/>
                    </a:lnTo>
                    <a:lnTo>
                      <a:pt x="1190" y="1359"/>
                    </a:lnTo>
                    <a:lnTo>
                      <a:pt x="1138" y="1359"/>
                    </a:lnTo>
                    <a:lnTo>
                      <a:pt x="1079" y="1359"/>
                    </a:lnTo>
                    <a:lnTo>
                      <a:pt x="1014" y="1356"/>
                    </a:lnTo>
                    <a:lnTo>
                      <a:pt x="950" y="1351"/>
                    </a:lnTo>
                    <a:lnTo>
                      <a:pt x="883" y="1345"/>
                    </a:lnTo>
                    <a:lnTo>
                      <a:pt x="815" y="1335"/>
                    </a:lnTo>
                    <a:lnTo>
                      <a:pt x="600" y="1262"/>
                    </a:lnTo>
                    <a:lnTo>
                      <a:pt x="409" y="1155"/>
                    </a:lnTo>
                    <a:lnTo>
                      <a:pt x="249" y="1019"/>
                    </a:lnTo>
                    <a:lnTo>
                      <a:pt x="123" y="857"/>
                    </a:lnTo>
                    <a:lnTo>
                      <a:pt x="37" y="677"/>
                    </a:lnTo>
                    <a:lnTo>
                      <a:pt x="0" y="472"/>
                    </a:lnTo>
                    <a:lnTo>
                      <a:pt x="15" y="253"/>
                    </a:lnTo>
                    <a:lnTo>
                      <a:pt x="88" y="16"/>
                    </a:lnTo>
                    <a:lnTo>
                      <a:pt x="102" y="0"/>
                    </a:lnTo>
                    <a:lnTo>
                      <a:pt x="126" y="0"/>
                    </a:lnTo>
                    <a:lnTo>
                      <a:pt x="150" y="11"/>
                    </a:lnTo>
                    <a:lnTo>
                      <a:pt x="175" y="32"/>
                    </a:lnTo>
                    <a:lnTo>
                      <a:pt x="201" y="58"/>
                    </a:lnTo>
                    <a:lnTo>
                      <a:pt x="225" y="84"/>
                    </a:lnTo>
                    <a:lnTo>
                      <a:pt x="242" y="113"/>
                    </a:lnTo>
                    <a:lnTo>
                      <a:pt x="255" y="134"/>
                    </a:lnTo>
                    <a:lnTo>
                      <a:pt x="274" y="178"/>
                    </a:lnTo>
                    <a:lnTo>
                      <a:pt x="316" y="236"/>
                    </a:lnTo>
                    <a:lnTo>
                      <a:pt x="374" y="294"/>
                    </a:lnTo>
                    <a:lnTo>
                      <a:pt x="447" y="337"/>
                    </a:lnTo>
                    <a:lnTo>
                      <a:pt x="532" y="356"/>
                    </a:lnTo>
                    <a:lnTo>
                      <a:pt x="629" y="332"/>
                    </a:lnTo>
                    <a:lnTo>
                      <a:pt x="731" y="256"/>
                    </a:lnTo>
                    <a:lnTo>
                      <a:pt x="839" y="116"/>
                    </a:lnTo>
                    <a:lnTo>
                      <a:pt x="930" y="215"/>
                    </a:lnTo>
                    <a:lnTo>
                      <a:pt x="1068" y="307"/>
                    </a:lnTo>
                    <a:lnTo>
                      <a:pt x="1237" y="385"/>
                    </a:lnTo>
                    <a:lnTo>
                      <a:pt x="1421" y="450"/>
                    </a:lnTo>
                    <a:lnTo>
                      <a:pt x="1602" y="504"/>
                    </a:lnTo>
                    <a:lnTo>
                      <a:pt x="1766" y="545"/>
                    </a:lnTo>
                    <a:lnTo>
                      <a:pt x="1900" y="574"/>
                    </a:lnTo>
                    <a:lnTo>
                      <a:pt x="1983" y="585"/>
                    </a:lnTo>
                    <a:close/>
                  </a:path>
                </a:pathLst>
              </a:custGeom>
              <a:solidFill>
                <a:srgbClr val="F50A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7" name="Freeform 90"/>
              <p:cNvSpPr>
                <a:spLocks/>
              </p:cNvSpPr>
              <p:nvPr/>
            </p:nvSpPr>
            <p:spPr bwMode="auto">
              <a:xfrm>
                <a:off x="3948" y="3138"/>
                <a:ext cx="651" cy="446"/>
              </a:xfrm>
              <a:custGeom>
                <a:avLst/>
                <a:gdLst>
                  <a:gd name="T0" fmla="*/ 1954 w 1954"/>
                  <a:gd name="T1" fmla="*/ 605 h 1336"/>
                  <a:gd name="T2" fmla="*/ 1913 w 1954"/>
                  <a:gd name="T3" fmla="*/ 747 h 1336"/>
                  <a:gd name="T4" fmla="*/ 1849 w 1954"/>
                  <a:gd name="T5" fmla="*/ 881 h 1336"/>
                  <a:gd name="T6" fmla="*/ 1764 w 1954"/>
                  <a:gd name="T7" fmla="*/ 1001 h 1336"/>
                  <a:gd name="T8" fmla="*/ 1674 w 1954"/>
                  <a:gd name="T9" fmla="*/ 1106 h 1336"/>
                  <a:gd name="T10" fmla="*/ 1571 w 1954"/>
                  <a:gd name="T11" fmla="*/ 1193 h 1336"/>
                  <a:gd name="T12" fmla="*/ 1469 w 1954"/>
                  <a:gd name="T13" fmla="*/ 1263 h 1336"/>
                  <a:gd name="T14" fmla="*/ 1370 w 1954"/>
                  <a:gd name="T15" fmla="*/ 1310 h 1336"/>
                  <a:gd name="T16" fmla="*/ 1279 w 1954"/>
                  <a:gd name="T17" fmla="*/ 1331 h 1336"/>
                  <a:gd name="T18" fmla="*/ 1235 w 1954"/>
                  <a:gd name="T19" fmla="*/ 1336 h 1336"/>
                  <a:gd name="T20" fmla="*/ 1185 w 1954"/>
                  <a:gd name="T21" fmla="*/ 1336 h 1336"/>
                  <a:gd name="T22" fmla="*/ 1130 w 1954"/>
                  <a:gd name="T23" fmla="*/ 1336 h 1336"/>
                  <a:gd name="T24" fmla="*/ 1071 w 1954"/>
                  <a:gd name="T25" fmla="*/ 1336 h 1336"/>
                  <a:gd name="T26" fmla="*/ 1007 w 1954"/>
                  <a:gd name="T27" fmla="*/ 1333 h 1336"/>
                  <a:gd name="T28" fmla="*/ 942 w 1954"/>
                  <a:gd name="T29" fmla="*/ 1328 h 1336"/>
                  <a:gd name="T30" fmla="*/ 878 w 1954"/>
                  <a:gd name="T31" fmla="*/ 1322 h 1336"/>
                  <a:gd name="T32" fmla="*/ 816 w 1954"/>
                  <a:gd name="T33" fmla="*/ 1312 h 1336"/>
                  <a:gd name="T34" fmla="*/ 606 w 1954"/>
                  <a:gd name="T35" fmla="*/ 1244 h 1336"/>
                  <a:gd name="T36" fmla="*/ 419 w 1954"/>
                  <a:gd name="T37" fmla="*/ 1139 h 1336"/>
                  <a:gd name="T38" fmla="*/ 255 w 1954"/>
                  <a:gd name="T39" fmla="*/ 1007 h 1336"/>
                  <a:gd name="T40" fmla="*/ 129 w 1954"/>
                  <a:gd name="T41" fmla="*/ 848 h 1336"/>
                  <a:gd name="T42" fmla="*/ 42 w 1954"/>
                  <a:gd name="T43" fmla="*/ 670 h 1336"/>
                  <a:gd name="T44" fmla="*/ 0 w 1954"/>
                  <a:gd name="T45" fmla="*/ 470 h 1336"/>
                  <a:gd name="T46" fmla="*/ 10 w 1954"/>
                  <a:gd name="T47" fmla="*/ 251 h 1336"/>
                  <a:gd name="T48" fmla="*/ 77 w 1954"/>
                  <a:gd name="T49" fmla="*/ 17 h 1336"/>
                  <a:gd name="T50" fmla="*/ 91 w 1954"/>
                  <a:gd name="T51" fmla="*/ 3 h 1336"/>
                  <a:gd name="T52" fmla="*/ 112 w 1954"/>
                  <a:gd name="T53" fmla="*/ 0 h 1336"/>
                  <a:gd name="T54" fmla="*/ 135 w 1954"/>
                  <a:gd name="T55" fmla="*/ 12 h 1336"/>
                  <a:gd name="T56" fmla="*/ 164 w 1954"/>
                  <a:gd name="T57" fmla="*/ 31 h 1336"/>
                  <a:gd name="T58" fmla="*/ 191 w 1954"/>
                  <a:gd name="T59" fmla="*/ 58 h 1336"/>
                  <a:gd name="T60" fmla="*/ 215 w 1954"/>
                  <a:gd name="T61" fmla="*/ 85 h 1336"/>
                  <a:gd name="T62" fmla="*/ 232 w 1954"/>
                  <a:gd name="T63" fmla="*/ 108 h 1336"/>
                  <a:gd name="T64" fmla="*/ 244 w 1954"/>
                  <a:gd name="T65" fmla="*/ 128 h 1336"/>
                  <a:gd name="T66" fmla="*/ 267 w 1954"/>
                  <a:gd name="T67" fmla="*/ 176 h 1336"/>
                  <a:gd name="T68" fmla="*/ 307 w 1954"/>
                  <a:gd name="T69" fmla="*/ 236 h 1336"/>
                  <a:gd name="T70" fmla="*/ 366 w 1954"/>
                  <a:gd name="T71" fmla="*/ 298 h 1336"/>
                  <a:gd name="T72" fmla="*/ 436 w 1954"/>
                  <a:gd name="T73" fmla="*/ 347 h 1336"/>
                  <a:gd name="T74" fmla="*/ 522 w 1954"/>
                  <a:gd name="T75" fmla="*/ 368 h 1336"/>
                  <a:gd name="T76" fmla="*/ 614 w 1954"/>
                  <a:gd name="T77" fmla="*/ 349 h 1336"/>
                  <a:gd name="T78" fmla="*/ 714 w 1954"/>
                  <a:gd name="T79" fmla="*/ 279 h 1336"/>
                  <a:gd name="T80" fmla="*/ 823 w 1954"/>
                  <a:gd name="T81" fmla="*/ 141 h 1336"/>
                  <a:gd name="T82" fmla="*/ 910 w 1954"/>
                  <a:gd name="T83" fmla="*/ 230 h 1336"/>
                  <a:gd name="T84" fmla="*/ 1042 w 1954"/>
                  <a:gd name="T85" fmla="*/ 314 h 1336"/>
                  <a:gd name="T86" fmla="*/ 1203 w 1954"/>
                  <a:gd name="T87" fmla="*/ 391 h 1336"/>
                  <a:gd name="T88" fmla="*/ 1378 w 1954"/>
                  <a:gd name="T89" fmla="*/ 455 h 1336"/>
                  <a:gd name="T90" fmla="*/ 1553 w 1954"/>
                  <a:gd name="T91" fmla="*/ 511 h 1336"/>
                  <a:gd name="T92" fmla="*/ 1720 w 1954"/>
                  <a:gd name="T93" fmla="*/ 554 h 1336"/>
                  <a:gd name="T94" fmla="*/ 1857 w 1954"/>
                  <a:gd name="T95" fmla="*/ 586 h 1336"/>
                  <a:gd name="T96" fmla="*/ 1954 w 1954"/>
                  <a:gd name="T97" fmla="*/ 605 h 13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54" h="1336">
                    <a:moveTo>
                      <a:pt x="1954" y="605"/>
                    </a:moveTo>
                    <a:lnTo>
                      <a:pt x="1913" y="747"/>
                    </a:lnTo>
                    <a:lnTo>
                      <a:pt x="1849" y="881"/>
                    </a:lnTo>
                    <a:lnTo>
                      <a:pt x="1764" y="1001"/>
                    </a:lnTo>
                    <a:lnTo>
                      <a:pt x="1674" y="1106"/>
                    </a:lnTo>
                    <a:lnTo>
                      <a:pt x="1571" y="1193"/>
                    </a:lnTo>
                    <a:lnTo>
                      <a:pt x="1469" y="1263"/>
                    </a:lnTo>
                    <a:lnTo>
                      <a:pt x="1370" y="1310"/>
                    </a:lnTo>
                    <a:lnTo>
                      <a:pt x="1279" y="1331"/>
                    </a:lnTo>
                    <a:lnTo>
                      <a:pt x="1235" y="1336"/>
                    </a:lnTo>
                    <a:lnTo>
                      <a:pt x="1185" y="1336"/>
                    </a:lnTo>
                    <a:lnTo>
                      <a:pt x="1130" y="1336"/>
                    </a:lnTo>
                    <a:lnTo>
                      <a:pt x="1071" y="1336"/>
                    </a:lnTo>
                    <a:lnTo>
                      <a:pt x="1007" y="1333"/>
                    </a:lnTo>
                    <a:lnTo>
                      <a:pt x="942" y="1328"/>
                    </a:lnTo>
                    <a:lnTo>
                      <a:pt x="878" y="1322"/>
                    </a:lnTo>
                    <a:lnTo>
                      <a:pt x="816" y="1312"/>
                    </a:lnTo>
                    <a:lnTo>
                      <a:pt x="606" y="1244"/>
                    </a:lnTo>
                    <a:lnTo>
                      <a:pt x="419" y="1139"/>
                    </a:lnTo>
                    <a:lnTo>
                      <a:pt x="255" y="1007"/>
                    </a:lnTo>
                    <a:lnTo>
                      <a:pt x="129" y="848"/>
                    </a:lnTo>
                    <a:lnTo>
                      <a:pt x="42" y="670"/>
                    </a:lnTo>
                    <a:lnTo>
                      <a:pt x="0" y="470"/>
                    </a:lnTo>
                    <a:lnTo>
                      <a:pt x="10" y="251"/>
                    </a:lnTo>
                    <a:lnTo>
                      <a:pt x="77" y="17"/>
                    </a:lnTo>
                    <a:lnTo>
                      <a:pt x="91" y="3"/>
                    </a:lnTo>
                    <a:lnTo>
                      <a:pt x="112" y="0"/>
                    </a:lnTo>
                    <a:lnTo>
                      <a:pt x="135" y="12"/>
                    </a:lnTo>
                    <a:lnTo>
                      <a:pt x="164" y="31"/>
                    </a:lnTo>
                    <a:lnTo>
                      <a:pt x="191" y="58"/>
                    </a:lnTo>
                    <a:lnTo>
                      <a:pt x="215" y="85"/>
                    </a:lnTo>
                    <a:lnTo>
                      <a:pt x="232" y="108"/>
                    </a:lnTo>
                    <a:lnTo>
                      <a:pt x="244" y="128"/>
                    </a:lnTo>
                    <a:lnTo>
                      <a:pt x="267" y="176"/>
                    </a:lnTo>
                    <a:lnTo>
                      <a:pt x="307" y="236"/>
                    </a:lnTo>
                    <a:lnTo>
                      <a:pt x="366" y="298"/>
                    </a:lnTo>
                    <a:lnTo>
                      <a:pt x="436" y="347"/>
                    </a:lnTo>
                    <a:lnTo>
                      <a:pt x="522" y="368"/>
                    </a:lnTo>
                    <a:lnTo>
                      <a:pt x="614" y="349"/>
                    </a:lnTo>
                    <a:lnTo>
                      <a:pt x="714" y="279"/>
                    </a:lnTo>
                    <a:lnTo>
                      <a:pt x="823" y="141"/>
                    </a:lnTo>
                    <a:lnTo>
                      <a:pt x="910" y="230"/>
                    </a:lnTo>
                    <a:lnTo>
                      <a:pt x="1042" y="314"/>
                    </a:lnTo>
                    <a:lnTo>
                      <a:pt x="1203" y="391"/>
                    </a:lnTo>
                    <a:lnTo>
                      <a:pt x="1378" y="455"/>
                    </a:lnTo>
                    <a:lnTo>
                      <a:pt x="1553" y="511"/>
                    </a:lnTo>
                    <a:lnTo>
                      <a:pt x="1720" y="554"/>
                    </a:lnTo>
                    <a:lnTo>
                      <a:pt x="1857" y="586"/>
                    </a:lnTo>
                    <a:lnTo>
                      <a:pt x="1954" y="605"/>
                    </a:lnTo>
                    <a:close/>
                  </a:path>
                </a:pathLst>
              </a:custGeom>
              <a:solidFill>
                <a:srgbClr val="F0030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8" name="Freeform 91"/>
              <p:cNvSpPr>
                <a:spLocks/>
              </p:cNvSpPr>
              <p:nvPr/>
            </p:nvSpPr>
            <p:spPr bwMode="auto">
              <a:xfrm>
                <a:off x="3950" y="3146"/>
                <a:ext cx="642" cy="438"/>
              </a:xfrm>
              <a:custGeom>
                <a:avLst/>
                <a:gdLst>
                  <a:gd name="T0" fmla="*/ 1926 w 1926"/>
                  <a:gd name="T1" fmla="*/ 625 h 1313"/>
                  <a:gd name="T2" fmla="*/ 1883 w 1926"/>
                  <a:gd name="T3" fmla="*/ 760 h 1313"/>
                  <a:gd name="T4" fmla="*/ 1821 w 1926"/>
                  <a:gd name="T5" fmla="*/ 881 h 1313"/>
                  <a:gd name="T6" fmla="*/ 1743 w 1926"/>
                  <a:gd name="T7" fmla="*/ 992 h 1313"/>
                  <a:gd name="T8" fmla="*/ 1654 w 1926"/>
                  <a:gd name="T9" fmla="*/ 1092 h 1313"/>
                  <a:gd name="T10" fmla="*/ 1557 w 1926"/>
                  <a:gd name="T11" fmla="*/ 1173 h 1313"/>
                  <a:gd name="T12" fmla="*/ 1458 w 1926"/>
                  <a:gd name="T13" fmla="*/ 1240 h 1313"/>
                  <a:gd name="T14" fmla="*/ 1360 w 1926"/>
                  <a:gd name="T15" fmla="*/ 1284 h 1313"/>
                  <a:gd name="T16" fmla="*/ 1272 w 1926"/>
                  <a:gd name="T17" fmla="*/ 1308 h 1313"/>
                  <a:gd name="T18" fmla="*/ 1231 w 1926"/>
                  <a:gd name="T19" fmla="*/ 1313 h 1313"/>
                  <a:gd name="T20" fmla="*/ 1180 w 1926"/>
                  <a:gd name="T21" fmla="*/ 1313 h 1313"/>
                  <a:gd name="T22" fmla="*/ 1126 w 1926"/>
                  <a:gd name="T23" fmla="*/ 1313 h 1313"/>
                  <a:gd name="T24" fmla="*/ 1064 w 1926"/>
                  <a:gd name="T25" fmla="*/ 1313 h 1313"/>
                  <a:gd name="T26" fmla="*/ 1000 w 1926"/>
                  <a:gd name="T27" fmla="*/ 1310 h 1313"/>
                  <a:gd name="T28" fmla="*/ 935 w 1926"/>
                  <a:gd name="T29" fmla="*/ 1305 h 1313"/>
                  <a:gd name="T30" fmla="*/ 871 w 1926"/>
                  <a:gd name="T31" fmla="*/ 1299 h 1313"/>
                  <a:gd name="T32" fmla="*/ 809 w 1926"/>
                  <a:gd name="T33" fmla="*/ 1289 h 1313"/>
                  <a:gd name="T34" fmla="*/ 604 w 1926"/>
                  <a:gd name="T35" fmla="*/ 1223 h 1313"/>
                  <a:gd name="T36" fmla="*/ 421 w 1926"/>
                  <a:gd name="T37" fmla="*/ 1121 h 1313"/>
                  <a:gd name="T38" fmla="*/ 262 w 1926"/>
                  <a:gd name="T39" fmla="*/ 992 h 1313"/>
                  <a:gd name="T40" fmla="*/ 135 w 1926"/>
                  <a:gd name="T41" fmla="*/ 841 h 1313"/>
                  <a:gd name="T42" fmla="*/ 44 w 1926"/>
                  <a:gd name="T43" fmla="*/ 663 h 1313"/>
                  <a:gd name="T44" fmla="*/ 0 w 1926"/>
                  <a:gd name="T45" fmla="*/ 464 h 1313"/>
                  <a:gd name="T46" fmla="*/ 3 w 1926"/>
                  <a:gd name="T47" fmla="*/ 245 h 1313"/>
                  <a:gd name="T48" fmla="*/ 63 w 1926"/>
                  <a:gd name="T49" fmla="*/ 12 h 1313"/>
                  <a:gd name="T50" fmla="*/ 79 w 1926"/>
                  <a:gd name="T51" fmla="*/ 0 h 1313"/>
                  <a:gd name="T52" fmla="*/ 100 w 1926"/>
                  <a:gd name="T53" fmla="*/ 0 h 1313"/>
                  <a:gd name="T54" fmla="*/ 122 w 1926"/>
                  <a:gd name="T55" fmla="*/ 12 h 1313"/>
                  <a:gd name="T56" fmla="*/ 152 w 1926"/>
                  <a:gd name="T57" fmla="*/ 32 h 1313"/>
                  <a:gd name="T58" fmla="*/ 178 w 1926"/>
                  <a:gd name="T59" fmla="*/ 56 h 1313"/>
                  <a:gd name="T60" fmla="*/ 202 w 1926"/>
                  <a:gd name="T61" fmla="*/ 83 h 1313"/>
                  <a:gd name="T62" fmla="*/ 219 w 1926"/>
                  <a:gd name="T63" fmla="*/ 108 h 1313"/>
                  <a:gd name="T64" fmla="*/ 230 w 1926"/>
                  <a:gd name="T65" fmla="*/ 129 h 1313"/>
                  <a:gd name="T66" fmla="*/ 257 w 1926"/>
                  <a:gd name="T67" fmla="*/ 175 h 1313"/>
                  <a:gd name="T68" fmla="*/ 300 w 1926"/>
                  <a:gd name="T69" fmla="*/ 237 h 1313"/>
                  <a:gd name="T70" fmla="*/ 356 w 1926"/>
                  <a:gd name="T71" fmla="*/ 304 h 1313"/>
                  <a:gd name="T72" fmla="*/ 426 w 1926"/>
                  <a:gd name="T73" fmla="*/ 356 h 1313"/>
                  <a:gd name="T74" fmla="*/ 509 w 1926"/>
                  <a:gd name="T75" fmla="*/ 382 h 1313"/>
                  <a:gd name="T76" fmla="*/ 599 w 1926"/>
                  <a:gd name="T77" fmla="*/ 368 h 1313"/>
                  <a:gd name="T78" fmla="*/ 701 w 1926"/>
                  <a:gd name="T79" fmla="*/ 301 h 1313"/>
                  <a:gd name="T80" fmla="*/ 809 w 1926"/>
                  <a:gd name="T81" fmla="*/ 161 h 1313"/>
                  <a:gd name="T82" fmla="*/ 895 w 1926"/>
                  <a:gd name="T83" fmla="*/ 242 h 1313"/>
                  <a:gd name="T84" fmla="*/ 1018 w 1926"/>
                  <a:gd name="T85" fmla="*/ 321 h 1313"/>
                  <a:gd name="T86" fmla="*/ 1169 w 1926"/>
                  <a:gd name="T87" fmla="*/ 394 h 1313"/>
                  <a:gd name="T88" fmla="*/ 1336 w 1926"/>
                  <a:gd name="T89" fmla="*/ 458 h 1313"/>
                  <a:gd name="T90" fmla="*/ 1506 w 1926"/>
                  <a:gd name="T91" fmla="*/ 517 h 1313"/>
                  <a:gd name="T92" fmla="*/ 1670 w 1926"/>
                  <a:gd name="T93" fmla="*/ 566 h 1313"/>
                  <a:gd name="T94" fmla="*/ 1813 w 1926"/>
                  <a:gd name="T95" fmla="*/ 601 h 1313"/>
                  <a:gd name="T96" fmla="*/ 1926 w 1926"/>
                  <a:gd name="T97" fmla="*/ 625 h 13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26" h="1313">
                    <a:moveTo>
                      <a:pt x="1926" y="625"/>
                    </a:moveTo>
                    <a:lnTo>
                      <a:pt x="1883" y="760"/>
                    </a:lnTo>
                    <a:lnTo>
                      <a:pt x="1821" y="881"/>
                    </a:lnTo>
                    <a:lnTo>
                      <a:pt x="1743" y="992"/>
                    </a:lnTo>
                    <a:lnTo>
                      <a:pt x="1654" y="1092"/>
                    </a:lnTo>
                    <a:lnTo>
                      <a:pt x="1557" y="1173"/>
                    </a:lnTo>
                    <a:lnTo>
                      <a:pt x="1458" y="1240"/>
                    </a:lnTo>
                    <a:lnTo>
                      <a:pt x="1360" y="1284"/>
                    </a:lnTo>
                    <a:lnTo>
                      <a:pt x="1272" y="1308"/>
                    </a:lnTo>
                    <a:lnTo>
                      <a:pt x="1231" y="1313"/>
                    </a:lnTo>
                    <a:lnTo>
                      <a:pt x="1180" y="1313"/>
                    </a:lnTo>
                    <a:lnTo>
                      <a:pt x="1126" y="1313"/>
                    </a:lnTo>
                    <a:lnTo>
                      <a:pt x="1064" y="1313"/>
                    </a:lnTo>
                    <a:lnTo>
                      <a:pt x="1000" y="1310"/>
                    </a:lnTo>
                    <a:lnTo>
                      <a:pt x="935" y="1305"/>
                    </a:lnTo>
                    <a:lnTo>
                      <a:pt x="871" y="1299"/>
                    </a:lnTo>
                    <a:lnTo>
                      <a:pt x="809" y="1289"/>
                    </a:lnTo>
                    <a:lnTo>
                      <a:pt x="604" y="1223"/>
                    </a:lnTo>
                    <a:lnTo>
                      <a:pt x="421" y="1121"/>
                    </a:lnTo>
                    <a:lnTo>
                      <a:pt x="262" y="992"/>
                    </a:lnTo>
                    <a:lnTo>
                      <a:pt x="135" y="841"/>
                    </a:lnTo>
                    <a:lnTo>
                      <a:pt x="44" y="663"/>
                    </a:lnTo>
                    <a:lnTo>
                      <a:pt x="0" y="464"/>
                    </a:lnTo>
                    <a:lnTo>
                      <a:pt x="3" y="245"/>
                    </a:lnTo>
                    <a:lnTo>
                      <a:pt x="63" y="12"/>
                    </a:lnTo>
                    <a:lnTo>
                      <a:pt x="79" y="0"/>
                    </a:lnTo>
                    <a:lnTo>
                      <a:pt x="100" y="0"/>
                    </a:lnTo>
                    <a:lnTo>
                      <a:pt x="122" y="12"/>
                    </a:lnTo>
                    <a:lnTo>
                      <a:pt x="152" y="32"/>
                    </a:lnTo>
                    <a:lnTo>
                      <a:pt x="178" y="56"/>
                    </a:lnTo>
                    <a:lnTo>
                      <a:pt x="202" y="83"/>
                    </a:lnTo>
                    <a:lnTo>
                      <a:pt x="219" y="108"/>
                    </a:lnTo>
                    <a:lnTo>
                      <a:pt x="230" y="129"/>
                    </a:lnTo>
                    <a:lnTo>
                      <a:pt x="257" y="175"/>
                    </a:lnTo>
                    <a:lnTo>
                      <a:pt x="300" y="237"/>
                    </a:lnTo>
                    <a:lnTo>
                      <a:pt x="356" y="304"/>
                    </a:lnTo>
                    <a:lnTo>
                      <a:pt x="426" y="356"/>
                    </a:lnTo>
                    <a:lnTo>
                      <a:pt x="509" y="382"/>
                    </a:lnTo>
                    <a:lnTo>
                      <a:pt x="599" y="368"/>
                    </a:lnTo>
                    <a:lnTo>
                      <a:pt x="701" y="301"/>
                    </a:lnTo>
                    <a:lnTo>
                      <a:pt x="809" y="161"/>
                    </a:lnTo>
                    <a:lnTo>
                      <a:pt x="895" y="242"/>
                    </a:lnTo>
                    <a:lnTo>
                      <a:pt x="1018" y="321"/>
                    </a:lnTo>
                    <a:lnTo>
                      <a:pt x="1169" y="394"/>
                    </a:lnTo>
                    <a:lnTo>
                      <a:pt x="1336" y="458"/>
                    </a:lnTo>
                    <a:lnTo>
                      <a:pt x="1506" y="517"/>
                    </a:lnTo>
                    <a:lnTo>
                      <a:pt x="1670" y="566"/>
                    </a:lnTo>
                    <a:lnTo>
                      <a:pt x="1813" y="601"/>
                    </a:lnTo>
                    <a:lnTo>
                      <a:pt x="1926" y="625"/>
                    </a:lnTo>
                    <a:close/>
                  </a:path>
                </a:pathLst>
              </a:custGeom>
              <a:solidFill>
                <a:srgbClr val="E800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9" name="Freeform 92"/>
              <p:cNvSpPr>
                <a:spLocks/>
              </p:cNvSpPr>
              <p:nvPr/>
            </p:nvSpPr>
            <p:spPr bwMode="auto">
              <a:xfrm>
                <a:off x="3950" y="3153"/>
                <a:ext cx="635" cy="433"/>
              </a:xfrm>
              <a:custGeom>
                <a:avLst/>
                <a:gdLst>
                  <a:gd name="T0" fmla="*/ 1904 w 1904"/>
                  <a:gd name="T1" fmla="*/ 645 h 1298"/>
                  <a:gd name="T2" fmla="*/ 1862 w 1904"/>
                  <a:gd name="T3" fmla="*/ 767 h 1298"/>
                  <a:gd name="T4" fmla="*/ 1804 w 1904"/>
                  <a:gd name="T5" fmla="*/ 882 h 1298"/>
                  <a:gd name="T6" fmla="*/ 1730 w 1904"/>
                  <a:gd name="T7" fmla="*/ 987 h 1298"/>
                  <a:gd name="T8" fmla="*/ 1646 w 1904"/>
                  <a:gd name="T9" fmla="*/ 1076 h 1298"/>
                  <a:gd name="T10" fmla="*/ 1552 w 1904"/>
                  <a:gd name="T11" fmla="*/ 1155 h 1298"/>
                  <a:gd name="T12" fmla="*/ 1455 w 1904"/>
                  <a:gd name="T13" fmla="*/ 1216 h 1298"/>
                  <a:gd name="T14" fmla="*/ 1363 w 1904"/>
                  <a:gd name="T15" fmla="*/ 1263 h 1298"/>
                  <a:gd name="T16" fmla="*/ 1274 w 1904"/>
                  <a:gd name="T17" fmla="*/ 1287 h 1298"/>
                  <a:gd name="T18" fmla="*/ 1234 w 1904"/>
                  <a:gd name="T19" fmla="*/ 1292 h 1298"/>
                  <a:gd name="T20" fmla="*/ 1180 w 1904"/>
                  <a:gd name="T21" fmla="*/ 1295 h 1298"/>
                  <a:gd name="T22" fmla="*/ 1126 w 1904"/>
                  <a:gd name="T23" fmla="*/ 1298 h 1298"/>
                  <a:gd name="T24" fmla="*/ 1061 w 1904"/>
                  <a:gd name="T25" fmla="*/ 1295 h 1298"/>
                  <a:gd name="T26" fmla="*/ 997 w 1904"/>
                  <a:gd name="T27" fmla="*/ 1292 h 1298"/>
                  <a:gd name="T28" fmla="*/ 932 w 1904"/>
                  <a:gd name="T29" fmla="*/ 1289 h 1298"/>
                  <a:gd name="T30" fmla="*/ 868 w 1904"/>
                  <a:gd name="T31" fmla="*/ 1284 h 1298"/>
                  <a:gd name="T32" fmla="*/ 809 w 1904"/>
                  <a:gd name="T33" fmla="*/ 1275 h 1298"/>
                  <a:gd name="T34" fmla="*/ 611 w 1904"/>
                  <a:gd name="T35" fmla="*/ 1208 h 1298"/>
                  <a:gd name="T36" fmla="*/ 429 w 1904"/>
                  <a:gd name="T37" fmla="*/ 1111 h 1298"/>
                  <a:gd name="T38" fmla="*/ 272 w 1904"/>
                  <a:gd name="T39" fmla="*/ 987 h 1298"/>
                  <a:gd name="T40" fmla="*/ 143 w 1904"/>
                  <a:gd name="T41" fmla="*/ 834 h 1298"/>
                  <a:gd name="T42" fmla="*/ 49 w 1904"/>
                  <a:gd name="T43" fmla="*/ 659 h 1298"/>
                  <a:gd name="T44" fmla="*/ 0 w 1904"/>
                  <a:gd name="T45" fmla="*/ 464 h 1298"/>
                  <a:gd name="T46" fmla="*/ 0 w 1904"/>
                  <a:gd name="T47" fmla="*/ 248 h 1298"/>
                  <a:gd name="T48" fmla="*/ 58 w 1904"/>
                  <a:gd name="T49" fmla="*/ 14 h 1298"/>
                  <a:gd name="T50" fmla="*/ 70 w 1904"/>
                  <a:gd name="T51" fmla="*/ 0 h 1298"/>
                  <a:gd name="T52" fmla="*/ 90 w 1904"/>
                  <a:gd name="T53" fmla="*/ 3 h 1298"/>
                  <a:gd name="T54" fmla="*/ 117 w 1904"/>
                  <a:gd name="T55" fmla="*/ 14 h 1298"/>
                  <a:gd name="T56" fmla="*/ 143 w 1904"/>
                  <a:gd name="T57" fmla="*/ 32 h 1298"/>
                  <a:gd name="T58" fmla="*/ 170 w 1904"/>
                  <a:gd name="T59" fmla="*/ 57 h 1298"/>
                  <a:gd name="T60" fmla="*/ 192 w 1904"/>
                  <a:gd name="T61" fmla="*/ 81 h 1298"/>
                  <a:gd name="T62" fmla="*/ 211 w 1904"/>
                  <a:gd name="T63" fmla="*/ 105 h 1298"/>
                  <a:gd name="T64" fmla="*/ 225 w 1904"/>
                  <a:gd name="T65" fmla="*/ 122 h 1298"/>
                  <a:gd name="T66" fmla="*/ 254 w 1904"/>
                  <a:gd name="T67" fmla="*/ 172 h 1298"/>
                  <a:gd name="T68" fmla="*/ 297 w 1904"/>
                  <a:gd name="T69" fmla="*/ 240 h 1298"/>
                  <a:gd name="T70" fmla="*/ 356 w 1904"/>
                  <a:gd name="T71" fmla="*/ 305 h 1298"/>
                  <a:gd name="T72" fmla="*/ 426 w 1904"/>
                  <a:gd name="T73" fmla="*/ 364 h 1298"/>
                  <a:gd name="T74" fmla="*/ 505 w 1904"/>
                  <a:gd name="T75" fmla="*/ 397 h 1298"/>
                  <a:gd name="T76" fmla="*/ 596 w 1904"/>
                  <a:gd name="T77" fmla="*/ 388 h 1298"/>
                  <a:gd name="T78" fmla="*/ 695 w 1904"/>
                  <a:gd name="T79" fmla="*/ 326 h 1298"/>
                  <a:gd name="T80" fmla="*/ 803 w 1904"/>
                  <a:gd name="T81" fmla="*/ 192 h 1298"/>
                  <a:gd name="T82" fmla="*/ 883 w 1904"/>
                  <a:gd name="T83" fmla="*/ 259 h 1298"/>
                  <a:gd name="T84" fmla="*/ 1000 w 1904"/>
                  <a:gd name="T85" fmla="*/ 329 h 1298"/>
                  <a:gd name="T86" fmla="*/ 1140 w 1904"/>
                  <a:gd name="T87" fmla="*/ 399 h 1298"/>
                  <a:gd name="T88" fmla="*/ 1301 w 1904"/>
                  <a:gd name="T89" fmla="*/ 464 h 1298"/>
                  <a:gd name="T90" fmla="*/ 1465 w 1904"/>
                  <a:gd name="T91" fmla="*/ 525 h 1298"/>
                  <a:gd name="T92" fmla="*/ 1625 w 1904"/>
                  <a:gd name="T93" fmla="*/ 575 h 1298"/>
                  <a:gd name="T94" fmla="*/ 1775 w 1904"/>
                  <a:gd name="T95" fmla="*/ 615 h 1298"/>
                  <a:gd name="T96" fmla="*/ 1904 w 1904"/>
                  <a:gd name="T97" fmla="*/ 645 h 1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04" h="1298">
                    <a:moveTo>
                      <a:pt x="1904" y="645"/>
                    </a:moveTo>
                    <a:lnTo>
                      <a:pt x="1862" y="767"/>
                    </a:lnTo>
                    <a:lnTo>
                      <a:pt x="1804" y="882"/>
                    </a:lnTo>
                    <a:lnTo>
                      <a:pt x="1730" y="987"/>
                    </a:lnTo>
                    <a:lnTo>
                      <a:pt x="1646" y="1076"/>
                    </a:lnTo>
                    <a:lnTo>
                      <a:pt x="1552" y="1155"/>
                    </a:lnTo>
                    <a:lnTo>
                      <a:pt x="1455" y="1216"/>
                    </a:lnTo>
                    <a:lnTo>
                      <a:pt x="1363" y="1263"/>
                    </a:lnTo>
                    <a:lnTo>
                      <a:pt x="1274" y="1287"/>
                    </a:lnTo>
                    <a:lnTo>
                      <a:pt x="1234" y="1292"/>
                    </a:lnTo>
                    <a:lnTo>
                      <a:pt x="1180" y="1295"/>
                    </a:lnTo>
                    <a:lnTo>
                      <a:pt x="1126" y="1298"/>
                    </a:lnTo>
                    <a:lnTo>
                      <a:pt x="1061" y="1295"/>
                    </a:lnTo>
                    <a:lnTo>
                      <a:pt x="997" y="1292"/>
                    </a:lnTo>
                    <a:lnTo>
                      <a:pt x="932" y="1289"/>
                    </a:lnTo>
                    <a:lnTo>
                      <a:pt x="868" y="1284"/>
                    </a:lnTo>
                    <a:lnTo>
                      <a:pt x="809" y="1275"/>
                    </a:lnTo>
                    <a:lnTo>
                      <a:pt x="611" y="1208"/>
                    </a:lnTo>
                    <a:lnTo>
                      <a:pt x="429" y="1111"/>
                    </a:lnTo>
                    <a:lnTo>
                      <a:pt x="272" y="987"/>
                    </a:lnTo>
                    <a:lnTo>
                      <a:pt x="143" y="834"/>
                    </a:lnTo>
                    <a:lnTo>
                      <a:pt x="49" y="659"/>
                    </a:lnTo>
                    <a:lnTo>
                      <a:pt x="0" y="464"/>
                    </a:lnTo>
                    <a:lnTo>
                      <a:pt x="0" y="248"/>
                    </a:lnTo>
                    <a:lnTo>
                      <a:pt x="58" y="14"/>
                    </a:lnTo>
                    <a:lnTo>
                      <a:pt x="70" y="0"/>
                    </a:lnTo>
                    <a:lnTo>
                      <a:pt x="90" y="3"/>
                    </a:lnTo>
                    <a:lnTo>
                      <a:pt x="117" y="14"/>
                    </a:lnTo>
                    <a:lnTo>
                      <a:pt x="143" y="32"/>
                    </a:lnTo>
                    <a:lnTo>
                      <a:pt x="170" y="57"/>
                    </a:lnTo>
                    <a:lnTo>
                      <a:pt x="192" y="81"/>
                    </a:lnTo>
                    <a:lnTo>
                      <a:pt x="211" y="105"/>
                    </a:lnTo>
                    <a:lnTo>
                      <a:pt x="225" y="122"/>
                    </a:lnTo>
                    <a:lnTo>
                      <a:pt x="254" y="172"/>
                    </a:lnTo>
                    <a:lnTo>
                      <a:pt x="297" y="240"/>
                    </a:lnTo>
                    <a:lnTo>
                      <a:pt x="356" y="305"/>
                    </a:lnTo>
                    <a:lnTo>
                      <a:pt x="426" y="364"/>
                    </a:lnTo>
                    <a:lnTo>
                      <a:pt x="505" y="397"/>
                    </a:lnTo>
                    <a:lnTo>
                      <a:pt x="596" y="388"/>
                    </a:lnTo>
                    <a:lnTo>
                      <a:pt x="695" y="326"/>
                    </a:lnTo>
                    <a:lnTo>
                      <a:pt x="803" y="192"/>
                    </a:lnTo>
                    <a:lnTo>
                      <a:pt x="883" y="259"/>
                    </a:lnTo>
                    <a:lnTo>
                      <a:pt x="1000" y="329"/>
                    </a:lnTo>
                    <a:lnTo>
                      <a:pt x="1140" y="399"/>
                    </a:lnTo>
                    <a:lnTo>
                      <a:pt x="1301" y="464"/>
                    </a:lnTo>
                    <a:lnTo>
                      <a:pt x="1465" y="525"/>
                    </a:lnTo>
                    <a:lnTo>
                      <a:pt x="1625" y="575"/>
                    </a:lnTo>
                    <a:lnTo>
                      <a:pt x="1775" y="615"/>
                    </a:lnTo>
                    <a:lnTo>
                      <a:pt x="1904" y="645"/>
                    </a:lnTo>
                    <a:close/>
                  </a:path>
                </a:pathLst>
              </a:custGeom>
              <a:solidFill>
                <a:srgbClr val="E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0" name="Freeform 93"/>
              <p:cNvSpPr>
                <a:spLocks/>
              </p:cNvSpPr>
              <p:nvPr/>
            </p:nvSpPr>
            <p:spPr bwMode="auto">
              <a:xfrm>
                <a:off x="3952" y="3160"/>
                <a:ext cx="625" cy="425"/>
              </a:xfrm>
              <a:custGeom>
                <a:avLst/>
                <a:gdLst>
                  <a:gd name="T0" fmla="*/ 1874 w 1874"/>
                  <a:gd name="T1" fmla="*/ 669 h 1273"/>
                  <a:gd name="T2" fmla="*/ 1836 w 1874"/>
                  <a:gd name="T3" fmla="*/ 780 h 1273"/>
                  <a:gd name="T4" fmla="*/ 1780 w 1874"/>
                  <a:gd name="T5" fmla="*/ 882 h 1273"/>
                  <a:gd name="T6" fmla="*/ 1710 w 1874"/>
                  <a:gd name="T7" fmla="*/ 979 h 1273"/>
                  <a:gd name="T8" fmla="*/ 1631 w 1874"/>
                  <a:gd name="T9" fmla="*/ 1063 h 1273"/>
                  <a:gd name="T10" fmla="*/ 1543 w 1874"/>
                  <a:gd name="T11" fmla="*/ 1136 h 1273"/>
                  <a:gd name="T12" fmla="*/ 1449 w 1874"/>
                  <a:gd name="T13" fmla="*/ 1194 h 1273"/>
                  <a:gd name="T14" fmla="*/ 1362 w 1874"/>
                  <a:gd name="T15" fmla="*/ 1238 h 1273"/>
                  <a:gd name="T16" fmla="*/ 1274 w 1874"/>
                  <a:gd name="T17" fmla="*/ 1259 h 1273"/>
                  <a:gd name="T18" fmla="*/ 1233 w 1874"/>
                  <a:gd name="T19" fmla="*/ 1267 h 1273"/>
                  <a:gd name="T20" fmla="*/ 1180 w 1874"/>
                  <a:gd name="T21" fmla="*/ 1270 h 1273"/>
                  <a:gd name="T22" fmla="*/ 1120 w 1874"/>
                  <a:gd name="T23" fmla="*/ 1273 h 1273"/>
                  <a:gd name="T24" fmla="*/ 1055 w 1874"/>
                  <a:gd name="T25" fmla="*/ 1273 h 1273"/>
                  <a:gd name="T26" fmla="*/ 988 w 1874"/>
                  <a:gd name="T27" fmla="*/ 1270 h 1273"/>
                  <a:gd name="T28" fmla="*/ 924 w 1874"/>
                  <a:gd name="T29" fmla="*/ 1265 h 1273"/>
                  <a:gd name="T30" fmla="*/ 859 w 1874"/>
                  <a:gd name="T31" fmla="*/ 1262 h 1273"/>
                  <a:gd name="T32" fmla="*/ 803 w 1874"/>
                  <a:gd name="T33" fmla="*/ 1253 h 1273"/>
                  <a:gd name="T34" fmla="*/ 614 w 1874"/>
                  <a:gd name="T35" fmla="*/ 1192 h 1273"/>
                  <a:gd name="T36" fmla="*/ 436 w 1874"/>
                  <a:gd name="T37" fmla="*/ 1098 h 1273"/>
                  <a:gd name="T38" fmla="*/ 277 w 1874"/>
                  <a:gd name="T39" fmla="*/ 976 h 1273"/>
                  <a:gd name="T40" fmla="*/ 148 w 1874"/>
                  <a:gd name="T41" fmla="*/ 827 h 1273"/>
                  <a:gd name="T42" fmla="*/ 55 w 1874"/>
                  <a:gd name="T43" fmla="*/ 655 h 1273"/>
                  <a:gd name="T44" fmla="*/ 3 w 1874"/>
                  <a:gd name="T45" fmla="*/ 459 h 1273"/>
                  <a:gd name="T46" fmla="*/ 0 w 1874"/>
                  <a:gd name="T47" fmla="*/ 246 h 1273"/>
                  <a:gd name="T48" fmla="*/ 52 w 1874"/>
                  <a:gd name="T49" fmla="*/ 10 h 1273"/>
                  <a:gd name="T50" fmla="*/ 62 w 1874"/>
                  <a:gd name="T51" fmla="*/ 0 h 1273"/>
                  <a:gd name="T52" fmla="*/ 78 w 1874"/>
                  <a:gd name="T53" fmla="*/ 0 h 1273"/>
                  <a:gd name="T54" fmla="*/ 102 w 1874"/>
                  <a:gd name="T55" fmla="*/ 13 h 1273"/>
                  <a:gd name="T56" fmla="*/ 129 w 1874"/>
                  <a:gd name="T57" fmla="*/ 33 h 1273"/>
                  <a:gd name="T58" fmla="*/ 154 w 1874"/>
                  <a:gd name="T59" fmla="*/ 54 h 1273"/>
                  <a:gd name="T60" fmla="*/ 181 w 1874"/>
                  <a:gd name="T61" fmla="*/ 80 h 1273"/>
                  <a:gd name="T62" fmla="*/ 199 w 1874"/>
                  <a:gd name="T63" fmla="*/ 100 h 1273"/>
                  <a:gd name="T64" fmla="*/ 213 w 1874"/>
                  <a:gd name="T65" fmla="*/ 118 h 1273"/>
                  <a:gd name="T66" fmla="*/ 248 w 1874"/>
                  <a:gd name="T67" fmla="*/ 167 h 1273"/>
                  <a:gd name="T68" fmla="*/ 294 w 1874"/>
                  <a:gd name="T69" fmla="*/ 237 h 1273"/>
                  <a:gd name="T70" fmla="*/ 350 w 1874"/>
                  <a:gd name="T71" fmla="*/ 310 h 1273"/>
                  <a:gd name="T72" fmla="*/ 418 w 1874"/>
                  <a:gd name="T73" fmla="*/ 372 h 1273"/>
                  <a:gd name="T74" fmla="*/ 493 w 1874"/>
                  <a:gd name="T75" fmla="*/ 410 h 1273"/>
                  <a:gd name="T76" fmla="*/ 582 w 1874"/>
                  <a:gd name="T77" fmla="*/ 404 h 1273"/>
                  <a:gd name="T78" fmla="*/ 678 w 1874"/>
                  <a:gd name="T79" fmla="*/ 345 h 1273"/>
                  <a:gd name="T80" fmla="*/ 786 w 1874"/>
                  <a:gd name="T81" fmla="*/ 218 h 1273"/>
                  <a:gd name="T82" fmla="*/ 862 w 1874"/>
                  <a:gd name="T83" fmla="*/ 275 h 1273"/>
                  <a:gd name="T84" fmla="*/ 970 w 1874"/>
                  <a:gd name="T85" fmla="*/ 337 h 1273"/>
                  <a:gd name="T86" fmla="*/ 1104 w 1874"/>
                  <a:gd name="T87" fmla="*/ 404 h 1273"/>
                  <a:gd name="T88" fmla="*/ 1254 w 1874"/>
                  <a:gd name="T89" fmla="*/ 468 h 1273"/>
                  <a:gd name="T90" fmla="*/ 1414 w 1874"/>
                  <a:gd name="T91" fmla="*/ 532 h 1273"/>
                  <a:gd name="T92" fmla="*/ 1575 w 1874"/>
                  <a:gd name="T93" fmla="*/ 588 h 1273"/>
                  <a:gd name="T94" fmla="*/ 1731 w 1874"/>
                  <a:gd name="T95" fmla="*/ 634 h 1273"/>
                  <a:gd name="T96" fmla="*/ 1874 w 1874"/>
                  <a:gd name="T97" fmla="*/ 669 h 12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74" h="1273">
                    <a:moveTo>
                      <a:pt x="1874" y="669"/>
                    </a:moveTo>
                    <a:lnTo>
                      <a:pt x="1836" y="780"/>
                    </a:lnTo>
                    <a:lnTo>
                      <a:pt x="1780" y="882"/>
                    </a:lnTo>
                    <a:lnTo>
                      <a:pt x="1710" y="979"/>
                    </a:lnTo>
                    <a:lnTo>
                      <a:pt x="1631" y="1063"/>
                    </a:lnTo>
                    <a:lnTo>
                      <a:pt x="1543" y="1136"/>
                    </a:lnTo>
                    <a:lnTo>
                      <a:pt x="1449" y="1194"/>
                    </a:lnTo>
                    <a:lnTo>
                      <a:pt x="1362" y="1238"/>
                    </a:lnTo>
                    <a:lnTo>
                      <a:pt x="1274" y="1259"/>
                    </a:lnTo>
                    <a:lnTo>
                      <a:pt x="1233" y="1267"/>
                    </a:lnTo>
                    <a:lnTo>
                      <a:pt x="1180" y="1270"/>
                    </a:lnTo>
                    <a:lnTo>
                      <a:pt x="1120" y="1273"/>
                    </a:lnTo>
                    <a:lnTo>
                      <a:pt x="1055" y="1273"/>
                    </a:lnTo>
                    <a:lnTo>
                      <a:pt x="988" y="1270"/>
                    </a:lnTo>
                    <a:lnTo>
                      <a:pt x="924" y="1265"/>
                    </a:lnTo>
                    <a:lnTo>
                      <a:pt x="859" y="1262"/>
                    </a:lnTo>
                    <a:lnTo>
                      <a:pt x="803" y="1253"/>
                    </a:lnTo>
                    <a:lnTo>
                      <a:pt x="614" y="1192"/>
                    </a:lnTo>
                    <a:lnTo>
                      <a:pt x="436" y="1098"/>
                    </a:lnTo>
                    <a:lnTo>
                      <a:pt x="277" y="976"/>
                    </a:lnTo>
                    <a:lnTo>
                      <a:pt x="148" y="827"/>
                    </a:lnTo>
                    <a:lnTo>
                      <a:pt x="55" y="655"/>
                    </a:lnTo>
                    <a:lnTo>
                      <a:pt x="3" y="459"/>
                    </a:lnTo>
                    <a:lnTo>
                      <a:pt x="0" y="246"/>
                    </a:lnTo>
                    <a:lnTo>
                      <a:pt x="52" y="10"/>
                    </a:lnTo>
                    <a:lnTo>
                      <a:pt x="62" y="0"/>
                    </a:lnTo>
                    <a:lnTo>
                      <a:pt x="78" y="0"/>
                    </a:lnTo>
                    <a:lnTo>
                      <a:pt x="102" y="13"/>
                    </a:lnTo>
                    <a:lnTo>
                      <a:pt x="129" y="33"/>
                    </a:lnTo>
                    <a:lnTo>
                      <a:pt x="154" y="54"/>
                    </a:lnTo>
                    <a:lnTo>
                      <a:pt x="181" y="80"/>
                    </a:lnTo>
                    <a:lnTo>
                      <a:pt x="199" y="100"/>
                    </a:lnTo>
                    <a:lnTo>
                      <a:pt x="213" y="118"/>
                    </a:lnTo>
                    <a:lnTo>
                      <a:pt x="248" y="167"/>
                    </a:lnTo>
                    <a:lnTo>
                      <a:pt x="294" y="237"/>
                    </a:lnTo>
                    <a:lnTo>
                      <a:pt x="350" y="310"/>
                    </a:lnTo>
                    <a:lnTo>
                      <a:pt x="418" y="372"/>
                    </a:lnTo>
                    <a:lnTo>
                      <a:pt x="493" y="410"/>
                    </a:lnTo>
                    <a:lnTo>
                      <a:pt x="582" y="404"/>
                    </a:lnTo>
                    <a:lnTo>
                      <a:pt x="678" y="345"/>
                    </a:lnTo>
                    <a:lnTo>
                      <a:pt x="786" y="218"/>
                    </a:lnTo>
                    <a:lnTo>
                      <a:pt x="862" y="275"/>
                    </a:lnTo>
                    <a:lnTo>
                      <a:pt x="970" y="337"/>
                    </a:lnTo>
                    <a:lnTo>
                      <a:pt x="1104" y="404"/>
                    </a:lnTo>
                    <a:lnTo>
                      <a:pt x="1254" y="468"/>
                    </a:lnTo>
                    <a:lnTo>
                      <a:pt x="1414" y="532"/>
                    </a:lnTo>
                    <a:lnTo>
                      <a:pt x="1575" y="588"/>
                    </a:lnTo>
                    <a:lnTo>
                      <a:pt x="1731" y="634"/>
                    </a:lnTo>
                    <a:lnTo>
                      <a:pt x="1874" y="669"/>
                    </a:lnTo>
                    <a:close/>
                  </a:path>
                </a:pathLst>
              </a:custGeom>
              <a:solidFill>
                <a:srgbClr val="D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1" name="Freeform 94"/>
              <p:cNvSpPr>
                <a:spLocks/>
              </p:cNvSpPr>
              <p:nvPr/>
            </p:nvSpPr>
            <p:spPr bwMode="auto">
              <a:xfrm>
                <a:off x="3951" y="3168"/>
                <a:ext cx="618" cy="417"/>
              </a:xfrm>
              <a:custGeom>
                <a:avLst/>
                <a:gdLst>
                  <a:gd name="T0" fmla="*/ 1853 w 1853"/>
                  <a:gd name="T1" fmla="*/ 686 h 1249"/>
                  <a:gd name="T2" fmla="*/ 1818 w 1853"/>
                  <a:gd name="T3" fmla="*/ 785 h 1249"/>
                  <a:gd name="T4" fmla="*/ 1769 w 1853"/>
                  <a:gd name="T5" fmla="*/ 879 h 1249"/>
                  <a:gd name="T6" fmla="*/ 1702 w 1853"/>
                  <a:gd name="T7" fmla="*/ 969 h 1249"/>
                  <a:gd name="T8" fmla="*/ 1625 w 1853"/>
                  <a:gd name="T9" fmla="*/ 1049 h 1249"/>
                  <a:gd name="T10" fmla="*/ 1540 w 1853"/>
                  <a:gd name="T11" fmla="*/ 1114 h 1249"/>
                  <a:gd name="T12" fmla="*/ 1452 w 1853"/>
                  <a:gd name="T13" fmla="*/ 1170 h 1249"/>
                  <a:gd name="T14" fmla="*/ 1368 w 1853"/>
                  <a:gd name="T15" fmla="*/ 1211 h 1249"/>
                  <a:gd name="T16" fmla="*/ 1283 w 1853"/>
                  <a:gd name="T17" fmla="*/ 1235 h 1249"/>
                  <a:gd name="T18" fmla="*/ 1239 w 1853"/>
                  <a:gd name="T19" fmla="*/ 1243 h 1249"/>
                  <a:gd name="T20" fmla="*/ 1183 w 1853"/>
                  <a:gd name="T21" fmla="*/ 1246 h 1249"/>
                  <a:gd name="T22" fmla="*/ 1123 w 1853"/>
                  <a:gd name="T23" fmla="*/ 1249 h 1249"/>
                  <a:gd name="T24" fmla="*/ 1058 w 1853"/>
                  <a:gd name="T25" fmla="*/ 1249 h 1249"/>
                  <a:gd name="T26" fmla="*/ 991 w 1853"/>
                  <a:gd name="T27" fmla="*/ 1246 h 1249"/>
                  <a:gd name="T28" fmla="*/ 927 w 1853"/>
                  <a:gd name="T29" fmla="*/ 1241 h 1249"/>
                  <a:gd name="T30" fmla="*/ 865 w 1853"/>
                  <a:gd name="T31" fmla="*/ 1238 h 1249"/>
                  <a:gd name="T32" fmla="*/ 813 w 1853"/>
                  <a:gd name="T33" fmla="*/ 1229 h 1249"/>
                  <a:gd name="T34" fmla="*/ 625 w 1853"/>
                  <a:gd name="T35" fmla="*/ 1170 h 1249"/>
                  <a:gd name="T36" fmla="*/ 450 w 1853"/>
                  <a:gd name="T37" fmla="*/ 1079 h 1249"/>
                  <a:gd name="T38" fmla="*/ 294 w 1853"/>
                  <a:gd name="T39" fmla="*/ 960 h 1249"/>
                  <a:gd name="T40" fmla="*/ 164 w 1853"/>
                  <a:gd name="T41" fmla="*/ 814 h 1249"/>
                  <a:gd name="T42" fmla="*/ 67 w 1853"/>
                  <a:gd name="T43" fmla="*/ 645 h 1249"/>
                  <a:gd name="T44" fmla="*/ 8 w 1853"/>
                  <a:gd name="T45" fmla="*/ 456 h 1249"/>
                  <a:gd name="T46" fmla="*/ 0 w 1853"/>
                  <a:gd name="T47" fmla="*/ 240 h 1249"/>
                  <a:gd name="T48" fmla="*/ 49 w 1853"/>
                  <a:gd name="T49" fmla="*/ 9 h 1249"/>
                  <a:gd name="T50" fmla="*/ 58 w 1853"/>
                  <a:gd name="T51" fmla="*/ 0 h 1249"/>
                  <a:gd name="T52" fmla="*/ 76 w 1853"/>
                  <a:gd name="T53" fmla="*/ 0 h 1249"/>
                  <a:gd name="T54" fmla="*/ 100 w 1853"/>
                  <a:gd name="T55" fmla="*/ 11 h 1249"/>
                  <a:gd name="T56" fmla="*/ 125 w 1853"/>
                  <a:gd name="T57" fmla="*/ 30 h 1249"/>
                  <a:gd name="T58" fmla="*/ 151 w 1853"/>
                  <a:gd name="T59" fmla="*/ 53 h 1249"/>
                  <a:gd name="T60" fmla="*/ 175 w 1853"/>
                  <a:gd name="T61" fmla="*/ 76 h 1249"/>
                  <a:gd name="T62" fmla="*/ 195 w 1853"/>
                  <a:gd name="T63" fmla="*/ 97 h 1249"/>
                  <a:gd name="T64" fmla="*/ 210 w 1853"/>
                  <a:gd name="T65" fmla="*/ 111 h 1249"/>
                  <a:gd name="T66" fmla="*/ 248 w 1853"/>
                  <a:gd name="T67" fmla="*/ 164 h 1249"/>
                  <a:gd name="T68" fmla="*/ 294 w 1853"/>
                  <a:gd name="T69" fmla="*/ 237 h 1249"/>
                  <a:gd name="T70" fmla="*/ 350 w 1853"/>
                  <a:gd name="T71" fmla="*/ 313 h 1249"/>
                  <a:gd name="T72" fmla="*/ 418 w 1853"/>
                  <a:gd name="T73" fmla="*/ 380 h 1249"/>
                  <a:gd name="T74" fmla="*/ 491 w 1853"/>
                  <a:gd name="T75" fmla="*/ 421 h 1249"/>
                  <a:gd name="T76" fmla="*/ 579 w 1853"/>
                  <a:gd name="T77" fmla="*/ 421 h 1249"/>
                  <a:gd name="T78" fmla="*/ 676 w 1853"/>
                  <a:gd name="T79" fmla="*/ 365 h 1249"/>
                  <a:gd name="T80" fmla="*/ 784 w 1853"/>
                  <a:gd name="T81" fmla="*/ 237 h 1249"/>
                  <a:gd name="T82" fmla="*/ 856 w 1853"/>
                  <a:gd name="T83" fmla="*/ 286 h 1249"/>
                  <a:gd name="T84" fmla="*/ 956 w 1853"/>
                  <a:gd name="T85" fmla="*/ 345 h 1249"/>
                  <a:gd name="T86" fmla="*/ 1081 w 1853"/>
                  <a:gd name="T87" fmla="*/ 409 h 1249"/>
                  <a:gd name="T88" fmla="*/ 1222 w 1853"/>
                  <a:gd name="T89" fmla="*/ 472 h 1249"/>
                  <a:gd name="T90" fmla="*/ 1374 w 1853"/>
                  <a:gd name="T91" fmla="*/ 537 h 1249"/>
                  <a:gd name="T92" fmla="*/ 1535 w 1853"/>
                  <a:gd name="T93" fmla="*/ 596 h 1249"/>
                  <a:gd name="T94" fmla="*/ 1696 w 1853"/>
                  <a:gd name="T95" fmla="*/ 648 h 1249"/>
                  <a:gd name="T96" fmla="*/ 1853 w 1853"/>
                  <a:gd name="T97" fmla="*/ 686 h 12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53" h="1249">
                    <a:moveTo>
                      <a:pt x="1853" y="686"/>
                    </a:moveTo>
                    <a:lnTo>
                      <a:pt x="1818" y="785"/>
                    </a:lnTo>
                    <a:lnTo>
                      <a:pt x="1769" y="879"/>
                    </a:lnTo>
                    <a:lnTo>
                      <a:pt x="1702" y="969"/>
                    </a:lnTo>
                    <a:lnTo>
                      <a:pt x="1625" y="1049"/>
                    </a:lnTo>
                    <a:lnTo>
                      <a:pt x="1540" y="1114"/>
                    </a:lnTo>
                    <a:lnTo>
                      <a:pt x="1452" y="1170"/>
                    </a:lnTo>
                    <a:lnTo>
                      <a:pt x="1368" y="1211"/>
                    </a:lnTo>
                    <a:lnTo>
                      <a:pt x="1283" y="1235"/>
                    </a:lnTo>
                    <a:lnTo>
                      <a:pt x="1239" y="1243"/>
                    </a:lnTo>
                    <a:lnTo>
                      <a:pt x="1183" y="1246"/>
                    </a:lnTo>
                    <a:lnTo>
                      <a:pt x="1123" y="1249"/>
                    </a:lnTo>
                    <a:lnTo>
                      <a:pt x="1058" y="1249"/>
                    </a:lnTo>
                    <a:lnTo>
                      <a:pt x="991" y="1246"/>
                    </a:lnTo>
                    <a:lnTo>
                      <a:pt x="927" y="1241"/>
                    </a:lnTo>
                    <a:lnTo>
                      <a:pt x="865" y="1238"/>
                    </a:lnTo>
                    <a:lnTo>
                      <a:pt x="813" y="1229"/>
                    </a:lnTo>
                    <a:lnTo>
                      <a:pt x="625" y="1170"/>
                    </a:lnTo>
                    <a:lnTo>
                      <a:pt x="450" y="1079"/>
                    </a:lnTo>
                    <a:lnTo>
                      <a:pt x="294" y="960"/>
                    </a:lnTo>
                    <a:lnTo>
                      <a:pt x="164" y="814"/>
                    </a:lnTo>
                    <a:lnTo>
                      <a:pt x="67" y="645"/>
                    </a:lnTo>
                    <a:lnTo>
                      <a:pt x="8" y="456"/>
                    </a:lnTo>
                    <a:lnTo>
                      <a:pt x="0" y="240"/>
                    </a:lnTo>
                    <a:lnTo>
                      <a:pt x="49" y="9"/>
                    </a:lnTo>
                    <a:lnTo>
                      <a:pt x="58" y="0"/>
                    </a:lnTo>
                    <a:lnTo>
                      <a:pt x="76" y="0"/>
                    </a:lnTo>
                    <a:lnTo>
                      <a:pt x="100" y="11"/>
                    </a:lnTo>
                    <a:lnTo>
                      <a:pt x="125" y="30"/>
                    </a:lnTo>
                    <a:lnTo>
                      <a:pt x="151" y="53"/>
                    </a:lnTo>
                    <a:lnTo>
                      <a:pt x="175" y="76"/>
                    </a:lnTo>
                    <a:lnTo>
                      <a:pt x="195" y="97"/>
                    </a:lnTo>
                    <a:lnTo>
                      <a:pt x="210" y="111"/>
                    </a:lnTo>
                    <a:lnTo>
                      <a:pt x="248" y="164"/>
                    </a:lnTo>
                    <a:lnTo>
                      <a:pt x="294" y="237"/>
                    </a:lnTo>
                    <a:lnTo>
                      <a:pt x="350" y="313"/>
                    </a:lnTo>
                    <a:lnTo>
                      <a:pt x="418" y="380"/>
                    </a:lnTo>
                    <a:lnTo>
                      <a:pt x="491" y="421"/>
                    </a:lnTo>
                    <a:lnTo>
                      <a:pt x="579" y="421"/>
                    </a:lnTo>
                    <a:lnTo>
                      <a:pt x="676" y="365"/>
                    </a:lnTo>
                    <a:lnTo>
                      <a:pt x="784" y="237"/>
                    </a:lnTo>
                    <a:lnTo>
                      <a:pt x="856" y="286"/>
                    </a:lnTo>
                    <a:lnTo>
                      <a:pt x="956" y="345"/>
                    </a:lnTo>
                    <a:lnTo>
                      <a:pt x="1081" y="409"/>
                    </a:lnTo>
                    <a:lnTo>
                      <a:pt x="1222" y="472"/>
                    </a:lnTo>
                    <a:lnTo>
                      <a:pt x="1374" y="537"/>
                    </a:lnTo>
                    <a:lnTo>
                      <a:pt x="1535" y="596"/>
                    </a:lnTo>
                    <a:lnTo>
                      <a:pt x="1696" y="648"/>
                    </a:lnTo>
                    <a:lnTo>
                      <a:pt x="1853" y="686"/>
                    </a:lnTo>
                    <a:close/>
                  </a:path>
                </a:pathLst>
              </a:custGeom>
              <a:solidFill>
                <a:srgbClr val="D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2" name="Freeform 95"/>
              <p:cNvSpPr>
                <a:spLocks/>
              </p:cNvSpPr>
              <p:nvPr/>
            </p:nvSpPr>
            <p:spPr bwMode="auto">
              <a:xfrm>
                <a:off x="3951" y="3175"/>
                <a:ext cx="610" cy="411"/>
              </a:xfrm>
              <a:custGeom>
                <a:avLst/>
                <a:gdLst>
                  <a:gd name="T0" fmla="*/ 1829 w 1829"/>
                  <a:gd name="T1" fmla="*/ 709 h 1231"/>
                  <a:gd name="T2" fmla="*/ 1798 w 1829"/>
                  <a:gd name="T3" fmla="*/ 799 h 1231"/>
                  <a:gd name="T4" fmla="*/ 1748 w 1829"/>
                  <a:gd name="T5" fmla="*/ 885 h 1231"/>
                  <a:gd name="T6" fmla="*/ 1686 w 1829"/>
                  <a:gd name="T7" fmla="*/ 963 h 1231"/>
                  <a:gd name="T8" fmla="*/ 1613 w 1829"/>
                  <a:gd name="T9" fmla="*/ 1033 h 1231"/>
                  <a:gd name="T10" fmla="*/ 1535 w 1829"/>
                  <a:gd name="T11" fmla="*/ 1098 h 1231"/>
                  <a:gd name="T12" fmla="*/ 1449 w 1829"/>
                  <a:gd name="T13" fmla="*/ 1149 h 1231"/>
                  <a:gd name="T14" fmla="*/ 1365 w 1829"/>
                  <a:gd name="T15" fmla="*/ 1190 h 1231"/>
                  <a:gd name="T16" fmla="*/ 1283 w 1829"/>
                  <a:gd name="T17" fmla="*/ 1214 h 1231"/>
                  <a:gd name="T18" fmla="*/ 1242 w 1829"/>
                  <a:gd name="T19" fmla="*/ 1225 h 1231"/>
                  <a:gd name="T20" fmla="*/ 1187 w 1829"/>
                  <a:gd name="T21" fmla="*/ 1228 h 1231"/>
                  <a:gd name="T22" fmla="*/ 1123 w 1829"/>
                  <a:gd name="T23" fmla="*/ 1231 h 1231"/>
                  <a:gd name="T24" fmla="*/ 1058 w 1829"/>
                  <a:gd name="T25" fmla="*/ 1231 h 1231"/>
                  <a:gd name="T26" fmla="*/ 988 w 1829"/>
                  <a:gd name="T27" fmla="*/ 1225 h 1231"/>
                  <a:gd name="T28" fmla="*/ 924 w 1829"/>
                  <a:gd name="T29" fmla="*/ 1222 h 1231"/>
                  <a:gd name="T30" fmla="*/ 865 w 1829"/>
                  <a:gd name="T31" fmla="*/ 1217 h 1231"/>
                  <a:gd name="T32" fmla="*/ 813 w 1829"/>
                  <a:gd name="T33" fmla="*/ 1208 h 1231"/>
                  <a:gd name="T34" fmla="*/ 631 w 1829"/>
                  <a:gd name="T35" fmla="*/ 1152 h 1231"/>
                  <a:gd name="T36" fmla="*/ 458 w 1829"/>
                  <a:gd name="T37" fmla="*/ 1068 h 1231"/>
                  <a:gd name="T38" fmla="*/ 304 w 1829"/>
                  <a:gd name="T39" fmla="*/ 950 h 1231"/>
                  <a:gd name="T40" fmla="*/ 172 w 1829"/>
                  <a:gd name="T41" fmla="*/ 812 h 1231"/>
                  <a:gd name="T42" fmla="*/ 70 w 1829"/>
                  <a:gd name="T43" fmla="*/ 642 h 1231"/>
                  <a:gd name="T44" fmla="*/ 11 w 1829"/>
                  <a:gd name="T45" fmla="*/ 451 h 1231"/>
                  <a:gd name="T46" fmla="*/ 0 w 1829"/>
                  <a:gd name="T47" fmla="*/ 238 h 1231"/>
                  <a:gd name="T48" fmla="*/ 44 w 1829"/>
                  <a:gd name="T49" fmla="*/ 6 h 1231"/>
                  <a:gd name="T50" fmla="*/ 52 w 1829"/>
                  <a:gd name="T51" fmla="*/ 0 h 1231"/>
                  <a:gd name="T52" fmla="*/ 70 w 1829"/>
                  <a:gd name="T53" fmla="*/ 3 h 1231"/>
                  <a:gd name="T54" fmla="*/ 93 w 1829"/>
                  <a:gd name="T55" fmla="*/ 14 h 1231"/>
                  <a:gd name="T56" fmla="*/ 119 w 1829"/>
                  <a:gd name="T57" fmla="*/ 32 h 1231"/>
                  <a:gd name="T58" fmla="*/ 146 w 1829"/>
                  <a:gd name="T59" fmla="*/ 52 h 1231"/>
                  <a:gd name="T60" fmla="*/ 170 w 1829"/>
                  <a:gd name="T61" fmla="*/ 76 h 1231"/>
                  <a:gd name="T62" fmla="*/ 189 w 1829"/>
                  <a:gd name="T63" fmla="*/ 95 h 1231"/>
                  <a:gd name="T64" fmla="*/ 205 w 1829"/>
                  <a:gd name="T65" fmla="*/ 114 h 1231"/>
                  <a:gd name="T66" fmla="*/ 245 w 1829"/>
                  <a:gd name="T67" fmla="*/ 166 h 1231"/>
                  <a:gd name="T68" fmla="*/ 294 w 1829"/>
                  <a:gd name="T69" fmla="*/ 238 h 1231"/>
                  <a:gd name="T70" fmla="*/ 348 w 1829"/>
                  <a:gd name="T71" fmla="*/ 318 h 1231"/>
                  <a:gd name="T72" fmla="*/ 415 w 1829"/>
                  <a:gd name="T73" fmla="*/ 388 h 1231"/>
                  <a:gd name="T74" fmla="*/ 488 w 1829"/>
                  <a:gd name="T75" fmla="*/ 437 h 1231"/>
                  <a:gd name="T76" fmla="*/ 573 w 1829"/>
                  <a:gd name="T77" fmla="*/ 440 h 1231"/>
                  <a:gd name="T78" fmla="*/ 669 w 1829"/>
                  <a:gd name="T79" fmla="*/ 391 h 1231"/>
                  <a:gd name="T80" fmla="*/ 781 w 1829"/>
                  <a:gd name="T81" fmla="*/ 268 h 1231"/>
                  <a:gd name="T82" fmla="*/ 845 w 1829"/>
                  <a:gd name="T83" fmla="*/ 306 h 1231"/>
                  <a:gd name="T84" fmla="*/ 938 w 1829"/>
                  <a:gd name="T85" fmla="*/ 356 h 1231"/>
                  <a:gd name="T86" fmla="*/ 1053 w 1829"/>
                  <a:gd name="T87" fmla="*/ 414 h 1231"/>
                  <a:gd name="T88" fmla="*/ 1187 w 1829"/>
                  <a:gd name="T89" fmla="*/ 478 h 1231"/>
                  <a:gd name="T90" fmla="*/ 1333 w 1829"/>
                  <a:gd name="T91" fmla="*/ 545 h 1231"/>
                  <a:gd name="T92" fmla="*/ 1491 w 1829"/>
                  <a:gd name="T93" fmla="*/ 610 h 1231"/>
                  <a:gd name="T94" fmla="*/ 1657 w 1829"/>
                  <a:gd name="T95" fmla="*/ 665 h 1231"/>
                  <a:gd name="T96" fmla="*/ 1829 w 1829"/>
                  <a:gd name="T97" fmla="*/ 709 h 12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29" h="1231">
                    <a:moveTo>
                      <a:pt x="1829" y="709"/>
                    </a:moveTo>
                    <a:lnTo>
                      <a:pt x="1798" y="799"/>
                    </a:lnTo>
                    <a:lnTo>
                      <a:pt x="1748" y="885"/>
                    </a:lnTo>
                    <a:lnTo>
                      <a:pt x="1686" y="963"/>
                    </a:lnTo>
                    <a:lnTo>
                      <a:pt x="1613" y="1033"/>
                    </a:lnTo>
                    <a:lnTo>
                      <a:pt x="1535" y="1098"/>
                    </a:lnTo>
                    <a:lnTo>
                      <a:pt x="1449" y="1149"/>
                    </a:lnTo>
                    <a:lnTo>
                      <a:pt x="1365" y="1190"/>
                    </a:lnTo>
                    <a:lnTo>
                      <a:pt x="1283" y="1214"/>
                    </a:lnTo>
                    <a:lnTo>
                      <a:pt x="1242" y="1225"/>
                    </a:lnTo>
                    <a:lnTo>
                      <a:pt x="1187" y="1228"/>
                    </a:lnTo>
                    <a:lnTo>
                      <a:pt x="1123" y="1231"/>
                    </a:lnTo>
                    <a:lnTo>
                      <a:pt x="1058" y="1231"/>
                    </a:lnTo>
                    <a:lnTo>
                      <a:pt x="988" y="1225"/>
                    </a:lnTo>
                    <a:lnTo>
                      <a:pt x="924" y="1222"/>
                    </a:lnTo>
                    <a:lnTo>
                      <a:pt x="865" y="1217"/>
                    </a:lnTo>
                    <a:lnTo>
                      <a:pt x="813" y="1208"/>
                    </a:lnTo>
                    <a:lnTo>
                      <a:pt x="631" y="1152"/>
                    </a:lnTo>
                    <a:lnTo>
                      <a:pt x="458" y="1068"/>
                    </a:lnTo>
                    <a:lnTo>
                      <a:pt x="304" y="950"/>
                    </a:lnTo>
                    <a:lnTo>
                      <a:pt x="172" y="812"/>
                    </a:lnTo>
                    <a:lnTo>
                      <a:pt x="70" y="642"/>
                    </a:lnTo>
                    <a:lnTo>
                      <a:pt x="11" y="451"/>
                    </a:lnTo>
                    <a:lnTo>
                      <a:pt x="0" y="238"/>
                    </a:lnTo>
                    <a:lnTo>
                      <a:pt x="44" y="6"/>
                    </a:lnTo>
                    <a:lnTo>
                      <a:pt x="52" y="0"/>
                    </a:lnTo>
                    <a:lnTo>
                      <a:pt x="70" y="3"/>
                    </a:lnTo>
                    <a:lnTo>
                      <a:pt x="93" y="14"/>
                    </a:lnTo>
                    <a:lnTo>
                      <a:pt x="119" y="32"/>
                    </a:lnTo>
                    <a:lnTo>
                      <a:pt x="146" y="52"/>
                    </a:lnTo>
                    <a:lnTo>
                      <a:pt x="170" y="76"/>
                    </a:lnTo>
                    <a:lnTo>
                      <a:pt x="189" y="95"/>
                    </a:lnTo>
                    <a:lnTo>
                      <a:pt x="205" y="114"/>
                    </a:lnTo>
                    <a:lnTo>
                      <a:pt x="245" y="166"/>
                    </a:lnTo>
                    <a:lnTo>
                      <a:pt x="294" y="238"/>
                    </a:lnTo>
                    <a:lnTo>
                      <a:pt x="348" y="318"/>
                    </a:lnTo>
                    <a:lnTo>
                      <a:pt x="415" y="388"/>
                    </a:lnTo>
                    <a:lnTo>
                      <a:pt x="488" y="437"/>
                    </a:lnTo>
                    <a:lnTo>
                      <a:pt x="573" y="440"/>
                    </a:lnTo>
                    <a:lnTo>
                      <a:pt x="669" y="391"/>
                    </a:lnTo>
                    <a:lnTo>
                      <a:pt x="781" y="268"/>
                    </a:lnTo>
                    <a:lnTo>
                      <a:pt x="845" y="306"/>
                    </a:lnTo>
                    <a:lnTo>
                      <a:pt x="938" y="356"/>
                    </a:lnTo>
                    <a:lnTo>
                      <a:pt x="1053" y="414"/>
                    </a:lnTo>
                    <a:lnTo>
                      <a:pt x="1187" y="478"/>
                    </a:lnTo>
                    <a:lnTo>
                      <a:pt x="1333" y="545"/>
                    </a:lnTo>
                    <a:lnTo>
                      <a:pt x="1491" y="610"/>
                    </a:lnTo>
                    <a:lnTo>
                      <a:pt x="1657" y="665"/>
                    </a:lnTo>
                    <a:lnTo>
                      <a:pt x="1829" y="709"/>
                    </a:lnTo>
                    <a:close/>
                  </a:path>
                </a:pathLst>
              </a:custGeom>
              <a:solidFill>
                <a:srgbClr val="D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3" name="Freeform 96"/>
              <p:cNvSpPr>
                <a:spLocks/>
              </p:cNvSpPr>
              <p:nvPr/>
            </p:nvSpPr>
            <p:spPr bwMode="auto">
              <a:xfrm>
                <a:off x="3951" y="3183"/>
                <a:ext cx="601" cy="403"/>
              </a:xfrm>
              <a:custGeom>
                <a:avLst/>
                <a:gdLst>
                  <a:gd name="T0" fmla="*/ 1801 w 1801"/>
                  <a:gd name="T1" fmla="*/ 727 h 1208"/>
                  <a:gd name="T2" fmla="*/ 1772 w 1801"/>
                  <a:gd name="T3" fmla="*/ 806 h 1208"/>
                  <a:gd name="T4" fmla="*/ 1727 w 1801"/>
                  <a:gd name="T5" fmla="*/ 878 h 1208"/>
                  <a:gd name="T6" fmla="*/ 1672 w 1801"/>
                  <a:gd name="T7" fmla="*/ 951 h 1208"/>
                  <a:gd name="T8" fmla="*/ 1605 w 1801"/>
                  <a:gd name="T9" fmla="*/ 1019 h 1208"/>
                  <a:gd name="T10" fmla="*/ 1529 w 1801"/>
                  <a:gd name="T11" fmla="*/ 1077 h 1208"/>
                  <a:gd name="T12" fmla="*/ 1449 w 1801"/>
                  <a:gd name="T13" fmla="*/ 1126 h 1208"/>
                  <a:gd name="T14" fmla="*/ 1368 w 1801"/>
                  <a:gd name="T15" fmla="*/ 1167 h 1208"/>
                  <a:gd name="T16" fmla="*/ 1290 w 1801"/>
                  <a:gd name="T17" fmla="*/ 1191 h 1208"/>
                  <a:gd name="T18" fmla="*/ 1245 w 1801"/>
                  <a:gd name="T19" fmla="*/ 1202 h 1208"/>
                  <a:gd name="T20" fmla="*/ 1190 w 1801"/>
                  <a:gd name="T21" fmla="*/ 1205 h 1208"/>
                  <a:gd name="T22" fmla="*/ 1126 w 1801"/>
                  <a:gd name="T23" fmla="*/ 1208 h 1208"/>
                  <a:gd name="T24" fmla="*/ 1055 w 1801"/>
                  <a:gd name="T25" fmla="*/ 1208 h 1208"/>
                  <a:gd name="T26" fmla="*/ 985 w 1801"/>
                  <a:gd name="T27" fmla="*/ 1202 h 1208"/>
                  <a:gd name="T28" fmla="*/ 921 w 1801"/>
                  <a:gd name="T29" fmla="*/ 1199 h 1208"/>
                  <a:gd name="T30" fmla="*/ 859 w 1801"/>
                  <a:gd name="T31" fmla="*/ 1194 h 1208"/>
                  <a:gd name="T32" fmla="*/ 813 w 1801"/>
                  <a:gd name="T33" fmla="*/ 1185 h 1208"/>
                  <a:gd name="T34" fmla="*/ 636 w 1801"/>
                  <a:gd name="T35" fmla="*/ 1135 h 1208"/>
                  <a:gd name="T36" fmla="*/ 471 w 1801"/>
                  <a:gd name="T37" fmla="*/ 1051 h 1208"/>
                  <a:gd name="T38" fmla="*/ 315 w 1801"/>
                  <a:gd name="T39" fmla="*/ 940 h 1208"/>
                  <a:gd name="T40" fmla="*/ 184 w 1801"/>
                  <a:gd name="T41" fmla="*/ 803 h 1208"/>
                  <a:gd name="T42" fmla="*/ 81 w 1801"/>
                  <a:gd name="T43" fmla="*/ 639 h 1208"/>
                  <a:gd name="T44" fmla="*/ 17 w 1801"/>
                  <a:gd name="T45" fmla="*/ 449 h 1208"/>
                  <a:gd name="T46" fmla="*/ 0 w 1801"/>
                  <a:gd name="T47" fmla="*/ 236 h 1208"/>
                  <a:gd name="T48" fmla="*/ 38 w 1801"/>
                  <a:gd name="T49" fmla="*/ 7 h 1208"/>
                  <a:gd name="T50" fmla="*/ 46 w 1801"/>
                  <a:gd name="T51" fmla="*/ 0 h 1208"/>
                  <a:gd name="T52" fmla="*/ 60 w 1801"/>
                  <a:gd name="T53" fmla="*/ 2 h 1208"/>
                  <a:gd name="T54" fmla="*/ 84 w 1801"/>
                  <a:gd name="T55" fmla="*/ 18 h 1208"/>
                  <a:gd name="T56" fmla="*/ 108 w 1801"/>
                  <a:gd name="T57" fmla="*/ 32 h 1208"/>
                  <a:gd name="T58" fmla="*/ 135 w 1801"/>
                  <a:gd name="T59" fmla="*/ 53 h 1208"/>
                  <a:gd name="T60" fmla="*/ 160 w 1801"/>
                  <a:gd name="T61" fmla="*/ 72 h 1208"/>
                  <a:gd name="T62" fmla="*/ 181 w 1801"/>
                  <a:gd name="T63" fmla="*/ 93 h 1208"/>
                  <a:gd name="T64" fmla="*/ 199 w 1801"/>
                  <a:gd name="T65" fmla="*/ 107 h 1208"/>
                  <a:gd name="T66" fmla="*/ 243 w 1801"/>
                  <a:gd name="T67" fmla="*/ 161 h 1208"/>
                  <a:gd name="T68" fmla="*/ 292 w 1801"/>
                  <a:gd name="T69" fmla="*/ 236 h 1208"/>
                  <a:gd name="T70" fmla="*/ 345 w 1801"/>
                  <a:gd name="T71" fmla="*/ 321 h 1208"/>
                  <a:gd name="T72" fmla="*/ 409 w 1801"/>
                  <a:gd name="T73" fmla="*/ 393 h 1208"/>
                  <a:gd name="T74" fmla="*/ 479 w 1801"/>
                  <a:gd name="T75" fmla="*/ 447 h 1208"/>
                  <a:gd name="T76" fmla="*/ 564 w 1801"/>
                  <a:gd name="T77" fmla="*/ 458 h 1208"/>
                  <a:gd name="T78" fmla="*/ 657 w 1801"/>
                  <a:gd name="T79" fmla="*/ 412 h 1208"/>
                  <a:gd name="T80" fmla="*/ 768 w 1801"/>
                  <a:gd name="T81" fmla="*/ 293 h 1208"/>
                  <a:gd name="T82" fmla="*/ 830 w 1801"/>
                  <a:gd name="T83" fmla="*/ 318 h 1208"/>
                  <a:gd name="T84" fmla="*/ 918 w 1801"/>
                  <a:gd name="T85" fmla="*/ 363 h 1208"/>
                  <a:gd name="T86" fmla="*/ 1023 w 1801"/>
                  <a:gd name="T87" fmla="*/ 417 h 1208"/>
                  <a:gd name="T88" fmla="*/ 1148 w 1801"/>
                  <a:gd name="T89" fmla="*/ 482 h 1208"/>
                  <a:gd name="T90" fmla="*/ 1290 w 1801"/>
                  <a:gd name="T91" fmla="*/ 552 h 1208"/>
                  <a:gd name="T92" fmla="*/ 1447 w 1801"/>
                  <a:gd name="T93" fmla="*/ 616 h 1208"/>
                  <a:gd name="T94" fmla="*/ 1616 w 1801"/>
                  <a:gd name="T95" fmla="*/ 677 h 1208"/>
                  <a:gd name="T96" fmla="*/ 1801 w 1801"/>
                  <a:gd name="T97" fmla="*/ 727 h 1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01" h="1208">
                    <a:moveTo>
                      <a:pt x="1801" y="727"/>
                    </a:moveTo>
                    <a:lnTo>
                      <a:pt x="1772" y="806"/>
                    </a:lnTo>
                    <a:lnTo>
                      <a:pt x="1727" y="878"/>
                    </a:lnTo>
                    <a:lnTo>
                      <a:pt x="1672" y="951"/>
                    </a:lnTo>
                    <a:lnTo>
                      <a:pt x="1605" y="1019"/>
                    </a:lnTo>
                    <a:lnTo>
                      <a:pt x="1529" y="1077"/>
                    </a:lnTo>
                    <a:lnTo>
                      <a:pt x="1449" y="1126"/>
                    </a:lnTo>
                    <a:lnTo>
                      <a:pt x="1368" y="1167"/>
                    </a:lnTo>
                    <a:lnTo>
                      <a:pt x="1290" y="1191"/>
                    </a:lnTo>
                    <a:lnTo>
                      <a:pt x="1245" y="1202"/>
                    </a:lnTo>
                    <a:lnTo>
                      <a:pt x="1190" y="1205"/>
                    </a:lnTo>
                    <a:lnTo>
                      <a:pt x="1126" y="1208"/>
                    </a:lnTo>
                    <a:lnTo>
                      <a:pt x="1055" y="1208"/>
                    </a:lnTo>
                    <a:lnTo>
                      <a:pt x="985" y="1202"/>
                    </a:lnTo>
                    <a:lnTo>
                      <a:pt x="921" y="1199"/>
                    </a:lnTo>
                    <a:lnTo>
                      <a:pt x="859" y="1194"/>
                    </a:lnTo>
                    <a:lnTo>
                      <a:pt x="813" y="1185"/>
                    </a:lnTo>
                    <a:lnTo>
                      <a:pt x="636" y="1135"/>
                    </a:lnTo>
                    <a:lnTo>
                      <a:pt x="471" y="1051"/>
                    </a:lnTo>
                    <a:lnTo>
                      <a:pt x="315" y="940"/>
                    </a:lnTo>
                    <a:lnTo>
                      <a:pt x="184" y="803"/>
                    </a:lnTo>
                    <a:lnTo>
                      <a:pt x="81" y="639"/>
                    </a:lnTo>
                    <a:lnTo>
                      <a:pt x="17" y="449"/>
                    </a:lnTo>
                    <a:lnTo>
                      <a:pt x="0" y="236"/>
                    </a:lnTo>
                    <a:lnTo>
                      <a:pt x="38" y="7"/>
                    </a:lnTo>
                    <a:lnTo>
                      <a:pt x="46" y="0"/>
                    </a:lnTo>
                    <a:lnTo>
                      <a:pt x="60" y="2"/>
                    </a:lnTo>
                    <a:lnTo>
                      <a:pt x="84" y="18"/>
                    </a:lnTo>
                    <a:lnTo>
                      <a:pt x="108" y="32"/>
                    </a:lnTo>
                    <a:lnTo>
                      <a:pt x="135" y="53"/>
                    </a:lnTo>
                    <a:lnTo>
                      <a:pt x="160" y="72"/>
                    </a:lnTo>
                    <a:lnTo>
                      <a:pt x="181" y="93"/>
                    </a:lnTo>
                    <a:lnTo>
                      <a:pt x="199" y="107"/>
                    </a:lnTo>
                    <a:lnTo>
                      <a:pt x="243" y="161"/>
                    </a:lnTo>
                    <a:lnTo>
                      <a:pt x="292" y="236"/>
                    </a:lnTo>
                    <a:lnTo>
                      <a:pt x="345" y="321"/>
                    </a:lnTo>
                    <a:lnTo>
                      <a:pt x="409" y="393"/>
                    </a:lnTo>
                    <a:lnTo>
                      <a:pt x="479" y="447"/>
                    </a:lnTo>
                    <a:lnTo>
                      <a:pt x="564" y="458"/>
                    </a:lnTo>
                    <a:lnTo>
                      <a:pt x="657" y="412"/>
                    </a:lnTo>
                    <a:lnTo>
                      <a:pt x="768" y="293"/>
                    </a:lnTo>
                    <a:lnTo>
                      <a:pt x="830" y="318"/>
                    </a:lnTo>
                    <a:lnTo>
                      <a:pt x="918" y="363"/>
                    </a:lnTo>
                    <a:lnTo>
                      <a:pt x="1023" y="417"/>
                    </a:lnTo>
                    <a:lnTo>
                      <a:pt x="1148" y="482"/>
                    </a:lnTo>
                    <a:lnTo>
                      <a:pt x="1290" y="552"/>
                    </a:lnTo>
                    <a:lnTo>
                      <a:pt x="1447" y="616"/>
                    </a:lnTo>
                    <a:lnTo>
                      <a:pt x="1616" y="677"/>
                    </a:lnTo>
                    <a:lnTo>
                      <a:pt x="1801" y="727"/>
                    </a:lnTo>
                    <a:close/>
                  </a:path>
                </a:pathLst>
              </a:custGeom>
              <a:solidFill>
                <a:srgbClr val="C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4" name="Freeform 97"/>
              <p:cNvSpPr>
                <a:spLocks/>
              </p:cNvSpPr>
              <p:nvPr/>
            </p:nvSpPr>
            <p:spPr bwMode="auto">
              <a:xfrm>
                <a:off x="3951" y="3189"/>
                <a:ext cx="593" cy="397"/>
              </a:xfrm>
              <a:custGeom>
                <a:avLst/>
                <a:gdLst>
                  <a:gd name="T0" fmla="*/ 1777 w 1777"/>
                  <a:gd name="T1" fmla="*/ 755 h 1190"/>
                  <a:gd name="T2" fmla="*/ 1751 w 1777"/>
                  <a:gd name="T3" fmla="*/ 820 h 1190"/>
                  <a:gd name="T4" fmla="*/ 1710 w 1777"/>
                  <a:gd name="T5" fmla="*/ 887 h 1190"/>
                  <a:gd name="T6" fmla="*/ 1657 w 1777"/>
                  <a:gd name="T7" fmla="*/ 949 h 1190"/>
                  <a:gd name="T8" fmla="*/ 1597 w 1777"/>
                  <a:gd name="T9" fmla="*/ 1009 h 1190"/>
                  <a:gd name="T10" fmla="*/ 1522 w 1777"/>
                  <a:gd name="T11" fmla="*/ 1062 h 1190"/>
                  <a:gd name="T12" fmla="*/ 1449 w 1777"/>
                  <a:gd name="T13" fmla="*/ 1108 h 1190"/>
                  <a:gd name="T14" fmla="*/ 1371 w 1777"/>
                  <a:gd name="T15" fmla="*/ 1146 h 1190"/>
                  <a:gd name="T16" fmla="*/ 1295 w 1777"/>
                  <a:gd name="T17" fmla="*/ 1173 h 1190"/>
                  <a:gd name="T18" fmla="*/ 1248 w 1777"/>
                  <a:gd name="T19" fmla="*/ 1184 h 1190"/>
                  <a:gd name="T20" fmla="*/ 1190 w 1777"/>
                  <a:gd name="T21" fmla="*/ 1187 h 1190"/>
                  <a:gd name="T22" fmla="*/ 1126 w 1777"/>
                  <a:gd name="T23" fmla="*/ 1190 h 1190"/>
                  <a:gd name="T24" fmla="*/ 1055 w 1777"/>
                  <a:gd name="T25" fmla="*/ 1190 h 1190"/>
                  <a:gd name="T26" fmla="*/ 985 w 1777"/>
                  <a:gd name="T27" fmla="*/ 1184 h 1190"/>
                  <a:gd name="T28" fmla="*/ 921 w 1777"/>
                  <a:gd name="T29" fmla="*/ 1181 h 1190"/>
                  <a:gd name="T30" fmla="*/ 862 w 1777"/>
                  <a:gd name="T31" fmla="*/ 1176 h 1190"/>
                  <a:gd name="T32" fmla="*/ 819 w 1777"/>
                  <a:gd name="T33" fmla="*/ 1167 h 1190"/>
                  <a:gd name="T34" fmla="*/ 649 w 1777"/>
                  <a:gd name="T35" fmla="*/ 1120 h 1190"/>
                  <a:gd name="T36" fmla="*/ 482 w 1777"/>
                  <a:gd name="T37" fmla="*/ 1041 h 1190"/>
                  <a:gd name="T38" fmla="*/ 327 w 1777"/>
                  <a:gd name="T39" fmla="*/ 933 h 1190"/>
                  <a:gd name="T40" fmla="*/ 195 w 1777"/>
                  <a:gd name="T41" fmla="*/ 796 h 1190"/>
                  <a:gd name="T42" fmla="*/ 87 w 1777"/>
                  <a:gd name="T43" fmla="*/ 636 h 1190"/>
                  <a:gd name="T44" fmla="*/ 20 w 1777"/>
                  <a:gd name="T45" fmla="*/ 448 h 1190"/>
                  <a:gd name="T46" fmla="*/ 0 w 1777"/>
                  <a:gd name="T47" fmla="*/ 239 h 1190"/>
                  <a:gd name="T48" fmla="*/ 32 w 1777"/>
                  <a:gd name="T49" fmla="*/ 3 h 1190"/>
                  <a:gd name="T50" fmla="*/ 41 w 1777"/>
                  <a:gd name="T51" fmla="*/ 0 h 1190"/>
                  <a:gd name="T52" fmla="*/ 55 w 1777"/>
                  <a:gd name="T53" fmla="*/ 5 h 1190"/>
                  <a:gd name="T54" fmla="*/ 79 w 1777"/>
                  <a:gd name="T55" fmla="*/ 17 h 1190"/>
                  <a:gd name="T56" fmla="*/ 102 w 1777"/>
                  <a:gd name="T57" fmla="*/ 35 h 1190"/>
                  <a:gd name="T58" fmla="*/ 128 w 1777"/>
                  <a:gd name="T59" fmla="*/ 52 h 1190"/>
                  <a:gd name="T60" fmla="*/ 154 w 1777"/>
                  <a:gd name="T61" fmla="*/ 73 h 1190"/>
                  <a:gd name="T62" fmla="*/ 175 w 1777"/>
                  <a:gd name="T63" fmla="*/ 92 h 1190"/>
                  <a:gd name="T64" fmla="*/ 192 w 1777"/>
                  <a:gd name="T65" fmla="*/ 108 h 1190"/>
                  <a:gd name="T66" fmla="*/ 240 w 1777"/>
                  <a:gd name="T67" fmla="*/ 162 h 1190"/>
                  <a:gd name="T68" fmla="*/ 289 w 1777"/>
                  <a:gd name="T69" fmla="*/ 242 h 1190"/>
                  <a:gd name="T70" fmla="*/ 345 w 1777"/>
                  <a:gd name="T71" fmla="*/ 329 h 1190"/>
                  <a:gd name="T72" fmla="*/ 409 w 1777"/>
                  <a:gd name="T73" fmla="*/ 408 h 1190"/>
                  <a:gd name="T74" fmla="*/ 477 w 1777"/>
                  <a:gd name="T75" fmla="*/ 464 h 1190"/>
                  <a:gd name="T76" fmla="*/ 558 w 1777"/>
                  <a:gd name="T77" fmla="*/ 478 h 1190"/>
                  <a:gd name="T78" fmla="*/ 652 w 1777"/>
                  <a:gd name="T79" fmla="*/ 437 h 1190"/>
                  <a:gd name="T80" fmla="*/ 763 w 1777"/>
                  <a:gd name="T81" fmla="*/ 318 h 1190"/>
                  <a:gd name="T82" fmla="*/ 824 w 1777"/>
                  <a:gd name="T83" fmla="*/ 335 h 1190"/>
                  <a:gd name="T84" fmla="*/ 903 w 1777"/>
                  <a:gd name="T85" fmla="*/ 373 h 1190"/>
                  <a:gd name="T86" fmla="*/ 999 w 1777"/>
                  <a:gd name="T87" fmla="*/ 429 h 1190"/>
                  <a:gd name="T88" fmla="*/ 1113 w 1777"/>
                  <a:gd name="T89" fmla="*/ 493 h 1190"/>
                  <a:gd name="T90" fmla="*/ 1248 w 1777"/>
                  <a:gd name="T91" fmla="*/ 563 h 1190"/>
                  <a:gd name="T92" fmla="*/ 1403 w 1777"/>
                  <a:gd name="T93" fmla="*/ 633 h 1190"/>
                  <a:gd name="T94" fmla="*/ 1581 w 1777"/>
                  <a:gd name="T95" fmla="*/ 701 h 1190"/>
                  <a:gd name="T96" fmla="*/ 1777 w 1777"/>
                  <a:gd name="T97" fmla="*/ 755 h 11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77" h="1190">
                    <a:moveTo>
                      <a:pt x="1777" y="755"/>
                    </a:moveTo>
                    <a:lnTo>
                      <a:pt x="1751" y="820"/>
                    </a:lnTo>
                    <a:lnTo>
                      <a:pt x="1710" y="887"/>
                    </a:lnTo>
                    <a:lnTo>
                      <a:pt x="1657" y="949"/>
                    </a:lnTo>
                    <a:lnTo>
                      <a:pt x="1597" y="1009"/>
                    </a:lnTo>
                    <a:lnTo>
                      <a:pt x="1522" y="1062"/>
                    </a:lnTo>
                    <a:lnTo>
                      <a:pt x="1449" y="1108"/>
                    </a:lnTo>
                    <a:lnTo>
                      <a:pt x="1371" y="1146"/>
                    </a:lnTo>
                    <a:lnTo>
                      <a:pt x="1295" y="1173"/>
                    </a:lnTo>
                    <a:lnTo>
                      <a:pt x="1248" y="1184"/>
                    </a:lnTo>
                    <a:lnTo>
                      <a:pt x="1190" y="1187"/>
                    </a:lnTo>
                    <a:lnTo>
                      <a:pt x="1126" y="1190"/>
                    </a:lnTo>
                    <a:lnTo>
                      <a:pt x="1055" y="1190"/>
                    </a:lnTo>
                    <a:lnTo>
                      <a:pt x="985" y="1184"/>
                    </a:lnTo>
                    <a:lnTo>
                      <a:pt x="921" y="1181"/>
                    </a:lnTo>
                    <a:lnTo>
                      <a:pt x="862" y="1176"/>
                    </a:lnTo>
                    <a:lnTo>
                      <a:pt x="819" y="1167"/>
                    </a:lnTo>
                    <a:lnTo>
                      <a:pt x="649" y="1120"/>
                    </a:lnTo>
                    <a:lnTo>
                      <a:pt x="482" y="1041"/>
                    </a:lnTo>
                    <a:lnTo>
                      <a:pt x="327" y="933"/>
                    </a:lnTo>
                    <a:lnTo>
                      <a:pt x="195" y="796"/>
                    </a:lnTo>
                    <a:lnTo>
                      <a:pt x="87" y="636"/>
                    </a:lnTo>
                    <a:lnTo>
                      <a:pt x="20" y="448"/>
                    </a:lnTo>
                    <a:lnTo>
                      <a:pt x="0" y="239"/>
                    </a:lnTo>
                    <a:lnTo>
                      <a:pt x="32" y="3"/>
                    </a:lnTo>
                    <a:lnTo>
                      <a:pt x="41" y="0"/>
                    </a:lnTo>
                    <a:lnTo>
                      <a:pt x="55" y="5"/>
                    </a:lnTo>
                    <a:lnTo>
                      <a:pt x="79" y="17"/>
                    </a:lnTo>
                    <a:lnTo>
                      <a:pt x="102" y="35"/>
                    </a:lnTo>
                    <a:lnTo>
                      <a:pt x="128" y="52"/>
                    </a:lnTo>
                    <a:lnTo>
                      <a:pt x="154" y="73"/>
                    </a:lnTo>
                    <a:lnTo>
                      <a:pt x="175" y="92"/>
                    </a:lnTo>
                    <a:lnTo>
                      <a:pt x="192" y="108"/>
                    </a:lnTo>
                    <a:lnTo>
                      <a:pt x="240" y="162"/>
                    </a:lnTo>
                    <a:lnTo>
                      <a:pt x="289" y="242"/>
                    </a:lnTo>
                    <a:lnTo>
                      <a:pt x="345" y="329"/>
                    </a:lnTo>
                    <a:lnTo>
                      <a:pt x="409" y="408"/>
                    </a:lnTo>
                    <a:lnTo>
                      <a:pt x="477" y="464"/>
                    </a:lnTo>
                    <a:lnTo>
                      <a:pt x="558" y="478"/>
                    </a:lnTo>
                    <a:lnTo>
                      <a:pt x="652" y="437"/>
                    </a:lnTo>
                    <a:lnTo>
                      <a:pt x="763" y="318"/>
                    </a:lnTo>
                    <a:lnTo>
                      <a:pt x="824" y="335"/>
                    </a:lnTo>
                    <a:lnTo>
                      <a:pt x="903" y="373"/>
                    </a:lnTo>
                    <a:lnTo>
                      <a:pt x="999" y="429"/>
                    </a:lnTo>
                    <a:lnTo>
                      <a:pt x="1113" y="493"/>
                    </a:lnTo>
                    <a:lnTo>
                      <a:pt x="1248" y="563"/>
                    </a:lnTo>
                    <a:lnTo>
                      <a:pt x="1403" y="633"/>
                    </a:lnTo>
                    <a:lnTo>
                      <a:pt x="1581" y="701"/>
                    </a:lnTo>
                    <a:lnTo>
                      <a:pt x="1777" y="755"/>
                    </a:lnTo>
                    <a:close/>
                  </a:path>
                </a:pathLst>
              </a:custGeom>
              <a:solidFill>
                <a:srgbClr val="C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5" name="Freeform 98"/>
              <p:cNvSpPr>
                <a:spLocks/>
              </p:cNvSpPr>
              <p:nvPr/>
            </p:nvSpPr>
            <p:spPr bwMode="auto">
              <a:xfrm>
                <a:off x="3952" y="3198"/>
                <a:ext cx="585" cy="388"/>
              </a:xfrm>
              <a:custGeom>
                <a:avLst/>
                <a:gdLst>
                  <a:gd name="T0" fmla="*/ 1753 w 1753"/>
                  <a:gd name="T1" fmla="*/ 770 h 1164"/>
                  <a:gd name="T2" fmla="*/ 1731 w 1753"/>
                  <a:gd name="T3" fmla="*/ 826 h 1164"/>
                  <a:gd name="T4" fmla="*/ 1693 w 1753"/>
                  <a:gd name="T5" fmla="*/ 881 h 1164"/>
                  <a:gd name="T6" fmla="*/ 1643 w 1753"/>
                  <a:gd name="T7" fmla="*/ 937 h 1164"/>
                  <a:gd name="T8" fmla="*/ 1584 w 1753"/>
                  <a:gd name="T9" fmla="*/ 989 h 1164"/>
                  <a:gd name="T10" fmla="*/ 1516 w 1753"/>
                  <a:gd name="T11" fmla="*/ 1039 h 1164"/>
                  <a:gd name="T12" fmla="*/ 1446 w 1753"/>
                  <a:gd name="T13" fmla="*/ 1082 h 1164"/>
                  <a:gd name="T14" fmla="*/ 1373 w 1753"/>
                  <a:gd name="T15" fmla="*/ 1120 h 1164"/>
                  <a:gd name="T16" fmla="*/ 1298 w 1753"/>
                  <a:gd name="T17" fmla="*/ 1147 h 1164"/>
                  <a:gd name="T18" fmla="*/ 1252 w 1753"/>
                  <a:gd name="T19" fmla="*/ 1158 h 1164"/>
                  <a:gd name="T20" fmla="*/ 1193 w 1753"/>
                  <a:gd name="T21" fmla="*/ 1161 h 1164"/>
                  <a:gd name="T22" fmla="*/ 1125 w 1753"/>
                  <a:gd name="T23" fmla="*/ 1164 h 1164"/>
                  <a:gd name="T24" fmla="*/ 1052 w 1753"/>
                  <a:gd name="T25" fmla="*/ 1164 h 1164"/>
                  <a:gd name="T26" fmla="*/ 982 w 1753"/>
                  <a:gd name="T27" fmla="*/ 1158 h 1164"/>
                  <a:gd name="T28" fmla="*/ 915 w 1753"/>
                  <a:gd name="T29" fmla="*/ 1155 h 1164"/>
                  <a:gd name="T30" fmla="*/ 859 w 1753"/>
                  <a:gd name="T31" fmla="*/ 1150 h 1164"/>
                  <a:gd name="T32" fmla="*/ 816 w 1753"/>
                  <a:gd name="T33" fmla="*/ 1141 h 1164"/>
                  <a:gd name="T34" fmla="*/ 652 w 1753"/>
                  <a:gd name="T35" fmla="*/ 1097 h 1164"/>
                  <a:gd name="T36" fmla="*/ 490 w 1753"/>
                  <a:gd name="T37" fmla="*/ 1021 h 1164"/>
                  <a:gd name="T38" fmla="*/ 336 w 1753"/>
                  <a:gd name="T39" fmla="*/ 916 h 1164"/>
                  <a:gd name="T40" fmla="*/ 202 w 1753"/>
                  <a:gd name="T41" fmla="*/ 785 h 1164"/>
                  <a:gd name="T42" fmla="*/ 94 w 1753"/>
                  <a:gd name="T43" fmla="*/ 627 h 1164"/>
                  <a:gd name="T44" fmla="*/ 22 w 1753"/>
                  <a:gd name="T45" fmla="*/ 441 h 1164"/>
                  <a:gd name="T46" fmla="*/ 0 w 1753"/>
                  <a:gd name="T47" fmla="*/ 233 h 1164"/>
                  <a:gd name="T48" fmla="*/ 29 w 1753"/>
                  <a:gd name="T49" fmla="*/ 0 h 1164"/>
                  <a:gd name="T50" fmla="*/ 35 w 1753"/>
                  <a:gd name="T51" fmla="*/ 0 h 1164"/>
                  <a:gd name="T52" fmla="*/ 46 w 1753"/>
                  <a:gd name="T53" fmla="*/ 6 h 1164"/>
                  <a:gd name="T54" fmla="*/ 67 w 1753"/>
                  <a:gd name="T55" fmla="*/ 17 h 1164"/>
                  <a:gd name="T56" fmla="*/ 90 w 1753"/>
                  <a:gd name="T57" fmla="*/ 31 h 1164"/>
                  <a:gd name="T58" fmla="*/ 116 w 1753"/>
                  <a:gd name="T59" fmla="*/ 52 h 1164"/>
                  <a:gd name="T60" fmla="*/ 143 w 1753"/>
                  <a:gd name="T61" fmla="*/ 70 h 1164"/>
                  <a:gd name="T62" fmla="*/ 167 w 1753"/>
                  <a:gd name="T63" fmla="*/ 90 h 1164"/>
                  <a:gd name="T64" fmla="*/ 183 w 1753"/>
                  <a:gd name="T65" fmla="*/ 106 h 1164"/>
                  <a:gd name="T66" fmla="*/ 234 w 1753"/>
                  <a:gd name="T67" fmla="*/ 157 h 1164"/>
                  <a:gd name="T68" fmla="*/ 286 w 1753"/>
                  <a:gd name="T69" fmla="*/ 239 h 1164"/>
                  <a:gd name="T70" fmla="*/ 339 w 1753"/>
                  <a:gd name="T71" fmla="*/ 330 h 1164"/>
                  <a:gd name="T72" fmla="*/ 401 w 1753"/>
                  <a:gd name="T73" fmla="*/ 414 h 1164"/>
                  <a:gd name="T74" fmla="*/ 471 w 1753"/>
                  <a:gd name="T75" fmla="*/ 476 h 1164"/>
                  <a:gd name="T76" fmla="*/ 549 w 1753"/>
                  <a:gd name="T77" fmla="*/ 497 h 1164"/>
                  <a:gd name="T78" fmla="*/ 643 w 1753"/>
                  <a:gd name="T79" fmla="*/ 457 h 1164"/>
                  <a:gd name="T80" fmla="*/ 754 w 1753"/>
                  <a:gd name="T81" fmla="*/ 344 h 1164"/>
                  <a:gd name="T82" fmla="*/ 810 w 1753"/>
                  <a:gd name="T83" fmla="*/ 349 h 1164"/>
                  <a:gd name="T84" fmla="*/ 880 w 1753"/>
                  <a:gd name="T85" fmla="*/ 379 h 1164"/>
                  <a:gd name="T86" fmla="*/ 967 w 1753"/>
                  <a:gd name="T87" fmla="*/ 429 h 1164"/>
                  <a:gd name="T88" fmla="*/ 1072 w 1753"/>
                  <a:gd name="T89" fmla="*/ 492 h 1164"/>
                  <a:gd name="T90" fmla="*/ 1201 w 1753"/>
                  <a:gd name="T91" fmla="*/ 567 h 1164"/>
                  <a:gd name="T92" fmla="*/ 1357 w 1753"/>
                  <a:gd name="T93" fmla="*/ 640 h 1164"/>
                  <a:gd name="T94" fmla="*/ 1537 w 1753"/>
                  <a:gd name="T95" fmla="*/ 710 h 1164"/>
                  <a:gd name="T96" fmla="*/ 1753 w 1753"/>
                  <a:gd name="T97" fmla="*/ 770 h 11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53" h="1164">
                    <a:moveTo>
                      <a:pt x="1753" y="770"/>
                    </a:moveTo>
                    <a:lnTo>
                      <a:pt x="1731" y="826"/>
                    </a:lnTo>
                    <a:lnTo>
                      <a:pt x="1693" y="881"/>
                    </a:lnTo>
                    <a:lnTo>
                      <a:pt x="1643" y="937"/>
                    </a:lnTo>
                    <a:lnTo>
                      <a:pt x="1584" y="989"/>
                    </a:lnTo>
                    <a:lnTo>
                      <a:pt x="1516" y="1039"/>
                    </a:lnTo>
                    <a:lnTo>
                      <a:pt x="1446" y="1082"/>
                    </a:lnTo>
                    <a:lnTo>
                      <a:pt x="1373" y="1120"/>
                    </a:lnTo>
                    <a:lnTo>
                      <a:pt x="1298" y="1147"/>
                    </a:lnTo>
                    <a:lnTo>
                      <a:pt x="1252" y="1158"/>
                    </a:lnTo>
                    <a:lnTo>
                      <a:pt x="1193" y="1161"/>
                    </a:lnTo>
                    <a:lnTo>
                      <a:pt x="1125" y="1164"/>
                    </a:lnTo>
                    <a:lnTo>
                      <a:pt x="1052" y="1164"/>
                    </a:lnTo>
                    <a:lnTo>
                      <a:pt x="982" y="1158"/>
                    </a:lnTo>
                    <a:lnTo>
                      <a:pt x="915" y="1155"/>
                    </a:lnTo>
                    <a:lnTo>
                      <a:pt x="859" y="1150"/>
                    </a:lnTo>
                    <a:lnTo>
                      <a:pt x="816" y="1141"/>
                    </a:lnTo>
                    <a:lnTo>
                      <a:pt x="652" y="1097"/>
                    </a:lnTo>
                    <a:lnTo>
                      <a:pt x="490" y="1021"/>
                    </a:lnTo>
                    <a:lnTo>
                      <a:pt x="336" y="916"/>
                    </a:lnTo>
                    <a:lnTo>
                      <a:pt x="202" y="785"/>
                    </a:lnTo>
                    <a:lnTo>
                      <a:pt x="94" y="627"/>
                    </a:lnTo>
                    <a:lnTo>
                      <a:pt x="22" y="441"/>
                    </a:lnTo>
                    <a:lnTo>
                      <a:pt x="0" y="233"/>
                    </a:lnTo>
                    <a:lnTo>
                      <a:pt x="29" y="0"/>
                    </a:lnTo>
                    <a:lnTo>
                      <a:pt x="35" y="0"/>
                    </a:lnTo>
                    <a:lnTo>
                      <a:pt x="46" y="6"/>
                    </a:lnTo>
                    <a:lnTo>
                      <a:pt x="67" y="17"/>
                    </a:lnTo>
                    <a:lnTo>
                      <a:pt x="90" y="31"/>
                    </a:lnTo>
                    <a:lnTo>
                      <a:pt x="116" y="52"/>
                    </a:lnTo>
                    <a:lnTo>
                      <a:pt x="143" y="70"/>
                    </a:lnTo>
                    <a:lnTo>
                      <a:pt x="167" y="90"/>
                    </a:lnTo>
                    <a:lnTo>
                      <a:pt x="183" y="106"/>
                    </a:lnTo>
                    <a:lnTo>
                      <a:pt x="234" y="157"/>
                    </a:lnTo>
                    <a:lnTo>
                      <a:pt x="286" y="239"/>
                    </a:lnTo>
                    <a:lnTo>
                      <a:pt x="339" y="330"/>
                    </a:lnTo>
                    <a:lnTo>
                      <a:pt x="401" y="414"/>
                    </a:lnTo>
                    <a:lnTo>
                      <a:pt x="471" y="476"/>
                    </a:lnTo>
                    <a:lnTo>
                      <a:pt x="549" y="497"/>
                    </a:lnTo>
                    <a:lnTo>
                      <a:pt x="643" y="457"/>
                    </a:lnTo>
                    <a:lnTo>
                      <a:pt x="754" y="344"/>
                    </a:lnTo>
                    <a:lnTo>
                      <a:pt x="810" y="349"/>
                    </a:lnTo>
                    <a:lnTo>
                      <a:pt x="880" y="379"/>
                    </a:lnTo>
                    <a:lnTo>
                      <a:pt x="967" y="429"/>
                    </a:lnTo>
                    <a:lnTo>
                      <a:pt x="1072" y="492"/>
                    </a:lnTo>
                    <a:lnTo>
                      <a:pt x="1201" y="567"/>
                    </a:lnTo>
                    <a:lnTo>
                      <a:pt x="1357" y="640"/>
                    </a:lnTo>
                    <a:lnTo>
                      <a:pt x="1537" y="710"/>
                    </a:lnTo>
                    <a:lnTo>
                      <a:pt x="1753" y="770"/>
                    </a:lnTo>
                    <a:close/>
                  </a:path>
                </a:pathLst>
              </a:custGeom>
              <a:solidFill>
                <a:srgbClr val="C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6" name="Freeform 99"/>
              <p:cNvSpPr>
                <a:spLocks/>
              </p:cNvSpPr>
              <p:nvPr/>
            </p:nvSpPr>
            <p:spPr bwMode="auto">
              <a:xfrm>
                <a:off x="3952" y="3205"/>
                <a:ext cx="577" cy="382"/>
              </a:xfrm>
              <a:custGeom>
                <a:avLst/>
                <a:gdLst>
                  <a:gd name="T0" fmla="*/ 1731 w 1731"/>
                  <a:gd name="T1" fmla="*/ 788 h 1144"/>
                  <a:gd name="T2" fmla="*/ 1707 w 1731"/>
                  <a:gd name="T3" fmla="*/ 832 h 1144"/>
                  <a:gd name="T4" fmla="*/ 1675 w 1731"/>
                  <a:gd name="T5" fmla="*/ 879 h 1144"/>
                  <a:gd name="T6" fmla="*/ 1629 w 1731"/>
                  <a:gd name="T7" fmla="*/ 928 h 1144"/>
                  <a:gd name="T8" fmla="*/ 1575 w 1731"/>
                  <a:gd name="T9" fmla="*/ 975 h 1144"/>
                  <a:gd name="T10" fmla="*/ 1511 w 1731"/>
                  <a:gd name="T11" fmla="*/ 1022 h 1144"/>
                  <a:gd name="T12" fmla="*/ 1444 w 1731"/>
                  <a:gd name="T13" fmla="*/ 1062 h 1144"/>
                  <a:gd name="T14" fmla="*/ 1371 w 1731"/>
                  <a:gd name="T15" fmla="*/ 1097 h 1144"/>
                  <a:gd name="T16" fmla="*/ 1298 w 1731"/>
                  <a:gd name="T17" fmla="*/ 1124 h 1144"/>
                  <a:gd name="T18" fmla="*/ 1252 w 1731"/>
                  <a:gd name="T19" fmla="*/ 1135 h 1144"/>
                  <a:gd name="T20" fmla="*/ 1190 w 1731"/>
                  <a:gd name="T21" fmla="*/ 1141 h 1144"/>
                  <a:gd name="T22" fmla="*/ 1123 w 1731"/>
                  <a:gd name="T23" fmla="*/ 1144 h 1144"/>
                  <a:gd name="T24" fmla="*/ 1050 w 1731"/>
                  <a:gd name="T25" fmla="*/ 1141 h 1144"/>
                  <a:gd name="T26" fmla="*/ 975 w 1731"/>
                  <a:gd name="T27" fmla="*/ 1138 h 1144"/>
                  <a:gd name="T28" fmla="*/ 912 w 1731"/>
                  <a:gd name="T29" fmla="*/ 1132 h 1144"/>
                  <a:gd name="T30" fmla="*/ 856 w 1731"/>
                  <a:gd name="T31" fmla="*/ 1127 h 1144"/>
                  <a:gd name="T32" fmla="*/ 816 w 1731"/>
                  <a:gd name="T33" fmla="*/ 1118 h 1144"/>
                  <a:gd name="T34" fmla="*/ 657 w 1731"/>
                  <a:gd name="T35" fmla="*/ 1081 h 1144"/>
                  <a:gd name="T36" fmla="*/ 499 w 1731"/>
                  <a:gd name="T37" fmla="*/ 1008 h 1144"/>
                  <a:gd name="T38" fmla="*/ 347 w 1731"/>
                  <a:gd name="T39" fmla="*/ 908 h 1144"/>
                  <a:gd name="T40" fmla="*/ 213 w 1731"/>
                  <a:gd name="T41" fmla="*/ 776 h 1144"/>
                  <a:gd name="T42" fmla="*/ 102 w 1731"/>
                  <a:gd name="T43" fmla="*/ 622 h 1144"/>
                  <a:gd name="T44" fmla="*/ 29 w 1731"/>
                  <a:gd name="T45" fmla="*/ 441 h 1144"/>
                  <a:gd name="T46" fmla="*/ 0 w 1731"/>
                  <a:gd name="T47" fmla="*/ 234 h 1144"/>
                  <a:gd name="T48" fmla="*/ 22 w 1731"/>
                  <a:gd name="T49" fmla="*/ 0 h 1144"/>
                  <a:gd name="T50" fmla="*/ 29 w 1731"/>
                  <a:gd name="T51" fmla="*/ 0 h 1144"/>
                  <a:gd name="T52" fmla="*/ 41 w 1731"/>
                  <a:gd name="T53" fmla="*/ 3 h 1144"/>
                  <a:gd name="T54" fmla="*/ 62 w 1731"/>
                  <a:gd name="T55" fmla="*/ 15 h 1144"/>
                  <a:gd name="T56" fmla="*/ 84 w 1731"/>
                  <a:gd name="T57" fmla="*/ 29 h 1144"/>
                  <a:gd name="T58" fmla="*/ 111 w 1731"/>
                  <a:gd name="T59" fmla="*/ 47 h 1144"/>
                  <a:gd name="T60" fmla="*/ 137 w 1731"/>
                  <a:gd name="T61" fmla="*/ 67 h 1144"/>
                  <a:gd name="T62" fmla="*/ 161 w 1731"/>
                  <a:gd name="T63" fmla="*/ 85 h 1144"/>
                  <a:gd name="T64" fmla="*/ 178 w 1731"/>
                  <a:gd name="T65" fmla="*/ 99 h 1144"/>
                  <a:gd name="T66" fmla="*/ 231 w 1731"/>
                  <a:gd name="T67" fmla="*/ 153 h 1144"/>
                  <a:gd name="T68" fmla="*/ 283 w 1731"/>
                  <a:gd name="T69" fmla="*/ 237 h 1144"/>
                  <a:gd name="T70" fmla="*/ 339 w 1731"/>
                  <a:gd name="T71" fmla="*/ 333 h 1144"/>
                  <a:gd name="T72" fmla="*/ 397 w 1731"/>
                  <a:gd name="T73" fmla="*/ 420 h 1144"/>
                  <a:gd name="T74" fmla="*/ 461 w 1731"/>
                  <a:gd name="T75" fmla="*/ 488 h 1144"/>
                  <a:gd name="T76" fmla="*/ 541 w 1731"/>
                  <a:gd name="T77" fmla="*/ 511 h 1144"/>
                  <a:gd name="T78" fmla="*/ 631 w 1731"/>
                  <a:gd name="T79" fmla="*/ 479 h 1144"/>
                  <a:gd name="T80" fmla="*/ 743 w 1731"/>
                  <a:gd name="T81" fmla="*/ 368 h 1144"/>
                  <a:gd name="T82" fmla="*/ 795 w 1731"/>
                  <a:gd name="T83" fmla="*/ 361 h 1144"/>
                  <a:gd name="T84" fmla="*/ 859 w 1731"/>
                  <a:gd name="T85" fmla="*/ 385 h 1144"/>
                  <a:gd name="T86" fmla="*/ 938 w 1731"/>
                  <a:gd name="T87" fmla="*/ 432 h 1144"/>
                  <a:gd name="T88" fmla="*/ 1037 w 1731"/>
                  <a:gd name="T89" fmla="*/ 496 h 1144"/>
                  <a:gd name="T90" fmla="*/ 1160 w 1731"/>
                  <a:gd name="T91" fmla="*/ 569 h 1144"/>
                  <a:gd name="T92" fmla="*/ 1312 w 1731"/>
                  <a:gd name="T93" fmla="*/ 647 h 1144"/>
                  <a:gd name="T94" fmla="*/ 1502 w 1731"/>
                  <a:gd name="T95" fmla="*/ 722 h 1144"/>
                  <a:gd name="T96" fmla="*/ 1731 w 1731"/>
                  <a:gd name="T97" fmla="*/ 788 h 1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31" h="1144">
                    <a:moveTo>
                      <a:pt x="1731" y="788"/>
                    </a:moveTo>
                    <a:lnTo>
                      <a:pt x="1707" y="832"/>
                    </a:lnTo>
                    <a:lnTo>
                      <a:pt x="1675" y="879"/>
                    </a:lnTo>
                    <a:lnTo>
                      <a:pt x="1629" y="928"/>
                    </a:lnTo>
                    <a:lnTo>
                      <a:pt x="1575" y="975"/>
                    </a:lnTo>
                    <a:lnTo>
                      <a:pt x="1511" y="1022"/>
                    </a:lnTo>
                    <a:lnTo>
                      <a:pt x="1444" y="1062"/>
                    </a:lnTo>
                    <a:lnTo>
                      <a:pt x="1371" y="1097"/>
                    </a:lnTo>
                    <a:lnTo>
                      <a:pt x="1298" y="1124"/>
                    </a:lnTo>
                    <a:lnTo>
                      <a:pt x="1252" y="1135"/>
                    </a:lnTo>
                    <a:lnTo>
                      <a:pt x="1190" y="1141"/>
                    </a:lnTo>
                    <a:lnTo>
                      <a:pt x="1123" y="1144"/>
                    </a:lnTo>
                    <a:lnTo>
                      <a:pt x="1050" y="1141"/>
                    </a:lnTo>
                    <a:lnTo>
                      <a:pt x="975" y="1138"/>
                    </a:lnTo>
                    <a:lnTo>
                      <a:pt x="912" y="1132"/>
                    </a:lnTo>
                    <a:lnTo>
                      <a:pt x="856" y="1127"/>
                    </a:lnTo>
                    <a:lnTo>
                      <a:pt x="816" y="1118"/>
                    </a:lnTo>
                    <a:lnTo>
                      <a:pt x="657" y="1081"/>
                    </a:lnTo>
                    <a:lnTo>
                      <a:pt x="499" y="1008"/>
                    </a:lnTo>
                    <a:lnTo>
                      <a:pt x="347" y="908"/>
                    </a:lnTo>
                    <a:lnTo>
                      <a:pt x="213" y="776"/>
                    </a:lnTo>
                    <a:lnTo>
                      <a:pt x="102" y="622"/>
                    </a:lnTo>
                    <a:lnTo>
                      <a:pt x="29" y="441"/>
                    </a:lnTo>
                    <a:lnTo>
                      <a:pt x="0" y="234"/>
                    </a:lnTo>
                    <a:lnTo>
                      <a:pt x="22" y="0"/>
                    </a:lnTo>
                    <a:lnTo>
                      <a:pt x="29" y="0"/>
                    </a:lnTo>
                    <a:lnTo>
                      <a:pt x="41" y="3"/>
                    </a:lnTo>
                    <a:lnTo>
                      <a:pt x="62" y="15"/>
                    </a:lnTo>
                    <a:lnTo>
                      <a:pt x="84" y="29"/>
                    </a:lnTo>
                    <a:lnTo>
                      <a:pt x="111" y="47"/>
                    </a:lnTo>
                    <a:lnTo>
                      <a:pt x="137" y="67"/>
                    </a:lnTo>
                    <a:lnTo>
                      <a:pt x="161" y="85"/>
                    </a:lnTo>
                    <a:lnTo>
                      <a:pt x="178" y="99"/>
                    </a:lnTo>
                    <a:lnTo>
                      <a:pt x="231" y="153"/>
                    </a:lnTo>
                    <a:lnTo>
                      <a:pt x="283" y="237"/>
                    </a:lnTo>
                    <a:lnTo>
                      <a:pt x="339" y="333"/>
                    </a:lnTo>
                    <a:lnTo>
                      <a:pt x="397" y="420"/>
                    </a:lnTo>
                    <a:lnTo>
                      <a:pt x="461" y="488"/>
                    </a:lnTo>
                    <a:lnTo>
                      <a:pt x="541" y="511"/>
                    </a:lnTo>
                    <a:lnTo>
                      <a:pt x="631" y="479"/>
                    </a:lnTo>
                    <a:lnTo>
                      <a:pt x="743" y="368"/>
                    </a:lnTo>
                    <a:lnTo>
                      <a:pt x="795" y="361"/>
                    </a:lnTo>
                    <a:lnTo>
                      <a:pt x="859" y="385"/>
                    </a:lnTo>
                    <a:lnTo>
                      <a:pt x="938" y="432"/>
                    </a:lnTo>
                    <a:lnTo>
                      <a:pt x="1037" y="496"/>
                    </a:lnTo>
                    <a:lnTo>
                      <a:pt x="1160" y="569"/>
                    </a:lnTo>
                    <a:lnTo>
                      <a:pt x="1312" y="647"/>
                    </a:lnTo>
                    <a:lnTo>
                      <a:pt x="1502" y="722"/>
                    </a:lnTo>
                    <a:lnTo>
                      <a:pt x="1731" y="788"/>
                    </a:lnTo>
                    <a:close/>
                  </a:path>
                </a:pathLst>
              </a:custGeom>
              <a:solidFill>
                <a:srgbClr val="B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7" name="Freeform 100"/>
              <p:cNvSpPr>
                <a:spLocks/>
              </p:cNvSpPr>
              <p:nvPr/>
            </p:nvSpPr>
            <p:spPr bwMode="auto">
              <a:xfrm>
                <a:off x="3951" y="3211"/>
                <a:ext cx="570" cy="375"/>
              </a:xfrm>
              <a:custGeom>
                <a:avLst/>
                <a:gdLst>
                  <a:gd name="T0" fmla="*/ 1710 w 1710"/>
                  <a:gd name="T1" fmla="*/ 814 h 1123"/>
                  <a:gd name="T2" fmla="*/ 1689 w 1710"/>
                  <a:gd name="T3" fmla="*/ 849 h 1123"/>
                  <a:gd name="T4" fmla="*/ 1657 w 1710"/>
                  <a:gd name="T5" fmla="*/ 885 h 1123"/>
                  <a:gd name="T6" fmla="*/ 1616 w 1710"/>
                  <a:gd name="T7" fmla="*/ 925 h 1123"/>
                  <a:gd name="T8" fmla="*/ 1567 w 1710"/>
                  <a:gd name="T9" fmla="*/ 966 h 1123"/>
                  <a:gd name="T10" fmla="*/ 1508 w 1710"/>
                  <a:gd name="T11" fmla="*/ 1004 h 1123"/>
                  <a:gd name="T12" fmla="*/ 1444 w 1710"/>
                  <a:gd name="T13" fmla="*/ 1041 h 1123"/>
                  <a:gd name="T14" fmla="*/ 1376 w 1710"/>
                  <a:gd name="T15" fmla="*/ 1074 h 1123"/>
                  <a:gd name="T16" fmla="*/ 1306 w 1710"/>
                  <a:gd name="T17" fmla="*/ 1100 h 1123"/>
                  <a:gd name="T18" fmla="*/ 1260 w 1710"/>
                  <a:gd name="T19" fmla="*/ 1114 h 1123"/>
                  <a:gd name="T20" fmla="*/ 1198 w 1710"/>
                  <a:gd name="T21" fmla="*/ 1120 h 1123"/>
                  <a:gd name="T22" fmla="*/ 1126 w 1710"/>
                  <a:gd name="T23" fmla="*/ 1123 h 1123"/>
                  <a:gd name="T24" fmla="*/ 1053 w 1710"/>
                  <a:gd name="T25" fmla="*/ 1123 h 1123"/>
                  <a:gd name="T26" fmla="*/ 978 w 1710"/>
                  <a:gd name="T27" fmla="*/ 1120 h 1123"/>
                  <a:gd name="T28" fmla="*/ 915 w 1710"/>
                  <a:gd name="T29" fmla="*/ 1114 h 1123"/>
                  <a:gd name="T30" fmla="*/ 859 w 1710"/>
                  <a:gd name="T31" fmla="*/ 1109 h 1123"/>
                  <a:gd name="T32" fmla="*/ 824 w 1710"/>
                  <a:gd name="T33" fmla="*/ 1100 h 1123"/>
                  <a:gd name="T34" fmla="*/ 671 w 1710"/>
                  <a:gd name="T35" fmla="*/ 1063 h 1123"/>
                  <a:gd name="T36" fmla="*/ 514 w 1710"/>
                  <a:gd name="T37" fmla="*/ 995 h 1123"/>
                  <a:gd name="T38" fmla="*/ 362 w 1710"/>
                  <a:gd name="T39" fmla="*/ 899 h 1123"/>
                  <a:gd name="T40" fmla="*/ 224 w 1710"/>
                  <a:gd name="T41" fmla="*/ 772 h 1123"/>
                  <a:gd name="T42" fmla="*/ 114 w 1710"/>
                  <a:gd name="T43" fmla="*/ 621 h 1123"/>
                  <a:gd name="T44" fmla="*/ 35 w 1710"/>
                  <a:gd name="T45" fmla="*/ 440 h 1123"/>
                  <a:gd name="T46" fmla="*/ 0 w 1710"/>
                  <a:gd name="T47" fmla="*/ 233 h 1123"/>
                  <a:gd name="T48" fmla="*/ 20 w 1710"/>
                  <a:gd name="T49" fmla="*/ 0 h 1123"/>
                  <a:gd name="T50" fmla="*/ 22 w 1710"/>
                  <a:gd name="T51" fmla="*/ 3 h 1123"/>
                  <a:gd name="T52" fmla="*/ 38 w 1710"/>
                  <a:gd name="T53" fmla="*/ 8 h 1123"/>
                  <a:gd name="T54" fmla="*/ 55 w 1710"/>
                  <a:gd name="T55" fmla="*/ 20 h 1123"/>
                  <a:gd name="T56" fmla="*/ 79 w 1710"/>
                  <a:gd name="T57" fmla="*/ 35 h 1123"/>
                  <a:gd name="T58" fmla="*/ 105 w 1710"/>
                  <a:gd name="T59" fmla="*/ 52 h 1123"/>
                  <a:gd name="T60" fmla="*/ 132 w 1710"/>
                  <a:gd name="T61" fmla="*/ 70 h 1123"/>
                  <a:gd name="T62" fmla="*/ 154 w 1710"/>
                  <a:gd name="T63" fmla="*/ 84 h 1123"/>
                  <a:gd name="T64" fmla="*/ 175 w 1710"/>
                  <a:gd name="T65" fmla="*/ 100 h 1123"/>
                  <a:gd name="T66" fmla="*/ 230 w 1710"/>
                  <a:gd name="T67" fmla="*/ 154 h 1123"/>
                  <a:gd name="T68" fmla="*/ 286 w 1710"/>
                  <a:gd name="T69" fmla="*/ 243 h 1123"/>
                  <a:gd name="T70" fmla="*/ 339 w 1710"/>
                  <a:gd name="T71" fmla="*/ 341 h 1123"/>
                  <a:gd name="T72" fmla="*/ 397 w 1710"/>
                  <a:gd name="T73" fmla="*/ 435 h 1123"/>
                  <a:gd name="T74" fmla="*/ 464 w 1710"/>
                  <a:gd name="T75" fmla="*/ 505 h 1123"/>
                  <a:gd name="T76" fmla="*/ 541 w 1710"/>
                  <a:gd name="T77" fmla="*/ 534 h 1123"/>
                  <a:gd name="T78" fmla="*/ 631 w 1710"/>
                  <a:gd name="T79" fmla="*/ 507 h 1123"/>
                  <a:gd name="T80" fmla="*/ 739 w 1710"/>
                  <a:gd name="T81" fmla="*/ 402 h 1123"/>
                  <a:gd name="T82" fmla="*/ 789 w 1710"/>
                  <a:gd name="T83" fmla="*/ 381 h 1123"/>
                  <a:gd name="T84" fmla="*/ 845 w 1710"/>
                  <a:gd name="T85" fmla="*/ 400 h 1123"/>
                  <a:gd name="T86" fmla="*/ 915 w 1710"/>
                  <a:gd name="T87" fmla="*/ 440 h 1123"/>
                  <a:gd name="T88" fmla="*/ 1002 w 1710"/>
                  <a:gd name="T89" fmla="*/ 505 h 1123"/>
                  <a:gd name="T90" fmla="*/ 1123 w 1710"/>
                  <a:gd name="T91" fmla="*/ 580 h 1123"/>
                  <a:gd name="T92" fmla="*/ 1274 w 1710"/>
                  <a:gd name="T93" fmla="*/ 662 h 1123"/>
                  <a:gd name="T94" fmla="*/ 1468 w 1710"/>
                  <a:gd name="T95" fmla="*/ 744 h 1123"/>
                  <a:gd name="T96" fmla="*/ 1710 w 1710"/>
                  <a:gd name="T97" fmla="*/ 814 h 1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10" h="1123">
                    <a:moveTo>
                      <a:pt x="1710" y="814"/>
                    </a:moveTo>
                    <a:lnTo>
                      <a:pt x="1689" y="849"/>
                    </a:lnTo>
                    <a:lnTo>
                      <a:pt x="1657" y="885"/>
                    </a:lnTo>
                    <a:lnTo>
                      <a:pt x="1616" y="925"/>
                    </a:lnTo>
                    <a:lnTo>
                      <a:pt x="1567" y="966"/>
                    </a:lnTo>
                    <a:lnTo>
                      <a:pt x="1508" y="1004"/>
                    </a:lnTo>
                    <a:lnTo>
                      <a:pt x="1444" y="1041"/>
                    </a:lnTo>
                    <a:lnTo>
                      <a:pt x="1376" y="1074"/>
                    </a:lnTo>
                    <a:lnTo>
                      <a:pt x="1306" y="1100"/>
                    </a:lnTo>
                    <a:lnTo>
                      <a:pt x="1260" y="1114"/>
                    </a:lnTo>
                    <a:lnTo>
                      <a:pt x="1198" y="1120"/>
                    </a:lnTo>
                    <a:lnTo>
                      <a:pt x="1126" y="1123"/>
                    </a:lnTo>
                    <a:lnTo>
                      <a:pt x="1053" y="1123"/>
                    </a:lnTo>
                    <a:lnTo>
                      <a:pt x="978" y="1120"/>
                    </a:lnTo>
                    <a:lnTo>
                      <a:pt x="915" y="1114"/>
                    </a:lnTo>
                    <a:lnTo>
                      <a:pt x="859" y="1109"/>
                    </a:lnTo>
                    <a:lnTo>
                      <a:pt x="824" y="1100"/>
                    </a:lnTo>
                    <a:lnTo>
                      <a:pt x="671" y="1063"/>
                    </a:lnTo>
                    <a:lnTo>
                      <a:pt x="514" y="995"/>
                    </a:lnTo>
                    <a:lnTo>
                      <a:pt x="362" y="899"/>
                    </a:lnTo>
                    <a:lnTo>
                      <a:pt x="224" y="772"/>
                    </a:lnTo>
                    <a:lnTo>
                      <a:pt x="114" y="621"/>
                    </a:lnTo>
                    <a:lnTo>
                      <a:pt x="35" y="440"/>
                    </a:lnTo>
                    <a:lnTo>
                      <a:pt x="0" y="233"/>
                    </a:lnTo>
                    <a:lnTo>
                      <a:pt x="20" y="0"/>
                    </a:lnTo>
                    <a:lnTo>
                      <a:pt x="22" y="3"/>
                    </a:lnTo>
                    <a:lnTo>
                      <a:pt x="38" y="8"/>
                    </a:lnTo>
                    <a:lnTo>
                      <a:pt x="55" y="20"/>
                    </a:lnTo>
                    <a:lnTo>
                      <a:pt x="79" y="35"/>
                    </a:lnTo>
                    <a:lnTo>
                      <a:pt x="105" y="52"/>
                    </a:lnTo>
                    <a:lnTo>
                      <a:pt x="132" y="70"/>
                    </a:lnTo>
                    <a:lnTo>
                      <a:pt x="154" y="84"/>
                    </a:lnTo>
                    <a:lnTo>
                      <a:pt x="175" y="100"/>
                    </a:lnTo>
                    <a:lnTo>
                      <a:pt x="230" y="154"/>
                    </a:lnTo>
                    <a:lnTo>
                      <a:pt x="286" y="243"/>
                    </a:lnTo>
                    <a:lnTo>
                      <a:pt x="339" y="341"/>
                    </a:lnTo>
                    <a:lnTo>
                      <a:pt x="397" y="435"/>
                    </a:lnTo>
                    <a:lnTo>
                      <a:pt x="464" y="505"/>
                    </a:lnTo>
                    <a:lnTo>
                      <a:pt x="541" y="534"/>
                    </a:lnTo>
                    <a:lnTo>
                      <a:pt x="631" y="507"/>
                    </a:lnTo>
                    <a:lnTo>
                      <a:pt x="739" y="402"/>
                    </a:lnTo>
                    <a:lnTo>
                      <a:pt x="789" y="381"/>
                    </a:lnTo>
                    <a:lnTo>
                      <a:pt x="845" y="400"/>
                    </a:lnTo>
                    <a:lnTo>
                      <a:pt x="915" y="440"/>
                    </a:lnTo>
                    <a:lnTo>
                      <a:pt x="1002" y="505"/>
                    </a:lnTo>
                    <a:lnTo>
                      <a:pt x="1123" y="580"/>
                    </a:lnTo>
                    <a:lnTo>
                      <a:pt x="1274" y="662"/>
                    </a:lnTo>
                    <a:lnTo>
                      <a:pt x="1468" y="744"/>
                    </a:lnTo>
                    <a:lnTo>
                      <a:pt x="1710" y="814"/>
                    </a:lnTo>
                    <a:close/>
                  </a:path>
                </a:pathLst>
              </a:custGeom>
              <a:solidFill>
                <a:srgbClr val="B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8" name="Freeform 101"/>
              <p:cNvSpPr>
                <a:spLocks/>
              </p:cNvSpPr>
              <p:nvPr/>
            </p:nvSpPr>
            <p:spPr bwMode="auto">
              <a:xfrm>
                <a:off x="3951" y="3219"/>
                <a:ext cx="562" cy="368"/>
              </a:xfrm>
              <a:custGeom>
                <a:avLst/>
                <a:gdLst>
                  <a:gd name="T0" fmla="*/ 1686 w 1686"/>
                  <a:gd name="T1" fmla="*/ 833 h 1104"/>
                  <a:gd name="T2" fmla="*/ 1669 w 1686"/>
                  <a:gd name="T3" fmla="*/ 856 h 1104"/>
                  <a:gd name="T4" fmla="*/ 1643 w 1686"/>
                  <a:gd name="T5" fmla="*/ 882 h 1104"/>
                  <a:gd name="T6" fmla="*/ 1605 w 1686"/>
                  <a:gd name="T7" fmla="*/ 914 h 1104"/>
                  <a:gd name="T8" fmla="*/ 1557 w 1686"/>
                  <a:gd name="T9" fmla="*/ 949 h 1104"/>
                  <a:gd name="T10" fmla="*/ 1505 w 1686"/>
                  <a:gd name="T11" fmla="*/ 984 h 1104"/>
                  <a:gd name="T12" fmla="*/ 1444 w 1686"/>
                  <a:gd name="T13" fmla="*/ 1019 h 1104"/>
                  <a:gd name="T14" fmla="*/ 1379 w 1686"/>
                  <a:gd name="T15" fmla="*/ 1052 h 1104"/>
                  <a:gd name="T16" fmla="*/ 1312 w 1686"/>
                  <a:gd name="T17" fmla="*/ 1078 h 1104"/>
                  <a:gd name="T18" fmla="*/ 1266 w 1686"/>
                  <a:gd name="T19" fmla="*/ 1092 h 1104"/>
                  <a:gd name="T20" fmla="*/ 1201 w 1686"/>
                  <a:gd name="T21" fmla="*/ 1101 h 1104"/>
                  <a:gd name="T22" fmla="*/ 1128 w 1686"/>
                  <a:gd name="T23" fmla="*/ 1104 h 1104"/>
                  <a:gd name="T24" fmla="*/ 1053 w 1686"/>
                  <a:gd name="T25" fmla="*/ 1104 h 1104"/>
                  <a:gd name="T26" fmla="*/ 978 w 1686"/>
                  <a:gd name="T27" fmla="*/ 1101 h 1104"/>
                  <a:gd name="T28" fmla="*/ 913 w 1686"/>
                  <a:gd name="T29" fmla="*/ 1095 h 1104"/>
                  <a:gd name="T30" fmla="*/ 859 w 1686"/>
                  <a:gd name="T31" fmla="*/ 1090 h 1104"/>
                  <a:gd name="T32" fmla="*/ 824 w 1686"/>
                  <a:gd name="T33" fmla="*/ 1078 h 1104"/>
                  <a:gd name="T34" fmla="*/ 678 w 1686"/>
                  <a:gd name="T35" fmla="*/ 1046 h 1104"/>
                  <a:gd name="T36" fmla="*/ 526 w 1686"/>
                  <a:gd name="T37" fmla="*/ 982 h 1104"/>
                  <a:gd name="T38" fmla="*/ 374 w 1686"/>
                  <a:gd name="T39" fmla="*/ 888 h 1104"/>
                  <a:gd name="T40" fmla="*/ 237 w 1686"/>
                  <a:gd name="T41" fmla="*/ 766 h 1104"/>
                  <a:gd name="T42" fmla="*/ 119 w 1686"/>
                  <a:gd name="T43" fmla="*/ 614 h 1104"/>
                  <a:gd name="T44" fmla="*/ 38 w 1686"/>
                  <a:gd name="T45" fmla="*/ 436 h 1104"/>
                  <a:gd name="T46" fmla="*/ 0 w 1686"/>
                  <a:gd name="T47" fmla="*/ 232 h 1104"/>
                  <a:gd name="T48" fmla="*/ 14 w 1686"/>
                  <a:gd name="T49" fmla="*/ 0 h 1104"/>
                  <a:gd name="T50" fmla="*/ 17 w 1686"/>
                  <a:gd name="T51" fmla="*/ 3 h 1104"/>
                  <a:gd name="T52" fmla="*/ 29 w 1686"/>
                  <a:gd name="T53" fmla="*/ 10 h 1104"/>
                  <a:gd name="T54" fmla="*/ 49 w 1686"/>
                  <a:gd name="T55" fmla="*/ 22 h 1104"/>
                  <a:gd name="T56" fmla="*/ 73 w 1686"/>
                  <a:gd name="T57" fmla="*/ 36 h 1104"/>
                  <a:gd name="T58" fmla="*/ 100 w 1686"/>
                  <a:gd name="T59" fmla="*/ 54 h 1104"/>
                  <a:gd name="T60" fmla="*/ 125 w 1686"/>
                  <a:gd name="T61" fmla="*/ 68 h 1104"/>
                  <a:gd name="T62" fmla="*/ 149 w 1686"/>
                  <a:gd name="T63" fmla="*/ 83 h 1104"/>
                  <a:gd name="T64" fmla="*/ 170 w 1686"/>
                  <a:gd name="T65" fmla="*/ 92 h 1104"/>
                  <a:gd name="T66" fmla="*/ 230 w 1686"/>
                  <a:gd name="T67" fmla="*/ 150 h 1104"/>
                  <a:gd name="T68" fmla="*/ 286 w 1686"/>
                  <a:gd name="T69" fmla="*/ 240 h 1104"/>
                  <a:gd name="T70" fmla="*/ 339 w 1686"/>
                  <a:gd name="T71" fmla="*/ 345 h 1104"/>
                  <a:gd name="T72" fmla="*/ 397 w 1686"/>
                  <a:gd name="T73" fmla="*/ 442 h 1104"/>
                  <a:gd name="T74" fmla="*/ 458 w 1686"/>
                  <a:gd name="T75" fmla="*/ 518 h 1104"/>
                  <a:gd name="T76" fmla="*/ 534 w 1686"/>
                  <a:gd name="T77" fmla="*/ 553 h 1104"/>
                  <a:gd name="T78" fmla="*/ 622 w 1686"/>
                  <a:gd name="T79" fmla="*/ 526 h 1104"/>
                  <a:gd name="T80" fmla="*/ 733 w 1686"/>
                  <a:gd name="T81" fmla="*/ 424 h 1104"/>
                  <a:gd name="T82" fmla="*/ 778 w 1686"/>
                  <a:gd name="T83" fmla="*/ 399 h 1104"/>
                  <a:gd name="T84" fmla="*/ 827 w 1686"/>
                  <a:gd name="T85" fmla="*/ 407 h 1104"/>
                  <a:gd name="T86" fmla="*/ 886 w 1686"/>
                  <a:gd name="T87" fmla="*/ 448 h 1104"/>
                  <a:gd name="T88" fmla="*/ 967 w 1686"/>
                  <a:gd name="T89" fmla="*/ 512 h 1104"/>
                  <a:gd name="T90" fmla="*/ 1078 w 1686"/>
                  <a:gd name="T91" fmla="*/ 588 h 1104"/>
                  <a:gd name="T92" fmla="*/ 1231 w 1686"/>
                  <a:gd name="T93" fmla="*/ 672 h 1104"/>
                  <a:gd name="T94" fmla="*/ 1430 w 1686"/>
                  <a:gd name="T95" fmla="*/ 757 h 1104"/>
                  <a:gd name="T96" fmla="*/ 1686 w 1686"/>
                  <a:gd name="T97" fmla="*/ 833 h 1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86" h="1104">
                    <a:moveTo>
                      <a:pt x="1686" y="833"/>
                    </a:moveTo>
                    <a:lnTo>
                      <a:pt x="1669" y="856"/>
                    </a:lnTo>
                    <a:lnTo>
                      <a:pt x="1643" y="882"/>
                    </a:lnTo>
                    <a:lnTo>
                      <a:pt x="1605" y="914"/>
                    </a:lnTo>
                    <a:lnTo>
                      <a:pt x="1557" y="949"/>
                    </a:lnTo>
                    <a:lnTo>
                      <a:pt x="1505" y="984"/>
                    </a:lnTo>
                    <a:lnTo>
                      <a:pt x="1444" y="1019"/>
                    </a:lnTo>
                    <a:lnTo>
                      <a:pt x="1379" y="1052"/>
                    </a:lnTo>
                    <a:lnTo>
                      <a:pt x="1312" y="1078"/>
                    </a:lnTo>
                    <a:lnTo>
                      <a:pt x="1266" y="1092"/>
                    </a:lnTo>
                    <a:lnTo>
                      <a:pt x="1201" y="1101"/>
                    </a:lnTo>
                    <a:lnTo>
                      <a:pt x="1128" y="1104"/>
                    </a:lnTo>
                    <a:lnTo>
                      <a:pt x="1053" y="1104"/>
                    </a:lnTo>
                    <a:lnTo>
                      <a:pt x="978" y="1101"/>
                    </a:lnTo>
                    <a:lnTo>
                      <a:pt x="913" y="1095"/>
                    </a:lnTo>
                    <a:lnTo>
                      <a:pt x="859" y="1090"/>
                    </a:lnTo>
                    <a:lnTo>
                      <a:pt x="824" y="1078"/>
                    </a:lnTo>
                    <a:lnTo>
                      <a:pt x="678" y="1046"/>
                    </a:lnTo>
                    <a:lnTo>
                      <a:pt x="526" y="982"/>
                    </a:lnTo>
                    <a:lnTo>
                      <a:pt x="374" y="888"/>
                    </a:lnTo>
                    <a:lnTo>
                      <a:pt x="237" y="766"/>
                    </a:lnTo>
                    <a:lnTo>
                      <a:pt x="119" y="614"/>
                    </a:lnTo>
                    <a:lnTo>
                      <a:pt x="38" y="436"/>
                    </a:lnTo>
                    <a:lnTo>
                      <a:pt x="0" y="232"/>
                    </a:lnTo>
                    <a:lnTo>
                      <a:pt x="14" y="0"/>
                    </a:lnTo>
                    <a:lnTo>
                      <a:pt x="17" y="3"/>
                    </a:lnTo>
                    <a:lnTo>
                      <a:pt x="29" y="10"/>
                    </a:lnTo>
                    <a:lnTo>
                      <a:pt x="49" y="22"/>
                    </a:lnTo>
                    <a:lnTo>
                      <a:pt x="73" y="36"/>
                    </a:lnTo>
                    <a:lnTo>
                      <a:pt x="100" y="54"/>
                    </a:lnTo>
                    <a:lnTo>
                      <a:pt x="125" y="68"/>
                    </a:lnTo>
                    <a:lnTo>
                      <a:pt x="149" y="83"/>
                    </a:lnTo>
                    <a:lnTo>
                      <a:pt x="170" y="92"/>
                    </a:lnTo>
                    <a:lnTo>
                      <a:pt x="230" y="150"/>
                    </a:lnTo>
                    <a:lnTo>
                      <a:pt x="286" y="240"/>
                    </a:lnTo>
                    <a:lnTo>
                      <a:pt x="339" y="345"/>
                    </a:lnTo>
                    <a:lnTo>
                      <a:pt x="397" y="442"/>
                    </a:lnTo>
                    <a:lnTo>
                      <a:pt x="458" y="518"/>
                    </a:lnTo>
                    <a:lnTo>
                      <a:pt x="534" y="553"/>
                    </a:lnTo>
                    <a:lnTo>
                      <a:pt x="622" y="526"/>
                    </a:lnTo>
                    <a:lnTo>
                      <a:pt x="733" y="424"/>
                    </a:lnTo>
                    <a:lnTo>
                      <a:pt x="778" y="399"/>
                    </a:lnTo>
                    <a:lnTo>
                      <a:pt x="827" y="407"/>
                    </a:lnTo>
                    <a:lnTo>
                      <a:pt x="886" y="448"/>
                    </a:lnTo>
                    <a:lnTo>
                      <a:pt x="967" y="512"/>
                    </a:lnTo>
                    <a:lnTo>
                      <a:pt x="1078" y="588"/>
                    </a:lnTo>
                    <a:lnTo>
                      <a:pt x="1231" y="672"/>
                    </a:lnTo>
                    <a:lnTo>
                      <a:pt x="1430" y="757"/>
                    </a:lnTo>
                    <a:lnTo>
                      <a:pt x="1686" y="833"/>
                    </a:lnTo>
                    <a:close/>
                  </a:path>
                </a:pathLst>
              </a:custGeom>
              <a:solidFill>
                <a:srgbClr val="B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9" name="Freeform 102"/>
              <p:cNvSpPr>
                <a:spLocks/>
              </p:cNvSpPr>
              <p:nvPr/>
            </p:nvSpPr>
            <p:spPr bwMode="auto">
              <a:xfrm>
                <a:off x="3951" y="3225"/>
                <a:ext cx="553" cy="362"/>
              </a:xfrm>
              <a:custGeom>
                <a:avLst/>
                <a:gdLst>
                  <a:gd name="T0" fmla="*/ 1657 w 1657"/>
                  <a:gd name="T1" fmla="*/ 860 h 1087"/>
                  <a:gd name="T2" fmla="*/ 1646 w 1657"/>
                  <a:gd name="T3" fmla="*/ 869 h 1087"/>
                  <a:gd name="T4" fmla="*/ 1622 w 1657"/>
                  <a:gd name="T5" fmla="*/ 890 h 1087"/>
                  <a:gd name="T6" fmla="*/ 1590 w 1657"/>
                  <a:gd name="T7" fmla="*/ 914 h 1087"/>
                  <a:gd name="T8" fmla="*/ 1549 w 1657"/>
                  <a:gd name="T9" fmla="*/ 939 h 1087"/>
                  <a:gd name="T10" fmla="*/ 1500 w 1657"/>
                  <a:gd name="T11" fmla="*/ 968 h 1087"/>
                  <a:gd name="T12" fmla="*/ 1441 w 1657"/>
                  <a:gd name="T13" fmla="*/ 1000 h 1087"/>
                  <a:gd name="T14" fmla="*/ 1379 w 1657"/>
                  <a:gd name="T15" fmla="*/ 1033 h 1087"/>
                  <a:gd name="T16" fmla="*/ 1312 w 1657"/>
                  <a:gd name="T17" fmla="*/ 1059 h 1087"/>
                  <a:gd name="T18" fmla="*/ 1266 w 1657"/>
                  <a:gd name="T19" fmla="*/ 1076 h 1087"/>
                  <a:gd name="T20" fmla="*/ 1201 w 1657"/>
                  <a:gd name="T21" fmla="*/ 1082 h 1087"/>
                  <a:gd name="T22" fmla="*/ 1126 w 1657"/>
                  <a:gd name="T23" fmla="*/ 1087 h 1087"/>
                  <a:gd name="T24" fmla="*/ 1050 w 1657"/>
                  <a:gd name="T25" fmla="*/ 1085 h 1087"/>
                  <a:gd name="T26" fmla="*/ 973 w 1657"/>
                  <a:gd name="T27" fmla="*/ 1082 h 1087"/>
                  <a:gd name="T28" fmla="*/ 908 w 1657"/>
                  <a:gd name="T29" fmla="*/ 1076 h 1087"/>
                  <a:gd name="T30" fmla="*/ 856 w 1657"/>
                  <a:gd name="T31" fmla="*/ 1071 h 1087"/>
                  <a:gd name="T32" fmla="*/ 824 w 1657"/>
                  <a:gd name="T33" fmla="*/ 1059 h 1087"/>
                  <a:gd name="T34" fmla="*/ 684 w 1657"/>
                  <a:gd name="T35" fmla="*/ 1030 h 1087"/>
                  <a:gd name="T36" fmla="*/ 534 w 1657"/>
                  <a:gd name="T37" fmla="*/ 968 h 1087"/>
                  <a:gd name="T38" fmla="*/ 386 w 1657"/>
                  <a:gd name="T39" fmla="*/ 881 h 1087"/>
                  <a:gd name="T40" fmla="*/ 245 w 1657"/>
                  <a:gd name="T41" fmla="*/ 761 h 1087"/>
                  <a:gd name="T42" fmla="*/ 128 w 1657"/>
                  <a:gd name="T43" fmla="*/ 612 h 1087"/>
                  <a:gd name="T44" fmla="*/ 44 w 1657"/>
                  <a:gd name="T45" fmla="*/ 434 h 1087"/>
                  <a:gd name="T46" fmla="*/ 0 w 1657"/>
                  <a:gd name="T47" fmla="*/ 230 h 1087"/>
                  <a:gd name="T48" fmla="*/ 8 w 1657"/>
                  <a:gd name="T49" fmla="*/ 0 h 1087"/>
                  <a:gd name="T50" fmla="*/ 11 w 1657"/>
                  <a:gd name="T51" fmla="*/ 5 h 1087"/>
                  <a:gd name="T52" fmla="*/ 22 w 1657"/>
                  <a:gd name="T53" fmla="*/ 11 h 1087"/>
                  <a:gd name="T54" fmla="*/ 41 w 1657"/>
                  <a:gd name="T55" fmla="*/ 26 h 1087"/>
                  <a:gd name="T56" fmla="*/ 65 w 1657"/>
                  <a:gd name="T57" fmla="*/ 40 h 1087"/>
                  <a:gd name="T58" fmla="*/ 90 w 1657"/>
                  <a:gd name="T59" fmla="*/ 54 h 1087"/>
                  <a:gd name="T60" fmla="*/ 116 w 1657"/>
                  <a:gd name="T61" fmla="*/ 70 h 1087"/>
                  <a:gd name="T62" fmla="*/ 140 w 1657"/>
                  <a:gd name="T63" fmla="*/ 84 h 1087"/>
                  <a:gd name="T64" fmla="*/ 164 w 1657"/>
                  <a:gd name="T65" fmla="*/ 96 h 1087"/>
                  <a:gd name="T66" fmla="*/ 227 w 1657"/>
                  <a:gd name="T67" fmla="*/ 157 h 1087"/>
                  <a:gd name="T68" fmla="*/ 286 w 1657"/>
                  <a:gd name="T69" fmla="*/ 248 h 1087"/>
                  <a:gd name="T70" fmla="*/ 339 w 1657"/>
                  <a:gd name="T71" fmla="*/ 356 h 1087"/>
                  <a:gd name="T72" fmla="*/ 391 w 1657"/>
                  <a:gd name="T73" fmla="*/ 455 h 1087"/>
                  <a:gd name="T74" fmla="*/ 453 w 1657"/>
                  <a:gd name="T75" fmla="*/ 537 h 1087"/>
                  <a:gd name="T76" fmla="*/ 523 w 1657"/>
                  <a:gd name="T77" fmla="*/ 574 h 1087"/>
                  <a:gd name="T78" fmla="*/ 611 w 1657"/>
                  <a:gd name="T79" fmla="*/ 558 h 1087"/>
                  <a:gd name="T80" fmla="*/ 722 w 1657"/>
                  <a:gd name="T81" fmla="*/ 458 h 1087"/>
                  <a:gd name="T82" fmla="*/ 763 w 1657"/>
                  <a:gd name="T83" fmla="*/ 417 h 1087"/>
                  <a:gd name="T84" fmla="*/ 803 w 1657"/>
                  <a:gd name="T85" fmla="*/ 420 h 1087"/>
                  <a:gd name="T86" fmla="*/ 856 w 1657"/>
                  <a:gd name="T87" fmla="*/ 458 h 1087"/>
                  <a:gd name="T88" fmla="*/ 929 w 1657"/>
                  <a:gd name="T89" fmla="*/ 523 h 1087"/>
                  <a:gd name="T90" fmla="*/ 1032 w 1657"/>
                  <a:gd name="T91" fmla="*/ 601 h 1087"/>
                  <a:gd name="T92" fmla="*/ 1180 w 1657"/>
                  <a:gd name="T93" fmla="*/ 691 h 1087"/>
                  <a:gd name="T94" fmla="*/ 1385 w 1657"/>
                  <a:gd name="T95" fmla="*/ 779 h 1087"/>
                  <a:gd name="T96" fmla="*/ 1657 w 1657"/>
                  <a:gd name="T97" fmla="*/ 860 h 10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57" h="1087">
                    <a:moveTo>
                      <a:pt x="1657" y="860"/>
                    </a:moveTo>
                    <a:lnTo>
                      <a:pt x="1646" y="869"/>
                    </a:lnTo>
                    <a:lnTo>
                      <a:pt x="1622" y="890"/>
                    </a:lnTo>
                    <a:lnTo>
                      <a:pt x="1590" y="914"/>
                    </a:lnTo>
                    <a:lnTo>
                      <a:pt x="1549" y="939"/>
                    </a:lnTo>
                    <a:lnTo>
                      <a:pt x="1500" y="968"/>
                    </a:lnTo>
                    <a:lnTo>
                      <a:pt x="1441" y="1000"/>
                    </a:lnTo>
                    <a:lnTo>
                      <a:pt x="1379" y="1033"/>
                    </a:lnTo>
                    <a:lnTo>
                      <a:pt x="1312" y="1059"/>
                    </a:lnTo>
                    <a:lnTo>
                      <a:pt x="1266" y="1076"/>
                    </a:lnTo>
                    <a:lnTo>
                      <a:pt x="1201" y="1082"/>
                    </a:lnTo>
                    <a:lnTo>
                      <a:pt x="1126" y="1087"/>
                    </a:lnTo>
                    <a:lnTo>
                      <a:pt x="1050" y="1085"/>
                    </a:lnTo>
                    <a:lnTo>
                      <a:pt x="973" y="1082"/>
                    </a:lnTo>
                    <a:lnTo>
                      <a:pt x="908" y="1076"/>
                    </a:lnTo>
                    <a:lnTo>
                      <a:pt x="856" y="1071"/>
                    </a:lnTo>
                    <a:lnTo>
                      <a:pt x="824" y="1059"/>
                    </a:lnTo>
                    <a:lnTo>
                      <a:pt x="684" y="1030"/>
                    </a:lnTo>
                    <a:lnTo>
                      <a:pt x="534" y="968"/>
                    </a:lnTo>
                    <a:lnTo>
                      <a:pt x="386" y="881"/>
                    </a:lnTo>
                    <a:lnTo>
                      <a:pt x="245" y="761"/>
                    </a:lnTo>
                    <a:lnTo>
                      <a:pt x="128" y="612"/>
                    </a:lnTo>
                    <a:lnTo>
                      <a:pt x="44" y="434"/>
                    </a:lnTo>
                    <a:lnTo>
                      <a:pt x="0" y="230"/>
                    </a:lnTo>
                    <a:lnTo>
                      <a:pt x="8" y="0"/>
                    </a:lnTo>
                    <a:lnTo>
                      <a:pt x="11" y="5"/>
                    </a:lnTo>
                    <a:lnTo>
                      <a:pt x="22" y="11"/>
                    </a:lnTo>
                    <a:lnTo>
                      <a:pt x="41" y="26"/>
                    </a:lnTo>
                    <a:lnTo>
                      <a:pt x="65" y="40"/>
                    </a:lnTo>
                    <a:lnTo>
                      <a:pt x="90" y="54"/>
                    </a:lnTo>
                    <a:lnTo>
                      <a:pt x="116" y="70"/>
                    </a:lnTo>
                    <a:lnTo>
                      <a:pt x="140" y="84"/>
                    </a:lnTo>
                    <a:lnTo>
                      <a:pt x="164" y="96"/>
                    </a:lnTo>
                    <a:lnTo>
                      <a:pt x="227" y="157"/>
                    </a:lnTo>
                    <a:lnTo>
                      <a:pt x="286" y="248"/>
                    </a:lnTo>
                    <a:lnTo>
                      <a:pt x="339" y="356"/>
                    </a:lnTo>
                    <a:lnTo>
                      <a:pt x="391" y="455"/>
                    </a:lnTo>
                    <a:lnTo>
                      <a:pt x="453" y="537"/>
                    </a:lnTo>
                    <a:lnTo>
                      <a:pt x="523" y="574"/>
                    </a:lnTo>
                    <a:lnTo>
                      <a:pt x="611" y="558"/>
                    </a:lnTo>
                    <a:lnTo>
                      <a:pt x="722" y="458"/>
                    </a:lnTo>
                    <a:lnTo>
                      <a:pt x="763" y="417"/>
                    </a:lnTo>
                    <a:lnTo>
                      <a:pt x="803" y="420"/>
                    </a:lnTo>
                    <a:lnTo>
                      <a:pt x="856" y="458"/>
                    </a:lnTo>
                    <a:lnTo>
                      <a:pt x="929" y="523"/>
                    </a:lnTo>
                    <a:lnTo>
                      <a:pt x="1032" y="601"/>
                    </a:lnTo>
                    <a:lnTo>
                      <a:pt x="1180" y="691"/>
                    </a:lnTo>
                    <a:lnTo>
                      <a:pt x="1385" y="779"/>
                    </a:lnTo>
                    <a:lnTo>
                      <a:pt x="1657" y="860"/>
                    </a:lnTo>
                    <a:close/>
                  </a:path>
                </a:pathLst>
              </a:custGeom>
              <a:solidFill>
                <a:srgbClr val="A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0" name="Freeform 103"/>
              <p:cNvSpPr>
                <a:spLocks/>
              </p:cNvSpPr>
              <p:nvPr/>
            </p:nvSpPr>
            <p:spPr bwMode="auto">
              <a:xfrm>
                <a:off x="3957" y="3237"/>
                <a:ext cx="543" cy="349"/>
              </a:xfrm>
              <a:custGeom>
                <a:avLst/>
                <a:gdLst>
                  <a:gd name="T0" fmla="*/ 1629 w 1629"/>
                  <a:gd name="T1" fmla="*/ 831 h 1047"/>
                  <a:gd name="T2" fmla="*/ 1617 w 1629"/>
                  <a:gd name="T3" fmla="*/ 844 h 1047"/>
                  <a:gd name="T4" fmla="*/ 1591 w 1629"/>
                  <a:gd name="T5" fmla="*/ 860 h 1047"/>
                  <a:gd name="T6" fmla="*/ 1556 w 1629"/>
                  <a:gd name="T7" fmla="*/ 884 h 1047"/>
                  <a:gd name="T8" fmla="*/ 1512 w 1629"/>
                  <a:gd name="T9" fmla="*/ 909 h 1047"/>
                  <a:gd name="T10" fmla="*/ 1459 w 1629"/>
                  <a:gd name="T11" fmla="*/ 939 h 1047"/>
                  <a:gd name="T12" fmla="*/ 1397 w 1629"/>
                  <a:gd name="T13" fmla="*/ 968 h 1047"/>
                  <a:gd name="T14" fmla="*/ 1333 w 1629"/>
                  <a:gd name="T15" fmla="*/ 998 h 1047"/>
                  <a:gd name="T16" fmla="*/ 1266 w 1629"/>
                  <a:gd name="T17" fmla="*/ 1024 h 1047"/>
                  <a:gd name="T18" fmla="*/ 1219 w 1629"/>
                  <a:gd name="T19" fmla="*/ 1038 h 1047"/>
                  <a:gd name="T20" fmla="*/ 1155 w 1629"/>
                  <a:gd name="T21" fmla="*/ 1044 h 1047"/>
                  <a:gd name="T22" fmla="*/ 1085 w 1629"/>
                  <a:gd name="T23" fmla="*/ 1047 h 1047"/>
                  <a:gd name="T24" fmla="*/ 1012 w 1629"/>
                  <a:gd name="T25" fmla="*/ 1044 h 1047"/>
                  <a:gd name="T26" fmla="*/ 939 w 1629"/>
                  <a:gd name="T27" fmla="*/ 1038 h 1047"/>
                  <a:gd name="T28" fmla="*/ 875 w 1629"/>
                  <a:gd name="T29" fmla="*/ 1030 h 1047"/>
                  <a:gd name="T30" fmla="*/ 821 w 1629"/>
                  <a:gd name="T31" fmla="*/ 1024 h 1047"/>
                  <a:gd name="T32" fmla="*/ 789 w 1629"/>
                  <a:gd name="T33" fmla="*/ 1012 h 1047"/>
                  <a:gd name="T34" fmla="*/ 659 w 1629"/>
                  <a:gd name="T35" fmla="*/ 984 h 1047"/>
                  <a:gd name="T36" fmla="*/ 514 w 1629"/>
                  <a:gd name="T37" fmla="*/ 925 h 1047"/>
                  <a:gd name="T38" fmla="*/ 371 w 1629"/>
                  <a:gd name="T39" fmla="*/ 837 h 1047"/>
                  <a:gd name="T40" fmla="*/ 237 w 1629"/>
                  <a:gd name="T41" fmla="*/ 723 h 1047"/>
                  <a:gd name="T42" fmla="*/ 126 w 1629"/>
                  <a:gd name="T43" fmla="*/ 583 h 1047"/>
                  <a:gd name="T44" fmla="*/ 43 w 1629"/>
                  <a:gd name="T45" fmla="*/ 415 h 1047"/>
                  <a:gd name="T46" fmla="*/ 0 w 1629"/>
                  <a:gd name="T47" fmla="*/ 221 h 1047"/>
                  <a:gd name="T48" fmla="*/ 8 w 1629"/>
                  <a:gd name="T49" fmla="*/ 0 h 1047"/>
                  <a:gd name="T50" fmla="*/ 12 w 1629"/>
                  <a:gd name="T51" fmla="*/ 5 h 1047"/>
                  <a:gd name="T52" fmla="*/ 24 w 1629"/>
                  <a:gd name="T53" fmla="*/ 14 h 1047"/>
                  <a:gd name="T54" fmla="*/ 41 w 1629"/>
                  <a:gd name="T55" fmla="*/ 26 h 1047"/>
                  <a:gd name="T56" fmla="*/ 64 w 1629"/>
                  <a:gd name="T57" fmla="*/ 40 h 1047"/>
                  <a:gd name="T58" fmla="*/ 91 w 1629"/>
                  <a:gd name="T59" fmla="*/ 54 h 1047"/>
                  <a:gd name="T60" fmla="*/ 120 w 1629"/>
                  <a:gd name="T61" fmla="*/ 73 h 1047"/>
                  <a:gd name="T62" fmla="*/ 147 w 1629"/>
                  <a:gd name="T63" fmla="*/ 89 h 1047"/>
                  <a:gd name="T64" fmla="*/ 169 w 1629"/>
                  <a:gd name="T65" fmla="*/ 108 h 1047"/>
                  <a:gd name="T66" fmla="*/ 231 w 1629"/>
                  <a:gd name="T67" fmla="*/ 167 h 1047"/>
                  <a:gd name="T68" fmla="*/ 287 w 1629"/>
                  <a:gd name="T69" fmla="*/ 251 h 1047"/>
                  <a:gd name="T70" fmla="*/ 339 w 1629"/>
                  <a:gd name="T71" fmla="*/ 353 h 1047"/>
                  <a:gd name="T72" fmla="*/ 392 w 1629"/>
                  <a:gd name="T73" fmla="*/ 445 h 1047"/>
                  <a:gd name="T74" fmla="*/ 450 w 1629"/>
                  <a:gd name="T75" fmla="*/ 518 h 1047"/>
                  <a:gd name="T76" fmla="*/ 521 w 1629"/>
                  <a:gd name="T77" fmla="*/ 553 h 1047"/>
                  <a:gd name="T78" fmla="*/ 605 w 1629"/>
                  <a:gd name="T79" fmla="*/ 534 h 1047"/>
                  <a:gd name="T80" fmla="*/ 711 w 1629"/>
                  <a:gd name="T81" fmla="*/ 440 h 1047"/>
                  <a:gd name="T82" fmla="*/ 751 w 1629"/>
                  <a:gd name="T83" fmla="*/ 405 h 1047"/>
                  <a:gd name="T84" fmla="*/ 789 w 1629"/>
                  <a:gd name="T85" fmla="*/ 408 h 1047"/>
                  <a:gd name="T86" fmla="*/ 842 w 1629"/>
                  <a:gd name="T87" fmla="*/ 445 h 1047"/>
                  <a:gd name="T88" fmla="*/ 912 w 1629"/>
                  <a:gd name="T89" fmla="*/ 507 h 1047"/>
                  <a:gd name="T90" fmla="*/ 1017 w 1629"/>
                  <a:gd name="T91" fmla="*/ 586 h 1047"/>
                  <a:gd name="T92" fmla="*/ 1163 w 1629"/>
                  <a:gd name="T93" fmla="*/ 671 h 1047"/>
                  <a:gd name="T94" fmla="*/ 1362 w 1629"/>
                  <a:gd name="T95" fmla="*/ 755 h 1047"/>
                  <a:gd name="T96" fmla="*/ 1629 w 1629"/>
                  <a:gd name="T97" fmla="*/ 831 h 10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29" h="1047">
                    <a:moveTo>
                      <a:pt x="1629" y="831"/>
                    </a:moveTo>
                    <a:lnTo>
                      <a:pt x="1617" y="844"/>
                    </a:lnTo>
                    <a:lnTo>
                      <a:pt x="1591" y="860"/>
                    </a:lnTo>
                    <a:lnTo>
                      <a:pt x="1556" y="884"/>
                    </a:lnTo>
                    <a:lnTo>
                      <a:pt x="1512" y="909"/>
                    </a:lnTo>
                    <a:lnTo>
                      <a:pt x="1459" y="939"/>
                    </a:lnTo>
                    <a:lnTo>
                      <a:pt x="1397" y="968"/>
                    </a:lnTo>
                    <a:lnTo>
                      <a:pt x="1333" y="998"/>
                    </a:lnTo>
                    <a:lnTo>
                      <a:pt x="1266" y="1024"/>
                    </a:lnTo>
                    <a:lnTo>
                      <a:pt x="1219" y="1038"/>
                    </a:lnTo>
                    <a:lnTo>
                      <a:pt x="1155" y="1044"/>
                    </a:lnTo>
                    <a:lnTo>
                      <a:pt x="1085" y="1047"/>
                    </a:lnTo>
                    <a:lnTo>
                      <a:pt x="1012" y="1044"/>
                    </a:lnTo>
                    <a:lnTo>
                      <a:pt x="939" y="1038"/>
                    </a:lnTo>
                    <a:lnTo>
                      <a:pt x="875" y="1030"/>
                    </a:lnTo>
                    <a:lnTo>
                      <a:pt x="821" y="1024"/>
                    </a:lnTo>
                    <a:lnTo>
                      <a:pt x="789" y="1012"/>
                    </a:lnTo>
                    <a:lnTo>
                      <a:pt x="659" y="984"/>
                    </a:lnTo>
                    <a:lnTo>
                      <a:pt x="514" y="925"/>
                    </a:lnTo>
                    <a:lnTo>
                      <a:pt x="371" y="837"/>
                    </a:lnTo>
                    <a:lnTo>
                      <a:pt x="237" y="723"/>
                    </a:lnTo>
                    <a:lnTo>
                      <a:pt x="126" y="583"/>
                    </a:lnTo>
                    <a:lnTo>
                      <a:pt x="43" y="415"/>
                    </a:lnTo>
                    <a:lnTo>
                      <a:pt x="0" y="221"/>
                    </a:lnTo>
                    <a:lnTo>
                      <a:pt x="8" y="0"/>
                    </a:lnTo>
                    <a:lnTo>
                      <a:pt x="12" y="5"/>
                    </a:lnTo>
                    <a:lnTo>
                      <a:pt x="24" y="14"/>
                    </a:lnTo>
                    <a:lnTo>
                      <a:pt x="41" y="26"/>
                    </a:lnTo>
                    <a:lnTo>
                      <a:pt x="64" y="40"/>
                    </a:lnTo>
                    <a:lnTo>
                      <a:pt x="91" y="54"/>
                    </a:lnTo>
                    <a:lnTo>
                      <a:pt x="120" y="73"/>
                    </a:lnTo>
                    <a:lnTo>
                      <a:pt x="147" y="89"/>
                    </a:lnTo>
                    <a:lnTo>
                      <a:pt x="169" y="108"/>
                    </a:lnTo>
                    <a:lnTo>
                      <a:pt x="231" y="167"/>
                    </a:lnTo>
                    <a:lnTo>
                      <a:pt x="287" y="251"/>
                    </a:lnTo>
                    <a:lnTo>
                      <a:pt x="339" y="353"/>
                    </a:lnTo>
                    <a:lnTo>
                      <a:pt x="392" y="445"/>
                    </a:lnTo>
                    <a:lnTo>
                      <a:pt x="450" y="518"/>
                    </a:lnTo>
                    <a:lnTo>
                      <a:pt x="521" y="553"/>
                    </a:lnTo>
                    <a:lnTo>
                      <a:pt x="605" y="534"/>
                    </a:lnTo>
                    <a:lnTo>
                      <a:pt x="711" y="440"/>
                    </a:lnTo>
                    <a:lnTo>
                      <a:pt x="751" y="405"/>
                    </a:lnTo>
                    <a:lnTo>
                      <a:pt x="789" y="408"/>
                    </a:lnTo>
                    <a:lnTo>
                      <a:pt x="842" y="445"/>
                    </a:lnTo>
                    <a:lnTo>
                      <a:pt x="912" y="507"/>
                    </a:lnTo>
                    <a:lnTo>
                      <a:pt x="1017" y="586"/>
                    </a:lnTo>
                    <a:lnTo>
                      <a:pt x="1163" y="671"/>
                    </a:lnTo>
                    <a:lnTo>
                      <a:pt x="1362" y="755"/>
                    </a:lnTo>
                    <a:lnTo>
                      <a:pt x="1629" y="831"/>
                    </a:lnTo>
                    <a:close/>
                  </a:path>
                </a:pathLst>
              </a:custGeom>
              <a:solidFill>
                <a:srgbClr val="A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1" name="Freeform 104"/>
              <p:cNvSpPr>
                <a:spLocks/>
              </p:cNvSpPr>
              <p:nvPr/>
            </p:nvSpPr>
            <p:spPr bwMode="auto">
              <a:xfrm>
                <a:off x="3962" y="3249"/>
                <a:ext cx="534" cy="335"/>
              </a:xfrm>
              <a:custGeom>
                <a:avLst/>
                <a:gdLst>
                  <a:gd name="T0" fmla="*/ 1602 w 1602"/>
                  <a:gd name="T1" fmla="*/ 806 h 1003"/>
                  <a:gd name="T2" fmla="*/ 1590 w 1602"/>
                  <a:gd name="T3" fmla="*/ 814 h 1003"/>
                  <a:gd name="T4" fmla="*/ 1562 w 1602"/>
                  <a:gd name="T5" fmla="*/ 831 h 1003"/>
                  <a:gd name="T6" fmla="*/ 1522 w 1602"/>
                  <a:gd name="T7" fmla="*/ 852 h 1003"/>
                  <a:gd name="T8" fmla="*/ 1476 w 1602"/>
                  <a:gd name="T9" fmla="*/ 878 h 1003"/>
                  <a:gd name="T10" fmla="*/ 1420 w 1602"/>
                  <a:gd name="T11" fmla="*/ 904 h 1003"/>
                  <a:gd name="T12" fmla="*/ 1360 w 1602"/>
                  <a:gd name="T13" fmla="*/ 933 h 1003"/>
                  <a:gd name="T14" fmla="*/ 1295 w 1602"/>
                  <a:gd name="T15" fmla="*/ 960 h 1003"/>
                  <a:gd name="T16" fmla="*/ 1231 w 1602"/>
                  <a:gd name="T17" fmla="*/ 979 h 1003"/>
                  <a:gd name="T18" fmla="*/ 1180 w 1602"/>
                  <a:gd name="T19" fmla="*/ 995 h 1003"/>
                  <a:gd name="T20" fmla="*/ 1116 w 1602"/>
                  <a:gd name="T21" fmla="*/ 1000 h 1003"/>
                  <a:gd name="T22" fmla="*/ 1046 w 1602"/>
                  <a:gd name="T23" fmla="*/ 1003 h 1003"/>
                  <a:gd name="T24" fmla="*/ 973 w 1602"/>
                  <a:gd name="T25" fmla="*/ 998 h 1003"/>
                  <a:gd name="T26" fmla="*/ 903 w 1602"/>
                  <a:gd name="T27" fmla="*/ 995 h 1003"/>
                  <a:gd name="T28" fmla="*/ 838 w 1602"/>
                  <a:gd name="T29" fmla="*/ 986 h 1003"/>
                  <a:gd name="T30" fmla="*/ 789 w 1602"/>
                  <a:gd name="T31" fmla="*/ 974 h 1003"/>
                  <a:gd name="T32" fmla="*/ 757 w 1602"/>
                  <a:gd name="T33" fmla="*/ 965 h 1003"/>
                  <a:gd name="T34" fmla="*/ 628 w 1602"/>
                  <a:gd name="T35" fmla="*/ 933 h 1003"/>
                  <a:gd name="T36" fmla="*/ 494 w 1602"/>
                  <a:gd name="T37" fmla="*/ 878 h 1003"/>
                  <a:gd name="T38" fmla="*/ 356 w 1602"/>
                  <a:gd name="T39" fmla="*/ 793 h 1003"/>
                  <a:gd name="T40" fmla="*/ 230 w 1602"/>
                  <a:gd name="T41" fmla="*/ 685 h 1003"/>
                  <a:gd name="T42" fmla="*/ 122 w 1602"/>
                  <a:gd name="T43" fmla="*/ 550 h 1003"/>
                  <a:gd name="T44" fmla="*/ 44 w 1602"/>
                  <a:gd name="T45" fmla="*/ 393 h 1003"/>
                  <a:gd name="T46" fmla="*/ 0 w 1602"/>
                  <a:gd name="T47" fmla="*/ 210 h 1003"/>
                  <a:gd name="T48" fmla="*/ 6 w 1602"/>
                  <a:gd name="T49" fmla="*/ 0 h 1003"/>
                  <a:gd name="T50" fmla="*/ 9 w 1602"/>
                  <a:gd name="T51" fmla="*/ 5 h 1003"/>
                  <a:gd name="T52" fmla="*/ 23 w 1602"/>
                  <a:gd name="T53" fmla="*/ 14 h 1003"/>
                  <a:gd name="T54" fmla="*/ 44 w 1602"/>
                  <a:gd name="T55" fmla="*/ 26 h 1003"/>
                  <a:gd name="T56" fmla="*/ 68 w 1602"/>
                  <a:gd name="T57" fmla="*/ 40 h 1003"/>
                  <a:gd name="T58" fmla="*/ 93 w 1602"/>
                  <a:gd name="T59" fmla="*/ 54 h 1003"/>
                  <a:gd name="T60" fmla="*/ 122 w 1602"/>
                  <a:gd name="T61" fmla="*/ 75 h 1003"/>
                  <a:gd name="T62" fmla="*/ 152 w 1602"/>
                  <a:gd name="T63" fmla="*/ 96 h 1003"/>
                  <a:gd name="T64" fmla="*/ 178 w 1602"/>
                  <a:gd name="T65" fmla="*/ 116 h 1003"/>
                  <a:gd name="T66" fmla="*/ 237 w 1602"/>
                  <a:gd name="T67" fmla="*/ 172 h 1003"/>
                  <a:gd name="T68" fmla="*/ 289 w 1602"/>
                  <a:gd name="T69" fmla="*/ 253 h 1003"/>
                  <a:gd name="T70" fmla="*/ 342 w 1602"/>
                  <a:gd name="T71" fmla="*/ 347 h 1003"/>
                  <a:gd name="T72" fmla="*/ 394 w 1602"/>
                  <a:gd name="T73" fmla="*/ 434 h 1003"/>
                  <a:gd name="T74" fmla="*/ 450 w 1602"/>
                  <a:gd name="T75" fmla="*/ 501 h 1003"/>
                  <a:gd name="T76" fmla="*/ 518 w 1602"/>
                  <a:gd name="T77" fmla="*/ 531 h 1003"/>
                  <a:gd name="T78" fmla="*/ 596 w 1602"/>
                  <a:gd name="T79" fmla="*/ 510 h 1003"/>
                  <a:gd name="T80" fmla="*/ 696 w 1602"/>
                  <a:gd name="T81" fmla="*/ 420 h 1003"/>
                  <a:gd name="T82" fmla="*/ 736 w 1602"/>
                  <a:gd name="T83" fmla="*/ 385 h 1003"/>
                  <a:gd name="T84" fmla="*/ 777 w 1602"/>
                  <a:gd name="T85" fmla="*/ 391 h 1003"/>
                  <a:gd name="T86" fmla="*/ 827 w 1602"/>
                  <a:gd name="T87" fmla="*/ 429 h 1003"/>
                  <a:gd name="T88" fmla="*/ 900 w 1602"/>
                  <a:gd name="T89" fmla="*/ 490 h 1003"/>
                  <a:gd name="T90" fmla="*/ 1002 w 1602"/>
                  <a:gd name="T91" fmla="*/ 569 h 1003"/>
                  <a:gd name="T92" fmla="*/ 1148 w 1602"/>
                  <a:gd name="T93" fmla="*/ 653 h 1003"/>
                  <a:gd name="T94" fmla="*/ 1344 w 1602"/>
                  <a:gd name="T95" fmla="*/ 735 h 1003"/>
                  <a:gd name="T96" fmla="*/ 1602 w 1602"/>
                  <a:gd name="T97" fmla="*/ 806 h 10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02" h="1003">
                    <a:moveTo>
                      <a:pt x="1602" y="806"/>
                    </a:moveTo>
                    <a:lnTo>
                      <a:pt x="1590" y="814"/>
                    </a:lnTo>
                    <a:lnTo>
                      <a:pt x="1562" y="831"/>
                    </a:lnTo>
                    <a:lnTo>
                      <a:pt x="1522" y="852"/>
                    </a:lnTo>
                    <a:lnTo>
                      <a:pt x="1476" y="878"/>
                    </a:lnTo>
                    <a:lnTo>
                      <a:pt x="1420" y="904"/>
                    </a:lnTo>
                    <a:lnTo>
                      <a:pt x="1360" y="933"/>
                    </a:lnTo>
                    <a:lnTo>
                      <a:pt x="1295" y="960"/>
                    </a:lnTo>
                    <a:lnTo>
                      <a:pt x="1231" y="979"/>
                    </a:lnTo>
                    <a:lnTo>
                      <a:pt x="1180" y="995"/>
                    </a:lnTo>
                    <a:lnTo>
                      <a:pt x="1116" y="1000"/>
                    </a:lnTo>
                    <a:lnTo>
                      <a:pt x="1046" y="1003"/>
                    </a:lnTo>
                    <a:lnTo>
                      <a:pt x="973" y="998"/>
                    </a:lnTo>
                    <a:lnTo>
                      <a:pt x="903" y="995"/>
                    </a:lnTo>
                    <a:lnTo>
                      <a:pt x="838" y="986"/>
                    </a:lnTo>
                    <a:lnTo>
                      <a:pt x="789" y="974"/>
                    </a:lnTo>
                    <a:lnTo>
                      <a:pt x="757" y="965"/>
                    </a:lnTo>
                    <a:lnTo>
                      <a:pt x="628" y="933"/>
                    </a:lnTo>
                    <a:lnTo>
                      <a:pt x="494" y="878"/>
                    </a:lnTo>
                    <a:lnTo>
                      <a:pt x="356" y="793"/>
                    </a:lnTo>
                    <a:lnTo>
                      <a:pt x="230" y="685"/>
                    </a:lnTo>
                    <a:lnTo>
                      <a:pt x="122" y="550"/>
                    </a:lnTo>
                    <a:lnTo>
                      <a:pt x="44" y="393"/>
                    </a:lnTo>
                    <a:lnTo>
                      <a:pt x="0" y="210"/>
                    </a:lnTo>
                    <a:lnTo>
                      <a:pt x="6" y="0"/>
                    </a:lnTo>
                    <a:lnTo>
                      <a:pt x="9" y="5"/>
                    </a:lnTo>
                    <a:lnTo>
                      <a:pt x="23" y="14"/>
                    </a:lnTo>
                    <a:lnTo>
                      <a:pt x="44" y="26"/>
                    </a:lnTo>
                    <a:lnTo>
                      <a:pt x="68" y="40"/>
                    </a:lnTo>
                    <a:lnTo>
                      <a:pt x="93" y="54"/>
                    </a:lnTo>
                    <a:lnTo>
                      <a:pt x="122" y="75"/>
                    </a:lnTo>
                    <a:lnTo>
                      <a:pt x="152" y="96"/>
                    </a:lnTo>
                    <a:lnTo>
                      <a:pt x="178" y="116"/>
                    </a:lnTo>
                    <a:lnTo>
                      <a:pt x="237" y="172"/>
                    </a:lnTo>
                    <a:lnTo>
                      <a:pt x="289" y="253"/>
                    </a:lnTo>
                    <a:lnTo>
                      <a:pt x="342" y="347"/>
                    </a:lnTo>
                    <a:lnTo>
                      <a:pt x="394" y="434"/>
                    </a:lnTo>
                    <a:lnTo>
                      <a:pt x="450" y="501"/>
                    </a:lnTo>
                    <a:lnTo>
                      <a:pt x="518" y="531"/>
                    </a:lnTo>
                    <a:lnTo>
                      <a:pt x="596" y="510"/>
                    </a:lnTo>
                    <a:lnTo>
                      <a:pt x="696" y="420"/>
                    </a:lnTo>
                    <a:lnTo>
                      <a:pt x="736" y="385"/>
                    </a:lnTo>
                    <a:lnTo>
                      <a:pt x="777" y="391"/>
                    </a:lnTo>
                    <a:lnTo>
                      <a:pt x="827" y="429"/>
                    </a:lnTo>
                    <a:lnTo>
                      <a:pt x="900" y="490"/>
                    </a:lnTo>
                    <a:lnTo>
                      <a:pt x="1002" y="569"/>
                    </a:lnTo>
                    <a:lnTo>
                      <a:pt x="1148" y="653"/>
                    </a:lnTo>
                    <a:lnTo>
                      <a:pt x="1344" y="735"/>
                    </a:lnTo>
                    <a:lnTo>
                      <a:pt x="1602" y="806"/>
                    </a:lnTo>
                    <a:close/>
                  </a:path>
                </a:pathLst>
              </a:custGeom>
              <a:solidFill>
                <a:srgbClr val="A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2" name="Freeform 105"/>
              <p:cNvSpPr>
                <a:spLocks/>
              </p:cNvSpPr>
              <p:nvPr/>
            </p:nvSpPr>
            <p:spPr bwMode="auto">
              <a:xfrm>
                <a:off x="3968" y="3261"/>
                <a:ext cx="524" cy="321"/>
              </a:xfrm>
              <a:custGeom>
                <a:avLst/>
                <a:gdLst>
                  <a:gd name="T0" fmla="*/ 1573 w 1573"/>
                  <a:gd name="T1" fmla="*/ 776 h 963"/>
                  <a:gd name="T2" fmla="*/ 1559 w 1573"/>
                  <a:gd name="T3" fmla="*/ 787 h 963"/>
                  <a:gd name="T4" fmla="*/ 1529 w 1573"/>
                  <a:gd name="T5" fmla="*/ 806 h 963"/>
                  <a:gd name="T6" fmla="*/ 1489 w 1573"/>
                  <a:gd name="T7" fmla="*/ 825 h 963"/>
                  <a:gd name="T8" fmla="*/ 1438 w 1573"/>
                  <a:gd name="T9" fmla="*/ 849 h 963"/>
                  <a:gd name="T10" fmla="*/ 1381 w 1573"/>
                  <a:gd name="T11" fmla="*/ 876 h 963"/>
                  <a:gd name="T12" fmla="*/ 1316 w 1573"/>
                  <a:gd name="T13" fmla="*/ 901 h 963"/>
                  <a:gd name="T14" fmla="*/ 1249 w 1573"/>
                  <a:gd name="T15" fmla="*/ 925 h 963"/>
                  <a:gd name="T16" fmla="*/ 1185 w 1573"/>
                  <a:gd name="T17" fmla="*/ 944 h 963"/>
                  <a:gd name="T18" fmla="*/ 1134 w 1573"/>
                  <a:gd name="T19" fmla="*/ 957 h 963"/>
                  <a:gd name="T20" fmla="*/ 1074 w 1573"/>
                  <a:gd name="T21" fmla="*/ 963 h 963"/>
                  <a:gd name="T22" fmla="*/ 1006 w 1573"/>
                  <a:gd name="T23" fmla="*/ 963 h 963"/>
                  <a:gd name="T24" fmla="*/ 936 w 1573"/>
                  <a:gd name="T25" fmla="*/ 960 h 963"/>
                  <a:gd name="T26" fmla="*/ 866 w 1573"/>
                  <a:gd name="T27" fmla="*/ 954 h 963"/>
                  <a:gd name="T28" fmla="*/ 805 w 1573"/>
                  <a:gd name="T29" fmla="*/ 944 h 963"/>
                  <a:gd name="T30" fmla="*/ 751 w 1573"/>
                  <a:gd name="T31" fmla="*/ 933 h 963"/>
                  <a:gd name="T32" fmla="*/ 719 w 1573"/>
                  <a:gd name="T33" fmla="*/ 925 h 963"/>
                  <a:gd name="T34" fmla="*/ 597 w 1573"/>
                  <a:gd name="T35" fmla="*/ 892 h 963"/>
                  <a:gd name="T36" fmla="*/ 468 w 1573"/>
                  <a:gd name="T37" fmla="*/ 836 h 963"/>
                  <a:gd name="T38" fmla="*/ 339 w 1573"/>
                  <a:gd name="T39" fmla="*/ 755 h 963"/>
                  <a:gd name="T40" fmla="*/ 220 w 1573"/>
                  <a:gd name="T41" fmla="*/ 650 h 963"/>
                  <a:gd name="T42" fmla="*/ 118 w 1573"/>
                  <a:gd name="T43" fmla="*/ 525 h 963"/>
                  <a:gd name="T44" fmla="*/ 41 w 1573"/>
                  <a:gd name="T45" fmla="*/ 372 h 963"/>
                  <a:gd name="T46" fmla="*/ 0 w 1573"/>
                  <a:gd name="T47" fmla="*/ 197 h 963"/>
                  <a:gd name="T48" fmla="*/ 0 w 1573"/>
                  <a:gd name="T49" fmla="*/ 0 h 963"/>
                  <a:gd name="T50" fmla="*/ 6 w 1573"/>
                  <a:gd name="T51" fmla="*/ 5 h 963"/>
                  <a:gd name="T52" fmla="*/ 21 w 1573"/>
                  <a:gd name="T53" fmla="*/ 14 h 963"/>
                  <a:gd name="T54" fmla="*/ 38 w 1573"/>
                  <a:gd name="T55" fmla="*/ 26 h 963"/>
                  <a:gd name="T56" fmla="*/ 65 w 1573"/>
                  <a:gd name="T57" fmla="*/ 40 h 963"/>
                  <a:gd name="T58" fmla="*/ 94 w 1573"/>
                  <a:gd name="T59" fmla="*/ 59 h 963"/>
                  <a:gd name="T60" fmla="*/ 123 w 1573"/>
                  <a:gd name="T61" fmla="*/ 78 h 963"/>
                  <a:gd name="T62" fmla="*/ 153 w 1573"/>
                  <a:gd name="T63" fmla="*/ 102 h 963"/>
                  <a:gd name="T64" fmla="*/ 185 w 1573"/>
                  <a:gd name="T65" fmla="*/ 124 h 963"/>
                  <a:gd name="T66" fmla="*/ 240 w 1573"/>
                  <a:gd name="T67" fmla="*/ 180 h 963"/>
                  <a:gd name="T68" fmla="*/ 290 w 1573"/>
                  <a:gd name="T69" fmla="*/ 256 h 963"/>
                  <a:gd name="T70" fmla="*/ 342 w 1573"/>
                  <a:gd name="T71" fmla="*/ 344 h 963"/>
                  <a:gd name="T72" fmla="*/ 393 w 1573"/>
                  <a:gd name="T73" fmla="*/ 426 h 963"/>
                  <a:gd name="T74" fmla="*/ 447 w 1573"/>
                  <a:gd name="T75" fmla="*/ 487 h 963"/>
                  <a:gd name="T76" fmla="*/ 515 w 1573"/>
                  <a:gd name="T77" fmla="*/ 513 h 963"/>
                  <a:gd name="T78" fmla="*/ 592 w 1573"/>
                  <a:gd name="T79" fmla="*/ 490 h 963"/>
                  <a:gd name="T80" fmla="*/ 684 w 1573"/>
                  <a:gd name="T81" fmla="*/ 402 h 963"/>
                  <a:gd name="T82" fmla="*/ 722 w 1573"/>
                  <a:gd name="T83" fmla="*/ 370 h 963"/>
                  <a:gd name="T84" fmla="*/ 760 w 1573"/>
                  <a:gd name="T85" fmla="*/ 379 h 963"/>
                  <a:gd name="T86" fmla="*/ 810 w 1573"/>
                  <a:gd name="T87" fmla="*/ 417 h 963"/>
                  <a:gd name="T88" fmla="*/ 883 w 1573"/>
                  <a:gd name="T89" fmla="*/ 478 h 963"/>
                  <a:gd name="T90" fmla="*/ 985 w 1573"/>
                  <a:gd name="T91" fmla="*/ 555 h 963"/>
                  <a:gd name="T92" fmla="*/ 1128 w 1573"/>
                  <a:gd name="T93" fmla="*/ 633 h 963"/>
                  <a:gd name="T94" fmla="*/ 1322 w 1573"/>
                  <a:gd name="T95" fmla="*/ 712 h 963"/>
                  <a:gd name="T96" fmla="*/ 1573 w 1573"/>
                  <a:gd name="T97" fmla="*/ 776 h 9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73" h="963">
                    <a:moveTo>
                      <a:pt x="1573" y="776"/>
                    </a:moveTo>
                    <a:lnTo>
                      <a:pt x="1559" y="787"/>
                    </a:lnTo>
                    <a:lnTo>
                      <a:pt x="1529" y="806"/>
                    </a:lnTo>
                    <a:lnTo>
                      <a:pt x="1489" y="825"/>
                    </a:lnTo>
                    <a:lnTo>
                      <a:pt x="1438" y="849"/>
                    </a:lnTo>
                    <a:lnTo>
                      <a:pt x="1381" y="876"/>
                    </a:lnTo>
                    <a:lnTo>
                      <a:pt x="1316" y="901"/>
                    </a:lnTo>
                    <a:lnTo>
                      <a:pt x="1249" y="925"/>
                    </a:lnTo>
                    <a:lnTo>
                      <a:pt x="1185" y="944"/>
                    </a:lnTo>
                    <a:lnTo>
                      <a:pt x="1134" y="957"/>
                    </a:lnTo>
                    <a:lnTo>
                      <a:pt x="1074" y="963"/>
                    </a:lnTo>
                    <a:lnTo>
                      <a:pt x="1006" y="963"/>
                    </a:lnTo>
                    <a:lnTo>
                      <a:pt x="936" y="960"/>
                    </a:lnTo>
                    <a:lnTo>
                      <a:pt x="866" y="954"/>
                    </a:lnTo>
                    <a:lnTo>
                      <a:pt x="805" y="944"/>
                    </a:lnTo>
                    <a:lnTo>
                      <a:pt x="751" y="933"/>
                    </a:lnTo>
                    <a:lnTo>
                      <a:pt x="719" y="925"/>
                    </a:lnTo>
                    <a:lnTo>
                      <a:pt x="597" y="892"/>
                    </a:lnTo>
                    <a:lnTo>
                      <a:pt x="468" y="836"/>
                    </a:lnTo>
                    <a:lnTo>
                      <a:pt x="339" y="755"/>
                    </a:lnTo>
                    <a:lnTo>
                      <a:pt x="220" y="650"/>
                    </a:lnTo>
                    <a:lnTo>
                      <a:pt x="118" y="525"/>
                    </a:lnTo>
                    <a:lnTo>
                      <a:pt x="41" y="372"/>
                    </a:lnTo>
                    <a:lnTo>
                      <a:pt x="0" y="197"/>
                    </a:lnTo>
                    <a:lnTo>
                      <a:pt x="0" y="0"/>
                    </a:lnTo>
                    <a:lnTo>
                      <a:pt x="6" y="5"/>
                    </a:lnTo>
                    <a:lnTo>
                      <a:pt x="21" y="14"/>
                    </a:lnTo>
                    <a:lnTo>
                      <a:pt x="38" y="26"/>
                    </a:lnTo>
                    <a:lnTo>
                      <a:pt x="65" y="40"/>
                    </a:lnTo>
                    <a:lnTo>
                      <a:pt x="94" y="59"/>
                    </a:lnTo>
                    <a:lnTo>
                      <a:pt x="123" y="78"/>
                    </a:lnTo>
                    <a:lnTo>
                      <a:pt x="153" y="102"/>
                    </a:lnTo>
                    <a:lnTo>
                      <a:pt x="185" y="124"/>
                    </a:lnTo>
                    <a:lnTo>
                      <a:pt x="240" y="180"/>
                    </a:lnTo>
                    <a:lnTo>
                      <a:pt x="290" y="256"/>
                    </a:lnTo>
                    <a:lnTo>
                      <a:pt x="342" y="344"/>
                    </a:lnTo>
                    <a:lnTo>
                      <a:pt x="393" y="426"/>
                    </a:lnTo>
                    <a:lnTo>
                      <a:pt x="447" y="487"/>
                    </a:lnTo>
                    <a:lnTo>
                      <a:pt x="515" y="513"/>
                    </a:lnTo>
                    <a:lnTo>
                      <a:pt x="592" y="490"/>
                    </a:lnTo>
                    <a:lnTo>
                      <a:pt x="684" y="402"/>
                    </a:lnTo>
                    <a:lnTo>
                      <a:pt x="722" y="370"/>
                    </a:lnTo>
                    <a:lnTo>
                      <a:pt x="760" y="379"/>
                    </a:lnTo>
                    <a:lnTo>
                      <a:pt x="810" y="417"/>
                    </a:lnTo>
                    <a:lnTo>
                      <a:pt x="883" y="478"/>
                    </a:lnTo>
                    <a:lnTo>
                      <a:pt x="985" y="555"/>
                    </a:lnTo>
                    <a:lnTo>
                      <a:pt x="1128" y="633"/>
                    </a:lnTo>
                    <a:lnTo>
                      <a:pt x="1322" y="712"/>
                    </a:lnTo>
                    <a:lnTo>
                      <a:pt x="1573" y="776"/>
                    </a:lnTo>
                    <a:close/>
                  </a:path>
                </a:pathLst>
              </a:custGeom>
              <a:solidFill>
                <a:srgbClr val="A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3" name="Freeform 106"/>
              <p:cNvSpPr>
                <a:spLocks/>
              </p:cNvSpPr>
              <p:nvPr/>
            </p:nvSpPr>
            <p:spPr bwMode="auto">
              <a:xfrm>
                <a:off x="3974" y="3273"/>
                <a:ext cx="513" cy="307"/>
              </a:xfrm>
              <a:custGeom>
                <a:avLst/>
                <a:gdLst>
                  <a:gd name="T0" fmla="*/ 1541 w 1541"/>
                  <a:gd name="T1" fmla="*/ 747 h 922"/>
                  <a:gd name="T2" fmla="*/ 1527 w 1541"/>
                  <a:gd name="T3" fmla="*/ 758 h 922"/>
                  <a:gd name="T4" fmla="*/ 1497 w 1541"/>
                  <a:gd name="T5" fmla="*/ 776 h 922"/>
                  <a:gd name="T6" fmla="*/ 1452 w 1541"/>
                  <a:gd name="T7" fmla="*/ 799 h 922"/>
                  <a:gd name="T8" fmla="*/ 1401 w 1541"/>
                  <a:gd name="T9" fmla="*/ 822 h 922"/>
                  <a:gd name="T10" fmla="*/ 1339 w 1541"/>
                  <a:gd name="T11" fmla="*/ 846 h 922"/>
                  <a:gd name="T12" fmla="*/ 1272 w 1541"/>
                  <a:gd name="T13" fmla="*/ 869 h 922"/>
                  <a:gd name="T14" fmla="*/ 1204 w 1541"/>
                  <a:gd name="T15" fmla="*/ 890 h 922"/>
                  <a:gd name="T16" fmla="*/ 1137 w 1541"/>
                  <a:gd name="T17" fmla="*/ 904 h 922"/>
                  <a:gd name="T18" fmla="*/ 1088 w 1541"/>
                  <a:gd name="T19" fmla="*/ 916 h 922"/>
                  <a:gd name="T20" fmla="*/ 1029 w 1541"/>
                  <a:gd name="T21" fmla="*/ 922 h 922"/>
                  <a:gd name="T22" fmla="*/ 962 w 1541"/>
                  <a:gd name="T23" fmla="*/ 922 h 922"/>
                  <a:gd name="T24" fmla="*/ 895 w 1541"/>
                  <a:gd name="T25" fmla="*/ 916 h 922"/>
                  <a:gd name="T26" fmla="*/ 827 w 1541"/>
                  <a:gd name="T27" fmla="*/ 909 h 922"/>
                  <a:gd name="T28" fmla="*/ 766 w 1541"/>
                  <a:gd name="T29" fmla="*/ 901 h 922"/>
                  <a:gd name="T30" fmla="*/ 717 w 1541"/>
                  <a:gd name="T31" fmla="*/ 890 h 922"/>
                  <a:gd name="T32" fmla="*/ 684 w 1541"/>
                  <a:gd name="T33" fmla="*/ 879 h 922"/>
                  <a:gd name="T34" fmla="*/ 567 w 1541"/>
                  <a:gd name="T35" fmla="*/ 846 h 922"/>
                  <a:gd name="T36" fmla="*/ 447 w 1541"/>
                  <a:gd name="T37" fmla="*/ 790 h 922"/>
                  <a:gd name="T38" fmla="*/ 324 w 1541"/>
                  <a:gd name="T39" fmla="*/ 712 h 922"/>
                  <a:gd name="T40" fmla="*/ 211 w 1541"/>
                  <a:gd name="T41" fmla="*/ 612 h 922"/>
                  <a:gd name="T42" fmla="*/ 114 w 1541"/>
                  <a:gd name="T43" fmla="*/ 493 h 922"/>
                  <a:gd name="T44" fmla="*/ 41 w 1541"/>
                  <a:gd name="T45" fmla="*/ 350 h 922"/>
                  <a:gd name="T46" fmla="*/ 0 w 1541"/>
                  <a:gd name="T47" fmla="*/ 186 h 922"/>
                  <a:gd name="T48" fmla="*/ 0 w 1541"/>
                  <a:gd name="T49" fmla="*/ 0 h 922"/>
                  <a:gd name="T50" fmla="*/ 6 w 1541"/>
                  <a:gd name="T51" fmla="*/ 8 h 922"/>
                  <a:gd name="T52" fmla="*/ 20 w 1541"/>
                  <a:gd name="T53" fmla="*/ 17 h 922"/>
                  <a:gd name="T54" fmla="*/ 38 w 1541"/>
                  <a:gd name="T55" fmla="*/ 29 h 922"/>
                  <a:gd name="T56" fmla="*/ 65 w 1541"/>
                  <a:gd name="T57" fmla="*/ 43 h 922"/>
                  <a:gd name="T58" fmla="*/ 93 w 1541"/>
                  <a:gd name="T59" fmla="*/ 61 h 922"/>
                  <a:gd name="T60" fmla="*/ 122 w 1541"/>
                  <a:gd name="T61" fmla="*/ 81 h 922"/>
                  <a:gd name="T62" fmla="*/ 152 w 1541"/>
                  <a:gd name="T63" fmla="*/ 108 h 922"/>
                  <a:gd name="T64" fmla="*/ 184 w 1541"/>
                  <a:gd name="T65" fmla="*/ 137 h 922"/>
                  <a:gd name="T66" fmla="*/ 237 w 1541"/>
                  <a:gd name="T67" fmla="*/ 189 h 922"/>
                  <a:gd name="T68" fmla="*/ 289 w 1541"/>
                  <a:gd name="T69" fmla="*/ 262 h 922"/>
                  <a:gd name="T70" fmla="*/ 337 w 1541"/>
                  <a:gd name="T71" fmla="*/ 342 h 922"/>
                  <a:gd name="T72" fmla="*/ 386 w 1541"/>
                  <a:gd name="T73" fmla="*/ 417 h 922"/>
                  <a:gd name="T74" fmla="*/ 442 w 1541"/>
                  <a:gd name="T75" fmla="*/ 472 h 922"/>
                  <a:gd name="T76" fmla="*/ 506 w 1541"/>
                  <a:gd name="T77" fmla="*/ 496 h 922"/>
                  <a:gd name="T78" fmla="*/ 579 w 1541"/>
                  <a:gd name="T79" fmla="*/ 472 h 922"/>
                  <a:gd name="T80" fmla="*/ 666 w 1541"/>
                  <a:gd name="T81" fmla="*/ 391 h 922"/>
                  <a:gd name="T82" fmla="*/ 704 w 1541"/>
                  <a:gd name="T83" fmla="*/ 359 h 922"/>
                  <a:gd name="T84" fmla="*/ 742 w 1541"/>
                  <a:gd name="T85" fmla="*/ 367 h 922"/>
                  <a:gd name="T86" fmla="*/ 795 w 1541"/>
                  <a:gd name="T87" fmla="*/ 405 h 922"/>
                  <a:gd name="T88" fmla="*/ 865 w 1541"/>
                  <a:gd name="T89" fmla="*/ 464 h 922"/>
                  <a:gd name="T90" fmla="*/ 965 w 1541"/>
                  <a:gd name="T91" fmla="*/ 537 h 922"/>
                  <a:gd name="T92" fmla="*/ 1105 w 1541"/>
                  <a:gd name="T93" fmla="*/ 615 h 922"/>
                  <a:gd name="T94" fmla="*/ 1293 w 1541"/>
                  <a:gd name="T95" fmla="*/ 685 h 922"/>
                  <a:gd name="T96" fmla="*/ 1541 w 1541"/>
                  <a:gd name="T97" fmla="*/ 747 h 9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41" h="922">
                    <a:moveTo>
                      <a:pt x="1541" y="747"/>
                    </a:moveTo>
                    <a:lnTo>
                      <a:pt x="1527" y="758"/>
                    </a:lnTo>
                    <a:lnTo>
                      <a:pt x="1497" y="776"/>
                    </a:lnTo>
                    <a:lnTo>
                      <a:pt x="1452" y="799"/>
                    </a:lnTo>
                    <a:lnTo>
                      <a:pt x="1401" y="822"/>
                    </a:lnTo>
                    <a:lnTo>
                      <a:pt x="1339" y="846"/>
                    </a:lnTo>
                    <a:lnTo>
                      <a:pt x="1272" y="869"/>
                    </a:lnTo>
                    <a:lnTo>
                      <a:pt x="1204" y="890"/>
                    </a:lnTo>
                    <a:lnTo>
                      <a:pt x="1137" y="904"/>
                    </a:lnTo>
                    <a:lnTo>
                      <a:pt x="1088" y="916"/>
                    </a:lnTo>
                    <a:lnTo>
                      <a:pt x="1029" y="922"/>
                    </a:lnTo>
                    <a:lnTo>
                      <a:pt x="962" y="922"/>
                    </a:lnTo>
                    <a:lnTo>
                      <a:pt x="895" y="916"/>
                    </a:lnTo>
                    <a:lnTo>
                      <a:pt x="827" y="909"/>
                    </a:lnTo>
                    <a:lnTo>
                      <a:pt x="766" y="901"/>
                    </a:lnTo>
                    <a:lnTo>
                      <a:pt x="717" y="890"/>
                    </a:lnTo>
                    <a:lnTo>
                      <a:pt x="684" y="879"/>
                    </a:lnTo>
                    <a:lnTo>
                      <a:pt x="567" y="846"/>
                    </a:lnTo>
                    <a:lnTo>
                      <a:pt x="447" y="790"/>
                    </a:lnTo>
                    <a:lnTo>
                      <a:pt x="324" y="712"/>
                    </a:lnTo>
                    <a:lnTo>
                      <a:pt x="211" y="612"/>
                    </a:lnTo>
                    <a:lnTo>
                      <a:pt x="114" y="493"/>
                    </a:lnTo>
                    <a:lnTo>
                      <a:pt x="41" y="350"/>
                    </a:lnTo>
                    <a:lnTo>
                      <a:pt x="0" y="186"/>
                    </a:lnTo>
                    <a:lnTo>
                      <a:pt x="0" y="0"/>
                    </a:lnTo>
                    <a:lnTo>
                      <a:pt x="6" y="8"/>
                    </a:lnTo>
                    <a:lnTo>
                      <a:pt x="20" y="17"/>
                    </a:lnTo>
                    <a:lnTo>
                      <a:pt x="38" y="29"/>
                    </a:lnTo>
                    <a:lnTo>
                      <a:pt x="65" y="43"/>
                    </a:lnTo>
                    <a:lnTo>
                      <a:pt x="93" y="61"/>
                    </a:lnTo>
                    <a:lnTo>
                      <a:pt x="122" y="81"/>
                    </a:lnTo>
                    <a:lnTo>
                      <a:pt x="152" y="108"/>
                    </a:lnTo>
                    <a:lnTo>
                      <a:pt x="184" y="137"/>
                    </a:lnTo>
                    <a:lnTo>
                      <a:pt x="237" y="189"/>
                    </a:lnTo>
                    <a:lnTo>
                      <a:pt x="289" y="262"/>
                    </a:lnTo>
                    <a:lnTo>
                      <a:pt x="337" y="342"/>
                    </a:lnTo>
                    <a:lnTo>
                      <a:pt x="386" y="417"/>
                    </a:lnTo>
                    <a:lnTo>
                      <a:pt x="442" y="472"/>
                    </a:lnTo>
                    <a:lnTo>
                      <a:pt x="506" y="496"/>
                    </a:lnTo>
                    <a:lnTo>
                      <a:pt x="579" y="472"/>
                    </a:lnTo>
                    <a:lnTo>
                      <a:pt x="666" y="391"/>
                    </a:lnTo>
                    <a:lnTo>
                      <a:pt x="704" y="359"/>
                    </a:lnTo>
                    <a:lnTo>
                      <a:pt x="742" y="367"/>
                    </a:lnTo>
                    <a:lnTo>
                      <a:pt x="795" y="405"/>
                    </a:lnTo>
                    <a:lnTo>
                      <a:pt x="865" y="464"/>
                    </a:lnTo>
                    <a:lnTo>
                      <a:pt x="965" y="537"/>
                    </a:lnTo>
                    <a:lnTo>
                      <a:pt x="1105" y="615"/>
                    </a:lnTo>
                    <a:lnTo>
                      <a:pt x="1293" y="685"/>
                    </a:lnTo>
                    <a:lnTo>
                      <a:pt x="1541" y="747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4" name="Freeform 107"/>
              <p:cNvSpPr>
                <a:spLocks/>
              </p:cNvSpPr>
              <p:nvPr/>
            </p:nvSpPr>
            <p:spPr bwMode="auto">
              <a:xfrm>
                <a:off x="3978" y="3284"/>
                <a:ext cx="506" cy="295"/>
              </a:xfrm>
              <a:custGeom>
                <a:avLst/>
                <a:gdLst>
                  <a:gd name="T0" fmla="*/ 1518 w 1518"/>
                  <a:gd name="T1" fmla="*/ 723 h 884"/>
                  <a:gd name="T2" fmla="*/ 1502 w 1518"/>
                  <a:gd name="T3" fmla="*/ 736 h 884"/>
                  <a:gd name="T4" fmla="*/ 1470 w 1518"/>
                  <a:gd name="T5" fmla="*/ 752 h 884"/>
                  <a:gd name="T6" fmla="*/ 1424 w 1518"/>
                  <a:gd name="T7" fmla="*/ 773 h 884"/>
                  <a:gd name="T8" fmla="*/ 1368 w 1518"/>
                  <a:gd name="T9" fmla="*/ 793 h 884"/>
                  <a:gd name="T10" fmla="*/ 1303 w 1518"/>
                  <a:gd name="T11" fmla="*/ 817 h 884"/>
                  <a:gd name="T12" fmla="*/ 1236 w 1518"/>
                  <a:gd name="T13" fmla="*/ 837 h 884"/>
                  <a:gd name="T14" fmla="*/ 1163 w 1518"/>
                  <a:gd name="T15" fmla="*/ 855 h 884"/>
                  <a:gd name="T16" fmla="*/ 1096 w 1518"/>
                  <a:gd name="T17" fmla="*/ 869 h 884"/>
                  <a:gd name="T18" fmla="*/ 1049 w 1518"/>
                  <a:gd name="T19" fmla="*/ 879 h 884"/>
                  <a:gd name="T20" fmla="*/ 991 w 1518"/>
                  <a:gd name="T21" fmla="*/ 884 h 884"/>
                  <a:gd name="T22" fmla="*/ 926 w 1518"/>
                  <a:gd name="T23" fmla="*/ 881 h 884"/>
                  <a:gd name="T24" fmla="*/ 862 w 1518"/>
                  <a:gd name="T25" fmla="*/ 879 h 884"/>
                  <a:gd name="T26" fmla="*/ 797 w 1518"/>
                  <a:gd name="T27" fmla="*/ 869 h 884"/>
                  <a:gd name="T28" fmla="*/ 740 w 1518"/>
                  <a:gd name="T29" fmla="*/ 858 h 884"/>
                  <a:gd name="T30" fmla="*/ 689 w 1518"/>
                  <a:gd name="T31" fmla="*/ 846 h 884"/>
                  <a:gd name="T32" fmla="*/ 654 w 1518"/>
                  <a:gd name="T33" fmla="*/ 831 h 884"/>
                  <a:gd name="T34" fmla="*/ 543 w 1518"/>
                  <a:gd name="T35" fmla="*/ 799 h 884"/>
                  <a:gd name="T36" fmla="*/ 430 w 1518"/>
                  <a:gd name="T37" fmla="*/ 747 h 884"/>
                  <a:gd name="T38" fmla="*/ 315 w 1518"/>
                  <a:gd name="T39" fmla="*/ 674 h 884"/>
                  <a:gd name="T40" fmla="*/ 207 w 1518"/>
                  <a:gd name="T41" fmla="*/ 577 h 884"/>
                  <a:gd name="T42" fmla="*/ 113 w 1518"/>
                  <a:gd name="T43" fmla="*/ 464 h 884"/>
                  <a:gd name="T44" fmla="*/ 43 w 1518"/>
                  <a:gd name="T45" fmla="*/ 329 h 884"/>
                  <a:gd name="T46" fmla="*/ 2 w 1518"/>
                  <a:gd name="T47" fmla="*/ 175 h 884"/>
                  <a:gd name="T48" fmla="*/ 0 w 1518"/>
                  <a:gd name="T49" fmla="*/ 0 h 884"/>
                  <a:gd name="T50" fmla="*/ 5 w 1518"/>
                  <a:gd name="T51" fmla="*/ 5 h 884"/>
                  <a:gd name="T52" fmla="*/ 23 w 1518"/>
                  <a:gd name="T53" fmla="*/ 17 h 884"/>
                  <a:gd name="T54" fmla="*/ 43 w 1518"/>
                  <a:gd name="T55" fmla="*/ 26 h 884"/>
                  <a:gd name="T56" fmla="*/ 70 w 1518"/>
                  <a:gd name="T57" fmla="*/ 40 h 884"/>
                  <a:gd name="T58" fmla="*/ 102 w 1518"/>
                  <a:gd name="T59" fmla="*/ 61 h 884"/>
                  <a:gd name="T60" fmla="*/ 134 w 1518"/>
                  <a:gd name="T61" fmla="*/ 84 h 884"/>
                  <a:gd name="T62" fmla="*/ 166 w 1518"/>
                  <a:gd name="T63" fmla="*/ 113 h 884"/>
                  <a:gd name="T64" fmla="*/ 199 w 1518"/>
                  <a:gd name="T65" fmla="*/ 148 h 884"/>
                  <a:gd name="T66" fmla="*/ 250 w 1518"/>
                  <a:gd name="T67" fmla="*/ 202 h 884"/>
                  <a:gd name="T68" fmla="*/ 298 w 1518"/>
                  <a:gd name="T69" fmla="*/ 267 h 884"/>
                  <a:gd name="T70" fmla="*/ 344 w 1518"/>
                  <a:gd name="T71" fmla="*/ 340 h 884"/>
                  <a:gd name="T72" fmla="*/ 395 w 1518"/>
                  <a:gd name="T73" fmla="*/ 408 h 884"/>
                  <a:gd name="T74" fmla="*/ 447 w 1518"/>
                  <a:gd name="T75" fmla="*/ 458 h 884"/>
                  <a:gd name="T76" fmla="*/ 508 w 1518"/>
                  <a:gd name="T77" fmla="*/ 475 h 884"/>
                  <a:gd name="T78" fmla="*/ 578 w 1518"/>
                  <a:gd name="T79" fmla="*/ 452 h 884"/>
                  <a:gd name="T80" fmla="*/ 660 w 1518"/>
                  <a:gd name="T81" fmla="*/ 373 h 884"/>
                  <a:gd name="T82" fmla="*/ 695 w 1518"/>
                  <a:gd name="T83" fmla="*/ 345 h 884"/>
                  <a:gd name="T84" fmla="*/ 734 w 1518"/>
                  <a:gd name="T85" fmla="*/ 356 h 884"/>
                  <a:gd name="T86" fmla="*/ 783 w 1518"/>
                  <a:gd name="T87" fmla="*/ 394 h 884"/>
                  <a:gd name="T88" fmla="*/ 853 w 1518"/>
                  <a:gd name="T89" fmla="*/ 455 h 884"/>
                  <a:gd name="T90" fmla="*/ 953 w 1518"/>
                  <a:gd name="T91" fmla="*/ 528 h 884"/>
                  <a:gd name="T92" fmla="*/ 1090 w 1518"/>
                  <a:gd name="T93" fmla="*/ 601 h 884"/>
                  <a:gd name="T94" fmla="*/ 1274 w 1518"/>
                  <a:gd name="T95" fmla="*/ 668 h 884"/>
                  <a:gd name="T96" fmla="*/ 1518 w 1518"/>
                  <a:gd name="T97" fmla="*/ 723 h 8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18" h="884">
                    <a:moveTo>
                      <a:pt x="1518" y="723"/>
                    </a:moveTo>
                    <a:lnTo>
                      <a:pt x="1502" y="736"/>
                    </a:lnTo>
                    <a:lnTo>
                      <a:pt x="1470" y="752"/>
                    </a:lnTo>
                    <a:lnTo>
                      <a:pt x="1424" y="773"/>
                    </a:lnTo>
                    <a:lnTo>
                      <a:pt x="1368" y="793"/>
                    </a:lnTo>
                    <a:lnTo>
                      <a:pt x="1303" y="817"/>
                    </a:lnTo>
                    <a:lnTo>
                      <a:pt x="1236" y="837"/>
                    </a:lnTo>
                    <a:lnTo>
                      <a:pt x="1163" y="855"/>
                    </a:lnTo>
                    <a:lnTo>
                      <a:pt x="1096" y="869"/>
                    </a:lnTo>
                    <a:lnTo>
                      <a:pt x="1049" y="879"/>
                    </a:lnTo>
                    <a:lnTo>
                      <a:pt x="991" y="884"/>
                    </a:lnTo>
                    <a:lnTo>
                      <a:pt x="926" y="881"/>
                    </a:lnTo>
                    <a:lnTo>
                      <a:pt x="862" y="879"/>
                    </a:lnTo>
                    <a:lnTo>
                      <a:pt x="797" y="869"/>
                    </a:lnTo>
                    <a:lnTo>
                      <a:pt x="740" y="858"/>
                    </a:lnTo>
                    <a:lnTo>
                      <a:pt x="689" y="846"/>
                    </a:lnTo>
                    <a:lnTo>
                      <a:pt x="654" y="831"/>
                    </a:lnTo>
                    <a:lnTo>
                      <a:pt x="543" y="799"/>
                    </a:lnTo>
                    <a:lnTo>
                      <a:pt x="430" y="747"/>
                    </a:lnTo>
                    <a:lnTo>
                      <a:pt x="315" y="674"/>
                    </a:lnTo>
                    <a:lnTo>
                      <a:pt x="207" y="577"/>
                    </a:lnTo>
                    <a:lnTo>
                      <a:pt x="113" y="464"/>
                    </a:lnTo>
                    <a:lnTo>
                      <a:pt x="43" y="329"/>
                    </a:lnTo>
                    <a:lnTo>
                      <a:pt x="2" y="175"/>
                    </a:lnTo>
                    <a:lnTo>
                      <a:pt x="0" y="0"/>
                    </a:lnTo>
                    <a:lnTo>
                      <a:pt x="5" y="5"/>
                    </a:lnTo>
                    <a:lnTo>
                      <a:pt x="23" y="17"/>
                    </a:lnTo>
                    <a:lnTo>
                      <a:pt x="43" y="26"/>
                    </a:lnTo>
                    <a:lnTo>
                      <a:pt x="70" y="40"/>
                    </a:lnTo>
                    <a:lnTo>
                      <a:pt x="102" y="61"/>
                    </a:lnTo>
                    <a:lnTo>
                      <a:pt x="134" y="84"/>
                    </a:lnTo>
                    <a:lnTo>
                      <a:pt x="166" y="113"/>
                    </a:lnTo>
                    <a:lnTo>
                      <a:pt x="199" y="148"/>
                    </a:lnTo>
                    <a:lnTo>
                      <a:pt x="250" y="202"/>
                    </a:lnTo>
                    <a:lnTo>
                      <a:pt x="298" y="267"/>
                    </a:lnTo>
                    <a:lnTo>
                      <a:pt x="344" y="340"/>
                    </a:lnTo>
                    <a:lnTo>
                      <a:pt x="395" y="408"/>
                    </a:lnTo>
                    <a:lnTo>
                      <a:pt x="447" y="458"/>
                    </a:lnTo>
                    <a:lnTo>
                      <a:pt x="508" y="475"/>
                    </a:lnTo>
                    <a:lnTo>
                      <a:pt x="578" y="452"/>
                    </a:lnTo>
                    <a:lnTo>
                      <a:pt x="660" y="373"/>
                    </a:lnTo>
                    <a:lnTo>
                      <a:pt x="695" y="345"/>
                    </a:lnTo>
                    <a:lnTo>
                      <a:pt x="734" y="356"/>
                    </a:lnTo>
                    <a:lnTo>
                      <a:pt x="783" y="394"/>
                    </a:lnTo>
                    <a:lnTo>
                      <a:pt x="853" y="455"/>
                    </a:lnTo>
                    <a:lnTo>
                      <a:pt x="953" y="528"/>
                    </a:lnTo>
                    <a:lnTo>
                      <a:pt x="1090" y="601"/>
                    </a:lnTo>
                    <a:lnTo>
                      <a:pt x="1274" y="668"/>
                    </a:lnTo>
                    <a:lnTo>
                      <a:pt x="1518" y="723"/>
                    </a:lnTo>
                    <a:close/>
                  </a:path>
                </a:pathLst>
              </a:custGeom>
              <a:solidFill>
                <a:srgbClr val="9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5" name="Freeform 108"/>
              <p:cNvSpPr>
                <a:spLocks/>
              </p:cNvSpPr>
              <p:nvPr/>
            </p:nvSpPr>
            <p:spPr bwMode="auto">
              <a:xfrm>
                <a:off x="3980" y="3297"/>
                <a:ext cx="497" cy="280"/>
              </a:xfrm>
              <a:custGeom>
                <a:avLst/>
                <a:gdLst>
                  <a:gd name="T0" fmla="*/ 1491 w 1491"/>
                  <a:gd name="T1" fmla="*/ 691 h 841"/>
                  <a:gd name="T2" fmla="*/ 1477 w 1491"/>
                  <a:gd name="T3" fmla="*/ 706 h 841"/>
                  <a:gd name="T4" fmla="*/ 1445 w 1491"/>
                  <a:gd name="T5" fmla="*/ 723 h 841"/>
                  <a:gd name="T6" fmla="*/ 1397 w 1491"/>
                  <a:gd name="T7" fmla="*/ 744 h 841"/>
                  <a:gd name="T8" fmla="*/ 1340 w 1491"/>
                  <a:gd name="T9" fmla="*/ 763 h 841"/>
                  <a:gd name="T10" fmla="*/ 1273 w 1491"/>
                  <a:gd name="T11" fmla="*/ 782 h 841"/>
                  <a:gd name="T12" fmla="*/ 1203 w 1491"/>
                  <a:gd name="T13" fmla="*/ 803 h 841"/>
                  <a:gd name="T14" fmla="*/ 1128 w 1491"/>
                  <a:gd name="T15" fmla="*/ 817 h 841"/>
                  <a:gd name="T16" fmla="*/ 1058 w 1491"/>
                  <a:gd name="T17" fmla="*/ 828 h 841"/>
                  <a:gd name="T18" fmla="*/ 1015 w 1491"/>
                  <a:gd name="T19" fmla="*/ 836 h 841"/>
                  <a:gd name="T20" fmla="*/ 959 w 1491"/>
                  <a:gd name="T21" fmla="*/ 841 h 841"/>
                  <a:gd name="T22" fmla="*/ 896 w 1491"/>
                  <a:gd name="T23" fmla="*/ 836 h 841"/>
                  <a:gd name="T24" fmla="*/ 831 w 1491"/>
                  <a:gd name="T25" fmla="*/ 831 h 841"/>
                  <a:gd name="T26" fmla="*/ 769 w 1491"/>
                  <a:gd name="T27" fmla="*/ 825 h 841"/>
                  <a:gd name="T28" fmla="*/ 711 w 1491"/>
                  <a:gd name="T29" fmla="*/ 814 h 841"/>
                  <a:gd name="T30" fmla="*/ 659 w 1491"/>
                  <a:gd name="T31" fmla="*/ 799 h 841"/>
                  <a:gd name="T32" fmla="*/ 624 w 1491"/>
                  <a:gd name="T33" fmla="*/ 782 h 841"/>
                  <a:gd name="T34" fmla="*/ 521 w 1491"/>
                  <a:gd name="T35" fmla="*/ 749 h 841"/>
                  <a:gd name="T36" fmla="*/ 412 w 1491"/>
                  <a:gd name="T37" fmla="*/ 700 h 841"/>
                  <a:gd name="T38" fmla="*/ 304 w 1491"/>
                  <a:gd name="T39" fmla="*/ 630 h 841"/>
                  <a:gd name="T40" fmla="*/ 205 w 1491"/>
                  <a:gd name="T41" fmla="*/ 539 h 841"/>
                  <a:gd name="T42" fmla="*/ 118 w 1491"/>
                  <a:gd name="T43" fmla="*/ 431 h 841"/>
                  <a:gd name="T44" fmla="*/ 50 w 1491"/>
                  <a:gd name="T45" fmla="*/ 307 h 841"/>
                  <a:gd name="T46" fmla="*/ 10 w 1491"/>
                  <a:gd name="T47" fmla="*/ 164 h 841"/>
                  <a:gd name="T48" fmla="*/ 0 w 1491"/>
                  <a:gd name="T49" fmla="*/ 0 h 841"/>
                  <a:gd name="T50" fmla="*/ 13 w 1491"/>
                  <a:gd name="T51" fmla="*/ 8 h 841"/>
                  <a:gd name="T52" fmla="*/ 29 w 1491"/>
                  <a:gd name="T53" fmla="*/ 16 h 841"/>
                  <a:gd name="T54" fmla="*/ 53 w 1491"/>
                  <a:gd name="T55" fmla="*/ 29 h 841"/>
                  <a:gd name="T56" fmla="*/ 80 w 1491"/>
                  <a:gd name="T57" fmla="*/ 43 h 841"/>
                  <a:gd name="T58" fmla="*/ 108 w 1491"/>
                  <a:gd name="T59" fmla="*/ 61 h 841"/>
                  <a:gd name="T60" fmla="*/ 143 w 1491"/>
                  <a:gd name="T61" fmla="*/ 86 h 841"/>
                  <a:gd name="T62" fmla="*/ 175 w 1491"/>
                  <a:gd name="T63" fmla="*/ 116 h 841"/>
                  <a:gd name="T64" fmla="*/ 207 w 1491"/>
                  <a:gd name="T65" fmla="*/ 157 h 841"/>
                  <a:gd name="T66" fmla="*/ 258 w 1491"/>
                  <a:gd name="T67" fmla="*/ 207 h 841"/>
                  <a:gd name="T68" fmla="*/ 304 w 1491"/>
                  <a:gd name="T69" fmla="*/ 271 h 841"/>
                  <a:gd name="T70" fmla="*/ 352 w 1491"/>
                  <a:gd name="T71" fmla="*/ 337 h 841"/>
                  <a:gd name="T72" fmla="*/ 401 w 1491"/>
                  <a:gd name="T73" fmla="*/ 399 h 841"/>
                  <a:gd name="T74" fmla="*/ 451 w 1491"/>
                  <a:gd name="T75" fmla="*/ 440 h 841"/>
                  <a:gd name="T76" fmla="*/ 509 w 1491"/>
                  <a:gd name="T77" fmla="*/ 455 h 841"/>
                  <a:gd name="T78" fmla="*/ 576 w 1491"/>
                  <a:gd name="T79" fmla="*/ 428 h 841"/>
                  <a:gd name="T80" fmla="*/ 652 w 1491"/>
                  <a:gd name="T81" fmla="*/ 350 h 841"/>
                  <a:gd name="T82" fmla="*/ 687 w 1491"/>
                  <a:gd name="T83" fmla="*/ 326 h 841"/>
                  <a:gd name="T84" fmla="*/ 726 w 1491"/>
                  <a:gd name="T85" fmla="*/ 342 h 841"/>
                  <a:gd name="T86" fmla="*/ 775 w 1491"/>
                  <a:gd name="T87" fmla="*/ 379 h 841"/>
                  <a:gd name="T88" fmla="*/ 845 w 1491"/>
                  <a:gd name="T89" fmla="*/ 440 h 841"/>
                  <a:gd name="T90" fmla="*/ 942 w 1491"/>
                  <a:gd name="T91" fmla="*/ 507 h 841"/>
                  <a:gd name="T92" fmla="*/ 1076 w 1491"/>
                  <a:gd name="T93" fmla="*/ 580 h 841"/>
                  <a:gd name="T94" fmla="*/ 1257 w 1491"/>
                  <a:gd name="T95" fmla="*/ 642 h 841"/>
                  <a:gd name="T96" fmla="*/ 1491 w 1491"/>
                  <a:gd name="T97" fmla="*/ 691 h 8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91" h="841">
                    <a:moveTo>
                      <a:pt x="1491" y="691"/>
                    </a:moveTo>
                    <a:lnTo>
                      <a:pt x="1477" y="706"/>
                    </a:lnTo>
                    <a:lnTo>
                      <a:pt x="1445" y="723"/>
                    </a:lnTo>
                    <a:lnTo>
                      <a:pt x="1397" y="744"/>
                    </a:lnTo>
                    <a:lnTo>
                      <a:pt x="1340" y="763"/>
                    </a:lnTo>
                    <a:lnTo>
                      <a:pt x="1273" y="782"/>
                    </a:lnTo>
                    <a:lnTo>
                      <a:pt x="1203" y="803"/>
                    </a:lnTo>
                    <a:lnTo>
                      <a:pt x="1128" y="817"/>
                    </a:lnTo>
                    <a:lnTo>
                      <a:pt x="1058" y="828"/>
                    </a:lnTo>
                    <a:lnTo>
                      <a:pt x="1015" y="836"/>
                    </a:lnTo>
                    <a:lnTo>
                      <a:pt x="959" y="841"/>
                    </a:lnTo>
                    <a:lnTo>
                      <a:pt x="896" y="836"/>
                    </a:lnTo>
                    <a:lnTo>
                      <a:pt x="831" y="831"/>
                    </a:lnTo>
                    <a:lnTo>
                      <a:pt x="769" y="825"/>
                    </a:lnTo>
                    <a:lnTo>
                      <a:pt x="711" y="814"/>
                    </a:lnTo>
                    <a:lnTo>
                      <a:pt x="659" y="799"/>
                    </a:lnTo>
                    <a:lnTo>
                      <a:pt x="624" y="782"/>
                    </a:lnTo>
                    <a:lnTo>
                      <a:pt x="521" y="749"/>
                    </a:lnTo>
                    <a:lnTo>
                      <a:pt x="412" y="700"/>
                    </a:lnTo>
                    <a:lnTo>
                      <a:pt x="304" y="630"/>
                    </a:lnTo>
                    <a:lnTo>
                      <a:pt x="205" y="539"/>
                    </a:lnTo>
                    <a:lnTo>
                      <a:pt x="118" y="431"/>
                    </a:lnTo>
                    <a:lnTo>
                      <a:pt x="50" y="307"/>
                    </a:lnTo>
                    <a:lnTo>
                      <a:pt x="10" y="164"/>
                    </a:lnTo>
                    <a:lnTo>
                      <a:pt x="0" y="0"/>
                    </a:lnTo>
                    <a:lnTo>
                      <a:pt x="13" y="8"/>
                    </a:lnTo>
                    <a:lnTo>
                      <a:pt x="29" y="16"/>
                    </a:lnTo>
                    <a:lnTo>
                      <a:pt x="53" y="29"/>
                    </a:lnTo>
                    <a:lnTo>
                      <a:pt x="80" y="43"/>
                    </a:lnTo>
                    <a:lnTo>
                      <a:pt x="108" y="61"/>
                    </a:lnTo>
                    <a:lnTo>
                      <a:pt x="143" y="86"/>
                    </a:lnTo>
                    <a:lnTo>
                      <a:pt x="175" y="116"/>
                    </a:lnTo>
                    <a:lnTo>
                      <a:pt x="207" y="157"/>
                    </a:lnTo>
                    <a:lnTo>
                      <a:pt x="258" y="207"/>
                    </a:lnTo>
                    <a:lnTo>
                      <a:pt x="304" y="271"/>
                    </a:lnTo>
                    <a:lnTo>
                      <a:pt x="352" y="337"/>
                    </a:lnTo>
                    <a:lnTo>
                      <a:pt x="401" y="399"/>
                    </a:lnTo>
                    <a:lnTo>
                      <a:pt x="451" y="440"/>
                    </a:lnTo>
                    <a:lnTo>
                      <a:pt x="509" y="455"/>
                    </a:lnTo>
                    <a:lnTo>
                      <a:pt x="576" y="428"/>
                    </a:lnTo>
                    <a:lnTo>
                      <a:pt x="652" y="350"/>
                    </a:lnTo>
                    <a:lnTo>
                      <a:pt x="687" y="326"/>
                    </a:lnTo>
                    <a:lnTo>
                      <a:pt x="726" y="342"/>
                    </a:lnTo>
                    <a:lnTo>
                      <a:pt x="775" y="379"/>
                    </a:lnTo>
                    <a:lnTo>
                      <a:pt x="845" y="440"/>
                    </a:lnTo>
                    <a:lnTo>
                      <a:pt x="942" y="507"/>
                    </a:lnTo>
                    <a:lnTo>
                      <a:pt x="1076" y="580"/>
                    </a:lnTo>
                    <a:lnTo>
                      <a:pt x="1257" y="642"/>
                    </a:lnTo>
                    <a:lnTo>
                      <a:pt x="1491" y="691"/>
                    </a:lnTo>
                    <a:close/>
                  </a:path>
                </a:pathLst>
              </a:custGeom>
              <a:solidFill>
                <a:srgbClr val="9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6" name="Freeform 109"/>
              <p:cNvSpPr>
                <a:spLocks/>
              </p:cNvSpPr>
              <p:nvPr/>
            </p:nvSpPr>
            <p:spPr bwMode="auto">
              <a:xfrm>
                <a:off x="3985" y="3309"/>
                <a:ext cx="489" cy="267"/>
              </a:xfrm>
              <a:custGeom>
                <a:avLst/>
                <a:gdLst>
                  <a:gd name="T0" fmla="*/ 1467 w 1467"/>
                  <a:gd name="T1" fmla="*/ 658 h 801"/>
                  <a:gd name="T2" fmla="*/ 1452 w 1467"/>
                  <a:gd name="T3" fmla="*/ 677 h 801"/>
                  <a:gd name="T4" fmla="*/ 1417 w 1467"/>
                  <a:gd name="T5" fmla="*/ 693 h 801"/>
                  <a:gd name="T6" fmla="*/ 1368 w 1467"/>
                  <a:gd name="T7" fmla="*/ 714 h 801"/>
                  <a:gd name="T8" fmla="*/ 1306 w 1467"/>
                  <a:gd name="T9" fmla="*/ 735 h 801"/>
                  <a:gd name="T10" fmla="*/ 1236 w 1467"/>
                  <a:gd name="T11" fmla="*/ 752 h 801"/>
                  <a:gd name="T12" fmla="*/ 1163 w 1467"/>
                  <a:gd name="T13" fmla="*/ 771 h 801"/>
                  <a:gd name="T14" fmla="*/ 1087 w 1467"/>
                  <a:gd name="T15" fmla="*/ 785 h 801"/>
                  <a:gd name="T16" fmla="*/ 1017 w 1467"/>
                  <a:gd name="T17" fmla="*/ 793 h 801"/>
                  <a:gd name="T18" fmla="*/ 972 w 1467"/>
                  <a:gd name="T19" fmla="*/ 799 h 801"/>
                  <a:gd name="T20" fmla="*/ 920 w 1467"/>
                  <a:gd name="T21" fmla="*/ 801 h 801"/>
                  <a:gd name="T22" fmla="*/ 859 w 1467"/>
                  <a:gd name="T23" fmla="*/ 799 h 801"/>
                  <a:gd name="T24" fmla="*/ 800 w 1467"/>
                  <a:gd name="T25" fmla="*/ 790 h 801"/>
                  <a:gd name="T26" fmla="*/ 735 w 1467"/>
                  <a:gd name="T27" fmla="*/ 782 h 801"/>
                  <a:gd name="T28" fmla="*/ 681 w 1467"/>
                  <a:gd name="T29" fmla="*/ 771 h 801"/>
                  <a:gd name="T30" fmla="*/ 630 w 1467"/>
                  <a:gd name="T31" fmla="*/ 752 h 801"/>
                  <a:gd name="T32" fmla="*/ 592 w 1467"/>
                  <a:gd name="T33" fmla="*/ 735 h 801"/>
                  <a:gd name="T34" fmla="*/ 496 w 1467"/>
                  <a:gd name="T35" fmla="*/ 703 h 801"/>
                  <a:gd name="T36" fmla="*/ 396 w 1467"/>
                  <a:gd name="T37" fmla="*/ 653 h 801"/>
                  <a:gd name="T38" fmla="*/ 294 w 1467"/>
                  <a:gd name="T39" fmla="*/ 586 h 801"/>
                  <a:gd name="T40" fmla="*/ 201 w 1467"/>
                  <a:gd name="T41" fmla="*/ 504 h 801"/>
                  <a:gd name="T42" fmla="*/ 119 w 1467"/>
                  <a:gd name="T43" fmla="*/ 402 h 801"/>
                  <a:gd name="T44" fmla="*/ 54 w 1467"/>
                  <a:gd name="T45" fmla="*/ 286 h 801"/>
                  <a:gd name="T46" fmla="*/ 11 w 1467"/>
                  <a:gd name="T47" fmla="*/ 151 h 801"/>
                  <a:gd name="T48" fmla="*/ 0 w 1467"/>
                  <a:gd name="T49" fmla="*/ 0 h 801"/>
                  <a:gd name="T50" fmla="*/ 11 w 1467"/>
                  <a:gd name="T51" fmla="*/ 8 h 801"/>
                  <a:gd name="T52" fmla="*/ 32 w 1467"/>
                  <a:gd name="T53" fmla="*/ 16 h 801"/>
                  <a:gd name="T54" fmla="*/ 51 w 1467"/>
                  <a:gd name="T55" fmla="*/ 26 h 801"/>
                  <a:gd name="T56" fmla="*/ 81 w 1467"/>
                  <a:gd name="T57" fmla="*/ 40 h 801"/>
                  <a:gd name="T58" fmla="*/ 113 w 1467"/>
                  <a:gd name="T59" fmla="*/ 64 h 801"/>
                  <a:gd name="T60" fmla="*/ 145 w 1467"/>
                  <a:gd name="T61" fmla="*/ 89 h 801"/>
                  <a:gd name="T62" fmla="*/ 183 w 1467"/>
                  <a:gd name="T63" fmla="*/ 129 h 801"/>
                  <a:gd name="T64" fmla="*/ 218 w 1467"/>
                  <a:gd name="T65" fmla="*/ 172 h 801"/>
                  <a:gd name="T66" fmla="*/ 264 w 1467"/>
                  <a:gd name="T67" fmla="*/ 218 h 801"/>
                  <a:gd name="T68" fmla="*/ 312 w 1467"/>
                  <a:gd name="T69" fmla="*/ 277 h 801"/>
                  <a:gd name="T70" fmla="*/ 356 w 1467"/>
                  <a:gd name="T71" fmla="*/ 337 h 801"/>
                  <a:gd name="T72" fmla="*/ 402 w 1467"/>
                  <a:gd name="T73" fmla="*/ 391 h 801"/>
                  <a:gd name="T74" fmla="*/ 452 w 1467"/>
                  <a:gd name="T75" fmla="*/ 426 h 801"/>
                  <a:gd name="T76" fmla="*/ 504 w 1467"/>
                  <a:gd name="T77" fmla="*/ 437 h 801"/>
                  <a:gd name="T78" fmla="*/ 566 w 1467"/>
                  <a:gd name="T79" fmla="*/ 412 h 801"/>
                  <a:gd name="T80" fmla="*/ 639 w 1467"/>
                  <a:gd name="T81" fmla="*/ 337 h 801"/>
                  <a:gd name="T82" fmla="*/ 674 w 1467"/>
                  <a:gd name="T83" fmla="*/ 315 h 801"/>
                  <a:gd name="T84" fmla="*/ 713 w 1467"/>
                  <a:gd name="T85" fmla="*/ 326 h 801"/>
                  <a:gd name="T86" fmla="*/ 765 w 1467"/>
                  <a:gd name="T87" fmla="*/ 367 h 801"/>
                  <a:gd name="T88" fmla="*/ 835 w 1467"/>
                  <a:gd name="T89" fmla="*/ 426 h 801"/>
                  <a:gd name="T90" fmla="*/ 932 w 1467"/>
                  <a:gd name="T91" fmla="*/ 493 h 801"/>
                  <a:gd name="T92" fmla="*/ 1063 w 1467"/>
                  <a:gd name="T93" fmla="*/ 560 h 801"/>
                  <a:gd name="T94" fmla="*/ 1239 w 1467"/>
                  <a:gd name="T95" fmla="*/ 618 h 801"/>
                  <a:gd name="T96" fmla="*/ 1467 w 1467"/>
                  <a:gd name="T97" fmla="*/ 658 h 8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67" h="801">
                    <a:moveTo>
                      <a:pt x="1467" y="658"/>
                    </a:moveTo>
                    <a:lnTo>
                      <a:pt x="1452" y="677"/>
                    </a:lnTo>
                    <a:lnTo>
                      <a:pt x="1417" y="693"/>
                    </a:lnTo>
                    <a:lnTo>
                      <a:pt x="1368" y="714"/>
                    </a:lnTo>
                    <a:lnTo>
                      <a:pt x="1306" y="735"/>
                    </a:lnTo>
                    <a:lnTo>
                      <a:pt x="1236" y="752"/>
                    </a:lnTo>
                    <a:lnTo>
                      <a:pt x="1163" y="771"/>
                    </a:lnTo>
                    <a:lnTo>
                      <a:pt x="1087" y="785"/>
                    </a:lnTo>
                    <a:lnTo>
                      <a:pt x="1017" y="793"/>
                    </a:lnTo>
                    <a:lnTo>
                      <a:pt x="972" y="799"/>
                    </a:lnTo>
                    <a:lnTo>
                      <a:pt x="920" y="801"/>
                    </a:lnTo>
                    <a:lnTo>
                      <a:pt x="859" y="799"/>
                    </a:lnTo>
                    <a:lnTo>
                      <a:pt x="800" y="790"/>
                    </a:lnTo>
                    <a:lnTo>
                      <a:pt x="735" y="782"/>
                    </a:lnTo>
                    <a:lnTo>
                      <a:pt x="681" y="771"/>
                    </a:lnTo>
                    <a:lnTo>
                      <a:pt x="630" y="752"/>
                    </a:lnTo>
                    <a:lnTo>
                      <a:pt x="592" y="735"/>
                    </a:lnTo>
                    <a:lnTo>
                      <a:pt x="496" y="703"/>
                    </a:lnTo>
                    <a:lnTo>
                      <a:pt x="396" y="653"/>
                    </a:lnTo>
                    <a:lnTo>
                      <a:pt x="294" y="586"/>
                    </a:lnTo>
                    <a:lnTo>
                      <a:pt x="201" y="504"/>
                    </a:lnTo>
                    <a:lnTo>
                      <a:pt x="119" y="402"/>
                    </a:lnTo>
                    <a:lnTo>
                      <a:pt x="54" y="286"/>
                    </a:lnTo>
                    <a:lnTo>
                      <a:pt x="11" y="151"/>
                    </a:lnTo>
                    <a:lnTo>
                      <a:pt x="0" y="0"/>
                    </a:lnTo>
                    <a:lnTo>
                      <a:pt x="11" y="8"/>
                    </a:lnTo>
                    <a:lnTo>
                      <a:pt x="32" y="16"/>
                    </a:lnTo>
                    <a:lnTo>
                      <a:pt x="51" y="26"/>
                    </a:lnTo>
                    <a:lnTo>
                      <a:pt x="81" y="40"/>
                    </a:lnTo>
                    <a:lnTo>
                      <a:pt x="113" y="64"/>
                    </a:lnTo>
                    <a:lnTo>
                      <a:pt x="145" y="89"/>
                    </a:lnTo>
                    <a:lnTo>
                      <a:pt x="183" y="129"/>
                    </a:lnTo>
                    <a:lnTo>
                      <a:pt x="218" y="172"/>
                    </a:lnTo>
                    <a:lnTo>
                      <a:pt x="264" y="218"/>
                    </a:lnTo>
                    <a:lnTo>
                      <a:pt x="312" y="277"/>
                    </a:lnTo>
                    <a:lnTo>
                      <a:pt x="356" y="337"/>
                    </a:lnTo>
                    <a:lnTo>
                      <a:pt x="402" y="391"/>
                    </a:lnTo>
                    <a:lnTo>
                      <a:pt x="452" y="426"/>
                    </a:lnTo>
                    <a:lnTo>
                      <a:pt x="504" y="437"/>
                    </a:lnTo>
                    <a:lnTo>
                      <a:pt x="566" y="412"/>
                    </a:lnTo>
                    <a:lnTo>
                      <a:pt x="639" y="337"/>
                    </a:lnTo>
                    <a:lnTo>
                      <a:pt x="674" y="315"/>
                    </a:lnTo>
                    <a:lnTo>
                      <a:pt x="713" y="326"/>
                    </a:lnTo>
                    <a:lnTo>
                      <a:pt x="765" y="367"/>
                    </a:lnTo>
                    <a:lnTo>
                      <a:pt x="835" y="426"/>
                    </a:lnTo>
                    <a:lnTo>
                      <a:pt x="932" y="493"/>
                    </a:lnTo>
                    <a:lnTo>
                      <a:pt x="1063" y="560"/>
                    </a:lnTo>
                    <a:lnTo>
                      <a:pt x="1239" y="618"/>
                    </a:lnTo>
                    <a:lnTo>
                      <a:pt x="1467" y="658"/>
                    </a:lnTo>
                    <a:close/>
                  </a:path>
                </a:pathLst>
              </a:custGeom>
              <a:solidFill>
                <a:srgbClr val="8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7" name="Freeform 110"/>
              <p:cNvSpPr>
                <a:spLocks/>
              </p:cNvSpPr>
              <p:nvPr/>
            </p:nvSpPr>
            <p:spPr bwMode="auto">
              <a:xfrm>
                <a:off x="3990" y="3320"/>
                <a:ext cx="479" cy="254"/>
              </a:xfrm>
              <a:custGeom>
                <a:avLst/>
                <a:gdLst>
                  <a:gd name="T0" fmla="*/ 1438 w 1438"/>
                  <a:gd name="T1" fmla="*/ 636 h 761"/>
                  <a:gd name="T2" fmla="*/ 1424 w 1438"/>
                  <a:gd name="T3" fmla="*/ 653 h 761"/>
                  <a:gd name="T4" fmla="*/ 1387 w 1438"/>
                  <a:gd name="T5" fmla="*/ 668 h 761"/>
                  <a:gd name="T6" fmla="*/ 1333 w 1438"/>
                  <a:gd name="T7" fmla="*/ 688 h 761"/>
                  <a:gd name="T8" fmla="*/ 1269 w 1438"/>
                  <a:gd name="T9" fmla="*/ 706 h 761"/>
                  <a:gd name="T10" fmla="*/ 1193 w 1438"/>
                  <a:gd name="T11" fmla="*/ 723 h 761"/>
                  <a:gd name="T12" fmla="*/ 1118 w 1438"/>
                  <a:gd name="T13" fmla="*/ 738 h 761"/>
                  <a:gd name="T14" fmla="*/ 1042 w 1438"/>
                  <a:gd name="T15" fmla="*/ 750 h 761"/>
                  <a:gd name="T16" fmla="*/ 975 w 1438"/>
                  <a:gd name="T17" fmla="*/ 758 h 761"/>
                  <a:gd name="T18" fmla="*/ 927 w 1438"/>
                  <a:gd name="T19" fmla="*/ 761 h 761"/>
                  <a:gd name="T20" fmla="*/ 878 w 1438"/>
                  <a:gd name="T21" fmla="*/ 761 h 761"/>
                  <a:gd name="T22" fmla="*/ 819 w 1438"/>
                  <a:gd name="T23" fmla="*/ 755 h 761"/>
                  <a:gd name="T24" fmla="*/ 760 w 1438"/>
                  <a:gd name="T25" fmla="*/ 750 h 761"/>
                  <a:gd name="T26" fmla="*/ 700 w 1438"/>
                  <a:gd name="T27" fmla="*/ 738 h 761"/>
                  <a:gd name="T28" fmla="*/ 647 w 1438"/>
                  <a:gd name="T29" fmla="*/ 723 h 761"/>
                  <a:gd name="T30" fmla="*/ 597 w 1438"/>
                  <a:gd name="T31" fmla="*/ 709 h 761"/>
                  <a:gd name="T32" fmla="*/ 560 w 1438"/>
                  <a:gd name="T33" fmla="*/ 688 h 761"/>
                  <a:gd name="T34" fmla="*/ 469 w 1438"/>
                  <a:gd name="T35" fmla="*/ 656 h 761"/>
                  <a:gd name="T36" fmla="*/ 375 w 1438"/>
                  <a:gd name="T37" fmla="*/ 609 h 761"/>
                  <a:gd name="T38" fmla="*/ 281 w 1438"/>
                  <a:gd name="T39" fmla="*/ 545 h 761"/>
                  <a:gd name="T40" fmla="*/ 194 w 1438"/>
                  <a:gd name="T41" fmla="*/ 466 h 761"/>
                  <a:gd name="T42" fmla="*/ 118 w 1438"/>
                  <a:gd name="T43" fmla="*/ 372 h 761"/>
                  <a:gd name="T44" fmla="*/ 56 w 1438"/>
                  <a:gd name="T45" fmla="*/ 262 h 761"/>
                  <a:gd name="T46" fmla="*/ 16 w 1438"/>
                  <a:gd name="T47" fmla="*/ 140 h 761"/>
                  <a:gd name="T48" fmla="*/ 0 w 1438"/>
                  <a:gd name="T49" fmla="*/ 0 h 761"/>
                  <a:gd name="T50" fmla="*/ 12 w 1438"/>
                  <a:gd name="T51" fmla="*/ 8 h 761"/>
                  <a:gd name="T52" fmla="*/ 33 w 1438"/>
                  <a:gd name="T53" fmla="*/ 16 h 761"/>
                  <a:gd name="T54" fmla="*/ 56 w 1438"/>
                  <a:gd name="T55" fmla="*/ 29 h 761"/>
                  <a:gd name="T56" fmla="*/ 83 w 1438"/>
                  <a:gd name="T57" fmla="*/ 43 h 761"/>
                  <a:gd name="T58" fmla="*/ 114 w 1438"/>
                  <a:gd name="T59" fmla="*/ 64 h 761"/>
                  <a:gd name="T60" fmla="*/ 150 w 1438"/>
                  <a:gd name="T61" fmla="*/ 94 h 761"/>
                  <a:gd name="T62" fmla="*/ 188 w 1438"/>
                  <a:gd name="T63" fmla="*/ 134 h 761"/>
                  <a:gd name="T64" fmla="*/ 226 w 1438"/>
                  <a:gd name="T65" fmla="*/ 183 h 761"/>
                  <a:gd name="T66" fmla="*/ 270 w 1438"/>
                  <a:gd name="T67" fmla="*/ 230 h 761"/>
                  <a:gd name="T68" fmla="*/ 313 w 1438"/>
                  <a:gd name="T69" fmla="*/ 283 h 761"/>
                  <a:gd name="T70" fmla="*/ 358 w 1438"/>
                  <a:gd name="T71" fmla="*/ 335 h 761"/>
                  <a:gd name="T72" fmla="*/ 404 w 1438"/>
                  <a:gd name="T73" fmla="*/ 382 h 761"/>
                  <a:gd name="T74" fmla="*/ 450 w 1438"/>
                  <a:gd name="T75" fmla="*/ 410 h 761"/>
                  <a:gd name="T76" fmla="*/ 504 w 1438"/>
                  <a:gd name="T77" fmla="*/ 417 h 761"/>
                  <a:gd name="T78" fmla="*/ 562 w 1438"/>
                  <a:gd name="T79" fmla="*/ 388 h 761"/>
                  <a:gd name="T80" fmla="*/ 630 w 1438"/>
                  <a:gd name="T81" fmla="*/ 321 h 761"/>
                  <a:gd name="T82" fmla="*/ 662 w 1438"/>
                  <a:gd name="T83" fmla="*/ 300 h 761"/>
                  <a:gd name="T84" fmla="*/ 700 w 1438"/>
                  <a:gd name="T85" fmla="*/ 315 h 761"/>
                  <a:gd name="T86" fmla="*/ 749 w 1438"/>
                  <a:gd name="T87" fmla="*/ 358 h 761"/>
                  <a:gd name="T88" fmla="*/ 819 w 1438"/>
                  <a:gd name="T89" fmla="*/ 415 h 761"/>
                  <a:gd name="T90" fmla="*/ 916 w 1438"/>
                  <a:gd name="T91" fmla="*/ 480 h 761"/>
                  <a:gd name="T92" fmla="*/ 1045 w 1438"/>
                  <a:gd name="T93" fmla="*/ 545 h 761"/>
                  <a:gd name="T94" fmla="*/ 1217 w 1438"/>
                  <a:gd name="T95" fmla="*/ 601 h 761"/>
                  <a:gd name="T96" fmla="*/ 1438 w 1438"/>
                  <a:gd name="T97" fmla="*/ 636 h 7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38" h="761">
                    <a:moveTo>
                      <a:pt x="1438" y="636"/>
                    </a:moveTo>
                    <a:lnTo>
                      <a:pt x="1424" y="653"/>
                    </a:lnTo>
                    <a:lnTo>
                      <a:pt x="1387" y="668"/>
                    </a:lnTo>
                    <a:lnTo>
                      <a:pt x="1333" y="688"/>
                    </a:lnTo>
                    <a:lnTo>
                      <a:pt x="1269" y="706"/>
                    </a:lnTo>
                    <a:lnTo>
                      <a:pt x="1193" y="723"/>
                    </a:lnTo>
                    <a:lnTo>
                      <a:pt x="1118" y="738"/>
                    </a:lnTo>
                    <a:lnTo>
                      <a:pt x="1042" y="750"/>
                    </a:lnTo>
                    <a:lnTo>
                      <a:pt x="975" y="758"/>
                    </a:lnTo>
                    <a:lnTo>
                      <a:pt x="927" y="761"/>
                    </a:lnTo>
                    <a:lnTo>
                      <a:pt x="878" y="761"/>
                    </a:lnTo>
                    <a:lnTo>
                      <a:pt x="819" y="755"/>
                    </a:lnTo>
                    <a:lnTo>
                      <a:pt x="760" y="750"/>
                    </a:lnTo>
                    <a:lnTo>
                      <a:pt x="700" y="738"/>
                    </a:lnTo>
                    <a:lnTo>
                      <a:pt x="647" y="723"/>
                    </a:lnTo>
                    <a:lnTo>
                      <a:pt x="597" y="709"/>
                    </a:lnTo>
                    <a:lnTo>
                      <a:pt x="560" y="688"/>
                    </a:lnTo>
                    <a:lnTo>
                      <a:pt x="469" y="656"/>
                    </a:lnTo>
                    <a:lnTo>
                      <a:pt x="375" y="609"/>
                    </a:lnTo>
                    <a:lnTo>
                      <a:pt x="281" y="545"/>
                    </a:lnTo>
                    <a:lnTo>
                      <a:pt x="194" y="466"/>
                    </a:lnTo>
                    <a:lnTo>
                      <a:pt x="118" y="372"/>
                    </a:lnTo>
                    <a:lnTo>
                      <a:pt x="56" y="262"/>
                    </a:lnTo>
                    <a:lnTo>
                      <a:pt x="16" y="140"/>
                    </a:lnTo>
                    <a:lnTo>
                      <a:pt x="0" y="0"/>
                    </a:lnTo>
                    <a:lnTo>
                      <a:pt x="12" y="8"/>
                    </a:lnTo>
                    <a:lnTo>
                      <a:pt x="33" y="16"/>
                    </a:lnTo>
                    <a:lnTo>
                      <a:pt x="56" y="29"/>
                    </a:lnTo>
                    <a:lnTo>
                      <a:pt x="83" y="43"/>
                    </a:lnTo>
                    <a:lnTo>
                      <a:pt x="114" y="64"/>
                    </a:lnTo>
                    <a:lnTo>
                      <a:pt x="150" y="94"/>
                    </a:lnTo>
                    <a:lnTo>
                      <a:pt x="188" y="134"/>
                    </a:lnTo>
                    <a:lnTo>
                      <a:pt x="226" y="183"/>
                    </a:lnTo>
                    <a:lnTo>
                      <a:pt x="270" y="230"/>
                    </a:lnTo>
                    <a:lnTo>
                      <a:pt x="313" y="283"/>
                    </a:lnTo>
                    <a:lnTo>
                      <a:pt x="358" y="335"/>
                    </a:lnTo>
                    <a:lnTo>
                      <a:pt x="404" y="382"/>
                    </a:lnTo>
                    <a:lnTo>
                      <a:pt x="450" y="410"/>
                    </a:lnTo>
                    <a:lnTo>
                      <a:pt x="504" y="417"/>
                    </a:lnTo>
                    <a:lnTo>
                      <a:pt x="562" y="388"/>
                    </a:lnTo>
                    <a:lnTo>
                      <a:pt x="630" y="321"/>
                    </a:lnTo>
                    <a:lnTo>
                      <a:pt x="662" y="300"/>
                    </a:lnTo>
                    <a:lnTo>
                      <a:pt x="700" y="315"/>
                    </a:lnTo>
                    <a:lnTo>
                      <a:pt x="749" y="358"/>
                    </a:lnTo>
                    <a:lnTo>
                      <a:pt x="819" y="415"/>
                    </a:lnTo>
                    <a:lnTo>
                      <a:pt x="916" y="480"/>
                    </a:lnTo>
                    <a:lnTo>
                      <a:pt x="1045" y="545"/>
                    </a:lnTo>
                    <a:lnTo>
                      <a:pt x="1217" y="601"/>
                    </a:lnTo>
                    <a:lnTo>
                      <a:pt x="1438" y="636"/>
                    </a:lnTo>
                    <a:close/>
                  </a:path>
                </a:pathLst>
              </a:custGeom>
              <a:solidFill>
                <a:srgbClr val="8A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8" name="Freeform 111"/>
              <p:cNvSpPr>
                <a:spLocks/>
              </p:cNvSpPr>
              <p:nvPr/>
            </p:nvSpPr>
            <p:spPr bwMode="auto">
              <a:xfrm>
                <a:off x="3994" y="3332"/>
                <a:ext cx="470" cy="240"/>
              </a:xfrm>
              <a:custGeom>
                <a:avLst/>
                <a:gdLst>
                  <a:gd name="T0" fmla="*/ 1410 w 1410"/>
                  <a:gd name="T1" fmla="*/ 607 h 720"/>
                  <a:gd name="T2" fmla="*/ 1394 w 1410"/>
                  <a:gd name="T3" fmla="*/ 623 h 720"/>
                  <a:gd name="T4" fmla="*/ 1359 w 1410"/>
                  <a:gd name="T5" fmla="*/ 642 h 720"/>
                  <a:gd name="T6" fmla="*/ 1305 w 1410"/>
                  <a:gd name="T7" fmla="*/ 658 h 720"/>
                  <a:gd name="T8" fmla="*/ 1234 w 1410"/>
                  <a:gd name="T9" fmla="*/ 677 h 720"/>
                  <a:gd name="T10" fmla="*/ 1159 w 1410"/>
                  <a:gd name="T11" fmla="*/ 694 h 720"/>
                  <a:gd name="T12" fmla="*/ 1079 w 1410"/>
                  <a:gd name="T13" fmla="*/ 706 h 720"/>
                  <a:gd name="T14" fmla="*/ 1000 w 1410"/>
                  <a:gd name="T15" fmla="*/ 715 h 720"/>
                  <a:gd name="T16" fmla="*/ 933 w 1410"/>
                  <a:gd name="T17" fmla="*/ 717 h 720"/>
                  <a:gd name="T18" fmla="*/ 890 w 1410"/>
                  <a:gd name="T19" fmla="*/ 720 h 720"/>
                  <a:gd name="T20" fmla="*/ 839 w 1410"/>
                  <a:gd name="T21" fmla="*/ 720 h 720"/>
                  <a:gd name="T22" fmla="*/ 780 w 1410"/>
                  <a:gd name="T23" fmla="*/ 717 h 720"/>
                  <a:gd name="T24" fmla="*/ 726 w 1410"/>
                  <a:gd name="T25" fmla="*/ 709 h 720"/>
                  <a:gd name="T26" fmla="*/ 667 w 1410"/>
                  <a:gd name="T27" fmla="*/ 698 h 720"/>
                  <a:gd name="T28" fmla="*/ 615 w 1410"/>
                  <a:gd name="T29" fmla="*/ 682 h 720"/>
                  <a:gd name="T30" fmla="*/ 564 w 1410"/>
                  <a:gd name="T31" fmla="*/ 668 h 720"/>
                  <a:gd name="T32" fmla="*/ 524 w 1410"/>
                  <a:gd name="T33" fmla="*/ 647 h 720"/>
                  <a:gd name="T34" fmla="*/ 438 w 1410"/>
                  <a:gd name="T35" fmla="*/ 615 h 720"/>
                  <a:gd name="T36" fmla="*/ 354 w 1410"/>
                  <a:gd name="T37" fmla="*/ 569 h 720"/>
                  <a:gd name="T38" fmla="*/ 266 w 1410"/>
                  <a:gd name="T39" fmla="*/ 507 h 720"/>
                  <a:gd name="T40" fmla="*/ 187 w 1410"/>
                  <a:gd name="T41" fmla="*/ 434 h 720"/>
                  <a:gd name="T42" fmla="*/ 115 w 1410"/>
                  <a:gd name="T43" fmla="*/ 347 h 720"/>
                  <a:gd name="T44" fmla="*/ 58 w 1410"/>
                  <a:gd name="T45" fmla="*/ 245 h 720"/>
                  <a:gd name="T46" fmla="*/ 18 w 1410"/>
                  <a:gd name="T47" fmla="*/ 129 h 720"/>
                  <a:gd name="T48" fmla="*/ 0 w 1410"/>
                  <a:gd name="T49" fmla="*/ 0 h 720"/>
                  <a:gd name="T50" fmla="*/ 15 w 1410"/>
                  <a:gd name="T51" fmla="*/ 8 h 720"/>
                  <a:gd name="T52" fmla="*/ 36 w 1410"/>
                  <a:gd name="T53" fmla="*/ 19 h 720"/>
                  <a:gd name="T54" fmla="*/ 58 w 1410"/>
                  <a:gd name="T55" fmla="*/ 29 h 720"/>
                  <a:gd name="T56" fmla="*/ 88 w 1410"/>
                  <a:gd name="T57" fmla="*/ 46 h 720"/>
                  <a:gd name="T58" fmla="*/ 120 w 1410"/>
                  <a:gd name="T59" fmla="*/ 67 h 720"/>
                  <a:gd name="T60" fmla="*/ 158 w 1410"/>
                  <a:gd name="T61" fmla="*/ 99 h 720"/>
                  <a:gd name="T62" fmla="*/ 196 w 1410"/>
                  <a:gd name="T63" fmla="*/ 140 h 720"/>
                  <a:gd name="T64" fmla="*/ 236 w 1410"/>
                  <a:gd name="T65" fmla="*/ 195 h 720"/>
                  <a:gd name="T66" fmla="*/ 279 w 1410"/>
                  <a:gd name="T67" fmla="*/ 239 h 720"/>
                  <a:gd name="T68" fmla="*/ 322 w 1410"/>
                  <a:gd name="T69" fmla="*/ 288 h 720"/>
                  <a:gd name="T70" fmla="*/ 365 w 1410"/>
                  <a:gd name="T71" fmla="*/ 335 h 720"/>
                  <a:gd name="T72" fmla="*/ 410 w 1410"/>
                  <a:gd name="T73" fmla="*/ 373 h 720"/>
                  <a:gd name="T74" fmla="*/ 457 w 1410"/>
                  <a:gd name="T75" fmla="*/ 396 h 720"/>
                  <a:gd name="T76" fmla="*/ 503 w 1410"/>
                  <a:gd name="T77" fmla="*/ 396 h 720"/>
                  <a:gd name="T78" fmla="*/ 559 w 1410"/>
                  <a:gd name="T79" fmla="*/ 367 h 720"/>
                  <a:gd name="T80" fmla="*/ 618 w 1410"/>
                  <a:gd name="T81" fmla="*/ 302 h 720"/>
                  <a:gd name="T82" fmla="*/ 650 w 1410"/>
                  <a:gd name="T83" fmla="*/ 286 h 720"/>
                  <a:gd name="T84" fmla="*/ 685 w 1410"/>
                  <a:gd name="T85" fmla="*/ 300 h 720"/>
                  <a:gd name="T86" fmla="*/ 737 w 1410"/>
                  <a:gd name="T87" fmla="*/ 345 h 720"/>
                  <a:gd name="T88" fmla="*/ 804 w 1410"/>
                  <a:gd name="T89" fmla="*/ 399 h 720"/>
                  <a:gd name="T90" fmla="*/ 901 w 1410"/>
                  <a:gd name="T91" fmla="*/ 464 h 720"/>
                  <a:gd name="T92" fmla="*/ 1027 w 1410"/>
                  <a:gd name="T93" fmla="*/ 528 h 720"/>
                  <a:gd name="T94" fmla="*/ 1197 w 1410"/>
                  <a:gd name="T95" fmla="*/ 577 h 720"/>
                  <a:gd name="T96" fmla="*/ 1410 w 1410"/>
                  <a:gd name="T97" fmla="*/ 607 h 7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10" h="720">
                    <a:moveTo>
                      <a:pt x="1410" y="607"/>
                    </a:moveTo>
                    <a:lnTo>
                      <a:pt x="1394" y="623"/>
                    </a:lnTo>
                    <a:lnTo>
                      <a:pt x="1359" y="642"/>
                    </a:lnTo>
                    <a:lnTo>
                      <a:pt x="1305" y="658"/>
                    </a:lnTo>
                    <a:lnTo>
                      <a:pt x="1234" y="677"/>
                    </a:lnTo>
                    <a:lnTo>
                      <a:pt x="1159" y="694"/>
                    </a:lnTo>
                    <a:lnTo>
                      <a:pt x="1079" y="706"/>
                    </a:lnTo>
                    <a:lnTo>
                      <a:pt x="1000" y="715"/>
                    </a:lnTo>
                    <a:lnTo>
                      <a:pt x="933" y="717"/>
                    </a:lnTo>
                    <a:lnTo>
                      <a:pt x="890" y="720"/>
                    </a:lnTo>
                    <a:lnTo>
                      <a:pt x="839" y="720"/>
                    </a:lnTo>
                    <a:lnTo>
                      <a:pt x="780" y="717"/>
                    </a:lnTo>
                    <a:lnTo>
                      <a:pt x="726" y="709"/>
                    </a:lnTo>
                    <a:lnTo>
                      <a:pt x="667" y="698"/>
                    </a:lnTo>
                    <a:lnTo>
                      <a:pt x="615" y="682"/>
                    </a:lnTo>
                    <a:lnTo>
                      <a:pt x="564" y="668"/>
                    </a:lnTo>
                    <a:lnTo>
                      <a:pt x="524" y="647"/>
                    </a:lnTo>
                    <a:lnTo>
                      <a:pt x="438" y="615"/>
                    </a:lnTo>
                    <a:lnTo>
                      <a:pt x="354" y="569"/>
                    </a:lnTo>
                    <a:lnTo>
                      <a:pt x="266" y="507"/>
                    </a:lnTo>
                    <a:lnTo>
                      <a:pt x="187" y="434"/>
                    </a:lnTo>
                    <a:lnTo>
                      <a:pt x="115" y="347"/>
                    </a:lnTo>
                    <a:lnTo>
                      <a:pt x="58" y="245"/>
                    </a:lnTo>
                    <a:lnTo>
                      <a:pt x="18" y="129"/>
                    </a:lnTo>
                    <a:lnTo>
                      <a:pt x="0" y="0"/>
                    </a:lnTo>
                    <a:lnTo>
                      <a:pt x="15" y="8"/>
                    </a:lnTo>
                    <a:lnTo>
                      <a:pt x="36" y="19"/>
                    </a:lnTo>
                    <a:lnTo>
                      <a:pt x="58" y="29"/>
                    </a:lnTo>
                    <a:lnTo>
                      <a:pt x="88" y="46"/>
                    </a:lnTo>
                    <a:lnTo>
                      <a:pt x="120" y="67"/>
                    </a:lnTo>
                    <a:lnTo>
                      <a:pt x="158" y="99"/>
                    </a:lnTo>
                    <a:lnTo>
                      <a:pt x="196" y="140"/>
                    </a:lnTo>
                    <a:lnTo>
                      <a:pt x="236" y="195"/>
                    </a:lnTo>
                    <a:lnTo>
                      <a:pt x="279" y="239"/>
                    </a:lnTo>
                    <a:lnTo>
                      <a:pt x="322" y="288"/>
                    </a:lnTo>
                    <a:lnTo>
                      <a:pt x="365" y="335"/>
                    </a:lnTo>
                    <a:lnTo>
                      <a:pt x="410" y="373"/>
                    </a:lnTo>
                    <a:lnTo>
                      <a:pt x="457" y="396"/>
                    </a:lnTo>
                    <a:lnTo>
                      <a:pt x="503" y="396"/>
                    </a:lnTo>
                    <a:lnTo>
                      <a:pt x="559" y="367"/>
                    </a:lnTo>
                    <a:lnTo>
                      <a:pt x="618" y="302"/>
                    </a:lnTo>
                    <a:lnTo>
                      <a:pt x="650" y="286"/>
                    </a:lnTo>
                    <a:lnTo>
                      <a:pt x="685" y="300"/>
                    </a:lnTo>
                    <a:lnTo>
                      <a:pt x="737" y="345"/>
                    </a:lnTo>
                    <a:lnTo>
                      <a:pt x="804" y="399"/>
                    </a:lnTo>
                    <a:lnTo>
                      <a:pt x="901" y="464"/>
                    </a:lnTo>
                    <a:lnTo>
                      <a:pt x="1027" y="528"/>
                    </a:lnTo>
                    <a:lnTo>
                      <a:pt x="1197" y="577"/>
                    </a:lnTo>
                    <a:lnTo>
                      <a:pt x="1410" y="607"/>
                    </a:lnTo>
                    <a:close/>
                  </a:path>
                </a:pathLst>
              </a:custGeom>
              <a:solidFill>
                <a:srgbClr val="8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9" name="Freeform 112"/>
              <p:cNvSpPr>
                <a:spLocks/>
              </p:cNvSpPr>
              <p:nvPr/>
            </p:nvSpPr>
            <p:spPr bwMode="auto">
              <a:xfrm>
                <a:off x="3998" y="3345"/>
                <a:ext cx="462" cy="227"/>
              </a:xfrm>
              <a:custGeom>
                <a:avLst/>
                <a:gdLst>
                  <a:gd name="T0" fmla="*/ 1386 w 1386"/>
                  <a:gd name="T1" fmla="*/ 572 h 680"/>
                  <a:gd name="T2" fmla="*/ 1368 w 1386"/>
                  <a:gd name="T3" fmla="*/ 593 h 680"/>
                  <a:gd name="T4" fmla="*/ 1330 w 1386"/>
                  <a:gd name="T5" fmla="*/ 610 h 680"/>
                  <a:gd name="T6" fmla="*/ 1272 w 1386"/>
                  <a:gd name="T7" fmla="*/ 631 h 680"/>
                  <a:gd name="T8" fmla="*/ 1201 w 1386"/>
                  <a:gd name="T9" fmla="*/ 645 h 680"/>
                  <a:gd name="T10" fmla="*/ 1123 w 1386"/>
                  <a:gd name="T11" fmla="*/ 663 h 680"/>
                  <a:gd name="T12" fmla="*/ 1043 w 1386"/>
                  <a:gd name="T13" fmla="*/ 672 h 680"/>
                  <a:gd name="T14" fmla="*/ 965 w 1386"/>
                  <a:gd name="T15" fmla="*/ 677 h 680"/>
                  <a:gd name="T16" fmla="*/ 897 w 1386"/>
                  <a:gd name="T17" fmla="*/ 677 h 680"/>
                  <a:gd name="T18" fmla="*/ 851 w 1386"/>
                  <a:gd name="T19" fmla="*/ 680 h 680"/>
                  <a:gd name="T20" fmla="*/ 801 w 1386"/>
                  <a:gd name="T21" fmla="*/ 677 h 680"/>
                  <a:gd name="T22" fmla="*/ 749 w 1386"/>
                  <a:gd name="T23" fmla="*/ 672 h 680"/>
                  <a:gd name="T24" fmla="*/ 690 w 1386"/>
                  <a:gd name="T25" fmla="*/ 663 h 680"/>
                  <a:gd name="T26" fmla="*/ 634 w 1386"/>
                  <a:gd name="T27" fmla="*/ 651 h 680"/>
                  <a:gd name="T28" fmla="*/ 585 w 1386"/>
                  <a:gd name="T29" fmla="*/ 634 h 680"/>
                  <a:gd name="T30" fmla="*/ 536 w 1386"/>
                  <a:gd name="T31" fmla="*/ 616 h 680"/>
                  <a:gd name="T32" fmla="*/ 494 w 1386"/>
                  <a:gd name="T33" fmla="*/ 596 h 680"/>
                  <a:gd name="T34" fmla="*/ 418 w 1386"/>
                  <a:gd name="T35" fmla="*/ 564 h 680"/>
                  <a:gd name="T36" fmla="*/ 339 w 1386"/>
                  <a:gd name="T37" fmla="*/ 520 h 680"/>
                  <a:gd name="T38" fmla="*/ 260 w 1386"/>
                  <a:gd name="T39" fmla="*/ 461 h 680"/>
                  <a:gd name="T40" fmla="*/ 184 w 1386"/>
                  <a:gd name="T41" fmla="*/ 391 h 680"/>
                  <a:gd name="T42" fmla="*/ 117 w 1386"/>
                  <a:gd name="T43" fmla="*/ 313 h 680"/>
                  <a:gd name="T44" fmla="*/ 62 w 1386"/>
                  <a:gd name="T45" fmla="*/ 219 h 680"/>
                  <a:gd name="T46" fmla="*/ 24 w 1386"/>
                  <a:gd name="T47" fmla="*/ 114 h 680"/>
                  <a:gd name="T48" fmla="*/ 0 w 1386"/>
                  <a:gd name="T49" fmla="*/ 0 h 680"/>
                  <a:gd name="T50" fmla="*/ 17 w 1386"/>
                  <a:gd name="T51" fmla="*/ 6 h 680"/>
                  <a:gd name="T52" fmla="*/ 38 w 1386"/>
                  <a:gd name="T53" fmla="*/ 14 h 680"/>
                  <a:gd name="T54" fmla="*/ 65 w 1386"/>
                  <a:gd name="T55" fmla="*/ 24 h 680"/>
                  <a:gd name="T56" fmla="*/ 94 w 1386"/>
                  <a:gd name="T57" fmla="*/ 38 h 680"/>
                  <a:gd name="T58" fmla="*/ 129 w 1386"/>
                  <a:gd name="T59" fmla="*/ 62 h 680"/>
                  <a:gd name="T60" fmla="*/ 167 w 1386"/>
                  <a:gd name="T61" fmla="*/ 94 h 680"/>
                  <a:gd name="T62" fmla="*/ 205 w 1386"/>
                  <a:gd name="T63" fmla="*/ 141 h 680"/>
                  <a:gd name="T64" fmla="*/ 248 w 1386"/>
                  <a:gd name="T65" fmla="*/ 199 h 680"/>
                  <a:gd name="T66" fmla="*/ 286 w 1386"/>
                  <a:gd name="T67" fmla="*/ 243 h 680"/>
                  <a:gd name="T68" fmla="*/ 327 w 1386"/>
                  <a:gd name="T69" fmla="*/ 286 h 680"/>
                  <a:gd name="T70" fmla="*/ 369 w 1386"/>
                  <a:gd name="T71" fmla="*/ 327 h 680"/>
                  <a:gd name="T72" fmla="*/ 412 w 1386"/>
                  <a:gd name="T73" fmla="*/ 359 h 680"/>
                  <a:gd name="T74" fmla="*/ 456 w 1386"/>
                  <a:gd name="T75" fmla="*/ 377 h 680"/>
                  <a:gd name="T76" fmla="*/ 503 w 1386"/>
                  <a:gd name="T77" fmla="*/ 375 h 680"/>
                  <a:gd name="T78" fmla="*/ 555 w 1386"/>
                  <a:gd name="T79" fmla="*/ 348 h 680"/>
                  <a:gd name="T80" fmla="*/ 611 w 1386"/>
                  <a:gd name="T81" fmla="*/ 286 h 680"/>
                  <a:gd name="T82" fmla="*/ 641 w 1386"/>
                  <a:gd name="T83" fmla="*/ 269 h 680"/>
                  <a:gd name="T84" fmla="*/ 679 w 1386"/>
                  <a:gd name="T85" fmla="*/ 286 h 680"/>
                  <a:gd name="T86" fmla="*/ 725 w 1386"/>
                  <a:gd name="T87" fmla="*/ 327 h 680"/>
                  <a:gd name="T88" fmla="*/ 795 w 1386"/>
                  <a:gd name="T89" fmla="*/ 383 h 680"/>
                  <a:gd name="T90" fmla="*/ 889 w 1386"/>
                  <a:gd name="T91" fmla="*/ 445 h 680"/>
                  <a:gd name="T92" fmla="*/ 1015 w 1386"/>
                  <a:gd name="T93" fmla="*/ 502 h 680"/>
                  <a:gd name="T94" fmla="*/ 1178 w 1386"/>
                  <a:gd name="T95" fmla="*/ 548 h 680"/>
                  <a:gd name="T96" fmla="*/ 1386 w 1386"/>
                  <a:gd name="T97" fmla="*/ 572 h 6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86" h="680">
                    <a:moveTo>
                      <a:pt x="1386" y="572"/>
                    </a:moveTo>
                    <a:lnTo>
                      <a:pt x="1368" y="593"/>
                    </a:lnTo>
                    <a:lnTo>
                      <a:pt x="1330" y="610"/>
                    </a:lnTo>
                    <a:lnTo>
                      <a:pt x="1272" y="631"/>
                    </a:lnTo>
                    <a:lnTo>
                      <a:pt x="1201" y="645"/>
                    </a:lnTo>
                    <a:lnTo>
                      <a:pt x="1123" y="663"/>
                    </a:lnTo>
                    <a:lnTo>
                      <a:pt x="1043" y="672"/>
                    </a:lnTo>
                    <a:lnTo>
                      <a:pt x="965" y="677"/>
                    </a:lnTo>
                    <a:lnTo>
                      <a:pt x="897" y="677"/>
                    </a:lnTo>
                    <a:lnTo>
                      <a:pt x="851" y="680"/>
                    </a:lnTo>
                    <a:lnTo>
                      <a:pt x="801" y="677"/>
                    </a:lnTo>
                    <a:lnTo>
                      <a:pt x="749" y="672"/>
                    </a:lnTo>
                    <a:lnTo>
                      <a:pt x="690" y="663"/>
                    </a:lnTo>
                    <a:lnTo>
                      <a:pt x="634" y="651"/>
                    </a:lnTo>
                    <a:lnTo>
                      <a:pt x="585" y="634"/>
                    </a:lnTo>
                    <a:lnTo>
                      <a:pt x="536" y="616"/>
                    </a:lnTo>
                    <a:lnTo>
                      <a:pt x="494" y="596"/>
                    </a:lnTo>
                    <a:lnTo>
                      <a:pt x="418" y="564"/>
                    </a:lnTo>
                    <a:lnTo>
                      <a:pt x="339" y="520"/>
                    </a:lnTo>
                    <a:lnTo>
                      <a:pt x="260" y="461"/>
                    </a:lnTo>
                    <a:lnTo>
                      <a:pt x="184" y="391"/>
                    </a:lnTo>
                    <a:lnTo>
                      <a:pt x="117" y="313"/>
                    </a:lnTo>
                    <a:lnTo>
                      <a:pt x="62" y="219"/>
                    </a:lnTo>
                    <a:lnTo>
                      <a:pt x="24" y="114"/>
                    </a:lnTo>
                    <a:lnTo>
                      <a:pt x="0" y="0"/>
                    </a:lnTo>
                    <a:lnTo>
                      <a:pt x="17" y="6"/>
                    </a:lnTo>
                    <a:lnTo>
                      <a:pt x="38" y="14"/>
                    </a:lnTo>
                    <a:lnTo>
                      <a:pt x="65" y="24"/>
                    </a:lnTo>
                    <a:lnTo>
                      <a:pt x="94" y="38"/>
                    </a:lnTo>
                    <a:lnTo>
                      <a:pt x="129" y="62"/>
                    </a:lnTo>
                    <a:lnTo>
                      <a:pt x="167" y="94"/>
                    </a:lnTo>
                    <a:lnTo>
                      <a:pt x="205" y="141"/>
                    </a:lnTo>
                    <a:lnTo>
                      <a:pt x="248" y="199"/>
                    </a:lnTo>
                    <a:lnTo>
                      <a:pt x="286" y="243"/>
                    </a:lnTo>
                    <a:lnTo>
                      <a:pt x="327" y="286"/>
                    </a:lnTo>
                    <a:lnTo>
                      <a:pt x="369" y="327"/>
                    </a:lnTo>
                    <a:lnTo>
                      <a:pt x="412" y="359"/>
                    </a:lnTo>
                    <a:lnTo>
                      <a:pt x="456" y="377"/>
                    </a:lnTo>
                    <a:lnTo>
                      <a:pt x="503" y="375"/>
                    </a:lnTo>
                    <a:lnTo>
                      <a:pt x="555" y="348"/>
                    </a:lnTo>
                    <a:lnTo>
                      <a:pt x="611" y="286"/>
                    </a:lnTo>
                    <a:lnTo>
                      <a:pt x="641" y="269"/>
                    </a:lnTo>
                    <a:lnTo>
                      <a:pt x="679" y="286"/>
                    </a:lnTo>
                    <a:lnTo>
                      <a:pt x="725" y="327"/>
                    </a:lnTo>
                    <a:lnTo>
                      <a:pt x="795" y="383"/>
                    </a:lnTo>
                    <a:lnTo>
                      <a:pt x="889" y="445"/>
                    </a:lnTo>
                    <a:lnTo>
                      <a:pt x="1015" y="502"/>
                    </a:lnTo>
                    <a:lnTo>
                      <a:pt x="1178" y="548"/>
                    </a:lnTo>
                    <a:lnTo>
                      <a:pt x="1386" y="572"/>
                    </a:lnTo>
                    <a:close/>
                  </a:path>
                </a:pathLst>
              </a:custGeom>
              <a:solidFill>
                <a:srgbClr val="8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0" name="Freeform 113"/>
              <p:cNvSpPr>
                <a:spLocks/>
              </p:cNvSpPr>
              <p:nvPr/>
            </p:nvSpPr>
            <p:spPr bwMode="auto">
              <a:xfrm>
                <a:off x="4002" y="3356"/>
                <a:ext cx="454" cy="215"/>
              </a:xfrm>
              <a:custGeom>
                <a:avLst/>
                <a:gdLst>
                  <a:gd name="T0" fmla="*/ 1363 w 1363"/>
                  <a:gd name="T1" fmla="*/ 550 h 644"/>
                  <a:gd name="T2" fmla="*/ 1346 w 1363"/>
                  <a:gd name="T3" fmla="*/ 569 h 644"/>
                  <a:gd name="T4" fmla="*/ 1304 w 1363"/>
                  <a:gd name="T5" fmla="*/ 590 h 644"/>
                  <a:gd name="T6" fmla="*/ 1244 w 1363"/>
                  <a:gd name="T7" fmla="*/ 606 h 644"/>
                  <a:gd name="T8" fmla="*/ 1171 w 1363"/>
                  <a:gd name="T9" fmla="*/ 621 h 644"/>
                  <a:gd name="T10" fmla="*/ 1088 w 1363"/>
                  <a:gd name="T11" fmla="*/ 633 h 644"/>
                  <a:gd name="T12" fmla="*/ 1007 w 1363"/>
                  <a:gd name="T13" fmla="*/ 642 h 644"/>
                  <a:gd name="T14" fmla="*/ 927 w 1363"/>
                  <a:gd name="T15" fmla="*/ 644 h 644"/>
                  <a:gd name="T16" fmla="*/ 857 w 1363"/>
                  <a:gd name="T17" fmla="*/ 639 h 644"/>
                  <a:gd name="T18" fmla="*/ 813 w 1363"/>
                  <a:gd name="T19" fmla="*/ 642 h 644"/>
                  <a:gd name="T20" fmla="*/ 764 w 1363"/>
                  <a:gd name="T21" fmla="*/ 639 h 644"/>
                  <a:gd name="T22" fmla="*/ 714 w 1363"/>
                  <a:gd name="T23" fmla="*/ 633 h 644"/>
                  <a:gd name="T24" fmla="*/ 658 w 1363"/>
                  <a:gd name="T25" fmla="*/ 625 h 644"/>
                  <a:gd name="T26" fmla="*/ 606 w 1363"/>
                  <a:gd name="T27" fmla="*/ 609 h 644"/>
                  <a:gd name="T28" fmla="*/ 555 w 1363"/>
                  <a:gd name="T29" fmla="*/ 595 h 644"/>
                  <a:gd name="T30" fmla="*/ 509 w 1363"/>
                  <a:gd name="T31" fmla="*/ 574 h 644"/>
                  <a:gd name="T32" fmla="*/ 466 w 1363"/>
                  <a:gd name="T33" fmla="*/ 550 h 644"/>
                  <a:gd name="T34" fmla="*/ 396 w 1363"/>
                  <a:gd name="T35" fmla="*/ 520 h 644"/>
                  <a:gd name="T36" fmla="*/ 323 w 1363"/>
                  <a:gd name="T37" fmla="*/ 475 h 644"/>
                  <a:gd name="T38" fmla="*/ 249 w 1363"/>
                  <a:gd name="T39" fmla="*/ 423 h 644"/>
                  <a:gd name="T40" fmla="*/ 178 w 1363"/>
                  <a:gd name="T41" fmla="*/ 358 h 644"/>
                  <a:gd name="T42" fmla="*/ 118 w 1363"/>
                  <a:gd name="T43" fmla="*/ 286 h 644"/>
                  <a:gd name="T44" fmla="*/ 65 w 1363"/>
                  <a:gd name="T45" fmla="*/ 201 h 644"/>
                  <a:gd name="T46" fmla="*/ 24 w 1363"/>
                  <a:gd name="T47" fmla="*/ 108 h 644"/>
                  <a:gd name="T48" fmla="*/ 0 w 1363"/>
                  <a:gd name="T49" fmla="*/ 0 h 644"/>
                  <a:gd name="T50" fmla="*/ 19 w 1363"/>
                  <a:gd name="T51" fmla="*/ 11 h 644"/>
                  <a:gd name="T52" fmla="*/ 38 w 1363"/>
                  <a:gd name="T53" fmla="*/ 21 h 644"/>
                  <a:gd name="T54" fmla="*/ 68 w 1363"/>
                  <a:gd name="T55" fmla="*/ 29 h 644"/>
                  <a:gd name="T56" fmla="*/ 97 w 1363"/>
                  <a:gd name="T57" fmla="*/ 46 h 644"/>
                  <a:gd name="T58" fmla="*/ 132 w 1363"/>
                  <a:gd name="T59" fmla="*/ 70 h 644"/>
                  <a:gd name="T60" fmla="*/ 170 w 1363"/>
                  <a:gd name="T61" fmla="*/ 102 h 644"/>
                  <a:gd name="T62" fmla="*/ 213 w 1363"/>
                  <a:gd name="T63" fmla="*/ 148 h 644"/>
                  <a:gd name="T64" fmla="*/ 261 w 1363"/>
                  <a:gd name="T65" fmla="*/ 213 h 644"/>
                  <a:gd name="T66" fmla="*/ 296 w 1363"/>
                  <a:gd name="T67" fmla="*/ 253 h 644"/>
                  <a:gd name="T68" fmla="*/ 331 w 1363"/>
                  <a:gd name="T69" fmla="*/ 291 h 644"/>
                  <a:gd name="T70" fmla="*/ 372 w 1363"/>
                  <a:gd name="T71" fmla="*/ 326 h 644"/>
                  <a:gd name="T72" fmla="*/ 413 w 1363"/>
                  <a:gd name="T73" fmla="*/ 353 h 644"/>
                  <a:gd name="T74" fmla="*/ 457 w 1363"/>
                  <a:gd name="T75" fmla="*/ 364 h 644"/>
                  <a:gd name="T76" fmla="*/ 504 w 1363"/>
                  <a:gd name="T77" fmla="*/ 356 h 644"/>
                  <a:gd name="T78" fmla="*/ 550 w 1363"/>
                  <a:gd name="T79" fmla="*/ 326 h 644"/>
                  <a:gd name="T80" fmla="*/ 600 w 1363"/>
                  <a:gd name="T81" fmla="*/ 272 h 644"/>
                  <a:gd name="T82" fmla="*/ 630 w 1363"/>
                  <a:gd name="T83" fmla="*/ 256 h 644"/>
                  <a:gd name="T84" fmla="*/ 668 w 1363"/>
                  <a:gd name="T85" fmla="*/ 274 h 644"/>
                  <a:gd name="T86" fmla="*/ 717 w 1363"/>
                  <a:gd name="T87" fmla="*/ 315 h 644"/>
                  <a:gd name="T88" fmla="*/ 784 w 1363"/>
                  <a:gd name="T89" fmla="*/ 370 h 644"/>
                  <a:gd name="T90" fmla="*/ 878 w 1363"/>
                  <a:gd name="T91" fmla="*/ 431 h 644"/>
                  <a:gd name="T92" fmla="*/ 1001 w 1363"/>
                  <a:gd name="T93" fmla="*/ 487 h 644"/>
                  <a:gd name="T94" fmla="*/ 1161 w 1363"/>
                  <a:gd name="T95" fmla="*/ 531 h 644"/>
                  <a:gd name="T96" fmla="*/ 1363 w 1363"/>
                  <a:gd name="T97" fmla="*/ 550 h 6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63" h="644">
                    <a:moveTo>
                      <a:pt x="1363" y="550"/>
                    </a:moveTo>
                    <a:lnTo>
                      <a:pt x="1346" y="569"/>
                    </a:lnTo>
                    <a:lnTo>
                      <a:pt x="1304" y="590"/>
                    </a:lnTo>
                    <a:lnTo>
                      <a:pt x="1244" y="606"/>
                    </a:lnTo>
                    <a:lnTo>
                      <a:pt x="1171" y="621"/>
                    </a:lnTo>
                    <a:lnTo>
                      <a:pt x="1088" y="633"/>
                    </a:lnTo>
                    <a:lnTo>
                      <a:pt x="1007" y="642"/>
                    </a:lnTo>
                    <a:lnTo>
                      <a:pt x="927" y="644"/>
                    </a:lnTo>
                    <a:lnTo>
                      <a:pt x="857" y="639"/>
                    </a:lnTo>
                    <a:lnTo>
                      <a:pt x="813" y="642"/>
                    </a:lnTo>
                    <a:lnTo>
                      <a:pt x="764" y="639"/>
                    </a:lnTo>
                    <a:lnTo>
                      <a:pt x="714" y="633"/>
                    </a:lnTo>
                    <a:lnTo>
                      <a:pt x="658" y="625"/>
                    </a:lnTo>
                    <a:lnTo>
                      <a:pt x="606" y="609"/>
                    </a:lnTo>
                    <a:lnTo>
                      <a:pt x="555" y="595"/>
                    </a:lnTo>
                    <a:lnTo>
                      <a:pt x="509" y="574"/>
                    </a:lnTo>
                    <a:lnTo>
                      <a:pt x="466" y="550"/>
                    </a:lnTo>
                    <a:lnTo>
                      <a:pt x="396" y="520"/>
                    </a:lnTo>
                    <a:lnTo>
                      <a:pt x="323" y="475"/>
                    </a:lnTo>
                    <a:lnTo>
                      <a:pt x="249" y="423"/>
                    </a:lnTo>
                    <a:lnTo>
                      <a:pt x="178" y="358"/>
                    </a:lnTo>
                    <a:lnTo>
                      <a:pt x="118" y="286"/>
                    </a:lnTo>
                    <a:lnTo>
                      <a:pt x="65" y="201"/>
                    </a:lnTo>
                    <a:lnTo>
                      <a:pt x="24" y="108"/>
                    </a:lnTo>
                    <a:lnTo>
                      <a:pt x="0" y="0"/>
                    </a:lnTo>
                    <a:lnTo>
                      <a:pt x="19" y="11"/>
                    </a:lnTo>
                    <a:lnTo>
                      <a:pt x="38" y="21"/>
                    </a:lnTo>
                    <a:lnTo>
                      <a:pt x="68" y="29"/>
                    </a:lnTo>
                    <a:lnTo>
                      <a:pt x="97" y="46"/>
                    </a:lnTo>
                    <a:lnTo>
                      <a:pt x="132" y="70"/>
                    </a:lnTo>
                    <a:lnTo>
                      <a:pt x="170" y="102"/>
                    </a:lnTo>
                    <a:lnTo>
                      <a:pt x="213" y="148"/>
                    </a:lnTo>
                    <a:lnTo>
                      <a:pt x="261" y="213"/>
                    </a:lnTo>
                    <a:lnTo>
                      <a:pt x="296" y="253"/>
                    </a:lnTo>
                    <a:lnTo>
                      <a:pt x="331" y="291"/>
                    </a:lnTo>
                    <a:lnTo>
                      <a:pt x="372" y="326"/>
                    </a:lnTo>
                    <a:lnTo>
                      <a:pt x="413" y="353"/>
                    </a:lnTo>
                    <a:lnTo>
                      <a:pt x="457" y="364"/>
                    </a:lnTo>
                    <a:lnTo>
                      <a:pt x="504" y="356"/>
                    </a:lnTo>
                    <a:lnTo>
                      <a:pt x="550" y="326"/>
                    </a:lnTo>
                    <a:lnTo>
                      <a:pt x="600" y="272"/>
                    </a:lnTo>
                    <a:lnTo>
                      <a:pt x="630" y="256"/>
                    </a:lnTo>
                    <a:lnTo>
                      <a:pt x="668" y="274"/>
                    </a:lnTo>
                    <a:lnTo>
                      <a:pt x="717" y="315"/>
                    </a:lnTo>
                    <a:lnTo>
                      <a:pt x="784" y="370"/>
                    </a:lnTo>
                    <a:lnTo>
                      <a:pt x="878" y="431"/>
                    </a:lnTo>
                    <a:lnTo>
                      <a:pt x="1001" y="487"/>
                    </a:lnTo>
                    <a:lnTo>
                      <a:pt x="1161" y="531"/>
                    </a:lnTo>
                    <a:lnTo>
                      <a:pt x="1363" y="550"/>
                    </a:lnTo>
                    <a:close/>
                  </a:path>
                </a:pathLst>
              </a:custGeom>
              <a:solidFill>
                <a:srgbClr val="7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1" name="Freeform 114"/>
              <p:cNvSpPr>
                <a:spLocks/>
              </p:cNvSpPr>
              <p:nvPr/>
            </p:nvSpPr>
            <p:spPr bwMode="auto">
              <a:xfrm>
                <a:off x="4008" y="3368"/>
                <a:ext cx="442" cy="203"/>
              </a:xfrm>
              <a:custGeom>
                <a:avLst/>
                <a:gdLst>
                  <a:gd name="T0" fmla="*/ 1327 w 1327"/>
                  <a:gd name="T1" fmla="*/ 522 h 609"/>
                  <a:gd name="T2" fmla="*/ 1312 w 1327"/>
                  <a:gd name="T3" fmla="*/ 539 h 609"/>
                  <a:gd name="T4" fmla="*/ 1268 w 1327"/>
                  <a:gd name="T5" fmla="*/ 560 h 609"/>
                  <a:gd name="T6" fmla="*/ 1206 w 1327"/>
                  <a:gd name="T7" fmla="*/ 574 h 609"/>
                  <a:gd name="T8" fmla="*/ 1131 w 1327"/>
                  <a:gd name="T9" fmla="*/ 593 h 609"/>
                  <a:gd name="T10" fmla="*/ 1045 w 1327"/>
                  <a:gd name="T11" fmla="*/ 604 h 609"/>
                  <a:gd name="T12" fmla="*/ 961 w 1327"/>
                  <a:gd name="T13" fmla="*/ 609 h 609"/>
                  <a:gd name="T14" fmla="*/ 880 w 1327"/>
                  <a:gd name="T15" fmla="*/ 609 h 609"/>
                  <a:gd name="T16" fmla="*/ 808 w 1327"/>
                  <a:gd name="T17" fmla="*/ 604 h 609"/>
                  <a:gd name="T18" fmla="*/ 765 w 1327"/>
                  <a:gd name="T19" fmla="*/ 604 h 609"/>
                  <a:gd name="T20" fmla="*/ 719 w 1327"/>
                  <a:gd name="T21" fmla="*/ 601 h 609"/>
                  <a:gd name="T22" fmla="*/ 668 w 1327"/>
                  <a:gd name="T23" fmla="*/ 593 h 609"/>
                  <a:gd name="T24" fmla="*/ 616 w 1327"/>
                  <a:gd name="T25" fmla="*/ 583 h 609"/>
                  <a:gd name="T26" fmla="*/ 566 w 1327"/>
                  <a:gd name="T27" fmla="*/ 569 h 609"/>
                  <a:gd name="T28" fmla="*/ 517 w 1327"/>
                  <a:gd name="T29" fmla="*/ 550 h 609"/>
                  <a:gd name="T30" fmla="*/ 466 w 1327"/>
                  <a:gd name="T31" fmla="*/ 531 h 609"/>
                  <a:gd name="T32" fmla="*/ 426 w 1327"/>
                  <a:gd name="T33" fmla="*/ 504 h 609"/>
                  <a:gd name="T34" fmla="*/ 361 w 1327"/>
                  <a:gd name="T35" fmla="*/ 472 h 609"/>
                  <a:gd name="T36" fmla="*/ 294 w 1327"/>
                  <a:gd name="T37" fmla="*/ 431 h 609"/>
                  <a:gd name="T38" fmla="*/ 230 w 1327"/>
                  <a:gd name="T39" fmla="*/ 382 h 609"/>
                  <a:gd name="T40" fmla="*/ 169 w 1327"/>
                  <a:gd name="T41" fmla="*/ 323 h 609"/>
                  <a:gd name="T42" fmla="*/ 113 w 1327"/>
                  <a:gd name="T43" fmla="*/ 253 h 609"/>
                  <a:gd name="T44" fmla="*/ 64 w 1327"/>
                  <a:gd name="T45" fmla="*/ 178 h 609"/>
                  <a:gd name="T46" fmla="*/ 25 w 1327"/>
                  <a:gd name="T47" fmla="*/ 94 h 609"/>
                  <a:gd name="T48" fmla="*/ 0 w 1327"/>
                  <a:gd name="T49" fmla="*/ 0 h 609"/>
                  <a:gd name="T50" fmla="*/ 16 w 1327"/>
                  <a:gd name="T51" fmla="*/ 11 h 609"/>
                  <a:gd name="T52" fmla="*/ 38 w 1327"/>
                  <a:gd name="T53" fmla="*/ 16 h 609"/>
                  <a:gd name="T54" fmla="*/ 67 w 1327"/>
                  <a:gd name="T55" fmla="*/ 29 h 609"/>
                  <a:gd name="T56" fmla="*/ 96 w 1327"/>
                  <a:gd name="T57" fmla="*/ 43 h 609"/>
                  <a:gd name="T58" fmla="*/ 131 w 1327"/>
                  <a:gd name="T59" fmla="*/ 70 h 609"/>
                  <a:gd name="T60" fmla="*/ 172 w 1327"/>
                  <a:gd name="T61" fmla="*/ 108 h 609"/>
                  <a:gd name="T62" fmla="*/ 216 w 1327"/>
                  <a:gd name="T63" fmla="*/ 159 h 609"/>
                  <a:gd name="T64" fmla="*/ 262 w 1327"/>
                  <a:gd name="T65" fmla="*/ 229 h 609"/>
                  <a:gd name="T66" fmla="*/ 297 w 1327"/>
                  <a:gd name="T67" fmla="*/ 267 h 609"/>
                  <a:gd name="T68" fmla="*/ 332 w 1327"/>
                  <a:gd name="T69" fmla="*/ 302 h 609"/>
                  <a:gd name="T70" fmla="*/ 374 w 1327"/>
                  <a:gd name="T71" fmla="*/ 329 h 609"/>
                  <a:gd name="T72" fmla="*/ 415 w 1327"/>
                  <a:gd name="T73" fmla="*/ 344 h 609"/>
                  <a:gd name="T74" fmla="*/ 455 w 1327"/>
                  <a:gd name="T75" fmla="*/ 350 h 609"/>
                  <a:gd name="T76" fmla="*/ 499 w 1327"/>
                  <a:gd name="T77" fmla="*/ 337 h 609"/>
                  <a:gd name="T78" fmla="*/ 541 w 1327"/>
                  <a:gd name="T79" fmla="*/ 307 h 609"/>
                  <a:gd name="T80" fmla="*/ 587 w 1327"/>
                  <a:gd name="T81" fmla="*/ 253 h 609"/>
                  <a:gd name="T82" fmla="*/ 614 w 1327"/>
                  <a:gd name="T83" fmla="*/ 242 h 609"/>
                  <a:gd name="T84" fmla="*/ 649 w 1327"/>
                  <a:gd name="T85" fmla="*/ 262 h 609"/>
                  <a:gd name="T86" fmla="*/ 698 w 1327"/>
                  <a:gd name="T87" fmla="*/ 307 h 609"/>
                  <a:gd name="T88" fmla="*/ 765 w 1327"/>
                  <a:gd name="T89" fmla="*/ 358 h 609"/>
                  <a:gd name="T90" fmla="*/ 856 w 1327"/>
                  <a:gd name="T91" fmla="*/ 420 h 609"/>
                  <a:gd name="T92" fmla="*/ 975 w 1327"/>
                  <a:gd name="T93" fmla="*/ 472 h 609"/>
                  <a:gd name="T94" fmla="*/ 1131 w 1327"/>
                  <a:gd name="T95" fmla="*/ 510 h 609"/>
                  <a:gd name="T96" fmla="*/ 1327 w 1327"/>
                  <a:gd name="T97" fmla="*/ 522 h 6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27" h="609">
                    <a:moveTo>
                      <a:pt x="1327" y="522"/>
                    </a:moveTo>
                    <a:lnTo>
                      <a:pt x="1312" y="539"/>
                    </a:lnTo>
                    <a:lnTo>
                      <a:pt x="1268" y="560"/>
                    </a:lnTo>
                    <a:lnTo>
                      <a:pt x="1206" y="574"/>
                    </a:lnTo>
                    <a:lnTo>
                      <a:pt x="1131" y="593"/>
                    </a:lnTo>
                    <a:lnTo>
                      <a:pt x="1045" y="604"/>
                    </a:lnTo>
                    <a:lnTo>
                      <a:pt x="961" y="609"/>
                    </a:lnTo>
                    <a:lnTo>
                      <a:pt x="880" y="609"/>
                    </a:lnTo>
                    <a:lnTo>
                      <a:pt x="808" y="604"/>
                    </a:lnTo>
                    <a:lnTo>
                      <a:pt x="765" y="604"/>
                    </a:lnTo>
                    <a:lnTo>
                      <a:pt x="719" y="601"/>
                    </a:lnTo>
                    <a:lnTo>
                      <a:pt x="668" y="593"/>
                    </a:lnTo>
                    <a:lnTo>
                      <a:pt x="616" y="583"/>
                    </a:lnTo>
                    <a:lnTo>
                      <a:pt x="566" y="569"/>
                    </a:lnTo>
                    <a:lnTo>
                      <a:pt x="517" y="550"/>
                    </a:lnTo>
                    <a:lnTo>
                      <a:pt x="466" y="531"/>
                    </a:lnTo>
                    <a:lnTo>
                      <a:pt x="426" y="504"/>
                    </a:lnTo>
                    <a:lnTo>
                      <a:pt x="361" y="472"/>
                    </a:lnTo>
                    <a:lnTo>
                      <a:pt x="294" y="431"/>
                    </a:lnTo>
                    <a:lnTo>
                      <a:pt x="230" y="382"/>
                    </a:lnTo>
                    <a:lnTo>
                      <a:pt x="169" y="323"/>
                    </a:lnTo>
                    <a:lnTo>
                      <a:pt x="113" y="253"/>
                    </a:lnTo>
                    <a:lnTo>
                      <a:pt x="64" y="178"/>
                    </a:lnTo>
                    <a:lnTo>
                      <a:pt x="25" y="94"/>
                    </a:lnTo>
                    <a:lnTo>
                      <a:pt x="0" y="0"/>
                    </a:lnTo>
                    <a:lnTo>
                      <a:pt x="16" y="11"/>
                    </a:lnTo>
                    <a:lnTo>
                      <a:pt x="38" y="16"/>
                    </a:lnTo>
                    <a:lnTo>
                      <a:pt x="67" y="29"/>
                    </a:lnTo>
                    <a:lnTo>
                      <a:pt x="96" y="43"/>
                    </a:lnTo>
                    <a:lnTo>
                      <a:pt x="131" y="70"/>
                    </a:lnTo>
                    <a:lnTo>
                      <a:pt x="172" y="108"/>
                    </a:lnTo>
                    <a:lnTo>
                      <a:pt x="216" y="159"/>
                    </a:lnTo>
                    <a:lnTo>
                      <a:pt x="262" y="229"/>
                    </a:lnTo>
                    <a:lnTo>
                      <a:pt x="297" y="267"/>
                    </a:lnTo>
                    <a:lnTo>
                      <a:pt x="332" y="302"/>
                    </a:lnTo>
                    <a:lnTo>
                      <a:pt x="374" y="329"/>
                    </a:lnTo>
                    <a:lnTo>
                      <a:pt x="415" y="344"/>
                    </a:lnTo>
                    <a:lnTo>
                      <a:pt x="455" y="350"/>
                    </a:lnTo>
                    <a:lnTo>
                      <a:pt x="499" y="337"/>
                    </a:lnTo>
                    <a:lnTo>
                      <a:pt x="541" y="307"/>
                    </a:lnTo>
                    <a:lnTo>
                      <a:pt x="587" y="253"/>
                    </a:lnTo>
                    <a:lnTo>
                      <a:pt x="614" y="242"/>
                    </a:lnTo>
                    <a:lnTo>
                      <a:pt x="649" y="262"/>
                    </a:lnTo>
                    <a:lnTo>
                      <a:pt x="698" y="307"/>
                    </a:lnTo>
                    <a:lnTo>
                      <a:pt x="765" y="358"/>
                    </a:lnTo>
                    <a:lnTo>
                      <a:pt x="856" y="420"/>
                    </a:lnTo>
                    <a:lnTo>
                      <a:pt x="975" y="472"/>
                    </a:lnTo>
                    <a:lnTo>
                      <a:pt x="1131" y="510"/>
                    </a:lnTo>
                    <a:lnTo>
                      <a:pt x="1327" y="522"/>
                    </a:lnTo>
                    <a:close/>
                  </a:path>
                </a:pathLst>
              </a:custGeom>
              <a:solidFill>
                <a:srgbClr val="7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2" name="Freeform 115"/>
              <p:cNvSpPr>
                <a:spLocks/>
              </p:cNvSpPr>
              <p:nvPr/>
            </p:nvSpPr>
            <p:spPr bwMode="auto">
              <a:xfrm>
                <a:off x="4012" y="3380"/>
                <a:ext cx="434" cy="191"/>
              </a:xfrm>
              <a:custGeom>
                <a:avLst/>
                <a:gdLst>
                  <a:gd name="T0" fmla="*/ 1303 w 1303"/>
                  <a:gd name="T1" fmla="*/ 499 h 574"/>
                  <a:gd name="T2" fmla="*/ 1289 w 1303"/>
                  <a:gd name="T3" fmla="*/ 515 h 574"/>
                  <a:gd name="T4" fmla="*/ 1243 w 1303"/>
                  <a:gd name="T5" fmla="*/ 534 h 574"/>
                  <a:gd name="T6" fmla="*/ 1179 w 1303"/>
                  <a:gd name="T7" fmla="*/ 551 h 574"/>
                  <a:gd name="T8" fmla="*/ 1099 w 1303"/>
                  <a:gd name="T9" fmla="*/ 563 h 574"/>
                  <a:gd name="T10" fmla="*/ 1012 w 1303"/>
                  <a:gd name="T11" fmla="*/ 572 h 574"/>
                  <a:gd name="T12" fmla="*/ 924 w 1303"/>
                  <a:gd name="T13" fmla="*/ 574 h 574"/>
                  <a:gd name="T14" fmla="*/ 839 w 1303"/>
                  <a:gd name="T15" fmla="*/ 574 h 574"/>
                  <a:gd name="T16" fmla="*/ 769 w 1303"/>
                  <a:gd name="T17" fmla="*/ 563 h 574"/>
                  <a:gd name="T18" fmla="*/ 727 w 1303"/>
                  <a:gd name="T19" fmla="*/ 563 h 574"/>
                  <a:gd name="T20" fmla="*/ 681 w 1303"/>
                  <a:gd name="T21" fmla="*/ 560 h 574"/>
                  <a:gd name="T22" fmla="*/ 635 w 1303"/>
                  <a:gd name="T23" fmla="*/ 551 h 574"/>
                  <a:gd name="T24" fmla="*/ 584 w 1303"/>
                  <a:gd name="T25" fmla="*/ 539 h 574"/>
                  <a:gd name="T26" fmla="*/ 535 w 1303"/>
                  <a:gd name="T27" fmla="*/ 528 h 574"/>
                  <a:gd name="T28" fmla="*/ 488 w 1303"/>
                  <a:gd name="T29" fmla="*/ 507 h 574"/>
                  <a:gd name="T30" fmla="*/ 441 w 1303"/>
                  <a:gd name="T31" fmla="*/ 485 h 574"/>
                  <a:gd name="T32" fmla="*/ 398 w 1303"/>
                  <a:gd name="T33" fmla="*/ 458 h 574"/>
                  <a:gd name="T34" fmla="*/ 336 w 1303"/>
                  <a:gd name="T35" fmla="*/ 429 h 574"/>
                  <a:gd name="T36" fmla="*/ 277 w 1303"/>
                  <a:gd name="T37" fmla="*/ 388 h 574"/>
                  <a:gd name="T38" fmla="*/ 219 w 1303"/>
                  <a:gd name="T39" fmla="*/ 342 h 574"/>
                  <a:gd name="T40" fmla="*/ 164 w 1303"/>
                  <a:gd name="T41" fmla="*/ 288 h 574"/>
                  <a:gd name="T42" fmla="*/ 111 w 1303"/>
                  <a:gd name="T43" fmla="*/ 227 h 574"/>
                  <a:gd name="T44" fmla="*/ 67 w 1303"/>
                  <a:gd name="T45" fmla="*/ 157 h 574"/>
                  <a:gd name="T46" fmla="*/ 29 w 1303"/>
                  <a:gd name="T47" fmla="*/ 84 h 574"/>
                  <a:gd name="T48" fmla="*/ 0 w 1303"/>
                  <a:gd name="T49" fmla="*/ 0 h 574"/>
                  <a:gd name="T50" fmla="*/ 18 w 1303"/>
                  <a:gd name="T51" fmla="*/ 11 h 574"/>
                  <a:gd name="T52" fmla="*/ 43 w 1303"/>
                  <a:gd name="T53" fmla="*/ 21 h 574"/>
                  <a:gd name="T54" fmla="*/ 70 w 1303"/>
                  <a:gd name="T55" fmla="*/ 32 h 574"/>
                  <a:gd name="T56" fmla="*/ 102 w 1303"/>
                  <a:gd name="T57" fmla="*/ 46 h 574"/>
                  <a:gd name="T58" fmla="*/ 140 w 1303"/>
                  <a:gd name="T59" fmla="*/ 73 h 574"/>
                  <a:gd name="T60" fmla="*/ 181 w 1303"/>
                  <a:gd name="T61" fmla="*/ 110 h 574"/>
                  <a:gd name="T62" fmla="*/ 226 w 1303"/>
                  <a:gd name="T63" fmla="*/ 166 h 574"/>
                  <a:gd name="T64" fmla="*/ 275 w 1303"/>
                  <a:gd name="T65" fmla="*/ 242 h 574"/>
                  <a:gd name="T66" fmla="*/ 307 w 1303"/>
                  <a:gd name="T67" fmla="*/ 277 h 574"/>
                  <a:gd name="T68" fmla="*/ 339 w 1303"/>
                  <a:gd name="T69" fmla="*/ 307 h 574"/>
                  <a:gd name="T70" fmla="*/ 377 w 1303"/>
                  <a:gd name="T71" fmla="*/ 326 h 574"/>
                  <a:gd name="T72" fmla="*/ 415 w 1303"/>
                  <a:gd name="T73" fmla="*/ 335 h 574"/>
                  <a:gd name="T74" fmla="*/ 455 w 1303"/>
                  <a:gd name="T75" fmla="*/ 335 h 574"/>
                  <a:gd name="T76" fmla="*/ 497 w 1303"/>
                  <a:gd name="T77" fmla="*/ 318 h 574"/>
                  <a:gd name="T78" fmla="*/ 535 w 1303"/>
                  <a:gd name="T79" fmla="*/ 288 h 574"/>
                  <a:gd name="T80" fmla="*/ 576 w 1303"/>
                  <a:gd name="T81" fmla="*/ 242 h 574"/>
                  <a:gd name="T82" fmla="*/ 603 w 1303"/>
                  <a:gd name="T83" fmla="*/ 230 h 574"/>
                  <a:gd name="T84" fmla="*/ 638 w 1303"/>
                  <a:gd name="T85" fmla="*/ 251 h 574"/>
                  <a:gd name="T86" fmla="*/ 687 w 1303"/>
                  <a:gd name="T87" fmla="*/ 291 h 574"/>
                  <a:gd name="T88" fmla="*/ 757 w 1303"/>
                  <a:gd name="T89" fmla="*/ 347 h 574"/>
                  <a:gd name="T90" fmla="*/ 845 w 1303"/>
                  <a:gd name="T91" fmla="*/ 405 h 574"/>
                  <a:gd name="T92" fmla="*/ 964 w 1303"/>
                  <a:gd name="T93" fmla="*/ 455 h 574"/>
                  <a:gd name="T94" fmla="*/ 1114 w 1303"/>
                  <a:gd name="T95" fmla="*/ 490 h 574"/>
                  <a:gd name="T96" fmla="*/ 1303 w 1303"/>
                  <a:gd name="T97" fmla="*/ 499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03" h="574">
                    <a:moveTo>
                      <a:pt x="1303" y="499"/>
                    </a:moveTo>
                    <a:lnTo>
                      <a:pt x="1289" y="515"/>
                    </a:lnTo>
                    <a:lnTo>
                      <a:pt x="1243" y="534"/>
                    </a:lnTo>
                    <a:lnTo>
                      <a:pt x="1179" y="551"/>
                    </a:lnTo>
                    <a:lnTo>
                      <a:pt x="1099" y="563"/>
                    </a:lnTo>
                    <a:lnTo>
                      <a:pt x="1012" y="572"/>
                    </a:lnTo>
                    <a:lnTo>
                      <a:pt x="924" y="574"/>
                    </a:lnTo>
                    <a:lnTo>
                      <a:pt x="839" y="574"/>
                    </a:lnTo>
                    <a:lnTo>
                      <a:pt x="769" y="563"/>
                    </a:lnTo>
                    <a:lnTo>
                      <a:pt x="727" y="563"/>
                    </a:lnTo>
                    <a:lnTo>
                      <a:pt x="681" y="560"/>
                    </a:lnTo>
                    <a:lnTo>
                      <a:pt x="635" y="551"/>
                    </a:lnTo>
                    <a:lnTo>
                      <a:pt x="584" y="539"/>
                    </a:lnTo>
                    <a:lnTo>
                      <a:pt x="535" y="528"/>
                    </a:lnTo>
                    <a:lnTo>
                      <a:pt x="488" y="507"/>
                    </a:lnTo>
                    <a:lnTo>
                      <a:pt x="441" y="485"/>
                    </a:lnTo>
                    <a:lnTo>
                      <a:pt x="398" y="458"/>
                    </a:lnTo>
                    <a:lnTo>
                      <a:pt x="336" y="429"/>
                    </a:lnTo>
                    <a:lnTo>
                      <a:pt x="277" y="388"/>
                    </a:lnTo>
                    <a:lnTo>
                      <a:pt x="219" y="342"/>
                    </a:lnTo>
                    <a:lnTo>
                      <a:pt x="164" y="288"/>
                    </a:lnTo>
                    <a:lnTo>
                      <a:pt x="111" y="227"/>
                    </a:lnTo>
                    <a:lnTo>
                      <a:pt x="67" y="157"/>
                    </a:lnTo>
                    <a:lnTo>
                      <a:pt x="29" y="84"/>
                    </a:lnTo>
                    <a:lnTo>
                      <a:pt x="0" y="0"/>
                    </a:lnTo>
                    <a:lnTo>
                      <a:pt x="18" y="11"/>
                    </a:lnTo>
                    <a:lnTo>
                      <a:pt x="43" y="21"/>
                    </a:lnTo>
                    <a:lnTo>
                      <a:pt x="70" y="32"/>
                    </a:lnTo>
                    <a:lnTo>
                      <a:pt x="102" y="46"/>
                    </a:lnTo>
                    <a:lnTo>
                      <a:pt x="140" y="73"/>
                    </a:lnTo>
                    <a:lnTo>
                      <a:pt x="181" y="110"/>
                    </a:lnTo>
                    <a:lnTo>
                      <a:pt x="226" y="166"/>
                    </a:lnTo>
                    <a:lnTo>
                      <a:pt x="275" y="242"/>
                    </a:lnTo>
                    <a:lnTo>
                      <a:pt x="307" y="277"/>
                    </a:lnTo>
                    <a:lnTo>
                      <a:pt x="339" y="307"/>
                    </a:lnTo>
                    <a:lnTo>
                      <a:pt x="377" y="326"/>
                    </a:lnTo>
                    <a:lnTo>
                      <a:pt x="415" y="335"/>
                    </a:lnTo>
                    <a:lnTo>
                      <a:pt x="455" y="335"/>
                    </a:lnTo>
                    <a:lnTo>
                      <a:pt x="497" y="318"/>
                    </a:lnTo>
                    <a:lnTo>
                      <a:pt x="535" y="288"/>
                    </a:lnTo>
                    <a:lnTo>
                      <a:pt x="576" y="242"/>
                    </a:lnTo>
                    <a:lnTo>
                      <a:pt x="603" y="230"/>
                    </a:lnTo>
                    <a:lnTo>
                      <a:pt x="638" y="251"/>
                    </a:lnTo>
                    <a:lnTo>
                      <a:pt x="687" y="291"/>
                    </a:lnTo>
                    <a:lnTo>
                      <a:pt x="757" y="347"/>
                    </a:lnTo>
                    <a:lnTo>
                      <a:pt x="845" y="405"/>
                    </a:lnTo>
                    <a:lnTo>
                      <a:pt x="964" y="455"/>
                    </a:lnTo>
                    <a:lnTo>
                      <a:pt x="1114" y="490"/>
                    </a:lnTo>
                    <a:lnTo>
                      <a:pt x="1303" y="499"/>
                    </a:lnTo>
                    <a:close/>
                  </a:path>
                </a:pathLst>
              </a:custGeom>
              <a:solidFill>
                <a:srgbClr val="7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3" name="Freeform 116"/>
              <p:cNvSpPr>
                <a:spLocks/>
              </p:cNvSpPr>
              <p:nvPr/>
            </p:nvSpPr>
            <p:spPr bwMode="auto">
              <a:xfrm>
                <a:off x="4015" y="3393"/>
                <a:ext cx="427" cy="180"/>
              </a:xfrm>
              <a:custGeom>
                <a:avLst/>
                <a:gdLst>
                  <a:gd name="T0" fmla="*/ 1281 w 1281"/>
                  <a:gd name="T1" fmla="*/ 464 h 540"/>
                  <a:gd name="T2" fmla="*/ 1263 w 1281"/>
                  <a:gd name="T3" fmla="*/ 485 h 540"/>
                  <a:gd name="T4" fmla="*/ 1220 w 1281"/>
                  <a:gd name="T5" fmla="*/ 502 h 540"/>
                  <a:gd name="T6" fmla="*/ 1149 w 1281"/>
                  <a:gd name="T7" fmla="*/ 518 h 540"/>
                  <a:gd name="T8" fmla="*/ 1068 w 1281"/>
                  <a:gd name="T9" fmla="*/ 529 h 540"/>
                  <a:gd name="T10" fmla="*/ 977 w 1281"/>
                  <a:gd name="T11" fmla="*/ 537 h 540"/>
                  <a:gd name="T12" fmla="*/ 886 w 1281"/>
                  <a:gd name="T13" fmla="*/ 540 h 540"/>
                  <a:gd name="T14" fmla="*/ 802 w 1281"/>
                  <a:gd name="T15" fmla="*/ 534 h 540"/>
                  <a:gd name="T16" fmla="*/ 729 w 1281"/>
                  <a:gd name="T17" fmla="*/ 523 h 540"/>
                  <a:gd name="T18" fmla="*/ 688 w 1281"/>
                  <a:gd name="T19" fmla="*/ 523 h 540"/>
                  <a:gd name="T20" fmla="*/ 643 w 1281"/>
                  <a:gd name="T21" fmla="*/ 518 h 540"/>
                  <a:gd name="T22" fmla="*/ 597 w 1281"/>
                  <a:gd name="T23" fmla="*/ 511 h 540"/>
                  <a:gd name="T24" fmla="*/ 551 w 1281"/>
                  <a:gd name="T25" fmla="*/ 496 h 540"/>
                  <a:gd name="T26" fmla="*/ 503 w 1281"/>
                  <a:gd name="T27" fmla="*/ 482 h 540"/>
                  <a:gd name="T28" fmla="*/ 457 w 1281"/>
                  <a:gd name="T29" fmla="*/ 459 h 540"/>
                  <a:gd name="T30" fmla="*/ 412 w 1281"/>
                  <a:gd name="T31" fmla="*/ 435 h 540"/>
                  <a:gd name="T32" fmla="*/ 369 w 1281"/>
                  <a:gd name="T33" fmla="*/ 405 h 540"/>
                  <a:gd name="T34" fmla="*/ 317 w 1281"/>
                  <a:gd name="T35" fmla="*/ 377 h 540"/>
                  <a:gd name="T36" fmla="*/ 264 w 1281"/>
                  <a:gd name="T37" fmla="*/ 340 h 540"/>
                  <a:gd name="T38" fmla="*/ 212 w 1281"/>
                  <a:gd name="T39" fmla="*/ 295 h 540"/>
                  <a:gd name="T40" fmla="*/ 161 w 1281"/>
                  <a:gd name="T41" fmla="*/ 248 h 540"/>
                  <a:gd name="T42" fmla="*/ 115 w 1281"/>
                  <a:gd name="T43" fmla="*/ 192 h 540"/>
                  <a:gd name="T44" fmla="*/ 70 w 1281"/>
                  <a:gd name="T45" fmla="*/ 135 h 540"/>
                  <a:gd name="T46" fmla="*/ 32 w 1281"/>
                  <a:gd name="T47" fmla="*/ 70 h 540"/>
                  <a:gd name="T48" fmla="*/ 0 w 1281"/>
                  <a:gd name="T49" fmla="*/ 0 h 540"/>
                  <a:gd name="T50" fmla="*/ 21 w 1281"/>
                  <a:gd name="T51" fmla="*/ 12 h 540"/>
                  <a:gd name="T52" fmla="*/ 48 w 1281"/>
                  <a:gd name="T53" fmla="*/ 19 h 540"/>
                  <a:gd name="T54" fmla="*/ 77 w 1281"/>
                  <a:gd name="T55" fmla="*/ 30 h 540"/>
                  <a:gd name="T56" fmla="*/ 109 w 1281"/>
                  <a:gd name="T57" fmla="*/ 44 h 540"/>
                  <a:gd name="T58" fmla="*/ 147 w 1281"/>
                  <a:gd name="T59" fmla="*/ 70 h 540"/>
                  <a:gd name="T60" fmla="*/ 188 w 1281"/>
                  <a:gd name="T61" fmla="*/ 108 h 540"/>
                  <a:gd name="T62" fmla="*/ 234 w 1281"/>
                  <a:gd name="T63" fmla="*/ 167 h 540"/>
                  <a:gd name="T64" fmla="*/ 287 w 1281"/>
                  <a:gd name="T65" fmla="*/ 246 h 540"/>
                  <a:gd name="T66" fmla="*/ 317 w 1281"/>
                  <a:gd name="T67" fmla="*/ 281 h 540"/>
                  <a:gd name="T68" fmla="*/ 349 w 1281"/>
                  <a:gd name="T69" fmla="*/ 304 h 540"/>
                  <a:gd name="T70" fmla="*/ 387 w 1281"/>
                  <a:gd name="T71" fmla="*/ 318 h 540"/>
                  <a:gd name="T72" fmla="*/ 425 w 1281"/>
                  <a:gd name="T73" fmla="*/ 321 h 540"/>
                  <a:gd name="T74" fmla="*/ 463 w 1281"/>
                  <a:gd name="T75" fmla="*/ 316 h 540"/>
                  <a:gd name="T76" fmla="*/ 500 w 1281"/>
                  <a:gd name="T77" fmla="*/ 295 h 540"/>
                  <a:gd name="T78" fmla="*/ 536 w 1281"/>
                  <a:gd name="T79" fmla="*/ 262 h 540"/>
                  <a:gd name="T80" fmla="*/ 571 w 1281"/>
                  <a:gd name="T81" fmla="*/ 219 h 540"/>
                  <a:gd name="T82" fmla="*/ 594 w 1281"/>
                  <a:gd name="T83" fmla="*/ 211 h 540"/>
                  <a:gd name="T84" fmla="*/ 632 w 1281"/>
                  <a:gd name="T85" fmla="*/ 234 h 540"/>
                  <a:gd name="T86" fmla="*/ 678 w 1281"/>
                  <a:gd name="T87" fmla="*/ 275 h 540"/>
                  <a:gd name="T88" fmla="*/ 746 w 1281"/>
                  <a:gd name="T89" fmla="*/ 327 h 540"/>
                  <a:gd name="T90" fmla="*/ 834 w 1281"/>
                  <a:gd name="T91" fmla="*/ 386 h 540"/>
                  <a:gd name="T92" fmla="*/ 950 w 1281"/>
                  <a:gd name="T93" fmla="*/ 432 h 540"/>
                  <a:gd name="T94" fmla="*/ 1100 w 1281"/>
                  <a:gd name="T95" fmla="*/ 461 h 540"/>
                  <a:gd name="T96" fmla="*/ 1281 w 1281"/>
                  <a:gd name="T97" fmla="*/ 464 h 5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81" h="540">
                    <a:moveTo>
                      <a:pt x="1281" y="464"/>
                    </a:moveTo>
                    <a:lnTo>
                      <a:pt x="1263" y="485"/>
                    </a:lnTo>
                    <a:lnTo>
                      <a:pt x="1220" y="502"/>
                    </a:lnTo>
                    <a:lnTo>
                      <a:pt x="1149" y="518"/>
                    </a:lnTo>
                    <a:lnTo>
                      <a:pt x="1068" y="529"/>
                    </a:lnTo>
                    <a:lnTo>
                      <a:pt x="977" y="537"/>
                    </a:lnTo>
                    <a:lnTo>
                      <a:pt x="886" y="540"/>
                    </a:lnTo>
                    <a:lnTo>
                      <a:pt x="802" y="534"/>
                    </a:lnTo>
                    <a:lnTo>
                      <a:pt x="729" y="523"/>
                    </a:lnTo>
                    <a:lnTo>
                      <a:pt x="688" y="523"/>
                    </a:lnTo>
                    <a:lnTo>
                      <a:pt x="643" y="518"/>
                    </a:lnTo>
                    <a:lnTo>
                      <a:pt x="597" y="511"/>
                    </a:lnTo>
                    <a:lnTo>
                      <a:pt x="551" y="496"/>
                    </a:lnTo>
                    <a:lnTo>
                      <a:pt x="503" y="482"/>
                    </a:lnTo>
                    <a:lnTo>
                      <a:pt x="457" y="459"/>
                    </a:lnTo>
                    <a:lnTo>
                      <a:pt x="412" y="435"/>
                    </a:lnTo>
                    <a:lnTo>
                      <a:pt x="369" y="405"/>
                    </a:lnTo>
                    <a:lnTo>
                      <a:pt x="317" y="377"/>
                    </a:lnTo>
                    <a:lnTo>
                      <a:pt x="264" y="340"/>
                    </a:lnTo>
                    <a:lnTo>
                      <a:pt x="212" y="295"/>
                    </a:lnTo>
                    <a:lnTo>
                      <a:pt x="161" y="248"/>
                    </a:lnTo>
                    <a:lnTo>
                      <a:pt x="115" y="192"/>
                    </a:lnTo>
                    <a:lnTo>
                      <a:pt x="70" y="135"/>
                    </a:lnTo>
                    <a:lnTo>
                      <a:pt x="32" y="70"/>
                    </a:lnTo>
                    <a:lnTo>
                      <a:pt x="0" y="0"/>
                    </a:lnTo>
                    <a:lnTo>
                      <a:pt x="21" y="12"/>
                    </a:lnTo>
                    <a:lnTo>
                      <a:pt x="48" y="19"/>
                    </a:lnTo>
                    <a:lnTo>
                      <a:pt x="77" y="30"/>
                    </a:lnTo>
                    <a:lnTo>
                      <a:pt x="109" y="44"/>
                    </a:lnTo>
                    <a:lnTo>
                      <a:pt x="147" y="70"/>
                    </a:lnTo>
                    <a:lnTo>
                      <a:pt x="188" y="108"/>
                    </a:lnTo>
                    <a:lnTo>
                      <a:pt x="234" y="167"/>
                    </a:lnTo>
                    <a:lnTo>
                      <a:pt x="287" y="246"/>
                    </a:lnTo>
                    <a:lnTo>
                      <a:pt x="317" y="281"/>
                    </a:lnTo>
                    <a:lnTo>
                      <a:pt x="349" y="304"/>
                    </a:lnTo>
                    <a:lnTo>
                      <a:pt x="387" y="318"/>
                    </a:lnTo>
                    <a:lnTo>
                      <a:pt x="425" y="321"/>
                    </a:lnTo>
                    <a:lnTo>
                      <a:pt x="463" y="316"/>
                    </a:lnTo>
                    <a:lnTo>
                      <a:pt x="500" y="295"/>
                    </a:lnTo>
                    <a:lnTo>
                      <a:pt x="536" y="262"/>
                    </a:lnTo>
                    <a:lnTo>
                      <a:pt x="571" y="219"/>
                    </a:lnTo>
                    <a:lnTo>
                      <a:pt x="594" y="211"/>
                    </a:lnTo>
                    <a:lnTo>
                      <a:pt x="632" y="234"/>
                    </a:lnTo>
                    <a:lnTo>
                      <a:pt x="678" y="275"/>
                    </a:lnTo>
                    <a:lnTo>
                      <a:pt x="746" y="327"/>
                    </a:lnTo>
                    <a:lnTo>
                      <a:pt x="834" y="386"/>
                    </a:lnTo>
                    <a:lnTo>
                      <a:pt x="950" y="432"/>
                    </a:lnTo>
                    <a:lnTo>
                      <a:pt x="1100" y="461"/>
                    </a:lnTo>
                    <a:lnTo>
                      <a:pt x="1281" y="464"/>
                    </a:lnTo>
                    <a:close/>
                  </a:path>
                </a:pathLst>
              </a:custGeom>
              <a:solidFill>
                <a:srgbClr val="6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4" name="Freeform 117"/>
              <p:cNvSpPr>
                <a:spLocks/>
              </p:cNvSpPr>
              <p:nvPr/>
            </p:nvSpPr>
            <p:spPr bwMode="auto">
              <a:xfrm>
                <a:off x="4020" y="3405"/>
                <a:ext cx="416" cy="169"/>
              </a:xfrm>
              <a:custGeom>
                <a:avLst/>
                <a:gdLst>
                  <a:gd name="T0" fmla="*/ 1250 w 1250"/>
                  <a:gd name="T1" fmla="*/ 435 h 508"/>
                  <a:gd name="T2" fmla="*/ 1236 w 1250"/>
                  <a:gd name="T3" fmla="*/ 456 h 508"/>
                  <a:gd name="T4" fmla="*/ 1190 w 1250"/>
                  <a:gd name="T5" fmla="*/ 476 h 508"/>
                  <a:gd name="T6" fmla="*/ 1120 w 1250"/>
                  <a:gd name="T7" fmla="*/ 491 h 508"/>
                  <a:gd name="T8" fmla="*/ 1034 w 1250"/>
                  <a:gd name="T9" fmla="*/ 502 h 508"/>
                  <a:gd name="T10" fmla="*/ 940 w 1250"/>
                  <a:gd name="T11" fmla="*/ 508 h 508"/>
                  <a:gd name="T12" fmla="*/ 848 w 1250"/>
                  <a:gd name="T13" fmla="*/ 508 h 508"/>
                  <a:gd name="T14" fmla="*/ 759 w 1250"/>
                  <a:gd name="T15" fmla="*/ 502 h 508"/>
                  <a:gd name="T16" fmla="*/ 689 w 1250"/>
                  <a:gd name="T17" fmla="*/ 488 h 508"/>
                  <a:gd name="T18" fmla="*/ 604 w 1250"/>
                  <a:gd name="T19" fmla="*/ 480 h 508"/>
                  <a:gd name="T20" fmla="*/ 514 w 1250"/>
                  <a:gd name="T21" fmla="*/ 459 h 508"/>
                  <a:gd name="T22" fmla="*/ 423 w 1250"/>
                  <a:gd name="T23" fmla="*/ 421 h 508"/>
                  <a:gd name="T24" fmla="*/ 333 w 1250"/>
                  <a:gd name="T25" fmla="*/ 365 h 508"/>
                  <a:gd name="T26" fmla="*/ 242 w 1250"/>
                  <a:gd name="T27" fmla="*/ 298 h 508"/>
                  <a:gd name="T28" fmla="*/ 157 w 1250"/>
                  <a:gd name="T29" fmla="*/ 213 h 508"/>
                  <a:gd name="T30" fmla="*/ 73 w 1250"/>
                  <a:gd name="T31" fmla="*/ 114 h 508"/>
                  <a:gd name="T32" fmla="*/ 0 w 1250"/>
                  <a:gd name="T33" fmla="*/ 0 h 508"/>
                  <a:gd name="T34" fmla="*/ 19 w 1250"/>
                  <a:gd name="T35" fmla="*/ 9 h 508"/>
                  <a:gd name="T36" fmla="*/ 46 w 1250"/>
                  <a:gd name="T37" fmla="*/ 19 h 508"/>
                  <a:gd name="T38" fmla="*/ 75 w 1250"/>
                  <a:gd name="T39" fmla="*/ 30 h 508"/>
                  <a:gd name="T40" fmla="*/ 108 w 1250"/>
                  <a:gd name="T41" fmla="*/ 44 h 508"/>
                  <a:gd name="T42" fmla="*/ 145 w 1250"/>
                  <a:gd name="T43" fmla="*/ 73 h 508"/>
                  <a:gd name="T44" fmla="*/ 189 w 1250"/>
                  <a:gd name="T45" fmla="*/ 114 h 508"/>
                  <a:gd name="T46" fmla="*/ 239 w 1250"/>
                  <a:gd name="T47" fmla="*/ 173 h 508"/>
                  <a:gd name="T48" fmla="*/ 291 w 1250"/>
                  <a:gd name="T49" fmla="*/ 257 h 508"/>
                  <a:gd name="T50" fmla="*/ 318 w 1250"/>
                  <a:gd name="T51" fmla="*/ 289 h 508"/>
                  <a:gd name="T52" fmla="*/ 350 w 1250"/>
                  <a:gd name="T53" fmla="*/ 310 h 508"/>
                  <a:gd name="T54" fmla="*/ 385 w 1250"/>
                  <a:gd name="T55" fmla="*/ 319 h 508"/>
                  <a:gd name="T56" fmla="*/ 423 w 1250"/>
                  <a:gd name="T57" fmla="*/ 313 h 508"/>
                  <a:gd name="T58" fmla="*/ 461 w 1250"/>
                  <a:gd name="T59" fmla="*/ 298 h 508"/>
                  <a:gd name="T60" fmla="*/ 496 w 1250"/>
                  <a:gd name="T61" fmla="*/ 275 h 508"/>
                  <a:gd name="T62" fmla="*/ 528 w 1250"/>
                  <a:gd name="T63" fmla="*/ 243 h 508"/>
                  <a:gd name="T64" fmla="*/ 558 w 1250"/>
                  <a:gd name="T65" fmla="*/ 199 h 508"/>
                  <a:gd name="T66" fmla="*/ 581 w 1250"/>
                  <a:gd name="T67" fmla="*/ 197 h 508"/>
                  <a:gd name="T68" fmla="*/ 616 w 1250"/>
                  <a:gd name="T69" fmla="*/ 219 h 508"/>
                  <a:gd name="T70" fmla="*/ 665 w 1250"/>
                  <a:gd name="T71" fmla="*/ 262 h 508"/>
                  <a:gd name="T72" fmla="*/ 730 w 1250"/>
                  <a:gd name="T73" fmla="*/ 316 h 508"/>
                  <a:gd name="T74" fmla="*/ 818 w 1250"/>
                  <a:gd name="T75" fmla="*/ 368 h 508"/>
                  <a:gd name="T76" fmla="*/ 932 w 1250"/>
                  <a:gd name="T77" fmla="*/ 412 h 508"/>
                  <a:gd name="T78" fmla="*/ 1075 w 1250"/>
                  <a:gd name="T79" fmla="*/ 438 h 508"/>
                  <a:gd name="T80" fmla="*/ 1250 w 1250"/>
                  <a:gd name="T81" fmla="*/ 435 h 5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50" h="508">
                    <a:moveTo>
                      <a:pt x="1250" y="435"/>
                    </a:moveTo>
                    <a:lnTo>
                      <a:pt x="1236" y="456"/>
                    </a:lnTo>
                    <a:lnTo>
                      <a:pt x="1190" y="476"/>
                    </a:lnTo>
                    <a:lnTo>
                      <a:pt x="1120" y="491"/>
                    </a:lnTo>
                    <a:lnTo>
                      <a:pt x="1034" y="502"/>
                    </a:lnTo>
                    <a:lnTo>
                      <a:pt x="940" y="508"/>
                    </a:lnTo>
                    <a:lnTo>
                      <a:pt x="848" y="508"/>
                    </a:lnTo>
                    <a:lnTo>
                      <a:pt x="759" y="502"/>
                    </a:lnTo>
                    <a:lnTo>
                      <a:pt x="689" y="488"/>
                    </a:lnTo>
                    <a:lnTo>
                      <a:pt x="604" y="480"/>
                    </a:lnTo>
                    <a:lnTo>
                      <a:pt x="514" y="459"/>
                    </a:lnTo>
                    <a:lnTo>
                      <a:pt x="423" y="421"/>
                    </a:lnTo>
                    <a:lnTo>
                      <a:pt x="333" y="365"/>
                    </a:lnTo>
                    <a:lnTo>
                      <a:pt x="242" y="298"/>
                    </a:lnTo>
                    <a:lnTo>
                      <a:pt x="157" y="213"/>
                    </a:lnTo>
                    <a:lnTo>
                      <a:pt x="73" y="114"/>
                    </a:lnTo>
                    <a:lnTo>
                      <a:pt x="0" y="0"/>
                    </a:lnTo>
                    <a:lnTo>
                      <a:pt x="19" y="9"/>
                    </a:lnTo>
                    <a:lnTo>
                      <a:pt x="46" y="19"/>
                    </a:lnTo>
                    <a:lnTo>
                      <a:pt x="75" y="30"/>
                    </a:lnTo>
                    <a:lnTo>
                      <a:pt x="108" y="44"/>
                    </a:lnTo>
                    <a:lnTo>
                      <a:pt x="145" y="73"/>
                    </a:lnTo>
                    <a:lnTo>
                      <a:pt x="189" y="114"/>
                    </a:lnTo>
                    <a:lnTo>
                      <a:pt x="239" y="173"/>
                    </a:lnTo>
                    <a:lnTo>
                      <a:pt x="291" y="257"/>
                    </a:lnTo>
                    <a:lnTo>
                      <a:pt x="318" y="289"/>
                    </a:lnTo>
                    <a:lnTo>
                      <a:pt x="350" y="310"/>
                    </a:lnTo>
                    <a:lnTo>
                      <a:pt x="385" y="319"/>
                    </a:lnTo>
                    <a:lnTo>
                      <a:pt x="423" y="313"/>
                    </a:lnTo>
                    <a:lnTo>
                      <a:pt x="461" y="298"/>
                    </a:lnTo>
                    <a:lnTo>
                      <a:pt x="496" y="275"/>
                    </a:lnTo>
                    <a:lnTo>
                      <a:pt x="528" y="243"/>
                    </a:lnTo>
                    <a:lnTo>
                      <a:pt x="558" y="199"/>
                    </a:lnTo>
                    <a:lnTo>
                      <a:pt x="581" y="197"/>
                    </a:lnTo>
                    <a:lnTo>
                      <a:pt x="616" y="219"/>
                    </a:lnTo>
                    <a:lnTo>
                      <a:pt x="665" y="262"/>
                    </a:lnTo>
                    <a:lnTo>
                      <a:pt x="730" y="316"/>
                    </a:lnTo>
                    <a:lnTo>
                      <a:pt x="818" y="368"/>
                    </a:lnTo>
                    <a:lnTo>
                      <a:pt x="932" y="412"/>
                    </a:lnTo>
                    <a:lnTo>
                      <a:pt x="1075" y="438"/>
                    </a:lnTo>
                    <a:lnTo>
                      <a:pt x="1250" y="435"/>
                    </a:lnTo>
                    <a:close/>
                  </a:path>
                </a:pathLst>
              </a:custGeom>
              <a:solidFill>
                <a:srgbClr val="6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5" name="Freeform 118"/>
              <p:cNvSpPr>
                <a:spLocks/>
              </p:cNvSpPr>
              <p:nvPr/>
            </p:nvSpPr>
            <p:spPr bwMode="auto">
              <a:xfrm>
                <a:off x="4829" y="2401"/>
                <a:ext cx="357" cy="278"/>
              </a:xfrm>
              <a:custGeom>
                <a:avLst/>
                <a:gdLst>
                  <a:gd name="T0" fmla="*/ 0 w 1071"/>
                  <a:gd name="T1" fmla="*/ 275 h 836"/>
                  <a:gd name="T2" fmla="*/ 35 w 1071"/>
                  <a:gd name="T3" fmla="*/ 194 h 836"/>
                  <a:gd name="T4" fmla="*/ 64 w 1071"/>
                  <a:gd name="T5" fmla="*/ 138 h 836"/>
                  <a:gd name="T6" fmla="*/ 91 w 1071"/>
                  <a:gd name="T7" fmla="*/ 100 h 836"/>
                  <a:gd name="T8" fmla="*/ 123 w 1071"/>
                  <a:gd name="T9" fmla="*/ 77 h 836"/>
                  <a:gd name="T10" fmla="*/ 164 w 1071"/>
                  <a:gd name="T11" fmla="*/ 62 h 836"/>
                  <a:gd name="T12" fmla="*/ 223 w 1071"/>
                  <a:gd name="T13" fmla="*/ 48 h 836"/>
                  <a:gd name="T14" fmla="*/ 298 w 1071"/>
                  <a:gd name="T15" fmla="*/ 30 h 836"/>
                  <a:gd name="T16" fmla="*/ 403 w 1071"/>
                  <a:gd name="T17" fmla="*/ 0 h 836"/>
                  <a:gd name="T18" fmla="*/ 527 w 1071"/>
                  <a:gd name="T19" fmla="*/ 7 h 836"/>
                  <a:gd name="T20" fmla="*/ 643 w 1071"/>
                  <a:gd name="T21" fmla="*/ 35 h 836"/>
                  <a:gd name="T22" fmla="*/ 754 w 1071"/>
                  <a:gd name="T23" fmla="*/ 91 h 836"/>
                  <a:gd name="T24" fmla="*/ 851 w 1071"/>
                  <a:gd name="T25" fmla="*/ 167 h 836"/>
                  <a:gd name="T26" fmla="*/ 936 w 1071"/>
                  <a:gd name="T27" fmla="*/ 264 h 836"/>
                  <a:gd name="T28" fmla="*/ 1001 w 1071"/>
                  <a:gd name="T29" fmla="*/ 374 h 836"/>
                  <a:gd name="T30" fmla="*/ 1047 w 1071"/>
                  <a:gd name="T31" fmla="*/ 503 h 836"/>
                  <a:gd name="T32" fmla="*/ 1071 w 1071"/>
                  <a:gd name="T33" fmla="*/ 642 h 836"/>
                  <a:gd name="T34" fmla="*/ 1031 w 1071"/>
                  <a:gd name="T35" fmla="*/ 777 h 836"/>
                  <a:gd name="T36" fmla="*/ 918 w 1071"/>
                  <a:gd name="T37" fmla="*/ 836 h 836"/>
                  <a:gd name="T38" fmla="*/ 751 w 1071"/>
                  <a:gd name="T39" fmla="*/ 833 h 836"/>
                  <a:gd name="T40" fmla="*/ 559 w 1071"/>
                  <a:gd name="T41" fmla="*/ 780 h 836"/>
                  <a:gd name="T42" fmla="*/ 360 w 1071"/>
                  <a:gd name="T43" fmla="*/ 687 h 836"/>
                  <a:gd name="T44" fmla="*/ 188 w 1071"/>
                  <a:gd name="T45" fmla="*/ 564 h 836"/>
                  <a:gd name="T46" fmla="*/ 59 w 1071"/>
                  <a:gd name="T47" fmla="*/ 421 h 836"/>
                  <a:gd name="T48" fmla="*/ 0 w 1071"/>
                  <a:gd name="T49" fmla="*/ 275 h 8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071" h="836">
                    <a:moveTo>
                      <a:pt x="0" y="275"/>
                    </a:moveTo>
                    <a:lnTo>
                      <a:pt x="35" y="194"/>
                    </a:lnTo>
                    <a:lnTo>
                      <a:pt x="64" y="138"/>
                    </a:lnTo>
                    <a:lnTo>
                      <a:pt x="91" y="100"/>
                    </a:lnTo>
                    <a:lnTo>
                      <a:pt x="123" y="77"/>
                    </a:lnTo>
                    <a:lnTo>
                      <a:pt x="164" y="62"/>
                    </a:lnTo>
                    <a:lnTo>
                      <a:pt x="223" y="48"/>
                    </a:lnTo>
                    <a:lnTo>
                      <a:pt x="298" y="30"/>
                    </a:lnTo>
                    <a:lnTo>
                      <a:pt x="403" y="0"/>
                    </a:lnTo>
                    <a:lnTo>
                      <a:pt x="527" y="7"/>
                    </a:lnTo>
                    <a:lnTo>
                      <a:pt x="643" y="35"/>
                    </a:lnTo>
                    <a:lnTo>
                      <a:pt x="754" y="91"/>
                    </a:lnTo>
                    <a:lnTo>
                      <a:pt x="851" y="167"/>
                    </a:lnTo>
                    <a:lnTo>
                      <a:pt x="936" y="264"/>
                    </a:lnTo>
                    <a:lnTo>
                      <a:pt x="1001" y="374"/>
                    </a:lnTo>
                    <a:lnTo>
                      <a:pt x="1047" y="503"/>
                    </a:lnTo>
                    <a:lnTo>
                      <a:pt x="1071" y="642"/>
                    </a:lnTo>
                    <a:lnTo>
                      <a:pt x="1031" y="777"/>
                    </a:lnTo>
                    <a:lnTo>
                      <a:pt x="918" y="836"/>
                    </a:lnTo>
                    <a:lnTo>
                      <a:pt x="751" y="833"/>
                    </a:lnTo>
                    <a:lnTo>
                      <a:pt x="559" y="780"/>
                    </a:lnTo>
                    <a:lnTo>
                      <a:pt x="360" y="687"/>
                    </a:lnTo>
                    <a:lnTo>
                      <a:pt x="188" y="564"/>
                    </a:lnTo>
                    <a:lnTo>
                      <a:pt x="59" y="421"/>
                    </a:lnTo>
                    <a:lnTo>
                      <a:pt x="0" y="275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6" name="Freeform 119"/>
              <p:cNvSpPr>
                <a:spLocks/>
              </p:cNvSpPr>
              <p:nvPr/>
            </p:nvSpPr>
            <p:spPr bwMode="auto">
              <a:xfrm>
                <a:off x="4841" y="2405"/>
                <a:ext cx="334" cy="262"/>
              </a:xfrm>
              <a:custGeom>
                <a:avLst/>
                <a:gdLst>
                  <a:gd name="T0" fmla="*/ 0 w 1001"/>
                  <a:gd name="T1" fmla="*/ 256 h 785"/>
                  <a:gd name="T2" fmla="*/ 32 w 1001"/>
                  <a:gd name="T3" fmla="*/ 181 h 785"/>
                  <a:gd name="T4" fmla="*/ 59 w 1001"/>
                  <a:gd name="T5" fmla="*/ 127 h 785"/>
                  <a:gd name="T6" fmla="*/ 85 w 1001"/>
                  <a:gd name="T7" fmla="*/ 92 h 785"/>
                  <a:gd name="T8" fmla="*/ 115 w 1001"/>
                  <a:gd name="T9" fmla="*/ 73 h 785"/>
                  <a:gd name="T10" fmla="*/ 153 w 1001"/>
                  <a:gd name="T11" fmla="*/ 57 h 785"/>
                  <a:gd name="T12" fmla="*/ 204 w 1001"/>
                  <a:gd name="T13" fmla="*/ 43 h 785"/>
                  <a:gd name="T14" fmla="*/ 277 w 1001"/>
                  <a:gd name="T15" fmla="*/ 25 h 785"/>
                  <a:gd name="T16" fmla="*/ 374 w 1001"/>
                  <a:gd name="T17" fmla="*/ 0 h 785"/>
                  <a:gd name="T18" fmla="*/ 492 w 1001"/>
                  <a:gd name="T19" fmla="*/ 5 h 785"/>
                  <a:gd name="T20" fmla="*/ 603 w 1001"/>
                  <a:gd name="T21" fmla="*/ 35 h 785"/>
                  <a:gd name="T22" fmla="*/ 705 w 1001"/>
                  <a:gd name="T23" fmla="*/ 87 h 785"/>
                  <a:gd name="T24" fmla="*/ 799 w 1001"/>
                  <a:gd name="T25" fmla="*/ 157 h 785"/>
                  <a:gd name="T26" fmla="*/ 874 w 1001"/>
                  <a:gd name="T27" fmla="*/ 248 h 785"/>
                  <a:gd name="T28" fmla="*/ 936 w 1001"/>
                  <a:gd name="T29" fmla="*/ 353 h 785"/>
                  <a:gd name="T30" fmla="*/ 980 w 1001"/>
                  <a:gd name="T31" fmla="*/ 472 h 785"/>
                  <a:gd name="T32" fmla="*/ 1001 w 1001"/>
                  <a:gd name="T33" fmla="*/ 601 h 785"/>
                  <a:gd name="T34" fmla="*/ 966 w 1001"/>
                  <a:gd name="T35" fmla="*/ 729 h 785"/>
                  <a:gd name="T36" fmla="*/ 859 w 1001"/>
                  <a:gd name="T37" fmla="*/ 785 h 785"/>
                  <a:gd name="T38" fmla="*/ 702 w 1001"/>
                  <a:gd name="T39" fmla="*/ 785 h 785"/>
                  <a:gd name="T40" fmla="*/ 524 w 1001"/>
                  <a:gd name="T41" fmla="*/ 731 h 785"/>
                  <a:gd name="T42" fmla="*/ 336 w 1001"/>
                  <a:gd name="T43" fmla="*/ 645 h 785"/>
                  <a:gd name="T44" fmla="*/ 175 w 1001"/>
                  <a:gd name="T45" fmla="*/ 528 h 785"/>
                  <a:gd name="T46" fmla="*/ 53 w 1001"/>
                  <a:gd name="T47" fmla="*/ 396 h 785"/>
                  <a:gd name="T48" fmla="*/ 0 w 1001"/>
                  <a:gd name="T49" fmla="*/ 256 h 7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001" h="785">
                    <a:moveTo>
                      <a:pt x="0" y="256"/>
                    </a:moveTo>
                    <a:lnTo>
                      <a:pt x="32" y="181"/>
                    </a:lnTo>
                    <a:lnTo>
                      <a:pt x="59" y="127"/>
                    </a:lnTo>
                    <a:lnTo>
                      <a:pt x="85" y="92"/>
                    </a:lnTo>
                    <a:lnTo>
                      <a:pt x="115" y="73"/>
                    </a:lnTo>
                    <a:lnTo>
                      <a:pt x="153" y="57"/>
                    </a:lnTo>
                    <a:lnTo>
                      <a:pt x="204" y="43"/>
                    </a:lnTo>
                    <a:lnTo>
                      <a:pt x="277" y="25"/>
                    </a:lnTo>
                    <a:lnTo>
                      <a:pt x="374" y="0"/>
                    </a:lnTo>
                    <a:lnTo>
                      <a:pt x="492" y="5"/>
                    </a:lnTo>
                    <a:lnTo>
                      <a:pt x="603" y="35"/>
                    </a:lnTo>
                    <a:lnTo>
                      <a:pt x="705" y="87"/>
                    </a:lnTo>
                    <a:lnTo>
                      <a:pt x="799" y="157"/>
                    </a:lnTo>
                    <a:lnTo>
                      <a:pt x="874" y="248"/>
                    </a:lnTo>
                    <a:lnTo>
                      <a:pt x="936" y="353"/>
                    </a:lnTo>
                    <a:lnTo>
                      <a:pt x="980" y="472"/>
                    </a:lnTo>
                    <a:lnTo>
                      <a:pt x="1001" y="601"/>
                    </a:lnTo>
                    <a:lnTo>
                      <a:pt x="966" y="729"/>
                    </a:lnTo>
                    <a:lnTo>
                      <a:pt x="859" y="785"/>
                    </a:lnTo>
                    <a:lnTo>
                      <a:pt x="702" y="785"/>
                    </a:lnTo>
                    <a:lnTo>
                      <a:pt x="524" y="731"/>
                    </a:lnTo>
                    <a:lnTo>
                      <a:pt x="336" y="645"/>
                    </a:lnTo>
                    <a:lnTo>
                      <a:pt x="175" y="528"/>
                    </a:lnTo>
                    <a:lnTo>
                      <a:pt x="53" y="396"/>
                    </a:lnTo>
                    <a:lnTo>
                      <a:pt x="0" y="256"/>
                    </a:lnTo>
                    <a:close/>
                  </a:path>
                </a:pathLst>
              </a:custGeom>
              <a:solidFill>
                <a:srgbClr val="FF242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7" name="Freeform 120"/>
              <p:cNvSpPr>
                <a:spLocks/>
              </p:cNvSpPr>
              <p:nvPr/>
            </p:nvSpPr>
            <p:spPr bwMode="auto">
              <a:xfrm>
                <a:off x="4851" y="2410"/>
                <a:ext cx="312" cy="244"/>
              </a:xfrm>
              <a:custGeom>
                <a:avLst/>
                <a:gdLst>
                  <a:gd name="T0" fmla="*/ 0 w 937"/>
                  <a:gd name="T1" fmla="*/ 237 h 733"/>
                  <a:gd name="T2" fmla="*/ 30 w 937"/>
                  <a:gd name="T3" fmla="*/ 167 h 733"/>
                  <a:gd name="T4" fmla="*/ 56 w 937"/>
                  <a:gd name="T5" fmla="*/ 116 h 733"/>
                  <a:gd name="T6" fmla="*/ 79 w 937"/>
                  <a:gd name="T7" fmla="*/ 85 h 733"/>
                  <a:gd name="T8" fmla="*/ 108 w 937"/>
                  <a:gd name="T9" fmla="*/ 64 h 733"/>
                  <a:gd name="T10" fmla="*/ 146 w 937"/>
                  <a:gd name="T11" fmla="*/ 53 h 733"/>
                  <a:gd name="T12" fmla="*/ 196 w 937"/>
                  <a:gd name="T13" fmla="*/ 40 h 733"/>
                  <a:gd name="T14" fmla="*/ 267 w 937"/>
                  <a:gd name="T15" fmla="*/ 26 h 733"/>
                  <a:gd name="T16" fmla="*/ 356 w 937"/>
                  <a:gd name="T17" fmla="*/ 0 h 733"/>
                  <a:gd name="T18" fmla="*/ 466 w 937"/>
                  <a:gd name="T19" fmla="*/ 5 h 733"/>
                  <a:gd name="T20" fmla="*/ 568 w 937"/>
                  <a:gd name="T21" fmla="*/ 35 h 733"/>
                  <a:gd name="T22" fmla="*/ 660 w 937"/>
                  <a:gd name="T23" fmla="*/ 81 h 733"/>
                  <a:gd name="T24" fmla="*/ 749 w 937"/>
                  <a:gd name="T25" fmla="*/ 148 h 733"/>
                  <a:gd name="T26" fmla="*/ 819 w 937"/>
                  <a:gd name="T27" fmla="*/ 234 h 733"/>
                  <a:gd name="T28" fmla="*/ 878 w 937"/>
                  <a:gd name="T29" fmla="*/ 329 h 733"/>
                  <a:gd name="T30" fmla="*/ 918 w 937"/>
                  <a:gd name="T31" fmla="*/ 441 h 733"/>
                  <a:gd name="T32" fmla="*/ 937 w 937"/>
                  <a:gd name="T33" fmla="*/ 563 h 733"/>
                  <a:gd name="T34" fmla="*/ 904 w 937"/>
                  <a:gd name="T35" fmla="*/ 680 h 733"/>
                  <a:gd name="T36" fmla="*/ 805 w 937"/>
                  <a:gd name="T37" fmla="*/ 733 h 733"/>
                  <a:gd name="T38" fmla="*/ 658 w 937"/>
                  <a:gd name="T39" fmla="*/ 730 h 733"/>
                  <a:gd name="T40" fmla="*/ 491 w 937"/>
                  <a:gd name="T41" fmla="*/ 682 h 733"/>
                  <a:gd name="T42" fmla="*/ 316 w 937"/>
                  <a:gd name="T43" fmla="*/ 598 h 733"/>
                  <a:gd name="T44" fmla="*/ 164 w 937"/>
                  <a:gd name="T45" fmla="*/ 490 h 733"/>
                  <a:gd name="T46" fmla="*/ 49 w 937"/>
                  <a:gd name="T47" fmla="*/ 367 h 733"/>
                  <a:gd name="T48" fmla="*/ 0 w 937"/>
                  <a:gd name="T49" fmla="*/ 237 h 7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37" h="733">
                    <a:moveTo>
                      <a:pt x="0" y="237"/>
                    </a:moveTo>
                    <a:lnTo>
                      <a:pt x="30" y="167"/>
                    </a:lnTo>
                    <a:lnTo>
                      <a:pt x="56" y="116"/>
                    </a:lnTo>
                    <a:lnTo>
                      <a:pt x="79" y="85"/>
                    </a:lnTo>
                    <a:lnTo>
                      <a:pt x="108" y="64"/>
                    </a:lnTo>
                    <a:lnTo>
                      <a:pt x="146" y="53"/>
                    </a:lnTo>
                    <a:lnTo>
                      <a:pt x="196" y="40"/>
                    </a:lnTo>
                    <a:lnTo>
                      <a:pt x="267" y="26"/>
                    </a:lnTo>
                    <a:lnTo>
                      <a:pt x="356" y="0"/>
                    </a:lnTo>
                    <a:lnTo>
                      <a:pt x="466" y="5"/>
                    </a:lnTo>
                    <a:lnTo>
                      <a:pt x="568" y="35"/>
                    </a:lnTo>
                    <a:lnTo>
                      <a:pt x="660" y="81"/>
                    </a:lnTo>
                    <a:lnTo>
                      <a:pt x="749" y="148"/>
                    </a:lnTo>
                    <a:lnTo>
                      <a:pt x="819" y="234"/>
                    </a:lnTo>
                    <a:lnTo>
                      <a:pt x="878" y="329"/>
                    </a:lnTo>
                    <a:lnTo>
                      <a:pt x="918" y="441"/>
                    </a:lnTo>
                    <a:lnTo>
                      <a:pt x="937" y="563"/>
                    </a:lnTo>
                    <a:lnTo>
                      <a:pt x="904" y="680"/>
                    </a:lnTo>
                    <a:lnTo>
                      <a:pt x="805" y="733"/>
                    </a:lnTo>
                    <a:lnTo>
                      <a:pt x="658" y="730"/>
                    </a:lnTo>
                    <a:lnTo>
                      <a:pt x="491" y="682"/>
                    </a:lnTo>
                    <a:lnTo>
                      <a:pt x="316" y="598"/>
                    </a:lnTo>
                    <a:lnTo>
                      <a:pt x="164" y="490"/>
                    </a:lnTo>
                    <a:lnTo>
                      <a:pt x="49" y="367"/>
                    </a:lnTo>
                    <a:lnTo>
                      <a:pt x="0" y="237"/>
                    </a:lnTo>
                    <a:close/>
                  </a:path>
                </a:pathLst>
              </a:custGeom>
              <a:solidFill>
                <a:srgbClr val="FF30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8" name="Freeform 121"/>
              <p:cNvSpPr>
                <a:spLocks/>
              </p:cNvSpPr>
              <p:nvPr/>
            </p:nvSpPr>
            <p:spPr bwMode="auto">
              <a:xfrm>
                <a:off x="4862" y="2413"/>
                <a:ext cx="290" cy="228"/>
              </a:xfrm>
              <a:custGeom>
                <a:avLst/>
                <a:gdLst>
                  <a:gd name="T0" fmla="*/ 0 w 869"/>
                  <a:gd name="T1" fmla="*/ 220 h 684"/>
                  <a:gd name="T2" fmla="*/ 27 w 869"/>
                  <a:gd name="T3" fmla="*/ 156 h 684"/>
                  <a:gd name="T4" fmla="*/ 51 w 869"/>
                  <a:gd name="T5" fmla="*/ 112 h 684"/>
                  <a:gd name="T6" fmla="*/ 73 w 869"/>
                  <a:gd name="T7" fmla="*/ 83 h 684"/>
                  <a:gd name="T8" fmla="*/ 103 w 869"/>
                  <a:gd name="T9" fmla="*/ 65 h 684"/>
                  <a:gd name="T10" fmla="*/ 135 w 869"/>
                  <a:gd name="T11" fmla="*/ 53 h 684"/>
                  <a:gd name="T12" fmla="*/ 184 w 869"/>
                  <a:gd name="T13" fmla="*/ 42 h 684"/>
                  <a:gd name="T14" fmla="*/ 248 w 869"/>
                  <a:gd name="T15" fmla="*/ 27 h 684"/>
                  <a:gd name="T16" fmla="*/ 334 w 869"/>
                  <a:gd name="T17" fmla="*/ 0 h 684"/>
                  <a:gd name="T18" fmla="*/ 433 w 869"/>
                  <a:gd name="T19" fmla="*/ 10 h 684"/>
                  <a:gd name="T20" fmla="*/ 527 w 869"/>
                  <a:gd name="T21" fmla="*/ 35 h 684"/>
                  <a:gd name="T22" fmla="*/ 614 w 869"/>
                  <a:gd name="T23" fmla="*/ 83 h 684"/>
                  <a:gd name="T24" fmla="*/ 695 w 869"/>
                  <a:gd name="T25" fmla="*/ 143 h 684"/>
                  <a:gd name="T26" fmla="*/ 760 w 869"/>
                  <a:gd name="T27" fmla="*/ 223 h 684"/>
                  <a:gd name="T28" fmla="*/ 816 w 869"/>
                  <a:gd name="T29" fmla="*/ 313 h 684"/>
                  <a:gd name="T30" fmla="*/ 851 w 869"/>
                  <a:gd name="T31" fmla="*/ 415 h 684"/>
                  <a:gd name="T32" fmla="*/ 869 w 869"/>
                  <a:gd name="T33" fmla="*/ 528 h 684"/>
                  <a:gd name="T34" fmla="*/ 837 w 869"/>
                  <a:gd name="T35" fmla="*/ 636 h 684"/>
                  <a:gd name="T36" fmla="*/ 746 w 869"/>
                  <a:gd name="T37" fmla="*/ 684 h 684"/>
                  <a:gd name="T38" fmla="*/ 611 w 869"/>
                  <a:gd name="T39" fmla="*/ 681 h 684"/>
                  <a:gd name="T40" fmla="*/ 456 w 869"/>
                  <a:gd name="T41" fmla="*/ 634 h 684"/>
                  <a:gd name="T42" fmla="*/ 296 w 869"/>
                  <a:gd name="T43" fmla="*/ 558 h 684"/>
                  <a:gd name="T44" fmla="*/ 153 w 869"/>
                  <a:gd name="T45" fmla="*/ 456 h 684"/>
                  <a:gd name="T46" fmla="*/ 47 w 869"/>
                  <a:gd name="T47" fmla="*/ 342 h 684"/>
                  <a:gd name="T48" fmla="*/ 0 w 869"/>
                  <a:gd name="T49" fmla="*/ 220 h 6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69" h="684">
                    <a:moveTo>
                      <a:pt x="0" y="220"/>
                    </a:moveTo>
                    <a:lnTo>
                      <a:pt x="27" y="156"/>
                    </a:lnTo>
                    <a:lnTo>
                      <a:pt x="51" y="112"/>
                    </a:lnTo>
                    <a:lnTo>
                      <a:pt x="73" y="83"/>
                    </a:lnTo>
                    <a:lnTo>
                      <a:pt x="103" y="65"/>
                    </a:lnTo>
                    <a:lnTo>
                      <a:pt x="135" y="53"/>
                    </a:lnTo>
                    <a:lnTo>
                      <a:pt x="184" y="42"/>
                    </a:lnTo>
                    <a:lnTo>
                      <a:pt x="248" y="27"/>
                    </a:lnTo>
                    <a:lnTo>
                      <a:pt x="334" y="0"/>
                    </a:lnTo>
                    <a:lnTo>
                      <a:pt x="433" y="10"/>
                    </a:lnTo>
                    <a:lnTo>
                      <a:pt x="527" y="35"/>
                    </a:lnTo>
                    <a:lnTo>
                      <a:pt x="614" y="83"/>
                    </a:lnTo>
                    <a:lnTo>
                      <a:pt x="695" y="143"/>
                    </a:lnTo>
                    <a:lnTo>
                      <a:pt x="760" y="223"/>
                    </a:lnTo>
                    <a:lnTo>
                      <a:pt x="816" y="313"/>
                    </a:lnTo>
                    <a:lnTo>
                      <a:pt x="851" y="415"/>
                    </a:lnTo>
                    <a:lnTo>
                      <a:pt x="869" y="528"/>
                    </a:lnTo>
                    <a:lnTo>
                      <a:pt x="837" y="636"/>
                    </a:lnTo>
                    <a:lnTo>
                      <a:pt x="746" y="684"/>
                    </a:lnTo>
                    <a:lnTo>
                      <a:pt x="611" y="681"/>
                    </a:lnTo>
                    <a:lnTo>
                      <a:pt x="456" y="634"/>
                    </a:lnTo>
                    <a:lnTo>
                      <a:pt x="296" y="558"/>
                    </a:lnTo>
                    <a:lnTo>
                      <a:pt x="153" y="456"/>
                    </a:lnTo>
                    <a:lnTo>
                      <a:pt x="47" y="342"/>
                    </a:lnTo>
                    <a:lnTo>
                      <a:pt x="0" y="220"/>
                    </a:lnTo>
                    <a:close/>
                  </a:path>
                </a:pathLst>
              </a:custGeom>
              <a:solidFill>
                <a:srgbClr val="FF3B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9" name="Freeform 122"/>
              <p:cNvSpPr>
                <a:spLocks/>
              </p:cNvSpPr>
              <p:nvPr/>
            </p:nvSpPr>
            <p:spPr bwMode="auto">
              <a:xfrm>
                <a:off x="4874" y="2419"/>
                <a:ext cx="268" cy="209"/>
              </a:xfrm>
              <a:custGeom>
                <a:avLst/>
                <a:gdLst>
                  <a:gd name="T0" fmla="*/ 0 w 805"/>
                  <a:gd name="T1" fmla="*/ 202 h 625"/>
                  <a:gd name="T2" fmla="*/ 27 w 805"/>
                  <a:gd name="T3" fmla="*/ 143 h 625"/>
                  <a:gd name="T4" fmla="*/ 47 w 805"/>
                  <a:gd name="T5" fmla="*/ 100 h 625"/>
                  <a:gd name="T6" fmla="*/ 68 w 805"/>
                  <a:gd name="T7" fmla="*/ 73 h 625"/>
                  <a:gd name="T8" fmla="*/ 94 w 805"/>
                  <a:gd name="T9" fmla="*/ 56 h 625"/>
                  <a:gd name="T10" fmla="*/ 124 w 805"/>
                  <a:gd name="T11" fmla="*/ 47 h 625"/>
                  <a:gd name="T12" fmla="*/ 167 w 805"/>
                  <a:gd name="T13" fmla="*/ 35 h 625"/>
                  <a:gd name="T14" fmla="*/ 226 w 805"/>
                  <a:gd name="T15" fmla="*/ 24 h 625"/>
                  <a:gd name="T16" fmla="*/ 304 w 805"/>
                  <a:gd name="T17" fmla="*/ 0 h 625"/>
                  <a:gd name="T18" fmla="*/ 398 w 805"/>
                  <a:gd name="T19" fmla="*/ 6 h 625"/>
                  <a:gd name="T20" fmla="*/ 485 w 805"/>
                  <a:gd name="T21" fmla="*/ 30 h 625"/>
                  <a:gd name="T22" fmla="*/ 568 w 805"/>
                  <a:gd name="T23" fmla="*/ 70 h 625"/>
                  <a:gd name="T24" fmla="*/ 641 w 805"/>
                  <a:gd name="T25" fmla="*/ 129 h 625"/>
                  <a:gd name="T26" fmla="*/ 703 w 805"/>
                  <a:gd name="T27" fmla="*/ 202 h 625"/>
                  <a:gd name="T28" fmla="*/ 752 w 805"/>
                  <a:gd name="T29" fmla="*/ 283 h 625"/>
                  <a:gd name="T30" fmla="*/ 787 w 805"/>
                  <a:gd name="T31" fmla="*/ 380 h 625"/>
                  <a:gd name="T32" fmla="*/ 805 w 805"/>
                  <a:gd name="T33" fmla="*/ 481 h 625"/>
                  <a:gd name="T34" fmla="*/ 775 w 805"/>
                  <a:gd name="T35" fmla="*/ 581 h 625"/>
                  <a:gd name="T36" fmla="*/ 687 w 805"/>
                  <a:gd name="T37" fmla="*/ 625 h 625"/>
                  <a:gd name="T38" fmla="*/ 565 w 805"/>
                  <a:gd name="T39" fmla="*/ 621 h 625"/>
                  <a:gd name="T40" fmla="*/ 418 w 805"/>
                  <a:gd name="T41" fmla="*/ 581 h 625"/>
                  <a:gd name="T42" fmla="*/ 269 w 805"/>
                  <a:gd name="T43" fmla="*/ 510 h 625"/>
                  <a:gd name="T44" fmla="*/ 140 w 805"/>
                  <a:gd name="T45" fmla="*/ 418 h 625"/>
                  <a:gd name="T46" fmla="*/ 41 w 805"/>
                  <a:gd name="T47" fmla="*/ 313 h 625"/>
                  <a:gd name="T48" fmla="*/ 0 w 805"/>
                  <a:gd name="T49" fmla="*/ 202 h 6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05" h="625">
                    <a:moveTo>
                      <a:pt x="0" y="202"/>
                    </a:moveTo>
                    <a:lnTo>
                      <a:pt x="27" y="143"/>
                    </a:lnTo>
                    <a:lnTo>
                      <a:pt x="47" y="100"/>
                    </a:lnTo>
                    <a:lnTo>
                      <a:pt x="68" y="73"/>
                    </a:lnTo>
                    <a:lnTo>
                      <a:pt x="94" y="56"/>
                    </a:lnTo>
                    <a:lnTo>
                      <a:pt x="124" y="47"/>
                    </a:lnTo>
                    <a:lnTo>
                      <a:pt x="167" y="35"/>
                    </a:lnTo>
                    <a:lnTo>
                      <a:pt x="226" y="24"/>
                    </a:lnTo>
                    <a:lnTo>
                      <a:pt x="304" y="0"/>
                    </a:lnTo>
                    <a:lnTo>
                      <a:pt x="398" y="6"/>
                    </a:lnTo>
                    <a:lnTo>
                      <a:pt x="485" y="30"/>
                    </a:lnTo>
                    <a:lnTo>
                      <a:pt x="568" y="70"/>
                    </a:lnTo>
                    <a:lnTo>
                      <a:pt x="641" y="129"/>
                    </a:lnTo>
                    <a:lnTo>
                      <a:pt x="703" y="202"/>
                    </a:lnTo>
                    <a:lnTo>
                      <a:pt x="752" y="283"/>
                    </a:lnTo>
                    <a:lnTo>
                      <a:pt x="787" y="380"/>
                    </a:lnTo>
                    <a:lnTo>
                      <a:pt x="805" y="481"/>
                    </a:lnTo>
                    <a:lnTo>
                      <a:pt x="775" y="581"/>
                    </a:lnTo>
                    <a:lnTo>
                      <a:pt x="687" y="625"/>
                    </a:lnTo>
                    <a:lnTo>
                      <a:pt x="565" y="621"/>
                    </a:lnTo>
                    <a:lnTo>
                      <a:pt x="418" y="581"/>
                    </a:lnTo>
                    <a:lnTo>
                      <a:pt x="269" y="510"/>
                    </a:lnTo>
                    <a:lnTo>
                      <a:pt x="140" y="418"/>
                    </a:lnTo>
                    <a:lnTo>
                      <a:pt x="41" y="313"/>
                    </a:lnTo>
                    <a:lnTo>
                      <a:pt x="0" y="202"/>
                    </a:lnTo>
                    <a:close/>
                  </a:path>
                </a:pathLst>
              </a:custGeom>
              <a:solidFill>
                <a:srgbClr val="FF47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0" name="Freeform 123"/>
              <p:cNvSpPr>
                <a:spLocks/>
              </p:cNvSpPr>
              <p:nvPr/>
            </p:nvSpPr>
            <p:spPr bwMode="auto">
              <a:xfrm>
                <a:off x="4885" y="2423"/>
                <a:ext cx="246" cy="192"/>
              </a:xfrm>
              <a:custGeom>
                <a:avLst/>
                <a:gdLst>
                  <a:gd name="T0" fmla="*/ 0 w 737"/>
                  <a:gd name="T1" fmla="*/ 184 h 575"/>
                  <a:gd name="T2" fmla="*/ 26 w 737"/>
                  <a:gd name="T3" fmla="*/ 132 h 575"/>
                  <a:gd name="T4" fmla="*/ 46 w 737"/>
                  <a:gd name="T5" fmla="*/ 92 h 575"/>
                  <a:gd name="T6" fmla="*/ 64 w 737"/>
                  <a:gd name="T7" fmla="*/ 68 h 575"/>
                  <a:gd name="T8" fmla="*/ 88 w 737"/>
                  <a:gd name="T9" fmla="*/ 54 h 575"/>
                  <a:gd name="T10" fmla="*/ 116 w 737"/>
                  <a:gd name="T11" fmla="*/ 41 h 575"/>
                  <a:gd name="T12" fmla="*/ 158 w 737"/>
                  <a:gd name="T13" fmla="*/ 33 h 575"/>
                  <a:gd name="T14" fmla="*/ 210 w 737"/>
                  <a:gd name="T15" fmla="*/ 21 h 575"/>
                  <a:gd name="T16" fmla="*/ 283 w 737"/>
                  <a:gd name="T17" fmla="*/ 0 h 575"/>
                  <a:gd name="T18" fmla="*/ 368 w 737"/>
                  <a:gd name="T19" fmla="*/ 6 h 575"/>
                  <a:gd name="T20" fmla="*/ 447 w 737"/>
                  <a:gd name="T21" fmla="*/ 30 h 575"/>
                  <a:gd name="T22" fmla="*/ 522 w 737"/>
                  <a:gd name="T23" fmla="*/ 68 h 575"/>
                  <a:gd name="T24" fmla="*/ 590 w 737"/>
                  <a:gd name="T25" fmla="*/ 121 h 575"/>
                  <a:gd name="T26" fmla="*/ 646 w 737"/>
                  <a:gd name="T27" fmla="*/ 184 h 575"/>
                  <a:gd name="T28" fmla="*/ 689 w 737"/>
                  <a:gd name="T29" fmla="*/ 264 h 575"/>
                  <a:gd name="T30" fmla="*/ 721 w 737"/>
                  <a:gd name="T31" fmla="*/ 351 h 575"/>
                  <a:gd name="T32" fmla="*/ 737 w 737"/>
                  <a:gd name="T33" fmla="*/ 448 h 575"/>
                  <a:gd name="T34" fmla="*/ 710 w 737"/>
                  <a:gd name="T35" fmla="*/ 537 h 575"/>
                  <a:gd name="T36" fmla="*/ 634 w 737"/>
                  <a:gd name="T37" fmla="*/ 575 h 575"/>
                  <a:gd name="T38" fmla="*/ 517 w 737"/>
                  <a:gd name="T39" fmla="*/ 572 h 575"/>
                  <a:gd name="T40" fmla="*/ 385 w 737"/>
                  <a:gd name="T41" fmla="*/ 534 h 575"/>
                  <a:gd name="T42" fmla="*/ 250 w 737"/>
                  <a:gd name="T43" fmla="*/ 467 h 575"/>
                  <a:gd name="T44" fmla="*/ 131 w 737"/>
                  <a:gd name="T45" fmla="*/ 383 h 575"/>
                  <a:gd name="T46" fmla="*/ 40 w 737"/>
                  <a:gd name="T47" fmla="*/ 286 h 575"/>
                  <a:gd name="T48" fmla="*/ 0 w 737"/>
                  <a:gd name="T49" fmla="*/ 184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37" h="575">
                    <a:moveTo>
                      <a:pt x="0" y="184"/>
                    </a:moveTo>
                    <a:lnTo>
                      <a:pt x="26" y="132"/>
                    </a:lnTo>
                    <a:lnTo>
                      <a:pt x="46" y="92"/>
                    </a:lnTo>
                    <a:lnTo>
                      <a:pt x="64" y="68"/>
                    </a:lnTo>
                    <a:lnTo>
                      <a:pt x="88" y="54"/>
                    </a:lnTo>
                    <a:lnTo>
                      <a:pt x="116" y="41"/>
                    </a:lnTo>
                    <a:lnTo>
                      <a:pt x="158" y="33"/>
                    </a:lnTo>
                    <a:lnTo>
                      <a:pt x="210" y="21"/>
                    </a:lnTo>
                    <a:lnTo>
                      <a:pt x="283" y="0"/>
                    </a:lnTo>
                    <a:lnTo>
                      <a:pt x="368" y="6"/>
                    </a:lnTo>
                    <a:lnTo>
                      <a:pt x="447" y="30"/>
                    </a:lnTo>
                    <a:lnTo>
                      <a:pt x="522" y="68"/>
                    </a:lnTo>
                    <a:lnTo>
                      <a:pt x="590" y="121"/>
                    </a:lnTo>
                    <a:lnTo>
                      <a:pt x="646" y="184"/>
                    </a:lnTo>
                    <a:lnTo>
                      <a:pt x="689" y="264"/>
                    </a:lnTo>
                    <a:lnTo>
                      <a:pt x="721" y="351"/>
                    </a:lnTo>
                    <a:lnTo>
                      <a:pt x="737" y="448"/>
                    </a:lnTo>
                    <a:lnTo>
                      <a:pt x="710" y="537"/>
                    </a:lnTo>
                    <a:lnTo>
                      <a:pt x="634" y="575"/>
                    </a:lnTo>
                    <a:lnTo>
                      <a:pt x="517" y="572"/>
                    </a:lnTo>
                    <a:lnTo>
                      <a:pt x="385" y="534"/>
                    </a:lnTo>
                    <a:lnTo>
                      <a:pt x="250" y="467"/>
                    </a:lnTo>
                    <a:lnTo>
                      <a:pt x="131" y="383"/>
                    </a:lnTo>
                    <a:lnTo>
                      <a:pt x="40" y="286"/>
                    </a:lnTo>
                    <a:lnTo>
                      <a:pt x="0" y="184"/>
                    </a:lnTo>
                    <a:close/>
                  </a:path>
                </a:pathLst>
              </a:custGeom>
              <a:solidFill>
                <a:srgbClr val="FF545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1" name="Freeform 124"/>
              <p:cNvSpPr>
                <a:spLocks/>
              </p:cNvSpPr>
              <p:nvPr/>
            </p:nvSpPr>
            <p:spPr bwMode="auto">
              <a:xfrm>
                <a:off x="4897" y="2429"/>
                <a:ext cx="222" cy="173"/>
              </a:xfrm>
              <a:custGeom>
                <a:avLst/>
                <a:gdLst>
                  <a:gd name="T0" fmla="*/ 0 w 667"/>
                  <a:gd name="T1" fmla="*/ 159 h 518"/>
                  <a:gd name="T2" fmla="*/ 21 w 667"/>
                  <a:gd name="T3" fmla="*/ 110 h 518"/>
                  <a:gd name="T4" fmla="*/ 37 w 667"/>
                  <a:gd name="T5" fmla="*/ 78 h 518"/>
                  <a:gd name="T6" fmla="*/ 56 w 667"/>
                  <a:gd name="T7" fmla="*/ 57 h 518"/>
                  <a:gd name="T8" fmla="*/ 78 w 667"/>
                  <a:gd name="T9" fmla="*/ 43 h 518"/>
                  <a:gd name="T10" fmla="*/ 105 w 667"/>
                  <a:gd name="T11" fmla="*/ 35 h 518"/>
                  <a:gd name="T12" fmla="*/ 143 w 667"/>
                  <a:gd name="T13" fmla="*/ 29 h 518"/>
                  <a:gd name="T14" fmla="*/ 193 w 667"/>
                  <a:gd name="T15" fmla="*/ 17 h 518"/>
                  <a:gd name="T16" fmla="*/ 260 w 667"/>
                  <a:gd name="T17" fmla="*/ 0 h 518"/>
                  <a:gd name="T18" fmla="*/ 336 w 667"/>
                  <a:gd name="T19" fmla="*/ 5 h 518"/>
                  <a:gd name="T20" fmla="*/ 406 w 667"/>
                  <a:gd name="T21" fmla="*/ 22 h 518"/>
                  <a:gd name="T22" fmla="*/ 473 w 667"/>
                  <a:gd name="T23" fmla="*/ 57 h 518"/>
                  <a:gd name="T24" fmla="*/ 535 w 667"/>
                  <a:gd name="T25" fmla="*/ 108 h 518"/>
                  <a:gd name="T26" fmla="*/ 584 w 667"/>
                  <a:gd name="T27" fmla="*/ 165 h 518"/>
                  <a:gd name="T28" fmla="*/ 625 w 667"/>
                  <a:gd name="T29" fmla="*/ 235 h 518"/>
                  <a:gd name="T30" fmla="*/ 651 w 667"/>
                  <a:gd name="T31" fmla="*/ 315 h 518"/>
                  <a:gd name="T32" fmla="*/ 667 w 667"/>
                  <a:gd name="T33" fmla="*/ 402 h 518"/>
                  <a:gd name="T34" fmla="*/ 643 w 667"/>
                  <a:gd name="T35" fmla="*/ 480 h 518"/>
                  <a:gd name="T36" fmla="*/ 573 w 667"/>
                  <a:gd name="T37" fmla="*/ 518 h 518"/>
                  <a:gd name="T38" fmla="*/ 468 w 667"/>
                  <a:gd name="T39" fmla="*/ 515 h 518"/>
                  <a:gd name="T40" fmla="*/ 347 w 667"/>
                  <a:gd name="T41" fmla="*/ 480 h 518"/>
                  <a:gd name="T42" fmla="*/ 225 w 667"/>
                  <a:gd name="T43" fmla="*/ 423 h 518"/>
                  <a:gd name="T44" fmla="*/ 116 w 667"/>
                  <a:gd name="T45" fmla="*/ 343 h 518"/>
                  <a:gd name="T46" fmla="*/ 35 w 667"/>
                  <a:gd name="T47" fmla="*/ 256 h 518"/>
                  <a:gd name="T48" fmla="*/ 0 w 667"/>
                  <a:gd name="T49" fmla="*/ 159 h 5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67" h="518">
                    <a:moveTo>
                      <a:pt x="0" y="159"/>
                    </a:moveTo>
                    <a:lnTo>
                      <a:pt x="21" y="110"/>
                    </a:lnTo>
                    <a:lnTo>
                      <a:pt x="37" y="78"/>
                    </a:lnTo>
                    <a:lnTo>
                      <a:pt x="56" y="57"/>
                    </a:lnTo>
                    <a:lnTo>
                      <a:pt x="78" y="43"/>
                    </a:lnTo>
                    <a:lnTo>
                      <a:pt x="105" y="35"/>
                    </a:lnTo>
                    <a:lnTo>
                      <a:pt x="143" y="29"/>
                    </a:lnTo>
                    <a:lnTo>
                      <a:pt x="193" y="17"/>
                    </a:lnTo>
                    <a:lnTo>
                      <a:pt x="260" y="0"/>
                    </a:lnTo>
                    <a:lnTo>
                      <a:pt x="336" y="5"/>
                    </a:lnTo>
                    <a:lnTo>
                      <a:pt x="406" y="22"/>
                    </a:lnTo>
                    <a:lnTo>
                      <a:pt x="473" y="57"/>
                    </a:lnTo>
                    <a:lnTo>
                      <a:pt x="535" y="108"/>
                    </a:lnTo>
                    <a:lnTo>
                      <a:pt x="584" y="165"/>
                    </a:lnTo>
                    <a:lnTo>
                      <a:pt x="625" y="235"/>
                    </a:lnTo>
                    <a:lnTo>
                      <a:pt x="651" y="315"/>
                    </a:lnTo>
                    <a:lnTo>
                      <a:pt x="667" y="402"/>
                    </a:lnTo>
                    <a:lnTo>
                      <a:pt x="643" y="480"/>
                    </a:lnTo>
                    <a:lnTo>
                      <a:pt x="573" y="518"/>
                    </a:lnTo>
                    <a:lnTo>
                      <a:pt x="468" y="515"/>
                    </a:lnTo>
                    <a:lnTo>
                      <a:pt x="347" y="480"/>
                    </a:lnTo>
                    <a:lnTo>
                      <a:pt x="225" y="423"/>
                    </a:lnTo>
                    <a:lnTo>
                      <a:pt x="116" y="343"/>
                    </a:lnTo>
                    <a:lnTo>
                      <a:pt x="35" y="256"/>
                    </a:lnTo>
                    <a:lnTo>
                      <a:pt x="0" y="159"/>
                    </a:lnTo>
                    <a:close/>
                  </a:path>
                </a:pathLst>
              </a:custGeom>
              <a:solidFill>
                <a:srgbClr val="FF61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2" name="Freeform 125"/>
              <p:cNvSpPr>
                <a:spLocks/>
              </p:cNvSpPr>
              <p:nvPr/>
            </p:nvSpPr>
            <p:spPr bwMode="auto">
              <a:xfrm>
                <a:off x="4906" y="2433"/>
                <a:ext cx="201" cy="156"/>
              </a:xfrm>
              <a:custGeom>
                <a:avLst/>
                <a:gdLst>
                  <a:gd name="T0" fmla="*/ 0 w 603"/>
                  <a:gd name="T1" fmla="*/ 148 h 469"/>
                  <a:gd name="T2" fmla="*/ 21 w 603"/>
                  <a:gd name="T3" fmla="*/ 105 h 469"/>
                  <a:gd name="T4" fmla="*/ 38 w 603"/>
                  <a:gd name="T5" fmla="*/ 73 h 469"/>
                  <a:gd name="T6" fmla="*/ 56 w 603"/>
                  <a:gd name="T7" fmla="*/ 53 h 469"/>
                  <a:gd name="T8" fmla="*/ 76 w 603"/>
                  <a:gd name="T9" fmla="*/ 41 h 469"/>
                  <a:gd name="T10" fmla="*/ 102 w 603"/>
                  <a:gd name="T11" fmla="*/ 32 h 469"/>
                  <a:gd name="T12" fmla="*/ 135 w 603"/>
                  <a:gd name="T13" fmla="*/ 27 h 469"/>
                  <a:gd name="T14" fmla="*/ 178 w 603"/>
                  <a:gd name="T15" fmla="*/ 15 h 469"/>
                  <a:gd name="T16" fmla="*/ 237 w 603"/>
                  <a:gd name="T17" fmla="*/ 0 h 469"/>
                  <a:gd name="T18" fmla="*/ 304 w 603"/>
                  <a:gd name="T19" fmla="*/ 6 h 469"/>
                  <a:gd name="T20" fmla="*/ 371 w 603"/>
                  <a:gd name="T21" fmla="*/ 24 h 469"/>
                  <a:gd name="T22" fmla="*/ 433 w 603"/>
                  <a:gd name="T23" fmla="*/ 56 h 469"/>
                  <a:gd name="T24" fmla="*/ 485 w 603"/>
                  <a:gd name="T25" fmla="*/ 99 h 469"/>
                  <a:gd name="T26" fmla="*/ 533 w 603"/>
                  <a:gd name="T27" fmla="*/ 154 h 469"/>
                  <a:gd name="T28" fmla="*/ 568 w 603"/>
                  <a:gd name="T29" fmla="*/ 216 h 469"/>
                  <a:gd name="T30" fmla="*/ 590 w 603"/>
                  <a:gd name="T31" fmla="*/ 289 h 469"/>
                  <a:gd name="T32" fmla="*/ 603 w 603"/>
                  <a:gd name="T33" fmla="*/ 367 h 469"/>
                  <a:gd name="T34" fmla="*/ 585 w 603"/>
                  <a:gd name="T35" fmla="*/ 437 h 469"/>
                  <a:gd name="T36" fmla="*/ 520 w 603"/>
                  <a:gd name="T37" fmla="*/ 469 h 469"/>
                  <a:gd name="T38" fmla="*/ 426 w 603"/>
                  <a:gd name="T39" fmla="*/ 467 h 469"/>
                  <a:gd name="T40" fmla="*/ 318 w 603"/>
                  <a:gd name="T41" fmla="*/ 434 h 469"/>
                  <a:gd name="T42" fmla="*/ 207 w 603"/>
                  <a:gd name="T43" fmla="*/ 383 h 469"/>
                  <a:gd name="T44" fmla="*/ 108 w 603"/>
                  <a:gd name="T45" fmla="*/ 312 h 469"/>
                  <a:gd name="T46" fmla="*/ 35 w 603"/>
                  <a:gd name="T47" fmla="*/ 234 h 469"/>
                  <a:gd name="T48" fmla="*/ 0 w 603"/>
                  <a:gd name="T49" fmla="*/ 148 h 4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03" h="469">
                    <a:moveTo>
                      <a:pt x="0" y="148"/>
                    </a:moveTo>
                    <a:lnTo>
                      <a:pt x="21" y="105"/>
                    </a:lnTo>
                    <a:lnTo>
                      <a:pt x="38" y="73"/>
                    </a:lnTo>
                    <a:lnTo>
                      <a:pt x="56" y="53"/>
                    </a:lnTo>
                    <a:lnTo>
                      <a:pt x="76" y="41"/>
                    </a:lnTo>
                    <a:lnTo>
                      <a:pt x="102" y="32"/>
                    </a:lnTo>
                    <a:lnTo>
                      <a:pt x="135" y="27"/>
                    </a:lnTo>
                    <a:lnTo>
                      <a:pt x="178" y="15"/>
                    </a:lnTo>
                    <a:lnTo>
                      <a:pt x="237" y="0"/>
                    </a:lnTo>
                    <a:lnTo>
                      <a:pt x="304" y="6"/>
                    </a:lnTo>
                    <a:lnTo>
                      <a:pt x="371" y="24"/>
                    </a:lnTo>
                    <a:lnTo>
                      <a:pt x="433" y="56"/>
                    </a:lnTo>
                    <a:lnTo>
                      <a:pt x="485" y="99"/>
                    </a:lnTo>
                    <a:lnTo>
                      <a:pt x="533" y="154"/>
                    </a:lnTo>
                    <a:lnTo>
                      <a:pt x="568" y="216"/>
                    </a:lnTo>
                    <a:lnTo>
                      <a:pt x="590" y="289"/>
                    </a:lnTo>
                    <a:lnTo>
                      <a:pt x="603" y="367"/>
                    </a:lnTo>
                    <a:lnTo>
                      <a:pt x="585" y="437"/>
                    </a:lnTo>
                    <a:lnTo>
                      <a:pt x="520" y="469"/>
                    </a:lnTo>
                    <a:lnTo>
                      <a:pt x="426" y="467"/>
                    </a:lnTo>
                    <a:lnTo>
                      <a:pt x="318" y="434"/>
                    </a:lnTo>
                    <a:lnTo>
                      <a:pt x="207" y="383"/>
                    </a:lnTo>
                    <a:lnTo>
                      <a:pt x="108" y="312"/>
                    </a:lnTo>
                    <a:lnTo>
                      <a:pt x="35" y="234"/>
                    </a:lnTo>
                    <a:lnTo>
                      <a:pt x="0" y="148"/>
                    </a:lnTo>
                    <a:close/>
                  </a:path>
                </a:pathLst>
              </a:custGeom>
              <a:solidFill>
                <a:srgbClr val="FF6E7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3" name="Freeform 126"/>
              <p:cNvSpPr>
                <a:spLocks/>
              </p:cNvSpPr>
              <p:nvPr/>
            </p:nvSpPr>
            <p:spPr bwMode="auto">
              <a:xfrm>
                <a:off x="4918" y="2439"/>
                <a:ext cx="180" cy="138"/>
              </a:xfrm>
              <a:custGeom>
                <a:avLst/>
                <a:gdLst>
                  <a:gd name="T0" fmla="*/ 0 w 541"/>
                  <a:gd name="T1" fmla="*/ 125 h 414"/>
                  <a:gd name="T2" fmla="*/ 17 w 541"/>
                  <a:gd name="T3" fmla="*/ 84 h 414"/>
                  <a:gd name="T4" fmla="*/ 35 w 541"/>
                  <a:gd name="T5" fmla="*/ 58 h 414"/>
                  <a:gd name="T6" fmla="*/ 49 w 541"/>
                  <a:gd name="T7" fmla="*/ 41 h 414"/>
                  <a:gd name="T8" fmla="*/ 70 w 541"/>
                  <a:gd name="T9" fmla="*/ 32 h 414"/>
                  <a:gd name="T10" fmla="*/ 91 w 541"/>
                  <a:gd name="T11" fmla="*/ 23 h 414"/>
                  <a:gd name="T12" fmla="*/ 119 w 541"/>
                  <a:gd name="T13" fmla="*/ 17 h 414"/>
                  <a:gd name="T14" fmla="*/ 161 w 541"/>
                  <a:gd name="T15" fmla="*/ 11 h 414"/>
                  <a:gd name="T16" fmla="*/ 213 w 541"/>
                  <a:gd name="T17" fmla="*/ 0 h 414"/>
                  <a:gd name="T18" fmla="*/ 272 w 541"/>
                  <a:gd name="T19" fmla="*/ 6 h 414"/>
                  <a:gd name="T20" fmla="*/ 328 w 541"/>
                  <a:gd name="T21" fmla="*/ 20 h 414"/>
                  <a:gd name="T22" fmla="*/ 380 w 541"/>
                  <a:gd name="T23" fmla="*/ 49 h 414"/>
                  <a:gd name="T24" fmla="*/ 430 w 541"/>
                  <a:gd name="T25" fmla="*/ 87 h 414"/>
                  <a:gd name="T26" fmla="*/ 471 w 541"/>
                  <a:gd name="T27" fmla="*/ 136 h 414"/>
                  <a:gd name="T28" fmla="*/ 503 w 541"/>
                  <a:gd name="T29" fmla="*/ 192 h 414"/>
                  <a:gd name="T30" fmla="*/ 526 w 541"/>
                  <a:gd name="T31" fmla="*/ 257 h 414"/>
                  <a:gd name="T32" fmla="*/ 541 w 541"/>
                  <a:gd name="T33" fmla="*/ 327 h 414"/>
                  <a:gd name="T34" fmla="*/ 520 w 541"/>
                  <a:gd name="T35" fmla="*/ 388 h 414"/>
                  <a:gd name="T36" fmla="*/ 465 w 541"/>
                  <a:gd name="T37" fmla="*/ 414 h 414"/>
                  <a:gd name="T38" fmla="*/ 380 w 541"/>
                  <a:gd name="T39" fmla="*/ 411 h 414"/>
                  <a:gd name="T40" fmla="*/ 283 w 541"/>
                  <a:gd name="T41" fmla="*/ 381 h 414"/>
                  <a:gd name="T42" fmla="*/ 184 w 541"/>
                  <a:gd name="T43" fmla="*/ 335 h 414"/>
                  <a:gd name="T44" fmla="*/ 97 w 541"/>
                  <a:gd name="T45" fmla="*/ 273 h 414"/>
                  <a:gd name="T46" fmla="*/ 32 w 541"/>
                  <a:gd name="T47" fmla="*/ 201 h 414"/>
                  <a:gd name="T48" fmla="*/ 0 w 541"/>
                  <a:gd name="T49" fmla="*/ 125 h 4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41" h="414">
                    <a:moveTo>
                      <a:pt x="0" y="125"/>
                    </a:moveTo>
                    <a:lnTo>
                      <a:pt x="17" y="84"/>
                    </a:lnTo>
                    <a:lnTo>
                      <a:pt x="35" y="58"/>
                    </a:lnTo>
                    <a:lnTo>
                      <a:pt x="49" y="41"/>
                    </a:lnTo>
                    <a:lnTo>
                      <a:pt x="70" y="32"/>
                    </a:lnTo>
                    <a:lnTo>
                      <a:pt x="91" y="23"/>
                    </a:lnTo>
                    <a:lnTo>
                      <a:pt x="119" y="17"/>
                    </a:lnTo>
                    <a:lnTo>
                      <a:pt x="161" y="11"/>
                    </a:lnTo>
                    <a:lnTo>
                      <a:pt x="213" y="0"/>
                    </a:lnTo>
                    <a:lnTo>
                      <a:pt x="272" y="6"/>
                    </a:lnTo>
                    <a:lnTo>
                      <a:pt x="328" y="20"/>
                    </a:lnTo>
                    <a:lnTo>
                      <a:pt x="380" y="49"/>
                    </a:lnTo>
                    <a:lnTo>
                      <a:pt x="430" y="87"/>
                    </a:lnTo>
                    <a:lnTo>
                      <a:pt x="471" y="136"/>
                    </a:lnTo>
                    <a:lnTo>
                      <a:pt x="503" y="192"/>
                    </a:lnTo>
                    <a:lnTo>
                      <a:pt x="526" y="257"/>
                    </a:lnTo>
                    <a:lnTo>
                      <a:pt x="541" y="327"/>
                    </a:lnTo>
                    <a:lnTo>
                      <a:pt x="520" y="388"/>
                    </a:lnTo>
                    <a:lnTo>
                      <a:pt x="465" y="414"/>
                    </a:lnTo>
                    <a:lnTo>
                      <a:pt x="380" y="411"/>
                    </a:lnTo>
                    <a:lnTo>
                      <a:pt x="283" y="381"/>
                    </a:lnTo>
                    <a:lnTo>
                      <a:pt x="184" y="335"/>
                    </a:lnTo>
                    <a:lnTo>
                      <a:pt x="97" y="273"/>
                    </a:lnTo>
                    <a:lnTo>
                      <a:pt x="32" y="201"/>
                    </a:ln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FF78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4" name="Freeform 127"/>
              <p:cNvSpPr>
                <a:spLocks/>
              </p:cNvSpPr>
              <p:nvPr/>
            </p:nvSpPr>
            <p:spPr bwMode="auto">
              <a:xfrm>
                <a:off x="4930" y="2443"/>
                <a:ext cx="157" cy="121"/>
              </a:xfrm>
              <a:custGeom>
                <a:avLst/>
                <a:gdLst>
                  <a:gd name="T0" fmla="*/ 0 w 471"/>
                  <a:gd name="T1" fmla="*/ 108 h 365"/>
                  <a:gd name="T2" fmla="*/ 14 w 471"/>
                  <a:gd name="T3" fmla="*/ 73 h 365"/>
                  <a:gd name="T4" fmla="*/ 30 w 471"/>
                  <a:gd name="T5" fmla="*/ 49 h 365"/>
                  <a:gd name="T6" fmla="*/ 41 w 471"/>
                  <a:gd name="T7" fmla="*/ 35 h 365"/>
                  <a:gd name="T8" fmla="*/ 59 w 471"/>
                  <a:gd name="T9" fmla="*/ 27 h 365"/>
                  <a:gd name="T10" fmla="*/ 79 w 471"/>
                  <a:gd name="T11" fmla="*/ 21 h 365"/>
                  <a:gd name="T12" fmla="*/ 108 w 471"/>
                  <a:gd name="T13" fmla="*/ 17 h 365"/>
                  <a:gd name="T14" fmla="*/ 143 w 471"/>
                  <a:gd name="T15" fmla="*/ 12 h 365"/>
                  <a:gd name="T16" fmla="*/ 191 w 471"/>
                  <a:gd name="T17" fmla="*/ 0 h 365"/>
                  <a:gd name="T18" fmla="*/ 240 w 471"/>
                  <a:gd name="T19" fmla="*/ 6 h 365"/>
                  <a:gd name="T20" fmla="*/ 289 w 471"/>
                  <a:gd name="T21" fmla="*/ 21 h 365"/>
                  <a:gd name="T22" fmla="*/ 334 w 471"/>
                  <a:gd name="T23" fmla="*/ 47 h 365"/>
                  <a:gd name="T24" fmla="*/ 377 w 471"/>
                  <a:gd name="T25" fmla="*/ 82 h 365"/>
                  <a:gd name="T26" fmla="*/ 412 w 471"/>
                  <a:gd name="T27" fmla="*/ 122 h 365"/>
                  <a:gd name="T28" fmla="*/ 442 w 471"/>
                  <a:gd name="T29" fmla="*/ 173 h 365"/>
                  <a:gd name="T30" fmla="*/ 458 w 471"/>
                  <a:gd name="T31" fmla="*/ 227 h 365"/>
                  <a:gd name="T32" fmla="*/ 471 w 471"/>
                  <a:gd name="T33" fmla="*/ 286 h 365"/>
                  <a:gd name="T34" fmla="*/ 453 w 471"/>
                  <a:gd name="T35" fmla="*/ 342 h 365"/>
                  <a:gd name="T36" fmla="*/ 404 w 471"/>
                  <a:gd name="T37" fmla="*/ 365 h 365"/>
                  <a:gd name="T38" fmla="*/ 331 w 471"/>
                  <a:gd name="T39" fmla="*/ 362 h 365"/>
                  <a:gd name="T40" fmla="*/ 248 w 471"/>
                  <a:gd name="T41" fmla="*/ 335 h 365"/>
                  <a:gd name="T42" fmla="*/ 161 w 471"/>
                  <a:gd name="T43" fmla="*/ 295 h 365"/>
                  <a:gd name="T44" fmla="*/ 81 w 471"/>
                  <a:gd name="T45" fmla="*/ 240 h 365"/>
                  <a:gd name="T46" fmla="*/ 27 w 471"/>
                  <a:gd name="T47" fmla="*/ 176 h 365"/>
                  <a:gd name="T48" fmla="*/ 0 w 471"/>
                  <a:gd name="T49" fmla="*/ 108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71" h="365">
                    <a:moveTo>
                      <a:pt x="0" y="108"/>
                    </a:moveTo>
                    <a:lnTo>
                      <a:pt x="14" y="73"/>
                    </a:lnTo>
                    <a:lnTo>
                      <a:pt x="30" y="49"/>
                    </a:lnTo>
                    <a:lnTo>
                      <a:pt x="41" y="35"/>
                    </a:lnTo>
                    <a:lnTo>
                      <a:pt x="59" y="27"/>
                    </a:lnTo>
                    <a:lnTo>
                      <a:pt x="79" y="21"/>
                    </a:lnTo>
                    <a:lnTo>
                      <a:pt x="108" y="17"/>
                    </a:lnTo>
                    <a:lnTo>
                      <a:pt x="143" y="12"/>
                    </a:lnTo>
                    <a:lnTo>
                      <a:pt x="191" y="0"/>
                    </a:lnTo>
                    <a:lnTo>
                      <a:pt x="240" y="6"/>
                    </a:lnTo>
                    <a:lnTo>
                      <a:pt x="289" y="21"/>
                    </a:lnTo>
                    <a:lnTo>
                      <a:pt x="334" y="47"/>
                    </a:lnTo>
                    <a:lnTo>
                      <a:pt x="377" y="82"/>
                    </a:lnTo>
                    <a:lnTo>
                      <a:pt x="412" y="122"/>
                    </a:lnTo>
                    <a:lnTo>
                      <a:pt x="442" y="173"/>
                    </a:lnTo>
                    <a:lnTo>
                      <a:pt x="458" y="227"/>
                    </a:lnTo>
                    <a:lnTo>
                      <a:pt x="471" y="286"/>
                    </a:lnTo>
                    <a:lnTo>
                      <a:pt x="453" y="342"/>
                    </a:lnTo>
                    <a:lnTo>
                      <a:pt x="404" y="365"/>
                    </a:lnTo>
                    <a:lnTo>
                      <a:pt x="331" y="362"/>
                    </a:lnTo>
                    <a:lnTo>
                      <a:pt x="248" y="335"/>
                    </a:lnTo>
                    <a:lnTo>
                      <a:pt x="161" y="295"/>
                    </a:lnTo>
                    <a:lnTo>
                      <a:pt x="81" y="240"/>
                    </a:lnTo>
                    <a:lnTo>
                      <a:pt x="27" y="176"/>
                    </a:lnTo>
                    <a:lnTo>
                      <a:pt x="0" y="108"/>
                    </a:lnTo>
                    <a:close/>
                  </a:path>
                </a:pathLst>
              </a:custGeom>
              <a:solidFill>
                <a:srgbClr val="FF858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5" name="Freeform 128"/>
              <p:cNvSpPr>
                <a:spLocks/>
              </p:cNvSpPr>
              <p:nvPr/>
            </p:nvSpPr>
            <p:spPr bwMode="auto">
              <a:xfrm>
                <a:off x="4940" y="2448"/>
                <a:ext cx="135" cy="104"/>
              </a:xfrm>
              <a:custGeom>
                <a:avLst/>
                <a:gdLst>
                  <a:gd name="T0" fmla="*/ 0 w 404"/>
                  <a:gd name="T1" fmla="*/ 91 h 310"/>
                  <a:gd name="T2" fmla="*/ 14 w 404"/>
                  <a:gd name="T3" fmla="*/ 62 h 310"/>
                  <a:gd name="T4" fmla="*/ 27 w 404"/>
                  <a:gd name="T5" fmla="*/ 42 h 310"/>
                  <a:gd name="T6" fmla="*/ 38 w 404"/>
                  <a:gd name="T7" fmla="*/ 30 h 310"/>
                  <a:gd name="T8" fmla="*/ 52 w 404"/>
                  <a:gd name="T9" fmla="*/ 21 h 310"/>
                  <a:gd name="T10" fmla="*/ 70 w 404"/>
                  <a:gd name="T11" fmla="*/ 16 h 310"/>
                  <a:gd name="T12" fmla="*/ 94 w 404"/>
                  <a:gd name="T13" fmla="*/ 13 h 310"/>
                  <a:gd name="T14" fmla="*/ 124 w 404"/>
                  <a:gd name="T15" fmla="*/ 7 h 310"/>
                  <a:gd name="T16" fmla="*/ 162 w 404"/>
                  <a:gd name="T17" fmla="*/ 0 h 310"/>
                  <a:gd name="T18" fmla="*/ 205 w 404"/>
                  <a:gd name="T19" fmla="*/ 7 h 310"/>
                  <a:gd name="T20" fmla="*/ 248 w 404"/>
                  <a:gd name="T21" fmla="*/ 18 h 310"/>
                  <a:gd name="T22" fmla="*/ 286 w 404"/>
                  <a:gd name="T23" fmla="*/ 42 h 310"/>
                  <a:gd name="T24" fmla="*/ 324 w 404"/>
                  <a:gd name="T25" fmla="*/ 70 h 310"/>
                  <a:gd name="T26" fmla="*/ 354 w 404"/>
                  <a:gd name="T27" fmla="*/ 105 h 310"/>
                  <a:gd name="T28" fmla="*/ 377 w 404"/>
                  <a:gd name="T29" fmla="*/ 147 h 310"/>
                  <a:gd name="T30" fmla="*/ 396 w 404"/>
                  <a:gd name="T31" fmla="*/ 196 h 310"/>
                  <a:gd name="T32" fmla="*/ 404 w 404"/>
                  <a:gd name="T33" fmla="*/ 245 h 310"/>
                  <a:gd name="T34" fmla="*/ 389 w 404"/>
                  <a:gd name="T35" fmla="*/ 290 h 310"/>
                  <a:gd name="T36" fmla="*/ 348 w 404"/>
                  <a:gd name="T37" fmla="*/ 310 h 310"/>
                  <a:gd name="T38" fmla="*/ 286 w 404"/>
                  <a:gd name="T39" fmla="*/ 307 h 310"/>
                  <a:gd name="T40" fmla="*/ 216 w 404"/>
                  <a:gd name="T41" fmla="*/ 283 h 310"/>
                  <a:gd name="T42" fmla="*/ 141 w 404"/>
                  <a:gd name="T43" fmla="*/ 248 h 310"/>
                  <a:gd name="T44" fmla="*/ 76 w 404"/>
                  <a:gd name="T45" fmla="*/ 202 h 310"/>
                  <a:gd name="T46" fmla="*/ 27 w 404"/>
                  <a:gd name="T47" fmla="*/ 147 h 310"/>
                  <a:gd name="T48" fmla="*/ 0 w 404"/>
                  <a:gd name="T49" fmla="*/ 91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04" h="310">
                    <a:moveTo>
                      <a:pt x="0" y="91"/>
                    </a:moveTo>
                    <a:lnTo>
                      <a:pt x="14" y="62"/>
                    </a:lnTo>
                    <a:lnTo>
                      <a:pt x="27" y="42"/>
                    </a:lnTo>
                    <a:lnTo>
                      <a:pt x="38" y="30"/>
                    </a:lnTo>
                    <a:lnTo>
                      <a:pt x="52" y="21"/>
                    </a:lnTo>
                    <a:lnTo>
                      <a:pt x="70" y="16"/>
                    </a:lnTo>
                    <a:lnTo>
                      <a:pt x="94" y="13"/>
                    </a:lnTo>
                    <a:lnTo>
                      <a:pt x="124" y="7"/>
                    </a:lnTo>
                    <a:lnTo>
                      <a:pt x="162" y="0"/>
                    </a:lnTo>
                    <a:lnTo>
                      <a:pt x="205" y="7"/>
                    </a:lnTo>
                    <a:lnTo>
                      <a:pt x="248" y="18"/>
                    </a:lnTo>
                    <a:lnTo>
                      <a:pt x="286" y="42"/>
                    </a:lnTo>
                    <a:lnTo>
                      <a:pt x="324" y="70"/>
                    </a:lnTo>
                    <a:lnTo>
                      <a:pt x="354" y="105"/>
                    </a:lnTo>
                    <a:lnTo>
                      <a:pt x="377" y="147"/>
                    </a:lnTo>
                    <a:lnTo>
                      <a:pt x="396" y="196"/>
                    </a:lnTo>
                    <a:lnTo>
                      <a:pt x="404" y="245"/>
                    </a:lnTo>
                    <a:lnTo>
                      <a:pt x="389" y="290"/>
                    </a:lnTo>
                    <a:lnTo>
                      <a:pt x="348" y="310"/>
                    </a:lnTo>
                    <a:lnTo>
                      <a:pt x="286" y="307"/>
                    </a:lnTo>
                    <a:lnTo>
                      <a:pt x="216" y="283"/>
                    </a:lnTo>
                    <a:lnTo>
                      <a:pt x="141" y="248"/>
                    </a:lnTo>
                    <a:lnTo>
                      <a:pt x="76" y="202"/>
                    </a:lnTo>
                    <a:lnTo>
                      <a:pt x="27" y="147"/>
                    </a:lnTo>
                    <a:lnTo>
                      <a:pt x="0" y="91"/>
                    </a:lnTo>
                    <a:close/>
                  </a:path>
                </a:pathLst>
              </a:custGeom>
              <a:solidFill>
                <a:srgbClr val="FF919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6" name="Freeform 129"/>
              <p:cNvSpPr>
                <a:spLocks/>
              </p:cNvSpPr>
              <p:nvPr/>
            </p:nvSpPr>
            <p:spPr bwMode="auto">
              <a:xfrm>
                <a:off x="4952" y="2453"/>
                <a:ext cx="111" cy="86"/>
              </a:xfrm>
              <a:custGeom>
                <a:avLst/>
                <a:gdLst>
                  <a:gd name="T0" fmla="*/ 0 w 334"/>
                  <a:gd name="T1" fmla="*/ 73 h 259"/>
                  <a:gd name="T2" fmla="*/ 12 w 334"/>
                  <a:gd name="T3" fmla="*/ 49 h 259"/>
                  <a:gd name="T4" fmla="*/ 24 w 334"/>
                  <a:gd name="T5" fmla="*/ 35 h 259"/>
                  <a:gd name="T6" fmla="*/ 33 w 334"/>
                  <a:gd name="T7" fmla="*/ 22 h 259"/>
                  <a:gd name="T8" fmla="*/ 47 w 334"/>
                  <a:gd name="T9" fmla="*/ 17 h 259"/>
                  <a:gd name="T10" fmla="*/ 62 w 334"/>
                  <a:gd name="T11" fmla="*/ 14 h 259"/>
                  <a:gd name="T12" fmla="*/ 79 w 334"/>
                  <a:gd name="T13" fmla="*/ 8 h 259"/>
                  <a:gd name="T14" fmla="*/ 106 w 334"/>
                  <a:gd name="T15" fmla="*/ 5 h 259"/>
                  <a:gd name="T16" fmla="*/ 138 w 334"/>
                  <a:gd name="T17" fmla="*/ 0 h 259"/>
                  <a:gd name="T18" fmla="*/ 176 w 334"/>
                  <a:gd name="T19" fmla="*/ 3 h 259"/>
                  <a:gd name="T20" fmla="*/ 208 w 334"/>
                  <a:gd name="T21" fmla="*/ 14 h 259"/>
                  <a:gd name="T22" fmla="*/ 243 w 334"/>
                  <a:gd name="T23" fmla="*/ 35 h 259"/>
                  <a:gd name="T24" fmla="*/ 272 w 334"/>
                  <a:gd name="T25" fmla="*/ 60 h 259"/>
                  <a:gd name="T26" fmla="*/ 296 w 334"/>
                  <a:gd name="T27" fmla="*/ 89 h 259"/>
                  <a:gd name="T28" fmla="*/ 316 w 334"/>
                  <a:gd name="T29" fmla="*/ 127 h 259"/>
                  <a:gd name="T30" fmla="*/ 328 w 334"/>
                  <a:gd name="T31" fmla="*/ 169 h 259"/>
                  <a:gd name="T32" fmla="*/ 334 w 334"/>
                  <a:gd name="T33" fmla="*/ 210 h 259"/>
                  <a:gd name="T34" fmla="*/ 321 w 334"/>
                  <a:gd name="T35" fmla="*/ 245 h 259"/>
                  <a:gd name="T36" fmla="*/ 289 w 334"/>
                  <a:gd name="T37" fmla="*/ 259 h 259"/>
                  <a:gd name="T38" fmla="*/ 237 w 334"/>
                  <a:gd name="T39" fmla="*/ 256 h 259"/>
                  <a:gd name="T40" fmla="*/ 178 w 334"/>
                  <a:gd name="T41" fmla="*/ 235 h 259"/>
                  <a:gd name="T42" fmla="*/ 117 w 334"/>
                  <a:gd name="T43" fmla="*/ 207 h 259"/>
                  <a:gd name="T44" fmla="*/ 62 w 334"/>
                  <a:gd name="T45" fmla="*/ 169 h 259"/>
                  <a:gd name="T46" fmla="*/ 21 w 334"/>
                  <a:gd name="T47" fmla="*/ 122 h 259"/>
                  <a:gd name="T48" fmla="*/ 0 w 334"/>
                  <a:gd name="T49" fmla="*/ 73 h 2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34" h="259">
                    <a:moveTo>
                      <a:pt x="0" y="73"/>
                    </a:moveTo>
                    <a:lnTo>
                      <a:pt x="12" y="49"/>
                    </a:lnTo>
                    <a:lnTo>
                      <a:pt x="24" y="35"/>
                    </a:lnTo>
                    <a:lnTo>
                      <a:pt x="33" y="22"/>
                    </a:lnTo>
                    <a:lnTo>
                      <a:pt x="47" y="17"/>
                    </a:lnTo>
                    <a:lnTo>
                      <a:pt x="62" y="14"/>
                    </a:lnTo>
                    <a:lnTo>
                      <a:pt x="79" y="8"/>
                    </a:lnTo>
                    <a:lnTo>
                      <a:pt x="106" y="5"/>
                    </a:lnTo>
                    <a:lnTo>
                      <a:pt x="138" y="0"/>
                    </a:lnTo>
                    <a:lnTo>
                      <a:pt x="176" y="3"/>
                    </a:lnTo>
                    <a:lnTo>
                      <a:pt x="208" y="14"/>
                    </a:lnTo>
                    <a:lnTo>
                      <a:pt x="243" y="35"/>
                    </a:lnTo>
                    <a:lnTo>
                      <a:pt x="272" y="60"/>
                    </a:lnTo>
                    <a:lnTo>
                      <a:pt x="296" y="89"/>
                    </a:lnTo>
                    <a:lnTo>
                      <a:pt x="316" y="127"/>
                    </a:lnTo>
                    <a:lnTo>
                      <a:pt x="328" y="169"/>
                    </a:lnTo>
                    <a:lnTo>
                      <a:pt x="334" y="210"/>
                    </a:lnTo>
                    <a:lnTo>
                      <a:pt x="321" y="245"/>
                    </a:lnTo>
                    <a:lnTo>
                      <a:pt x="289" y="259"/>
                    </a:lnTo>
                    <a:lnTo>
                      <a:pt x="237" y="256"/>
                    </a:lnTo>
                    <a:lnTo>
                      <a:pt x="178" y="235"/>
                    </a:lnTo>
                    <a:lnTo>
                      <a:pt x="117" y="207"/>
                    </a:lnTo>
                    <a:lnTo>
                      <a:pt x="62" y="169"/>
                    </a:lnTo>
                    <a:lnTo>
                      <a:pt x="21" y="122"/>
                    </a:lnTo>
                    <a:lnTo>
                      <a:pt x="0" y="73"/>
                    </a:lnTo>
                    <a:close/>
                  </a:path>
                </a:pathLst>
              </a:custGeom>
              <a:solidFill>
                <a:srgbClr val="FF9EA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7" name="Freeform 130"/>
              <p:cNvSpPr>
                <a:spLocks/>
              </p:cNvSpPr>
              <p:nvPr/>
            </p:nvSpPr>
            <p:spPr bwMode="auto">
              <a:xfrm>
                <a:off x="4962" y="2457"/>
                <a:ext cx="92" cy="68"/>
              </a:xfrm>
              <a:custGeom>
                <a:avLst/>
                <a:gdLst>
                  <a:gd name="T0" fmla="*/ 0 w 275"/>
                  <a:gd name="T1" fmla="*/ 53 h 204"/>
                  <a:gd name="T2" fmla="*/ 11 w 275"/>
                  <a:gd name="T3" fmla="*/ 35 h 204"/>
                  <a:gd name="T4" fmla="*/ 19 w 275"/>
                  <a:gd name="T5" fmla="*/ 24 h 204"/>
                  <a:gd name="T6" fmla="*/ 32 w 275"/>
                  <a:gd name="T7" fmla="*/ 15 h 204"/>
                  <a:gd name="T8" fmla="*/ 40 w 275"/>
                  <a:gd name="T9" fmla="*/ 11 h 204"/>
                  <a:gd name="T10" fmla="*/ 54 w 275"/>
                  <a:gd name="T11" fmla="*/ 8 h 204"/>
                  <a:gd name="T12" fmla="*/ 70 w 275"/>
                  <a:gd name="T13" fmla="*/ 5 h 204"/>
                  <a:gd name="T14" fmla="*/ 90 w 275"/>
                  <a:gd name="T15" fmla="*/ 5 h 204"/>
                  <a:gd name="T16" fmla="*/ 113 w 275"/>
                  <a:gd name="T17" fmla="*/ 0 h 204"/>
                  <a:gd name="T18" fmla="*/ 146 w 275"/>
                  <a:gd name="T19" fmla="*/ 5 h 204"/>
                  <a:gd name="T20" fmla="*/ 172 w 275"/>
                  <a:gd name="T21" fmla="*/ 15 h 204"/>
                  <a:gd name="T22" fmla="*/ 199 w 275"/>
                  <a:gd name="T23" fmla="*/ 29 h 204"/>
                  <a:gd name="T24" fmla="*/ 221 w 275"/>
                  <a:gd name="T25" fmla="*/ 46 h 204"/>
                  <a:gd name="T26" fmla="*/ 242 w 275"/>
                  <a:gd name="T27" fmla="*/ 73 h 204"/>
                  <a:gd name="T28" fmla="*/ 259 w 275"/>
                  <a:gd name="T29" fmla="*/ 102 h 204"/>
                  <a:gd name="T30" fmla="*/ 269 w 275"/>
                  <a:gd name="T31" fmla="*/ 132 h 204"/>
                  <a:gd name="T32" fmla="*/ 275 w 275"/>
                  <a:gd name="T33" fmla="*/ 167 h 204"/>
                  <a:gd name="T34" fmla="*/ 266 w 275"/>
                  <a:gd name="T35" fmla="*/ 196 h 204"/>
                  <a:gd name="T36" fmla="*/ 237 w 275"/>
                  <a:gd name="T37" fmla="*/ 204 h 204"/>
                  <a:gd name="T38" fmla="*/ 196 w 275"/>
                  <a:gd name="T39" fmla="*/ 202 h 204"/>
                  <a:gd name="T40" fmla="*/ 148 w 275"/>
                  <a:gd name="T41" fmla="*/ 186 h 204"/>
                  <a:gd name="T42" fmla="*/ 99 w 275"/>
                  <a:gd name="T43" fmla="*/ 164 h 204"/>
                  <a:gd name="T44" fmla="*/ 52 w 275"/>
                  <a:gd name="T45" fmla="*/ 132 h 204"/>
                  <a:gd name="T46" fmla="*/ 17 w 275"/>
                  <a:gd name="T47" fmla="*/ 94 h 204"/>
                  <a:gd name="T48" fmla="*/ 0 w 275"/>
                  <a:gd name="T49" fmla="*/ 53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75" h="204">
                    <a:moveTo>
                      <a:pt x="0" y="53"/>
                    </a:moveTo>
                    <a:lnTo>
                      <a:pt x="11" y="35"/>
                    </a:lnTo>
                    <a:lnTo>
                      <a:pt x="19" y="24"/>
                    </a:lnTo>
                    <a:lnTo>
                      <a:pt x="32" y="15"/>
                    </a:lnTo>
                    <a:lnTo>
                      <a:pt x="40" y="11"/>
                    </a:lnTo>
                    <a:lnTo>
                      <a:pt x="54" y="8"/>
                    </a:lnTo>
                    <a:lnTo>
                      <a:pt x="70" y="5"/>
                    </a:lnTo>
                    <a:lnTo>
                      <a:pt x="90" y="5"/>
                    </a:lnTo>
                    <a:lnTo>
                      <a:pt x="113" y="0"/>
                    </a:lnTo>
                    <a:lnTo>
                      <a:pt x="146" y="5"/>
                    </a:lnTo>
                    <a:lnTo>
                      <a:pt x="172" y="15"/>
                    </a:lnTo>
                    <a:lnTo>
                      <a:pt x="199" y="29"/>
                    </a:lnTo>
                    <a:lnTo>
                      <a:pt x="221" y="46"/>
                    </a:lnTo>
                    <a:lnTo>
                      <a:pt x="242" y="73"/>
                    </a:lnTo>
                    <a:lnTo>
                      <a:pt x="259" y="102"/>
                    </a:lnTo>
                    <a:lnTo>
                      <a:pt x="269" y="132"/>
                    </a:lnTo>
                    <a:lnTo>
                      <a:pt x="275" y="167"/>
                    </a:lnTo>
                    <a:lnTo>
                      <a:pt x="266" y="196"/>
                    </a:lnTo>
                    <a:lnTo>
                      <a:pt x="237" y="204"/>
                    </a:lnTo>
                    <a:lnTo>
                      <a:pt x="196" y="202"/>
                    </a:lnTo>
                    <a:lnTo>
                      <a:pt x="148" y="186"/>
                    </a:lnTo>
                    <a:lnTo>
                      <a:pt x="99" y="164"/>
                    </a:lnTo>
                    <a:lnTo>
                      <a:pt x="52" y="132"/>
                    </a:lnTo>
                    <a:lnTo>
                      <a:pt x="17" y="94"/>
                    </a:lnTo>
                    <a:lnTo>
                      <a:pt x="0" y="53"/>
                    </a:lnTo>
                    <a:close/>
                  </a:path>
                </a:pathLst>
              </a:custGeom>
              <a:solidFill>
                <a:srgbClr val="FFAB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8" name="Freeform 131"/>
              <p:cNvSpPr>
                <a:spLocks/>
              </p:cNvSpPr>
              <p:nvPr/>
            </p:nvSpPr>
            <p:spPr bwMode="auto">
              <a:xfrm>
                <a:off x="4974" y="2461"/>
                <a:ext cx="69" cy="53"/>
              </a:xfrm>
              <a:custGeom>
                <a:avLst/>
                <a:gdLst>
                  <a:gd name="T0" fmla="*/ 0 w 207"/>
                  <a:gd name="T1" fmla="*/ 42 h 158"/>
                  <a:gd name="T2" fmla="*/ 5 w 207"/>
                  <a:gd name="T3" fmla="*/ 27 h 158"/>
                  <a:gd name="T4" fmla="*/ 14 w 207"/>
                  <a:gd name="T5" fmla="*/ 18 h 158"/>
                  <a:gd name="T6" fmla="*/ 24 w 207"/>
                  <a:gd name="T7" fmla="*/ 13 h 158"/>
                  <a:gd name="T8" fmla="*/ 35 w 207"/>
                  <a:gd name="T9" fmla="*/ 7 h 158"/>
                  <a:gd name="T10" fmla="*/ 43 w 207"/>
                  <a:gd name="T11" fmla="*/ 7 h 158"/>
                  <a:gd name="T12" fmla="*/ 59 w 207"/>
                  <a:gd name="T13" fmla="*/ 4 h 158"/>
                  <a:gd name="T14" fmla="*/ 73 w 207"/>
                  <a:gd name="T15" fmla="*/ 4 h 158"/>
                  <a:gd name="T16" fmla="*/ 91 w 207"/>
                  <a:gd name="T17" fmla="*/ 0 h 158"/>
                  <a:gd name="T18" fmla="*/ 111 w 207"/>
                  <a:gd name="T19" fmla="*/ 7 h 158"/>
                  <a:gd name="T20" fmla="*/ 132 w 207"/>
                  <a:gd name="T21" fmla="*/ 15 h 158"/>
                  <a:gd name="T22" fmla="*/ 151 w 207"/>
                  <a:gd name="T23" fmla="*/ 27 h 158"/>
                  <a:gd name="T24" fmla="*/ 167 w 207"/>
                  <a:gd name="T25" fmla="*/ 42 h 158"/>
                  <a:gd name="T26" fmla="*/ 181 w 207"/>
                  <a:gd name="T27" fmla="*/ 62 h 158"/>
                  <a:gd name="T28" fmla="*/ 193 w 207"/>
                  <a:gd name="T29" fmla="*/ 83 h 158"/>
                  <a:gd name="T30" fmla="*/ 202 w 207"/>
                  <a:gd name="T31" fmla="*/ 109 h 158"/>
                  <a:gd name="T32" fmla="*/ 207 w 207"/>
                  <a:gd name="T33" fmla="*/ 135 h 158"/>
                  <a:gd name="T34" fmla="*/ 199 w 207"/>
                  <a:gd name="T35" fmla="*/ 153 h 158"/>
                  <a:gd name="T36" fmla="*/ 178 w 207"/>
                  <a:gd name="T37" fmla="*/ 158 h 158"/>
                  <a:gd name="T38" fmla="*/ 148 w 207"/>
                  <a:gd name="T39" fmla="*/ 156 h 158"/>
                  <a:gd name="T40" fmla="*/ 113 w 207"/>
                  <a:gd name="T41" fmla="*/ 140 h 158"/>
                  <a:gd name="T42" fmla="*/ 76 w 207"/>
                  <a:gd name="T43" fmla="*/ 123 h 158"/>
                  <a:gd name="T44" fmla="*/ 41 w 207"/>
                  <a:gd name="T45" fmla="*/ 100 h 158"/>
                  <a:gd name="T46" fmla="*/ 14 w 207"/>
                  <a:gd name="T47" fmla="*/ 74 h 158"/>
                  <a:gd name="T48" fmla="*/ 0 w 207"/>
                  <a:gd name="T49" fmla="*/ 42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07" h="158">
                    <a:moveTo>
                      <a:pt x="0" y="42"/>
                    </a:moveTo>
                    <a:lnTo>
                      <a:pt x="5" y="27"/>
                    </a:lnTo>
                    <a:lnTo>
                      <a:pt x="14" y="18"/>
                    </a:lnTo>
                    <a:lnTo>
                      <a:pt x="24" y="13"/>
                    </a:lnTo>
                    <a:lnTo>
                      <a:pt x="35" y="7"/>
                    </a:lnTo>
                    <a:lnTo>
                      <a:pt x="43" y="7"/>
                    </a:lnTo>
                    <a:lnTo>
                      <a:pt x="59" y="4"/>
                    </a:lnTo>
                    <a:lnTo>
                      <a:pt x="73" y="4"/>
                    </a:lnTo>
                    <a:lnTo>
                      <a:pt x="91" y="0"/>
                    </a:lnTo>
                    <a:lnTo>
                      <a:pt x="111" y="7"/>
                    </a:lnTo>
                    <a:lnTo>
                      <a:pt x="132" y="15"/>
                    </a:lnTo>
                    <a:lnTo>
                      <a:pt x="151" y="27"/>
                    </a:lnTo>
                    <a:lnTo>
                      <a:pt x="167" y="42"/>
                    </a:lnTo>
                    <a:lnTo>
                      <a:pt x="181" y="62"/>
                    </a:lnTo>
                    <a:lnTo>
                      <a:pt x="193" y="83"/>
                    </a:lnTo>
                    <a:lnTo>
                      <a:pt x="202" y="109"/>
                    </a:lnTo>
                    <a:lnTo>
                      <a:pt x="207" y="135"/>
                    </a:lnTo>
                    <a:lnTo>
                      <a:pt x="199" y="153"/>
                    </a:lnTo>
                    <a:lnTo>
                      <a:pt x="178" y="158"/>
                    </a:lnTo>
                    <a:lnTo>
                      <a:pt x="148" y="156"/>
                    </a:lnTo>
                    <a:lnTo>
                      <a:pt x="113" y="140"/>
                    </a:lnTo>
                    <a:lnTo>
                      <a:pt x="76" y="123"/>
                    </a:lnTo>
                    <a:lnTo>
                      <a:pt x="41" y="100"/>
                    </a:lnTo>
                    <a:lnTo>
                      <a:pt x="14" y="74"/>
                    </a:lnTo>
                    <a:lnTo>
                      <a:pt x="0" y="42"/>
                    </a:lnTo>
                    <a:close/>
                  </a:path>
                </a:pathLst>
              </a:custGeom>
              <a:solidFill>
                <a:srgbClr val="FFB5B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9" name="Freeform 132"/>
              <p:cNvSpPr>
                <a:spLocks/>
              </p:cNvSpPr>
              <p:nvPr/>
            </p:nvSpPr>
            <p:spPr bwMode="auto">
              <a:xfrm>
                <a:off x="4985" y="2466"/>
                <a:ext cx="46" cy="34"/>
              </a:xfrm>
              <a:custGeom>
                <a:avLst/>
                <a:gdLst>
                  <a:gd name="T0" fmla="*/ 0 w 137"/>
                  <a:gd name="T1" fmla="*/ 20 h 103"/>
                  <a:gd name="T2" fmla="*/ 6 w 137"/>
                  <a:gd name="T3" fmla="*/ 12 h 103"/>
                  <a:gd name="T4" fmla="*/ 11 w 137"/>
                  <a:gd name="T5" fmla="*/ 6 h 103"/>
                  <a:gd name="T6" fmla="*/ 17 w 137"/>
                  <a:gd name="T7" fmla="*/ 3 h 103"/>
                  <a:gd name="T8" fmla="*/ 27 w 137"/>
                  <a:gd name="T9" fmla="*/ 0 h 103"/>
                  <a:gd name="T10" fmla="*/ 35 w 137"/>
                  <a:gd name="T11" fmla="*/ 0 h 103"/>
                  <a:gd name="T12" fmla="*/ 43 w 137"/>
                  <a:gd name="T13" fmla="*/ 0 h 103"/>
                  <a:gd name="T14" fmla="*/ 56 w 137"/>
                  <a:gd name="T15" fmla="*/ 3 h 103"/>
                  <a:gd name="T16" fmla="*/ 67 w 137"/>
                  <a:gd name="T17" fmla="*/ 3 h 103"/>
                  <a:gd name="T18" fmla="*/ 78 w 137"/>
                  <a:gd name="T19" fmla="*/ 9 h 103"/>
                  <a:gd name="T20" fmla="*/ 94 w 137"/>
                  <a:gd name="T21" fmla="*/ 14 h 103"/>
                  <a:gd name="T22" fmla="*/ 105 w 137"/>
                  <a:gd name="T23" fmla="*/ 24 h 103"/>
                  <a:gd name="T24" fmla="*/ 113 w 137"/>
                  <a:gd name="T25" fmla="*/ 33 h 103"/>
                  <a:gd name="T26" fmla="*/ 122 w 137"/>
                  <a:gd name="T27" fmla="*/ 44 h 103"/>
                  <a:gd name="T28" fmla="*/ 132 w 137"/>
                  <a:gd name="T29" fmla="*/ 59 h 103"/>
                  <a:gd name="T30" fmla="*/ 134 w 137"/>
                  <a:gd name="T31" fmla="*/ 73 h 103"/>
                  <a:gd name="T32" fmla="*/ 137 w 137"/>
                  <a:gd name="T33" fmla="*/ 90 h 103"/>
                  <a:gd name="T34" fmla="*/ 132 w 137"/>
                  <a:gd name="T35" fmla="*/ 100 h 103"/>
                  <a:gd name="T36" fmla="*/ 119 w 137"/>
                  <a:gd name="T37" fmla="*/ 103 h 103"/>
                  <a:gd name="T38" fmla="*/ 99 w 137"/>
                  <a:gd name="T39" fmla="*/ 100 h 103"/>
                  <a:gd name="T40" fmla="*/ 76 w 137"/>
                  <a:gd name="T41" fmla="*/ 90 h 103"/>
                  <a:gd name="T42" fmla="*/ 52 w 137"/>
                  <a:gd name="T43" fmla="*/ 79 h 103"/>
                  <a:gd name="T44" fmla="*/ 29 w 137"/>
                  <a:gd name="T45" fmla="*/ 62 h 103"/>
                  <a:gd name="T46" fmla="*/ 8 w 137"/>
                  <a:gd name="T47" fmla="*/ 44 h 103"/>
                  <a:gd name="T48" fmla="*/ 0 w 137"/>
                  <a:gd name="T49" fmla="*/ 20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37" h="103">
                    <a:moveTo>
                      <a:pt x="0" y="20"/>
                    </a:moveTo>
                    <a:lnTo>
                      <a:pt x="6" y="12"/>
                    </a:lnTo>
                    <a:lnTo>
                      <a:pt x="11" y="6"/>
                    </a:lnTo>
                    <a:lnTo>
                      <a:pt x="17" y="3"/>
                    </a:lnTo>
                    <a:lnTo>
                      <a:pt x="27" y="0"/>
                    </a:lnTo>
                    <a:lnTo>
                      <a:pt x="35" y="0"/>
                    </a:lnTo>
                    <a:lnTo>
                      <a:pt x="43" y="0"/>
                    </a:lnTo>
                    <a:lnTo>
                      <a:pt x="56" y="3"/>
                    </a:lnTo>
                    <a:lnTo>
                      <a:pt x="67" y="3"/>
                    </a:lnTo>
                    <a:lnTo>
                      <a:pt x="78" y="9"/>
                    </a:lnTo>
                    <a:lnTo>
                      <a:pt x="94" y="14"/>
                    </a:lnTo>
                    <a:lnTo>
                      <a:pt x="105" y="24"/>
                    </a:lnTo>
                    <a:lnTo>
                      <a:pt x="113" y="33"/>
                    </a:lnTo>
                    <a:lnTo>
                      <a:pt x="122" y="44"/>
                    </a:lnTo>
                    <a:lnTo>
                      <a:pt x="132" y="59"/>
                    </a:lnTo>
                    <a:lnTo>
                      <a:pt x="134" y="73"/>
                    </a:lnTo>
                    <a:lnTo>
                      <a:pt x="137" y="90"/>
                    </a:lnTo>
                    <a:lnTo>
                      <a:pt x="132" y="100"/>
                    </a:lnTo>
                    <a:lnTo>
                      <a:pt x="119" y="103"/>
                    </a:lnTo>
                    <a:lnTo>
                      <a:pt x="99" y="100"/>
                    </a:lnTo>
                    <a:lnTo>
                      <a:pt x="76" y="90"/>
                    </a:lnTo>
                    <a:lnTo>
                      <a:pt x="52" y="79"/>
                    </a:lnTo>
                    <a:lnTo>
                      <a:pt x="29" y="62"/>
                    </a:lnTo>
                    <a:lnTo>
                      <a:pt x="8" y="44"/>
                    </a:lnTo>
                    <a:lnTo>
                      <a:pt x="0" y="20"/>
                    </a:lnTo>
                    <a:close/>
                  </a:path>
                </a:pathLst>
              </a:custGeom>
              <a:solidFill>
                <a:srgbClr val="FFC2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0" name="Freeform 133"/>
              <p:cNvSpPr>
                <a:spLocks/>
              </p:cNvSpPr>
              <p:nvPr/>
            </p:nvSpPr>
            <p:spPr bwMode="auto">
              <a:xfrm>
                <a:off x="4996" y="2469"/>
                <a:ext cx="23" cy="20"/>
              </a:xfrm>
              <a:custGeom>
                <a:avLst/>
                <a:gdLst>
                  <a:gd name="T0" fmla="*/ 0 w 70"/>
                  <a:gd name="T1" fmla="*/ 5 h 59"/>
                  <a:gd name="T2" fmla="*/ 9 w 70"/>
                  <a:gd name="T3" fmla="*/ 3 h 59"/>
                  <a:gd name="T4" fmla="*/ 20 w 70"/>
                  <a:gd name="T5" fmla="*/ 0 h 59"/>
                  <a:gd name="T6" fmla="*/ 32 w 70"/>
                  <a:gd name="T7" fmla="*/ 3 h 59"/>
                  <a:gd name="T8" fmla="*/ 44 w 70"/>
                  <a:gd name="T9" fmla="*/ 8 h 59"/>
                  <a:gd name="T10" fmla="*/ 52 w 70"/>
                  <a:gd name="T11" fmla="*/ 18 h 59"/>
                  <a:gd name="T12" fmla="*/ 62 w 70"/>
                  <a:gd name="T13" fmla="*/ 29 h 59"/>
                  <a:gd name="T14" fmla="*/ 67 w 70"/>
                  <a:gd name="T15" fmla="*/ 43 h 59"/>
                  <a:gd name="T16" fmla="*/ 70 w 70"/>
                  <a:gd name="T17" fmla="*/ 59 h 59"/>
                  <a:gd name="T18" fmla="*/ 65 w 70"/>
                  <a:gd name="T19" fmla="*/ 56 h 59"/>
                  <a:gd name="T20" fmla="*/ 55 w 70"/>
                  <a:gd name="T21" fmla="*/ 53 h 59"/>
                  <a:gd name="T22" fmla="*/ 44 w 70"/>
                  <a:gd name="T23" fmla="*/ 46 h 59"/>
                  <a:gd name="T24" fmla="*/ 32 w 70"/>
                  <a:gd name="T25" fmla="*/ 38 h 59"/>
                  <a:gd name="T26" fmla="*/ 20 w 70"/>
                  <a:gd name="T27" fmla="*/ 29 h 59"/>
                  <a:gd name="T28" fmla="*/ 9 w 70"/>
                  <a:gd name="T29" fmla="*/ 21 h 59"/>
                  <a:gd name="T30" fmla="*/ 0 w 70"/>
                  <a:gd name="T31" fmla="*/ 5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70" h="59">
                    <a:moveTo>
                      <a:pt x="0" y="5"/>
                    </a:moveTo>
                    <a:lnTo>
                      <a:pt x="9" y="3"/>
                    </a:lnTo>
                    <a:lnTo>
                      <a:pt x="20" y="0"/>
                    </a:lnTo>
                    <a:lnTo>
                      <a:pt x="32" y="3"/>
                    </a:lnTo>
                    <a:lnTo>
                      <a:pt x="44" y="8"/>
                    </a:lnTo>
                    <a:lnTo>
                      <a:pt x="52" y="18"/>
                    </a:lnTo>
                    <a:lnTo>
                      <a:pt x="62" y="29"/>
                    </a:lnTo>
                    <a:lnTo>
                      <a:pt x="67" y="43"/>
                    </a:lnTo>
                    <a:lnTo>
                      <a:pt x="70" y="59"/>
                    </a:lnTo>
                    <a:lnTo>
                      <a:pt x="65" y="56"/>
                    </a:lnTo>
                    <a:lnTo>
                      <a:pt x="55" y="53"/>
                    </a:lnTo>
                    <a:lnTo>
                      <a:pt x="44" y="46"/>
                    </a:lnTo>
                    <a:lnTo>
                      <a:pt x="32" y="38"/>
                    </a:lnTo>
                    <a:lnTo>
                      <a:pt x="20" y="29"/>
                    </a:lnTo>
                    <a:lnTo>
                      <a:pt x="9" y="21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FFCFC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1" name="Freeform 134"/>
              <p:cNvSpPr>
                <a:spLocks/>
              </p:cNvSpPr>
              <p:nvPr/>
            </p:nvSpPr>
            <p:spPr bwMode="auto">
              <a:xfrm>
                <a:off x="4243" y="2963"/>
                <a:ext cx="328" cy="287"/>
              </a:xfrm>
              <a:custGeom>
                <a:avLst/>
                <a:gdLst>
                  <a:gd name="T0" fmla="*/ 0 w 983"/>
                  <a:gd name="T1" fmla="*/ 267 h 860"/>
                  <a:gd name="T2" fmla="*/ 42 w 983"/>
                  <a:gd name="T3" fmla="*/ 183 h 860"/>
                  <a:gd name="T4" fmla="*/ 77 w 983"/>
                  <a:gd name="T5" fmla="*/ 127 h 860"/>
                  <a:gd name="T6" fmla="*/ 109 w 983"/>
                  <a:gd name="T7" fmla="*/ 92 h 860"/>
                  <a:gd name="T8" fmla="*/ 142 w 983"/>
                  <a:gd name="T9" fmla="*/ 70 h 860"/>
                  <a:gd name="T10" fmla="*/ 185 w 983"/>
                  <a:gd name="T11" fmla="*/ 57 h 860"/>
                  <a:gd name="T12" fmla="*/ 241 w 983"/>
                  <a:gd name="T13" fmla="*/ 43 h 860"/>
                  <a:gd name="T14" fmla="*/ 320 w 983"/>
                  <a:gd name="T15" fmla="*/ 26 h 860"/>
                  <a:gd name="T16" fmla="*/ 425 w 983"/>
                  <a:gd name="T17" fmla="*/ 0 h 860"/>
                  <a:gd name="T18" fmla="*/ 541 w 983"/>
                  <a:gd name="T19" fmla="*/ 22 h 860"/>
                  <a:gd name="T20" fmla="*/ 650 w 983"/>
                  <a:gd name="T21" fmla="*/ 64 h 860"/>
                  <a:gd name="T22" fmla="*/ 746 w 983"/>
                  <a:gd name="T23" fmla="*/ 125 h 860"/>
                  <a:gd name="T24" fmla="*/ 831 w 983"/>
                  <a:gd name="T25" fmla="*/ 200 h 860"/>
                  <a:gd name="T26" fmla="*/ 899 w 983"/>
                  <a:gd name="T27" fmla="*/ 294 h 860"/>
                  <a:gd name="T28" fmla="*/ 950 w 983"/>
                  <a:gd name="T29" fmla="*/ 402 h 860"/>
                  <a:gd name="T30" fmla="*/ 977 w 983"/>
                  <a:gd name="T31" fmla="*/ 525 h 860"/>
                  <a:gd name="T32" fmla="*/ 983 w 983"/>
                  <a:gd name="T33" fmla="*/ 666 h 860"/>
                  <a:gd name="T34" fmla="*/ 931 w 983"/>
                  <a:gd name="T35" fmla="*/ 802 h 860"/>
                  <a:gd name="T36" fmla="*/ 813 w 983"/>
                  <a:gd name="T37" fmla="*/ 860 h 860"/>
                  <a:gd name="T38" fmla="*/ 653 w 983"/>
                  <a:gd name="T39" fmla="*/ 858 h 860"/>
                  <a:gd name="T40" fmla="*/ 471 w 983"/>
                  <a:gd name="T41" fmla="*/ 796 h 860"/>
                  <a:gd name="T42" fmla="*/ 293 w 983"/>
                  <a:gd name="T43" fmla="*/ 696 h 860"/>
                  <a:gd name="T44" fmla="*/ 142 w 983"/>
                  <a:gd name="T45" fmla="*/ 569 h 860"/>
                  <a:gd name="T46" fmla="*/ 37 w 983"/>
                  <a:gd name="T47" fmla="*/ 420 h 860"/>
                  <a:gd name="T48" fmla="*/ 0 w 983"/>
                  <a:gd name="T49" fmla="*/ 267 h 8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83" h="860">
                    <a:moveTo>
                      <a:pt x="0" y="267"/>
                    </a:moveTo>
                    <a:lnTo>
                      <a:pt x="42" y="183"/>
                    </a:lnTo>
                    <a:lnTo>
                      <a:pt x="77" y="127"/>
                    </a:lnTo>
                    <a:lnTo>
                      <a:pt x="109" y="92"/>
                    </a:lnTo>
                    <a:lnTo>
                      <a:pt x="142" y="70"/>
                    </a:lnTo>
                    <a:lnTo>
                      <a:pt x="185" y="57"/>
                    </a:lnTo>
                    <a:lnTo>
                      <a:pt x="241" y="43"/>
                    </a:lnTo>
                    <a:lnTo>
                      <a:pt x="320" y="26"/>
                    </a:lnTo>
                    <a:lnTo>
                      <a:pt x="425" y="0"/>
                    </a:lnTo>
                    <a:lnTo>
                      <a:pt x="541" y="22"/>
                    </a:lnTo>
                    <a:lnTo>
                      <a:pt x="650" y="64"/>
                    </a:lnTo>
                    <a:lnTo>
                      <a:pt x="746" y="125"/>
                    </a:lnTo>
                    <a:lnTo>
                      <a:pt x="831" y="200"/>
                    </a:lnTo>
                    <a:lnTo>
                      <a:pt x="899" y="294"/>
                    </a:lnTo>
                    <a:lnTo>
                      <a:pt x="950" y="402"/>
                    </a:lnTo>
                    <a:lnTo>
                      <a:pt x="977" y="525"/>
                    </a:lnTo>
                    <a:lnTo>
                      <a:pt x="983" y="666"/>
                    </a:lnTo>
                    <a:lnTo>
                      <a:pt x="931" y="802"/>
                    </a:lnTo>
                    <a:lnTo>
                      <a:pt x="813" y="860"/>
                    </a:lnTo>
                    <a:lnTo>
                      <a:pt x="653" y="858"/>
                    </a:lnTo>
                    <a:lnTo>
                      <a:pt x="471" y="796"/>
                    </a:lnTo>
                    <a:lnTo>
                      <a:pt x="293" y="696"/>
                    </a:lnTo>
                    <a:lnTo>
                      <a:pt x="142" y="569"/>
                    </a:lnTo>
                    <a:lnTo>
                      <a:pt x="37" y="420"/>
                    </a:lnTo>
                    <a:lnTo>
                      <a:pt x="0" y="267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2" name="Freeform 135"/>
              <p:cNvSpPr>
                <a:spLocks/>
              </p:cNvSpPr>
              <p:nvPr/>
            </p:nvSpPr>
            <p:spPr bwMode="auto">
              <a:xfrm>
                <a:off x="4256" y="2968"/>
                <a:ext cx="307" cy="270"/>
              </a:xfrm>
              <a:custGeom>
                <a:avLst/>
                <a:gdLst>
                  <a:gd name="T0" fmla="*/ 0 w 923"/>
                  <a:gd name="T1" fmla="*/ 248 h 809"/>
                  <a:gd name="T2" fmla="*/ 37 w 923"/>
                  <a:gd name="T3" fmla="*/ 169 h 809"/>
                  <a:gd name="T4" fmla="*/ 72 w 923"/>
                  <a:gd name="T5" fmla="*/ 118 h 809"/>
                  <a:gd name="T6" fmla="*/ 102 w 923"/>
                  <a:gd name="T7" fmla="*/ 85 h 809"/>
                  <a:gd name="T8" fmla="*/ 130 w 923"/>
                  <a:gd name="T9" fmla="*/ 64 h 809"/>
                  <a:gd name="T10" fmla="*/ 172 w 923"/>
                  <a:gd name="T11" fmla="*/ 53 h 809"/>
                  <a:gd name="T12" fmla="*/ 224 w 923"/>
                  <a:gd name="T13" fmla="*/ 40 h 809"/>
                  <a:gd name="T14" fmla="*/ 297 w 923"/>
                  <a:gd name="T15" fmla="*/ 26 h 809"/>
                  <a:gd name="T16" fmla="*/ 393 w 923"/>
                  <a:gd name="T17" fmla="*/ 0 h 809"/>
                  <a:gd name="T18" fmla="*/ 504 w 923"/>
                  <a:gd name="T19" fmla="*/ 21 h 809"/>
                  <a:gd name="T20" fmla="*/ 606 w 923"/>
                  <a:gd name="T21" fmla="*/ 59 h 809"/>
                  <a:gd name="T22" fmla="*/ 700 w 923"/>
                  <a:gd name="T23" fmla="*/ 118 h 809"/>
                  <a:gd name="T24" fmla="*/ 779 w 923"/>
                  <a:gd name="T25" fmla="*/ 186 h 809"/>
                  <a:gd name="T26" fmla="*/ 843 w 923"/>
                  <a:gd name="T27" fmla="*/ 275 h 809"/>
                  <a:gd name="T28" fmla="*/ 891 w 923"/>
                  <a:gd name="T29" fmla="*/ 377 h 809"/>
                  <a:gd name="T30" fmla="*/ 916 w 923"/>
                  <a:gd name="T31" fmla="*/ 493 h 809"/>
                  <a:gd name="T32" fmla="*/ 923 w 923"/>
                  <a:gd name="T33" fmla="*/ 622 h 809"/>
                  <a:gd name="T34" fmla="*/ 873 w 923"/>
                  <a:gd name="T35" fmla="*/ 750 h 809"/>
                  <a:gd name="T36" fmla="*/ 762 w 923"/>
                  <a:gd name="T37" fmla="*/ 809 h 809"/>
                  <a:gd name="T38" fmla="*/ 613 w 923"/>
                  <a:gd name="T39" fmla="*/ 806 h 809"/>
                  <a:gd name="T40" fmla="*/ 444 w 923"/>
                  <a:gd name="T41" fmla="*/ 747 h 809"/>
                  <a:gd name="T42" fmla="*/ 277 w 923"/>
                  <a:gd name="T43" fmla="*/ 654 h 809"/>
                  <a:gd name="T44" fmla="*/ 133 w 923"/>
                  <a:gd name="T45" fmla="*/ 531 h 809"/>
                  <a:gd name="T46" fmla="*/ 30 w 923"/>
                  <a:gd name="T47" fmla="*/ 394 h 809"/>
                  <a:gd name="T48" fmla="*/ 0 w 923"/>
                  <a:gd name="T49" fmla="*/ 248 h 8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23" h="809">
                    <a:moveTo>
                      <a:pt x="0" y="248"/>
                    </a:moveTo>
                    <a:lnTo>
                      <a:pt x="37" y="169"/>
                    </a:lnTo>
                    <a:lnTo>
                      <a:pt x="72" y="118"/>
                    </a:lnTo>
                    <a:lnTo>
                      <a:pt x="102" y="85"/>
                    </a:lnTo>
                    <a:lnTo>
                      <a:pt x="130" y="64"/>
                    </a:lnTo>
                    <a:lnTo>
                      <a:pt x="172" y="53"/>
                    </a:lnTo>
                    <a:lnTo>
                      <a:pt x="224" y="40"/>
                    </a:lnTo>
                    <a:lnTo>
                      <a:pt x="297" y="26"/>
                    </a:lnTo>
                    <a:lnTo>
                      <a:pt x="393" y="0"/>
                    </a:lnTo>
                    <a:lnTo>
                      <a:pt x="504" y="21"/>
                    </a:lnTo>
                    <a:lnTo>
                      <a:pt x="606" y="59"/>
                    </a:lnTo>
                    <a:lnTo>
                      <a:pt x="700" y="118"/>
                    </a:lnTo>
                    <a:lnTo>
                      <a:pt x="779" y="186"/>
                    </a:lnTo>
                    <a:lnTo>
                      <a:pt x="843" y="275"/>
                    </a:lnTo>
                    <a:lnTo>
                      <a:pt x="891" y="377"/>
                    </a:lnTo>
                    <a:lnTo>
                      <a:pt x="916" y="493"/>
                    </a:lnTo>
                    <a:lnTo>
                      <a:pt x="923" y="622"/>
                    </a:lnTo>
                    <a:lnTo>
                      <a:pt x="873" y="750"/>
                    </a:lnTo>
                    <a:lnTo>
                      <a:pt x="762" y="809"/>
                    </a:lnTo>
                    <a:lnTo>
                      <a:pt x="613" y="806"/>
                    </a:lnTo>
                    <a:lnTo>
                      <a:pt x="444" y="747"/>
                    </a:lnTo>
                    <a:lnTo>
                      <a:pt x="277" y="654"/>
                    </a:lnTo>
                    <a:lnTo>
                      <a:pt x="133" y="531"/>
                    </a:lnTo>
                    <a:lnTo>
                      <a:pt x="30" y="394"/>
                    </a:lnTo>
                    <a:lnTo>
                      <a:pt x="0" y="248"/>
                    </a:lnTo>
                    <a:close/>
                  </a:path>
                </a:pathLst>
              </a:custGeom>
              <a:solidFill>
                <a:srgbClr val="FF242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3" name="Freeform 136"/>
              <p:cNvSpPr>
                <a:spLocks/>
              </p:cNvSpPr>
              <p:nvPr/>
            </p:nvSpPr>
            <p:spPr bwMode="auto">
              <a:xfrm>
                <a:off x="4266" y="2972"/>
                <a:ext cx="288" cy="253"/>
              </a:xfrm>
              <a:custGeom>
                <a:avLst/>
                <a:gdLst>
                  <a:gd name="T0" fmla="*/ 0 w 864"/>
                  <a:gd name="T1" fmla="*/ 230 h 759"/>
                  <a:gd name="T2" fmla="*/ 40 w 864"/>
                  <a:gd name="T3" fmla="*/ 157 h 759"/>
                  <a:gd name="T4" fmla="*/ 68 w 864"/>
                  <a:gd name="T5" fmla="*/ 111 h 759"/>
                  <a:gd name="T6" fmla="*/ 94 w 864"/>
                  <a:gd name="T7" fmla="*/ 82 h 759"/>
                  <a:gd name="T8" fmla="*/ 127 w 864"/>
                  <a:gd name="T9" fmla="*/ 61 h 759"/>
                  <a:gd name="T10" fmla="*/ 162 w 864"/>
                  <a:gd name="T11" fmla="*/ 52 h 759"/>
                  <a:gd name="T12" fmla="*/ 215 w 864"/>
                  <a:gd name="T13" fmla="*/ 41 h 759"/>
                  <a:gd name="T14" fmla="*/ 282 w 864"/>
                  <a:gd name="T15" fmla="*/ 26 h 759"/>
                  <a:gd name="T16" fmla="*/ 375 w 864"/>
                  <a:gd name="T17" fmla="*/ 0 h 759"/>
                  <a:gd name="T18" fmla="*/ 477 w 864"/>
                  <a:gd name="T19" fmla="*/ 20 h 759"/>
                  <a:gd name="T20" fmla="*/ 574 w 864"/>
                  <a:gd name="T21" fmla="*/ 55 h 759"/>
                  <a:gd name="T22" fmla="*/ 659 w 864"/>
                  <a:gd name="T23" fmla="*/ 108 h 759"/>
                  <a:gd name="T24" fmla="*/ 735 w 864"/>
                  <a:gd name="T25" fmla="*/ 174 h 759"/>
                  <a:gd name="T26" fmla="*/ 794 w 864"/>
                  <a:gd name="T27" fmla="*/ 257 h 759"/>
                  <a:gd name="T28" fmla="*/ 837 w 864"/>
                  <a:gd name="T29" fmla="*/ 352 h 759"/>
                  <a:gd name="T30" fmla="*/ 861 w 864"/>
                  <a:gd name="T31" fmla="*/ 464 h 759"/>
                  <a:gd name="T32" fmla="*/ 864 w 864"/>
                  <a:gd name="T33" fmla="*/ 586 h 759"/>
                  <a:gd name="T34" fmla="*/ 816 w 864"/>
                  <a:gd name="T35" fmla="*/ 705 h 759"/>
                  <a:gd name="T36" fmla="*/ 714 w 864"/>
                  <a:gd name="T37" fmla="*/ 759 h 759"/>
                  <a:gd name="T38" fmla="*/ 576 w 864"/>
                  <a:gd name="T39" fmla="*/ 753 h 759"/>
                  <a:gd name="T40" fmla="*/ 419 w 864"/>
                  <a:gd name="T41" fmla="*/ 700 h 759"/>
                  <a:gd name="T42" fmla="*/ 261 w 864"/>
                  <a:gd name="T43" fmla="*/ 613 h 759"/>
                  <a:gd name="T44" fmla="*/ 127 w 864"/>
                  <a:gd name="T45" fmla="*/ 497 h 759"/>
                  <a:gd name="T46" fmla="*/ 33 w 864"/>
                  <a:gd name="T47" fmla="*/ 368 h 759"/>
                  <a:gd name="T48" fmla="*/ 0 w 864"/>
                  <a:gd name="T49" fmla="*/ 230 h 7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64" h="759">
                    <a:moveTo>
                      <a:pt x="0" y="230"/>
                    </a:moveTo>
                    <a:lnTo>
                      <a:pt x="40" y="157"/>
                    </a:lnTo>
                    <a:lnTo>
                      <a:pt x="68" y="111"/>
                    </a:lnTo>
                    <a:lnTo>
                      <a:pt x="94" y="82"/>
                    </a:lnTo>
                    <a:lnTo>
                      <a:pt x="127" y="61"/>
                    </a:lnTo>
                    <a:lnTo>
                      <a:pt x="162" y="52"/>
                    </a:lnTo>
                    <a:lnTo>
                      <a:pt x="215" y="41"/>
                    </a:lnTo>
                    <a:lnTo>
                      <a:pt x="282" y="26"/>
                    </a:lnTo>
                    <a:lnTo>
                      <a:pt x="375" y="0"/>
                    </a:lnTo>
                    <a:lnTo>
                      <a:pt x="477" y="20"/>
                    </a:lnTo>
                    <a:lnTo>
                      <a:pt x="574" y="55"/>
                    </a:lnTo>
                    <a:lnTo>
                      <a:pt x="659" y="108"/>
                    </a:lnTo>
                    <a:lnTo>
                      <a:pt x="735" y="174"/>
                    </a:lnTo>
                    <a:lnTo>
                      <a:pt x="794" y="257"/>
                    </a:lnTo>
                    <a:lnTo>
                      <a:pt x="837" y="352"/>
                    </a:lnTo>
                    <a:lnTo>
                      <a:pt x="861" y="464"/>
                    </a:lnTo>
                    <a:lnTo>
                      <a:pt x="864" y="586"/>
                    </a:lnTo>
                    <a:lnTo>
                      <a:pt x="816" y="705"/>
                    </a:lnTo>
                    <a:lnTo>
                      <a:pt x="714" y="759"/>
                    </a:lnTo>
                    <a:lnTo>
                      <a:pt x="576" y="753"/>
                    </a:lnTo>
                    <a:lnTo>
                      <a:pt x="419" y="700"/>
                    </a:lnTo>
                    <a:lnTo>
                      <a:pt x="261" y="613"/>
                    </a:lnTo>
                    <a:lnTo>
                      <a:pt x="127" y="497"/>
                    </a:lnTo>
                    <a:lnTo>
                      <a:pt x="33" y="368"/>
                    </a:lnTo>
                    <a:lnTo>
                      <a:pt x="0" y="230"/>
                    </a:lnTo>
                    <a:close/>
                  </a:path>
                </a:pathLst>
              </a:custGeom>
              <a:solidFill>
                <a:srgbClr val="FF30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4" name="Freeform 137"/>
              <p:cNvSpPr>
                <a:spLocks/>
              </p:cNvSpPr>
              <p:nvPr/>
            </p:nvSpPr>
            <p:spPr bwMode="auto">
              <a:xfrm>
                <a:off x="4277" y="2976"/>
                <a:ext cx="269" cy="235"/>
              </a:xfrm>
              <a:custGeom>
                <a:avLst/>
                <a:gdLst>
                  <a:gd name="T0" fmla="*/ 0 w 805"/>
                  <a:gd name="T1" fmla="*/ 218 h 706"/>
                  <a:gd name="T2" fmla="*/ 37 w 805"/>
                  <a:gd name="T3" fmla="*/ 151 h 706"/>
                  <a:gd name="T4" fmla="*/ 65 w 805"/>
                  <a:gd name="T5" fmla="*/ 108 h 706"/>
                  <a:gd name="T6" fmla="*/ 92 w 805"/>
                  <a:gd name="T7" fmla="*/ 78 h 706"/>
                  <a:gd name="T8" fmla="*/ 118 w 805"/>
                  <a:gd name="T9" fmla="*/ 61 h 706"/>
                  <a:gd name="T10" fmla="*/ 153 w 805"/>
                  <a:gd name="T11" fmla="*/ 49 h 706"/>
                  <a:gd name="T12" fmla="*/ 199 w 805"/>
                  <a:gd name="T13" fmla="*/ 40 h 706"/>
                  <a:gd name="T14" fmla="*/ 261 w 805"/>
                  <a:gd name="T15" fmla="*/ 26 h 706"/>
                  <a:gd name="T16" fmla="*/ 347 w 805"/>
                  <a:gd name="T17" fmla="*/ 0 h 706"/>
                  <a:gd name="T18" fmla="*/ 442 w 805"/>
                  <a:gd name="T19" fmla="*/ 19 h 706"/>
                  <a:gd name="T20" fmla="*/ 533 w 805"/>
                  <a:gd name="T21" fmla="*/ 54 h 706"/>
                  <a:gd name="T22" fmla="*/ 612 w 805"/>
                  <a:gd name="T23" fmla="*/ 105 h 706"/>
                  <a:gd name="T24" fmla="*/ 683 w 805"/>
                  <a:gd name="T25" fmla="*/ 169 h 706"/>
                  <a:gd name="T26" fmla="*/ 738 w 805"/>
                  <a:gd name="T27" fmla="*/ 245 h 706"/>
                  <a:gd name="T28" fmla="*/ 778 w 805"/>
                  <a:gd name="T29" fmla="*/ 332 h 706"/>
                  <a:gd name="T30" fmla="*/ 802 w 805"/>
                  <a:gd name="T31" fmla="*/ 434 h 706"/>
                  <a:gd name="T32" fmla="*/ 805 w 805"/>
                  <a:gd name="T33" fmla="*/ 545 h 706"/>
                  <a:gd name="T34" fmla="*/ 764 w 805"/>
                  <a:gd name="T35" fmla="*/ 656 h 706"/>
                  <a:gd name="T36" fmla="*/ 668 w 805"/>
                  <a:gd name="T37" fmla="*/ 706 h 706"/>
                  <a:gd name="T38" fmla="*/ 536 w 805"/>
                  <a:gd name="T39" fmla="*/ 703 h 706"/>
                  <a:gd name="T40" fmla="*/ 390 w 805"/>
                  <a:gd name="T41" fmla="*/ 653 h 706"/>
                  <a:gd name="T42" fmla="*/ 244 w 805"/>
                  <a:gd name="T43" fmla="*/ 572 h 706"/>
                  <a:gd name="T44" fmla="*/ 118 w 805"/>
                  <a:gd name="T45" fmla="*/ 466 h 706"/>
                  <a:gd name="T46" fmla="*/ 30 w 805"/>
                  <a:gd name="T47" fmla="*/ 344 h 706"/>
                  <a:gd name="T48" fmla="*/ 0 w 805"/>
                  <a:gd name="T49" fmla="*/ 218 h 7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05" h="706">
                    <a:moveTo>
                      <a:pt x="0" y="218"/>
                    </a:moveTo>
                    <a:lnTo>
                      <a:pt x="37" y="151"/>
                    </a:lnTo>
                    <a:lnTo>
                      <a:pt x="65" y="108"/>
                    </a:lnTo>
                    <a:lnTo>
                      <a:pt x="92" y="78"/>
                    </a:lnTo>
                    <a:lnTo>
                      <a:pt x="118" y="61"/>
                    </a:lnTo>
                    <a:lnTo>
                      <a:pt x="153" y="49"/>
                    </a:lnTo>
                    <a:lnTo>
                      <a:pt x="199" y="40"/>
                    </a:lnTo>
                    <a:lnTo>
                      <a:pt x="261" y="26"/>
                    </a:lnTo>
                    <a:lnTo>
                      <a:pt x="347" y="0"/>
                    </a:lnTo>
                    <a:lnTo>
                      <a:pt x="442" y="19"/>
                    </a:lnTo>
                    <a:lnTo>
                      <a:pt x="533" y="54"/>
                    </a:lnTo>
                    <a:lnTo>
                      <a:pt x="612" y="105"/>
                    </a:lnTo>
                    <a:lnTo>
                      <a:pt x="683" y="169"/>
                    </a:lnTo>
                    <a:lnTo>
                      <a:pt x="738" y="245"/>
                    </a:lnTo>
                    <a:lnTo>
                      <a:pt x="778" y="332"/>
                    </a:lnTo>
                    <a:lnTo>
                      <a:pt x="802" y="434"/>
                    </a:lnTo>
                    <a:lnTo>
                      <a:pt x="805" y="545"/>
                    </a:lnTo>
                    <a:lnTo>
                      <a:pt x="764" y="656"/>
                    </a:lnTo>
                    <a:lnTo>
                      <a:pt x="668" y="706"/>
                    </a:lnTo>
                    <a:lnTo>
                      <a:pt x="536" y="703"/>
                    </a:lnTo>
                    <a:lnTo>
                      <a:pt x="390" y="653"/>
                    </a:lnTo>
                    <a:lnTo>
                      <a:pt x="244" y="572"/>
                    </a:lnTo>
                    <a:lnTo>
                      <a:pt x="118" y="466"/>
                    </a:lnTo>
                    <a:lnTo>
                      <a:pt x="30" y="344"/>
                    </a:lnTo>
                    <a:lnTo>
                      <a:pt x="0" y="218"/>
                    </a:lnTo>
                    <a:close/>
                  </a:path>
                </a:pathLst>
              </a:custGeom>
              <a:solidFill>
                <a:srgbClr val="FF3B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5" name="Freeform 138"/>
              <p:cNvSpPr>
                <a:spLocks/>
              </p:cNvSpPr>
              <p:nvPr/>
            </p:nvSpPr>
            <p:spPr bwMode="auto">
              <a:xfrm>
                <a:off x="4287" y="2981"/>
                <a:ext cx="250" cy="218"/>
              </a:xfrm>
              <a:custGeom>
                <a:avLst/>
                <a:gdLst>
                  <a:gd name="T0" fmla="*/ 0 w 748"/>
                  <a:gd name="T1" fmla="*/ 197 h 652"/>
                  <a:gd name="T2" fmla="*/ 32 w 748"/>
                  <a:gd name="T3" fmla="*/ 135 h 652"/>
                  <a:gd name="T4" fmla="*/ 62 w 748"/>
                  <a:gd name="T5" fmla="*/ 94 h 652"/>
                  <a:gd name="T6" fmla="*/ 85 w 748"/>
                  <a:gd name="T7" fmla="*/ 68 h 652"/>
                  <a:gd name="T8" fmla="*/ 112 w 748"/>
                  <a:gd name="T9" fmla="*/ 51 h 652"/>
                  <a:gd name="T10" fmla="*/ 147 w 748"/>
                  <a:gd name="T11" fmla="*/ 42 h 652"/>
                  <a:gd name="T12" fmla="*/ 190 w 748"/>
                  <a:gd name="T13" fmla="*/ 33 h 652"/>
                  <a:gd name="T14" fmla="*/ 249 w 748"/>
                  <a:gd name="T15" fmla="*/ 21 h 652"/>
                  <a:gd name="T16" fmla="*/ 328 w 748"/>
                  <a:gd name="T17" fmla="*/ 0 h 652"/>
                  <a:gd name="T18" fmla="*/ 416 w 748"/>
                  <a:gd name="T19" fmla="*/ 19 h 652"/>
                  <a:gd name="T20" fmla="*/ 497 w 748"/>
                  <a:gd name="T21" fmla="*/ 51 h 652"/>
                  <a:gd name="T22" fmla="*/ 570 w 748"/>
                  <a:gd name="T23" fmla="*/ 97 h 652"/>
                  <a:gd name="T24" fmla="*/ 635 w 748"/>
                  <a:gd name="T25" fmla="*/ 156 h 652"/>
                  <a:gd name="T26" fmla="*/ 684 w 748"/>
                  <a:gd name="T27" fmla="*/ 226 h 652"/>
                  <a:gd name="T28" fmla="*/ 723 w 748"/>
                  <a:gd name="T29" fmla="*/ 307 h 652"/>
                  <a:gd name="T30" fmla="*/ 743 w 748"/>
                  <a:gd name="T31" fmla="*/ 401 h 652"/>
                  <a:gd name="T32" fmla="*/ 748 w 748"/>
                  <a:gd name="T33" fmla="*/ 506 h 652"/>
                  <a:gd name="T34" fmla="*/ 708 w 748"/>
                  <a:gd name="T35" fmla="*/ 607 h 652"/>
                  <a:gd name="T36" fmla="*/ 621 w 748"/>
                  <a:gd name="T37" fmla="*/ 652 h 652"/>
                  <a:gd name="T38" fmla="*/ 500 w 748"/>
                  <a:gd name="T39" fmla="*/ 647 h 652"/>
                  <a:gd name="T40" fmla="*/ 363 w 748"/>
                  <a:gd name="T41" fmla="*/ 602 h 652"/>
                  <a:gd name="T42" fmla="*/ 228 w 748"/>
                  <a:gd name="T43" fmla="*/ 526 h 652"/>
                  <a:gd name="T44" fmla="*/ 112 w 748"/>
                  <a:gd name="T45" fmla="*/ 427 h 652"/>
                  <a:gd name="T46" fmla="*/ 29 w 748"/>
                  <a:gd name="T47" fmla="*/ 313 h 652"/>
                  <a:gd name="T48" fmla="*/ 0 w 748"/>
                  <a:gd name="T49" fmla="*/ 197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48" h="652">
                    <a:moveTo>
                      <a:pt x="0" y="197"/>
                    </a:moveTo>
                    <a:lnTo>
                      <a:pt x="32" y="135"/>
                    </a:lnTo>
                    <a:lnTo>
                      <a:pt x="62" y="94"/>
                    </a:lnTo>
                    <a:lnTo>
                      <a:pt x="85" y="68"/>
                    </a:lnTo>
                    <a:lnTo>
                      <a:pt x="112" y="51"/>
                    </a:lnTo>
                    <a:lnTo>
                      <a:pt x="147" y="42"/>
                    </a:lnTo>
                    <a:lnTo>
                      <a:pt x="190" y="33"/>
                    </a:lnTo>
                    <a:lnTo>
                      <a:pt x="249" y="21"/>
                    </a:lnTo>
                    <a:lnTo>
                      <a:pt x="328" y="0"/>
                    </a:lnTo>
                    <a:lnTo>
                      <a:pt x="416" y="19"/>
                    </a:lnTo>
                    <a:lnTo>
                      <a:pt x="497" y="51"/>
                    </a:lnTo>
                    <a:lnTo>
                      <a:pt x="570" y="97"/>
                    </a:lnTo>
                    <a:lnTo>
                      <a:pt x="635" y="156"/>
                    </a:lnTo>
                    <a:lnTo>
                      <a:pt x="684" y="226"/>
                    </a:lnTo>
                    <a:lnTo>
                      <a:pt x="723" y="307"/>
                    </a:lnTo>
                    <a:lnTo>
                      <a:pt x="743" y="401"/>
                    </a:lnTo>
                    <a:lnTo>
                      <a:pt x="748" y="506"/>
                    </a:lnTo>
                    <a:lnTo>
                      <a:pt x="708" y="607"/>
                    </a:lnTo>
                    <a:lnTo>
                      <a:pt x="621" y="652"/>
                    </a:lnTo>
                    <a:lnTo>
                      <a:pt x="500" y="647"/>
                    </a:lnTo>
                    <a:lnTo>
                      <a:pt x="363" y="602"/>
                    </a:lnTo>
                    <a:lnTo>
                      <a:pt x="228" y="526"/>
                    </a:lnTo>
                    <a:lnTo>
                      <a:pt x="112" y="427"/>
                    </a:lnTo>
                    <a:lnTo>
                      <a:pt x="29" y="313"/>
                    </a:lnTo>
                    <a:lnTo>
                      <a:pt x="0" y="197"/>
                    </a:lnTo>
                    <a:close/>
                  </a:path>
                </a:pathLst>
              </a:custGeom>
              <a:solidFill>
                <a:srgbClr val="FF47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6" name="Freeform 139"/>
              <p:cNvSpPr>
                <a:spLocks/>
              </p:cNvSpPr>
              <p:nvPr/>
            </p:nvSpPr>
            <p:spPr bwMode="auto">
              <a:xfrm>
                <a:off x="4299" y="2986"/>
                <a:ext cx="230" cy="199"/>
              </a:xfrm>
              <a:custGeom>
                <a:avLst/>
                <a:gdLst>
                  <a:gd name="T0" fmla="*/ 0 w 691"/>
                  <a:gd name="T1" fmla="*/ 184 h 599"/>
                  <a:gd name="T2" fmla="*/ 29 w 691"/>
                  <a:gd name="T3" fmla="*/ 125 h 599"/>
                  <a:gd name="T4" fmla="*/ 53 w 691"/>
                  <a:gd name="T5" fmla="*/ 87 h 599"/>
                  <a:gd name="T6" fmla="*/ 77 w 691"/>
                  <a:gd name="T7" fmla="*/ 60 h 599"/>
                  <a:gd name="T8" fmla="*/ 102 w 691"/>
                  <a:gd name="T9" fmla="*/ 46 h 599"/>
                  <a:gd name="T10" fmla="*/ 132 w 691"/>
                  <a:gd name="T11" fmla="*/ 38 h 599"/>
                  <a:gd name="T12" fmla="*/ 172 w 691"/>
                  <a:gd name="T13" fmla="*/ 29 h 599"/>
                  <a:gd name="T14" fmla="*/ 226 w 691"/>
                  <a:gd name="T15" fmla="*/ 20 h 599"/>
                  <a:gd name="T16" fmla="*/ 298 w 691"/>
                  <a:gd name="T17" fmla="*/ 0 h 599"/>
                  <a:gd name="T18" fmla="*/ 381 w 691"/>
                  <a:gd name="T19" fmla="*/ 17 h 599"/>
                  <a:gd name="T20" fmla="*/ 457 w 691"/>
                  <a:gd name="T21" fmla="*/ 46 h 599"/>
                  <a:gd name="T22" fmla="*/ 524 w 691"/>
                  <a:gd name="T23" fmla="*/ 90 h 599"/>
                  <a:gd name="T24" fmla="*/ 582 w 691"/>
                  <a:gd name="T25" fmla="*/ 143 h 599"/>
                  <a:gd name="T26" fmla="*/ 629 w 691"/>
                  <a:gd name="T27" fmla="*/ 208 h 599"/>
                  <a:gd name="T28" fmla="*/ 664 w 691"/>
                  <a:gd name="T29" fmla="*/ 283 h 599"/>
                  <a:gd name="T30" fmla="*/ 684 w 691"/>
                  <a:gd name="T31" fmla="*/ 370 h 599"/>
                  <a:gd name="T32" fmla="*/ 691 w 691"/>
                  <a:gd name="T33" fmla="*/ 464 h 599"/>
                  <a:gd name="T34" fmla="*/ 653 w 691"/>
                  <a:gd name="T35" fmla="*/ 557 h 599"/>
                  <a:gd name="T36" fmla="*/ 570 w 691"/>
                  <a:gd name="T37" fmla="*/ 599 h 599"/>
                  <a:gd name="T38" fmla="*/ 462 w 691"/>
                  <a:gd name="T39" fmla="*/ 592 h 599"/>
                  <a:gd name="T40" fmla="*/ 336 w 691"/>
                  <a:gd name="T41" fmla="*/ 551 h 599"/>
                  <a:gd name="T42" fmla="*/ 212 w 691"/>
                  <a:gd name="T43" fmla="*/ 484 h 599"/>
                  <a:gd name="T44" fmla="*/ 102 w 691"/>
                  <a:gd name="T45" fmla="*/ 394 h 599"/>
                  <a:gd name="T46" fmla="*/ 27 w 691"/>
                  <a:gd name="T47" fmla="*/ 292 h 599"/>
                  <a:gd name="T48" fmla="*/ 0 w 691"/>
                  <a:gd name="T49" fmla="*/ 184 h 5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91" h="599">
                    <a:moveTo>
                      <a:pt x="0" y="184"/>
                    </a:moveTo>
                    <a:lnTo>
                      <a:pt x="29" y="125"/>
                    </a:lnTo>
                    <a:lnTo>
                      <a:pt x="53" y="87"/>
                    </a:lnTo>
                    <a:lnTo>
                      <a:pt x="77" y="60"/>
                    </a:lnTo>
                    <a:lnTo>
                      <a:pt x="102" y="46"/>
                    </a:lnTo>
                    <a:lnTo>
                      <a:pt x="132" y="38"/>
                    </a:lnTo>
                    <a:lnTo>
                      <a:pt x="172" y="29"/>
                    </a:lnTo>
                    <a:lnTo>
                      <a:pt x="226" y="20"/>
                    </a:lnTo>
                    <a:lnTo>
                      <a:pt x="298" y="0"/>
                    </a:lnTo>
                    <a:lnTo>
                      <a:pt x="381" y="17"/>
                    </a:lnTo>
                    <a:lnTo>
                      <a:pt x="457" y="46"/>
                    </a:lnTo>
                    <a:lnTo>
                      <a:pt x="524" y="90"/>
                    </a:lnTo>
                    <a:lnTo>
                      <a:pt x="582" y="143"/>
                    </a:lnTo>
                    <a:lnTo>
                      <a:pt x="629" y="208"/>
                    </a:lnTo>
                    <a:lnTo>
                      <a:pt x="664" y="283"/>
                    </a:lnTo>
                    <a:lnTo>
                      <a:pt x="684" y="370"/>
                    </a:lnTo>
                    <a:lnTo>
                      <a:pt x="691" y="464"/>
                    </a:lnTo>
                    <a:lnTo>
                      <a:pt x="653" y="557"/>
                    </a:lnTo>
                    <a:lnTo>
                      <a:pt x="570" y="599"/>
                    </a:lnTo>
                    <a:lnTo>
                      <a:pt x="462" y="592"/>
                    </a:lnTo>
                    <a:lnTo>
                      <a:pt x="336" y="551"/>
                    </a:lnTo>
                    <a:lnTo>
                      <a:pt x="212" y="484"/>
                    </a:lnTo>
                    <a:lnTo>
                      <a:pt x="102" y="394"/>
                    </a:lnTo>
                    <a:lnTo>
                      <a:pt x="27" y="292"/>
                    </a:lnTo>
                    <a:lnTo>
                      <a:pt x="0" y="184"/>
                    </a:lnTo>
                    <a:close/>
                  </a:path>
                </a:pathLst>
              </a:custGeom>
              <a:solidFill>
                <a:srgbClr val="FF545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7" name="Freeform 140"/>
              <p:cNvSpPr>
                <a:spLocks/>
              </p:cNvSpPr>
              <p:nvPr/>
            </p:nvSpPr>
            <p:spPr bwMode="auto">
              <a:xfrm>
                <a:off x="4311" y="2991"/>
                <a:ext cx="208" cy="181"/>
              </a:xfrm>
              <a:custGeom>
                <a:avLst/>
                <a:gdLst>
                  <a:gd name="T0" fmla="*/ 0 w 626"/>
                  <a:gd name="T1" fmla="*/ 161 h 542"/>
                  <a:gd name="T2" fmla="*/ 27 w 626"/>
                  <a:gd name="T3" fmla="*/ 111 h 542"/>
                  <a:gd name="T4" fmla="*/ 50 w 626"/>
                  <a:gd name="T5" fmla="*/ 76 h 542"/>
                  <a:gd name="T6" fmla="*/ 70 w 626"/>
                  <a:gd name="T7" fmla="*/ 56 h 542"/>
                  <a:gd name="T8" fmla="*/ 94 w 626"/>
                  <a:gd name="T9" fmla="*/ 41 h 542"/>
                  <a:gd name="T10" fmla="*/ 123 w 626"/>
                  <a:gd name="T11" fmla="*/ 35 h 542"/>
                  <a:gd name="T12" fmla="*/ 158 w 626"/>
                  <a:gd name="T13" fmla="*/ 27 h 542"/>
                  <a:gd name="T14" fmla="*/ 209 w 626"/>
                  <a:gd name="T15" fmla="*/ 18 h 542"/>
                  <a:gd name="T16" fmla="*/ 275 w 626"/>
                  <a:gd name="T17" fmla="*/ 0 h 542"/>
                  <a:gd name="T18" fmla="*/ 349 w 626"/>
                  <a:gd name="T19" fmla="*/ 15 h 542"/>
                  <a:gd name="T20" fmla="*/ 416 w 626"/>
                  <a:gd name="T21" fmla="*/ 41 h 542"/>
                  <a:gd name="T22" fmla="*/ 476 w 626"/>
                  <a:gd name="T23" fmla="*/ 78 h 542"/>
                  <a:gd name="T24" fmla="*/ 530 w 626"/>
                  <a:gd name="T25" fmla="*/ 129 h 542"/>
                  <a:gd name="T26" fmla="*/ 573 w 626"/>
                  <a:gd name="T27" fmla="*/ 186 h 542"/>
                  <a:gd name="T28" fmla="*/ 603 w 626"/>
                  <a:gd name="T29" fmla="*/ 256 h 542"/>
                  <a:gd name="T30" fmla="*/ 624 w 626"/>
                  <a:gd name="T31" fmla="*/ 336 h 542"/>
                  <a:gd name="T32" fmla="*/ 626 w 626"/>
                  <a:gd name="T33" fmla="*/ 423 h 542"/>
                  <a:gd name="T34" fmla="*/ 591 w 626"/>
                  <a:gd name="T35" fmla="*/ 507 h 542"/>
                  <a:gd name="T36" fmla="*/ 519 w 626"/>
                  <a:gd name="T37" fmla="*/ 542 h 542"/>
                  <a:gd name="T38" fmla="*/ 419 w 626"/>
                  <a:gd name="T39" fmla="*/ 537 h 542"/>
                  <a:gd name="T40" fmla="*/ 304 w 626"/>
                  <a:gd name="T41" fmla="*/ 499 h 542"/>
                  <a:gd name="T42" fmla="*/ 191 w 626"/>
                  <a:gd name="T43" fmla="*/ 434 h 542"/>
                  <a:gd name="T44" fmla="*/ 94 w 626"/>
                  <a:gd name="T45" fmla="*/ 353 h 542"/>
                  <a:gd name="T46" fmla="*/ 24 w 626"/>
                  <a:gd name="T47" fmla="*/ 259 h 542"/>
                  <a:gd name="T48" fmla="*/ 0 w 626"/>
                  <a:gd name="T49" fmla="*/ 161 h 5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26" h="542">
                    <a:moveTo>
                      <a:pt x="0" y="161"/>
                    </a:moveTo>
                    <a:lnTo>
                      <a:pt x="27" y="111"/>
                    </a:lnTo>
                    <a:lnTo>
                      <a:pt x="50" y="76"/>
                    </a:lnTo>
                    <a:lnTo>
                      <a:pt x="70" y="56"/>
                    </a:lnTo>
                    <a:lnTo>
                      <a:pt x="94" y="41"/>
                    </a:lnTo>
                    <a:lnTo>
                      <a:pt x="123" y="35"/>
                    </a:lnTo>
                    <a:lnTo>
                      <a:pt x="158" y="27"/>
                    </a:lnTo>
                    <a:lnTo>
                      <a:pt x="209" y="18"/>
                    </a:lnTo>
                    <a:lnTo>
                      <a:pt x="275" y="0"/>
                    </a:lnTo>
                    <a:lnTo>
                      <a:pt x="349" y="15"/>
                    </a:lnTo>
                    <a:lnTo>
                      <a:pt x="416" y="41"/>
                    </a:lnTo>
                    <a:lnTo>
                      <a:pt x="476" y="78"/>
                    </a:lnTo>
                    <a:lnTo>
                      <a:pt x="530" y="129"/>
                    </a:lnTo>
                    <a:lnTo>
                      <a:pt x="573" y="186"/>
                    </a:lnTo>
                    <a:lnTo>
                      <a:pt x="603" y="256"/>
                    </a:lnTo>
                    <a:lnTo>
                      <a:pt x="624" y="336"/>
                    </a:lnTo>
                    <a:lnTo>
                      <a:pt x="626" y="423"/>
                    </a:lnTo>
                    <a:lnTo>
                      <a:pt x="591" y="507"/>
                    </a:lnTo>
                    <a:lnTo>
                      <a:pt x="519" y="542"/>
                    </a:lnTo>
                    <a:lnTo>
                      <a:pt x="419" y="537"/>
                    </a:lnTo>
                    <a:lnTo>
                      <a:pt x="304" y="499"/>
                    </a:lnTo>
                    <a:lnTo>
                      <a:pt x="191" y="434"/>
                    </a:lnTo>
                    <a:lnTo>
                      <a:pt x="94" y="353"/>
                    </a:lnTo>
                    <a:lnTo>
                      <a:pt x="24" y="259"/>
                    </a:lnTo>
                    <a:lnTo>
                      <a:pt x="0" y="161"/>
                    </a:lnTo>
                    <a:close/>
                  </a:path>
                </a:pathLst>
              </a:custGeom>
              <a:solidFill>
                <a:srgbClr val="FF61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8" name="Freeform 141"/>
              <p:cNvSpPr>
                <a:spLocks/>
              </p:cNvSpPr>
              <p:nvPr/>
            </p:nvSpPr>
            <p:spPr bwMode="auto">
              <a:xfrm>
                <a:off x="4321" y="2997"/>
                <a:ext cx="189" cy="162"/>
              </a:xfrm>
              <a:custGeom>
                <a:avLst/>
                <a:gdLst>
                  <a:gd name="T0" fmla="*/ 0 w 565"/>
                  <a:gd name="T1" fmla="*/ 143 h 484"/>
                  <a:gd name="T2" fmla="*/ 27 w 565"/>
                  <a:gd name="T3" fmla="*/ 95 h 484"/>
                  <a:gd name="T4" fmla="*/ 48 w 565"/>
                  <a:gd name="T5" fmla="*/ 63 h 484"/>
                  <a:gd name="T6" fmla="*/ 65 w 565"/>
                  <a:gd name="T7" fmla="*/ 44 h 484"/>
                  <a:gd name="T8" fmla="*/ 86 w 565"/>
                  <a:gd name="T9" fmla="*/ 32 h 484"/>
                  <a:gd name="T10" fmla="*/ 112 w 565"/>
                  <a:gd name="T11" fmla="*/ 25 h 484"/>
                  <a:gd name="T12" fmla="*/ 145 w 565"/>
                  <a:gd name="T13" fmla="*/ 20 h 484"/>
                  <a:gd name="T14" fmla="*/ 191 w 565"/>
                  <a:gd name="T15" fmla="*/ 14 h 484"/>
                  <a:gd name="T16" fmla="*/ 250 w 565"/>
                  <a:gd name="T17" fmla="*/ 0 h 484"/>
                  <a:gd name="T18" fmla="*/ 317 w 565"/>
                  <a:gd name="T19" fmla="*/ 14 h 484"/>
                  <a:gd name="T20" fmla="*/ 377 w 565"/>
                  <a:gd name="T21" fmla="*/ 38 h 484"/>
                  <a:gd name="T22" fmla="*/ 433 w 565"/>
                  <a:gd name="T23" fmla="*/ 73 h 484"/>
                  <a:gd name="T24" fmla="*/ 480 w 565"/>
                  <a:gd name="T25" fmla="*/ 116 h 484"/>
                  <a:gd name="T26" fmla="*/ 519 w 565"/>
                  <a:gd name="T27" fmla="*/ 168 h 484"/>
                  <a:gd name="T28" fmla="*/ 547 w 565"/>
                  <a:gd name="T29" fmla="*/ 230 h 484"/>
                  <a:gd name="T30" fmla="*/ 562 w 565"/>
                  <a:gd name="T31" fmla="*/ 300 h 484"/>
                  <a:gd name="T32" fmla="*/ 565 w 565"/>
                  <a:gd name="T33" fmla="*/ 379 h 484"/>
                  <a:gd name="T34" fmla="*/ 536 w 565"/>
                  <a:gd name="T35" fmla="*/ 451 h 484"/>
                  <a:gd name="T36" fmla="*/ 468 w 565"/>
                  <a:gd name="T37" fmla="*/ 484 h 484"/>
                  <a:gd name="T38" fmla="*/ 377 w 565"/>
                  <a:gd name="T39" fmla="*/ 478 h 484"/>
                  <a:gd name="T40" fmla="*/ 275 w 565"/>
                  <a:gd name="T41" fmla="*/ 446 h 484"/>
                  <a:gd name="T42" fmla="*/ 177 w 565"/>
                  <a:gd name="T43" fmla="*/ 388 h 484"/>
                  <a:gd name="T44" fmla="*/ 88 w 565"/>
                  <a:gd name="T45" fmla="*/ 315 h 484"/>
                  <a:gd name="T46" fmla="*/ 24 w 565"/>
                  <a:gd name="T47" fmla="*/ 230 h 484"/>
                  <a:gd name="T48" fmla="*/ 0 w 565"/>
                  <a:gd name="T49" fmla="*/ 143 h 4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65" h="484">
                    <a:moveTo>
                      <a:pt x="0" y="143"/>
                    </a:moveTo>
                    <a:lnTo>
                      <a:pt x="27" y="95"/>
                    </a:lnTo>
                    <a:lnTo>
                      <a:pt x="48" y="63"/>
                    </a:lnTo>
                    <a:lnTo>
                      <a:pt x="65" y="44"/>
                    </a:lnTo>
                    <a:lnTo>
                      <a:pt x="86" y="32"/>
                    </a:lnTo>
                    <a:lnTo>
                      <a:pt x="112" y="25"/>
                    </a:lnTo>
                    <a:lnTo>
                      <a:pt x="145" y="20"/>
                    </a:lnTo>
                    <a:lnTo>
                      <a:pt x="191" y="14"/>
                    </a:lnTo>
                    <a:lnTo>
                      <a:pt x="250" y="0"/>
                    </a:lnTo>
                    <a:lnTo>
                      <a:pt x="317" y="14"/>
                    </a:lnTo>
                    <a:lnTo>
                      <a:pt x="377" y="38"/>
                    </a:lnTo>
                    <a:lnTo>
                      <a:pt x="433" y="73"/>
                    </a:lnTo>
                    <a:lnTo>
                      <a:pt x="480" y="116"/>
                    </a:lnTo>
                    <a:lnTo>
                      <a:pt x="519" y="168"/>
                    </a:lnTo>
                    <a:lnTo>
                      <a:pt x="547" y="230"/>
                    </a:lnTo>
                    <a:lnTo>
                      <a:pt x="562" y="300"/>
                    </a:lnTo>
                    <a:lnTo>
                      <a:pt x="565" y="379"/>
                    </a:lnTo>
                    <a:lnTo>
                      <a:pt x="536" y="451"/>
                    </a:lnTo>
                    <a:lnTo>
                      <a:pt x="468" y="484"/>
                    </a:lnTo>
                    <a:lnTo>
                      <a:pt x="377" y="478"/>
                    </a:lnTo>
                    <a:lnTo>
                      <a:pt x="275" y="446"/>
                    </a:lnTo>
                    <a:lnTo>
                      <a:pt x="177" y="388"/>
                    </a:lnTo>
                    <a:lnTo>
                      <a:pt x="88" y="315"/>
                    </a:lnTo>
                    <a:lnTo>
                      <a:pt x="24" y="230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6E7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9" name="Freeform 142"/>
              <p:cNvSpPr>
                <a:spLocks/>
              </p:cNvSpPr>
              <p:nvPr/>
            </p:nvSpPr>
            <p:spPr bwMode="auto">
              <a:xfrm>
                <a:off x="4333" y="3001"/>
                <a:ext cx="169" cy="145"/>
              </a:xfrm>
              <a:custGeom>
                <a:avLst/>
                <a:gdLst>
                  <a:gd name="T0" fmla="*/ 0 w 506"/>
                  <a:gd name="T1" fmla="*/ 126 h 435"/>
                  <a:gd name="T2" fmla="*/ 24 w 506"/>
                  <a:gd name="T3" fmla="*/ 84 h 435"/>
                  <a:gd name="T4" fmla="*/ 42 w 506"/>
                  <a:gd name="T5" fmla="*/ 59 h 435"/>
                  <a:gd name="T6" fmla="*/ 59 w 506"/>
                  <a:gd name="T7" fmla="*/ 41 h 435"/>
                  <a:gd name="T8" fmla="*/ 80 w 506"/>
                  <a:gd name="T9" fmla="*/ 33 h 435"/>
                  <a:gd name="T10" fmla="*/ 100 w 506"/>
                  <a:gd name="T11" fmla="*/ 24 h 435"/>
                  <a:gd name="T12" fmla="*/ 132 w 506"/>
                  <a:gd name="T13" fmla="*/ 19 h 435"/>
                  <a:gd name="T14" fmla="*/ 173 w 506"/>
                  <a:gd name="T15" fmla="*/ 12 h 435"/>
                  <a:gd name="T16" fmla="*/ 226 w 506"/>
                  <a:gd name="T17" fmla="*/ 0 h 435"/>
                  <a:gd name="T18" fmla="*/ 285 w 506"/>
                  <a:gd name="T19" fmla="*/ 14 h 435"/>
                  <a:gd name="T20" fmla="*/ 339 w 506"/>
                  <a:gd name="T21" fmla="*/ 35 h 435"/>
                  <a:gd name="T22" fmla="*/ 387 w 506"/>
                  <a:gd name="T23" fmla="*/ 68 h 435"/>
                  <a:gd name="T24" fmla="*/ 431 w 506"/>
                  <a:gd name="T25" fmla="*/ 105 h 435"/>
                  <a:gd name="T26" fmla="*/ 466 w 506"/>
                  <a:gd name="T27" fmla="*/ 154 h 435"/>
                  <a:gd name="T28" fmla="*/ 489 w 506"/>
                  <a:gd name="T29" fmla="*/ 211 h 435"/>
                  <a:gd name="T30" fmla="*/ 503 w 506"/>
                  <a:gd name="T31" fmla="*/ 275 h 435"/>
                  <a:gd name="T32" fmla="*/ 506 w 506"/>
                  <a:gd name="T33" fmla="*/ 345 h 435"/>
                  <a:gd name="T34" fmla="*/ 480 w 506"/>
                  <a:gd name="T35" fmla="*/ 410 h 435"/>
                  <a:gd name="T36" fmla="*/ 422 w 506"/>
                  <a:gd name="T37" fmla="*/ 435 h 435"/>
                  <a:gd name="T38" fmla="*/ 339 w 506"/>
                  <a:gd name="T39" fmla="*/ 432 h 435"/>
                  <a:gd name="T40" fmla="*/ 247 w 506"/>
                  <a:gd name="T41" fmla="*/ 400 h 435"/>
                  <a:gd name="T42" fmla="*/ 156 w 506"/>
                  <a:gd name="T43" fmla="*/ 351 h 435"/>
                  <a:gd name="T44" fmla="*/ 77 w 506"/>
                  <a:gd name="T45" fmla="*/ 283 h 435"/>
                  <a:gd name="T46" fmla="*/ 21 w 506"/>
                  <a:gd name="T47" fmla="*/ 208 h 435"/>
                  <a:gd name="T48" fmla="*/ 0 w 506"/>
                  <a:gd name="T49" fmla="*/ 126 h 4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06" h="435">
                    <a:moveTo>
                      <a:pt x="0" y="126"/>
                    </a:moveTo>
                    <a:lnTo>
                      <a:pt x="24" y="84"/>
                    </a:lnTo>
                    <a:lnTo>
                      <a:pt x="42" y="59"/>
                    </a:lnTo>
                    <a:lnTo>
                      <a:pt x="59" y="41"/>
                    </a:lnTo>
                    <a:lnTo>
                      <a:pt x="80" y="33"/>
                    </a:lnTo>
                    <a:lnTo>
                      <a:pt x="100" y="24"/>
                    </a:lnTo>
                    <a:lnTo>
                      <a:pt x="132" y="19"/>
                    </a:lnTo>
                    <a:lnTo>
                      <a:pt x="173" y="12"/>
                    </a:lnTo>
                    <a:lnTo>
                      <a:pt x="226" y="0"/>
                    </a:lnTo>
                    <a:lnTo>
                      <a:pt x="285" y="14"/>
                    </a:lnTo>
                    <a:lnTo>
                      <a:pt x="339" y="35"/>
                    </a:lnTo>
                    <a:lnTo>
                      <a:pt x="387" y="68"/>
                    </a:lnTo>
                    <a:lnTo>
                      <a:pt x="431" y="105"/>
                    </a:lnTo>
                    <a:lnTo>
                      <a:pt x="466" y="154"/>
                    </a:lnTo>
                    <a:lnTo>
                      <a:pt x="489" y="211"/>
                    </a:lnTo>
                    <a:lnTo>
                      <a:pt x="503" y="275"/>
                    </a:lnTo>
                    <a:lnTo>
                      <a:pt x="506" y="345"/>
                    </a:lnTo>
                    <a:lnTo>
                      <a:pt x="480" y="410"/>
                    </a:lnTo>
                    <a:lnTo>
                      <a:pt x="422" y="435"/>
                    </a:lnTo>
                    <a:lnTo>
                      <a:pt x="339" y="432"/>
                    </a:lnTo>
                    <a:lnTo>
                      <a:pt x="247" y="400"/>
                    </a:lnTo>
                    <a:lnTo>
                      <a:pt x="156" y="351"/>
                    </a:lnTo>
                    <a:lnTo>
                      <a:pt x="77" y="283"/>
                    </a:lnTo>
                    <a:lnTo>
                      <a:pt x="21" y="208"/>
                    </a:lnTo>
                    <a:lnTo>
                      <a:pt x="0" y="126"/>
                    </a:lnTo>
                    <a:close/>
                  </a:path>
                </a:pathLst>
              </a:custGeom>
              <a:solidFill>
                <a:srgbClr val="FF78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0" name="Freeform 143"/>
              <p:cNvSpPr>
                <a:spLocks/>
              </p:cNvSpPr>
              <p:nvPr/>
            </p:nvSpPr>
            <p:spPr bwMode="auto">
              <a:xfrm>
                <a:off x="4343" y="3007"/>
                <a:ext cx="149" cy="125"/>
              </a:xfrm>
              <a:custGeom>
                <a:avLst/>
                <a:gdLst>
                  <a:gd name="T0" fmla="*/ 0 w 447"/>
                  <a:gd name="T1" fmla="*/ 107 h 375"/>
                  <a:gd name="T2" fmla="*/ 21 w 447"/>
                  <a:gd name="T3" fmla="*/ 72 h 375"/>
                  <a:gd name="T4" fmla="*/ 37 w 447"/>
                  <a:gd name="T5" fmla="*/ 46 h 375"/>
                  <a:gd name="T6" fmla="*/ 56 w 447"/>
                  <a:gd name="T7" fmla="*/ 30 h 375"/>
                  <a:gd name="T8" fmla="*/ 73 w 447"/>
                  <a:gd name="T9" fmla="*/ 19 h 375"/>
                  <a:gd name="T10" fmla="*/ 94 w 447"/>
                  <a:gd name="T11" fmla="*/ 16 h 375"/>
                  <a:gd name="T12" fmla="*/ 123 w 447"/>
                  <a:gd name="T13" fmla="*/ 11 h 375"/>
                  <a:gd name="T14" fmla="*/ 158 w 447"/>
                  <a:gd name="T15" fmla="*/ 8 h 375"/>
                  <a:gd name="T16" fmla="*/ 207 w 447"/>
                  <a:gd name="T17" fmla="*/ 0 h 375"/>
                  <a:gd name="T18" fmla="*/ 258 w 447"/>
                  <a:gd name="T19" fmla="*/ 11 h 375"/>
                  <a:gd name="T20" fmla="*/ 304 w 447"/>
                  <a:gd name="T21" fmla="*/ 28 h 375"/>
                  <a:gd name="T22" fmla="*/ 344 w 447"/>
                  <a:gd name="T23" fmla="*/ 54 h 375"/>
                  <a:gd name="T24" fmla="*/ 382 w 447"/>
                  <a:gd name="T25" fmla="*/ 89 h 375"/>
                  <a:gd name="T26" fmla="*/ 412 w 447"/>
                  <a:gd name="T27" fmla="*/ 133 h 375"/>
                  <a:gd name="T28" fmla="*/ 436 w 447"/>
                  <a:gd name="T29" fmla="*/ 180 h 375"/>
                  <a:gd name="T30" fmla="*/ 447 w 447"/>
                  <a:gd name="T31" fmla="*/ 235 h 375"/>
                  <a:gd name="T32" fmla="*/ 447 w 447"/>
                  <a:gd name="T33" fmla="*/ 297 h 375"/>
                  <a:gd name="T34" fmla="*/ 427 w 447"/>
                  <a:gd name="T35" fmla="*/ 351 h 375"/>
                  <a:gd name="T36" fmla="*/ 374 w 447"/>
                  <a:gd name="T37" fmla="*/ 375 h 375"/>
                  <a:gd name="T38" fmla="*/ 301 w 447"/>
                  <a:gd name="T39" fmla="*/ 372 h 375"/>
                  <a:gd name="T40" fmla="*/ 223 w 447"/>
                  <a:gd name="T41" fmla="*/ 346 h 375"/>
                  <a:gd name="T42" fmla="*/ 140 w 447"/>
                  <a:gd name="T43" fmla="*/ 302 h 375"/>
                  <a:gd name="T44" fmla="*/ 70 w 447"/>
                  <a:gd name="T45" fmla="*/ 243 h 375"/>
                  <a:gd name="T46" fmla="*/ 21 w 447"/>
                  <a:gd name="T47" fmla="*/ 178 h 375"/>
                  <a:gd name="T48" fmla="*/ 0 w 447"/>
                  <a:gd name="T49" fmla="*/ 107 h 3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47" h="375">
                    <a:moveTo>
                      <a:pt x="0" y="107"/>
                    </a:moveTo>
                    <a:lnTo>
                      <a:pt x="21" y="72"/>
                    </a:lnTo>
                    <a:lnTo>
                      <a:pt x="37" y="46"/>
                    </a:lnTo>
                    <a:lnTo>
                      <a:pt x="56" y="30"/>
                    </a:lnTo>
                    <a:lnTo>
                      <a:pt x="73" y="19"/>
                    </a:lnTo>
                    <a:lnTo>
                      <a:pt x="94" y="16"/>
                    </a:lnTo>
                    <a:lnTo>
                      <a:pt x="123" y="11"/>
                    </a:lnTo>
                    <a:lnTo>
                      <a:pt x="158" y="8"/>
                    </a:lnTo>
                    <a:lnTo>
                      <a:pt x="207" y="0"/>
                    </a:lnTo>
                    <a:lnTo>
                      <a:pt x="258" y="11"/>
                    </a:lnTo>
                    <a:lnTo>
                      <a:pt x="304" y="28"/>
                    </a:lnTo>
                    <a:lnTo>
                      <a:pt x="344" y="54"/>
                    </a:lnTo>
                    <a:lnTo>
                      <a:pt x="382" y="89"/>
                    </a:lnTo>
                    <a:lnTo>
                      <a:pt x="412" y="133"/>
                    </a:lnTo>
                    <a:lnTo>
                      <a:pt x="436" y="180"/>
                    </a:lnTo>
                    <a:lnTo>
                      <a:pt x="447" y="235"/>
                    </a:lnTo>
                    <a:lnTo>
                      <a:pt x="447" y="297"/>
                    </a:lnTo>
                    <a:lnTo>
                      <a:pt x="427" y="351"/>
                    </a:lnTo>
                    <a:lnTo>
                      <a:pt x="374" y="375"/>
                    </a:lnTo>
                    <a:lnTo>
                      <a:pt x="301" y="372"/>
                    </a:lnTo>
                    <a:lnTo>
                      <a:pt x="223" y="346"/>
                    </a:lnTo>
                    <a:lnTo>
                      <a:pt x="140" y="302"/>
                    </a:lnTo>
                    <a:lnTo>
                      <a:pt x="70" y="243"/>
                    </a:lnTo>
                    <a:lnTo>
                      <a:pt x="21" y="178"/>
                    </a:lnTo>
                    <a:lnTo>
                      <a:pt x="0" y="107"/>
                    </a:lnTo>
                    <a:close/>
                  </a:path>
                </a:pathLst>
              </a:custGeom>
              <a:solidFill>
                <a:srgbClr val="FF858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1" name="Freeform 144"/>
              <p:cNvSpPr>
                <a:spLocks/>
              </p:cNvSpPr>
              <p:nvPr/>
            </p:nvSpPr>
            <p:spPr bwMode="auto">
              <a:xfrm>
                <a:off x="4355" y="3011"/>
                <a:ext cx="130" cy="109"/>
              </a:xfrm>
              <a:custGeom>
                <a:avLst/>
                <a:gdLst>
                  <a:gd name="T0" fmla="*/ 0 w 392"/>
                  <a:gd name="T1" fmla="*/ 89 h 326"/>
                  <a:gd name="T2" fmla="*/ 18 w 392"/>
                  <a:gd name="T3" fmla="*/ 61 h 326"/>
                  <a:gd name="T4" fmla="*/ 35 w 392"/>
                  <a:gd name="T5" fmla="*/ 40 h 326"/>
                  <a:gd name="T6" fmla="*/ 50 w 392"/>
                  <a:gd name="T7" fmla="*/ 26 h 326"/>
                  <a:gd name="T8" fmla="*/ 64 w 392"/>
                  <a:gd name="T9" fmla="*/ 19 h 326"/>
                  <a:gd name="T10" fmla="*/ 82 w 392"/>
                  <a:gd name="T11" fmla="*/ 14 h 326"/>
                  <a:gd name="T12" fmla="*/ 105 w 392"/>
                  <a:gd name="T13" fmla="*/ 11 h 326"/>
                  <a:gd name="T14" fmla="*/ 137 w 392"/>
                  <a:gd name="T15" fmla="*/ 8 h 326"/>
                  <a:gd name="T16" fmla="*/ 179 w 392"/>
                  <a:gd name="T17" fmla="*/ 0 h 326"/>
                  <a:gd name="T18" fmla="*/ 223 w 392"/>
                  <a:gd name="T19" fmla="*/ 8 h 326"/>
                  <a:gd name="T20" fmla="*/ 263 w 392"/>
                  <a:gd name="T21" fmla="*/ 26 h 326"/>
                  <a:gd name="T22" fmla="*/ 298 w 392"/>
                  <a:gd name="T23" fmla="*/ 52 h 326"/>
                  <a:gd name="T24" fmla="*/ 330 w 392"/>
                  <a:gd name="T25" fmla="*/ 81 h 326"/>
                  <a:gd name="T26" fmla="*/ 357 w 392"/>
                  <a:gd name="T27" fmla="*/ 119 h 326"/>
                  <a:gd name="T28" fmla="*/ 377 w 392"/>
                  <a:gd name="T29" fmla="*/ 160 h 326"/>
                  <a:gd name="T30" fmla="*/ 387 w 392"/>
                  <a:gd name="T31" fmla="*/ 210 h 326"/>
                  <a:gd name="T32" fmla="*/ 392 w 392"/>
                  <a:gd name="T33" fmla="*/ 262 h 326"/>
                  <a:gd name="T34" fmla="*/ 371 w 392"/>
                  <a:gd name="T35" fmla="*/ 310 h 326"/>
                  <a:gd name="T36" fmla="*/ 325 w 392"/>
                  <a:gd name="T37" fmla="*/ 326 h 326"/>
                  <a:gd name="T38" fmla="*/ 263 w 392"/>
                  <a:gd name="T39" fmla="*/ 324 h 326"/>
                  <a:gd name="T40" fmla="*/ 196 w 392"/>
                  <a:gd name="T41" fmla="*/ 300 h 326"/>
                  <a:gd name="T42" fmla="*/ 126 w 392"/>
                  <a:gd name="T43" fmla="*/ 259 h 326"/>
                  <a:gd name="T44" fmla="*/ 64 w 392"/>
                  <a:gd name="T45" fmla="*/ 210 h 326"/>
                  <a:gd name="T46" fmla="*/ 18 w 392"/>
                  <a:gd name="T47" fmla="*/ 151 h 326"/>
                  <a:gd name="T48" fmla="*/ 0 w 392"/>
                  <a:gd name="T49" fmla="*/ 89 h 3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92" h="326">
                    <a:moveTo>
                      <a:pt x="0" y="89"/>
                    </a:moveTo>
                    <a:lnTo>
                      <a:pt x="18" y="61"/>
                    </a:lnTo>
                    <a:lnTo>
                      <a:pt x="35" y="40"/>
                    </a:lnTo>
                    <a:lnTo>
                      <a:pt x="50" y="26"/>
                    </a:lnTo>
                    <a:lnTo>
                      <a:pt x="64" y="19"/>
                    </a:lnTo>
                    <a:lnTo>
                      <a:pt x="82" y="14"/>
                    </a:lnTo>
                    <a:lnTo>
                      <a:pt x="105" y="11"/>
                    </a:lnTo>
                    <a:lnTo>
                      <a:pt x="137" y="8"/>
                    </a:lnTo>
                    <a:lnTo>
                      <a:pt x="179" y="0"/>
                    </a:lnTo>
                    <a:lnTo>
                      <a:pt x="223" y="8"/>
                    </a:lnTo>
                    <a:lnTo>
                      <a:pt x="263" y="26"/>
                    </a:lnTo>
                    <a:lnTo>
                      <a:pt x="298" y="52"/>
                    </a:lnTo>
                    <a:lnTo>
                      <a:pt x="330" y="81"/>
                    </a:lnTo>
                    <a:lnTo>
                      <a:pt x="357" y="119"/>
                    </a:lnTo>
                    <a:lnTo>
                      <a:pt x="377" y="160"/>
                    </a:lnTo>
                    <a:lnTo>
                      <a:pt x="387" y="210"/>
                    </a:lnTo>
                    <a:lnTo>
                      <a:pt x="392" y="262"/>
                    </a:lnTo>
                    <a:lnTo>
                      <a:pt x="371" y="310"/>
                    </a:lnTo>
                    <a:lnTo>
                      <a:pt x="325" y="326"/>
                    </a:lnTo>
                    <a:lnTo>
                      <a:pt x="263" y="324"/>
                    </a:lnTo>
                    <a:lnTo>
                      <a:pt x="196" y="300"/>
                    </a:lnTo>
                    <a:lnTo>
                      <a:pt x="126" y="259"/>
                    </a:lnTo>
                    <a:lnTo>
                      <a:pt x="64" y="210"/>
                    </a:lnTo>
                    <a:lnTo>
                      <a:pt x="18" y="151"/>
                    </a:lnTo>
                    <a:lnTo>
                      <a:pt x="0" y="89"/>
                    </a:lnTo>
                    <a:close/>
                  </a:path>
                </a:pathLst>
              </a:custGeom>
              <a:solidFill>
                <a:srgbClr val="FF919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2" name="Freeform 145"/>
              <p:cNvSpPr>
                <a:spLocks/>
              </p:cNvSpPr>
              <p:nvPr/>
            </p:nvSpPr>
            <p:spPr bwMode="auto">
              <a:xfrm>
                <a:off x="4366" y="3016"/>
                <a:ext cx="110" cy="90"/>
              </a:xfrm>
              <a:custGeom>
                <a:avLst/>
                <a:gdLst>
                  <a:gd name="T0" fmla="*/ 0 w 328"/>
                  <a:gd name="T1" fmla="*/ 75 h 272"/>
                  <a:gd name="T2" fmla="*/ 15 w 328"/>
                  <a:gd name="T3" fmla="*/ 53 h 272"/>
                  <a:gd name="T4" fmla="*/ 29 w 328"/>
                  <a:gd name="T5" fmla="*/ 35 h 272"/>
                  <a:gd name="T6" fmla="*/ 42 w 328"/>
                  <a:gd name="T7" fmla="*/ 24 h 272"/>
                  <a:gd name="T8" fmla="*/ 59 w 328"/>
                  <a:gd name="T9" fmla="*/ 15 h 272"/>
                  <a:gd name="T10" fmla="*/ 73 w 328"/>
                  <a:gd name="T11" fmla="*/ 12 h 272"/>
                  <a:gd name="T12" fmla="*/ 94 w 328"/>
                  <a:gd name="T13" fmla="*/ 8 h 272"/>
                  <a:gd name="T14" fmla="*/ 123 w 328"/>
                  <a:gd name="T15" fmla="*/ 5 h 272"/>
                  <a:gd name="T16" fmla="*/ 155 w 328"/>
                  <a:gd name="T17" fmla="*/ 0 h 272"/>
                  <a:gd name="T18" fmla="*/ 190 w 328"/>
                  <a:gd name="T19" fmla="*/ 8 h 272"/>
                  <a:gd name="T20" fmla="*/ 223 w 328"/>
                  <a:gd name="T21" fmla="*/ 24 h 272"/>
                  <a:gd name="T22" fmla="*/ 252 w 328"/>
                  <a:gd name="T23" fmla="*/ 43 h 272"/>
                  <a:gd name="T24" fmla="*/ 277 w 328"/>
                  <a:gd name="T25" fmla="*/ 67 h 272"/>
                  <a:gd name="T26" fmla="*/ 298 w 328"/>
                  <a:gd name="T27" fmla="*/ 99 h 272"/>
                  <a:gd name="T28" fmla="*/ 316 w 328"/>
                  <a:gd name="T29" fmla="*/ 134 h 272"/>
                  <a:gd name="T30" fmla="*/ 325 w 328"/>
                  <a:gd name="T31" fmla="*/ 175 h 272"/>
                  <a:gd name="T32" fmla="*/ 328 w 328"/>
                  <a:gd name="T33" fmla="*/ 218 h 272"/>
                  <a:gd name="T34" fmla="*/ 309 w 328"/>
                  <a:gd name="T35" fmla="*/ 256 h 272"/>
                  <a:gd name="T36" fmla="*/ 274 w 328"/>
                  <a:gd name="T37" fmla="*/ 272 h 272"/>
                  <a:gd name="T38" fmla="*/ 223 w 328"/>
                  <a:gd name="T39" fmla="*/ 269 h 272"/>
                  <a:gd name="T40" fmla="*/ 164 w 328"/>
                  <a:gd name="T41" fmla="*/ 248 h 272"/>
                  <a:gd name="T42" fmla="*/ 105 w 328"/>
                  <a:gd name="T43" fmla="*/ 218 h 272"/>
                  <a:gd name="T44" fmla="*/ 53 w 328"/>
                  <a:gd name="T45" fmla="*/ 175 h 272"/>
                  <a:gd name="T46" fmla="*/ 15 w 328"/>
                  <a:gd name="T47" fmla="*/ 129 h 272"/>
                  <a:gd name="T48" fmla="*/ 0 w 328"/>
                  <a:gd name="T49" fmla="*/ 75 h 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28" h="272">
                    <a:moveTo>
                      <a:pt x="0" y="75"/>
                    </a:moveTo>
                    <a:lnTo>
                      <a:pt x="15" y="53"/>
                    </a:lnTo>
                    <a:lnTo>
                      <a:pt x="29" y="35"/>
                    </a:lnTo>
                    <a:lnTo>
                      <a:pt x="42" y="24"/>
                    </a:lnTo>
                    <a:lnTo>
                      <a:pt x="59" y="15"/>
                    </a:lnTo>
                    <a:lnTo>
                      <a:pt x="73" y="12"/>
                    </a:lnTo>
                    <a:lnTo>
                      <a:pt x="94" y="8"/>
                    </a:lnTo>
                    <a:lnTo>
                      <a:pt x="123" y="5"/>
                    </a:lnTo>
                    <a:lnTo>
                      <a:pt x="155" y="0"/>
                    </a:lnTo>
                    <a:lnTo>
                      <a:pt x="190" y="8"/>
                    </a:lnTo>
                    <a:lnTo>
                      <a:pt x="223" y="24"/>
                    </a:lnTo>
                    <a:lnTo>
                      <a:pt x="252" y="43"/>
                    </a:lnTo>
                    <a:lnTo>
                      <a:pt x="277" y="67"/>
                    </a:lnTo>
                    <a:lnTo>
                      <a:pt x="298" y="99"/>
                    </a:lnTo>
                    <a:lnTo>
                      <a:pt x="316" y="134"/>
                    </a:lnTo>
                    <a:lnTo>
                      <a:pt x="325" y="175"/>
                    </a:lnTo>
                    <a:lnTo>
                      <a:pt x="328" y="218"/>
                    </a:lnTo>
                    <a:lnTo>
                      <a:pt x="309" y="256"/>
                    </a:lnTo>
                    <a:lnTo>
                      <a:pt x="274" y="272"/>
                    </a:lnTo>
                    <a:lnTo>
                      <a:pt x="223" y="269"/>
                    </a:lnTo>
                    <a:lnTo>
                      <a:pt x="164" y="248"/>
                    </a:lnTo>
                    <a:lnTo>
                      <a:pt x="105" y="218"/>
                    </a:lnTo>
                    <a:lnTo>
                      <a:pt x="53" y="175"/>
                    </a:lnTo>
                    <a:lnTo>
                      <a:pt x="15" y="129"/>
                    </a:lnTo>
                    <a:lnTo>
                      <a:pt x="0" y="75"/>
                    </a:lnTo>
                    <a:close/>
                  </a:path>
                </a:pathLst>
              </a:custGeom>
              <a:solidFill>
                <a:srgbClr val="FF9EA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3" name="Freeform 146"/>
              <p:cNvSpPr>
                <a:spLocks/>
              </p:cNvSpPr>
              <p:nvPr/>
            </p:nvSpPr>
            <p:spPr bwMode="auto">
              <a:xfrm>
                <a:off x="4377" y="3020"/>
                <a:ext cx="91" cy="74"/>
              </a:xfrm>
              <a:custGeom>
                <a:avLst/>
                <a:gdLst>
                  <a:gd name="T0" fmla="*/ 0 w 272"/>
                  <a:gd name="T1" fmla="*/ 58 h 222"/>
                  <a:gd name="T2" fmla="*/ 13 w 272"/>
                  <a:gd name="T3" fmla="*/ 38 h 222"/>
                  <a:gd name="T4" fmla="*/ 24 w 272"/>
                  <a:gd name="T5" fmla="*/ 26 h 222"/>
                  <a:gd name="T6" fmla="*/ 35 w 272"/>
                  <a:gd name="T7" fmla="*/ 17 h 222"/>
                  <a:gd name="T8" fmla="*/ 48 w 272"/>
                  <a:gd name="T9" fmla="*/ 12 h 222"/>
                  <a:gd name="T10" fmla="*/ 62 w 272"/>
                  <a:gd name="T11" fmla="*/ 9 h 222"/>
                  <a:gd name="T12" fmla="*/ 80 w 272"/>
                  <a:gd name="T13" fmla="*/ 6 h 222"/>
                  <a:gd name="T14" fmla="*/ 99 w 272"/>
                  <a:gd name="T15" fmla="*/ 6 h 222"/>
                  <a:gd name="T16" fmla="*/ 129 w 272"/>
                  <a:gd name="T17" fmla="*/ 0 h 222"/>
                  <a:gd name="T18" fmla="*/ 158 w 272"/>
                  <a:gd name="T19" fmla="*/ 12 h 222"/>
                  <a:gd name="T20" fmla="*/ 185 w 272"/>
                  <a:gd name="T21" fmla="*/ 23 h 222"/>
                  <a:gd name="T22" fmla="*/ 207 w 272"/>
                  <a:gd name="T23" fmla="*/ 41 h 222"/>
                  <a:gd name="T24" fmla="*/ 231 w 272"/>
                  <a:gd name="T25" fmla="*/ 61 h 222"/>
                  <a:gd name="T26" fmla="*/ 245 w 272"/>
                  <a:gd name="T27" fmla="*/ 87 h 222"/>
                  <a:gd name="T28" fmla="*/ 261 w 272"/>
                  <a:gd name="T29" fmla="*/ 117 h 222"/>
                  <a:gd name="T30" fmla="*/ 269 w 272"/>
                  <a:gd name="T31" fmla="*/ 149 h 222"/>
                  <a:gd name="T32" fmla="*/ 272 w 272"/>
                  <a:gd name="T33" fmla="*/ 184 h 222"/>
                  <a:gd name="T34" fmla="*/ 258 w 272"/>
                  <a:gd name="T35" fmla="*/ 213 h 222"/>
                  <a:gd name="T36" fmla="*/ 228 w 272"/>
                  <a:gd name="T37" fmla="*/ 222 h 222"/>
                  <a:gd name="T38" fmla="*/ 188 w 272"/>
                  <a:gd name="T39" fmla="*/ 219 h 222"/>
                  <a:gd name="T40" fmla="*/ 137 w 272"/>
                  <a:gd name="T41" fmla="*/ 201 h 222"/>
                  <a:gd name="T42" fmla="*/ 91 w 272"/>
                  <a:gd name="T43" fmla="*/ 174 h 222"/>
                  <a:gd name="T44" fmla="*/ 48 w 272"/>
                  <a:gd name="T45" fmla="*/ 143 h 222"/>
                  <a:gd name="T46" fmla="*/ 15 w 272"/>
                  <a:gd name="T47" fmla="*/ 101 h 222"/>
                  <a:gd name="T48" fmla="*/ 0 w 272"/>
                  <a:gd name="T49" fmla="*/ 58 h 2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72" h="222">
                    <a:moveTo>
                      <a:pt x="0" y="58"/>
                    </a:moveTo>
                    <a:lnTo>
                      <a:pt x="13" y="38"/>
                    </a:lnTo>
                    <a:lnTo>
                      <a:pt x="24" y="26"/>
                    </a:lnTo>
                    <a:lnTo>
                      <a:pt x="35" y="17"/>
                    </a:lnTo>
                    <a:lnTo>
                      <a:pt x="48" y="12"/>
                    </a:lnTo>
                    <a:lnTo>
                      <a:pt x="62" y="9"/>
                    </a:lnTo>
                    <a:lnTo>
                      <a:pt x="80" y="6"/>
                    </a:lnTo>
                    <a:lnTo>
                      <a:pt x="99" y="6"/>
                    </a:lnTo>
                    <a:lnTo>
                      <a:pt x="129" y="0"/>
                    </a:lnTo>
                    <a:lnTo>
                      <a:pt x="158" y="12"/>
                    </a:lnTo>
                    <a:lnTo>
                      <a:pt x="185" y="23"/>
                    </a:lnTo>
                    <a:lnTo>
                      <a:pt x="207" y="41"/>
                    </a:lnTo>
                    <a:lnTo>
                      <a:pt x="231" y="61"/>
                    </a:lnTo>
                    <a:lnTo>
                      <a:pt x="245" y="87"/>
                    </a:lnTo>
                    <a:lnTo>
                      <a:pt x="261" y="117"/>
                    </a:lnTo>
                    <a:lnTo>
                      <a:pt x="269" y="149"/>
                    </a:lnTo>
                    <a:lnTo>
                      <a:pt x="272" y="184"/>
                    </a:lnTo>
                    <a:lnTo>
                      <a:pt x="258" y="213"/>
                    </a:lnTo>
                    <a:lnTo>
                      <a:pt x="228" y="222"/>
                    </a:lnTo>
                    <a:lnTo>
                      <a:pt x="188" y="219"/>
                    </a:lnTo>
                    <a:lnTo>
                      <a:pt x="137" y="201"/>
                    </a:lnTo>
                    <a:lnTo>
                      <a:pt x="91" y="174"/>
                    </a:lnTo>
                    <a:lnTo>
                      <a:pt x="48" y="143"/>
                    </a:lnTo>
                    <a:lnTo>
                      <a:pt x="15" y="101"/>
                    </a:lnTo>
                    <a:lnTo>
                      <a:pt x="0" y="58"/>
                    </a:lnTo>
                    <a:close/>
                  </a:path>
                </a:pathLst>
              </a:custGeom>
              <a:solidFill>
                <a:srgbClr val="FFAB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4" name="Freeform 147"/>
              <p:cNvSpPr>
                <a:spLocks/>
              </p:cNvSpPr>
              <p:nvPr/>
            </p:nvSpPr>
            <p:spPr bwMode="auto">
              <a:xfrm>
                <a:off x="4389" y="3025"/>
                <a:ext cx="69" cy="55"/>
              </a:xfrm>
              <a:custGeom>
                <a:avLst/>
                <a:gdLst>
                  <a:gd name="T0" fmla="*/ 0 w 207"/>
                  <a:gd name="T1" fmla="*/ 41 h 164"/>
                  <a:gd name="T2" fmla="*/ 10 w 207"/>
                  <a:gd name="T3" fmla="*/ 27 h 164"/>
                  <a:gd name="T4" fmla="*/ 21 w 207"/>
                  <a:gd name="T5" fmla="*/ 14 h 164"/>
                  <a:gd name="T6" fmla="*/ 29 w 207"/>
                  <a:gd name="T7" fmla="*/ 9 h 164"/>
                  <a:gd name="T8" fmla="*/ 38 w 207"/>
                  <a:gd name="T9" fmla="*/ 3 h 164"/>
                  <a:gd name="T10" fmla="*/ 50 w 207"/>
                  <a:gd name="T11" fmla="*/ 3 h 164"/>
                  <a:gd name="T12" fmla="*/ 64 w 207"/>
                  <a:gd name="T13" fmla="*/ 3 h 164"/>
                  <a:gd name="T14" fmla="*/ 83 w 207"/>
                  <a:gd name="T15" fmla="*/ 3 h 164"/>
                  <a:gd name="T16" fmla="*/ 105 w 207"/>
                  <a:gd name="T17" fmla="*/ 0 h 164"/>
                  <a:gd name="T18" fmla="*/ 126 w 207"/>
                  <a:gd name="T19" fmla="*/ 9 h 164"/>
                  <a:gd name="T20" fmla="*/ 147 w 207"/>
                  <a:gd name="T21" fmla="*/ 18 h 164"/>
                  <a:gd name="T22" fmla="*/ 164 w 207"/>
                  <a:gd name="T23" fmla="*/ 30 h 164"/>
                  <a:gd name="T24" fmla="*/ 179 w 207"/>
                  <a:gd name="T25" fmla="*/ 46 h 164"/>
                  <a:gd name="T26" fmla="*/ 193 w 207"/>
                  <a:gd name="T27" fmla="*/ 67 h 164"/>
                  <a:gd name="T28" fmla="*/ 202 w 207"/>
                  <a:gd name="T29" fmla="*/ 89 h 164"/>
                  <a:gd name="T30" fmla="*/ 207 w 207"/>
                  <a:gd name="T31" fmla="*/ 114 h 164"/>
                  <a:gd name="T32" fmla="*/ 207 w 207"/>
                  <a:gd name="T33" fmla="*/ 140 h 164"/>
                  <a:gd name="T34" fmla="*/ 199 w 207"/>
                  <a:gd name="T35" fmla="*/ 157 h 164"/>
                  <a:gd name="T36" fmla="*/ 175 w 207"/>
                  <a:gd name="T37" fmla="*/ 164 h 164"/>
                  <a:gd name="T38" fmla="*/ 147 w 207"/>
                  <a:gd name="T39" fmla="*/ 161 h 164"/>
                  <a:gd name="T40" fmla="*/ 108 w 207"/>
                  <a:gd name="T41" fmla="*/ 149 h 164"/>
                  <a:gd name="T42" fmla="*/ 70 w 207"/>
                  <a:gd name="T43" fmla="*/ 129 h 164"/>
                  <a:gd name="T44" fmla="*/ 38 w 207"/>
                  <a:gd name="T45" fmla="*/ 105 h 164"/>
                  <a:gd name="T46" fmla="*/ 13 w 207"/>
                  <a:gd name="T47" fmla="*/ 76 h 164"/>
                  <a:gd name="T48" fmla="*/ 0 w 207"/>
                  <a:gd name="T49" fmla="*/ 41 h 1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07" h="164">
                    <a:moveTo>
                      <a:pt x="0" y="41"/>
                    </a:moveTo>
                    <a:lnTo>
                      <a:pt x="10" y="27"/>
                    </a:lnTo>
                    <a:lnTo>
                      <a:pt x="21" y="14"/>
                    </a:lnTo>
                    <a:lnTo>
                      <a:pt x="29" y="9"/>
                    </a:lnTo>
                    <a:lnTo>
                      <a:pt x="38" y="3"/>
                    </a:lnTo>
                    <a:lnTo>
                      <a:pt x="50" y="3"/>
                    </a:lnTo>
                    <a:lnTo>
                      <a:pt x="64" y="3"/>
                    </a:lnTo>
                    <a:lnTo>
                      <a:pt x="83" y="3"/>
                    </a:lnTo>
                    <a:lnTo>
                      <a:pt x="105" y="0"/>
                    </a:lnTo>
                    <a:lnTo>
                      <a:pt x="126" y="9"/>
                    </a:lnTo>
                    <a:lnTo>
                      <a:pt x="147" y="18"/>
                    </a:lnTo>
                    <a:lnTo>
                      <a:pt x="164" y="30"/>
                    </a:lnTo>
                    <a:lnTo>
                      <a:pt x="179" y="46"/>
                    </a:lnTo>
                    <a:lnTo>
                      <a:pt x="193" y="67"/>
                    </a:lnTo>
                    <a:lnTo>
                      <a:pt x="202" y="89"/>
                    </a:lnTo>
                    <a:lnTo>
                      <a:pt x="207" y="114"/>
                    </a:lnTo>
                    <a:lnTo>
                      <a:pt x="207" y="140"/>
                    </a:lnTo>
                    <a:lnTo>
                      <a:pt x="199" y="157"/>
                    </a:lnTo>
                    <a:lnTo>
                      <a:pt x="175" y="164"/>
                    </a:lnTo>
                    <a:lnTo>
                      <a:pt x="147" y="161"/>
                    </a:lnTo>
                    <a:lnTo>
                      <a:pt x="108" y="149"/>
                    </a:lnTo>
                    <a:lnTo>
                      <a:pt x="70" y="129"/>
                    </a:lnTo>
                    <a:lnTo>
                      <a:pt x="38" y="105"/>
                    </a:lnTo>
                    <a:lnTo>
                      <a:pt x="13" y="76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FFB5B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5" name="Freeform 148"/>
              <p:cNvSpPr>
                <a:spLocks/>
              </p:cNvSpPr>
              <p:nvPr/>
            </p:nvSpPr>
            <p:spPr bwMode="auto">
              <a:xfrm>
                <a:off x="4398" y="3029"/>
                <a:ext cx="52" cy="38"/>
              </a:xfrm>
              <a:custGeom>
                <a:avLst/>
                <a:gdLst>
                  <a:gd name="T0" fmla="*/ 0 w 156"/>
                  <a:gd name="T1" fmla="*/ 30 h 115"/>
                  <a:gd name="T2" fmla="*/ 9 w 156"/>
                  <a:gd name="T3" fmla="*/ 19 h 115"/>
                  <a:gd name="T4" fmla="*/ 19 w 156"/>
                  <a:gd name="T5" fmla="*/ 13 h 115"/>
                  <a:gd name="T6" fmla="*/ 27 w 156"/>
                  <a:gd name="T7" fmla="*/ 7 h 115"/>
                  <a:gd name="T8" fmla="*/ 35 w 156"/>
                  <a:gd name="T9" fmla="*/ 3 h 115"/>
                  <a:gd name="T10" fmla="*/ 44 w 156"/>
                  <a:gd name="T11" fmla="*/ 0 h 115"/>
                  <a:gd name="T12" fmla="*/ 54 w 156"/>
                  <a:gd name="T13" fmla="*/ 0 h 115"/>
                  <a:gd name="T14" fmla="*/ 68 w 156"/>
                  <a:gd name="T15" fmla="*/ 0 h 115"/>
                  <a:gd name="T16" fmla="*/ 83 w 156"/>
                  <a:gd name="T17" fmla="*/ 0 h 115"/>
                  <a:gd name="T18" fmla="*/ 94 w 156"/>
                  <a:gd name="T19" fmla="*/ 7 h 115"/>
                  <a:gd name="T20" fmla="*/ 108 w 156"/>
                  <a:gd name="T21" fmla="*/ 16 h 115"/>
                  <a:gd name="T22" fmla="*/ 124 w 156"/>
                  <a:gd name="T23" fmla="*/ 24 h 115"/>
                  <a:gd name="T24" fmla="*/ 135 w 156"/>
                  <a:gd name="T25" fmla="*/ 35 h 115"/>
                  <a:gd name="T26" fmla="*/ 141 w 156"/>
                  <a:gd name="T27" fmla="*/ 51 h 115"/>
                  <a:gd name="T28" fmla="*/ 150 w 156"/>
                  <a:gd name="T29" fmla="*/ 68 h 115"/>
                  <a:gd name="T30" fmla="*/ 153 w 156"/>
                  <a:gd name="T31" fmla="*/ 86 h 115"/>
                  <a:gd name="T32" fmla="*/ 156 w 156"/>
                  <a:gd name="T33" fmla="*/ 106 h 115"/>
                  <a:gd name="T34" fmla="*/ 150 w 156"/>
                  <a:gd name="T35" fmla="*/ 113 h 115"/>
                  <a:gd name="T36" fmla="*/ 135 w 156"/>
                  <a:gd name="T37" fmla="*/ 115 h 115"/>
                  <a:gd name="T38" fmla="*/ 111 w 156"/>
                  <a:gd name="T39" fmla="*/ 113 h 115"/>
                  <a:gd name="T40" fmla="*/ 89 w 156"/>
                  <a:gd name="T41" fmla="*/ 103 h 115"/>
                  <a:gd name="T42" fmla="*/ 59 w 156"/>
                  <a:gd name="T43" fmla="*/ 92 h 115"/>
                  <a:gd name="T44" fmla="*/ 35 w 156"/>
                  <a:gd name="T45" fmla="*/ 73 h 115"/>
                  <a:gd name="T46" fmla="*/ 12 w 156"/>
                  <a:gd name="T47" fmla="*/ 54 h 115"/>
                  <a:gd name="T48" fmla="*/ 0 w 156"/>
                  <a:gd name="T49" fmla="*/ 30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6" h="115">
                    <a:moveTo>
                      <a:pt x="0" y="30"/>
                    </a:moveTo>
                    <a:lnTo>
                      <a:pt x="9" y="19"/>
                    </a:lnTo>
                    <a:lnTo>
                      <a:pt x="19" y="13"/>
                    </a:lnTo>
                    <a:lnTo>
                      <a:pt x="27" y="7"/>
                    </a:lnTo>
                    <a:lnTo>
                      <a:pt x="35" y="3"/>
                    </a:lnTo>
                    <a:lnTo>
                      <a:pt x="44" y="0"/>
                    </a:lnTo>
                    <a:lnTo>
                      <a:pt x="54" y="0"/>
                    </a:lnTo>
                    <a:lnTo>
                      <a:pt x="68" y="0"/>
                    </a:lnTo>
                    <a:lnTo>
                      <a:pt x="83" y="0"/>
                    </a:lnTo>
                    <a:lnTo>
                      <a:pt x="94" y="7"/>
                    </a:lnTo>
                    <a:lnTo>
                      <a:pt x="108" y="16"/>
                    </a:lnTo>
                    <a:lnTo>
                      <a:pt x="124" y="24"/>
                    </a:lnTo>
                    <a:lnTo>
                      <a:pt x="135" y="35"/>
                    </a:lnTo>
                    <a:lnTo>
                      <a:pt x="141" y="51"/>
                    </a:lnTo>
                    <a:lnTo>
                      <a:pt x="150" y="68"/>
                    </a:lnTo>
                    <a:lnTo>
                      <a:pt x="153" y="86"/>
                    </a:lnTo>
                    <a:lnTo>
                      <a:pt x="156" y="106"/>
                    </a:lnTo>
                    <a:lnTo>
                      <a:pt x="150" y="113"/>
                    </a:lnTo>
                    <a:lnTo>
                      <a:pt x="135" y="115"/>
                    </a:lnTo>
                    <a:lnTo>
                      <a:pt x="111" y="113"/>
                    </a:lnTo>
                    <a:lnTo>
                      <a:pt x="89" y="103"/>
                    </a:lnTo>
                    <a:lnTo>
                      <a:pt x="59" y="92"/>
                    </a:lnTo>
                    <a:lnTo>
                      <a:pt x="35" y="73"/>
                    </a:lnTo>
                    <a:lnTo>
                      <a:pt x="12" y="54"/>
                    </a:lnTo>
                    <a:lnTo>
                      <a:pt x="0" y="30"/>
                    </a:lnTo>
                    <a:close/>
                  </a:path>
                </a:pathLst>
              </a:custGeom>
              <a:solidFill>
                <a:srgbClr val="FFC2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6" name="Freeform 149"/>
              <p:cNvSpPr>
                <a:spLocks/>
              </p:cNvSpPr>
              <p:nvPr/>
            </p:nvSpPr>
            <p:spPr bwMode="auto">
              <a:xfrm>
                <a:off x="4410" y="3033"/>
                <a:ext cx="31" cy="22"/>
              </a:xfrm>
              <a:custGeom>
                <a:avLst/>
                <a:gdLst>
                  <a:gd name="T0" fmla="*/ 0 w 92"/>
                  <a:gd name="T1" fmla="*/ 11 h 65"/>
                  <a:gd name="T2" fmla="*/ 13 w 92"/>
                  <a:gd name="T3" fmla="*/ 6 h 65"/>
                  <a:gd name="T4" fmla="*/ 24 w 92"/>
                  <a:gd name="T5" fmla="*/ 0 h 65"/>
                  <a:gd name="T6" fmla="*/ 38 w 92"/>
                  <a:gd name="T7" fmla="*/ 0 h 65"/>
                  <a:gd name="T8" fmla="*/ 54 w 92"/>
                  <a:gd name="T9" fmla="*/ 6 h 65"/>
                  <a:gd name="T10" fmla="*/ 68 w 92"/>
                  <a:gd name="T11" fmla="*/ 14 h 65"/>
                  <a:gd name="T12" fmla="*/ 79 w 92"/>
                  <a:gd name="T13" fmla="*/ 29 h 65"/>
                  <a:gd name="T14" fmla="*/ 89 w 92"/>
                  <a:gd name="T15" fmla="*/ 43 h 65"/>
                  <a:gd name="T16" fmla="*/ 92 w 92"/>
                  <a:gd name="T17" fmla="*/ 65 h 65"/>
                  <a:gd name="T18" fmla="*/ 83 w 92"/>
                  <a:gd name="T19" fmla="*/ 60 h 65"/>
                  <a:gd name="T20" fmla="*/ 71 w 92"/>
                  <a:gd name="T21" fmla="*/ 60 h 65"/>
                  <a:gd name="T22" fmla="*/ 57 w 92"/>
                  <a:gd name="T23" fmla="*/ 55 h 65"/>
                  <a:gd name="T24" fmla="*/ 41 w 92"/>
                  <a:gd name="T25" fmla="*/ 49 h 65"/>
                  <a:gd name="T26" fmla="*/ 24 w 92"/>
                  <a:gd name="T27" fmla="*/ 41 h 65"/>
                  <a:gd name="T28" fmla="*/ 9 w 92"/>
                  <a:gd name="T29" fmla="*/ 29 h 65"/>
                  <a:gd name="T30" fmla="*/ 0 w 92"/>
                  <a:gd name="T31" fmla="*/ 11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2" h="65">
                    <a:moveTo>
                      <a:pt x="0" y="11"/>
                    </a:moveTo>
                    <a:lnTo>
                      <a:pt x="13" y="6"/>
                    </a:lnTo>
                    <a:lnTo>
                      <a:pt x="24" y="0"/>
                    </a:lnTo>
                    <a:lnTo>
                      <a:pt x="38" y="0"/>
                    </a:lnTo>
                    <a:lnTo>
                      <a:pt x="54" y="6"/>
                    </a:lnTo>
                    <a:lnTo>
                      <a:pt x="68" y="14"/>
                    </a:lnTo>
                    <a:lnTo>
                      <a:pt x="79" y="29"/>
                    </a:lnTo>
                    <a:lnTo>
                      <a:pt x="89" y="43"/>
                    </a:lnTo>
                    <a:lnTo>
                      <a:pt x="92" y="65"/>
                    </a:lnTo>
                    <a:lnTo>
                      <a:pt x="83" y="60"/>
                    </a:lnTo>
                    <a:lnTo>
                      <a:pt x="71" y="60"/>
                    </a:lnTo>
                    <a:lnTo>
                      <a:pt x="57" y="55"/>
                    </a:lnTo>
                    <a:lnTo>
                      <a:pt x="41" y="49"/>
                    </a:lnTo>
                    <a:lnTo>
                      <a:pt x="24" y="41"/>
                    </a:lnTo>
                    <a:lnTo>
                      <a:pt x="9" y="29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CFC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7" name="Freeform 150"/>
              <p:cNvSpPr>
                <a:spLocks/>
              </p:cNvSpPr>
              <p:nvPr/>
            </p:nvSpPr>
            <p:spPr bwMode="auto">
              <a:xfrm>
                <a:off x="4701" y="2417"/>
                <a:ext cx="167" cy="198"/>
              </a:xfrm>
              <a:custGeom>
                <a:avLst/>
                <a:gdLst>
                  <a:gd name="T0" fmla="*/ 415 w 503"/>
                  <a:gd name="T1" fmla="*/ 60 h 594"/>
                  <a:gd name="T2" fmla="*/ 407 w 503"/>
                  <a:gd name="T3" fmla="*/ 99 h 594"/>
                  <a:gd name="T4" fmla="*/ 386 w 503"/>
                  <a:gd name="T5" fmla="*/ 146 h 594"/>
                  <a:gd name="T6" fmla="*/ 375 w 503"/>
                  <a:gd name="T7" fmla="*/ 186 h 594"/>
                  <a:gd name="T8" fmla="*/ 389 w 503"/>
                  <a:gd name="T9" fmla="*/ 233 h 594"/>
                  <a:gd name="T10" fmla="*/ 415 w 503"/>
                  <a:gd name="T11" fmla="*/ 308 h 594"/>
                  <a:gd name="T12" fmla="*/ 447 w 503"/>
                  <a:gd name="T13" fmla="*/ 402 h 594"/>
                  <a:gd name="T14" fmla="*/ 482 w 503"/>
                  <a:gd name="T15" fmla="*/ 510 h 594"/>
                  <a:gd name="T16" fmla="*/ 499 w 503"/>
                  <a:gd name="T17" fmla="*/ 577 h 594"/>
                  <a:gd name="T18" fmla="*/ 499 w 503"/>
                  <a:gd name="T19" fmla="*/ 589 h 594"/>
                  <a:gd name="T20" fmla="*/ 499 w 503"/>
                  <a:gd name="T21" fmla="*/ 594 h 594"/>
                  <a:gd name="T22" fmla="*/ 496 w 503"/>
                  <a:gd name="T23" fmla="*/ 586 h 594"/>
                  <a:gd name="T24" fmla="*/ 474 w 503"/>
                  <a:gd name="T25" fmla="*/ 534 h 594"/>
                  <a:gd name="T26" fmla="*/ 436 w 503"/>
                  <a:gd name="T27" fmla="*/ 496 h 594"/>
                  <a:gd name="T28" fmla="*/ 389 w 503"/>
                  <a:gd name="T29" fmla="*/ 483 h 594"/>
                  <a:gd name="T30" fmla="*/ 334 w 503"/>
                  <a:gd name="T31" fmla="*/ 478 h 594"/>
                  <a:gd name="T32" fmla="*/ 281 w 503"/>
                  <a:gd name="T33" fmla="*/ 467 h 594"/>
                  <a:gd name="T34" fmla="*/ 225 w 503"/>
                  <a:gd name="T35" fmla="*/ 467 h 594"/>
                  <a:gd name="T36" fmla="*/ 167 w 503"/>
                  <a:gd name="T37" fmla="*/ 464 h 594"/>
                  <a:gd name="T38" fmla="*/ 117 w 503"/>
                  <a:gd name="T39" fmla="*/ 455 h 594"/>
                  <a:gd name="T40" fmla="*/ 73 w 503"/>
                  <a:gd name="T41" fmla="*/ 413 h 594"/>
                  <a:gd name="T42" fmla="*/ 47 w 503"/>
                  <a:gd name="T43" fmla="*/ 359 h 594"/>
                  <a:gd name="T44" fmla="*/ 49 w 503"/>
                  <a:gd name="T45" fmla="*/ 305 h 594"/>
                  <a:gd name="T46" fmla="*/ 49 w 503"/>
                  <a:gd name="T47" fmla="*/ 251 h 594"/>
                  <a:gd name="T48" fmla="*/ 30 w 503"/>
                  <a:gd name="T49" fmla="*/ 186 h 594"/>
                  <a:gd name="T50" fmla="*/ 9 w 503"/>
                  <a:gd name="T51" fmla="*/ 148 h 594"/>
                  <a:gd name="T52" fmla="*/ 0 w 503"/>
                  <a:gd name="T53" fmla="*/ 125 h 594"/>
                  <a:gd name="T54" fmla="*/ 17 w 503"/>
                  <a:gd name="T55" fmla="*/ 95 h 594"/>
                  <a:gd name="T56" fmla="*/ 73 w 503"/>
                  <a:gd name="T57" fmla="*/ 46 h 594"/>
                  <a:gd name="T58" fmla="*/ 132 w 503"/>
                  <a:gd name="T59" fmla="*/ 11 h 594"/>
                  <a:gd name="T60" fmla="*/ 192 w 503"/>
                  <a:gd name="T61" fmla="*/ 0 h 594"/>
                  <a:gd name="T62" fmla="*/ 260 w 503"/>
                  <a:gd name="T63" fmla="*/ 8 h 594"/>
                  <a:gd name="T64" fmla="*/ 316 w 503"/>
                  <a:gd name="T65" fmla="*/ 25 h 594"/>
                  <a:gd name="T66" fmla="*/ 345 w 503"/>
                  <a:gd name="T67" fmla="*/ 29 h 594"/>
                  <a:gd name="T68" fmla="*/ 372 w 503"/>
                  <a:gd name="T69" fmla="*/ 29 h 594"/>
                  <a:gd name="T70" fmla="*/ 397 w 503"/>
                  <a:gd name="T71" fmla="*/ 38 h 5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03" h="594">
                    <a:moveTo>
                      <a:pt x="410" y="49"/>
                    </a:moveTo>
                    <a:lnTo>
                      <a:pt x="415" y="60"/>
                    </a:lnTo>
                    <a:lnTo>
                      <a:pt x="412" y="78"/>
                    </a:lnTo>
                    <a:lnTo>
                      <a:pt x="407" y="99"/>
                    </a:lnTo>
                    <a:lnTo>
                      <a:pt x="397" y="122"/>
                    </a:lnTo>
                    <a:lnTo>
                      <a:pt x="386" y="146"/>
                    </a:lnTo>
                    <a:lnTo>
                      <a:pt x="380" y="165"/>
                    </a:lnTo>
                    <a:lnTo>
                      <a:pt x="375" y="186"/>
                    </a:lnTo>
                    <a:lnTo>
                      <a:pt x="375" y="197"/>
                    </a:lnTo>
                    <a:lnTo>
                      <a:pt x="389" y="233"/>
                    </a:lnTo>
                    <a:lnTo>
                      <a:pt x="404" y="268"/>
                    </a:lnTo>
                    <a:lnTo>
                      <a:pt x="415" y="308"/>
                    </a:lnTo>
                    <a:lnTo>
                      <a:pt x="432" y="353"/>
                    </a:lnTo>
                    <a:lnTo>
                      <a:pt x="447" y="402"/>
                    </a:lnTo>
                    <a:lnTo>
                      <a:pt x="464" y="451"/>
                    </a:lnTo>
                    <a:lnTo>
                      <a:pt x="482" y="510"/>
                    </a:lnTo>
                    <a:lnTo>
                      <a:pt x="503" y="572"/>
                    </a:lnTo>
                    <a:lnTo>
                      <a:pt x="499" y="577"/>
                    </a:lnTo>
                    <a:lnTo>
                      <a:pt x="496" y="583"/>
                    </a:lnTo>
                    <a:lnTo>
                      <a:pt x="499" y="589"/>
                    </a:lnTo>
                    <a:lnTo>
                      <a:pt x="499" y="591"/>
                    </a:lnTo>
                    <a:lnTo>
                      <a:pt x="499" y="594"/>
                    </a:lnTo>
                    <a:lnTo>
                      <a:pt x="499" y="591"/>
                    </a:lnTo>
                    <a:lnTo>
                      <a:pt x="496" y="586"/>
                    </a:lnTo>
                    <a:lnTo>
                      <a:pt x="491" y="572"/>
                    </a:lnTo>
                    <a:lnTo>
                      <a:pt x="474" y="534"/>
                    </a:lnTo>
                    <a:lnTo>
                      <a:pt x="456" y="510"/>
                    </a:lnTo>
                    <a:lnTo>
                      <a:pt x="436" y="496"/>
                    </a:lnTo>
                    <a:lnTo>
                      <a:pt x="415" y="486"/>
                    </a:lnTo>
                    <a:lnTo>
                      <a:pt x="389" y="483"/>
                    </a:lnTo>
                    <a:lnTo>
                      <a:pt x="362" y="481"/>
                    </a:lnTo>
                    <a:lnTo>
                      <a:pt x="334" y="478"/>
                    </a:lnTo>
                    <a:lnTo>
                      <a:pt x="302" y="467"/>
                    </a:lnTo>
                    <a:lnTo>
                      <a:pt x="281" y="467"/>
                    </a:lnTo>
                    <a:lnTo>
                      <a:pt x="254" y="464"/>
                    </a:lnTo>
                    <a:lnTo>
                      <a:pt x="225" y="467"/>
                    </a:lnTo>
                    <a:lnTo>
                      <a:pt x="197" y="467"/>
                    </a:lnTo>
                    <a:lnTo>
                      <a:pt x="167" y="464"/>
                    </a:lnTo>
                    <a:lnTo>
                      <a:pt x="140" y="461"/>
                    </a:lnTo>
                    <a:lnTo>
                      <a:pt x="117" y="455"/>
                    </a:lnTo>
                    <a:lnTo>
                      <a:pt x="100" y="446"/>
                    </a:lnTo>
                    <a:lnTo>
                      <a:pt x="73" y="413"/>
                    </a:lnTo>
                    <a:lnTo>
                      <a:pt x="55" y="385"/>
                    </a:lnTo>
                    <a:lnTo>
                      <a:pt x="47" y="359"/>
                    </a:lnTo>
                    <a:lnTo>
                      <a:pt x="47" y="332"/>
                    </a:lnTo>
                    <a:lnTo>
                      <a:pt x="49" y="305"/>
                    </a:lnTo>
                    <a:lnTo>
                      <a:pt x="49" y="280"/>
                    </a:lnTo>
                    <a:lnTo>
                      <a:pt x="49" y="251"/>
                    </a:lnTo>
                    <a:lnTo>
                      <a:pt x="41" y="216"/>
                    </a:lnTo>
                    <a:lnTo>
                      <a:pt x="30" y="186"/>
                    </a:lnTo>
                    <a:lnTo>
                      <a:pt x="20" y="162"/>
                    </a:lnTo>
                    <a:lnTo>
                      <a:pt x="9" y="148"/>
                    </a:lnTo>
                    <a:lnTo>
                      <a:pt x="3" y="133"/>
                    </a:lnTo>
                    <a:lnTo>
                      <a:pt x="0" y="125"/>
                    </a:lnTo>
                    <a:lnTo>
                      <a:pt x="6" y="113"/>
                    </a:lnTo>
                    <a:lnTo>
                      <a:pt x="17" y="95"/>
                    </a:lnTo>
                    <a:lnTo>
                      <a:pt x="41" y="73"/>
                    </a:lnTo>
                    <a:lnTo>
                      <a:pt x="73" y="46"/>
                    </a:lnTo>
                    <a:lnTo>
                      <a:pt x="103" y="25"/>
                    </a:lnTo>
                    <a:lnTo>
                      <a:pt x="132" y="11"/>
                    </a:lnTo>
                    <a:lnTo>
                      <a:pt x="164" y="3"/>
                    </a:lnTo>
                    <a:lnTo>
                      <a:pt x="192" y="0"/>
                    </a:lnTo>
                    <a:lnTo>
                      <a:pt x="225" y="0"/>
                    </a:lnTo>
                    <a:lnTo>
                      <a:pt x="260" y="8"/>
                    </a:lnTo>
                    <a:lnTo>
                      <a:pt x="302" y="19"/>
                    </a:lnTo>
                    <a:lnTo>
                      <a:pt x="316" y="25"/>
                    </a:lnTo>
                    <a:lnTo>
                      <a:pt x="330" y="29"/>
                    </a:lnTo>
                    <a:lnTo>
                      <a:pt x="345" y="29"/>
                    </a:lnTo>
                    <a:lnTo>
                      <a:pt x="356" y="29"/>
                    </a:lnTo>
                    <a:lnTo>
                      <a:pt x="372" y="29"/>
                    </a:lnTo>
                    <a:lnTo>
                      <a:pt x="383" y="32"/>
                    </a:lnTo>
                    <a:lnTo>
                      <a:pt x="397" y="38"/>
                    </a:lnTo>
                    <a:lnTo>
                      <a:pt x="410" y="49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8" name="Freeform 151"/>
              <p:cNvSpPr>
                <a:spLocks/>
              </p:cNvSpPr>
              <p:nvPr/>
            </p:nvSpPr>
            <p:spPr bwMode="auto">
              <a:xfrm>
                <a:off x="4706" y="2418"/>
                <a:ext cx="158" cy="187"/>
              </a:xfrm>
              <a:custGeom>
                <a:avLst/>
                <a:gdLst>
                  <a:gd name="T0" fmla="*/ 387 w 474"/>
                  <a:gd name="T1" fmla="*/ 62 h 561"/>
                  <a:gd name="T2" fmla="*/ 384 w 474"/>
                  <a:gd name="T3" fmla="*/ 100 h 561"/>
                  <a:gd name="T4" fmla="*/ 366 w 474"/>
                  <a:gd name="T5" fmla="*/ 141 h 561"/>
                  <a:gd name="T6" fmla="*/ 355 w 474"/>
                  <a:gd name="T7" fmla="*/ 181 h 561"/>
                  <a:gd name="T8" fmla="*/ 363 w 474"/>
                  <a:gd name="T9" fmla="*/ 225 h 561"/>
                  <a:gd name="T10" fmla="*/ 390 w 474"/>
                  <a:gd name="T11" fmla="*/ 295 h 561"/>
                  <a:gd name="T12" fmla="*/ 419 w 474"/>
                  <a:gd name="T13" fmla="*/ 380 h 561"/>
                  <a:gd name="T14" fmla="*/ 454 w 474"/>
                  <a:gd name="T15" fmla="*/ 478 h 561"/>
                  <a:gd name="T16" fmla="*/ 471 w 474"/>
                  <a:gd name="T17" fmla="*/ 543 h 561"/>
                  <a:gd name="T18" fmla="*/ 468 w 474"/>
                  <a:gd name="T19" fmla="*/ 554 h 561"/>
                  <a:gd name="T20" fmla="*/ 468 w 474"/>
                  <a:gd name="T21" fmla="*/ 561 h 561"/>
                  <a:gd name="T22" fmla="*/ 465 w 474"/>
                  <a:gd name="T23" fmla="*/ 551 h 561"/>
                  <a:gd name="T24" fmla="*/ 444 w 474"/>
                  <a:gd name="T25" fmla="*/ 505 h 561"/>
                  <a:gd name="T26" fmla="*/ 409 w 474"/>
                  <a:gd name="T27" fmla="*/ 467 h 561"/>
                  <a:gd name="T28" fmla="*/ 363 w 474"/>
                  <a:gd name="T29" fmla="*/ 459 h 561"/>
                  <a:gd name="T30" fmla="*/ 307 w 474"/>
                  <a:gd name="T31" fmla="*/ 453 h 561"/>
                  <a:gd name="T32" fmla="*/ 258 w 474"/>
                  <a:gd name="T33" fmla="*/ 441 h 561"/>
                  <a:gd name="T34" fmla="*/ 205 w 474"/>
                  <a:gd name="T35" fmla="*/ 438 h 561"/>
                  <a:gd name="T36" fmla="*/ 153 w 474"/>
                  <a:gd name="T37" fmla="*/ 438 h 561"/>
                  <a:gd name="T38" fmla="*/ 105 w 474"/>
                  <a:gd name="T39" fmla="*/ 429 h 561"/>
                  <a:gd name="T40" fmla="*/ 62 w 474"/>
                  <a:gd name="T41" fmla="*/ 389 h 561"/>
                  <a:gd name="T42" fmla="*/ 41 w 474"/>
                  <a:gd name="T43" fmla="*/ 338 h 561"/>
                  <a:gd name="T44" fmla="*/ 41 w 474"/>
                  <a:gd name="T45" fmla="*/ 292 h 561"/>
                  <a:gd name="T46" fmla="*/ 45 w 474"/>
                  <a:gd name="T47" fmla="*/ 237 h 561"/>
                  <a:gd name="T48" fmla="*/ 24 w 474"/>
                  <a:gd name="T49" fmla="*/ 176 h 561"/>
                  <a:gd name="T50" fmla="*/ 6 w 474"/>
                  <a:gd name="T51" fmla="*/ 141 h 561"/>
                  <a:gd name="T52" fmla="*/ 0 w 474"/>
                  <a:gd name="T53" fmla="*/ 120 h 561"/>
                  <a:gd name="T54" fmla="*/ 18 w 474"/>
                  <a:gd name="T55" fmla="*/ 94 h 561"/>
                  <a:gd name="T56" fmla="*/ 70 w 474"/>
                  <a:gd name="T57" fmla="*/ 47 h 561"/>
                  <a:gd name="T58" fmla="*/ 123 w 474"/>
                  <a:gd name="T59" fmla="*/ 12 h 561"/>
                  <a:gd name="T60" fmla="*/ 180 w 474"/>
                  <a:gd name="T61" fmla="*/ 0 h 561"/>
                  <a:gd name="T62" fmla="*/ 240 w 474"/>
                  <a:gd name="T63" fmla="*/ 9 h 561"/>
                  <a:gd name="T64" fmla="*/ 293 w 474"/>
                  <a:gd name="T65" fmla="*/ 27 h 561"/>
                  <a:gd name="T66" fmla="*/ 320 w 474"/>
                  <a:gd name="T67" fmla="*/ 30 h 561"/>
                  <a:gd name="T68" fmla="*/ 342 w 474"/>
                  <a:gd name="T69" fmla="*/ 30 h 561"/>
                  <a:gd name="T70" fmla="*/ 369 w 474"/>
                  <a:gd name="T71" fmla="*/ 38 h 5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74" h="561">
                    <a:moveTo>
                      <a:pt x="380" y="50"/>
                    </a:moveTo>
                    <a:lnTo>
                      <a:pt x="387" y="62"/>
                    </a:lnTo>
                    <a:lnTo>
                      <a:pt x="387" y="79"/>
                    </a:lnTo>
                    <a:lnTo>
                      <a:pt x="384" y="100"/>
                    </a:lnTo>
                    <a:lnTo>
                      <a:pt x="374" y="120"/>
                    </a:lnTo>
                    <a:lnTo>
                      <a:pt x="366" y="141"/>
                    </a:lnTo>
                    <a:lnTo>
                      <a:pt x="358" y="163"/>
                    </a:lnTo>
                    <a:lnTo>
                      <a:pt x="355" y="181"/>
                    </a:lnTo>
                    <a:lnTo>
                      <a:pt x="352" y="192"/>
                    </a:lnTo>
                    <a:lnTo>
                      <a:pt x="363" y="225"/>
                    </a:lnTo>
                    <a:lnTo>
                      <a:pt x="374" y="260"/>
                    </a:lnTo>
                    <a:lnTo>
                      <a:pt x="390" y="295"/>
                    </a:lnTo>
                    <a:lnTo>
                      <a:pt x="404" y="335"/>
                    </a:lnTo>
                    <a:lnTo>
                      <a:pt x="419" y="380"/>
                    </a:lnTo>
                    <a:lnTo>
                      <a:pt x="436" y="427"/>
                    </a:lnTo>
                    <a:lnTo>
                      <a:pt x="454" y="478"/>
                    </a:lnTo>
                    <a:lnTo>
                      <a:pt x="474" y="537"/>
                    </a:lnTo>
                    <a:lnTo>
                      <a:pt x="471" y="543"/>
                    </a:lnTo>
                    <a:lnTo>
                      <a:pt x="468" y="548"/>
                    </a:lnTo>
                    <a:lnTo>
                      <a:pt x="468" y="554"/>
                    </a:lnTo>
                    <a:lnTo>
                      <a:pt x="468" y="558"/>
                    </a:lnTo>
                    <a:lnTo>
                      <a:pt x="468" y="561"/>
                    </a:lnTo>
                    <a:lnTo>
                      <a:pt x="468" y="558"/>
                    </a:lnTo>
                    <a:lnTo>
                      <a:pt x="465" y="551"/>
                    </a:lnTo>
                    <a:lnTo>
                      <a:pt x="463" y="537"/>
                    </a:lnTo>
                    <a:lnTo>
                      <a:pt x="444" y="505"/>
                    </a:lnTo>
                    <a:lnTo>
                      <a:pt x="428" y="481"/>
                    </a:lnTo>
                    <a:lnTo>
                      <a:pt x="409" y="467"/>
                    </a:lnTo>
                    <a:lnTo>
                      <a:pt x="387" y="462"/>
                    </a:lnTo>
                    <a:lnTo>
                      <a:pt x="363" y="459"/>
                    </a:lnTo>
                    <a:lnTo>
                      <a:pt x="337" y="456"/>
                    </a:lnTo>
                    <a:lnTo>
                      <a:pt x="307" y="453"/>
                    </a:lnTo>
                    <a:lnTo>
                      <a:pt x="278" y="446"/>
                    </a:lnTo>
                    <a:lnTo>
                      <a:pt x="258" y="441"/>
                    </a:lnTo>
                    <a:lnTo>
                      <a:pt x="234" y="438"/>
                    </a:lnTo>
                    <a:lnTo>
                      <a:pt x="205" y="438"/>
                    </a:lnTo>
                    <a:lnTo>
                      <a:pt x="180" y="438"/>
                    </a:lnTo>
                    <a:lnTo>
                      <a:pt x="153" y="438"/>
                    </a:lnTo>
                    <a:lnTo>
                      <a:pt x="126" y="435"/>
                    </a:lnTo>
                    <a:lnTo>
                      <a:pt x="105" y="429"/>
                    </a:lnTo>
                    <a:lnTo>
                      <a:pt x="88" y="418"/>
                    </a:lnTo>
                    <a:lnTo>
                      <a:pt x="62" y="389"/>
                    </a:lnTo>
                    <a:lnTo>
                      <a:pt x="48" y="362"/>
                    </a:lnTo>
                    <a:lnTo>
                      <a:pt x="41" y="338"/>
                    </a:lnTo>
                    <a:lnTo>
                      <a:pt x="41" y="316"/>
                    </a:lnTo>
                    <a:lnTo>
                      <a:pt x="41" y="292"/>
                    </a:lnTo>
                    <a:lnTo>
                      <a:pt x="45" y="265"/>
                    </a:lnTo>
                    <a:lnTo>
                      <a:pt x="45" y="237"/>
                    </a:lnTo>
                    <a:lnTo>
                      <a:pt x="35" y="205"/>
                    </a:lnTo>
                    <a:lnTo>
                      <a:pt x="24" y="176"/>
                    </a:lnTo>
                    <a:lnTo>
                      <a:pt x="16" y="155"/>
                    </a:lnTo>
                    <a:lnTo>
                      <a:pt x="6" y="141"/>
                    </a:lnTo>
                    <a:lnTo>
                      <a:pt x="0" y="128"/>
                    </a:lnTo>
                    <a:lnTo>
                      <a:pt x="0" y="120"/>
                    </a:lnTo>
                    <a:lnTo>
                      <a:pt x="6" y="108"/>
                    </a:lnTo>
                    <a:lnTo>
                      <a:pt x="18" y="94"/>
                    </a:lnTo>
                    <a:lnTo>
                      <a:pt x="41" y="73"/>
                    </a:lnTo>
                    <a:lnTo>
                      <a:pt x="70" y="47"/>
                    </a:lnTo>
                    <a:lnTo>
                      <a:pt x="97" y="27"/>
                    </a:lnTo>
                    <a:lnTo>
                      <a:pt x="123" y="12"/>
                    </a:lnTo>
                    <a:lnTo>
                      <a:pt x="153" y="3"/>
                    </a:lnTo>
                    <a:lnTo>
                      <a:pt x="180" y="0"/>
                    </a:lnTo>
                    <a:lnTo>
                      <a:pt x="208" y="3"/>
                    </a:lnTo>
                    <a:lnTo>
                      <a:pt x="240" y="9"/>
                    </a:lnTo>
                    <a:lnTo>
                      <a:pt x="278" y="20"/>
                    </a:lnTo>
                    <a:lnTo>
                      <a:pt x="293" y="27"/>
                    </a:lnTo>
                    <a:lnTo>
                      <a:pt x="307" y="30"/>
                    </a:lnTo>
                    <a:lnTo>
                      <a:pt x="320" y="30"/>
                    </a:lnTo>
                    <a:lnTo>
                      <a:pt x="331" y="30"/>
                    </a:lnTo>
                    <a:lnTo>
                      <a:pt x="342" y="30"/>
                    </a:lnTo>
                    <a:lnTo>
                      <a:pt x="358" y="33"/>
                    </a:lnTo>
                    <a:lnTo>
                      <a:pt x="369" y="38"/>
                    </a:lnTo>
                    <a:lnTo>
                      <a:pt x="380" y="50"/>
                    </a:lnTo>
                    <a:close/>
                  </a:path>
                </a:pathLst>
              </a:custGeom>
              <a:solidFill>
                <a:srgbClr val="F20F1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9" name="Freeform 152"/>
              <p:cNvSpPr>
                <a:spLocks/>
              </p:cNvSpPr>
              <p:nvPr/>
            </p:nvSpPr>
            <p:spPr bwMode="auto">
              <a:xfrm>
                <a:off x="4712" y="2421"/>
                <a:ext cx="147" cy="175"/>
              </a:xfrm>
              <a:custGeom>
                <a:avLst/>
                <a:gdLst>
                  <a:gd name="T0" fmla="*/ 364 w 441"/>
                  <a:gd name="T1" fmla="*/ 59 h 525"/>
                  <a:gd name="T2" fmla="*/ 358 w 441"/>
                  <a:gd name="T3" fmla="*/ 94 h 525"/>
                  <a:gd name="T4" fmla="*/ 344 w 441"/>
                  <a:gd name="T5" fmla="*/ 134 h 525"/>
                  <a:gd name="T6" fmla="*/ 329 w 441"/>
                  <a:gd name="T7" fmla="*/ 167 h 525"/>
                  <a:gd name="T8" fmla="*/ 342 w 441"/>
                  <a:gd name="T9" fmla="*/ 210 h 525"/>
                  <a:gd name="T10" fmla="*/ 368 w 441"/>
                  <a:gd name="T11" fmla="*/ 277 h 525"/>
                  <a:gd name="T12" fmla="*/ 393 w 441"/>
                  <a:gd name="T13" fmla="*/ 356 h 525"/>
                  <a:gd name="T14" fmla="*/ 426 w 441"/>
                  <a:gd name="T15" fmla="*/ 453 h 525"/>
                  <a:gd name="T16" fmla="*/ 438 w 441"/>
                  <a:gd name="T17" fmla="*/ 510 h 525"/>
                  <a:gd name="T18" fmla="*/ 441 w 441"/>
                  <a:gd name="T19" fmla="*/ 523 h 525"/>
                  <a:gd name="T20" fmla="*/ 438 w 441"/>
                  <a:gd name="T21" fmla="*/ 525 h 525"/>
                  <a:gd name="T22" fmla="*/ 428 w 441"/>
                  <a:gd name="T23" fmla="*/ 504 h 525"/>
                  <a:gd name="T24" fmla="*/ 399 w 441"/>
                  <a:gd name="T25" fmla="*/ 453 h 525"/>
                  <a:gd name="T26" fmla="*/ 361 w 441"/>
                  <a:gd name="T27" fmla="*/ 432 h 525"/>
                  <a:gd name="T28" fmla="*/ 318 w 441"/>
                  <a:gd name="T29" fmla="*/ 426 h 525"/>
                  <a:gd name="T30" fmla="*/ 262 w 441"/>
                  <a:gd name="T31" fmla="*/ 415 h 525"/>
                  <a:gd name="T32" fmla="*/ 218 w 441"/>
                  <a:gd name="T33" fmla="*/ 412 h 525"/>
                  <a:gd name="T34" fmla="*/ 166 w 441"/>
                  <a:gd name="T35" fmla="*/ 412 h 525"/>
                  <a:gd name="T36" fmla="*/ 113 w 441"/>
                  <a:gd name="T37" fmla="*/ 409 h 525"/>
                  <a:gd name="T38" fmla="*/ 78 w 441"/>
                  <a:gd name="T39" fmla="*/ 391 h 525"/>
                  <a:gd name="T40" fmla="*/ 40 w 441"/>
                  <a:gd name="T41" fmla="*/ 339 h 525"/>
                  <a:gd name="T42" fmla="*/ 35 w 441"/>
                  <a:gd name="T43" fmla="*/ 291 h 525"/>
                  <a:gd name="T44" fmla="*/ 40 w 441"/>
                  <a:gd name="T45" fmla="*/ 245 h 525"/>
                  <a:gd name="T46" fmla="*/ 32 w 441"/>
                  <a:gd name="T47" fmla="*/ 189 h 525"/>
                  <a:gd name="T48" fmla="*/ 14 w 441"/>
                  <a:gd name="T49" fmla="*/ 143 h 525"/>
                  <a:gd name="T50" fmla="*/ 0 w 441"/>
                  <a:gd name="T51" fmla="*/ 119 h 525"/>
                  <a:gd name="T52" fmla="*/ 5 w 441"/>
                  <a:gd name="T53" fmla="*/ 99 h 525"/>
                  <a:gd name="T54" fmla="*/ 37 w 441"/>
                  <a:gd name="T55" fmla="*/ 64 h 525"/>
                  <a:gd name="T56" fmla="*/ 89 w 441"/>
                  <a:gd name="T57" fmla="*/ 24 h 525"/>
                  <a:gd name="T58" fmla="*/ 143 w 441"/>
                  <a:gd name="T59" fmla="*/ 3 h 525"/>
                  <a:gd name="T60" fmla="*/ 194 w 441"/>
                  <a:gd name="T61" fmla="*/ 0 h 525"/>
                  <a:gd name="T62" fmla="*/ 262 w 441"/>
                  <a:gd name="T63" fmla="*/ 18 h 525"/>
                  <a:gd name="T64" fmla="*/ 288 w 441"/>
                  <a:gd name="T65" fmla="*/ 26 h 525"/>
                  <a:gd name="T66" fmla="*/ 312 w 441"/>
                  <a:gd name="T67" fmla="*/ 29 h 525"/>
                  <a:gd name="T68" fmla="*/ 336 w 441"/>
                  <a:gd name="T69" fmla="*/ 32 h 525"/>
                  <a:gd name="T70" fmla="*/ 358 w 441"/>
                  <a:gd name="T71" fmla="*/ 46 h 5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41" h="525">
                    <a:moveTo>
                      <a:pt x="358" y="46"/>
                    </a:moveTo>
                    <a:lnTo>
                      <a:pt x="364" y="59"/>
                    </a:lnTo>
                    <a:lnTo>
                      <a:pt x="364" y="73"/>
                    </a:lnTo>
                    <a:lnTo>
                      <a:pt x="358" y="94"/>
                    </a:lnTo>
                    <a:lnTo>
                      <a:pt x="353" y="113"/>
                    </a:lnTo>
                    <a:lnTo>
                      <a:pt x="344" y="134"/>
                    </a:lnTo>
                    <a:lnTo>
                      <a:pt x="336" y="151"/>
                    </a:lnTo>
                    <a:lnTo>
                      <a:pt x="329" y="167"/>
                    </a:lnTo>
                    <a:lnTo>
                      <a:pt x="329" y="178"/>
                    </a:lnTo>
                    <a:lnTo>
                      <a:pt x="342" y="210"/>
                    </a:lnTo>
                    <a:lnTo>
                      <a:pt x="353" y="242"/>
                    </a:lnTo>
                    <a:lnTo>
                      <a:pt x="368" y="277"/>
                    </a:lnTo>
                    <a:lnTo>
                      <a:pt x="382" y="315"/>
                    </a:lnTo>
                    <a:lnTo>
                      <a:pt x="393" y="356"/>
                    </a:lnTo>
                    <a:lnTo>
                      <a:pt x="412" y="399"/>
                    </a:lnTo>
                    <a:lnTo>
                      <a:pt x="426" y="453"/>
                    </a:lnTo>
                    <a:lnTo>
                      <a:pt x="441" y="504"/>
                    </a:lnTo>
                    <a:lnTo>
                      <a:pt x="438" y="510"/>
                    </a:lnTo>
                    <a:lnTo>
                      <a:pt x="438" y="517"/>
                    </a:lnTo>
                    <a:lnTo>
                      <a:pt x="441" y="523"/>
                    </a:lnTo>
                    <a:lnTo>
                      <a:pt x="441" y="525"/>
                    </a:lnTo>
                    <a:lnTo>
                      <a:pt x="438" y="525"/>
                    </a:lnTo>
                    <a:lnTo>
                      <a:pt x="435" y="517"/>
                    </a:lnTo>
                    <a:lnTo>
                      <a:pt x="428" y="504"/>
                    </a:lnTo>
                    <a:lnTo>
                      <a:pt x="414" y="472"/>
                    </a:lnTo>
                    <a:lnTo>
                      <a:pt x="399" y="453"/>
                    </a:lnTo>
                    <a:lnTo>
                      <a:pt x="382" y="441"/>
                    </a:lnTo>
                    <a:lnTo>
                      <a:pt x="361" y="432"/>
                    </a:lnTo>
                    <a:lnTo>
                      <a:pt x="342" y="429"/>
                    </a:lnTo>
                    <a:lnTo>
                      <a:pt x="318" y="426"/>
                    </a:lnTo>
                    <a:lnTo>
                      <a:pt x="291" y="423"/>
                    </a:lnTo>
                    <a:lnTo>
                      <a:pt x="262" y="415"/>
                    </a:lnTo>
                    <a:lnTo>
                      <a:pt x="242" y="412"/>
                    </a:lnTo>
                    <a:lnTo>
                      <a:pt x="218" y="412"/>
                    </a:lnTo>
                    <a:lnTo>
                      <a:pt x="192" y="412"/>
                    </a:lnTo>
                    <a:lnTo>
                      <a:pt x="166" y="412"/>
                    </a:lnTo>
                    <a:lnTo>
                      <a:pt x="140" y="412"/>
                    </a:lnTo>
                    <a:lnTo>
                      <a:pt x="113" y="409"/>
                    </a:lnTo>
                    <a:lnTo>
                      <a:pt x="92" y="402"/>
                    </a:lnTo>
                    <a:lnTo>
                      <a:pt x="78" y="391"/>
                    </a:lnTo>
                    <a:lnTo>
                      <a:pt x="54" y="361"/>
                    </a:lnTo>
                    <a:lnTo>
                      <a:pt x="40" y="339"/>
                    </a:lnTo>
                    <a:lnTo>
                      <a:pt x="35" y="315"/>
                    </a:lnTo>
                    <a:lnTo>
                      <a:pt x="35" y="291"/>
                    </a:lnTo>
                    <a:lnTo>
                      <a:pt x="37" y="272"/>
                    </a:lnTo>
                    <a:lnTo>
                      <a:pt x="40" y="245"/>
                    </a:lnTo>
                    <a:lnTo>
                      <a:pt x="40" y="219"/>
                    </a:lnTo>
                    <a:lnTo>
                      <a:pt x="32" y="189"/>
                    </a:lnTo>
                    <a:lnTo>
                      <a:pt x="22" y="164"/>
                    </a:lnTo>
                    <a:lnTo>
                      <a:pt x="14" y="143"/>
                    </a:lnTo>
                    <a:lnTo>
                      <a:pt x="5" y="129"/>
                    </a:lnTo>
                    <a:lnTo>
                      <a:pt x="0" y="119"/>
                    </a:lnTo>
                    <a:lnTo>
                      <a:pt x="0" y="108"/>
                    </a:lnTo>
                    <a:lnTo>
                      <a:pt x="5" y="99"/>
                    </a:lnTo>
                    <a:lnTo>
                      <a:pt x="16" y="85"/>
                    </a:lnTo>
                    <a:lnTo>
                      <a:pt x="37" y="64"/>
                    </a:lnTo>
                    <a:lnTo>
                      <a:pt x="64" y="41"/>
                    </a:lnTo>
                    <a:lnTo>
                      <a:pt x="89" y="24"/>
                    </a:lnTo>
                    <a:lnTo>
                      <a:pt x="116" y="11"/>
                    </a:lnTo>
                    <a:lnTo>
                      <a:pt x="143" y="3"/>
                    </a:lnTo>
                    <a:lnTo>
                      <a:pt x="166" y="0"/>
                    </a:lnTo>
                    <a:lnTo>
                      <a:pt x="194" y="0"/>
                    </a:lnTo>
                    <a:lnTo>
                      <a:pt x="227" y="8"/>
                    </a:lnTo>
                    <a:lnTo>
                      <a:pt x="262" y="18"/>
                    </a:lnTo>
                    <a:lnTo>
                      <a:pt x="277" y="24"/>
                    </a:lnTo>
                    <a:lnTo>
                      <a:pt x="288" y="26"/>
                    </a:lnTo>
                    <a:lnTo>
                      <a:pt x="301" y="26"/>
                    </a:lnTo>
                    <a:lnTo>
                      <a:pt x="312" y="29"/>
                    </a:lnTo>
                    <a:lnTo>
                      <a:pt x="323" y="29"/>
                    </a:lnTo>
                    <a:lnTo>
                      <a:pt x="336" y="32"/>
                    </a:lnTo>
                    <a:lnTo>
                      <a:pt x="347" y="38"/>
                    </a:lnTo>
                    <a:lnTo>
                      <a:pt x="358" y="46"/>
                    </a:lnTo>
                    <a:close/>
                  </a:path>
                </a:pathLst>
              </a:custGeom>
              <a:solidFill>
                <a:srgbClr val="E6080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0" name="Freeform 153"/>
              <p:cNvSpPr>
                <a:spLocks/>
              </p:cNvSpPr>
              <p:nvPr/>
            </p:nvSpPr>
            <p:spPr bwMode="auto">
              <a:xfrm>
                <a:off x="4716" y="2425"/>
                <a:ext cx="138" cy="163"/>
              </a:xfrm>
              <a:custGeom>
                <a:avLst/>
                <a:gdLst>
                  <a:gd name="T0" fmla="*/ 339 w 414"/>
                  <a:gd name="T1" fmla="*/ 53 h 488"/>
                  <a:gd name="T2" fmla="*/ 336 w 414"/>
                  <a:gd name="T3" fmla="*/ 86 h 488"/>
                  <a:gd name="T4" fmla="*/ 322 w 414"/>
                  <a:gd name="T5" fmla="*/ 123 h 488"/>
                  <a:gd name="T6" fmla="*/ 309 w 414"/>
                  <a:gd name="T7" fmla="*/ 156 h 488"/>
                  <a:gd name="T8" fmla="*/ 322 w 414"/>
                  <a:gd name="T9" fmla="*/ 196 h 488"/>
                  <a:gd name="T10" fmla="*/ 344 w 414"/>
                  <a:gd name="T11" fmla="*/ 258 h 488"/>
                  <a:gd name="T12" fmla="*/ 371 w 414"/>
                  <a:gd name="T13" fmla="*/ 331 h 488"/>
                  <a:gd name="T14" fmla="*/ 400 w 414"/>
                  <a:gd name="T15" fmla="*/ 421 h 488"/>
                  <a:gd name="T16" fmla="*/ 412 w 414"/>
                  <a:gd name="T17" fmla="*/ 474 h 488"/>
                  <a:gd name="T18" fmla="*/ 412 w 414"/>
                  <a:gd name="T19" fmla="*/ 482 h 488"/>
                  <a:gd name="T20" fmla="*/ 412 w 414"/>
                  <a:gd name="T21" fmla="*/ 488 h 488"/>
                  <a:gd name="T22" fmla="*/ 409 w 414"/>
                  <a:gd name="T23" fmla="*/ 479 h 488"/>
                  <a:gd name="T24" fmla="*/ 389 w 414"/>
                  <a:gd name="T25" fmla="*/ 439 h 488"/>
                  <a:gd name="T26" fmla="*/ 357 w 414"/>
                  <a:gd name="T27" fmla="*/ 407 h 488"/>
                  <a:gd name="T28" fmla="*/ 315 w 414"/>
                  <a:gd name="T29" fmla="*/ 398 h 488"/>
                  <a:gd name="T30" fmla="*/ 269 w 414"/>
                  <a:gd name="T31" fmla="*/ 391 h 488"/>
                  <a:gd name="T32" fmla="*/ 225 w 414"/>
                  <a:gd name="T33" fmla="*/ 383 h 488"/>
                  <a:gd name="T34" fmla="*/ 178 w 414"/>
                  <a:gd name="T35" fmla="*/ 380 h 488"/>
                  <a:gd name="T36" fmla="*/ 129 w 414"/>
                  <a:gd name="T37" fmla="*/ 377 h 488"/>
                  <a:gd name="T38" fmla="*/ 88 w 414"/>
                  <a:gd name="T39" fmla="*/ 369 h 488"/>
                  <a:gd name="T40" fmla="*/ 53 w 414"/>
                  <a:gd name="T41" fmla="*/ 334 h 488"/>
                  <a:gd name="T42" fmla="*/ 35 w 414"/>
                  <a:gd name="T43" fmla="*/ 290 h 488"/>
                  <a:gd name="T44" fmla="*/ 35 w 414"/>
                  <a:gd name="T45" fmla="*/ 248 h 488"/>
                  <a:gd name="T46" fmla="*/ 35 w 414"/>
                  <a:gd name="T47" fmla="*/ 202 h 488"/>
                  <a:gd name="T48" fmla="*/ 21 w 414"/>
                  <a:gd name="T49" fmla="*/ 147 h 488"/>
                  <a:gd name="T50" fmla="*/ 2 w 414"/>
                  <a:gd name="T51" fmla="*/ 118 h 488"/>
                  <a:gd name="T52" fmla="*/ 0 w 414"/>
                  <a:gd name="T53" fmla="*/ 100 h 488"/>
                  <a:gd name="T54" fmla="*/ 15 w 414"/>
                  <a:gd name="T55" fmla="*/ 77 h 488"/>
                  <a:gd name="T56" fmla="*/ 61 w 414"/>
                  <a:gd name="T57" fmla="*/ 39 h 488"/>
                  <a:gd name="T58" fmla="*/ 107 w 414"/>
                  <a:gd name="T59" fmla="*/ 10 h 488"/>
                  <a:gd name="T60" fmla="*/ 158 w 414"/>
                  <a:gd name="T61" fmla="*/ 0 h 488"/>
                  <a:gd name="T62" fmla="*/ 213 w 414"/>
                  <a:gd name="T63" fmla="*/ 10 h 488"/>
                  <a:gd name="T64" fmla="*/ 260 w 414"/>
                  <a:gd name="T65" fmla="*/ 21 h 488"/>
                  <a:gd name="T66" fmla="*/ 283 w 414"/>
                  <a:gd name="T67" fmla="*/ 24 h 488"/>
                  <a:gd name="T68" fmla="*/ 304 w 414"/>
                  <a:gd name="T69" fmla="*/ 27 h 488"/>
                  <a:gd name="T70" fmla="*/ 325 w 414"/>
                  <a:gd name="T71" fmla="*/ 35 h 4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14" h="488">
                    <a:moveTo>
                      <a:pt x="333" y="42"/>
                    </a:moveTo>
                    <a:lnTo>
                      <a:pt x="339" y="53"/>
                    </a:lnTo>
                    <a:lnTo>
                      <a:pt x="339" y="67"/>
                    </a:lnTo>
                    <a:lnTo>
                      <a:pt x="336" y="86"/>
                    </a:lnTo>
                    <a:lnTo>
                      <a:pt x="330" y="102"/>
                    </a:lnTo>
                    <a:lnTo>
                      <a:pt x="322" y="123"/>
                    </a:lnTo>
                    <a:lnTo>
                      <a:pt x="315" y="140"/>
                    </a:lnTo>
                    <a:lnTo>
                      <a:pt x="309" y="156"/>
                    </a:lnTo>
                    <a:lnTo>
                      <a:pt x="309" y="167"/>
                    </a:lnTo>
                    <a:lnTo>
                      <a:pt x="322" y="196"/>
                    </a:lnTo>
                    <a:lnTo>
                      <a:pt x="333" y="223"/>
                    </a:lnTo>
                    <a:lnTo>
                      <a:pt x="344" y="258"/>
                    </a:lnTo>
                    <a:lnTo>
                      <a:pt x="360" y="293"/>
                    </a:lnTo>
                    <a:lnTo>
                      <a:pt x="371" y="331"/>
                    </a:lnTo>
                    <a:lnTo>
                      <a:pt x="385" y="374"/>
                    </a:lnTo>
                    <a:lnTo>
                      <a:pt x="400" y="421"/>
                    </a:lnTo>
                    <a:lnTo>
                      <a:pt x="414" y="471"/>
                    </a:lnTo>
                    <a:lnTo>
                      <a:pt x="412" y="474"/>
                    </a:lnTo>
                    <a:lnTo>
                      <a:pt x="412" y="479"/>
                    </a:lnTo>
                    <a:lnTo>
                      <a:pt x="412" y="482"/>
                    </a:lnTo>
                    <a:lnTo>
                      <a:pt x="412" y="485"/>
                    </a:lnTo>
                    <a:lnTo>
                      <a:pt x="412" y="488"/>
                    </a:lnTo>
                    <a:lnTo>
                      <a:pt x="412" y="485"/>
                    </a:lnTo>
                    <a:lnTo>
                      <a:pt x="409" y="479"/>
                    </a:lnTo>
                    <a:lnTo>
                      <a:pt x="403" y="464"/>
                    </a:lnTo>
                    <a:lnTo>
                      <a:pt x="389" y="439"/>
                    </a:lnTo>
                    <a:lnTo>
                      <a:pt x="374" y="418"/>
                    </a:lnTo>
                    <a:lnTo>
                      <a:pt x="357" y="407"/>
                    </a:lnTo>
                    <a:lnTo>
                      <a:pt x="339" y="401"/>
                    </a:lnTo>
                    <a:lnTo>
                      <a:pt x="315" y="398"/>
                    </a:lnTo>
                    <a:lnTo>
                      <a:pt x="295" y="395"/>
                    </a:lnTo>
                    <a:lnTo>
                      <a:pt x="269" y="391"/>
                    </a:lnTo>
                    <a:lnTo>
                      <a:pt x="242" y="386"/>
                    </a:lnTo>
                    <a:lnTo>
                      <a:pt x="225" y="383"/>
                    </a:lnTo>
                    <a:lnTo>
                      <a:pt x="201" y="380"/>
                    </a:lnTo>
                    <a:lnTo>
                      <a:pt x="178" y="380"/>
                    </a:lnTo>
                    <a:lnTo>
                      <a:pt x="155" y="380"/>
                    </a:lnTo>
                    <a:lnTo>
                      <a:pt x="129" y="377"/>
                    </a:lnTo>
                    <a:lnTo>
                      <a:pt x="107" y="374"/>
                    </a:lnTo>
                    <a:lnTo>
                      <a:pt x="88" y="369"/>
                    </a:lnTo>
                    <a:lnTo>
                      <a:pt x="75" y="356"/>
                    </a:lnTo>
                    <a:lnTo>
                      <a:pt x="53" y="334"/>
                    </a:lnTo>
                    <a:lnTo>
                      <a:pt x="40" y="310"/>
                    </a:lnTo>
                    <a:lnTo>
                      <a:pt x="35" y="290"/>
                    </a:lnTo>
                    <a:lnTo>
                      <a:pt x="32" y="269"/>
                    </a:lnTo>
                    <a:lnTo>
                      <a:pt x="35" y="248"/>
                    </a:lnTo>
                    <a:lnTo>
                      <a:pt x="35" y="226"/>
                    </a:lnTo>
                    <a:lnTo>
                      <a:pt x="35" y="202"/>
                    </a:lnTo>
                    <a:lnTo>
                      <a:pt x="29" y="172"/>
                    </a:lnTo>
                    <a:lnTo>
                      <a:pt x="21" y="147"/>
                    </a:lnTo>
                    <a:lnTo>
                      <a:pt x="11" y="129"/>
                    </a:lnTo>
                    <a:lnTo>
                      <a:pt x="2" y="118"/>
                    </a:lnTo>
                    <a:lnTo>
                      <a:pt x="0" y="108"/>
                    </a:lnTo>
                    <a:lnTo>
                      <a:pt x="0" y="100"/>
                    </a:lnTo>
                    <a:lnTo>
                      <a:pt x="2" y="88"/>
                    </a:lnTo>
                    <a:lnTo>
                      <a:pt x="15" y="77"/>
                    </a:lnTo>
                    <a:lnTo>
                      <a:pt x="35" y="59"/>
                    </a:lnTo>
                    <a:lnTo>
                      <a:pt x="61" y="39"/>
                    </a:lnTo>
                    <a:lnTo>
                      <a:pt x="85" y="21"/>
                    </a:lnTo>
                    <a:lnTo>
                      <a:pt x="107" y="10"/>
                    </a:lnTo>
                    <a:lnTo>
                      <a:pt x="134" y="0"/>
                    </a:lnTo>
                    <a:lnTo>
                      <a:pt x="158" y="0"/>
                    </a:lnTo>
                    <a:lnTo>
                      <a:pt x="185" y="0"/>
                    </a:lnTo>
                    <a:lnTo>
                      <a:pt x="213" y="10"/>
                    </a:lnTo>
                    <a:lnTo>
                      <a:pt x="248" y="18"/>
                    </a:lnTo>
                    <a:lnTo>
                      <a:pt x="260" y="21"/>
                    </a:lnTo>
                    <a:lnTo>
                      <a:pt x="271" y="24"/>
                    </a:lnTo>
                    <a:lnTo>
                      <a:pt x="283" y="24"/>
                    </a:lnTo>
                    <a:lnTo>
                      <a:pt x="292" y="27"/>
                    </a:lnTo>
                    <a:lnTo>
                      <a:pt x="304" y="27"/>
                    </a:lnTo>
                    <a:lnTo>
                      <a:pt x="312" y="30"/>
                    </a:lnTo>
                    <a:lnTo>
                      <a:pt x="325" y="35"/>
                    </a:lnTo>
                    <a:lnTo>
                      <a:pt x="333" y="42"/>
                    </a:lnTo>
                    <a:close/>
                  </a:path>
                </a:pathLst>
              </a:custGeom>
              <a:solidFill>
                <a:srgbClr val="DB02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1" name="Freeform 154"/>
              <p:cNvSpPr>
                <a:spLocks/>
              </p:cNvSpPr>
              <p:nvPr/>
            </p:nvSpPr>
            <p:spPr bwMode="auto">
              <a:xfrm>
                <a:off x="4723" y="2428"/>
                <a:ext cx="128" cy="150"/>
              </a:xfrm>
              <a:custGeom>
                <a:avLst/>
                <a:gdLst>
                  <a:gd name="T0" fmla="*/ 312 w 382"/>
                  <a:gd name="T1" fmla="*/ 52 h 448"/>
                  <a:gd name="T2" fmla="*/ 307 w 382"/>
                  <a:gd name="T3" fmla="*/ 81 h 448"/>
                  <a:gd name="T4" fmla="*/ 294 w 382"/>
                  <a:gd name="T5" fmla="*/ 116 h 448"/>
                  <a:gd name="T6" fmla="*/ 283 w 382"/>
                  <a:gd name="T7" fmla="*/ 143 h 448"/>
                  <a:gd name="T8" fmla="*/ 294 w 382"/>
                  <a:gd name="T9" fmla="*/ 178 h 448"/>
                  <a:gd name="T10" fmla="*/ 315 w 382"/>
                  <a:gd name="T11" fmla="*/ 235 h 448"/>
                  <a:gd name="T12" fmla="*/ 342 w 382"/>
                  <a:gd name="T13" fmla="*/ 305 h 448"/>
                  <a:gd name="T14" fmla="*/ 368 w 382"/>
                  <a:gd name="T15" fmla="*/ 385 h 448"/>
                  <a:gd name="T16" fmla="*/ 379 w 382"/>
                  <a:gd name="T17" fmla="*/ 437 h 448"/>
                  <a:gd name="T18" fmla="*/ 377 w 382"/>
                  <a:gd name="T19" fmla="*/ 446 h 448"/>
                  <a:gd name="T20" fmla="*/ 374 w 382"/>
                  <a:gd name="T21" fmla="*/ 448 h 448"/>
                  <a:gd name="T22" fmla="*/ 364 w 382"/>
                  <a:gd name="T23" fmla="*/ 432 h 448"/>
                  <a:gd name="T24" fmla="*/ 339 w 382"/>
                  <a:gd name="T25" fmla="*/ 388 h 448"/>
                  <a:gd name="T26" fmla="*/ 307 w 382"/>
                  <a:gd name="T27" fmla="*/ 370 h 448"/>
                  <a:gd name="T28" fmla="*/ 266 w 382"/>
                  <a:gd name="T29" fmla="*/ 364 h 448"/>
                  <a:gd name="T30" fmla="*/ 215 w 382"/>
                  <a:gd name="T31" fmla="*/ 353 h 448"/>
                  <a:gd name="T32" fmla="*/ 180 w 382"/>
                  <a:gd name="T33" fmla="*/ 350 h 448"/>
                  <a:gd name="T34" fmla="*/ 137 w 382"/>
                  <a:gd name="T35" fmla="*/ 346 h 448"/>
                  <a:gd name="T36" fmla="*/ 89 w 382"/>
                  <a:gd name="T37" fmla="*/ 343 h 448"/>
                  <a:gd name="T38" fmla="*/ 61 w 382"/>
                  <a:gd name="T39" fmla="*/ 329 h 448"/>
                  <a:gd name="T40" fmla="*/ 29 w 382"/>
                  <a:gd name="T41" fmla="*/ 286 h 448"/>
                  <a:gd name="T42" fmla="*/ 22 w 382"/>
                  <a:gd name="T43" fmla="*/ 245 h 448"/>
                  <a:gd name="T44" fmla="*/ 26 w 382"/>
                  <a:gd name="T45" fmla="*/ 207 h 448"/>
                  <a:gd name="T46" fmla="*/ 19 w 382"/>
                  <a:gd name="T47" fmla="*/ 157 h 448"/>
                  <a:gd name="T48" fmla="*/ 5 w 382"/>
                  <a:gd name="T49" fmla="*/ 116 h 448"/>
                  <a:gd name="T50" fmla="*/ 0 w 382"/>
                  <a:gd name="T51" fmla="*/ 98 h 448"/>
                  <a:gd name="T52" fmla="*/ 2 w 382"/>
                  <a:gd name="T53" fmla="*/ 81 h 448"/>
                  <a:gd name="T54" fmla="*/ 32 w 382"/>
                  <a:gd name="T55" fmla="*/ 55 h 448"/>
                  <a:gd name="T56" fmla="*/ 75 w 382"/>
                  <a:gd name="T57" fmla="*/ 17 h 448"/>
                  <a:gd name="T58" fmla="*/ 119 w 382"/>
                  <a:gd name="T59" fmla="*/ 0 h 448"/>
                  <a:gd name="T60" fmla="*/ 166 w 382"/>
                  <a:gd name="T61" fmla="*/ 0 h 448"/>
                  <a:gd name="T62" fmla="*/ 221 w 382"/>
                  <a:gd name="T63" fmla="*/ 14 h 448"/>
                  <a:gd name="T64" fmla="*/ 245 w 382"/>
                  <a:gd name="T65" fmla="*/ 20 h 448"/>
                  <a:gd name="T66" fmla="*/ 266 w 382"/>
                  <a:gd name="T67" fmla="*/ 22 h 448"/>
                  <a:gd name="T68" fmla="*/ 286 w 382"/>
                  <a:gd name="T69" fmla="*/ 29 h 448"/>
                  <a:gd name="T70" fmla="*/ 307 w 382"/>
                  <a:gd name="T71" fmla="*/ 43 h 4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82" h="448">
                    <a:moveTo>
                      <a:pt x="307" y="43"/>
                    </a:moveTo>
                    <a:lnTo>
                      <a:pt x="312" y="52"/>
                    </a:lnTo>
                    <a:lnTo>
                      <a:pt x="309" y="67"/>
                    </a:lnTo>
                    <a:lnTo>
                      <a:pt x="307" y="81"/>
                    </a:lnTo>
                    <a:lnTo>
                      <a:pt x="301" y="98"/>
                    </a:lnTo>
                    <a:lnTo>
                      <a:pt x="294" y="116"/>
                    </a:lnTo>
                    <a:lnTo>
                      <a:pt x="288" y="130"/>
                    </a:lnTo>
                    <a:lnTo>
                      <a:pt x="283" y="143"/>
                    </a:lnTo>
                    <a:lnTo>
                      <a:pt x="286" y="151"/>
                    </a:lnTo>
                    <a:lnTo>
                      <a:pt x="294" y="178"/>
                    </a:lnTo>
                    <a:lnTo>
                      <a:pt x="304" y="207"/>
                    </a:lnTo>
                    <a:lnTo>
                      <a:pt x="315" y="235"/>
                    </a:lnTo>
                    <a:lnTo>
                      <a:pt x="329" y="268"/>
                    </a:lnTo>
                    <a:lnTo>
                      <a:pt x="342" y="305"/>
                    </a:lnTo>
                    <a:lnTo>
                      <a:pt x="356" y="343"/>
                    </a:lnTo>
                    <a:lnTo>
                      <a:pt x="368" y="385"/>
                    </a:lnTo>
                    <a:lnTo>
                      <a:pt x="382" y="432"/>
                    </a:lnTo>
                    <a:lnTo>
                      <a:pt x="379" y="437"/>
                    </a:lnTo>
                    <a:lnTo>
                      <a:pt x="377" y="440"/>
                    </a:lnTo>
                    <a:lnTo>
                      <a:pt x="377" y="446"/>
                    </a:lnTo>
                    <a:lnTo>
                      <a:pt x="377" y="448"/>
                    </a:lnTo>
                    <a:lnTo>
                      <a:pt x="374" y="448"/>
                    </a:lnTo>
                    <a:lnTo>
                      <a:pt x="371" y="443"/>
                    </a:lnTo>
                    <a:lnTo>
                      <a:pt x="364" y="432"/>
                    </a:lnTo>
                    <a:lnTo>
                      <a:pt x="353" y="405"/>
                    </a:lnTo>
                    <a:lnTo>
                      <a:pt x="339" y="388"/>
                    </a:lnTo>
                    <a:lnTo>
                      <a:pt x="323" y="378"/>
                    </a:lnTo>
                    <a:lnTo>
                      <a:pt x="307" y="370"/>
                    </a:lnTo>
                    <a:lnTo>
                      <a:pt x="288" y="367"/>
                    </a:lnTo>
                    <a:lnTo>
                      <a:pt x="266" y="364"/>
                    </a:lnTo>
                    <a:lnTo>
                      <a:pt x="242" y="362"/>
                    </a:lnTo>
                    <a:lnTo>
                      <a:pt x="215" y="353"/>
                    </a:lnTo>
                    <a:lnTo>
                      <a:pt x="199" y="350"/>
                    </a:lnTo>
                    <a:lnTo>
                      <a:pt x="180" y="350"/>
                    </a:lnTo>
                    <a:lnTo>
                      <a:pt x="157" y="350"/>
                    </a:lnTo>
                    <a:lnTo>
                      <a:pt x="137" y="346"/>
                    </a:lnTo>
                    <a:lnTo>
                      <a:pt x="113" y="346"/>
                    </a:lnTo>
                    <a:lnTo>
                      <a:pt x="89" y="343"/>
                    </a:lnTo>
                    <a:lnTo>
                      <a:pt x="72" y="338"/>
                    </a:lnTo>
                    <a:lnTo>
                      <a:pt x="61" y="329"/>
                    </a:lnTo>
                    <a:lnTo>
                      <a:pt x="40" y="305"/>
                    </a:lnTo>
                    <a:lnTo>
                      <a:pt x="29" y="286"/>
                    </a:lnTo>
                    <a:lnTo>
                      <a:pt x="22" y="265"/>
                    </a:lnTo>
                    <a:lnTo>
                      <a:pt x="22" y="245"/>
                    </a:lnTo>
                    <a:lnTo>
                      <a:pt x="26" y="227"/>
                    </a:lnTo>
                    <a:lnTo>
                      <a:pt x="26" y="207"/>
                    </a:lnTo>
                    <a:lnTo>
                      <a:pt x="26" y="183"/>
                    </a:lnTo>
                    <a:lnTo>
                      <a:pt x="19" y="157"/>
                    </a:lnTo>
                    <a:lnTo>
                      <a:pt x="14" y="133"/>
                    </a:lnTo>
                    <a:lnTo>
                      <a:pt x="5" y="116"/>
                    </a:lnTo>
                    <a:lnTo>
                      <a:pt x="0" y="108"/>
                    </a:lnTo>
                    <a:lnTo>
                      <a:pt x="0" y="98"/>
                    </a:lnTo>
                    <a:lnTo>
                      <a:pt x="0" y="90"/>
                    </a:lnTo>
                    <a:lnTo>
                      <a:pt x="2" y="81"/>
                    </a:lnTo>
                    <a:lnTo>
                      <a:pt x="14" y="70"/>
                    </a:lnTo>
                    <a:lnTo>
                      <a:pt x="32" y="55"/>
                    </a:lnTo>
                    <a:lnTo>
                      <a:pt x="54" y="35"/>
                    </a:lnTo>
                    <a:lnTo>
                      <a:pt x="75" y="17"/>
                    </a:lnTo>
                    <a:lnTo>
                      <a:pt x="99" y="5"/>
                    </a:lnTo>
                    <a:lnTo>
                      <a:pt x="119" y="0"/>
                    </a:lnTo>
                    <a:lnTo>
                      <a:pt x="143" y="0"/>
                    </a:lnTo>
                    <a:lnTo>
                      <a:pt x="166" y="0"/>
                    </a:lnTo>
                    <a:lnTo>
                      <a:pt x="192" y="5"/>
                    </a:lnTo>
                    <a:lnTo>
                      <a:pt x="221" y="14"/>
                    </a:lnTo>
                    <a:lnTo>
                      <a:pt x="234" y="17"/>
                    </a:lnTo>
                    <a:lnTo>
                      <a:pt x="245" y="20"/>
                    </a:lnTo>
                    <a:lnTo>
                      <a:pt x="256" y="20"/>
                    </a:lnTo>
                    <a:lnTo>
                      <a:pt x="266" y="22"/>
                    </a:lnTo>
                    <a:lnTo>
                      <a:pt x="277" y="25"/>
                    </a:lnTo>
                    <a:lnTo>
                      <a:pt x="286" y="29"/>
                    </a:lnTo>
                    <a:lnTo>
                      <a:pt x="298" y="35"/>
                    </a:lnTo>
                    <a:lnTo>
                      <a:pt x="307" y="43"/>
                    </a:lnTo>
                    <a:close/>
                  </a:path>
                </a:pathLst>
              </a:custGeom>
              <a:solidFill>
                <a:srgbClr val="C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2" name="Freeform 155"/>
              <p:cNvSpPr>
                <a:spLocks/>
              </p:cNvSpPr>
              <p:nvPr/>
            </p:nvSpPr>
            <p:spPr bwMode="auto">
              <a:xfrm>
                <a:off x="4727" y="2431"/>
                <a:ext cx="120" cy="138"/>
              </a:xfrm>
              <a:custGeom>
                <a:avLst/>
                <a:gdLst>
                  <a:gd name="T0" fmla="*/ 290 w 360"/>
                  <a:gd name="T1" fmla="*/ 49 h 415"/>
                  <a:gd name="T2" fmla="*/ 287 w 360"/>
                  <a:gd name="T3" fmla="*/ 76 h 415"/>
                  <a:gd name="T4" fmla="*/ 277 w 360"/>
                  <a:gd name="T5" fmla="*/ 108 h 415"/>
                  <a:gd name="T6" fmla="*/ 266 w 360"/>
                  <a:gd name="T7" fmla="*/ 135 h 415"/>
                  <a:gd name="T8" fmla="*/ 277 w 360"/>
                  <a:gd name="T9" fmla="*/ 170 h 415"/>
                  <a:gd name="T10" fmla="*/ 298 w 360"/>
                  <a:gd name="T11" fmla="*/ 222 h 415"/>
                  <a:gd name="T12" fmla="*/ 322 w 360"/>
                  <a:gd name="T13" fmla="*/ 283 h 415"/>
                  <a:gd name="T14" fmla="*/ 347 w 360"/>
                  <a:gd name="T15" fmla="*/ 356 h 415"/>
                  <a:gd name="T16" fmla="*/ 357 w 360"/>
                  <a:gd name="T17" fmla="*/ 400 h 415"/>
                  <a:gd name="T18" fmla="*/ 353 w 360"/>
                  <a:gd name="T19" fmla="*/ 412 h 415"/>
                  <a:gd name="T20" fmla="*/ 350 w 360"/>
                  <a:gd name="T21" fmla="*/ 415 h 415"/>
                  <a:gd name="T22" fmla="*/ 347 w 360"/>
                  <a:gd name="T23" fmla="*/ 405 h 415"/>
                  <a:gd name="T24" fmla="*/ 331 w 360"/>
                  <a:gd name="T25" fmla="*/ 370 h 415"/>
                  <a:gd name="T26" fmla="*/ 301 w 360"/>
                  <a:gd name="T27" fmla="*/ 345 h 415"/>
                  <a:gd name="T28" fmla="*/ 269 w 360"/>
                  <a:gd name="T29" fmla="*/ 338 h 415"/>
                  <a:gd name="T30" fmla="*/ 228 w 360"/>
                  <a:gd name="T31" fmla="*/ 332 h 415"/>
                  <a:gd name="T32" fmla="*/ 188 w 360"/>
                  <a:gd name="T33" fmla="*/ 324 h 415"/>
                  <a:gd name="T34" fmla="*/ 146 w 360"/>
                  <a:gd name="T35" fmla="*/ 321 h 415"/>
                  <a:gd name="T36" fmla="*/ 105 w 360"/>
                  <a:gd name="T37" fmla="*/ 318 h 415"/>
                  <a:gd name="T38" fmla="*/ 73 w 360"/>
                  <a:gd name="T39" fmla="*/ 307 h 415"/>
                  <a:gd name="T40" fmla="*/ 40 w 360"/>
                  <a:gd name="T41" fmla="*/ 281 h 415"/>
                  <a:gd name="T42" fmla="*/ 24 w 360"/>
                  <a:gd name="T43" fmla="*/ 243 h 415"/>
                  <a:gd name="T44" fmla="*/ 24 w 360"/>
                  <a:gd name="T45" fmla="*/ 208 h 415"/>
                  <a:gd name="T46" fmla="*/ 24 w 360"/>
                  <a:gd name="T47" fmla="*/ 167 h 415"/>
                  <a:gd name="T48" fmla="*/ 15 w 360"/>
                  <a:gd name="T49" fmla="*/ 122 h 415"/>
                  <a:gd name="T50" fmla="*/ 3 w 360"/>
                  <a:gd name="T51" fmla="*/ 97 h 415"/>
                  <a:gd name="T52" fmla="*/ 0 w 360"/>
                  <a:gd name="T53" fmla="*/ 82 h 415"/>
                  <a:gd name="T54" fmla="*/ 15 w 360"/>
                  <a:gd name="T55" fmla="*/ 62 h 415"/>
                  <a:gd name="T56" fmla="*/ 53 w 360"/>
                  <a:gd name="T57" fmla="*/ 30 h 415"/>
                  <a:gd name="T58" fmla="*/ 91 w 360"/>
                  <a:gd name="T59" fmla="*/ 6 h 415"/>
                  <a:gd name="T60" fmla="*/ 134 w 360"/>
                  <a:gd name="T61" fmla="*/ 0 h 415"/>
                  <a:gd name="T62" fmla="*/ 181 w 360"/>
                  <a:gd name="T63" fmla="*/ 9 h 415"/>
                  <a:gd name="T64" fmla="*/ 220 w 360"/>
                  <a:gd name="T65" fmla="*/ 21 h 415"/>
                  <a:gd name="T66" fmla="*/ 239 w 360"/>
                  <a:gd name="T67" fmla="*/ 24 h 415"/>
                  <a:gd name="T68" fmla="*/ 258 w 360"/>
                  <a:gd name="T69" fmla="*/ 27 h 415"/>
                  <a:gd name="T70" fmla="*/ 275 w 360"/>
                  <a:gd name="T71" fmla="*/ 35 h 4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60" h="415">
                    <a:moveTo>
                      <a:pt x="283" y="41"/>
                    </a:moveTo>
                    <a:lnTo>
                      <a:pt x="290" y="49"/>
                    </a:lnTo>
                    <a:lnTo>
                      <a:pt x="290" y="62"/>
                    </a:lnTo>
                    <a:lnTo>
                      <a:pt x="287" y="76"/>
                    </a:lnTo>
                    <a:lnTo>
                      <a:pt x="283" y="90"/>
                    </a:lnTo>
                    <a:lnTo>
                      <a:pt x="277" y="108"/>
                    </a:lnTo>
                    <a:lnTo>
                      <a:pt x="272" y="122"/>
                    </a:lnTo>
                    <a:lnTo>
                      <a:pt x="266" y="135"/>
                    </a:lnTo>
                    <a:lnTo>
                      <a:pt x="269" y="143"/>
                    </a:lnTo>
                    <a:lnTo>
                      <a:pt x="277" y="170"/>
                    </a:lnTo>
                    <a:lnTo>
                      <a:pt x="287" y="192"/>
                    </a:lnTo>
                    <a:lnTo>
                      <a:pt x="298" y="222"/>
                    </a:lnTo>
                    <a:lnTo>
                      <a:pt x="310" y="251"/>
                    </a:lnTo>
                    <a:lnTo>
                      <a:pt x="322" y="283"/>
                    </a:lnTo>
                    <a:lnTo>
                      <a:pt x="333" y="318"/>
                    </a:lnTo>
                    <a:lnTo>
                      <a:pt x="347" y="356"/>
                    </a:lnTo>
                    <a:lnTo>
                      <a:pt x="360" y="397"/>
                    </a:lnTo>
                    <a:lnTo>
                      <a:pt x="357" y="400"/>
                    </a:lnTo>
                    <a:lnTo>
                      <a:pt x="353" y="405"/>
                    </a:lnTo>
                    <a:lnTo>
                      <a:pt x="353" y="412"/>
                    </a:lnTo>
                    <a:lnTo>
                      <a:pt x="353" y="415"/>
                    </a:lnTo>
                    <a:lnTo>
                      <a:pt x="350" y="415"/>
                    </a:lnTo>
                    <a:lnTo>
                      <a:pt x="350" y="412"/>
                    </a:lnTo>
                    <a:lnTo>
                      <a:pt x="347" y="405"/>
                    </a:lnTo>
                    <a:lnTo>
                      <a:pt x="342" y="397"/>
                    </a:lnTo>
                    <a:lnTo>
                      <a:pt x="331" y="370"/>
                    </a:lnTo>
                    <a:lnTo>
                      <a:pt x="318" y="356"/>
                    </a:lnTo>
                    <a:lnTo>
                      <a:pt x="301" y="345"/>
                    </a:lnTo>
                    <a:lnTo>
                      <a:pt x="287" y="342"/>
                    </a:lnTo>
                    <a:lnTo>
                      <a:pt x="269" y="338"/>
                    </a:lnTo>
                    <a:lnTo>
                      <a:pt x="248" y="335"/>
                    </a:lnTo>
                    <a:lnTo>
                      <a:pt x="228" y="332"/>
                    </a:lnTo>
                    <a:lnTo>
                      <a:pt x="204" y="327"/>
                    </a:lnTo>
                    <a:lnTo>
                      <a:pt x="188" y="324"/>
                    </a:lnTo>
                    <a:lnTo>
                      <a:pt x="167" y="321"/>
                    </a:lnTo>
                    <a:lnTo>
                      <a:pt x="146" y="321"/>
                    </a:lnTo>
                    <a:lnTo>
                      <a:pt x="126" y="318"/>
                    </a:lnTo>
                    <a:lnTo>
                      <a:pt x="105" y="318"/>
                    </a:lnTo>
                    <a:lnTo>
                      <a:pt x="88" y="313"/>
                    </a:lnTo>
                    <a:lnTo>
                      <a:pt x="73" y="307"/>
                    </a:lnTo>
                    <a:lnTo>
                      <a:pt x="61" y="297"/>
                    </a:lnTo>
                    <a:lnTo>
                      <a:pt x="40" y="281"/>
                    </a:lnTo>
                    <a:lnTo>
                      <a:pt x="29" y="260"/>
                    </a:lnTo>
                    <a:lnTo>
                      <a:pt x="24" y="243"/>
                    </a:lnTo>
                    <a:lnTo>
                      <a:pt x="24" y="225"/>
                    </a:lnTo>
                    <a:lnTo>
                      <a:pt x="24" y="208"/>
                    </a:lnTo>
                    <a:lnTo>
                      <a:pt x="26" y="190"/>
                    </a:lnTo>
                    <a:lnTo>
                      <a:pt x="24" y="167"/>
                    </a:lnTo>
                    <a:lnTo>
                      <a:pt x="21" y="143"/>
                    </a:lnTo>
                    <a:lnTo>
                      <a:pt x="15" y="122"/>
                    </a:lnTo>
                    <a:lnTo>
                      <a:pt x="8" y="108"/>
                    </a:lnTo>
                    <a:lnTo>
                      <a:pt x="3" y="97"/>
                    </a:lnTo>
                    <a:lnTo>
                      <a:pt x="0" y="87"/>
                    </a:lnTo>
                    <a:lnTo>
                      <a:pt x="0" y="82"/>
                    </a:lnTo>
                    <a:lnTo>
                      <a:pt x="5" y="73"/>
                    </a:lnTo>
                    <a:lnTo>
                      <a:pt x="15" y="62"/>
                    </a:lnTo>
                    <a:lnTo>
                      <a:pt x="32" y="47"/>
                    </a:lnTo>
                    <a:lnTo>
                      <a:pt x="53" y="30"/>
                    </a:lnTo>
                    <a:lnTo>
                      <a:pt x="73" y="17"/>
                    </a:lnTo>
                    <a:lnTo>
                      <a:pt x="91" y="6"/>
                    </a:lnTo>
                    <a:lnTo>
                      <a:pt x="113" y="3"/>
                    </a:lnTo>
                    <a:lnTo>
                      <a:pt x="134" y="0"/>
                    </a:lnTo>
                    <a:lnTo>
                      <a:pt x="155" y="3"/>
                    </a:lnTo>
                    <a:lnTo>
                      <a:pt x="181" y="9"/>
                    </a:lnTo>
                    <a:lnTo>
                      <a:pt x="210" y="17"/>
                    </a:lnTo>
                    <a:lnTo>
                      <a:pt x="220" y="21"/>
                    </a:lnTo>
                    <a:lnTo>
                      <a:pt x="231" y="24"/>
                    </a:lnTo>
                    <a:lnTo>
                      <a:pt x="239" y="24"/>
                    </a:lnTo>
                    <a:lnTo>
                      <a:pt x="248" y="24"/>
                    </a:lnTo>
                    <a:lnTo>
                      <a:pt x="258" y="27"/>
                    </a:lnTo>
                    <a:lnTo>
                      <a:pt x="266" y="30"/>
                    </a:lnTo>
                    <a:lnTo>
                      <a:pt x="275" y="35"/>
                    </a:lnTo>
                    <a:lnTo>
                      <a:pt x="283" y="41"/>
                    </a:lnTo>
                    <a:close/>
                  </a:path>
                </a:pathLst>
              </a:custGeom>
              <a:solidFill>
                <a:srgbClr val="C2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3" name="Freeform 156"/>
              <p:cNvSpPr>
                <a:spLocks/>
              </p:cNvSpPr>
              <p:nvPr/>
            </p:nvSpPr>
            <p:spPr bwMode="auto">
              <a:xfrm>
                <a:off x="4733" y="2435"/>
                <a:ext cx="108" cy="126"/>
              </a:xfrm>
              <a:custGeom>
                <a:avLst/>
                <a:gdLst>
                  <a:gd name="T0" fmla="*/ 265 w 324"/>
                  <a:gd name="T1" fmla="*/ 44 h 377"/>
                  <a:gd name="T2" fmla="*/ 259 w 324"/>
                  <a:gd name="T3" fmla="*/ 67 h 377"/>
                  <a:gd name="T4" fmla="*/ 251 w 324"/>
                  <a:gd name="T5" fmla="*/ 99 h 377"/>
                  <a:gd name="T6" fmla="*/ 245 w 324"/>
                  <a:gd name="T7" fmla="*/ 123 h 377"/>
                  <a:gd name="T8" fmla="*/ 254 w 324"/>
                  <a:gd name="T9" fmla="*/ 152 h 377"/>
                  <a:gd name="T10" fmla="*/ 272 w 324"/>
                  <a:gd name="T11" fmla="*/ 199 h 377"/>
                  <a:gd name="T12" fmla="*/ 294 w 324"/>
                  <a:gd name="T13" fmla="*/ 253 h 377"/>
                  <a:gd name="T14" fmla="*/ 315 w 324"/>
                  <a:gd name="T15" fmla="*/ 323 h 377"/>
                  <a:gd name="T16" fmla="*/ 324 w 324"/>
                  <a:gd name="T17" fmla="*/ 365 h 377"/>
                  <a:gd name="T18" fmla="*/ 321 w 324"/>
                  <a:gd name="T19" fmla="*/ 371 h 377"/>
                  <a:gd name="T20" fmla="*/ 321 w 324"/>
                  <a:gd name="T21" fmla="*/ 377 h 377"/>
                  <a:gd name="T22" fmla="*/ 315 w 324"/>
                  <a:gd name="T23" fmla="*/ 371 h 377"/>
                  <a:gd name="T24" fmla="*/ 300 w 324"/>
                  <a:gd name="T25" fmla="*/ 339 h 377"/>
                  <a:gd name="T26" fmla="*/ 275 w 324"/>
                  <a:gd name="T27" fmla="*/ 312 h 377"/>
                  <a:gd name="T28" fmla="*/ 242 w 324"/>
                  <a:gd name="T29" fmla="*/ 306 h 377"/>
                  <a:gd name="T30" fmla="*/ 205 w 324"/>
                  <a:gd name="T31" fmla="*/ 301 h 377"/>
                  <a:gd name="T32" fmla="*/ 167 w 324"/>
                  <a:gd name="T33" fmla="*/ 288 h 377"/>
                  <a:gd name="T34" fmla="*/ 128 w 324"/>
                  <a:gd name="T35" fmla="*/ 285 h 377"/>
                  <a:gd name="T36" fmla="*/ 90 w 324"/>
                  <a:gd name="T37" fmla="*/ 285 h 377"/>
                  <a:gd name="T38" fmla="*/ 57 w 324"/>
                  <a:gd name="T39" fmla="*/ 277 h 377"/>
                  <a:gd name="T40" fmla="*/ 32 w 324"/>
                  <a:gd name="T41" fmla="*/ 250 h 377"/>
                  <a:gd name="T42" fmla="*/ 17 w 324"/>
                  <a:gd name="T43" fmla="*/ 215 h 377"/>
                  <a:gd name="T44" fmla="*/ 17 w 324"/>
                  <a:gd name="T45" fmla="*/ 183 h 377"/>
                  <a:gd name="T46" fmla="*/ 17 w 324"/>
                  <a:gd name="T47" fmla="*/ 148 h 377"/>
                  <a:gd name="T48" fmla="*/ 8 w 324"/>
                  <a:gd name="T49" fmla="*/ 107 h 377"/>
                  <a:gd name="T50" fmla="*/ 0 w 324"/>
                  <a:gd name="T51" fmla="*/ 88 h 377"/>
                  <a:gd name="T52" fmla="*/ 0 w 324"/>
                  <a:gd name="T53" fmla="*/ 72 h 377"/>
                  <a:gd name="T54" fmla="*/ 11 w 324"/>
                  <a:gd name="T55" fmla="*/ 56 h 377"/>
                  <a:gd name="T56" fmla="*/ 43 w 324"/>
                  <a:gd name="T57" fmla="*/ 26 h 377"/>
                  <a:gd name="T58" fmla="*/ 81 w 324"/>
                  <a:gd name="T59" fmla="*/ 5 h 377"/>
                  <a:gd name="T60" fmla="*/ 119 w 324"/>
                  <a:gd name="T61" fmla="*/ 0 h 377"/>
                  <a:gd name="T62" fmla="*/ 160 w 324"/>
                  <a:gd name="T63" fmla="*/ 5 h 377"/>
                  <a:gd name="T64" fmla="*/ 195 w 324"/>
                  <a:gd name="T65" fmla="*/ 15 h 377"/>
                  <a:gd name="T66" fmla="*/ 216 w 324"/>
                  <a:gd name="T67" fmla="*/ 18 h 377"/>
                  <a:gd name="T68" fmla="*/ 233 w 324"/>
                  <a:gd name="T69" fmla="*/ 21 h 377"/>
                  <a:gd name="T70" fmla="*/ 251 w 324"/>
                  <a:gd name="T71" fmla="*/ 29 h 3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24" h="377">
                    <a:moveTo>
                      <a:pt x="259" y="35"/>
                    </a:moveTo>
                    <a:lnTo>
                      <a:pt x="265" y="44"/>
                    </a:lnTo>
                    <a:lnTo>
                      <a:pt x="265" y="56"/>
                    </a:lnTo>
                    <a:lnTo>
                      <a:pt x="259" y="67"/>
                    </a:lnTo>
                    <a:lnTo>
                      <a:pt x="257" y="85"/>
                    </a:lnTo>
                    <a:lnTo>
                      <a:pt x="251" y="99"/>
                    </a:lnTo>
                    <a:lnTo>
                      <a:pt x="245" y="110"/>
                    </a:lnTo>
                    <a:lnTo>
                      <a:pt x="245" y="123"/>
                    </a:lnTo>
                    <a:lnTo>
                      <a:pt x="245" y="131"/>
                    </a:lnTo>
                    <a:lnTo>
                      <a:pt x="254" y="152"/>
                    </a:lnTo>
                    <a:lnTo>
                      <a:pt x="262" y="175"/>
                    </a:lnTo>
                    <a:lnTo>
                      <a:pt x="272" y="199"/>
                    </a:lnTo>
                    <a:lnTo>
                      <a:pt x="283" y="225"/>
                    </a:lnTo>
                    <a:lnTo>
                      <a:pt x="294" y="253"/>
                    </a:lnTo>
                    <a:lnTo>
                      <a:pt x="307" y="285"/>
                    </a:lnTo>
                    <a:lnTo>
                      <a:pt x="315" y="323"/>
                    </a:lnTo>
                    <a:lnTo>
                      <a:pt x="324" y="361"/>
                    </a:lnTo>
                    <a:lnTo>
                      <a:pt x="324" y="365"/>
                    </a:lnTo>
                    <a:lnTo>
                      <a:pt x="321" y="368"/>
                    </a:lnTo>
                    <a:lnTo>
                      <a:pt x="321" y="371"/>
                    </a:lnTo>
                    <a:lnTo>
                      <a:pt x="321" y="374"/>
                    </a:lnTo>
                    <a:lnTo>
                      <a:pt x="321" y="377"/>
                    </a:lnTo>
                    <a:lnTo>
                      <a:pt x="318" y="374"/>
                    </a:lnTo>
                    <a:lnTo>
                      <a:pt x="315" y="371"/>
                    </a:lnTo>
                    <a:lnTo>
                      <a:pt x="313" y="361"/>
                    </a:lnTo>
                    <a:lnTo>
                      <a:pt x="300" y="339"/>
                    </a:lnTo>
                    <a:lnTo>
                      <a:pt x="289" y="323"/>
                    </a:lnTo>
                    <a:lnTo>
                      <a:pt x="275" y="312"/>
                    </a:lnTo>
                    <a:lnTo>
                      <a:pt x="259" y="306"/>
                    </a:lnTo>
                    <a:lnTo>
                      <a:pt x="242" y="306"/>
                    </a:lnTo>
                    <a:lnTo>
                      <a:pt x="224" y="304"/>
                    </a:lnTo>
                    <a:lnTo>
                      <a:pt x="205" y="301"/>
                    </a:lnTo>
                    <a:lnTo>
                      <a:pt x="181" y="291"/>
                    </a:lnTo>
                    <a:lnTo>
                      <a:pt x="167" y="288"/>
                    </a:lnTo>
                    <a:lnTo>
                      <a:pt x="149" y="288"/>
                    </a:lnTo>
                    <a:lnTo>
                      <a:pt x="128" y="285"/>
                    </a:lnTo>
                    <a:lnTo>
                      <a:pt x="111" y="285"/>
                    </a:lnTo>
                    <a:lnTo>
                      <a:pt x="90" y="285"/>
                    </a:lnTo>
                    <a:lnTo>
                      <a:pt x="73" y="283"/>
                    </a:lnTo>
                    <a:lnTo>
                      <a:pt x="57" y="277"/>
                    </a:lnTo>
                    <a:lnTo>
                      <a:pt x="49" y="269"/>
                    </a:lnTo>
                    <a:lnTo>
                      <a:pt x="32" y="250"/>
                    </a:lnTo>
                    <a:lnTo>
                      <a:pt x="20" y="234"/>
                    </a:lnTo>
                    <a:lnTo>
                      <a:pt x="17" y="215"/>
                    </a:lnTo>
                    <a:lnTo>
                      <a:pt x="17" y="201"/>
                    </a:lnTo>
                    <a:lnTo>
                      <a:pt x="17" y="183"/>
                    </a:lnTo>
                    <a:lnTo>
                      <a:pt x="17" y="166"/>
                    </a:lnTo>
                    <a:lnTo>
                      <a:pt x="17" y="148"/>
                    </a:lnTo>
                    <a:lnTo>
                      <a:pt x="14" y="126"/>
                    </a:lnTo>
                    <a:lnTo>
                      <a:pt x="8" y="107"/>
                    </a:lnTo>
                    <a:lnTo>
                      <a:pt x="6" y="96"/>
                    </a:lnTo>
                    <a:lnTo>
                      <a:pt x="0" y="88"/>
                    </a:lnTo>
                    <a:lnTo>
                      <a:pt x="0" y="78"/>
                    </a:lnTo>
                    <a:lnTo>
                      <a:pt x="0" y="72"/>
                    </a:lnTo>
                    <a:lnTo>
                      <a:pt x="3" y="64"/>
                    </a:lnTo>
                    <a:lnTo>
                      <a:pt x="11" y="56"/>
                    </a:lnTo>
                    <a:lnTo>
                      <a:pt x="25" y="40"/>
                    </a:lnTo>
                    <a:lnTo>
                      <a:pt x="43" y="26"/>
                    </a:lnTo>
                    <a:lnTo>
                      <a:pt x="64" y="15"/>
                    </a:lnTo>
                    <a:lnTo>
                      <a:pt x="81" y="5"/>
                    </a:lnTo>
                    <a:lnTo>
                      <a:pt x="100" y="0"/>
                    </a:lnTo>
                    <a:lnTo>
                      <a:pt x="119" y="0"/>
                    </a:lnTo>
                    <a:lnTo>
                      <a:pt x="140" y="0"/>
                    </a:lnTo>
                    <a:lnTo>
                      <a:pt x="160" y="5"/>
                    </a:lnTo>
                    <a:lnTo>
                      <a:pt x="186" y="12"/>
                    </a:lnTo>
                    <a:lnTo>
                      <a:pt x="195" y="15"/>
                    </a:lnTo>
                    <a:lnTo>
                      <a:pt x="207" y="18"/>
                    </a:lnTo>
                    <a:lnTo>
                      <a:pt x="216" y="18"/>
                    </a:lnTo>
                    <a:lnTo>
                      <a:pt x="227" y="18"/>
                    </a:lnTo>
                    <a:lnTo>
                      <a:pt x="233" y="21"/>
                    </a:lnTo>
                    <a:lnTo>
                      <a:pt x="245" y="23"/>
                    </a:lnTo>
                    <a:lnTo>
                      <a:pt x="251" y="29"/>
                    </a:lnTo>
                    <a:lnTo>
                      <a:pt x="259" y="35"/>
                    </a:lnTo>
                    <a:close/>
                  </a:path>
                </a:pathLst>
              </a:custGeom>
              <a:solidFill>
                <a:srgbClr val="B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4" name="Freeform 157"/>
              <p:cNvSpPr>
                <a:spLocks/>
              </p:cNvSpPr>
              <p:nvPr/>
            </p:nvSpPr>
            <p:spPr bwMode="auto">
              <a:xfrm>
                <a:off x="4737" y="2436"/>
                <a:ext cx="100" cy="116"/>
              </a:xfrm>
              <a:custGeom>
                <a:avLst/>
                <a:gdLst>
                  <a:gd name="T0" fmla="*/ 243 w 302"/>
                  <a:gd name="T1" fmla="*/ 48 h 348"/>
                  <a:gd name="T2" fmla="*/ 240 w 302"/>
                  <a:gd name="T3" fmla="*/ 70 h 348"/>
                  <a:gd name="T4" fmla="*/ 234 w 302"/>
                  <a:gd name="T5" fmla="*/ 97 h 348"/>
                  <a:gd name="T6" fmla="*/ 226 w 302"/>
                  <a:gd name="T7" fmla="*/ 118 h 348"/>
                  <a:gd name="T8" fmla="*/ 237 w 302"/>
                  <a:gd name="T9" fmla="*/ 143 h 348"/>
                  <a:gd name="T10" fmla="*/ 254 w 302"/>
                  <a:gd name="T11" fmla="*/ 188 h 348"/>
                  <a:gd name="T12" fmla="*/ 275 w 302"/>
                  <a:gd name="T13" fmla="*/ 240 h 348"/>
                  <a:gd name="T14" fmla="*/ 293 w 302"/>
                  <a:gd name="T15" fmla="*/ 302 h 348"/>
                  <a:gd name="T16" fmla="*/ 302 w 302"/>
                  <a:gd name="T17" fmla="*/ 340 h 348"/>
                  <a:gd name="T18" fmla="*/ 299 w 302"/>
                  <a:gd name="T19" fmla="*/ 345 h 348"/>
                  <a:gd name="T20" fmla="*/ 293 w 302"/>
                  <a:gd name="T21" fmla="*/ 345 h 348"/>
                  <a:gd name="T22" fmla="*/ 283 w 302"/>
                  <a:gd name="T23" fmla="*/ 331 h 348"/>
                  <a:gd name="T24" fmla="*/ 264 w 302"/>
                  <a:gd name="T25" fmla="*/ 299 h 348"/>
                  <a:gd name="T26" fmla="*/ 237 w 302"/>
                  <a:gd name="T27" fmla="*/ 283 h 348"/>
                  <a:gd name="T28" fmla="*/ 205 w 302"/>
                  <a:gd name="T29" fmla="*/ 281 h 348"/>
                  <a:gd name="T30" fmla="*/ 170 w 302"/>
                  <a:gd name="T31" fmla="*/ 272 h 348"/>
                  <a:gd name="T32" fmla="*/ 138 w 302"/>
                  <a:gd name="T33" fmla="*/ 269 h 348"/>
                  <a:gd name="T34" fmla="*/ 103 w 302"/>
                  <a:gd name="T35" fmla="*/ 267 h 348"/>
                  <a:gd name="T36" fmla="*/ 68 w 302"/>
                  <a:gd name="T37" fmla="*/ 264 h 348"/>
                  <a:gd name="T38" fmla="*/ 44 w 302"/>
                  <a:gd name="T39" fmla="*/ 248 h 348"/>
                  <a:gd name="T40" fmla="*/ 21 w 302"/>
                  <a:gd name="T41" fmla="*/ 216 h 348"/>
                  <a:gd name="T42" fmla="*/ 17 w 302"/>
                  <a:gd name="T43" fmla="*/ 188 h 348"/>
                  <a:gd name="T44" fmla="*/ 21 w 302"/>
                  <a:gd name="T45" fmla="*/ 156 h 348"/>
                  <a:gd name="T46" fmla="*/ 14 w 302"/>
                  <a:gd name="T47" fmla="*/ 118 h 348"/>
                  <a:gd name="T48" fmla="*/ 6 w 302"/>
                  <a:gd name="T49" fmla="*/ 89 h 348"/>
                  <a:gd name="T50" fmla="*/ 0 w 302"/>
                  <a:gd name="T51" fmla="*/ 73 h 348"/>
                  <a:gd name="T52" fmla="*/ 6 w 302"/>
                  <a:gd name="T53" fmla="*/ 62 h 348"/>
                  <a:gd name="T54" fmla="*/ 27 w 302"/>
                  <a:gd name="T55" fmla="*/ 45 h 348"/>
                  <a:gd name="T56" fmla="*/ 62 w 302"/>
                  <a:gd name="T57" fmla="*/ 16 h 348"/>
                  <a:gd name="T58" fmla="*/ 97 w 302"/>
                  <a:gd name="T59" fmla="*/ 3 h 348"/>
                  <a:gd name="T60" fmla="*/ 132 w 302"/>
                  <a:gd name="T61" fmla="*/ 3 h 348"/>
                  <a:gd name="T62" fmla="*/ 175 w 302"/>
                  <a:gd name="T63" fmla="*/ 16 h 348"/>
                  <a:gd name="T64" fmla="*/ 194 w 302"/>
                  <a:gd name="T65" fmla="*/ 21 h 348"/>
                  <a:gd name="T66" fmla="*/ 208 w 302"/>
                  <a:gd name="T67" fmla="*/ 24 h 348"/>
                  <a:gd name="T68" fmla="*/ 222 w 302"/>
                  <a:gd name="T69" fmla="*/ 30 h 348"/>
                  <a:gd name="T70" fmla="*/ 240 w 302"/>
                  <a:gd name="T71" fmla="*/ 38 h 3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02" h="348">
                    <a:moveTo>
                      <a:pt x="240" y="38"/>
                    </a:moveTo>
                    <a:lnTo>
                      <a:pt x="243" y="48"/>
                    </a:lnTo>
                    <a:lnTo>
                      <a:pt x="243" y="56"/>
                    </a:lnTo>
                    <a:lnTo>
                      <a:pt x="240" y="70"/>
                    </a:lnTo>
                    <a:lnTo>
                      <a:pt x="237" y="83"/>
                    </a:lnTo>
                    <a:lnTo>
                      <a:pt x="234" y="97"/>
                    </a:lnTo>
                    <a:lnTo>
                      <a:pt x="229" y="108"/>
                    </a:lnTo>
                    <a:lnTo>
                      <a:pt x="226" y="118"/>
                    </a:lnTo>
                    <a:lnTo>
                      <a:pt x="229" y="124"/>
                    </a:lnTo>
                    <a:lnTo>
                      <a:pt x="237" y="143"/>
                    </a:lnTo>
                    <a:lnTo>
                      <a:pt x="246" y="164"/>
                    </a:lnTo>
                    <a:lnTo>
                      <a:pt x="254" y="188"/>
                    </a:lnTo>
                    <a:lnTo>
                      <a:pt x="264" y="213"/>
                    </a:lnTo>
                    <a:lnTo>
                      <a:pt x="275" y="240"/>
                    </a:lnTo>
                    <a:lnTo>
                      <a:pt x="283" y="269"/>
                    </a:lnTo>
                    <a:lnTo>
                      <a:pt x="293" y="302"/>
                    </a:lnTo>
                    <a:lnTo>
                      <a:pt x="302" y="337"/>
                    </a:lnTo>
                    <a:lnTo>
                      <a:pt x="302" y="340"/>
                    </a:lnTo>
                    <a:lnTo>
                      <a:pt x="299" y="342"/>
                    </a:lnTo>
                    <a:lnTo>
                      <a:pt x="299" y="345"/>
                    </a:lnTo>
                    <a:lnTo>
                      <a:pt x="296" y="348"/>
                    </a:lnTo>
                    <a:lnTo>
                      <a:pt x="293" y="345"/>
                    </a:lnTo>
                    <a:lnTo>
                      <a:pt x="289" y="340"/>
                    </a:lnTo>
                    <a:lnTo>
                      <a:pt x="283" y="331"/>
                    </a:lnTo>
                    <a:lnTo>
                      <a:pt x="275" y="310"/>
                    </a:lnTo>
                    <a:lnTo>
                      <a:pt x="264" y="299"/>
                    </a:lnTo>
                    <a:lnTo>
                      <a:pt x="251" y="289"/>
                    </a:lnTo>
                    <a:lnTo>
                      <a:pt x="237" y="283"/>
                    </a:lnTo>
                    <a:lnTo>
                      <a:pt x="222" y="283"/>
                    </a:lnTo>
                    <a:lnTo>
                      <a:pt x="205" y="281"/>
                    </a:lnTo>
                    <a:lnTo>
                      <a:pt x="187" y="278"/>
                    </a:lnTo>
                    <a:lnTo>
                      <a:pt x="170" y="272"/>
                    </a:lnTo>
                    <a:lnTo>
                      <a:pt x="156" y="269"/>
                    </a:lnTo>
                    <a:lnTo>
                      <a:pt x="138" y="269"/>
                    </a:lnTo>
                    <a:lnTo>
                      <a:pt x="119" y="267"/>
                    </a:lnTo>
                    <a:lnTo>
                      <a:pt x="103" y="267"/>
                    </a:lnTo>
                    <a:lnTo>
                      <a:pt x="84" y="267"/>
                    </a:lnTo>
                    <a:lnTo>
                      <a:pt x="68" y="264"/>
                    </a:lnTo>
                    <a:lnTo>
                      <a:pt x="53" y="258"/>
                    </a:lnTo>
                    <a:lnTo>
                      <a:pt x="44" y="248"/>
                    </a:lnTo>
                    <a:lnTo>
                      <a:pt x="30" y="232"/>
                    </a:lnTo>
                    <a:lnTo>
                      <a:pt x="21" y="216"/>
                    </a:lnTo>
                    <a:lnTo>
                      <a:pt x="17" y="202"/>
                    </a:lnTo>
                    <a:lnTo>
                      <a:pt x="17" y="188"/>
                    </a:lnTo>
                    <a:lnTo>
                      <a:pt x="17" y="173"/>
                    </a:lnTo>
                    <a:lnTo>
                      <a:pt x="21" y="156"/>
                    </a:lnTo>
                    <a:lnTo>
                      <a:pt x="17" y="138"/>
                    </a:lnTo>
                    <a:lnTo>
                      <a:pt x="14" y="118"/>
                    </a:lnTo>
                    <a:lnTo>
                      <a:pt x="9" y="103"/>
                    </a:lnTo>
                    <a:lnTo>
                      <a:pt x="6" y="89"/>
                    </a:lnTo>
                    <a:lnTo>
                      <a:pt x="3" y="83"/>
                    </a:lnTo>
                    <a:lnTo>
                      <a:pt x="0" y="73"/>
                    </a:lnTo>
                    <a:lnTo>
                      <a:pt x="0" y="70"/>
                    </a:lnTo>
                    <a:lnTo>
                      <a:pt x="6" y="62"/>
                    </a:lnTo>
                    <a:lnTo>
                      <a:pt x="14" y="56"/>
                    </a:lnTo>
                    <a:lnTo>
                      <a:pt x="27" y="45"/>
                    </a:lnTo>
                    <a:lnTo>
                      <a:pt x="44" y="30"/>
                    </a:lnTo>
                    <a:lnTo>
                      <a:pt x="62" y="16"/>
                    </a:lnTo>
                    <a:lnTo>
                      <a:pt x="79" y="10"/>
                    </a:lnTo>
                    <a:lnTo>
                      <a:pt x="97" y="3"/>
                    </a:lnTo>
                    <a:lnTo>
                      <a:pt x="114" y="0"/>
                    </a:lnTo>
                    <a:lnTo>
                      <a:pt x="132" y="3"/>
                    </a:lnTo>
                    <a:lnTo>
                      <a:pt x="152" y="10"/>
                    </a:lnTo>
                    <a:lnTo>
                      <a:pt x="175" y="16"/>
                    </a:lnTo>
                    <a:lnTo>
                      <a:pt x="184" y="19"/>
                    </a:lnTo>
                    <a:lnTo>
                      <a:pt x="194" y="21"/>
                    </a:lnTo>
                    <a:lnTo>
                      <a:pt x="199" y="24"/>
                    </a:lnTo>
                    <a:lnTo>
                      <a:pt x="208" y="24"/>
                    </a:lnTo>
                    <a:lnTo>
                      <a:pt x="213" y="27"/>
                    </a:lnTo>
                    <a:lnTo>
                      <a:pt x="222" y="30"/>
                    </a:lnTo>
                    <a:lnTo>
                      <a:pt x="231" y="33"/>
                    </a:lnTo>
                    <a:lnTo>
                      <a:pt x="240" y="38"/>
                    </a:lnTo>
                    <a:close/>
                  </a:path>
                </a:pathLst>
              </a:custGeom>
              <a:solidFill>
                <a:srgbClr val="A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5" name="Freeform 158"/>
              <p:cNvSpPr>
                <a:spLocks/>
              </p:cNvSpPr>
              <p:nvPr/>
            </p:nvSpPr>
            <p:spPr bwMode="auto">
              <a:xfrm>
                <a:off x="4742" y="2440"/>
                <a:ext cx="91" cy="102"/>
              </a:xfrm>
              <a:custGeom>
                <a:avLst/>
                <a:gdLst>
                  <a:gd name="T0" fmla="*/ 217 w 272"/>
                  <a:gd name="T1" fmla="*/ 41 h 305"/>
                  <a:gd name="T2" fmla="*/ 217 w 272"/>
                  <a:gd name="T3" fmla="*/ 60 h 305"/>
                  <a:gd name="T4" fmla="*/ 209 w 272"/>
                  <a:gd name="T5" fmla="*/ 87 h 305"/>
                  <a:gd name="T6" fmla="*/ 202 w 272"/>
                  <a:gd name="T7" fmla="*/ 105 h 305"/>
                  <a:gd name="T8" fmla="*/ 212 w 272"/>
                  <a:gd name="T9" fmla="*/ 127 h 305"/>
                  <a:gd name="T10" fmla="*/ 226 w 272"/>
                  <a:gd name="T11" fmla="*/ 165 h 305"/>
                  <a:gd name="T12" fmla="*/ 247 w 272"/>
                  <a:gd name="T13" fmla="*/ 213 h 305"/>
                  <a:gd name="T14" fmla="*/ 264 w 272"/>
                  <a:gd name="T15" fmla="*/ 265 h 305"/>
                  <a:gd name="T16" fmla="*/ 269 w 272"/>
                  <a:gd name="T17" fmla="*/ 297 h 305"/>
                  <a:gd name="T18" fmla="*/ 266 w 272"/>
                  <a:gd name="T19" fmla="*/ 303 h 305"/>
                  <a:gd name="T20" fmla="*/ 261 w 272"/>
                  <a:gd name="T21" fmla="*/ 305 h 305"/>
                  <a:gd name="T22" fmla="*/ 255 w 272"/>
                  <a:gd name="T23" fmla="*/ 294 h 305"/>
                  <a:gd name="T24" fmla="*/ 237 w 272"/>
                  <a:gd name="T25" fmla="*/ 265 h 305"/>
                  <a:gd name="T26" fmla="*/ 212 w 272"/>
                  <a:gd name="T27" fmla="*/ 254 h 305"/>
                  <a:gd name="T28" fmla="*/ 182 w 272"/>
                  <a:gd name="T29" fmla="*/ 248 h 305"/>
                  <a:gd name="T30" fmla="*/ 147 w 272"/>
                  <a:gd name="T31" fmla="*/ 235 h 305"/>
                  <a:gd name="T32" fmla="*/ 121 w 272"/>
                  <a:gd name="T33" fmla="*/ 235 h 305"/>
                  <a:gd name="T34" fmla="*/ 88 w 272"/>
                  <a:gd name="T35" fmla="*/ 233 h 305"/>
                  <a:gd name="T36" fmla="*/ 59 w 272"/>
                  <a:gd name="T37" fmla="*/ 227 h 305"/>
                  <a:gd name="T38" fmla="*/ 39 w 272"/>
                  <a:gd name="T39" fmla="*/ 216 h 305"/>
                  <a:gd name="T40" fmla="*/ 15 w 272"/>
                  <a:gd name="T41" fmla="*/ 184 h 305"/>
                  <a:gd name="T42" fmla="*/ 10 w 272"/>
                  <a:gd name="T43" fmla="*/ 160 h 305"/>
                  <a:gd name="T44" fmla="*/ 15 w 272"/>
                  <a:gd name="T45" fmla="*/ 133 h 305"/>
                  <a:gd name="T46" fmla="*/ 15 w 272"/>
                  <a:gd name="T47" fmla="*/ 98 h 305"/>
                  <a:gd name="T48" fmla="*/ 7 w 272"/>
                  <a:gd name="T49" fmla="*/ 76 h 305"/>
                  <a:gd name="T50" fmla="*/ 0 w 272"/>
                  <a:gd name="T51" fmla="*/ 60 h 305"/>
                  <a:gd name="T52" fmla="*/ 7 w 272"/>
                  <a:gd name="T53" fmla="*/ 49 h 305"/>
                  <a:gd name="T54" fmla="*/ 27 w 272"/>
                  <a:gd name="T55" fmla="*/ 32 h 305"/>
                  <a:gd name="T56" fmla="*/ 56 w 272"/>
                  <a:gd name="T57" fmla="*/ 11 h 305"/>
                  <a:gd name="T58" fmla="*/ 86 w 272"/>
                  <a:gd name="T59" fmla="*/ 0 h 305"/>
                  <a:gd name="T60" fmla="*/ 118 w 272"/>
                  <a:gd name="T61" fmla="*/ 3 h 305"/>
                  <a:gd name="T62" fmla="*/ 158 w 272"/>
                  <a:gd name="T63" fmla="*/ 14 h 305"/>
                  <a:gd name="T64" fmla="*/ 174 w 272"/>
                  <a:gd name="T65" fmla="*/ 17 h 305"/>
                  <a:gd name="T66" fmla="*/ 188 w 272"/>
                  <a:gd name="T67" fmla="*/ 17 h 305"/>
                  <a:gd name="T68" fmla="*/ 199 w 272"/>
                  <a:gd name="T69" fmla="*/ 22 h 305"/>
                  <a:gd name="T70" fmla="*/ 217 w 272"/>
                  <a:gd name="T71" fmla="*/ 32 h 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72" h="305">
                    <a:moveTo>
                      <a:pt x="217" y="32"/>
                    </a:moveTo>
                    <a:lnTo>
                      <a:pt x="217" y="41"/>
                    </a:lnTo>
                    <a:lnTo>
                      <a:pt x="217" y="49"/>
                    </a:lnTo>
                    <a:lnTo>
                      <a:pt x="217" y="60"/>
                    </a:lnTo>
                    <a:lnTo>
                      <a:pt x="212" y="73"/>
                    </a:lnTo>
                    <a:lnTo>
                      <a:pt x="209" y="87"/>
                    </a:lnTo>
                    <a:lnTo>
                      <a:pt x="205" y="95"/>
                    </a:lnTo>
                    <a:lnTo>
                      <a:pt x="202" y="105"/>
                    </a:lnTo>
                    <a:lnTo>
                      <a:pt x="205" y="111"/>
                    </a:lnTo>
                    <a:lnTo>
                      <a:pt x="212" y="127"/>
                    </a:lnTo>
                    <a:lnTo>
                      <a:pt x="220" y="148"/>
                    </a:lnTo>
                    <a:lnTo>
                      <a:pt x="226" y="165"/>
                    </a:lnTo>
                    <a:lnTo>
                      <a:pt x="237" y="189"/>
                    </a:lnTo>
                    <a:lnTo>
                      <a:pt x="247" y="213"/>
                    </a:lnTo>
                    <a:lnTo>
                      <a:pt x="255" y="235"/>
                    </a:lnTo>
                    <a:lnTo>
                      <a:pt x="264" y="265"/>
                    </a:lnTo>
                    <a:lnTo>
                      <a:pt x="272" y="294"/>
                    </a:lnTo>
                    <a:lnTo>
                      <a:pt x="269" y="297"/>
                    </a:lnTo>
                    <a:lnTo>
                      <a:pt x="266" y="300"/>
                    </a:lnTo>
                    <a:lnTo>
                      <a:pt x="266" y="303"/>
                    </a:lnTo>
                    <a:lnTo>
                      <a:pt x="264" y="305"/>
                    </a:lnTo>
                    <a:lnTo>
                      <a:pt x="261" y="305"/>
                    </a:lnTo>
                    <a:lnTo>
                      <a:pt x="261" y="303"/>
                    </a:lnTo>
                    <a:lnTo>
                      <a:pt x="255" y="294"/>
                    </a:lnTo>
                    <a:lnTo>
                      <a:pt x="247" y="276"/>
                    </a:lnTo>
                    <a:lnTo>
                      <a:pt x="237" y="265"/>
                    </a:lnTo>
                    <a:lnTo>
                      <a:pt x="226" y="256"/>
                    </a:lnTo>
                    <a:lnTo>
                      <a:pt x="212" y="254"/>
                    </a:lnTo>
                    <a:lnTo>
                      <a:pt x="196" y="251"/>
                    </a:lnTo>
                    <a:lnTo>
                      <a:pt x="182" y="248"/>
                    </a:lnTo>
                    <a:lnTo>
                      <a:pt x="164" y="245"/>
                    </a:lnTo>
                    <a:lnTo>
                      <a:pt x="147" y="235"/>
                    </a:lnTo>
                    <a:lnTo>
                      <a:pt x="135" y="235"/>
                    </a:lnTo>
                    <a:lnTo>
                      <a:pt x="121" y="235"/>
                    </a:lnTo>
                    <a:lnTo>
                      <a:pt x="102" y="233"/>
                    </a:lnTo>
                    <a:lnTo>
                      <a:pt x="88" y="233"/>
                    </a:lnTo>
                    <a:lnTo>
                      <a:pt x="72" y="230"/>
                    </a:lnTo>
                    <a:lnTo>
                      <a:pt x="59" y="227"/>
                    </a:lnTo>
                    <a:lnTo>
                      <a:pt x="45" y="221"/>
                    </a:lnTo>
                    <a:lnTo>
                      <a:pt x="39" y="216"/>
                    </a:lnTo>
                    <a:lnTo>
                      <a:pt x="24" y="198"/>
                    </a:lnTo>
                    <a:lnTo>
                      <a:pt x="15" y="184"/>
                    </a:lnTo>
                    <a:lnTo>
                      <a:pt x="13" y="172"/>
                    </a:lnTo>
                    <a:lnTo>
                      <a:pt x="10" y="160"/>
                    </a:lnTo>
                    <a:lnTo>
                      <a:pt x="13" y="146"/>
                    </a:lnTo>
                    <a:lnTo>
                      <a:pt x="15" y="133"/>
                    </a:lnTo>
                    <a:lnTo>
                      <a:pt x="15" y="119"/>
                    </a:lnTo>
                    <a:lnTo>
                      <a:pt x="15" y="98"/>
                    </a:lnTo>
                    <a:lnTo>
                      <a:pt x="10" y="84"/>
                    </a:lnTo>
                    <a:lnTo>
                      <a:pt x="7" y="76"/>
                    </a:lnTo>
                    <a:lnTo>
                      <a:pt x="4" y="67"/>
                    </a:lnTo>
                    <a:lnTo>
                      <a:pt x="0" y="60"/>
                    </a:lnTo>
                    <a:lnTo>
                      <a:pt x="0" y="55"/>
                    </a:lnTo>
                    <a:lnTo>
                      <a:pt x="7" y="49"/>
                    </a:lnTo>
                    <a:lnTo>
                      <a:pt x="13" y="43"/>
                    </a:lnTo>
                    <a:lnTo>
                      <a:pt x="27" y="32"/>
                    </a:lnTo>
                    <a:lnTo>
                      <a:pt x="42" y="20"/>
                    </a:lnTo>
                    <a:lnTo>
                      <a:pt x="56" y="11"/>
                    </a:lnTo>
                    <a:lnTo>
                      <a:pt x="72" y="6"/>
                    </a:lnTo>
                    <a:lnTo>
                      <a:pt x="86" y="0"/>
                    </a:lnTo>
                    <a:lnTo>
                      <a:pt x="100" y="0"/>
                    </a:lnTo>
                    <a:lnTo>
                      <a:pt x="118" y="3"/>
                    </a:lnTo>
                    <a:lnTo>
                      <a:pt x="139" y="8"/>
                    </a:lnTo>
                    <a:lnTo>
                      <a:pt x="158" y="14"/>
                    </a:lnTo>
                    <a:lnTo>
                      <a:pt x="167" y="14"/>
                    </a:lnTo>
                    <a:lnTo>
                      <a:pt x="174" y="17"/>
                    </a:lnTo>
                    <a:lnTo>
                      <a:pt x="179" y="17"/>
                    </a:lnTo>
                    <a:lnTo>
                      <a:pt x="188" y="17"/>
                    </a:lnTo>
                    <a:lnTo>
                      <a:pt x="193" y="20"/>
                    </a:lnTo>
                    <a:lnTo>
                      <a:pt x="199" y="22"/>
                    </a:lnTo>
                    <a:lnTo>
                      <a:pt x="209" y="25"/>
                    </a:lnTo>
                    <a:lnTo>
                      <a:pt x="217" y="32"/>
                    </a:lnTo>
                    <a:close/>
                  </a:path>
                </a:pathLst>
              </a:custGeom>
              <a:solidFill>
                <a:srgbClr val="9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6" name="Freeform 159"/>
              <p:cNvSpPr>
                <a:spLocks/>
              </p:cNvSpPr>
              <p:nvPr/>
            </p:nvSpPr>
            <p:spPr bwMode="auto">
              <a:xfrm>
                <a:off x="4747" y="2444"/>
                <a:ext cx="82" cy="88"/>
              </a:xfrm>
              <a:custGeom>
                <a:avLst/>
                <a:gdLst>
                  <a:gd name="T0" fmla="*/ 194 w 246"/>
                  <a:gd name="T1" fmla="*/ 38 h 265"/>
                  <a:gd name="T2" fmla="*/ 194 w 246"/>
                  <a:gd name="T3" fmla="*/ 52 h 265"/>
                  <a:gd name="T4" fmla="*/ 187 w 246"/>
                  <a:gd name="T5" fmla="*/ 73 h 265"/>
                  <a:gd name="T6" fmla="*/ 181 w 246"/>
                  <a:gd name="T7" fmla="*/ 94 h 265"/>
                  <a:gd name="T8" fmla="*/ 190 w 246"/>
                  <a:gd name="T9" fmla="*/ 114 h 265"/>
                  <a:gd name="T10" fmla="*/ 205 w 246"/>
                  <a:gd name="T11" fmla="*/ 146 h 265"/>
                  <a:gd name="T12" fmla="*/ 222 w 246"/>
                  <a:gd name="T13" fmla="*/ 184 h 265"/>
                  <a:gd name="T14" fmla="*/ 240 w 246"/>
                  <a:gd name="T15" fmla="*/ 230 h 265"/>
                  <a:gd name="T16" fmla="*/ 243 w 246"/>
                  <a:gd name="T17" fmla="*/ 257 h 265"/>
                  <a:gd name="T18" fmla="*/ 240 w 246"/>
                  <a:gd name="T19" fmla="*/ 265 h 265"/>
                  <a:gd name="T20" fmla="*/ 235 w 246"/>
                  <a:gd name="T21" fmla="*/ 265 h 265"/>
                  <a:gd name="T22" fmla="*/ 222 w 246"/>
                  <a:gd name="T23" fmla="*/ 254 h 265"/>
                  <a:gd name="T24" fmla="*/ 208 w 246"/>
                  <a:gd name="T25" fmla="*/ 230 h 265"/>
                  <a:gd name="T26" fmla="*/ 184 w 246"/>
                  <a:gd name="T27" fmla="*/ 222 h 265"/>
                  <a:gd name="T28" fmla="*/ 159 w 246"/>
                  <a:gd name="T29" fmla="*/ 216 h 265"/>
                  <a:gd name="T30" fmla="*/ 127 w 246"/>
                  <a:gd name="T31" fmla="*/ 208 h 265"/>
                  <a:gd name="T32" fmla="*/ 103 w 246"/>
                  <a:gd name="T33" fmla="*/ 205 h 265"/>
                  <a:gd name="T34" fmla="*/ 76 w 246"/>
                  <a:gd name="T35" fmla="*/ 199 h 265"/>
                  <a:gd name="T36" fmla="*/ 50 w 246"/>
                  <a:gd name="T37" fmla="*/ 196 h 265"/>
                  <a:gd name="T38" fmla="*/ 30 w 246"/>
                  <a:gd name="T39" fmla="*/ 187 h 265"/>
                  <a:gd name="T40" fmla="*/ 9 w 246"/>
                  <a:gd name="T41" fmla="*/ 161 h 265"/>
                  <a:gd name="T42" fmla="*/ 6 w 246"/>
                  <a:gd name="T43" fmla="*/ 137 h 265"/>
                  <a:gd name="T44" fmla="*/ 9 w 246"/>
                  <a:gd name="T45" fmla="*/ 114 h 265"/>
                  <a:gd name="T46" fmla="*/ 12 w 246"/>
                  <a:gd name="T47" fmla="*/ 81 h 265"/>
                  <a:gd name="T48" fmla="*/ 3 w 246"/>
                  <a:gd name="T49" fmla="*/ 62 h 265"/>
                  <a:gd name="T50" fmla="*/ 0 w 246"/>
                  <a:gd name="T51" fmla="*/ 49 h 265"/>
                  <a:gd name="T52" fmla="*/ 3 w 246"/>
                  <a:gd name="T53" fmla="*/ 41 h 265"/>
                  <a:gd name="T54" fmla="*/ 24 w 246"/>
                  <a:gd name="T55" fmla="*/ 27 h 265"/>
                  <a:gd name="T56" fmla="*/ 50 w 246"/>
                  <a:gd name="T57" fmla="*/ 9 h 265"/>
                  <a:gd name="T58" fmla="*/ 76 w 246"/>
                  <a:gd name="T59" fmla="*/ 0 h 265"/>
                  <a:gd name="T60" fmla="*/ 103 w 246"/>
                  <a:gd name="T61" fmla="*/ 0 h 265"/>
                  <a:gd name="T62" fmla="*/ 138 w 246"/>
                  <a:gd name="T63" fmla="*/ 9 h 265"/>
                  <a:gd name="T64" fmla="*/ 152 w 246"/>
                  <a:gd name="T65" fmla="*/ 11 h 265"/>
                  <a:gd name="T66" fmla="*/ 167 w 246"/>
                  <a:gd name="T67" fmla="*/ 14 h 265"/>
                  <a:gd name="T68" fmla="*/ 178 w 246"/>
                  <a:gd name="T69" fmla="*/ 21 h 265"/>
                  <a:gd name="T70" fmla="*/ 190 w 246"/>
                  <a:gd name="T71" fmla="*/ 32 h 2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46" h="265">
                    <a:moveTo>
                      <a:pt x="190" y="32"/>
                    </a:moveTo>
                    <a:lnTo>
                      <a:pt x="194" y="38"/>
                    </a:lnTo>
                    <a:lnTo>
                      <a:pt x="197" y="44"/>
                    </a:lnTo>
                    <a:lnTo>
                      <a:pt x="194" y="52"/>
                    </a:lnTo>
                    <a:lnTo>
                      <a:pt x="190" y="65"/>
                    </a:lnTo>
                    <a:lnTo>
                      <a:pt x="187" y="73"/>
                    </a:lnTo>
                    <a:lnTo>
                      <a:pt x="184" y="84"/>
                    </a:lnTo>
                    <a:lnTo>
                      <a:pt x="181" y="94"/>
                    </a:lnTo>
                    <a:lnTo>
                      <a:pt x="184" y="100"/>
                    </a:lnTo>
                    <a:lnTo>
                      <a:pt x="190" y="114"/>
                    </a:lnTo>
                    <a:lnTo>
                      <a:pt x="199" y="129"/>
                    </a:lnTo>
                    <a:lnTo>
                      <a:pt x="205" y="146"/>
                    </a:lnTo>
                    <a:lnTo>
                      <a:pt x="216" y="164"/>
                    </a:lnTo>
                    <a:lnTo>
                      <a:pt x="222" y="184"/>
                    </a:lnTo>
                    <a:lnTo>
                      <a:pt x="232" y="208"/>
                    </a:lnTo>
                    <a:lnTo>
                      <a:pt x="240" y="230"/>
                    </a:lnTo>
                    <a:lnTo>
                      <a:pt x="246" y="254"/>
                    </a:lnTo>
                    <a:lnTo>
                      <a:pt x="243" y="257"/>
                    </a:lnTo>
                    <a:lnTo>
                      <a:pt x="240" y="259"/>
                    </a:lnTo>
                    <a:lnTo>
                      <a:pt x="240" y="265"/>
                    </a:lnTo>
                    <a:lnTo>
                      <a:pt x="237" y="265"/>
                    </a:lnTo>
                    <a:lnTo>
                      <a:pt x="235" y="265"/>
                    </a:lnTo>
                    <a:lnTo>
                      <a:pt x="229" y="262"/>
                    </a:lnTo>
                    <a:lnTo>
                      <a:pt x="222" y="254"/>
                    </a:lnTo>
                    <a:lnTo>
                      <a:pt x="216" y="243"/>
                    </a:lnTo>
                    <a:lnTo>
                      <a:pt x="208" y="230"/>
                    </a:lnTo>
                    <a:lnTo>
                      <a:pt x="197" y="224"/>
                    </a:lnTo>
                    <a:lnTo>
                      <a:pt x="184" y="222"/>
                    </a:lnTo>
                    <a:lnTo>
                      <a:pt x="173" y="219"/>
                    </a:lnTo>
                    <a:lnTo>
                      <a:pt x="159" y="216"/>
                    </a:lnTo>
                    <a:lnTo>
                      <a:pt x="143" y="213"/>
                    </a:lnTo>
                    <a:lnTo>
                      <a:pt x="127" y="208"/>
                    </a:lnTo>
                    <a:lnTo>
                      <a:pt x="114" y="205"/>
                    </a:lnTo>
                    <a:lnTo>
                      <a:pt x="103" y="205"/>
                    </a:lnTo>
                    <a:lnTo>
                      <a:pt x="92" y="202"/>
                    </a:lnTo>
                    <a:lnTo>
                      <a:pt x="76" y="199"/>
                    </a:lnTo>
                    <a:lnTo>
                      <a:pt x="65" y="199"/>
                    </a:lnTo>
                    <a:lnTo>
                      <a:pt x="50" y="196"/>
                    </a:lnTo>
                    <a:lnTo>
                      <a:pt x="38" y="192"/>
                    </a:lnTo>
                    <a:lnTo>
                      <a:pt x="30" y="187"/>
                    </a:lnTo>
                    <a:lnTo>
                      <a:pt x="17" y="173"/>
                    </a:lnTo>
                    <a:lnTo>
                      <a:pt x="9" y="161"/>
                    </a:lnTo>
                    <a:lnTo>
                      <a:pt x="6" y="149"/>
                    </a:lnTo>
                    <a:lnTo>
                      <a:pt x="6" y="137"/>
                    </a:lnTo>
                    <a:lnTo>
                      <a:pt x="9" y="126"/>
                    </a:lnTo>
                    <a:lnTo>
                      <a:pt x="9" y="114"/>
                    </a:lnTo>
                    <a:lnTo>
                      <a:pt x="12" y="100"/>
                    </a:lnTo>
                    <a:lnTo>
                      <a:pt x="12" y="81"/>
                    </a:lnTo>
                    <a:lnTo>
                      <a:pt x="6" y="70"/>
                    </a:lnTo>
                    <a:lnTo>
                      <a:pt x="3" y="62"/>
                    </a:lnTo>
                    <a:lnTo>
                      <a:pt x="0" y="56"/>
                    </a:lnTo>
                    <a:lnTo>
                      <a:pt x="0" y="49"/>
                    </a:lnTo>
                    <a:lnTo>
                      <a:pt x="0" y="46"/>
                    </a:lnTo>
                    <a:lnTo>
                      <a:pt x="3" y="41"/>
                    </a:lnTo>
                    <a:lnTo>
                      <a:pt x="12" y="35"/>
                    </a:lnTo>
                    <a:lnTo>
                      <a:pt x="24" y="27"/>
                    </a:lnTo>
                    <a:lnTo>
                      <a:pt x="36" y="18"/>
                    </a:lnTo>
                    <a:lnTo>
                      <a:pt x="50" y="9"/>
                    </a:lnTo>
                    <a:lnTo>
                      <a:pt x="62" y="3"/>
                    </a:lnTo>
                    <a:lnTo>
                      <a:pt x="76" y="0"/>
                    </a:lnTo>
                    <a:lnTo>
                      <a:pt x="87" y="0"/>
                    </a:lnTo>
                    <a:lnTo>
                      <a:pt x="103" y="0"/>
                    </a:lnTo>
                    <a:lnTo>
                      <a:pt x="120" y="3"/>
                    </a:lnTo>
                    <a:lnTo>
                      <a:pt x="138" y="9"/>
                    </a:lnTo>
                    <a:lnTo>
                      <a:pt x="146" y="11"/>
                    </a:lnTo>
                    <a:lnTo>
                      <a:pt x="152" y="11"/>
                    </a:lnTo>
                    <a:lnTo>
                      <a:pt x="159" y="14"/>
                    </a:lnTo>
                    <a:lnTo>
                      <a:pt x="167" y="14"/>
                    </a:lnTo>
                    <a:lnTo>
                      <a:pt x="170" y="18"/>
                    </a:lnTo>
                    <a:lnTo>
                      <a:pt x="178" y="21"/>
                    </a:lnTo>
                    <a:lnTo>
                      <a:pt x="184" y="27"/>
                    </a:lnTo>
                    <a:lnTo>
                      <a:pt x="190" y="32"/>
                    </a:lnTo>
                    <a:close/>
                  </a:path>
                </a:pathLst>
              </a:custGeom>
              <a:solidFill>
                <a:srgbClr val="9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7" name="Freeform 160"/>
              <p:cNvSpPr>
                <a:spLocks/>
              </p:cNvSpPr>
              <p:nvPr/>
            </p:nvSpPr>
            <p:spPr bwMode="auto">
              <a:xfrm>
                <a:off x="4752" y="2447"/>
                <a:ext cx="72" cy="78"/>
              </a:xfrm>
              <a:custGeom>
                <a:avLst/>
                <a:gdLst>
                  <a:gd name="T0" fmla="*/ 170 w 215"/>
                  <a:gd name="T1" fmla="*/ 32 h 234"/>
                  <a:gd name="T2" fmla="*/ 170 w 215"/>
                  <a:gd name="T3" fmla="*/ 50 h 234"/>
                  <a:gd name="T4" fmla="*/ 164 w 215"/>
                  <a:gd name="T5" fmla="*/ 67 h 234"/>
                  <a:gd name="T6" fmla="*/ 162 w 215"/>
                  <a:gd name="T7" fmla="*/ 82 h 234"/>
                  <a:gd name="T8" fmla="*/ 170 w 215"/>
                  <a:gd name="T9" fmla="*/ 99 h 234"/>
                  <a:gd name="T10" fmla="*/ 185 w 215"/>
                  <a:gd name="T11" fmla="*/ 128 h 234"/>
                  <a:gd name="T12" fmla="*/ 197 w 215"/>
                  <a:gd name="T13" fmla="*/ 161 h 234"/>
                  <a:gd name="T14" fmla="*/ 212 w 215"/>
                  <a:gd name="T15" fmla="*/ 201 h 234"/>
                  <a:gd name="T16" fmla="*/ 215 w 215"/>
                  <a:gd name="T17" fmla="*/ 225 h 234"/>
                  <a:gd name="T18" fmla="*/ 208 w 215"/>
                  <a:gd name="T19" fmla="*/ 231 h 234"/>
                  <a:gd name="T20" fmla="*/ 205 w 215"/>
                  <a:gd name="T21" fmla="*/ 234 h 234"/>
                  <a:gd name="T22" fmla="*/ 202 w 215"/>
                  <a:gd name="T23" fmla="*/ 228 h 234"/>
                  <a:gd name="T24" fmla="*/ 191 w 215"/>
                  <a:gd name="T25" fmla="*/ 210 h 234"/>
                  <a:gd name="T26" fmla="*/ 173 w 215"/>
                  <a:gd name="T27" fmla="*/ 196 h 234"/>
                  <a:gd name="T28" fmla="*/ 153 w 215"/>
                  <a:gd name="T29" fmla="*/ 190 h 234"/>
                  <a:gd name="T30" fmla="*/ 127 w 215"/>
                  <a:gd name="T31" fmla="*/ 183 h 234"/>
                  <a:gd name="T32" fmla="*/ 100 w 215"/>
                  <a:gd name="T33" fmla="*/ 175 h 234"/>
                  <a:gd name="T34" fmla="*/ 78 w 215"/>
                  <a:gd name="T35" fmla="*/ 172 h 234"/>
                  <a:gd name="T36" fmla="*/ 54 w 215"/>
                  <a:gd name="T37" fmla="*/ 169 h 234"/>
                  <a:gd name="T38" fmla="*/ 33 w 215"/>
                  <a:gd name="T39" fmla="*/ 161 h 234"/>
                  <a:gd name="T40" fmla="*/ 16 w 215"/>
                  <a:gd name="T41" fmla="*/ 143 h 234"/>
                  <a:gd name="T42" fmla="*/ 7 w 215"/>
                  <a:gd name="T43" fmla="*/ 123 h 234"/>
                  <a:gd name="T44" fmla="*/ 7 w 215"/>
                  <a:gd name="T45" fmla="*/ 102 h 234"/>
                  <a:gd name="T46" fmla="*/ 10 w 215"/>
                  <a:gd name="T47" fmla="*/ 82 h 234"/>
                  <a:gd name="T48" fmla="*/ 7 w 215"/>
                  <a:gd name="T49" fmla="*/ 58 h 234"/>
                  <a:gd name="T50" fmla="*/ 0 w 215"/>
                  <a:gd name="T51" fmla="*/ 43 h 234"/>
                  <a:gd name="T52" fmla="*/ 0 w 215"/>
                  <a:gd name="T53" fmla="*/ 37 h 234"/>
                  <a:gd name="T54" fmla="*/ 10 w 215"/>
                  <a:gd name="T55" fmla="*/ 29 h 234"/>
                  <a:gd name="T56" fmla="*/ 33 w 215"/>
                  <a:gd name="T57" fmla="*/ 15 h 234"/>
                  <a:gd name="T58" fmla="*/ 57 w 215"/>
                  <a:gd name="T59" fmla="*/ 2 h 234"/>
                  <a:gd name="T60" fmla="*/ 80 w 215"/>
                  <a:gd name="T61" fmla="*/ 0 h 234"/>
                  <a:gd name="T62" fmla="*/ 106 w 215"/>
                  <a:gd name="T63" fmla="*/ 5 h 234"/>
                  <a:gd name="T64" fmla="*/ 129 w 215"/>
                  <a:gd name="T65" fmla="*/ 12 h 234"/>
                  <a:gd name="T66" fmla="*/ 141 w 215"/>
                  <a:gd name="T67" fmla="*/ 15 h 234"/>
                  <a:gd name="T68" fmla="*/ 153 w 215"/>
                  <a:gd name="T69" fmla="*/ 18 h 234"/>
                  <a:gd name="T70" fmla="*/ 164 w 215"/>
                  <a:gd name="T71" fmla="*/ 23 h 2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15" h="234">
                    <a:moveTo>
                      <a:pt x="170" y="26"/>
                    </a:moveTo>
                    <a:lnTo>
                      <a:pt x="170" y="32"/>
                    </a:lnTo>
                    <a:lnTo>
                      <a:pt x="173" y="40"/>
                    </a:lnTo>
                    <a:lnTo>
                      <a:pt x="170" y="50"/>
                    </a:lnTo>
                    <a:lnTo>
                      <a:pt x="170" y="56"/>
                    </a:lnTo>
                    <a:lnTo>
                      <a:pt x="164" y="67"/>
                    </a:lnTo>
                    <a:lnTo>
                      <a:pt x="164" y="72"/>
                    </a:lnTo>
                    <a:lnTo>
                      <a:pt x="162" y="82"/>
                    </a:lnTo>
                    <a:lnTo>
                      <a:pt x="164" y="85"/>
                    </a:lnTo>
                    <a:lnTo>
                      <a:pt x="170" y="99"/>
                    </a:lnTo>
                    <a:lnTo>
                      <a:pt x="176" y="113"/>
                    </a:lnTo>
                    <a:lnTo>
                      <a:pt x="185" y="128"/>
                    </a:lnTo>
                    <a:lnTo>
                      <a:pt x="191" y="143"/>
                    </a:lnTo>
                    <a:lnTo>
                      <a:pt x="197" y="161"/>
                    </a:lnTo>
                    <a:lnTo>
                      <a:pt x="205" y="180"/>
                    </a:lnTo>
                    <a:lnTo>
                      <a:pt x="212" y="201"/>
                    </a:lnTo>
                    <a:lnTo>
                      <a:pt x="215" y="221"/>
                    </a:lnTo>
                    <a:lnTo>
                      <a:pt x="215" y="225"/>
                    </a:lnTo>
                    <a:lnTo>
                      <a:pt x="212" y="228"/>
                    </a:lnTo>
                    <a:lnTo>
                      <a:pt x="208" y="231"/>
                    </a:lnTo>
                    <a:lnTo>
                      <a:pt x="208" y="234"/>
                    </a:lnTo>
                    <a:lnTo>
                      <a:pt x="205" y="234"/>
                    </a:lnTo>
                    <a:lnTo>
                      <a:pt x="205" y="231"/>
                    </a:lnTo>
                    <a:lnTo>
                      <a:pt x="202" y="228"/>
                    </a:lnTo>
                    <a:lnTo>
                      <a:pt x="200" y="221"/>
                    </a:lnTo>
                    <a:lnTo>
                      <a:pt x="191" y="210"/>
                    </a:lnTo>
                    <a:lnTo>
                      <a:pt x="183" y="201"/>
                    </a:lnTo>
                    <a:lnTo>
                      <a:pt x="173" y="196"/>
                    </a:lnTo>
                    <a:lnTo>
                      <a:pt x="164" y="193"/>
                    </a:lnTo>
                    <a:lnTo>
                      <a:pt x="153" y="190"/>
                    </a:lnTo>
                    <a:lnTo>
                      <a:pt x="141" y="187"/>
                    </a:lnTo>
                    <a:lnTo>
                      <a:pt x="127" y="183"/>
                    </a:lnTo>
                    <a:lnTo>
                      <a:pt x="113" y="178"/>
                    </a:lnTo>
                    <a:lnTo>
                      <a:pt x="100" y="175"/>
                    </a:lnTo>
                    <a:lnTo>
                      <a:pt x="89" y="175"/>
                    </a:lnTo>
                    <a:lnTo>
                      <a:pt x="78" y="172"/>
                    </a:lnTo>
                    <a:lnTo>
                      <a:pt x="65" y="169"/>
                    </a:lnTo>
                    <a:lnTo>
                      <a:pt x="54" y="169"/>
                    </a:lnTo>
                    <a:lnTo>
                      <a:pt x="43" y="164"/>
                    </a:lnTo>
                    <a:lnTo>
                      <a:pt x="33" y="161"/>
                    </a:lnTo>
                    <a:lnTo>
                      <a:pt x="27" y="155"/>
                    </a:lnTo>
                    <a:lnTo>
                      <a:pt x="16" y="143"/>
                    </a:lnTo>
                    <a:lnTo>
                      <a:pt x="10" y="131"/>
                    </a:lnTo>
                    <a:lnTo>
                      <a:pt x="7" y="123"/>
                    </a:lnTo>
                    <a:lnTo>
                      <a:pt x="7" y="110"/>
                    </a:lnTo>
                    <a:lnTo>
                      <a:pt x="7" y="102"/>
                    </a:lnTo>
                    <a:lnTo>
                      <a:pt x="10" y="91"/>
                    </a:lnTo>
                    <a:lnTo>
                      <a:pt x="10" y="82"/>
                    </a:lnTo>
                    <a:lnTo>
                      <a:pt x="10" y="67"/>
                    </a:lnTo>
                    <a:lnTo>
                      <a:pt x="7" y="58"/>
                    </a:lnTo>
                    <a:lnTo>
                      <a:pt x="3" y="50"/>
                    </a:lnTo>
                    <a:lnTo>
                      <a:pt x="0" y="43"/>
                    </a:lnTo>
                    <a:lnTo>
                      <a:pt x="0" y="40"/>
                    </a:lnTo>
                    <a:lnTo>
                      <a:pt x="0" y="37"/>
                    </a:lnTo>
                    <a:lnTo>
                      <a:pt x="3" y="35"/>
                    </a:lnTo>
                    <a:lnTo>
                      <a:pt x="10" y="29"/>
                    </a:lnTo>
                    <a:lnTo>
                      <a:pt x="22" y="23"/>
                    </a:lnTo>
                    <a:lnTo>
                      <a:pt x="33" y="15"/>
                    </a:lnTo>
                    <a:lnTo>
                      <a:pt x="45" y="5"/>
                    </a:lnTo>
                    <a:lnTo>
                      <a:pt x="57" y="2"/>
                    </a:lnTo>
                    <a:lnTo>
                      <a:pt x="68" y="0"/>
                    </a:lnTo>
                    <a:lnTo>
                      <a:pt x="80" y="0"/>
                    </a:lnTo>
                    <a:lnTo>
                      <a:pt x="92" y="2"/>
                    </a:lnTo>
                    <a:lnTo>
                      <a:pt x="106" y="5"/>
                    </a:lnTo>
                    <a:lnTo>
                      <a:pt x="124" y="12"/>
                    </a:lnTo>
                    <a:lnTo>
                      <a:pt x="129" y="12"/>
                    </a:lnTo>
                    <a:lnTo>
                      <a:pt x="135" y="15"/>
                    </a:lnTo>
                    <a:lnTo>
                      <a:pt x="141" y="15"/>
                    </a:lnTo>
                    <a:lnTo>
                      <a:pt x="148" y="15"/>
                    </a:lnTo>
                    <a:lnTo>
                      <a:pt x="153" y="18"/>
                    </a:lnTo>
                    <a:lnTo>
                      <a:pt x="159" y="21"/>
                    </a:lnTo>
                    <a:lnTo>
                      <a:pt x="164" y="23"/>
                    </a:lnTo>
                    <a:lnTo>
                      <a:pt x="170" y="26"/>
                    </a:lnTo>
                    <a:close/>
                  </a:path>
                </a:pathLst>
              </a:custGeom>
              <a:solidFill>
                <a:srgbClr val="8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8" name="Freeform 161"/>
              <p:cNvSpPr>
                <a:spLocks/>
              </p:cNvSpPr>
              <p:nvPr/>
            </p:nvSpPr>
            <p:spPr bwMode="auto">
              <a:xfrm>
                <a:off x="4757" y="2450"/>
                <a:ext cx="62" cy="65"/>
              </a:xfrm>
              <a:custGeom>
                <a:avLst/>
                <a:gdLst>
                  <a:gd name="T0" fmla="*/ 146 w 186"/>
                  <a:gd name="T1" fmla="*/ 28 h 195"/>
                  <a:gd name="T2" fmla="*/ 146 w 186"/>
                  <a:gd name="T3" fmla="*/ 44 h 195"/>
                  <a:gd name="T4" fmla="*/ 143 w 186"/>
                  <a:gd name="T5" fmla="*/ 58 h 195"/>
                  <a:gd name="T6" fmla="*/ 140 w 186"/>
                  <a:gd name="T7" fmla="*/ 73 h 195"/>
                  <a:gd name="T8" fmla="*/ 148 w 186"/>
                  <a:gd name="T9" fmla="*/ 87 h 195"/>
                  <a:gd name="T10" fmla="*/ 164 w 186"/>
                  <a:gd name="T11" fmla="*/ 111 h 195"/>
                  <a:gd name="T12" fmla="*/ 175 w 186"/>
                  <a:gd name="T13" fmla="*/ 139 h 195"/>
                  <a:gd name="T14" fmla="*/ 184 w 186"/>
                  <a:gd name="T15" fmla="*/ 169 h 195"/>
                  <a:gd name="T16" fmla="*/ 184 w 186"/>
                  <a:gd name="T17" fmla="*/ 190 h 195"/>
                  <a:gd name="T18" fmla="*/ 181 w 186"/>
                  <a:gd name="T19" fmla="*/ 192 h 195"/>
                  <a:gd name="T20" fmla="*/ 178 w 186"/>
                  <a:gd name="T21" fmla="*/ 195 h 195"/>
                  <a:gd name="T22" fmla="*/ 172 w 186"/>
                  <a:gd name="T23" fmla="*/ 187 h 195"/>
                  <a:gd name="T24" fmla="*/ 157 w 186"/>
                  <a:gd name="T25" fmla="*/ 169 h 195"/>
                  <a:gd name="T26" fmla="*/ 140 w 186"/>
                  <a:gd name="T27" fmla="*/ 160 h 195"/>
                  <a:gd name="T28" fmla="*/ 116 w 186"/>
                  <a:gd name="T29" fmla="*/ 157 h 195"/>
                  <a:gd name="T30" fmla="*/ 90 w 186"/>
                  <a:gd name="T31" fmla="*/ 152 h 195"/>
                  <a:gd name="T32" fmla="*/ 73 w 186"/>
                  <a:gd name="T33" fmla="*/ 146 h 195"/>
                  <a:gd name="T34" fmla="*/ 52 w 186"/>
                  <a:gd name="T35" fmla="*/ 139 h 195"/>
                  <a:gd name="T36" fmla="*/ 32 w 186"/>
                  <a:gd name="T37" fmla="*/ 134 h 195"/>
                  <a:gd name="T38" fmla="*/ 17 w 186"/>
                  <a:gd name="T39" fmla="*/ 128 h 195"/>
                  <a:gd name="T40" fmla="*/ 3 w 186"/>
                  <a:gd name="T41" fmla="*/ 108 h 195"/>
                  <a:gd name="T42" fmla="*/ 0 w 186"/>
                  <a:gd name="T43" fmla="*/ 90 h 195"/>
                  <a:gd name="T44" fmla="*/ 3 w 186"/>
                  <a:gd name="T45" fmla="*/ 73 h 195"/>
                  <a:gd name="T46" fmla="*/ 6 w 186"/>
                  <a:gd name="T47" fmla="*/ 52 h 195"/>
                  <a:gd name="T48" fmla="*/ 0 w 186"/>
                  <a:gd name="T49" fmla="*/ 38 h 195"/>
                  <a:gd name="T50" fmla="*/ 0 w 186"/>
                  <a:gd name="T51" fmla="*/ 31 h 195"/>
                  <a:gd name="T52" fmla="*/ 3 w 186"/>
                  <a:gd name="T53" fmla="*/ 26 h 195"/>
                  <a:gd name="T54" fmla="*/ 17 w 186"/>
                  <a:gd name="T55" fmla="*/ 14 h 195"/>
                  <a:gd name="T56" fmla="*/ 35 w 186"/>
                  <a:gd name="T57" fmla="*/ 3 h 195"/>
                  <a:gd name="T58" fmla="*/ 55 w 186"/>
                  <a:gd name="T59" fmla="*/ 0 h 195"/>
                  <a:gd name="T60" fmla="*/ 78 w 186"/>
                  <a:gd name="T61" fmla="*/ 3 h 195"/>
                  <a:gd name="T62" fmla="*/ 102 w 186"/>
                  <a:gd name="T63" fmla="*/ 9 h 195"/>
                  <a:gd name="T64" fmla="*/ 113 w 186"/>
                  <a:gd name="T65" fmla="*/ 12 h 195"/>
                  <a:gd name="T66" fmla="*/ 125 w 186"/>
                  <a:gd name="T67" fmla="*/ 14 h 195"/>
                  <a:gd name="T68" fmla="*/ 134 w 186"/>
                  <a:gd name="T69" fmla="*/ 17 h 195"/>
                  <a:gd name="T70" fmla="*/ 143 w 186"/>
                  <a:gd name="T71" fmla="*/ 23 h 1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86" h="195">
                    <a:moveTo>
                      <a:pt x="143" y="23"/>
                    </a:moveTo>
                    <a:lnTo>
                      <a:pt x="146" y="28"/>
                    </a:lnTo>
                    <a:lnTo>
                      <a:pt x="146" y="34"/>
                    </a:lnTo>
                    <a:lnTo>
                      <a:pt x="146" y="44"/>
                    </a:lnTo>
                    <a:lnTo>
                      <a:pt x="143" y="49"/>
                    </a:lnTo>
                    <a:lnTo>
                      <a:pt x="143" y="58"/>
                    </a:lnTo>
                    <a:lnTo>
                      <a:pt x="140" y="63"/>
                    </a:lnTo>
                    <a:lnTo>
                      <a:pt x="140" y="73"/>
                    </a:lnTo>
                    <a:lnTo>
                      <a:pt x="143" y="76"/>
                    </a:lnTo>
                    <a:lnTo>
                      <a:pt x="148" y="87"/>
                    </a:lnTo>
                    <a:lnTo>
                      <a:pt x="154" y="98"/>
                    </a:lnTo>
                    <a:lnTo>
                      <a:pt x="164" y="111"/>
                    </a:lnTo>
                    <a:lnTo>
                      <a:pt x="169" y="125"/>
                    </a:lnTo>
                    <a:lnTo>
                      <a:pt x="175" y="139"/>
                    </a:lnTo>
                    <a:lnTo>
                      <a:pt x="181" y="155"/>
                    </a:lnTo>
                    <a:lnTo>
                      <a:pt x="184" y="169"/>
                    </a:lnTo>
                    <a:lnTo>
                      <a:pt x="186" y="187"/>
                    </a:lnTo>
                    <a:lnTo>
                      <a:pt x="184" y="190"/>
                    </a:lnTo>
                    <a:lnTo>
                      <a:pt x="181" y="190"/>
                    </a:lnTo>
                    <a:lnTo>
                      <a:pt x="181" y="192"/>
                    </a:lnTo>
                    <a:lnTo>
                      <a:pt x="181" y="195"/>
                    </a:lnTo>
                    <a:lnTo>
                      <a:pt x="178" y="195"/>
                    </a:lnTo>
                    <a:lnTo>
                      <a:pt x="175" y="190"/>
                    </a:lnTo>
                    <a:lnTo>
                      <a:pt x="172" y="187"/>
                    </a:lnTo>
                    <a:lnTo>
                      <a:pt x="164" y="178"/>
                    </a:lnTo>
                    <a:lnTo>
                      <a:pt x="157" y="169"/>
                    </a:lnTo>
                    <a:lnTo>
                      <a:pt x="148" y="166"/>
                    </a:lnTo>
                    <a:lnTo>
                      <a:pt x="140" y="160"/>
                    </a:lnTo>
                    <a:lnTo>
                      <a:pt x="129" y="160"/>
                    </a:lnTo>
                    <a:lnTo>
                      <a:pt x="116" y="157"/>
                    </a:lnTo>
                    <a:lnTo>
                      <a:pt x="105" y="155"/>
                    </a:lnTo>
                    <a:lnTo>
                      <a:pt x="90" y="152"/>
                    </a:lnTo>
                    <a:lnTo>
                      <a:pt x="81" y="149"/>
                    </a:lnTo>
                    <a:lnTo>
                      <a:pt x="73" y="146"/>
                    </a:lnTo>
                    <a:lnTo>
                      <a:pt x="62" y="143"/>
                    </a:lnTo>
                    <a:lnTo>
                      <a:pt x="52" y="139"/>
                    </a:lnTo>
                    <a:lnTo>
                      <a:pt x="41" y="136"/>
                    </a:lnTo>
                    <a:lnTo>
                      <a:pt x="32" y="134"/>
                    </a:lnTo>
                    <a:lnTo>
                      <a:pt x="22" y="131"/>
                    </a:lnTo>
                    <a:lnTo>
                      <a:pt x="17" y="128"/>
                    </a:lnTo>
                    <a:lnTo>
                      <a:pt x="6" y="119"/>
                    </a:lnTo>
                    <a:lnTo>
                      <a:pt x="3" y="108"/>
                    </a:lnTo>
                    <a:lnTo>
                      <a:pt x="0" y="98"/>
                    </a:lnTo>
                    <a:lnTo>
                      <a:pt x="0" y="90"/>
                    </a:lnTo>
                    <a:lnTo>
                      <a:pt x="0" y="82"/>
                    </a:lnTo>
                    <a:lnTo>
                      <a:pt x="3" y="73"/>
                    </a:lnTo>
                    <a:lnTo>
                      <a:pt x="3" y="63"/>
                    </a:lnTo>
                    <a:lnTo>
                      <a:pt x="6" y="52"/>
                    </a:lnTo>
                    <a:lnTo>
                      <a:pt x="3" y="44"/>
                    </a:lnTo>
                    <a:lnTo>
                      <a:pt x="0" y="38"/>
                    </a:lnTo>
                    <a:lnTo>
                      <a:pt x="0" y="34"/>
                    </a:lnTo>
                    <a:lnTo>
                      <a:pt x="0" y="31"/>
                    </a:lnTo>
                    <a:lnTo>
                      <a:pt x="0" y="28"/>
                    </a:lnTo>
                    <a:lnTo>
                      <a:pt x="3" y="26"/>
                    </a:lnTo>
                    <a:lnTo>
                      <a:pt x="8" y="20"/>
                    </a:lnTo>
                    <a:lnTo>
                      <a:pt x="17" y="14"/>
                    </a:lnTo>
                    <a:lnTo>
                      <a:pt x="27" y="9"/>
                    </a:lnTo>
                    <a:lnTo>
                      <a:pt x="35" y="3"/>
                    </a:lnTo>
                    <a:lnTo>
                      <a:pt x="46" y="3"/>
                    </a:lnTo>
                    <a:lnTo>
                      <a:pt x="55" y="0"/>
                    </a:lnTo>
                    <a:lnTo>
                      <a:pt x="67" y="0"/>
                    </a:lnTo>
                    <a:lnTo>
                      <a:pt x="78" y="3"/>
                    </a:lnTo>
                    <a:lnTo>
                      <a:pt x="90" y="6"/>
                    </a:lnTo>
                    <a:lnTo>
                      <a:pt x="102" y="9"/>
                    </a:lnTo>
                    <a:lnTo>
                      <a:pt x="108" y="12"/>
                    </a:lnTo>
                    <a:lnTo>
                      <a:pt x="113" y="12"/>
                    </a:lnTo>
                    <a:lnTo>
                      <a:pt x="119" y="14"/>
                    </a:lnTo>
                    <a:lnTo>
                      <a:pt x="125" y="14"/>
                    </a:lnTo>
                    <a:lnTo>
                      <a:pt x="129" y="17"/>
                    </a:lnTo>
                    <a:lnTo>
                      <a:pt x="134" y="17"/>
                    </a:lnTo>
                    <a:lnTo>
                      <a:pt x="137" y="20"/>
                    </a:lnTo>
                    <a:lnTo>
                      <a:pt x="143" y="23"/>
                    </a:lnTo>
                    <a:close/>
                  </a:path>
                </a:pathLst>
              </a:custGeom>
              <a:solidFill>
                <a:srgbClr val="7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9" name="Freeform 162"/>
              <p:cNvSpPr>
                <a:spLocks/>
              </p:cNvSpPr>
              <p:nvPr/>
            </p:nvSpPr>
            <p:spPr bwMode="auto">
              <a:xfrm>
                <a:off x="4761" y="2452"/>
                <a:ext cx="56" cy="54"/>
              </a:xfrm>
              <a:custGeom>
                <a:avLst/>
                <a:gdLst>
                  <a:gd name="T0" fmla="*/ 129 w 167"/>
                  <a:gd name="T1" fmla="*/ 28 h 163"/>
                  <a:gd name="T2" fmla="*/ 129 w 167"/>
                  <a:gd name="T3" fmla="*/ 41 h 163"/>
                  <a:gd name="T4" fmla="*/ 126 w 167"/>
                  <a:gd name="T5" fmla="*/ 52 h 163"/>
                  <a:gd name="T6" fmla="*/ 123 w 167"/>
                  <a:gd name="T7" fmla="*/ 60 h 163"/>
                  <a:gd name="T8" fmla="*/ 129 w 167"/>
                  <a:gd name="T9" fmla="*/ 76 h 163"/>
                  <a:gd name="T10" fmla="*/ 143 w 167"/>
                  <a:gd name="T11" fmla="*/ 95 h 163"/>
                  <a:gd name="T12" fmla="*/ 156 w 167"/>
                  <a:gd name="T13" fmla="*/ 119 h 163"/>
                  <a:gd name="T14" fmla="*/ 164 w 167"/>
                  <a:gd name="T15" fmla="*/ 143 h 163"/>
                  <a:gd name="T16" fmla="*/ 161 w 167"/>
                  <a:gd name="T17" fmla="*/ 160 h 163"/>
                  <a:gd name="T18" fmla="*/ 156 w 167"/>
                  <a:gd name="T19" fmla="*/ 163 h 163"/>
                  <a:gd name="T20" fmla="*/ 149 w 167"/>
                  <a:gd name="T21" fmla="*/ 163 h 163"/>
                  <a:gd name="T22" fmla="*/ 143 w 167"/>
                  <a:gd name="T23" fmla="*/ 157 h 163"/>
                  <a:gd name="T24" fmla="*/ 132 w 167"/>
                  <a:gd name="T25" fmla="*/ 140 h 163"/>
                  <a:gd name="T26" fmla="*/ 118 w 167"/>
                  <a:gd name="T27" fmla="*/ 133 h 163"/>
                  <a:gd name="T28" fmla="*/ 100 w 167"/>
                  <a:gd name="T29" fmla="*/ 128 h 163"/>
                  <a:gd name="T30" fmla="*/ 79 w 167"/>
                  <a:gd name="T31" fmla="*/ 122 h 163"/>
                  <a:gd name="T32" fmla="*/ 62 w 167"/>
                  <a:gd name="T33" fmla="*/ 119 h 163"/>
                  <a:gd name="T34" fmla="*/ 44 w 167"/>
                  <a:gd name="T35" fmla="*/ 116 h 163"/>
                  <a:gd name="T36" fmla="*/ 27 w 167"/>
                  <a:gd name="T37" fmla="*/ 111 h 163"/>
                  <a:gd name="T38" fmla="*/ 18 w 167"/>
                  <a:gd name="T39" fmla="*/ 98 h 163"/>
                  <a:gd name="T40" fmla="*/ 6 w 167"/>
                  <a:gd name="T41" fmla="*/ 84 h 163"/>
                  <a:gd name="T42" fmla="*/ 0 w 167"/>
                  <a:gd name="T43" fmla="*/ 70 h 163"/>
                  <a:gd name="T44" fmla="*/ 3 w 167"/>
                  <a:gd name="T45" fmla="*/ 57 h 163"/>
                  <a:gd name="T46" fmla="*/ 6 w 167"/>
                  <a:gd name="T47" fmla="*/ 41 h 163"/>
                  <a:gd name="T48" fmla="*/ 3 w 167"/>
                  <a:gd name="T49" fmla="*/ 28 h 163"/>
                  <a:gd name="T50" fmla="*/ 6 w 167"/>
                  <a:gd name="T51" fmla="*/ 22 h 163"/>
                  <a:gd name="T52" fmla="*/ 9 w 167"/>
                  <a:gd name="T53" fmla="*/ 20 h 163"/>
                  <a:gd name="T54" fmla="*/ 24 w 167"/>
                  <a:gd name="T55" fmla="*/ 11 h 163"/>
                  <a:gd name="T56" fmla="*/ 35 w 167"/>
                  <a:gd name="T57" fmla="*/ 3 h 163"/>
                  <a:gd name="T58" fmla="*/ 53 w 167"/>
                  <a:gd name="T59" fmla="*/ 0 h 163"/>
                  <a:gd name="T60" fmla="*/ 70 w 167"/>
                  <a:gd name="T61" fmla="*/ 0 h 163"/>
                  <a:gd name="T62" fmla="*/ 91 w 167"/>
                  <a:gd name="T63" fmla="*/ 8 h 163"/>
                  <a:gd name="T64" fmla="*/ 100 w 167"/>
                  <a:gd name="T65" fmla="*/ 11 h 163"/>
                  <a:gd name="T66" fmla="*/ 108 w 167"/>
                  <a:gd name="T67" fmla="*/ 17 h 163"/>
                  <a:gd name="T68" fmla="*/ 118 w 167"/>
                  <a:gd name="T69" fmla="*/ 20 h 163"/>
                  <a:gd name="T70" fmla="*/ 126 w 167"/>
                  <a:gd name="T71" fmla="*/ 22 h 1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67" h="163">
                    <a:moveTo>
                      <a:pt x="126" y="22"/>
                    </a:moveTo>
                    <a:lnTo>
                      <a:pt x="129" y="28"/>
                    </a:lnTo>
                    <a:lnTo>
                      <a:pt x="129" y="35"/>
                    </a:lnTo>
                    <a:lnTo>
                      <a:pt x="129" y="41"/>
                    </a:lnTo>
                    <a:lnTo>
                      <a:pt x="126" y="46"/>
                    </a:lnTo>
                    <a:lnTo>
                      <a:pt x="126" y="52"/>
                    </a:lnTo>
                    <a:lnTo>
                      <a:pt x="123" y="57"/>
                    </a:lnTo>
                    <a:lnTo>
                      <a:pt x="123" y="60"/>
                    </a:lnTo>
                    <a:lnTo>
                      <a:pt x="126" y="63"/>
                    </a:lnTo>
                    <a:lnTo>
                      <a:pt x="129" y="76"/>
                    </a:lnTo>
                    <a:lnTo>
                      <a:pt x="137" y="87"/>
                    </a:lnTo>
                    <a:lnTo>
                      <a:pt x="143" y="95"/>
                    </a:lnTo>
                    <a:lnTo>
                      <a:pt x="149" y="108"/>
                    </a:lnTo>
                    <a:lnTo>
                      <a:pt x="156" y="119"/>
                    </a:lnTo>
                    <a:lnTo>
                      <a:pt x="161" y="128"/>
                    </a:lnTo>
                    <a:lnTo>
                      <a:pt x="164" y="143"/>
                    </a:lnTo>
                    <a:lnTo>
                      <a:pt x="167" y="157"/>
                    </a:lnTo>
                    <a:lnTo>
                      <a:pt x="161" y="160"/>
                    </a:lnTo>
                    <a:lnTo>
                      <a:pt x="158" y="160"/>
                    </a:lnTo>
                    <a:lnTo>
                      <a:pt x="156" y="163"/>
                    </a:lnTo>
                    <a:lnTo>
                      <a:pt x="153" y="163"/>
                    </a:lnTo>
                    <a:lnTo>
                      <a:pt x="149" y="163"/>
                    </a:lnTo>
                    <a:lnTo>
                      <a:pt x="146" y="160"/>
                    </a:lnTo>
                    <a:lnTo>
                      <a:pt x="143" y="157"/>
                    </a:lnTo>
                    <a:lnTo>
                      <a:pt x="137" y="149"/>
                    </a:lnTo>
                    <a:lnTo>
                      <a:pt x="132" y="140"/>
                    </a:lnTo>
                    <a:lnTo>
                      <a:pt x="126" y="137"/>
                    </a:lnTo>
                    <a:lnTo>
                      <a:pt x="118" y="133"/>
                    </a:lnTo>
                    <a:lnTo>
                      <a:pt x="108" y="130"/>
                    </a:lnTo>
                    <a:lnTo>
                      <a:pt x="100" y="128"/>
                    </a:lnTo>
                    <a:lnTo>
                      <a:pt x="91" y="125"/>
                    </a:lnTo>
                    <a:lnTo>
                      <a:pt x="79" y="122"/>
                    </a:lnTo>
                    <a:lnTo>
                      <a:pt x="70" y="119"/>
                    </a:lnTo>
                    <a:lnTo>
                      <a:pt x="62" y="119"/>
                    </a:lnTo>
                    <a:lnTo>
                      <a:pt x="53" y="116"/>
                    </a:lnTo>
                    <a:lnTo>
                      <a:pt x="44" y="116"/>
                    </a:lnTo>
                    <a:lnTo>
                      <a:pt x="35" y="113"/>
                    </a:lnTo>
                    <a:lnTo>
                      <a:pt x="27" y="111"/>
                    </a:lnTo>
                    <a:lnTo>
                      <a:pt x="21" y="105"/>
                    </a:lnTo>
                    <a:lnTo>
                      <a:pt x="18" y="98"/>
                    </a:lnTo>
                    <a:lnTo>
                      <a:pt x="9" y="92"/>
                    </a:lnTo>
                    <a:lnTo>
                      <a:pt x="6" y="84"/>
                    </a:lnTo>
                    <a:lnTo>
                      <a:pt x="3" y="78"/>
                    </a:lnTo>
                    <a:lnTo>
                      <a:pt x="0" y="70"/>
                    </a:lnTo>
                    <a:lnTo>
                      <a:pt x="0" y="63"/>
                    </a:lnTo>
                    <a:lnTo>
                      <a:pt x="3" y="57"/>
                    </a:lnTo>
                    <a:lnTo>
                      <a:pt x="3" y="49"/>
                    </a:lnTo>
                    <a:lnTo>
                      <a:pt x="6" y="41"/>
                    </a:lnTo>
                    <a:lnTo>
                      <a:pt x="3" y="35"/>
                    </a:lnTo>
                    <a:lnTo>
                      <a:pt x="3" y="28"/>
                    </a:lnTo>
                    <a:lnTo>
                      <a:pt x="3" y="25"/>
                    </a:lnTo>
                    <a:lnTo>
                      <a:pt x="6" y="22"/>
                    </a:lnTo>
                    <a:lnTo>
                      <a:pt x="6" y="20"/>
                    </a:lnTo>
                    <a:lnTo>
                      <a:pt x="9" y="20"/>
                    </a:lnTo>
                    <a:lnTo>
                      <a:pt x="16" y="17"/>
                    </a:lnTo>
                    <a:lnTo>
                      <a:pt x="24" y="11"/>
                    </a:lnTo>
                    <a:lnTo>
                      <a:pt x="30" y="8"/>
                    </a:lnTo>
                    <a:lnTo>
                      <a:pt x="35" y="3"/>
                    </a:lnTo>
                    <a:lnTo>
                      <a:pt x="44" y="0"/>
                    </a:lnTo>
                    <a:lnTo>
                      <a:pt x="53" y="0"/>
                    </a:lnTo>
                    <a:lnTo>
                      <a:pt x="62" y="0"/>
                    </a:lnTo>
                    <a:lnTo>
                      <a:pt x="70" y="0"/>
                    </a:lnTo>
                    <a:lnTo>
                      <a:pt x="79" y="6"/>
                    </a:lnTo>
                    <a:lnTo>
                      <a:pt x="91" y="8"/>
                    </a:lnTo>
                    <a:lnTo>
                      <a:pt x="94" y="11"/>
                    </a:lnTo>
                    <a:lnTo>
                      <a:pt x="100" y="11"/>
                    </a:lnTo>
                    <a:lnTo>
                      <a:pt x="102" y="14"/>
                    </a:lnTo>
                    <a:lnTo>
                      <a:pt x="108" y="17"/>
                    </a:lnTo>
                    <a:lnTo>
                      <a:pt x="111" y="17"/>
                    </a:lnTo>
                    <a:lnTo>
                      <a:pt x="118" y="20"/>
                    </a:lnTo>
                    <a:lnTo>
                      <a:pt x="121" y="22"/>
                    </a:lnTo>
                    <a:lnTo>
                      <a:pt x="126" y="22"/>
                    </a:lnTo>
                    <a:close/>
                  </a:path>
                </a:pathLst>
              </a:custGeom>
              <a:solidFill>
                <a:srgbClr val="6B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0" name="Freeform 163"/>
              <p:cNvSpPr>
                <a:spLocks/>
              </p:cNvSpPr>
              <p:nvPr/>
            </p:nvSpPr>
            <p:spPr bwMode="auto">
              <a:xfrm>
                <a:off x="4765" y="2455"/>
                <a:ext cx="46" cy="41"/>
              </a:xfrm>
              <a:custGeom>
                <a:avLst/>
                <a:gdLst>
                  <a:gd name="T0" fmla="*/ 107 w 138"/>
                  <a:gd name="T1" fmla="*/ 24 h 122"/>
                  <a:gd name="T2" fmla="*/ 110 w 138"/>
                  <a:gd name="T3" fmla="*/ 32 h 122"/>
                  <a:gd name="T4" fmla="*/ 107 w 138"/>
                  <a:gd name="T5" fmla="*/ 41 h 122"/>
                  <a:gd name="T6" fmla="*/ 107 w 138"/>
                  <a:gd name="T7" fmla="*/ 49 h 122"/>
                  <a:gd name="T8" fmla="*/ 112 w 138"/>
                  <a:gd name="T9" fmla="*/ 62 h 122"/>
                  <a:gd name="T10" fmla="*/ 124 w 138"/>
                  <a:gd name="T11" fmla="*/ 73 h 122"/>
                  <a:gd name="T12" fmla="*/ 132 w 138"/>
                  <a:gd name="T13" fmla="*/ 91 h 122"/>
                  <a:gd name="T14" fmla="*/ 138 w 138"/>
                  <a:gd name="T15" fmla="*/ 108 h 122"/>
                  <a:gd name="T16" fmla="*/ 132 w 138"/>
                  <a:gd name="T17" fmla="*/ 119 h 122"/>
                  <a:gd name="T18" fmla="*/ 126 w 138"/>
                  <a:gd name="T19" fmla="*/ 122 h 122"/>
                  <a:gd name="T20" fmla="*/ 121 w 138"/>
                  <a:gd name="T21" fmla="*/ 119 h 122"/>
                  <a:gd name="T22" fmla="*/ 115 w 138"/>
                  <a:gd name="T23" fmla="*/ 111 h 122"/>
                  <a:gd name="T24" fmla="*/ 103 w 138"/>
                  <a:gd name="T25" fmla="*/ 105 h 122"/>
                  <a:gd name="T26" fmla="*/ 89 w 138"/>
                  <a:gd name="T27" fmla="*/ 102 h 122"/>
                  <a:gd name="T28" fmla="*/ 72 w 138"/>
                  <a:gd name="T29" fmla="*/ 100 h 122"/>
                  <a:gd name="T30" fmla="*/ 56 w 138"/>
                  <a:gd name="T31" fmla="*/ 91 h 122"/>
                  <a:gd name="T32" fmla="*/ 42 w 138"/>
                  <a:gd name="T33" fmla="*/ 84 h 122"/>
                  <a:gd name="T34" fmla="*/ 27 w 138"/>
                  <a:gd name="T35" fmla="*/ 81 h 122"/>
                  <a:gd name="T36" fmla="*/ 16 w 138"/>
                  <a:gd name="T37" fmla="*/ 76 h 122"/>
                  <a:gd name="T38" fmla="*/ 7 w 138"/>
                  <a:gd name="T39" fmla="*/ 65 h 122"/>
                  <a:gd name="T40" fmla="*/ 0 w 138"/>
                  <a:gd name="T41" fmla="*/ 52 h 122"/>
                  <a:gd name="T42" fmla="*/ 0 w 138"/>
                  <a:gd name="T43" fmla="*/ 44 h 122"/>
                  <a:gd name="T44" fmla="*/ 5 w 138"/>
                  <a:gd name="T45" fmla="*/ 32 h 122"/>
                  <a:gd name="T46" fmla="*/ 7 w 138"/>
                  <a:gd name="T47" fmla="*/ 21 h 122"/>
                  <a:gd name="T48" fmla="*/ 7 w 138"/>
                  <a:gd name="T49" fmla="*/ 11 h 122"/>
                  <a:gd name="T50" fmla="*/ 13 w 138"/>
                  <a:gd name="T51" fmla="*/ 11 h 122"/>
                  <a:gd name="T52" fmla="*/ 21 w 138"/>
                  <a:gd name="T53" fmla="*/ 6 h 122"/>
                  <a:gd name="T54" fmla="*/ 33 w 138"/>
                  <a:gd name="T55" fmla="*/ 0 h 122"/>
                  <a:gd name="T56" fmla="*/ 48 w 138"/>
                  <a:gd name="T57" fmla="*/ 0 h 122"/>
                  <a:gd name="T58" fmla="*/ 62 w 138"/>
                  <a:gd name="T59" fmla="*/ 0 h 122"/>
                  <a:gd name="T60" fmla="*/ 80 w 138"/>
                  <a:gd name="T61" fmla="*/ 6 h 122"/>
                  <a:gd name="T62" fmla="*/ 86 w 138"/>
                  <a:gd name="T63" fmla="*/ 9 h 122"/>
                  <a:gd name="T64" fmla="*/ 91 w 138"/>
                  <a:gd name="T65" fmla="*/ 11 h 122"/>
                  <a:gd name="T66" fmla="*/ 97 w 138"/>
                  <a:gd name="T67" fmla="*/ 17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8" h="122">
                    <a:moveTo>
                      <a:pt x="103" y="17"/>
                    </a:moveTo>
                    <a:lnTo>
                      <a:pt x="107" y="24"/>
                    </a:lnTo>
                    <a:lnTo>
                      <a:pt x="110" y="27"/>
                    </a:lnTo>
                    <a:lnTo>
                      <a:pt x="110" y="32"/>
                    </a:lnTo>
                    <a:lnTo>
                      <a:pt x="110" y="35"/>
                    </a:lnTo>
                    <a:lnTo>
                      <a:pt x="107" y="41"/>
                    </a:lnTo>
                    <a:lnTo>
                      <a:pt x="107" y="46"/>
                    </a:lnTo>
                    <a:lnTo>
                      <a:pt x="107" y="49"/>
                    </a:lnTo>
                    <a:lnTo>
                      <a:pt x="110" y="52"/>
                    </a:lnTo>
                    <a:lnTo>
                      <a:pt x="112" y="62"/>
                    </a:lnTo>
                    <a:lnTo>
                      <a:pt x="118" y="67"/>
                    </a:lnTo>
                    <a:lnTo>
                      <a:pt x="124" y="73"/>
                    </a:lnTo>
                    <a:lnTo>
                      <a:pt x="129" y="81"/>
                    </a:lnTo>
                    <a:lnTo>
                      <a:pt x="132" y="91"/>
                    </a:lnTo>
                    <a:lnTo>
                      <a:pt x="135" y="97"/>
                    </a:lnTo>
                    <a:lnTo>
                      <a:pt x="138" y="108"/>
                    </a:lnTo>
                    <a:lnTo>
                      <a:pt x="138" y="117"/>
                    </a:lnTo>
                    <a:lnTo>
                      <a:pt x="132" y="119"/>
                    </a:lnTo>
                    <a:lnTo>
                      <a:pt x="129" y="122"/>
                    </a:lnTo>
                    <a:lnTo>
                      <a:pt x="126" y="122"/>
                    </a:lnTo>
                    <a:lnTo>
                      <a:pt x="124" y="122"/>
                    </a:lnTo>
                    <a:lnTo>
                      <a:pt x="121" y="119"/>
                    </a:lnTo>
                    <a:lnTo>
                      <a:pt x="121" y="117"/>
                    </a:lnTo>
                    <a:lnTo>
                      <a:pt x="115" y="111"/>
                    </a:lnTo>
                    <a:lnTo>
                      <a:pt x="110" y="108"/>
                    </a:lnTo>
                    <a:lnTo>
                      <a:pt x="103" y="105"/>
                    </a:lnTo>
                    <a:lnTo>
                      <a:pt x="94" y="102"/>
                    </a:lnTo>
                    <a:lnTo>
                      <a:pt x="89" y="102"/>
                    </a:lnTo>
                    <a:lnTo>
                      <a:pt x="80" y="100"/>
                    </a:lnTo>
                    <a:lnTo>
                      <a:pt x="72" y="100"/>
                    </a:lnTo>
                    <a:lnTo>
                      <a:pt x="62" y="94"/>
                    </a:lnTo>
                    <a:lnTo>
                      <a:pt x="56" y="91"/>
                    </a:lnTo>
                    <a:lnTo>
                      <a:pt x="48" y="87"/>
                    </a:lnTo>
                    <a:lnTo>
                      <a:pt x="42" y="84"/>
                    </a:lnTo>
                    <a:lnTo>
                      <a:pt x="33" y="81"/>
                    </a:lnTo>
                    <a:lnTo>
                      <a:pt x="27" y="81"/>
                    </a:lnTo>
                    <a:lnTo>
                      <a:pt x="21" y="79"/>
                    </a:lnTo>
                    <a:lnTo>
                      <a:pt x="16" y="76"/>
                    </a:lnTo>
                    <a:lnTo>
                      <a:pt x="13" y="70"/>
                    </a:lnTo>
                    <a:lnTo>
                      <a:pt x="7" y="65"/>
                    </a:lnTo>
                    <a:lnTo>
                      <a:pt x="0" y="59"/>
                    </a:lnTo>
                    <a:lnTo>
                      <a:pt x="0" y="52"/>
                    </a:lnTo>
                    <a:lnTo>
                      <a:pt x="0" y="46"/>
                    </a:lnTo>
                    <a:lnTo>
                      <a:pt x="0" y="44"/>
                    </a:lnTo>
                    <a:lnTo>
                      <a:pt x="5" y="38"/>
                    </a:lnTo>
                    <a:lnTo>
                      <a:pt x="5" y="32"/>
                    </a:lnTo>
                    <a:lnTo>
                      <a:pt x="7" y="24"/>
                    </a:lnTo>
                    <a:lnTo>
                      <a:pt x="7" y="21"/>
                    </a:lnTo>
                    <a:lnTo>
                      <a:pt x="7" y="14"/>
                    </a:lnTo>
                    <a:lnTo>
                      <a:pt x="7" y="11"/>
                    </a:lnTo>
                    <a:lnTo>
                      <a:pt x="10" y="11"/>
                    </a:lnTo>
                    <a:lnTo>
                      <a:pt x="13" y="11"/>
                    </a:lnTo>
                    <a:lnTo>
                      <a:pt x="16" y="9"/>
                    </a:lnTo>
                    <a:lnTo>
                      <a:pt x="21" y="6"/>
                    </a:lnTo>
                    <a:lnTo>
                      <a:pt x="27" y="3"/>
                    </a:lnTo>
                    <a:lnTo>
                      <a:pt x="33" y="0"/>
                    </a:lnTo>
                    <a:lnTo>
                      <a:pt x="40" y="0"/>
                    </a:lnTo>
                    <a:lnTo>
                      <a:pt x="48" y="0"/>
                    </a:lnTo>
                    <a:lnTo>
                      <a:pt x="54" y="0"/>
                    </a:lnTo>
                    <a:lnTo>
                      <a:pt x="62" y="0"/>
                    </a:lnTo>
                    <a:lnTo>
                      <a:pt x="68" y="3"/>
                    </a:lnTo>
                    <a:lnTo>
                      <a:pt x="80" y="6"/>
                    </a:lnTo>
                    <a:lnTo>
                      <a:pt x="83" y="9"/>
                    </a:lnTo>
                    <a:lnTo>
                      <a:pt x="86" y="9"/>
                    </a:lnTo>
                    <a:lnTo>
                      <a:pt x="89" y="9"/>
                    </a:lnTo>
                    <a:lnTo>
                      <a:pt x="91" y="11"/>
                    </a:lnTo>
                    <a:lnTo>
                      <a:pt x="94" y="14"/>
                    </a:lnTo>
                    <a:lnTo>
                      <a:pt x="97" y="17"/>
                    </a:lnTo>
                    <a:lnTo>
                      <a:pt x="103" y="17"/>
                    </a:lnTo>
                    <a:close/>
                  </a:path>
                </a:pathLst>
              </a:custGeom>
              <a:solidFill>
                <a:srgbClr val="6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1" name="Freeform 164"/>
              <p:cNvSpPr>
                <a:spLocks/>
              </p:cNvSpPr>
              <p:nvPr/>
            </p:nvSpPr>
            <p:spPr bwMode="auto">
              <a:xfrm>
                <a:off x="4769" y="2457"/>
                <a:ext cx="38" cy="31"/>
              </a:xfrm>
              <a:custGeom>
                <a:avLst/>
                <a:gdLst>
                  <a:gd name="T0" fmla="*/ 84 w 113"/>
                  <a:gd name="T1" fmla="*/ 26 h 91"/>
                  <a:gd name="T2" fmla="*/ 87 w 113"/>
                  <a:gd name="T3" fmla="*/ 29 h 91"/>
                  <a:gd name="T4" fmla="*/ 87 w 113"/>
                  <a:gd name="T5" fmla="*/ 35 h 91"/>
                  <a:gd name="T6" fmla="*/ 87 w 113"/>
                  <a:gd name="T7" fmla="*/ 40 h 91"/>
                  <a:gd name="T8" fmla="*/ 94 w 113"/>
                  <a:gd name="T9" fmla="*/ 50 h 91"/>
                  <a:gd name="T10" fmla="*/ 102 w 113"/>
                  <a:gd name="T11" fmla="*/ 59 h 91"/>
                  <a:gd name="T12" fmla="*/ 111 w 113"/>
                  <a:gd name="T13" fmla="*/ 70 h 91"/>
                  <a:gd name="T14" fmla="*/ 113 w 113"/>
                  <a:gd name="T15" fmla="*/ 81 h 91"/>
                  <a:gd name="T16" fmla="*/ 108 w 113"/>
                  <a:gd name="T17" fmla="*/ 88 h 91"/>
                  <a:gd name="T18" fmla="*/ 102 w 113"/>
                  <a:gd name="T19" fmla="*/ 91 h 91"/>
                  <a:gd name="T20" fmla="*/ 94 w 113"/>
                  <a:gd name="T21" fmla="*/ 91 h 91"/>
                  <a:gd name="T22" fmla="*/ 84 w 113"/>
                  <a:gd name="T23" fmla="*/ 85 h 91"/>
                  <a:gd name="T24" fmla="*/ 76 w 113"/>
                  <a:gd name="T25" fmla="*/ 78 h 91"/>
                  <a:gd name="T26" fmla="*/ 67 w 113"/>
                  <a:gd name="T27" fmla="*/ 75 h 91"/>
                  <a:gd name="T28" fmla="*/ 55 w 113"/>
                  <a:gd name="T29" fmla="*/ 70 h 91"/>
                  <a:gd name="T30" fmla="*/ 43 w 113"/>
                  <a:gd name="T31" fmla="*/ 64 h 91"/>
                  <a:gd name="T32" fmla="*/ 29 w 113"/>
                  <a:gd name="T33" fmla="*/ 59 h 91"/>
                  <a:gd name="T34" fmla="*/ 17 w 113"/>
                  <a:gd name="T35" fmla="*/ 56 h 91"/>
                  <a:gd name="T36" fmla="*/ 8 w 113"/>
                  <a:gd name="T37" fmla="*/ 50 h 91"/>
                  <a:gd name="T38" fmla="*/ 3 w 113"/>
                  <a:gd name="T39" fmla="*/ 40 h 91"/>
                  <a:gd name="T40" fmla="*/ 0 w 113"/>
                  <a:gd name="T41" fmla="*/ 32 h 91"/>
                  <a:gd name="T42" fmla="*/ 0 w 113"/>
                  <a:gd name="T43" fmla="*/ 24 h 91"/>
                  <a:gd name="T44" fmla="*/ 3 w 113"/>
                  <a:gd name="T45" fmla="*/ 18 h 91"/>
                  <a:gd name="T46" fmla="*/ 6 w 113"/>
                  <a:gd name="T47" fmla="*/ 8 h 91"/>
                  <a:gd name="T48" fmla="*/ 14 w 113"/>
                  <a:gd name="T49" fmla="*/ 5 h 91"/>
                  <a:gd name="T50" fmla="*/ 20 w 113"/>
                  <a:gd name="T51" fmla="*/ 0 h 91"/>
                  <a:gd name="T52" fmla="*/ 29 w 113"/>
                  <a:gd name="T53" fmla="*/ 3 h 91"/>
                  <a:gd name="T54" fmla="*/ 38 w 113"/>
                  <a:gd name="T55" fmla="*/ 3 h 91"/>
                  <a:gd name="T56" fmla="*/ 49 w 113"/>
                  <a:gd name="T57" fmla="*/ 3 h 91"/>
                  <a:gd name="T58" fmla="*/ 62 w 113"/>
                  <a:gd name="T59" fmla="*/ 5 h 91"/>
                  <a:gd name="T60" fmla="*/ 67 w 113"/>
                  <a:gd name="T61" fmla="*/ 11 h 91"/>
                  <a:gd name="T62" fmla="*/ 73 w 113"/>
                  <a:gd name="T63" fmla="*/ 18 h 91"/>
                  <a:gd name="T64" fmla="*/ 78 w 113"/>
                  <a:gd name="T65" fmla="*/ 21 h 91"/>
                  <a:gd name="T66" fmla="*/ 84 w 113"/>
                  <a:gd name="T67" fmla="*/ 24 h 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13" h="91">
                    <a:moveTo>
                      <a:pt x="84" y="24"/>
                    </a:moveTo>
                    <a:lnTo>
                      <a:pt x="84" y="26"/>
                    </a:lnTo>
                    <a:lnTo>
                      <a:pt x="87" y="26"/>
                    </a:lnTo>
                    <a:lnTo>
                      <a:pt x="87" y="29"/>
                    </a:lnTo>
                    <a:lnTo>
                      <a:pt x="87" y="32"/>
                    </a:lnTo>
                    <a:lnTo>
                      <a:pt x="87" y="35"/>
                    </a:lnTo>
                    <a:lnTo>
                      <a:pt x="87" y="38"/>
                    </a:lnTo>
                    <a:lnTo>
                      <a:pt x="87" y="40"/>
                    </a:lnTo>
                    <a:lnTo>
                      <a:pt x="90" y="40"/>
                    </a:lnTo>
                    <a:lnTo>
                      <a:pt x="94" y="50"/>
                    </a:lnTo>
                    <a:lnTo>
                      <a:pt x="99" y="56"/>
                    </a:lnTo>
                    <a:lnTo>
                      <a:pt x="102" y="59"/>
                    </a:lnTo>
                    <a:lnTo>
                      <a:pt x="108" y="64"/>
                    </a:lnTo>
                    <a:lnTo>
                      <a:pt x="111" y="70"/>
                    </a:lnTo>
                    <a:lnTo>
                      <a:pt x="113" y="75"/>
                    </a:lnTo>
                    <a:lnTo>
                      <a:pt x="113" y="81"/>
                    </a:lnTo>
                    <a:lnTo>
                      <a:pt x="113" y="88"/>
                    </a:lnTo>
                    <a:lnTo>
                      <a:pt x="108" y="88"/>
                    </a:lnTo>
                    <a:lnTo>
                      <a:pt x="105" y="91"/>
                    </a:lnTo>
                    <a:lnTo>
                      <a:pt x="102" y="91"/>
                    </a:lnTo>
                    <a:lnTo>
                      <a:pt x="97" y="91"/>
                    </a:lnTo>
                    <a:lnTo>
                      <a:pt x="94" y="91"/>
                    </a:lnTo>
                    <a:lnTo>
                      <a:pt x="90" y="88"/>
                    </a:lnTo>
                    <a:lnTo>
                      <a:pt x="84" y="85"/>
                    </a:lnTo>
                    <a:lnTo>
                      <a:pt x="81" y="81"/>
                    </a:lnTo>
                    <a:lnTo>
                      <a:pt x="76" y="78"/>
                    </a:lnTo>
                    <a:lnTo>
                      <a:pt x="73" y="75"/>
                    </a:lnTo>
                    <a:lnTo>
                      <a:pt x="67" y="75"/>
                    </a:lnTo>
                    <a:lnTo>
                      <a:pt x="62" y="73"/>
                    </a:lnTo>
                    <a:lnTo>
                      <a:pt x="55" y="70"/>
                    </a:lnTo>
                    <a:lnTo>
                      <a:pt x="49" y="64"/>
                    </a:lnTo>
                    <a:lnTo>
                      <a:pt x="43" y="64"/>
                    </a:lnTo>
                    <a:lnTo>
                      <a:pt x="38" y="61"/>
                    </a:lnTo>
                    <a:lnTo>
                      <a:pt x="29" y="59"/>
                    </a:lnTo>
                    <a:lnTo>
                      <a:pt x="22" y="56"/>
                    </a:lnTo>
                    <a:lnTo>
                      <a:pt x="17" y="56"/>
                    </a:lnTo>
                    <a:lnTo>
                      <a:pt x="14" y="53"/>
                    </a:lnTo>
                    <a:lnTo>
                      <a:pt x="8" y="50"/>
                    </a:lnTo>
                    <a:lnTo>
                      <a:pt x="6" y="46"/>
                    </a:lnTo>
                    <a:lnTo>
                      <a:pt x="3" y="40"/>
                    </a:lnTo>
                    <a:lnTo>
                      <a:pt x="0" y="38"/>
                    </a:lnTo>
                    <a:lnTo>
                      <a:pt x="0" y="32"/>
                    </a:lnTo>
                    <a:lnTo>
                      <a:pt x="0" y="29"/>
                    </a:lnTo>
                    <a:lnTo>
                      <a:pt x="0" y="24"/>
                    </a:lnTo>
                    <a:lnTo>
                      <a:pt x="0" y="21"/>
                    </a:lnTo>
                    <a:lnTo>
                      <a:pt x="3" y="18"/>
                    </a:lnTo>
                    <a:lnTo>
                      <a:pt x="6" y="11"/>
                    </a:lnTo>
                    <a:lnTo>
                      <a:pt x="6" y="8"/>
                    </a:lnTo>
                    <a:lnTo>
                      <a:pt x="11" y="5"/>
                    </a:lnTo>
                    <a:lnTo>
                      <a:pt x="14" y="5"/>
                    </a:lnTo>
                    <a:lnTo>
                      <a:pt x="17" y="3"/>
                    </a:lnTo>
                    <a:lnTo>
                      <a:pt x="20" y="0"/>
                    </a:lnTo>
                    <a:lnTo>
                      <a:pt x="27" y="3"/>
                    </a:lnTo>
                    <a:lnTo>
                      <a:pt x="29" y="3"/>
                    </a:lnTo>
                    <a:lnTo>
                      <a:pt x="35" y="3"/>
                    </a:lnTo>
                    <a:lnTo>
                      <a:pt x="38" y="3"/>
                    </a:lnTo>
                    <a:lnTo>
                      <a:pt x="43" y="3"/>
                    </a:lnTo>
                    <a:lnTo>
                      <a:pt x="49" y="3"/>
                    </a:lnTo>
                    <a:lnTo>
                      <a:pt x="55" y="5"/>
                    </a:lnTo>
                    <a:lnTo>
                      <a:pt x="62" y="5"/>
                    </a:lnTo>
                    <a:lnTo>
                      <a:pt x="64" y="8"/>
                    </a:lnTo>
                    <a:lnTo>
                      <a:pt x="67" y="11"/>
                    </a:lnTo>
                    <a:lnTo>
                      <a:pt x="70" y="15"/>
                    </a:lnTo>
                    <a:lnTo>
                      <a:pt x="73" y="18"/>
                    </a:lnTo>
                    <a:lnTo>
                      <a:pt x="76" y="18"/>
                    </a:lnTo>
                    <a:lnTo>
                      <a:pt x="78" y="21"/>
                    </a:lnTo>
                    <a:lnTo>
                      <a:pt x="78" y="24"/>
                    </a:lnTo>
                    <a:lnTo>
                      <a:pt x="84" y="24"/>
                    </a:lnTo>
                    <a:close/>
                  </a:path>
                </a:pathLst>
              </a:custGeom>
              <a:solidFill>
                <a:srgbClr val="5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2" name="Freeform 165"/>
              <p:cNvSpPr>
                <a:spLocks/>
              </p:cNvSpPr>
              <p:nvPr/>
            </p:nvSpPr>
            <p:spPr bwMode="auto">
              <a:xfrm>
                <a:off x="4773" y="2459"/>
                <a:ext cx="31" cy="19"/>
              </a:xfrm>
              <a:custGeom>
                <a:avLst/>
                <a:gdLst>
                  <a:gd name="T0" fmla="*/ 62 w 94"/>
                  <a:gd name="T1" fmla="*/ 24 h 56"/>
                  <a:gd name="T2" fmla="*/ 65 w 94"/>
                  <a:gd name="T3" fmla="*/ 27 h 56"/>
                  <a:gd name="T4" fmla="*/ 67 w 94"/>
                  <a:gd name="T5" fmla="*/ 30 h 56"/>
                  <a:gd name="T6" fmla="*/ 67 w 94"/>
                  <a:gd name="T7" fmla="*/ 35 h 56"/>
                  <a:gd name="T8" fmla="*/ 76 w 94"/>
                  <a:gd name="T9" fmla="*/ 41 h 56"/>
                  <a:gd name="T10" fmla="*/ 83 w 94"/>
                  <a:gd name="T11" fmla="*/ 45 h 56"/>
                  <a:gd name="T12" fmla="*/ 88 w 94"/>
                  <a:gd name="T13" fmla="*/ 48 h 56"/>
                  <a:gd name="T14" fmla="*/ 91 w 94"/>
                  <a:gd name="T15" fmla="*/ 48 h 56"/>
                  <a:gd name="T16" fmla="*/ 94 w 94"/>
                  <a:gd name="T17" fmla="*/ 51 h 56"/>
                  <a:gd name="T18" fmla="*/ 94 w 94"/>
                  <a:gd name="T19" fmla="*/ 54 h 56"/>
                  <a:gd name="T20" fmla="*/ 91 w 94"/>
                  <a:gd name="T21" fmla="*/ 54 h 56"/>
                  <a:gd name="T22" fmla="*/ 86 w 94"/>
                  <a:gd name="T23" fmla="*/ 56 h 56"/>
                  <a:gd name="T24" fmla="*/ 79 w 94"/>
                  <a:gd name="T25" fmla="*/ 56 h 56"/>
                  <a:gd name="T26" fmla="*/ 70 w 94"/>
                  <a:gd name="T27" fmla="*/ 56 h 56"/>
                  <a:gd name="T28" fmla="*/ 65 w 94"/>
                  <a:gd name="T29" fmla="*/ 54 h 56"/>
                  <a:gd name="T30" fmla="*/ 59 w 94"/>
                  <a:gd name="T31" fmla="*/ 54 h 56"/>
                  <a:gd name="T32" fmla="*/ 51 w 94"/>
                  <a:gd name="T33" fmla="*/ 51 h 56"/>
                  <a:gd name="T34" fmla="*/ 41 w 94"/>
                  <a:gd name="T35" fmla="*/ 48 h 56"/>
                  <a:gd name="T36" fmla="*/ 32 w 94"/>
                  <a:gd name="T37" fmla="*/ 41 h 56"/>
                  <a:gd name="T38" fmla="*/ 24 w 94"/>
                  <a:gd name="T39" fmla="*/ 35 h 56"/>
                  <a:gd name="T40" fmla="*/ 16 w 94"/>
                  <a:gd name="T41" fmla="*/ 30 h 56"/>
                  <a:gd name="T42" fmla="*/ 9 w 94"/>
                  <a:gd name="T43" fmla="*/ 24 h 56"/>
                  <a:gd name="T44" fmla="*/ 3 w 94"/>
                  <a:gd name="T45" fmla="*/ 19 h 56"/>
                  <a:gd name="T46" fmla="*/ 0 w 94"/>
                  <a:gd name="T47" fmla="*/ 13 h 56"/>
                  <a:gd name="T48" fmla="*/ 0 w 94"/>
                  <a:gd name="T49" fmla="*/ 10 h 56"/>
                  <a:gd name="T50" fmla="*/ 0 w 94"/>
                  <a:gd name="T51" fmla="*/ 6 h 56"/>
                  <a:gd name="T52" fmla="*/ 3 w 94"/>
                  <a:gd name="T53" fmla="*/ 0 h 56"/>
                  <a:gd name="T54" fmla="*/ 9 w 94"/>
                  <a:gd name="T55" fmla="*/ 0 h 56"/>
                  <a:gd name="T56" fmla="*/ 11 w 94"/>
                  <a:gd name="T57" fmla="*/ 0 h 56"/>
                  <a:gd name="T58" fmla="*/ 18 w 94"/>
                  <a:gd name="T59" fmla="*/ 0 h 56"/>
                  <a:gd name="T60" fmla="*/ 24 w 94"/>
                  <a:gd name="T61" fmla="*/ 0 h 56"/>
                  <a:gd name="T62" fmla="*/ 27 w 94"/>
                  <a:gd name="T63" fmla="*/ 3 h 56"/>
                  <a:gd name="T64" fmla="*/ 35 w 94"/>
                  <a:gd name="T65" fmla="*/ 3 h 56"/>
                  <a:gd name="T66" fmla="*/ 41 w 94"/>
                  <a:gd name="T67" fmla="*/ 6 h 56"/>
                  <a:gd name="T68" fmla="*/ 51 w 94"/>
                  <a:gd name="T69" fmla="*/ 6 h 56"/>
                  <a:gd name="T70" fmla="*/ 53 w 94"/>
                  <a:gd name="T71" fmla="*/ 13 h 56"/>
                  <a:gd name="T72" fmla="*/ 56 w 94"/>
                  <a:gd name="T73" fmla="*/ 19 h 56"/>
                  <a:gd name="T74" fmla="*/ 59 w 94"/>
                  <a:gd name="T75" fmla="*/ 21 h 56"/>
                  <a:gd name="T76" fmla="*/ 62 w 94"/>
                  <a:gd name="T77" fmla="*/ 24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4" h="56">
                    <a:moveTo>
                      <a:pt x="62" y="24"/>
                    </a:moveTo>
                    <a:lnTo>
                      <a:pt x="65" y="27"/>
                    </a:lnTo>
                    <a:lnTo>
                      <a:pt x="67" y="30"/>
                    </a:lnTo>
                    <a:lnTo>
                      <a:pt x="67" y="35"/>
                    </a:lnTo>
                    <a:lnTo>
                      <a:pt x="76" y="41"/>
                    </a:lnTo>
                    <a:lnTo>
                      <a:pt x="83" y="45"/>
                    </a:lnTo>
                    <a:lnTo>
                      <a:pt x="88" y="48"/>
                    </a:lnTo>
                    <a:lnTo>
                      <a:pt x="91" y="48"/>
                    </a:lnTo>
                    <a:lnTo>
                      <a:pt x="94" y="51"/>
                    </a:lnTo>
                    <a:lnTo>
                      <a:pt x="94" y="54"/>
                    </a:lnTo>
                    <a:lnTo>
                      <a:pt x="91" y="54"/>
                    </a:lnTo>
                    <a:lnTo>
                      <a:pt x="86" y="56"/>
                    </a:lnTo>
                    <a:lnTo>
                      <a:pt x="79" y="56"/>
                    </a:lnTo>
                    <a:lnTo>
                      <a:pt x="70" y="56"/>
                    </a:lnTo>
                    <a:lnTo>
                      <a:pt x="65" y="54"/>
                    </a:lnTo>
                    <a:lnTo>
                      <a:pt x="59" y="54"/>
                    </a:lnTo>
                    <a:lnTo>
                      <a:pt x="51" y="51"/>
                    </a:lnTo>
                    <a:lnTo>
                      <a:pt x="41" y="48"/>
                    </a:lnTo>
                    <a:lnTo>
                      <a:pt x="32" y="41"/>
                    </a:lnTo>
                    <a:lnTo>
                      <a:pt x="24" y="35"/>
                    </a:lnTo>
                    <a:lnTo>
                      <a:pt x="16" y="30"/>
                    </a:lnTo>
                    <a:lnTo>
                      <a:pt x="9" y="24"/>
                    </a:lnTo>
                    <a:lnTo>
                      <a:pt x="3" y="19"/>
                    </a:lnTo>
                    <a:lnTo>
                      <a:pt x="0" y="13"/>
                    </a:lnTo>
                    <a:lnTo>
                      <a:pt x="0" y="10"/>
                    </a:lnTo>
                    <a:lnTo>
                      <a:pt x="0" y="6"/>
                    </a:lnTo>
                    <a:lnTo>
                      <a:pt x="3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8" y="0"/>
                    </a:lnTo>
                    <a:lnTo>
                      <a:pt x="24" y="0"/>
                    </a:lnTo>
                    <a:lnTo>
                      <a:pt x="27" y="3"/>
                    </a:lnTo>
                    <a:lnTo>
                      <a:pt x="35" y="3"/>
                    </a:lnTo>
                    <a:lnTo>
                      <a:pt x="41" y="6"/>
                    </a:lnTo>
                    <a:lnTo>
                      <a:pt x="51" y="6"/>
                    </a:lnTo>
                    <a:lnTo>
                      <a:pt x="53" y="13"/>
                    </a:lnTo>
                    <a:lnTo>
                      <a:pt x="56" y="19"/>
                    </a:lnTo>
                    <a:lnTo>
                      <a:pt x="59" y="21"/>
                    </a:lnTo>
                    <a:lnTo>
                      <a:pt x="62" y="24"/>
                    </a:lnTo>
                    <a:close/>
                  </a:path>
                </a:pathLst>
              </a:custGeom>
              <a:solidFill>
                <a:srgbClr val="47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3" name="Freeform 166"/>
              <p:cNvSpPr>
                <a:spLocks/>
              </p:cNvSpPr>
              <p:nvPr/>
            </p:nvSpPr>
            <p:spPr bwMode="auto">
              <a:xfrm>
                <a:off x="4914" y="2433"/>
                <a:ext cx="95" cy="49"/>
              </a:xfrm>
              <a:custGeom>
                <a:avLst/>
                <a:gdLst>
                  <a:gd name="T0" fmla="*/ 0 w 283"/>
                  <a:gd name="T1" fmla="*/ 53 h 148"/>
                  <a:gd name="T2" fmla="*/ 8 w 283"/>
                  <a:gd name="T3" fmla="*/ 46 h 148"/>
                  <a:gd name="T4" fmla="*/ 14 w 283"/>
                  <a:gd name="T5" fmla="*/ 41 h 148"/>
                  <a:gd name="T6" fmla="*/ 22 w 283"/>
                  <a:gd name="T7" fmla="*/ 32 h 148"/>
                  <a:gd name="T8" fmla="*/ 32 w 283"/>
                  <a:gd name="T9" fmla="*/ 24 h 148"/>
                  <a:gd name="T10" fmla="*/ 41 w 283"/>
                  <a:gd name="T11" fmla="*/ 11 h 148"/>
                  <a:gd name="T12" fmla="*/ 49 w 283"/>
                  <a:gd name="T13" fmla="*/ 6 h 148"/>
                  <a:gd name="T14" fmla="*/ 60 w 283"/>
                  <a:gd name="T15" fmla="*/ 0 h 148"/>
                  <a:gd name="T16" fmla="*/ 73 w 283"/>
                  <a:gd name="T17" fmla="*/ 0 h 148"/>
                  <a:gd name="T18" fmla="*/ 113 w 283"/>
                  <a:gd name="T19" fmla="*/ 11 h 148"/>
                  <a:gd name="T20" fmla="*/ 151 w 283"/>
                  <a:gd name="T21" fmla="*/ 27 h 148"/>
                  <a:gd name="T22" fmla="*/ 189 w 283"/>
                  <a:gd name="T23" fmla="*/ 46 h 148"/>
                  <a:gd name="T24" fmla="*/ 224 w 283"/>
                  <a:gd name="T25" fmla="*/ 67 h 148"/>
                  <a:gd name="T26" fmla="*/ 251 w 283"/>
                  <a:gd name="T27" fmla="*/ 91 h 148"/>
                  <a:gd name="T28" fmla="*/ 272 w 283"/>
                  <a:gd name="T29" fmla="*/ 113 h 148"/>
                  <a:gd name="T30" fmla="*/ 283 w 283"/>
                  <a:gd name="T31" fmla="*/ 134 h 148"/>
                  <a:gd name="T32" fmla="*/ 280 w 283"/>
                  <a:gd name="T33" fmla="*/ 148 h 148"/>
                  <a:gd name="T34" fmla="*/ 251 w 283"/>
                  <a:gd name="T35" fmla="*/ 137 h 148"/>
                  <a:gd name="T36" fmla="*/ 224 w 283"/>
                  <a:gd name="T37" fmla="*/ 126 h 148"/>
                  <a:gd name="T38" fmla="*/ 192 w 283"/>
                  <a:gd name="T39" fmla="*/ 111 h 148"/>
                  <a:gd name="T40" fmla="*/ 160 w 283"/>
                  <a:gd name="T41" fmla="*/ 99 h 148"/>
                  <a:gd name="T42" fmla="*/ 125 w 283"/>
                  <a:gd name="T43" fmla="*/ 84 h 148"/>
                  <a:gd name="T44" fmla="*/ 87 w 283"/>
                  <a:gd name="T45" fmla="*/ 73 h 148"/>
                  <a:gd name="T46" fmla="*/ 46 w 283"/>
                  <a:gd name="T47" fmla="*/ 62 h 148"/>
                  <a:gd name="T48" fmla="*/ 0 w 283"/>
                  <a:gd name="T49" fmla="*/ 53 h 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3" h="148">
                    <a:moveTo>
                      <a:pt x="0" y="53"/>
                    </a:moveTo>
                    <a:lnTo>
                      <a:pt x="8" y="46"/>
                    </a:lnTo>
                    <a:lnTo>
                      <a:pt x="14" y="41"/>
                    </a:lnTo>
                    <a:lnTo>
                      <a:pt x="22" y="32"/>
                    </a:lnTo>
                    <a:lnTo>
                      <a:pt x="32" y="24"/>
                    </a:lnTo>
                    <a:lnTo>
                      <a:pt x="41" y="11"/>
                    </a:lnTo>
                    <a:lnTo>
                      <a:pt x="49" y="6"/>
                    </a:lnTo>
                    <a:lnTo>
                      <a:pt x="60" y="0"/>
                    </a:lnTo>
                    <a:lnTo>
                      <a:pt x="73" y="0"/>
                    </a:lnTo>
                    <a:lnTo>
                      <a:pt x="113" y="11"/>
                    </a:lnTo>
                    <a:lnTo>
                      <a:pt x="151" y="27"/>
                    </a:lnTo>
                    <a:lnTo>
                      <a:pt x="189" y="46"/>
                    </a:lnTo>
                    <a:lnTo>
                      <a:pt x="224" y="67"/>
                    </a:lnTo>
                    <a:lnTo>
                      <a:pt x="251" y="91"/>
                    </a:lnTo>
                    <a:lnTo>
                      <a:pt x="272" y="113"/>
                    </a:lnTo>
                    <a:lnTo>
                      <a:pt x="283" y="134"/>
                    </a:lnTo>
                    <a:lnTo>
                      <a:pt x="280" y="148"/>
                    </a:lnTo>
                    <a:lnTo>
                      <a:pt x="251" y="137"/>
                    </a:lnTo>
                    <a:lnTo>
                      <a:pt x="224" y="126"/>
                    </a:lnTo>
                    <a:lnTo>
                      <a:pt x="192" y="111"/>
                    </a:lnTo>
                    <a:lnTo>
                      <a:pt x="160" y="99"/>
                    </a:lnTo>
                    <a:lnTo>
                      <a:pt x="125" y="84"/>
                    </a:lnTo>
                    <a:lnTo>
                      <a:pt x="87" y="73"/>
                    </a:lnTo>
                    <a:lnTo>
                      <a:pt x="46" y="62"/>
                    </a:lnTo>
                    <a:lnTo>
                      <a:pt x="0" y="5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4" name="Freeform 167"/>
              <p:cNvSpPr>
                <a:spLocks/>
              </p:cNvSpPr>
              <p:nvPr/>
            </p:nvSpPr>
            <p:spPr bwMode="auto">
              <a:xfrm>
                <a:off x="4910" y="2463"/>
                <a:ext cx="48" cy="27"/>
              </a:xfrm>
              <a:custGeom>
                <a:avLst/>
                <a:gdLst>
                  <a:gd name="T0" fmla="*/ 0 w 143"/>
                  <a:gd name="T1" fmla="*/ 28 h 81"/>
                  <a:gd name="T2" fmla="*/ 3 w 143"/>
                  <a:gd name="T3" fmla="*/ 28 h 81"/>
                  <a:gd name="T4" fmla="*/ 10 w 143"/>
                  <a:gd name="T5" fmla="*/ 22 h 81"/>
                  <a:gd name="T6" fmla="*/ 13 w 143"/>
                  <a:gd name="T7" fmla="*/ 17 h 81"/>
                  <a:gd name="T8" fmla="*/ 18 w 143"/>
                  <a:gd name="T9" fmla="*/ 14 h 81"/>
                  <a:gd name="T10" fmla="*/ 24 w 143"/>
                  <a:gd name="T11" fmla="*/ 8 h 81"/>
                  <a:gd name="T12" fmla="*/ 27 w 143"/>
                  <a:gd name="T13" fmla="*/ 6 h 81"/>
                  <a:gd name="T14" fmla="*/ 32 w 143"/>
                  <a:gd name="T15" fmla="*/ 3 h 81"/>
                  <a:gd name="T16" fmla="*/ 41 w 143"/>
                  <a:gd name="T17" fmla="*/ 0 h 81"/>
                  <a:gd name="T18" fmla="*/ 59 w 143"/>
                  <a:gd name="T19" fmla="*/ 6 h 81"/>
                  <a:gd name="T20" fmla="*/ 80 w 143"/>
                  <a:gd name="T21" fmla="*/ 14 h 81"/>
                  <a:gd name="T22" fmla="*/ 97 w 143"/>
                  <a:gd name="T23" fmla="*/ 25 h 81"/>
                  <a:gd name="T24" fmla="*/ 115 w 143"/>
                  <a:gd name="T25" fmla="*/ 38 h 81"/>
                  <a:gd name="T26" fmla="*/ 129 w 143"/>
                  <a:gd name="T27" fmla="*/ 49 h 81"/>
                  <a:gd name="T28" fmla="*/ 140 w 143"/>
                  <a:gd name="T29" fmla="*/ 63 h 81"/>
                  <a:gd name="T30" fmla="*/ 143 w 143"/>
                  <a:gd name="T31" fmla="*/ 73 h 81"/>
                  <a:gd name="T32" fmla="*/ 143 w 143"/>
                  <a:gd name="T33" fmla="*/ 81 h 81"/>
                  <a:gd name="T34" fmla="*/ 129 w 143"/>
                  <a:gd name="T35" fmla="*/ 76 h 81"/>
                  <a:gd name="T36" fmla="*/ 118 w 143"/>
                  <a:gd name="T37" fmla="*/ 67 h 81"/>
                  <a:gd name="T38" fmla="*/ 100 w 143"/>
                  <a:gd name="T39" fmla="*/ 60 h 81"/>
                  <a:gd name="T40" fmla="*/ 86 w 143"/>
                  <a:gd name="T41" fmla="*/ 52 h 81"/>
                  <a:gd name="T42" fmla="*/ 68 w 143"/>
                  <a:gd name="T43" fmla="*/ 46 h 81"/>
                  <a:gd name="T44" fmla="*/ 48 w 143"/>
                  <a:gd name="T45" fmla="*/ 41 h 81"/>
                  <a:gd name="T46" fmla="*/ 24 w 143"/>
                  <a:gd name="T47" fmla="*/ 35 h 81"/>
                  <a:gd name="T48" fmla="*/ 0 w 143"/>
                  <a:gd name="T49" fmla="*/ 28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43" h="81">
                    <a:moveTo>
                      <a:pt x="0" y="28"/>
                    </a:moveTo>
                    <a:lnTo>
                      <a:pt x="3" y="28"/>
                    </a:lnTo>
                    <a:lnTo>
                      <a:pt x="10" y="22"/>
                    </a:lnTo>
                    <a:lnTo>
                      <a:pt x="13" y="17"/>
                    </a:lnTo>
                    <a:lnTo>
                      <a:pt x="18" y="14"/>
                    </a:lnTo>
                    <a:lnTo>
                      <a:pt x="24" y="8"/>
                    </a:lnTo>
                    <a:lnTo>
                      <a:pt x="27" y="6"/>
                    </a:lnTo>
                    <a:lnTo>
                      <a:pt x="32" y="3"/>
                    </a:lnTo>
                    <a:lnTo>
                      <a:pt x="41" y="0"/>
                    </a:lnTo>
                    <a:lnTo>
                      <a:pt x="59" y="6"/>
                    </a:lnTo>
                    <a:lnTo>
                      <a:pt x="80" y="14"/>
                    </a:lnTo>
                    <a:lnTo>
                      <a:pt x="97" y="25"/>
                    </a:lnTo>
                    <a:lnTo>
                      <a:pt x="115" y="38"/>
                    </a:lnTo>
                    <a:lnTo>
                      <a:pt x="129" y="49"/>
                    </a:lnTo>
                    <a:lnTo>
                      <a:pt x="140" y="63"/>
                    </a:lnTo>
                    <a:lnTo>
                      <a:pt x="143" y="73"/>
                    </a:lnTo>
                    <a:lnTo>
                      <a:pt x="143" y="81"/>
                    </a:lnTo>
                    <a:lnTo>
                      <a:pt x="129" y="76"/>
                    </a:lnTo>
                    <a:lnTo>
                      <a:pt x="118" y="67"/>
                    </a:lnTo>
                    <a:lnTo>
                      <a:pt x="100" y="60"/>
                    </a:lnTo>
                    <a:lnTo>
                      <a:pt x="86" y="52"/>
                    </a:lnTo>
                    <a:lnTo>
                      <a:pt x="68" y="46"/>
                    </a:lnTo>
                    <a:lnTo>
                      <a:pt x="48" y="41"/>
                    </a:lnTo>
                    <a:lnTo>
                      <a:pt x="24" y="35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5" name="Freeform 168"/>
              <p:cNvSpPr>
                <a:spLocks/>
              </p:cNvSpPr>
              <p:nvPr/>
            </p:nvSpPr>
            <p:spPr bwMode="auto">
              <a:xfrm>
                <a:off x="4347" y="2993"/>
                <a:ext cx="110" cy="52"/>
              </a:xfrm>
              <a:custGeom>
                <a:avLst/>
                <a:gdLst>
                  <a:gd name="T0" fmla="*/ 0 w 330"/>
                  <a:gd name="T1" fmla="*/ 54 h 156"/>
                  <a:gd name="T2" fmla="*/ 11 w 330"/>
                  <a:gd name="T3" fmla="*/ 48 h 156"/>
                  <a:gd name="T4" fmla="*/ 25 w 330"/>
                  <a:gd name="T5" fmla="*/ 43 h 156"/>
                  <a:gd name="T6" fmla="*/ 41 w 330"/>
                  <a:gd name="T7" fmla="*/ 33 h 156"/>
                  <a:gd name="T8" fmla="*/ 58 w 330"/>
                  <a:gd name="T9" fmla="*/ 22 h 156"/>
                  <a:gd name="T10" fmla="*/ 73 w 330"/>
                  <a:gd name="T11" fmla="*/ 13 h 156"/>
                  <a:gd name="T12" fmla="*/ 87 w 330"/>
                  <a:gd name="T13" fmla="*/ 7 h 156"/>
                  <a:gd name="T14" fmla="*/ 105 w 330"/>
                  <a:gd name="T15" fmla="*/ 0 h 156"/>
                  <a:gd name="T16" fmla="*/ 119 w 330"/>
                  <a:gd name="T17" fmla="*/ 0 h 156"/>
                  <a:gd name="T18" fmla="*/ 166 w 330"/>
                  <a:gd name="T19" fmla="*/ 13 h 156"/>
                  <a:gd name="T20" fmla="*/ 208 w 330"/>
                  <a:gd name="T21" fmla="*/ 27 h 156"/>
                  <a:gd name="T22" fmla="*/ 248 w 330"/>
                  <a:gd name="T23" fmla="*/ 48 h 156"/>
                  <a:gd name="T24" fmla="*/ 283 w 330"/>
                  <a:gd name="T25" fmla="*/ 71 h 156"/>
                  <a:gd name="T26" fmla="*/ 310 w 330"/>
                  <a:gd name="T27" fmla="*/ 97 h 156"/>
                  <a:gd name="T28" fmla="*/ 327 w 330"/>
                  <a:gd name="T29" fmla="*/ 121 h 156"/>
                  <a:gd name="T30" fmla="*/ 330 w 330"/>
                  <a:gd name="T31" fmla="*/ 141 h 156"/>
                  <a:gd name="T32" fmla="*/ 321 w 330"/>
                  <a:gd name="T33" fmla="*/ 156 h 156"/>
                  <a:gd name="T34" fmla="*/ 292 w 330"/>
                  <a:gd name="T35" fmla="*/ 143 h 156"/>
                  <a:gd name="T36" fmla="*/ 260 w 330"/>
                  <a:gd name="T37" fmla="*/ 129 h 156"/>
                  <a:gd name="T38" fmla="*/ 225 w 330"/>
                  <a:gd name="T39" fmla="*/ 115 h 156"/>
                  <a:gd name="T40" fmla="*/ 189 w 330"/>
                  <a:gd name="T41" fmla="*/ 100 h 156"/>
                  <a:gd name="T42" fmla="*/ 152 w 330"/>
                  <a:gd name="T43" fmla="*/ 86 h 156"/>
                  <a:gd name="T44" fmla="*/ 105 w 330"/>
                  <a:gd name="T45" fmla="*/ 73 h 156"/>
                  <a:gd name="T46" fmla="*/ 55 w 330"/>
                  <a:gd name="T47" fmla="*/ 62 h 156"/>
                  <a:gd name="T48" fmla="*/ 0 w 330"/>
                  <a:gd name="T49" fmla="*/ 54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30" h="156">
                    <a:moveTo>
                      <a:pt x="0" y="54"/>
                    </a:moveTo>
                    <a:lnTo>
                      <a:pt x="11" y="48"/>
                    </a:lnTo>
                    <a:lnTo>
                      <a:pt x="25" y="43"/>
                    </a:lnTo>
                    <a:lnTo>
                      <a:pt x="41" y="33"/>
                    </a:lnTo>
                    <a:lnTo>
                      <a:pt x="58" y="22"/>
                    </a:lnTo>
                    <a:lnTo>
                      <a:pt x="73" y="13"/>
                    </a:lnTo>
                    <a:lnTo>
                      <a:pt x="87" y="7"/>
                    </a:lnTo>
                    <a:lnTo>
                      <a:pt x="105" y="0"/>
                    </a:lnTo>
                    <a:lnTo>
                      <a:pt x="119" y="0"/>
                    </a:lnTo>
                    <a:lnTo>
                      <a:pt x="166" y="13"/>
                    </a:lnTo>
                    <a:lnTo>
                      <a:pt x="208" y="27"/>
                    </a:lnTo>
                    <a:lnTo>
                      <a:pt x="248" y="48"/>
                    </a:lnTo>
                    <a:lnTo>
                      <a:pt x="283" y="71"/>
                    </a:lnTo>
                    <a:lnTo>
                      <a:pt x="310" y="97"/>
                    </a:lnTo>
                    <a:lnTo>
                      <a:pt x="327" y="121"/>
                    </a:lnTo>
                    <a:lnTo>
                      <a:pt x="330" y="141"/>
                    </a:lnTo>
                    <a:lnTo>
                      <a:pt x="321" y="156"/>
                    </a:lnTo>
                    <a:lnTo>
                      <a:pt x="292" y="143"/>
                    </a:lnTo>
                    <a:lnTo>
                      <a:pt x="260" y="129"/>
                    </a:lnTo>
                    <a:lnTo>
                      <a:pt x="225" y="115"/>
                    </a:lnTo>
                    <a:lnTo>
                      <a:pt x="189" y="100"/>
                    </a:lnTo>
                    <a:lnTo>
                      <a:pt x="152" y="86"/>
                    </a:lnTo>
                    <a:lnTo>
                      <a:pt x="105" y="73"/>
                    </a:lnTo>
                    <a:lnTo>
                      <a:pt x="55" y="62"/>
                    </a:lnTo>
                    <a:lnTo>
                      <a:pt x="0" y="5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6" name="Freeform 169"/>
              <p:cNvSpPr>
                <a:spLocks/>
              </p:cNvSpPr>
              <p:nvPr/>
            </p:nvSpPr>
            <p:spPr bwMode="auto">
              <a:xfrm>
                <a:off x="4345" y="3022"/>
                <a:ext cx="69" cy="40"/>
              </a:xfrm>
              <a:custGeom>
                <a:avLst/>
                <a:gdLst>
                  <a:gd name="T0" fmla="*/ 0 w 209"/>
                  <a:gd name="T1" fmla="*/ 22 h 122"/>
                  <a:gd name="T2" fmla="*/ 10 w 209"/>
                  <a:gd name="T3" fmla="*/ 22 h 122"/>
                  <a:gd name="T4" fmla="*/ 18 w 209"/>
                  <a:gd name="T5" fmla="*/ 20 h 122"/>
                  <a:gd name="T6" fmla="*/ 30 w 209"/>
                  <a:gd name="T7" fmla="*/ 17 h 122"/>
                  <a:gd name="T8" fmla="*/ 42 w 209"/>
                  <a:gd name="T9" fmla="*/ 11 h 122"/>
                  <a:gd name="T10" fmla="*/ 51 w 209"/>
                  <a:gd name="T11" fmla="*/ 6 h 122"/>
                  <a:gd name="T12" fmla="*/ 62 w 209"/>
                  <a:gd name="T13" fmla="*/ 3 h 122"/>
                  <a:gd name="T14" fmla="*/ 70 w 209"/>
                  <a:gd name="T15" fmla="*/ 0 h 122"/>
                  <a:gd name="T16" fmla="*/ 83 w 209"/>
                  <a:gd name="T17" fmla="*/ 0 h 122"/>
                  <a:gd name="T18" fmla="*/ 112 w 209"/>
                  <a:gd name="T19" fmla="*/ 11 h 122"/>
                  <a:gd name="T20" fmla="*/ 138 w 209"/>
                  <a:gd name="T21" fmla="*/ 29 h 122"/>
                  <a:gd name="T22" fmla="*/ 164 w 209"/>
                  <a:gd name="T23" fmla="*/ 46 h 122"/>
                  <a:gd name="T24" fmla="*/ 185 w 209"/>
                  <a:gd name="T25" fmla="*/ 64 h 122"/>
                  <a:gd name="T26" fmla="*/ 199 w 209"/>
                  <a:gd name="T27" fmla="*/ 81 h 122"/>
                  <a:gd name="T28" fmla="*/ 209 w 209"/>
                  <a:gd name="T29" fmla="*/ 100 h 122"/>
                  <a:gd name="T30" fmla="*/ 209 w 209"/>
                  <a:gd name="T31" fmla="*/ 114 h 122"/>
                  <a:gd name="T32" fmla="*/ 202 w 209"/>
                  <a:gd name="T33" fmla="*/ 122 h 122"/>
                  <a:gd name="T34" fmla="*/ 182 w 209"/>
                  <a:gd name="T35" fmla="*/ 111 h 122"/>
                  <a:gd name="T36" fmla="*/ 161 w 209"/>
                  <a:gd name="T37" fmla="*/ 100 h 122"/>
                  <a:gd name="T38" fmla="*/ 142 w 209"/>
                  <a:gd name="T39" fmla="*/ 87 h 122"/>
                  <a:gd name="T40" fmla="*/ 121 w 209"/>
                  <a:gd name="T41" fmla="*/ 76 h 122"/>
                  <a:gd name="T42" fmla="*/ 94 w 209"/>
                  <a:gd name="T43" fmla="*/ 64 h 122"/>
                  <a:gd name="T44" fmla="*/ 68 w 209"/>
                  <a:gd name="T45" fmla="*/ 49 h 122"/>
                  <a:gd name="T46" fmla="*/ 35 w 209"/>
                  <a:gd name="T47" fmla="*/ 38 h 122"/>
                  <a:gd name="T48" fmla="*/ 0 w 209"/>
                  <a:gd name="T49" fmla="*/ 22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09" h="122">
                    <a:moveTo>
                      <a:pt x="0" y="22"/>
                    </a:moveTo>
                    <a:lnTo>
                      <a:pt x="10" y="22"/>
                    </a:lnTo>
                    <a:lnTo>
                      <a:pt x="18" y="20"/>
                    </a:lnTo>
                    <a:lnTo>
                      <a:pt x="30" y="17"/>
                    </a:lnTo>
                    <a:lnTo>
                      <a:pt x="42" y="11"/>
                    </a:lnTo>
                    <a:lnTo>
                      <a:pt x="51" y="6"/>
                    </a:lnTo>
                    <a:lnTo>
                      <a:pt x="62" y="3"/>
                    </a:lnTo>
                    <a:lnTo>
                      <a:pt x="70" y="0"/>
                    </a:lnTo>
                    <a:lnTo>
                      <a:pt x="83" y="0"/>
                    </a:lnTo>
                    <a:lnTo>
                      <a:pt x="112" y="11"/>
                    </a:lnTo>
                    <a:lnTo>
                      <a:pt x="138" y="29"/>
                    </a:lnTo>
                    <a:lnTo>
                      <a:pt x="164" y="46"/>
                    </a:lnTo>
                    <a:lnTo>
                      <a:pt x="185" y="64"/>
                    </a:lnTo>
                    <a:lnTo>
                      <a:pt x="199" y="81"/>
                    </a:lnTo>
                    <a:lnTo>
                      <a:pt x="209" y="100"/>
                    </a:lnTo>
                    <a:lnTo>
                      <a:pt x="209" y="114"/>
                    </a:lnTo>
                    <a:lnTo>
                      <a:pt x="202" y="122"/>
                    </a:lnTo>
                    <a:lnTo>
                      <a:pt x="182" y="111"/>
                    </a:lnTo>
                    <a:lnTo>
                      <a:pt x="161" y="100"/>
                    </a:lnTo>
                    <a:lnTo>
                      <a:pt x="142" y="87"/>
                    </a:lnTo>
                    <a:lnTo>
                      <a:pt x="121" y="76"/>
                    </a:lnTo>
                    <a:lnTo>
                      <a:pt x="94" y="64"/>
                    </a:lnTo>
                    <a:lnTo>
                      <a:pt x="68" y="49"/>
                    </a:lnTo>
                    <a:lnTo>
                      <a:pt x="35" y="38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7" name="Freeform 170"/>
              <p:cNvSpPr>
                <a:spLocks/>
              </p:cNvSpPr>
              <p:nvPr/>
            </p:nvSpPr>
            <p:spPr bwMode="auto">
              <a:xfrm>
                <a:off x="4233" y="2965"/>
                <a:ext cx="82" cy="131"/>
              </a:xfrm>
              <a:custGeom>
                <a:avLst/>
                <a:gdLst>
                  <a:gd name="T0" fmla="*/ 246 w 246"/>
                  <a:gd name="T1" fmla="*/ 38 h 394"/>
                  <a:gd name="T2" fmla="*/ 236 w 246"/>
                  <a:gd name="T3" fmla="*/ 33 h 394"/>
                  <a:gd name="T4" fmla="*/ 225 w 246"/>
                  <a:gd name="T5" fmla="*/ 24 h 394"/>
                  <a:gd name="T6" fmla="*/ 210 w 246"/>
                  <a:gd name="T7" fmla="*/ 17 h 394"/>
                  <a:gd name="T8" fmla="*/ 195 w 246"/>
                  <a:gd name="T9" fmla="*/ 12 h 394"/>
                  <a:gd name="T10" fmla="*/ 181 w 246"/>
                  <a:gd name="T11" fmla="*/ 6 h 394"/>
                  <a:gd name="T12" fmla="*/ 170 w 246"/>
                  <a:gd name="T13" fmla="*/ 0 h 394"/>
                  <a:gd name="T14" fmla="*/ 157 w 246"/>
                  <a:gd name="T15" fmla="*/ 0 h 394"/>
                  <a:gd name="T16" fmla="*/ 146 w 246"/>
                  <a:gd name="T17" fmla="*/ 0 h 394"/>
                  <a:gd name="T18" fmla="*/ 117 w 246"/>
                  <a:gd name="T19" fmla="*/ 14 h 394"/>
                  <a:gd name="T20" fmla="*/ 84 w 246"/>
                  <a:gd name="T21" fmla="*/ 44 h 394"/>
                  <a:gd name="T22" fmla="*/ 55 w 246"/>
                  <a:gd name="T23" fmla="*/ 91 h 394"/>
                  <a:gd name="T24" fmla="*/ 31 w 246"/>
                  <a:gd name="T25" fmla="*/ 143 h 394"/>
                  <a:gd name="T26" fmla="*/ 11 w 246"/>
                  <a:gd name="T27" fmla="*/ 205 h 394"/>
                  <a:gd name="T28" fmla="*/ 0 w 246"/>
                  <a:gd name="T29" fmla="*/ 270 h 394"/>
                  <a:gd name="T30" fmla="*/ 0 w 246"/>
                  <a:gd name="T31" fmla="*/ 333 h 394"/>
                  <a:gd name="T32" fmla="*/ 14 w 246"/>
                  <a:gd name="T33" fmla="*/ 394 h 394"/>
                  <a:gd name="T34" fmla="*/ 31 w 246"/>
                  <a:gd name="T35" fmla="*/ 345 h 394"/>
                  <a:gd name="T36" fmla="*/ 55 w 246"/>
                  <a:gd name="T37" fmla="*/ 292 h 394"/>
                  <a:gd name="T38" fmla="*/ 79 w 246"/>
                  <a:gd name="T39" fmla="*/ 237 h 394"/>
                  <a:gd name="T40" fmla="*/ 108 w 246"/>
                  <a:gd name="T41" fmla="*/ 184 h 394"/>
                  <a:gd name="T42" fmla="*/ 138 w 246"/>
                  <a:gd name="T43" fmla="*/ 138 h 394"/>
                  <a:gd name="T44" fmla="*/ 170 w 246"/>
                  <a:gd name="T45" fmla="*/ 94 h 394"/>
                  <a:gd name="T46" fmla="*/ 208 w 246"/>
                  <a:gd name="T47" fmla="*/ 62 h 394"/>
                  <a:gd name="T48" fmla="*/ 246 w 246"/>
                  <a:gd name="T49" fmla="*/ 38 h 3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46" h="394">
                    <a:moveTo>
                      <a:pt x="246" y="38"/>
                    </a:moveTo>
                    <a:lnTo>
                      <a:pt x="236" y="33"/>
                    </a:lnTo>
                    <a:lnTo>
                      <a:pt x="225" y="24"/>
                    </a:lnTo>
                    <a:lnTo>
                      <a:pt x="210" y="17"/>
                    </a:lnTo>
                    <a:lnTo>
                      <a:pt x="195" y="12"/>
                    </a:lnTo>
                    <a:lnTo>
                      <a:pt x="181" y="6"/>
                    </a:lnTo>
                    <a:lnTo>
                      <a:pt x="170" y="0"/>
                    </a:lnTo>
                    <a:lnTo>
                      <a:pt x="157" y="0"/>
                    </a:lnTo>
                    <a:lnTo>
                      <a:pt x="146" y="0"/>
                    </a:lnTo>
                    <a:lnTo>
                      <a:pt x="117" y="14"/>
                    </a:lnTo>
                    <a:lnTo>
                      <a:pt x="84" y="44"/>
                    </a:lnTo>
                    <a:lnTo>
                      <a:pt x="55" y="91"/>
                    </a:lnTo>
                    <a:lnTo>
                      <a:pt x="31" y="143"/>
                    </a:lnTo>
                    <a:lnTo>
                      <a:pt x="11" y="205"/>
                    </a:lnTo>
                    <a:lnTo>
                      <a:pt x="0" y="270"/>
                    </a:lnTo>
                    <a:lnTo>
                      <a:pt x="0" y="333"/>
                    </a:lnTo>
                    <a:lnTo>
                      <a:pt x="14" y="394"/>
                    </a:lnTo>
                    <a:lnTo>
                      <a:pt x="31" y="345"/>
                    </a:lnTo>
                    <a:lnTo>
                      <a:pt x="55" y="292"/>
                    </a:lnTo>
                    <a:lnTo>
                      <a:pt x="79" y="237"/>
                    </a:lnTo>
                    <a:lnTo>
                      <a:pt x="108" y="184"/>
                    </a:lnTo>
                    <a:lnTo>
                      <a:pt x="138" y="138"/>
                    </a:lnTo>
                    <a:lnTo>
                      <a:pt x="170" y="94"/>
                    </a:lnTo>
                    <a:lnTo>
                      <a:pt x="208" y="62"/>
                    </a:lnTo>
                    <a:lnTo>
                      <a:pt x="246" y="38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8" name="Freeform 171"/>
              <p:cNvSpPr>
                <a:spLocks/>
              </p:cNvSpPr>
              <p:nvPr/>
            </p:nvSpPr>
            <p:spPr bwMode="auto">
              <a:xfrm>
                <a:off x="4240" y="2965"/>
                <a:ext cx="71" cy="114"/>
              </a:xfrm>
              <a:custGeom>
                <a:avLst/>
                <a:gdLst>
                  <a:gd name="T0" fmla="*/ 213 w 213"/>
                  <a:gd name="T1" fmla="*/ 33 h 342"/>
                  <a:gd name="T2" fmla="*/ 205 w 213"/>
                  <a:gd name="T3" fmla="*/ 30 h 342"/>
                  <a:gd name="T4" fmla="*/ 193 w 213"/>
                  <a:gd name="T5" fmla="*/ 24 h 342"/>
                  <a:gd name="T6" fmla="*/ 185 w 213"/>
                  <a:gd name="T7" fmla="*/ 17 h 342"/>
                  <a:gd name="T8" fmla="*/ 172 w 213"/>
                  <a:gd name="T9" fmla="*/ 9 h 342"/>
                  <a:gd name="T10" fmla="*/ 161 w 213"/>
                  <a:gd name="T11" fmla="*/ 6 h 342"/>
                  <a:gd name="T12" fmla="*/ 150 w 213"/>
                  <a:gd name="T13" fmla="*/ 0 h 342"/>
                  <a:gd name="T14" fmla="*/ 140 w 213"/>
                  <a:gd name="T15" fmla="*/ 0 h 342"/>
                  <a:gd name="T16" fmla="*/ 132 w 213"/>
                  <a:gd name="T17" fmla="*/ 0 h 342"/>
                  <a:gd name="T18" fmla="*/ 105 w 213"/>
                  <a:gd name="T19" fmla="*/ 17 h 342"/>
                  <a:gd name="T20" fmla="*/ 78 w 213"/>
                  <a:gd name="T21" fmla="*/ 44 h 342"/>
                  <a:gd name="T22" fmla="*/ 53 w 213"/>
                  <a:gd name="T23" fmla="*/ 84 h 342"/>
                  <a:gd name="T24" fmla="*/ 29 w 213"/>
                  <a:gd name="T25" fmla="*/ 132 h 342"/>
                  <a:gd name="T26" fmla="*/ 11 w 213"/>
                  <a:gd name="T27" fmla="*/ 181 h 342"/>
                  <a:gd name="T28" fmla="*/ 0 w 213"/>
                  <a:gd name="T29" fmla="*/ 237 h 342"/>
                  <a:gd name="T30" fmla="*/ 0 w 213"/>
                  <a:gd name="T31" fmla="*/ 289 h 342"/>
                  <a:gd name="T32" fmla="*/ 11 w 213"/>
                  <a:gd name="T33" fmla="*/ 342 h 342"/>
                  <a:gd name="T34" fmla="*/ 27 w 213"/>
                  <a:gd name="T35" fmla="*/ 300 h 342"/>
                  <a:gd name="T36" fmla="*/ 48 w 213"/>
                  <a:gd name="T37" fmla="*/ 254 h 342"/>
                  <a:gd name="T38" fmla="*/ 67 w 213"/>
                  <a:gd name="T39" fmla="*/ 208 h 342"/>
                  <a:gd name="T40" fmla="*/ 94 w 213"/>
                  <a:gd name="T41" fmla="*/ 160 h 342"/>
                  <a:gd name="T42" fmla="*/ 120 w 213"/>
                  <a:gd name="T43" fmla="*/ 120 h 342"/>
                  <a:gd name="T44" fmla="*/ 150 w 213"/>
                  <a:gd name="T45" fmla="*/ 82 h 342"/>
                  <a:gd name="T46" fmla="*/ 178 w 213"/>
                  <a:gd name="T47" fmla="*/ 52 h 342"/>
                  <a:gd name="T48" fmla="*/ 213 w 213"/>
                  <a:gd name="T49" fmla="*/ 33 h 3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13" h="342">
                    <a:moveTo>
                      <a:pt x="213" y="33"/>
                    </a:moveTo>
                    <a:lnTo>
                      <a:pt x="205" y="30"/>
                    </a:lnTo>
                    <a:lnTo>
                      <a:pt x="193" y="24"/>
                    </a:lnTo>
                    <a:lnTo>
                      <a:pt x="185" y="17"/>
                    </a:lnTo>
                    <a:lnTo>
                      <a:pt x="172" y="9"/>
                    </a:lnTo>
                    <a:lnTo>
                      <a:pt x="161" y="6"/>
                    </a:lnTo>
                    <a:lnTo>
                      <a:pt x="150" y="0"/>
                    </a:lnTo>
                    <a:lnTo>
                      <a:pt x="140" y="0"/>
                    </a:lnTo>
                    <a:lnTo>
                      <a:pt x="132" y="0"/>
                    </a:lnTo>
                    <a:lnTo>
                      <a:pt x="105" y="17"/>
                    </a:lnTo>
                    <a:lnTo>
                      <a:pt x="78" y="44"/>
                    </a:lnTo>
                    <a:lnTo>
                      <a:pt x="53" y="84"/>
                    </a:lnTo>
                    <a:lnTo>
                      <a:pt x="29" y="132"/>
                    </a:lnTo>
                    <a:lnTo>
                      <a:pt x="11" y="181"/>
                    </a:lnTo>
                    <a:lnTo>
                      <a:pt x="0" y="237"/>
                    </a:lnTo>
                    <a:lnTo>
                      <a:pt x="0" y="289"/>
                    </a:lnTo>
                    <a:lnTo>
                      <a:pt x="11" y="342"/>
                    </a:lnTo>
                    <a:lnTo>
                      <a:pt x="27" y="300"/>
                    </a:lnTo>
                    <a:lnTo>
                      <a:pt x="48" y="254"/>
                    </a:lnTo>
                    <a:lnTo>
                      <a:pt x="67" y="208"/>
                    </a:lnTo>
                    <a:lnTo>
                      <a:pt x="94" y="160"/>
                    </a:lnTo>
                    <a:lnTo>
                      <a:pt x="120" y="120"/>
                    </a:lnTo>
                    <a:lnTo>
                      <a:pt x="150" y="82"/>
                    </a:lnTo>
                    <a:lnTo>
                      <a:pt x="178" y="52"/>
                    </a:lnTo>
                    <a:lnTo>
                      <a:pt x="213" y="33"/>
                    </a:lnTo>
                    <a:close/>
                  </a:path>
                </a:pathLst>
              </a:custGeom>
              <a:solidFill>
                <a:srgbClr val="F7121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9" name="Freeform 172"/>
              <p:cNvSpPr>
                <a:spLocks/>
              </p:cNvSpPr>
              <p:nvPr/>
            </p:nvSpPr>
            <p:spPr bwMode="auto">
              <a:xfrm>
                <a:off x="4247" y="2965"/>
                <a:ext cx="60" cy="95"/>
              </a:xfrm>
              <a:custGeom>
                <a:avLst/>
                <a:gdLst>
                  <a:gd name="T0" fmla="*/ 181 w 181"/>
                  <a:gd name="T1" fmla="*/ 27 h 286"/>
                  <a:gd name="T2" fmla="*/ 175 w 181"/>
                  <a:gd name="T3" fmla="*/ 24 h 286"/>
                  <a:gd name="T4" fmla="*/ 167 w 181"/>
                  <a:gd name="T5" fmla="*/ 17 h 286"/>
                  <a:gd name="T6" fmla="*/ 157 w 181"/>
                  <a:gd name="T7" fmla="*/ 12 h 286"/>
                  <a:gd name="T8" fmla="*/ 148 w 181"/>
                  <a:gd name="T9" fmla="*/ 6 h 286"/>
                  <a:gd name="T10" fmla="*/ 140 w 181"/>
                  <a:gd name="T11" fmla="*/ 3 h 286"/>
                  <a:gd name="T12" fmla="*/ 129 w 181"/>
                  <a:gd name="T13" fmla="*/ 0 h 286"/>
                  <a:gd name="T14" fmla="*/ 122 w 181"/>
                  <a:gd name="T15" fmla="*/ 0 h 286"/>
                  <a:gd name="T16" fmla="*/ 116 w 181"/>
                  <a:gd name="T17" fmla="*/ 0 h 286"/>
                  <a:gd name="T18" fmla="*/ 97 w 181"/>
                  <a:gd name="T19" fmla="*/ 17 h 286"/>
                  <a:gd name="T20" fmla="*/ 73 w 181"/>
                  <a:gd name="T21" fmla="*/ 47 h 286"/>
                  <a:gd name="T22" fmla="*/ 49 w 181"/>
                  <a:gd name="T23" fmla="*/ 79 h 286"/>
                  <a:gd name="T24" fmla="*/ 29 w 181"/>
                  <a:gd name="T25" fmla="*/ 120 h 286"/>
                  <a:gd name="T26" fmla="*/ 14 w 181"/>
                  <a:gd name="T27" fmla="*/ 160 h 286"/>
                  <a:gd name="T28" fmla="*/ 3 w 181"/>
                  <a:gd name="T29" fmla="*/ 205 h 286"/>
                  <a:gd name="T30" fmla="*/ 0 w 181"/>
                  <a:gd name="T31" fmla="*/ 246 h 286"/>
                  <a:gd name="T32" fmla="*/ 8 w 181"/>
                  <a:gd name="T33" fmla="*/ 286 h 286"/>
                  <a:gd name="T34" fmla="*/ 22 w 181"/>
                  <a:gd name="T35" fmla="*/ 251 h 286"/>
                  <a:gd name="T36" fmla="*/ 38 w 181"/>
                  <a:gd name="T37" fmla="*/ 213 h 286"/>
                  <a:gd name="T38" fmla="*/ 57 w 181"/>
                  <a:gd name="T39" fmla="*/ 176 h 286"/>
                  <a:gd name="T40" fmla="*/ 76 w 181"/>
                  <a:gd name="T41" fmla="*/ 138 h 286"/>
                  <a:gd name="T42" fmla="*/ 99 w 181"/>
                  <a:gd name="T43" fmla="*/ 103 h 286"/>
                  <a:gd name="T44" fmla="*/ 122 w 181"/>
                  <a:gd name="T45" fmla="*/ 70 h 286"/>
                  <a:gd name="T46" fmla="*/ 148 w 181"/>
                  <a:gd name="T47" fmla="*/ 44 h 286"/>
                  <a:gd name="T48" fmla="*/ 181 w 181"/>
                  <a:gd name="T49" fmla="*/ 27 h 2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81" h="286">
                    <a:moveTo>
                      <a:pt x="181" y="27"/>
                    </a:moveTo>
                    <a:lnTo>
                      <a:pt x="175" y="24"/>
                    </a:lnTo>
                    <a:lnTo>
                      <a:pt x="167" y="17"/>
                    </a:lnTo>
                    <a:lnTo>
                      <a:pt x="157" y="12"/>
                    </a:lnTo>
                    <a:lnTo>
                      <a:pt x="148" y="6"/>
                    </a:lnTo>
                    <a:lnTo>
                      <a:pt x="140" y="3"/>
                    </a:lnTo>
                    <a:lnTo>
                      <a:pt x="129" y="0"/>
                    </a:lnTo>
                    <a:lnTo>
                      <a:pt x="122" y="0"/>
                    </a:lnTo>
                    <a:lnTo>
                      <a:pt x="116" y="0"/>
                    </a:lnTo>
                    <a:lnTo>
                      <a:pt x="97" y="17"/>
                    </a:lnTo>
                    <a:lnTo>
                      <a:pt x="73" y="47"/>
                    </a:lnTo>
                    <a:lnTo>
                      <a:pt x="49" y="79"/>
                    </a:lnTo>
                    <a:lnTo>
                      <a:pt x="29" y="120"/>
                    </a:lnTo>
                    <a:lnTo>
                      <a:pt x="14" y="160"/>
                    </a:lnTo>
                    <a:lnTo>
                      <a:pt x="3" y="205"/>
                    </a:lnTo>
                    <a:lnTo>
                      <a:pt x="0" y="246"/>
                    </a:lnTo>
                    <a:lnTo>
                      <a:pt x="8" y="286"/>
                    </a:lnTo>
                    <a:lnTo>
                      <a:pt x="22" y="251"/>
                    </a:lnTo>
                    <a:lnTo>
                      <a:pt x="38" y="213"/>
                    </a:lnTo>
                    <a:lnTo>
                      <a:pt x="57" y="176"/>
                    </a:lnTo>
                    <a:lnTo>
                      <a:pt x="76" y="138"/>
                    </a:lnTo>
                    <a:lnTo>
                      <a:pt x="99" y="103"/>
                    </a:lnTo>
                    <a:lnTo>
                      <a:pt x="122" y="70"/>
                    </a:lnTo>
                    <a:lnTo>
                      <a:pt x="148" y="44"/>
                    </a:lnTo>
                    <a:lnTo>
                      <a:pt x="181" y="27"/>
                    </a:lnTo>
                    <a:close/>
                  </a:path>
                </a:pathLst>
              </a:custGeom>
              <a:solidFill>
                <a:srgbClr val="F20A0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0" name="Freeform 173"/>
              <p:cNvSpPr>
                <a:spLocks/>
              </p:cNvSpPr>
              <p:nvPr/>
            </p:nvSpPr>
            <p:spPr bwMode="auto">
              <a:xfrm>
                <a:off x="4252" y="2964"/>
                <a:ext cx="51" cy="79"/>
              </a:xfrm>
              <a:custGeom>
                <a:avLst/>
                <a:gdLst>
                  <a:gd name="T0" fmla="*/ 152 w 152"/>
                  <a:gd name="T1" fmla="*/ 23 h 236"/>
                  <a:gd name="T2" fmla="*/ 147 w 152"/>
                  <a:gd name="T3" fmla="*/ 19 h 236"/>
                  <a:gd name="T4" fmla="*/ 140 w 152"/>
                  <a:gd name="T5" fmla="*/ 14 h 236"/>
                  <a:gd name="T6" fmla="*/ 131 w 152"/>
                  <a:gd name="T7" fmla="*/ 11 h 236"/>
                  <a:gd name="T8" fmla="*/ 126 w 152"/>
                  <a:gd name="T9" fmla="*/ 5 h 236"/>
                  <a:gd name="T10" fmla="*/ 120 w 152"/>
                  <a:gd name="T11" fmla="*/ 2 h 236"/>
                  <a:gd name="T12" fmla="*/ 115 w 152"/>
                  <a:gd name="T13" fmla="*/ 2 h 236"/>
                  <a:gd name="T14" fmla="*/ 108 w 152"/>
                  <a:gd name="T15" fmla="*/ 0 h 236"/>
                  <a:gd name="T16" fmla="*/ 105 w 152"/>
                  <a:gd name="T17" fmla="*/ 2 h 236"/>
                  <a:gd name="T18" fmla="*/ 91 w 152"/>
                  <a:gd name="T19" fmla="*/ 23 h 236"/>
                  <a:gd name="T20" fmla="*/ 73 w 152"/>
                  <a:gd name="T21" fmla="*/ 51 h 236"/>
                  <a:gd name="T22" fmla="*/ 53 w 152"/>
                  <a:gd name="T23" fmla="*/ 81 h 236"/>
                  <a:gd name="T24" fmla="*/ 35 w 152"/>
                  <a:gd name="T25" fmla="*/ 110 h 236"/>
                  <a:gd name="T26" fmla="*/ 18 w 152"/>
                  <a:gd name="T27" fmla="*/ 143 h 236"/>
                  <a:gd name="T28" fmla="*/ 5 w 152"/>
                  <a:gd name="T29" fmla="*/ 175 h 236"/>
                  <a:gd name="T30" fmla="*/ 0 w 152"/>
                  <a:gd name="T31" fmla="*/ 207 h 236"/>
                  <a:gd name="T32" fmla="*/ 3 w 152"/>
                  <a:gd name="T33" fmla="*/ 236 h 236"/>
                  <a:gd name="T34" fmla="*/ 18 w 152"/>
                  <a:gd name="T35" fmla="*/ 210 h 236"/>
                  <a:gd name="T36" fmla="*/ 32 w 152"/>
                  <a:gd name="T37" fmla="*/ 180 h 236"/>
                  <a:gd name="T38" fmla="*/ 47 w 152"/>
                  <a:gd name="T39" fmla="*/ 148 h 236"/>
                  <a:gd name="T40" fmla="*/ 64 w 152"/>
                  <a:gd name="T41" fmla="*/ 116 h 236"/>
                  <a:gd name="T42" fmla="*/ 82 w 152"/>
                  <a:gd name="T43" fmla="*/ 86 h 236"/>
                  <a:gd name="T44" fmla="*/ 102 w 152"/>
                  <a:gd name="T45" fmla="*/ 61 h 236"/>
                  <a:gd name="T46" fmla="*/ 126 w 152"/>
                  <a:gd name="T47" fmla="*/ 40 h 236"/>
                  <a:gd name="T48" fmla="*/ 152 w 152"/>
                  <a:gd name="T49" fmla="*/ 23 h 2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2" h="236">
                    <a:moveTo>
                      <a:pt x="152" y="23"/>
                    </a:moveTo>
                    <a:lnTo>
                      <a:pt x="147" y="19"/>
                    </a:lnTo>
                    <a:lnTo>
                      <a:pt x="140" y="14"/>
                    </a:lnTo>
                    <a:lnTo>
                      <a:pt x="131" y="11"/>
                    </a:lnTo>
                    <a:lnTo>
                      <a:pt x="126" y="5"/>
                    </a:lnTo>
                    <a:lnTo>
                      <a:pt x="120" y="2"/>
                    </a:lnTo>
                    <a:lnTo>
                      <a:pt x="115" y="2"/>
                    </a:lnTo>
                    <a:lnTo>
                      <a:pt x="108" y="0"/>
                    </a:lnTo>
                    <a:lnTo>
                      <a:pt x="105" y="2"/>
                    </a:lnTo>
                    <a:lnTo>
                      <a:pt x="91" y="23"/>
                    </a:lnTo>
                    <a:lnTo>
                      <a:pt x="73" y="51"/>
                    </a:lnTo>
                    <a:lnTo>
                      <a:pt x="53" y="81"/>
                    </a:lnTo>
                    <a:lnTo>
                      <a:pt x="35" y="110"/>
                    </a:lnTo>
                    <a:lnTo>
                      <a:pt x="18" y="143"/>
                    </a:lnTo>
                    <a:lnTo>
                      <a:pt x="5" y="175"/>
                    </a:lnTo>
                    <a:lnTo>
                      <a:pt x="0" y="207"/>
                    </a:lnTo>
                    <a:lnTo>
                      <a:pt x="3" y="236"/>
                    </a:lnTo>
                    <a:lnTo>
                      <a:pt x="18" y="210"/>
                    </a:lnTo>
                    <a:lnTo>
                      <a:pt x="32" y="180"/>
                    </a:lnTo>
                    <a:lnTo>
                      <a:pt x="47" y="148"/>
                    </a:lnTo>
                    <a:lnTo>
                      <a:pt x="64" y="116"/>
                    </a:lnTo>
                    <a:lnTo>
                      <a:pt x="82" y="86"/>
                    </a:lnTo>
                    <a:lnTo>
                      <a:pt x="102" y="61"/>
                    </a:lnTo>
                    <a:lnTo>
                      <a:pt x="126" y="40"/>
                    </a:lnTo>
                    <a:lnTo>
                      <a:pt x="152" y="23"/>
                    </a:lnTo>
                    <a:close/>
                  </a:path>
                </a:pathLst>
              </a:custGeom>
              <a:solidFill>
                <a:srgbClr val="EB060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1" name="Freeform 174"/>
              <p:cNvSpPr>
                <a:spLocks/>
              </p:cNvSpPr>
              <p:nvPr/>
            </p:nvSpPr>
            <p:spPr bwMode="auto">
              <a:xfrm>
                <a:off x="4257" y="2965"/>
                <a:ext cx="42" cy="60"/>
              </a:xfrm>
              <a:custGeom>
                <a:avLst/>
                <a:gdLst>
                  <a:gd name="T0" fmla="*/ 125 w 125"/>
                  <a:gd name="T1" fmla="*/ 21 h 181"/>
                  <a:gd name="T2" fmla="*/ 119 w 125"/>
                  <a:gd name="T3" fmla="*/ 17 h 181"/>
                  <a:gd name="T4" fmla="*/ 116 w 125"/>
                  <a:gd name="T5" fmla="*/ 12 h 181"/>
                  <a:gd name="T6" fmla="*/ 111 w 125"/>
                  <a:gd name="T7" fmla="*/ 9 h 181"/>
                  <a:gd name="T8" fmla="*/ 108 w 125"/>
                  <a:gd name="T9" fmla="*/ 6 h 181"/>
                  <a:gd name="T10" fmla="*/ 105 w 125"/>
                  <a:gd name="T11" fmla="*/ 3 h 181"/>
                  <a:gd name="T12" fmla="*/ 102 w 125"/>
                  <a:gd name="T13" fmla="*/ 0 h 181"/>
                  <a:gd name="T14" fmla="*/ 100 w 125"/>
                  <a:gd name="T15" fmla="*/ 3 h 181"/>
                  <a:gd name="T16" fmla="*/ 97 w 125"/>
                  <a:gd name="T17" fmla="*/ 6 h 181"/>
                  <a:gd name="T18" fmla="*/ 84 w 125"/>
                  <a:gd name="T19" fmla="*/ 33 h 181"/>
                  <a:gd name="T20" fmla="*/ 67 w 125"/>
                  <a:gd name="T21" fmla="*/ 56 h 181"/>
                  <a:gd name="T22" fmla="*/ 49 w 125"/>
                  <a:gd name="T23" fmla="*/ 79 h 181"/>
                  <a:gd name="T24" fmla="*/ 35 w 125"/>
                  <a:gd name="T25" fmla="*/ 103 h 181"/>
                  <a:gd name="T26" fmla="*/ 20 w 125"/>
                  <a:gd name="T27" fmla="*/ 122 h 181"/>
                  <a:gd name="T28" fmla="*/ 9 w 125"/>
                  <a:gd name="T29" fmla="*/ 143 h 181"/>
                  <a:gd name="T30" fmla="*/ 0 w 125"/>
                  <a:gd name="T31" fmla="*/ 164 h 181"/>
                  <a:gd name="T32" fmla="*/ 0 w 125"/>
                  <a:gd name="T33" fmla="*/ 181 h 181"/>
                  <a:gd name="T34" fmla="*/ 11 w 125"/>
                  <a:gd name="T35" fmla="*/ 164 h 181"/>
                  <a:gd name="T36" fmla="*/ 25 w 125"/>
                  <a:gd name="T37" fmla="*/ 141 h 181"/>
                  <a:gd name="T38" fmla="*/ 38 w 125"/>
                  <a:gd name="T39" fmla="*/ 117 h 181"/>
                  <a:gd name="T40" fmla="*/ 49 w 125"/>
                  <a:gd name="T41" fmla="*/ 94 h 181"/>
                  <a:gd name="T42" fmla="*/ 65 w 125"/>
                  <a:gd name="T43" fmla="*/ 70 h 181"/>
                  <a:gd name="T44" fmla="*/ 81 w 125"/>
                  <a:gd name="T45" fmla="*/ 49 h 181"/>
                  <a:gd name="T46" fmla="*/ 102 w 125"/>
                  <a:gd name="T47" fmla="*/ 33 h 181"/>
                  <a:gd name="T48" fmla="*/ 125 w 125"/>
                  <a:gd name="T49" fmla="*/ 21 h 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25" h="181">
                    <a:moveTo>
                      <a:pt x="125" y="21"/>
                    </a:moveTo>
                    <a:lnTo>
                      <a:pt x="119" y="17"/>
                    </a:lnTo>
                    <a:lnTo>
                      <a:pt x="116" y="12"/>
                    </a:lnTo>
                    <a:lnTo>
                      <a:pt x="111" y="9"/>
                    </a:lnTo>
                    <a:lnTo>
                      <a:pt x="108" y="6"/>
                    </a:lnTo>
                    <a:lnTo>
                      <a:pt x="105" y="3"/>
                    </a:lnTo>
                    <a:lnTo>
                      <a:pt x="102" y="0"/>
                    </a:lnTo>
                    <a:lnTo>
                      <a:pt x="100" y="3"/>
                    </a:lnTo>
                    <a:lnTo>
                      <a:pt x="97" y="6"/>
                    </a:lnTo>
                    <a:lnTo>
                      <a:pt x="84" y="33"/>
                    </a:lnTo>
                    <a:lnTo>
                      <a:pt x="67" y="56"/>
                    </a:lnTo>
                    <a:lnTo>
                      <a:pt x="49" y="79"/>
                    </a:lnTo>
                    <a:lnTo>
                      <a:pt x="35" y="103"/>
                    </a:lnTo>
                    <a:lnTo>
                      <a:pt x="20" y="122"/>
                    </a:lnTo>
                    <a:lnTo>
                      <a:pt x="9" y="143"/>
                    </a:lnTo>
                    <a:lnTo>
                      <a:pt x="0" y="164"/>
                    </a:lnTo>
                    <a:lnTo>
                      <a:pt x="0" y="181"/>
                    </a:lnTo>
                    <a:lnTo>
                      <a:pt x="11" y="164"/>
                    </a:lnTo>
                    <a:lnTo>
                      <a:pt x="25" y="141"/>
                    </a:lnTo>
                    <a:lnTo>
                      <a:pt x="38" y="117"/>
                    </a:lnTo>
                    <a:lnTo>
                      <a:pt x="49" y="94"/>
                    </a:lnTo>
                    <a:lnTo>
                      <a:pt x="65" y="70"/>
                    </a:lnTo>
                    <a:lnTo>
                      <a:pt x="81" y="49"/>
                    </a:lnTo>
                    <a:lnTo>
                      <a:pt x="102" y="33"/>
                    </a:lnTo>
                    <a:lnTo>
                      <a:pt x="125" y="21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2" name="Freeform 175"/>
              <p:cNvSpPr>
                <a:spLocks/>
              </p:cNvSpPr>
              <p:nvPr/>
            </p:nvSpPr>
            <p:spPr bwMode="auto">
              <a:xfrm>
                <a:off x="5109" y="2613"/>
                <a:ext cx="68" cy="70"/>
              </a:xfrm>
              <a:custGeom>
                <a:avLst/>
                <a:gdLst>
                  <a:gd name="T0" fmla="*/ 70 w 205"/>
                  <a:gd name="T1" fmla="*/ 12 h 210"/>
                  <a:gd name="T2" fmla="*/ 90 w 205"/>
                  <a:gd name="T3" fmla="*/ 5 h 210"/>
                  <a:gd name="T4" fmla="*/ 111 w 205"/>
                  <a:gd name="T5" fmla="*/ 0 h 210"/>
                  <a:gd name="T6" fmla="*/ 129 w 205"/>
                  <a:gd name="T7" fmla="*/ 0 h 210"/>
                  <a:gd name="T8" fmla="*/ 143 w 205"/>
                  <a:gd name="T9" fmla="*/ 5 h 210"/>
                  <a:gd name="T10" fmla="*/ 155 w 205"/>
                  <a:gd name="T11" fmla="*/ 12 h 210"/>
                  <a:gd name="T12" fmla="*/ 170 w 205"/>
                  <a:gd name="T13" fmla="*/ 23 h 210"/>
                  <a:gd name="T14" fmla="*/ 178 w 205"/>
                  <a:gd name="T15" fmla="*/ 40 h 210"/>
                  <a:gd name="T16" fmla="*/ 190 w 205"/>
                  <a:gd name="T17" fmla="*/ 61 h 210"/>
                  <a:gd name="T18" fmla="*/ 199 w 205"/>
                  <a:gd name="T19" fmla="*/ 88 h 210"/>
                  <a:gd name="T20" fmla="*/ 205 w 205"/>
                  <a:gd name="T21" fmla="*/ 110 h 210"/>
                  <a:gd name="T22" fmla="*/ 205 w 205"/>
                  <a:gd name="T23" fmla="*/ 131 h 210"/>
                  <a:gd name="T24" fmla="*/ 205 w 205"/>
                  <a:gd name="T25" fmla="*/ 152 h 210"/>
                  <a:gd name="T26" fmla="*/ 199 w 205"/>
                  <a:gd name="T27" fmla="*/ 169 h 210"/>
                  <a:gd name="T28" fmla="*/ 187 w 205"/>
                  <a:gd name="T29" fmla="*/ 183 h 210"/>
                  <a:gd name="T30" fmla="*/ 173 w 205"/>
                  <a:gd name="T31" fmla="*/ 199 h 210"/>
                  <a:gd name="T32" fmla="*/ 149 w 205"/>
                  <a:gd name="T33" fmla="*/ 207 h 210"/>
                  <a:gd name="T34" fmla="*/ 129 w 205"/>
                  <a:gd name="T35" fmla="*/ 210 h 210"/>
                  <a:gd name="T36" fmla="*/ 108 w 205"/>
                  <a:gd name="T37" fmla="*/ 207 h 210"/>
                  <a:gd name="T38" fmla="*/ 87 w 205"/>
                  <a:gd name="T39" fmla="*/ 201 h 210"/>
                  <a:gd name="T40" fmla="*/ 70 w 205"/>
                  <a:gd name="T41" fmla="*/ 190 h 210"/>
                  <a:gd name="T42" fmla="*/ 52 w 205"/>
                  <a:gd name="T43" fmla="*/ 178 h 210"/>
                  <a:gd name="T44" fmla="*/ 38 w 205"/>
                  <a:gd name="T45" fmla="*/ 161 h 210"/>
                  <a:gd name="T46" fmla="*/ 23 w 205"/>
                  <a:gd name="T47" fmla="*/ 140 h 210"/>
                  <a:gd name="T48" fmla="*/ 12 w 205"/>
                  <a:gd name="T49" fmla="*/ 120 h 210"/>
                  <a:gd name="T50" fmla="*/ 3 w 205"/>
                  <a:gd name="T51" fmla="*/ 96 h 210"/>
                  <a:gd name="T52" fmla="*/ 0 w 205"/>
                  <a:gd name="T53" fmla="*/ 75 h 210"/>
                  <a:gd name="T54" fmla="*/ 3 w 205"/>
                  <a:gd name="T55" fmla="*/ 58 h 210"/>
                  <a:gd name="T56" fmla="*/ 9 w 205"/>
                  <a:gd name="T57" fmla="*/ 44 h 210"/>
                  <a:gd name="T58" fmla="*/ 17 w 205"/>
                  <a:gd name="T59" fmla="*/ 32 h 210"/>
                  <a:gd name="T60" fmla="*/ 33 w 205"/>
                  <a:gd name="T61" fmla="*/ 23 h 210"/>
                  <a:gd name="T62" fmla="*/ 49 w 205"/>
                  <a:gd name="T63" fmla="*/ 18 h 210"/>
                  <a:gd name="T64" fmla="*/ 70 w 205"/>
                  <a:gd name="T65" fmla="*/ 12 h 2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5" h="210">
                    <a:moveTo>
                      <a:pt x="70" y="12"/>
                    </a:moveTo>
                    <a:lnTo>
                      <a:pt x="90" y="5"/>
                    </a:lnTo>
                    <a:lnTo>
                      <a:pt x="111" y="0"/>
                    </a:lnTo>
                    <a:lnTo>
                      <a:pt x="129" y="0"/>
                    </a:lnTo>
                    <a:lnTo>
                      <a:pt x="143" y="5"/>
                    </a:lnTo>
                    <a:lnTo>
                      <a:pt x="155" y="12"/>
                    </a:lnTo>
                    <a:lnTo>
                      <a:pt x="170" y="23"/>
                    </a:lnTo>
                    <a:lnTo>
                      <a:pt x="178" y="40"/>
                    </a:lnTo>
                    <a:lnTo>
                      <a:pt x="190" y="61"/>
                    </a:lnTo>
                    <a:lnTo>
                      <a:pt x="199" y="88"/>
                    </a:lnTo>
                    <a:lnTo>
                      <a:pt x="205" y="110"/>
                    </a:lnTo>
                    <a:lnTo>
                      <a:pt x="205" y="131"/>
                    </a:lnTo>
                    <a:lnTo>
                      <a:pt x="205" y="152"/>
                    </a:lnTo>
                    <a:lnTo>
                      <a:pt x="199" y="169"/>
                    </a:lnTo>
                    <a:lnTo>
                      <a:pt x="187" y="183"/>
                    </a:lnTo>
                    <a:lnTo>
                      <a:pt x="173" y="199"/>
                    </a:lnTo>
                    <a:lnTo>
                      <a:pt x="149" y="207"/>
                    </a:lnTo>
                    <a:lnTo>
                      <a:pt x="129" y="210"/>
                    </a:lnTo>
                    <a:lnTo>
                      <a:pt x="108" y="207"/>
                    </a:lnTo>
                    <a:lnTo>
                      <a:pt x="87" y="201"/>
                    </a:lnTo>
                    <a:lnTo>
                      <a:pt x="70" y="190"/>
                    </a:lnTo>
                    <a:lnTo>
                      <a:pt x="52" y="178"/>
                    </a:lnTo>
                    <a:lnTo>
                      <a:pt x="38" y="161"/>
                    </a:lnTo>
                    <a:lnTo>
                      <a:pt x="23" y="140"/>
                    </a:lnTo>
                    <a:lnTo>
                      <a:pt x="12" y="120"/>
                    </a:lnTo>
                    <a:lnTo>
                      <a:pt x="3" y="96"/>
                    </a:lnTo>
                    <a:lnTo>
                      <a:pt x="0" y="75"/>
                    </a:lnTo>
                    <a:lnTo>
                      <a:pt x="3" y="58"/>
                    </a:lnTo>
                    <a:lnTo>
                      <a:pt x="9" y="44"/>
                    </a:lnTo>
                    <a:lnTo>
                      <a:pt x="17" y="32"/>
                    </a:lnTo>
                    <a:lnTo>
                      <a:pt x="33" y="23"/>
                    </a:lnTo>
                    <a:lnTo>
                      <a:pt x="49" y="18"/>
                    </a:lnTo>
                    <a:lnTo>
                      <a:pt x="70" y="12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3" name="Freeform 176"/>
              <p:cNvSpPr>
                <a:spLocks/>
              </p:cNvSpPr>
              <p:nvPr/>
            </p:nvSpPr>
            <p:spPr bwMode="auto">
              <a:xfrm>
                <a:off x="5113" y="2619"/>
                <a:ext cx="63" cy="62"/>
              </a:xfrm>
              <a:custGeom>
                <a:avLst/>
                <a:gdLst>
                  <a:gd name="T0" fmla="*/ 70 w 190"/>
                  <a:gd name="T1" fmla="*/ 11 h 186"/>
                  <a:gd name="T2" fmla="*/ 91 w 190"/>
                  <a:gd name="T3" fmla="*/ 5 h 186"/>
                  <a:gd name="T4" fmla="*/ 107 w 190"/>
                  <a:gd name="T5" fmla="*/ 0 h 186"/>
                  <a:gd name="T6" fmla="*/ 120 w 190"/>
                  <a:gd name="T7" fmla="*/ 0 h 186"/>
                  <a:gd name="T8" fmla="*/ 134 w 190"/>
                  <a:gd name="T9" fmla="*/ 0 h 186"/>
                  <a:gd name="T10" fmla="*/ 145 w 190"/>
                  <a:gd name="T11" fmla="*/ 5 h 186"/>
                  <a:gd name="T12" fmla="*/ 155 w 190"/>
                  <a:gd name="T13" fmla="*/ 14 h 186"/>
                  <a:gd name="T14" fmla="*/ 164 w 190"/>
                  <a:gd name="T15" fmla="*/ 29 h 186"/>
                  <a:gd name="T16" fmla="*/ 172 w 190"/>
                  <a:gd name="T17" fmla="*/ 49 h 186"/>
                  <a:gd name="T18" fmla="*/ 180 w 190"/>
                  <a:gd name="T19" fmla="*/ 73 h 186"/>
                  <a:gd name="T20" fmla="*/ 187 w 190"/>
                  <a:gd name="T21" fmla="*/ 92 h 186"/>
                  <a:gd name="T22" fmla="*/ 190 w 190"/>
                  <a:gd name="T23" fmla="*/ 113 h 186"/>
                  <a:gd name="T24" fmla="*/ 187 w 190"/>
                  <a:gd name="T25" fmla="*/ 134 h 186"/>
                  <a:gd name="T26" fmla="*/ 180 w 190"/>
                  <a:gd name="T27" fmla="*/ 151 h 186"/>
                  <a:gd name="T28" fmla="*/ 172 w 190"/>
                  <a:gd name="T29" fmla="*/ 165 h 186"/>
                  <a:gd name="T30" fmla="*/ 158 w 190"/>
                  <a:gd name="T31" fmla="*/ 178 h 186"/>
                  <a:gd name="T32" fmla="*/ 137 w 190"/>
                  <a:gd name="T33" fmla="*/ 183 h 186"/>
                  <a:gd name="T34" fmla="*/ 120 w 190"/>
                  <a:gd name="T35" fmla="*/ 186 h 186"/>
                  <a:gd name="T36" fmla="*/ 99 w 190"/>
                  <a:gd name="T37" fmla="*/ 186 h 186"/>
                  <a:gd name="T38" fmla="*/ 78 w 190"/>
                  <a:gd name="T39" fmla="*/ 181 h 186"/>
                  <a:gd name="T40" fmla="*/ 61 w 190"/>
                  <a:gd name="T41" fmla="*/ 172 h 186"/>
                  <a:gd name="T42" fmla="*/ 43 w 190"/>
                  <a:gd name="T43" fmla="*/ 157 h 186"/>
                  <a:gd name="T44" fmla="*/ 29 w 190"/>
                  <a:gd name="T45" fmla="*/ 143 h 186"/>
                  <a:gd name="T46" fmla="*/ 18 w 190"/>
                  <a:gd name="T47" fmla="*/ 122 h 186"/>
                  <a:gd name="T48" fmla="*/ 5 w 190"/>
                  <a:gd name="T49" fmla="*/ 102 h 186"/>
                  <a:gd name="T50" fmla="*/ 0 w 190"/>
                  <a:gd name="T51" fmla="*/ 81 h 186"/>
                  <a:gd name="T52" fmla="*/ 0 w 190"/>
                  <a:gd name="T53" fmla="*/ 67 h 186"/>
                  <a:gd name="T54" fmla="*/ 2 w 190"/>
                  <a:gd name="T55" fmla="*/ 52 h 186"/>
                  <a:gd name="T56" fmla="*/ 11 w 190"/>
                  <a:gd name="T57" fmla="*/ 40 h 186"/>
                  <a:gd name="T58" fmla="*/ 21 w 190"/>
                  <a:gd name="T59" fmla="*/ 29 h 186"/>
                  <a:gd name="T60" fmla="*/ 35 w 190"/>
                  <a:gd name="T61" fmla="*/ 22 h 186"/>
                  <a:gd name="T62" fmla="*/ 50 w 190"/>
                  <a:gd name="T63" fmla="*/ 14 h 186"/>
                  <a:gd name="T64" fmla="*/ 70 w 190"/>
                  <a:gd name="T65" fmla="*/ 11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0" h="186">
                    <a:moveTo>
                      <a:pt x="70" y="11"/>
                    </a:moveTo>
                    <a:lnTo>
                      <a:pt x="91" y="5"/>
                    </a:lnTo>
                    <a:lnTo>
                      <a:pt x="107" y="0"/>
                    </a:lnTo>
                    <a:lnTo>
                      <a:pt x="120" y="0"/>
                    </a:lnTo>
                    <a:lnTo>
                      <a:pt x="134" y="0"/>
                    </a:lnTo>
                    <a:lnTo>
                      <a:pt x="145" y="5"/>
                    </a:lnTo>
                    <a:lnTo>
                      <a:pt x="155" y="14"/>
                    </a:lnTo>
                    <a:lnTo>
                      <a:pt x="164" y="29"/>
                    </a:lnTo>
                    <a:lnTo>
                      <a:pt x="172" y="49"/>
                    </a:lnTo>
                    <a:lnTo>
                      <a:pt x="180" y="73"/>
                    </a:lnTo>
                    <a:lnTo>
                      <a:pt x="187" y="92"/>
                    </a:lnTo>
                    <a:lnTo>
                      <a:pt x="190" y="113"/>
                    </a:lnTo>
                    <a:lnTo>
                      <a:pt x="187" y="134"/>
                    </a:lnTo>
                    <a:lnTo>
                      <a:pt x="180" y="151"/>
                    </a:lnTo>
                    <a:lnTo>
                      <a:pt x="172" y="165"/>
                    </a:lnTo>
                    <a:lnTo>
                      <a:pt x="158" y="178"/>
                    </a:lnTo>
                    <a:lnTo>
                      <a:pt x="137" y="183"/>
                    </a:lnTo>
                    <a:lnTo>
                      <a:pt x="120" y="186"/>
                    </a:lnTo>
                    <a:lnTo>
                      <a:pt x="99" y="186"/>
                    </a:lnTo>
                    <a:lnTo>
                      <a:pt x="78" y="181"/>
                    </a:lnTo>
                    <a:lnTo>
                      <a:pt x="61" y="172"/>
                    </a:lnTo>
                    <a:lnTo>
                      <a:pt x="43" y="157"/>
                    </a:lnTo>
                    <a:lnTo>
                      <a:pt x="29" y="143"/>
                    </a:lnTo>
                    <a:lnTo>
                      <a:pt x="18" y="122"/>
                    </a:lnTo>
                    <a:lnTo>
                      <a:pt x="5" y="102"/>
                    </a:lnTo>
                    <a:lnTo>
                      <a:pt x="0" y="81"/>
                    </a:lnTo>
                    <a:lnTo>
                      <a:pt x="0" y="67"/>
                    </a:lnTo>
                    <a:lnTo>
                      <a:pt x="2" y="52"/>
                    </a:lnTo>
                    <a:lnTo>
                      <a:pt x="11" y="40"/>
                    </a:lnTo>
                    <a:lnTo>
                      <a:pt x="21" y="29"/>
                    </a:lnTo>
                    <a:lnTo>
                      <a:pt x="35" y="22"/>
                    </a:lnTo>
                    <a:lnTo>
                      <a:pt x="50" y="14"/>
                    </a:lnTo>
                    <a:lnTo>
                      <a:pt x="70" y="11"/>
                    </a:lnTo>
                    <a:close/>
                  </a:path>
                </a:pathLst>
              </a:custGeom>
              <a:solidFill>
                <a:srgbClr val="EB1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4" name="Freeform 177"/>
              <p:cNvSpPr>
                <a:spLocks/>
              </p:cNvSpPr>
              <p:nvPr/>
            </p:nvSpPr>
            <p:spPr bwMode="auto">
              <a:xfrm>
                <a:off x="5116" y="2624"/>
                <a:ext cx="59" cy="55"/>
              </a:xfrm>
              <a:custGeom>
                <a:avLst/>
                <a:gdLst>
                  <a:gd name="T0" fmla="*/ 74 w 179"/>
                  <a:gd name="T1" fmla="*/ 15 h 167"/>
                  <a:gd name="T2" fmla="*/ 91 w 179"/>
                  <a:gd name="T3" fmla="*/ 8 h 167"/>
                  <a:gd name="T4" fmla="*/ 105 w 179"/>
                  <a:gd name="T5" fmla="*/ 5 h 167"/>
                  <a:gd name="T6" fmla="*/ 118 w 179"/>
                  <a:gd name="T7" fmla="*/ 3 h 167"/>
                  <a:gd name="T8" fmla="*/ 129 w 179"/>
                  <a:gd name="T9" fmla="*/ 0 h 167"/>
                  <a:gd name="T10" fmla="*/ 137 w 179"/>
                  <a:gd name="T11" fmla="*/ 3 h 167"/>
                  <a:gd name="T12" fmla="*/ 147 w 179"/>
                  <a:gd name="T13" fmla="*/ 8 h 167"/>
                  <a:gd name="T14" fmla="*/ 156 w 179"/>
                  <a:gd name="T15" fmla="*/ 21 h 167"/>
                  <a:gd name="T16" fmla="*/ 164 w 179"/>
                  <a:gd name="T17" fmla="*/ 35 h 167"/>
                  <a:gd name="T18" fmla="*/ 172 w 179"/>
                  <a:gd name="T19" fmla="*/ 59 h 167"/>
                  <a:gd name="T20" fmla="*/ 177 w 179"/>
                  <a:gd name="T21" fmla="*/ 78 h 167"/>
                  <a:gd name="T22" fmla="*/ 179 w 179"/>
                  <a:gd name="T23" fmla="*/ 99 h 167"/>
                  <a:gd name="T24" fmla="*/ 177 w 179"/>
                  <a:gd name="T25" fmla="*/ 116 h 167"/>
                  <a:gd name="T26" fmla="*/ 170 w 179"/>
                  <a:gd name="T27" fmla="*/ 134 h 167"/>
                  <a:gd name="T28" fmla="*/ 161 w 179"/>
                  <a:gd name="T29" fmla="*/ 146 h 167"/>
                  <a:gd name="T30" fmla="*/ 147 w 179"/>
                  <a:gd name="T31" fmla="*/ 158 h 167"/>
                  <a:gd name="T32" fmla="*/ 129 w 179"/>
                  <a:gd name="T33" fmla="*/ 164 h 167"/>
                  <a:gd name="T34" fmla="*/ 112 w 179"/>
                  <a:gd name="T35" fmla="*/ 167 h 167"/>
                  <a:gd name="T36" fmla="*/ 94 w 179"/>
                  <a:gd name="T37" fmla="*/ 167 h 167"/>
                  <a:gd name="T38" fmla="*/ 77 w 179"/>
                  <a:gd name="T39" fmla="*/ 164 h 167"/>
                  <a:gd name="T40" fmla="*/ 59 w 179"/>
                  <a:gd name="T41" fmla="*/ 155 h 167"/>
                  <a:gd name="T42" fmla="*/ 42 w 179"/>
                  <a:gd name="T43" fmla="*/ 143 h 167"/>
                  <a:gd name="T44" fmla="*/ 27 w 179"/>
                  <a:gd name="T45" fmla="*/ 129 h 167"/>
                  <a:gd name="T46" fmla="*/ 15 w 179"/>
                  <a:gd name="T47" fmla="*/ 111 h 167"/>
                  <a:gd name="T48" fmla="*/ 3 w 179"/>
                  <a:gd name="T49" fmla="*/ 94 h 167"/>
                  <a:gd name="T50" fmla="*/ 0 w 179"/>
                  <a:gd name="T51" fmla="*/ 73 h 167"/>
                  <a:gd name="T52" fmla="*/ 0 w 179"/>
                  <a:gd name="T53" fmla="*/ 59 h 167"/>
                  <a:gd name="T54" fmla="*/ 3 w 179"/>
                  <a:gd name="T55" fmla="*/ 47 h 167"/>
                  <a:gd name="T56" fmla="*/ 13 w 179"/>
                  <a:gd name="T57" fmla="*/ 35 h 167"/>
                  <a:gd name="T58" fmla="*/ 24 w 179"/>
                  <a:gd name="T59" fmla="*/ 29 h 167"/>
                  <a:gd name="T60" fmla="*/ 39 w 179"/>
                  <a:gd name="T61" fmla="*/ 24 h 167"/>
                  <a:gd name="T62" fmla="*/ 53 w 179"/>
                  <a:gd name="T63" fmla="*/ 18 h 167"/>
                  <a:gd name="T64" fmla="*/ 74 w 179"/>
                  <a:gd name="T65" fmla="*/ 15 h 1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79" h="167">
                    <a:moveTo>
                      <a:pt x="74" y="15"/>
                    </a:moveTo>
                    <a:lnTo>
                      <a:pt x="91" y="8"/>
                    </a:lnTo>
                    <a:lnTo>
                      <a:pt x="105" y="5"/>
                    </a:lnTo>
                    <a:lnTo>
                      <a:pt x="118" y="3"/>
                    </a:lnTo>
                    <a:lnTo>
                      <a:pt x="129" y="0"/>
                    </a:lnTo>
                    <a:lnTo>
                      <a:pt x="137" y="3"/>
                    </a:lnTo>
                    <a:lnTo>
                      <a:pt x="147" y="8"/>
                    </a:lnTo>
                    <a:lnTo>
                      <a:pt x="156" y="21"/>
                    </a:lnTo>
                    <a:lnTo>
                      <a:pt x="164" y="35"/>
                    </a:lnTo>
                    <a:lnTo>
                      <a:pt x="172" y="59"/>
                    </a:lnTo>
                    <a:lnTo>
                      <a:pt x="177" y="78"/>
                    </a:lnTo>
                    <a:lnTo>
                      <a:pt x="179" y="99"/>
                    </a:lnTo>
                    <a:lnTo>
                      <a:pt x="177" y="116"/>
                    </a:lnTo>
                    <a:lnTo>
                      <a:pt x="170" y="134"/>
                    </a:lnTo>
                    <a:lnTo>
                      <a:pt x="161" y="146"/>
                    </a:lnTo>
                    <a:lnTo>
                      <a:pt x="147" y="158"/>
                    </a:lnTo>
                    <a:lnTo>
                      <a:pt x="129" y="164"/>
                    </a:lnTo>
                    <a:lnTo>
                      <a:pt x="112" y="167"/>
                    </a:lnTo>
                    <a:lnTo>
                      <a:pt x="94" y="167"/>
                    </a:lnTo>
                    <a:lnTo>
                      <a:pt x="77" y="164"/>
                    </a:lnTo>
                    <a:lnTo>
                      <a:pt x="59" y="155"/>
                    </a:lnTo>
                    <a:lnTo>
                      <a:pt x="42" y="143"/>
                    </a:lnTo>
                    <a:lnTo>
                      <a:pt x="27" y="129"/>
                    </a:lnTo>
                    <a:lnTo>
                      <a:pt x="15" y="111"/>
                    </a:lnTo>
                    <a:lnTo>
                      <a:pt x="3" y="94"/>
                    </a:lnTo>
                    <a:lnTo>
                      <a:pt x="0" y="73"/>
                    </a:lnTo>
                    <a:lnTo>
                      <a:pt x="0" y="59"/>
                    </a:lnTo>
                    <a:lnTo>
                      <a:pt x="3" y="47"/>
                    </a:lnTo>
                    <a:lnTo>
                      <a:pt x="13" y="35"/>
                    </a:lnTo>
                    <a:lnTo>
                      <a:pt x="24" y="29"/>
                    </a:lnTo>
                    <a:lnTo>
                      <a:pt x="39" y="24"/>
                    </a:lnTo>
                    <a:lnTo>
                      <a:pt x="53" y="18"/>
                    </a:lnTo>
                    <a:lnTo>
                      <a:pt x="74" y="15"/>
                    </a:lnTo>
                    <a:close/>
                  </a:path>
                </a:pathLst>
              </a:custGeom>
              <a:solidFill>
                <a:srgbClr val="ED3B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5" name="Freeform 178"/>
              <p:cNvSpPr>
                <a:spLocks/>
              </p:cNvSpPr>
              <p:nvPr/>
            </p:nvSpPr>
            <p:spPr bwMode="auto">
              <a:xfrm>
                <a:off x="5119" y="2629"/>
                <a:ext cx="54" cy="49"/>
              </a:xfrm>
              <a:custGeom>
                <a:avLst/>
                <a:gdLst>
                  <a:gd name="T0" fmla="*/ 75 w 162"/>
                  <a:gd name="T1" fmla="*/ 14 h 149"/>
                  <a:gd name="T2" fmla="*/ 89 w 162"/>
                  <a:gd name="T3" fmla="*/ 11 h 149"/>
                  <a:gd name="T4" fmla="*/ 102 w 162"/>
                  <a:gd name="T5" fmla="*/ 6 h 149"/>
                  <a:gd name="T6" fmla="*/ 113 w 162"/>
                  <a:gd name="T7" fmla="*/ 3 h 149"/>
                  <a:gd name="T8" fmla="*/ 122 w 162"/>
                  <a:gd name="T9" fmla="*/ 0 h 149"/>
                  <a:gd name="T10" fmla="*/ 132 w 162"/>
                  <a:gd name="T11" fmla="*/ 0 h 149"/>
                  <a:gd name="T12" fmla="*/ 137 w 162"/>
                  <a:gd name="T13" fmla="*/ 6 h 149"/>
                  <a:gd name="T14" fmla="*/ 143 w 162"/>
                  <a:gd name="T15" fmla="*/ 14 h 149"/>
                  <a:gd name="T16" fmla="*/ 148 w 162"/>
                  <a:gd name="T17" fmla="*/ 25 h 149"/>
                  <a:gd name="T18" fmla="*/ 157 w 162"/>
                  <a:gd name="T19" fmla="*/ 46 h 149"/>
                  <a:gd name="T20" fmla="*/ 160 w 162"/>
                  <a:gd name="T21" fmla="*/ 66 h 149"/>
                  <a:gd name="T22" fmla="*/ 162 w 162"/>
                  <a:gd name="T23" fmla="*/ 84 h 149"/>
                  <a:gd name="T24" fmla="*/ 160 w 162"/>
                  <a:gd name="T25" fmla="*/ 101 h 149"/>
                  <a:gd name="T26" fmla="*/ 154 w 162"/>
                  <a:gd name="T27" fmla="*/ 119 h 149"/>
                  <a:gd name="T28" fmla="*/ 148 w 162"/>
                  <a:gd name="T29" fmla="*/ 131 h 149"/>
                  <a:gd name="T30" fmla="*/ 137 w 162"/>
                  <a:gd name="T31" fmla="*/ 143 h 149"/>
                  <a:gd name="T32" fmla="*/ 119 w 162"/>
                  <a:gd name="T33" fmla="*/ 149 h 149"/>
                  <a:gd name="T34" fmla="*/ 105 w 162"/>
                  <a:gd name="T35" fmla="*/ 149 h 149"/>
                  <a:gd name="T36" fmla="*/ 87 w 162"/>
                  <a:gd name="T37" fmla="*/ 149 h 149"/>
                  <a:gd name="T38" fmla="*/ 70 w 162"/>
                  <a:gd name="T39" fmla="*/ 143 h 149"/>
                  <a:gd name="T40" fmla="*/ 54 w 162"/>
                  <a:gd name="T41" fmla="*/ 133 h 149"/>
                  <a:gd name="T42" fmla="*/ 40 w 162"/>
                  <a:gd name="T43" fmla="*/ 125 h 149"/>
                  <a:gd name="T44" fmla="*/ 25 w 162"/>
                  <a:gd name="T45" fmla="*/ 111 h 149"/>
                  <a:gd name="T46" fmla="*/ 14 w 162"/>
                  <a:gd name="T47" fmla="*/ 96 h 149"/>
                  <a:gd name="T48" fmla="*/ 5 w 162"/>
                  <a:gd name="T49" fmla="*/ 79 h 149"/>
                  <a:gd name="T50" fmla="*/ 0 w 162"/>
                  <a:gd name="T51" fmla="*/ 63 h 149"/>
                  <a:gd name="T52" fmla="*/ 0 w 162"/>
                  <a:gd name="T53" fmla="*/ 52 h 149"/>
                  <a:gd name="T54" fmla="*/ 5 w 162"/>
                  <a:gd name="T55" fmla="*/ 44 h 149"/>
                  <a:gd name="T56" fmla="*/ 14 w 162"/>
                  <a:gd name="T57" fmla="*/ 38 h 149"/>
                  <a:gd name="T58" fmla="*/ 25 w 162"/>
                  <a:gd name="T59" fmla="*/ 32 h 149"/>
                  <a:gd name="T60" fmla="*/ 40 w 162"/>
                  <a:gd name="T61" fmla="*/ 25 h 149"/>
                  <a:gd name="T62" fmla="*/ 57 w 162"/>
                  <a:gd name="T63" fmla="*/ 23 h 149"/>
                  <a:gd name="T64" fmla="*/ 75 w 162"/>
                  <a:gd name="T65" fmla="*/ 14 h 1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62" h="149">
                    <a:moveTo>
                      <a:pt x="75" y="14"/>
                    </a:moveTo>
                    <a:lnTo>
                      <a:pt x="89" y="11"/>
                    </a:lnTo>
                    <a:lnTo>
                      <a:pt x="102" y="6"/>
                    </a:lnTo>
                    <a:lnTo>
                      <a:pt x="113" y="3"/>
                    </a:lnTo>
                    <a:lnTo>
                      <a:pt x="122" y="0"/>
                    </a:lnTo>
                    <a:lnTo>
                      <a:pt x="132" y="0"/>
                    </a:lnTo>
                    <a:lnTo>
                      <a:pt x="137" y="6"/>
                    </a:lnTo>
                    <a:lnTo>
                      <a:pt x="143" y="14"/>
                    </a:lnTo>
                    <a:lnTo>
                      <a:pt x="148" y="25"/>
                    </a:lnTo>
                    <a:lnTo>
                      <a:pt x="157" y="46"/>
                    </a:lnTo>
                    <a:lnTo>
                      <a:pt x="160" y="66"/>
                    </a:lnTo>
                    <a:lnTo>
                      <a:pt x="162" y="84"/>
                    </a:lnTo>
                    <a:lnTo>
                      <a:pt x="160" y="101"/>
                    </a:lnTo>
                    <a:lnTo>
                      <a:pt x="154" y="119"/>
                    </a:lnTo>
                    <a:lnTo>
                      <a:pt x="148" y="131"/>
                    </a:lnTo>
                    <a:lnTo>
                      <a:pt x="137" y="143"/>
                    </a:lnTo>
                    <a:lnTo>
                      <a:pt x="119" y="149"/>
                    </a:lnTo>
                    <a:lnTo>
                      <a:pt x="105" y="149"/>
                    </a:lnTo>
                    <a:lnTo>
                      <a:pt x="87" y="149"/>
                    </a:lnTo>
                    <a:lnTo>
                      <a:pt x="70" y="143"/>
                    </a:lnTo>
                    <a:lnTo>
                      <a:pt x="54" y="133"/>
                    </a:lnTo>
                    <a:lnTo>
                      <a:pt x="40" y="125"/>
                    </a:lnTo>
                    <a:lnTo>
                      <a:pt x="25" y="111"/>
                    </a:lnTo>
                    <a:lnTo>
                      <a:pt x="14" y="96"/>
                    </a:lnTo>
                    <a:lnTo>
                      <a:pt x="5" y="79"/>
                    </a:lnTo>
                    <a:lnTo>
                      <a:pt x="0" y="63"/>
                    </a:lnTo>
                    <a:lnTo>
                      <a:pt x="0" y="52"/>
                    </a:lnTo>
                    <a:lnTo>
                      <a:pt x="5" y="44"/>
                    </a:lnTo>
                    <a:lnTo>
                      <a:pt x="14" y="38"/>
                    </a:lnTo>
                    <a:lnTo>
                      <a:pt x="25" y="32"/>
                    </a:lnTo>
                    <a:lnTo>
                      <a:pt x="40" y="25"/>
                    </a:lnTo>
                    <a:lnTo>
                      <a:pt x="57" y="23"/>
                    </a:lnTo>
                    <a:lnTo>
                      <a:pt x="75" y="14"/>
                    </a:lnTo>
                    <a:close/>
                  </a:path>
                </a:pathLst>
              </a:custGeom>
              <a:solidFill>
                <a:srgbClr val="F2565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6" name="Freeform 179"/>
              <p:cNvSpPr>
                <a:spLocks/>
              </p:cNvSpPr>
              <p:nvPr/>
            </p:nvSpPr>
            <p:spPr bwMode="auto">
              <a:xfrm>
                <a:off x="5122" y="2633"/>
                <a:ext cx="49" cy="44"/>
              </a:xfrm>
              <a:custGeom>
                <a:avLst/>
                <a:gdLst>
                  <a:gd name="T0" fmla="*/ 73 w 149"/>
                  <a:gd name="T1" fmla="*/ 24 h 132"/>
                  <a:gd name="T2" fmla="*/ 84 w 149"/>
                  <a:gd name="T3" fmla="*/ 21 h 132"/>
                  <a:gd name="T4" fmla="*/ 97 w 149"/>
                  <a:gd name="T5" fmla="*/ 14 h 132"/>
                  <a:gd name="T6" fmla="*/ 105 w 149"/>
                  <a:gd name="T7" fmla="*/ 9 h 132"/>
                  <a:gd name="T8" fmla="*/ 114 w 149"/>
                  <a:gd name="T9" fmla="*/ 3 h 132"/>
                  <a:gd name="T10" fmla="*/ 124 w 149"/>
                  <a:gd name="T11" fmla="*/ 0 h 132"/>
                  <a:gd name="T12" fmla="*/ 129 w 149"/>
                  <a:gd name="T13" fmla="*/ 0 h 132"/>
                  <a:gd name="T14" fmla="*/ 135 w 149"/>
                  <a:gd name="T15" fmla="*/ 6 h 132"/>
                  <a:gd name="T16" fmla="*/ 140 w 149"/>
                  <a:gd name="T17" fmla="*/ 18 h 132"/>
                  <a:gd name="T18" fmla="*/ 146 w 149"/>
                  <a:gd name="T19" fmla="*/ 35 h 132"/>
                  <a:gd name="T20" fmla="*/ 149 w 149"/>
                  <a:gd name="T21" fmla="*/ 52 h 132"/>
                  <a:gd name="T22" fmla="*/ 149 w 149"/>
                  <a:gd name="T23" fmla="*/ 70 h 132"/>
                  <a:gd name="T24" fmla="*/ 149 w 149"/>
                  <a:gd name="T25" fmla="*/ 84 h 132"/>
                  <a:gd name="T26" fmla="*/ 146 w 149"/>
                  <a:gd name="T27" fmla="*/ 100 h 132"/>
                  <a:gd name="T28" fmla="*/ 138 w 149"/>
                  <a:gd name="T29" fmla="*/ 111 h 132"/>
                  <a:gd name="T30" fmla="*/ 129 w 149"/>
                  <a:gd name="T31" fmla="*/ 122 h 132"/>
                  <a:gd name="T32" fmla="*/ 117 w 149"/>
                  <a:gd name="T33" fmla="*/ 129 h 132"/>
                  <a:gd name="T34" fmla="*/ 103 w 149"/>
                  <a:gd name="T35" fmla="*/ 132 h 132"/>
                  <a:gd name="T36" fmla="*/ 84 w 149"/>
                  <a:gd name="T37" fmla="*/ 129 h 132"/>
                  <a:gd name="T38" fmla="*/ 67 w 149"/>
                  <a:gd name="T39" fmla="*/ 126 h 132"/>
                  <a:gd name="T40" fmla="*/ 52 w 149"/>
                  <a:gd name="T41" fmla="*/ 117 h 132"/>
                  <a:gd name="T42" fmla="*/ 35 w 149"/>
                  <a:gd name="T43" fmla="*/ 108 h 132"/>
                  <a:gd name="T44" fmla="*/ 24 w 149"/>
                  <a:gd name="T45" fmla="*/ 100 h 132"/>
                  <a:gd name="T46" fmla="*/ 11 w 149"/>
                  <a:gd name="T47" fmla="*/ 84 h 132"/>
                  <a:gd name="T48" fmla="*/ 3 w 149"/>
                  <a:gd name="T49" fmla="*/ 70 h 132"/>
                  <a:gd name="T50" fmla="*/ 0 w 149"/>
                  <a:gd name="T51" fmla="*/ 56 h 132"/>
                  <a:gd name="T52" fmla="*/ 0 w 149"/>
                  <a:gd name="T53" fmla="*/ 46 h 132"/>
                  <a:gd name="T54" fmla="*/ 6 w 149"/>
                  <a:gd name="T55" fmla="*/ 38 h 132"/>
                  <a:gd name="T56" fmla="*/ 14 w 149"/>
                  <a:gd name="T57" fmla="*/ 35 h 132"/>
                  <a:gd name="T58" fmla="*/ 30 w 149"/>
                  <a:gd name="T59" fmla="*/ 32 h 132"/>
                  <a:gd name="T60" fmla="*/ 41 w 149"/>
                  <a:gd name="T61" fmla="*/ 30 h 132"/>
                  <a:gd name="T62" fmla="*/ 56 w 149"/>
                  <a:gd name="T63" fmla="*/ 27 h 132"/>
                  <a:gd name="T64" fmla="*/ 73 w 149"/>
                  <a:gd name="T65" fmla="*/ 24 h 1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9" h="132">
                    <a:moveTo>
                      <a:pt x="73" y="24"/>
                    </a:moveTo>
                    <a:lnTo>
                      <a:pt x="84" y="21"/>
                    </a:lnTo>
                    <a:lnTo>
                      <a:pt x="97" y="14"/>
                    </a:lnTo>
                    <a:lnTo>
                      <a:pt x="105" y="9"/>
                    </a:lnTo>
                    <a:lnTo>
                      <a:pt x="114" y="3"/>
                    </a:lnTo>
                    <a:lnTo>
                      <a:pt x="124" y="0"/>
                    </a:lnTo>
                    <a:lnTo>
                      <a:pt x="129" y="0"/>
                    </a:lnTo>
                    <a:lnTo>
                      <a:pt x="135" y="6"/>
                    </a:lnTo>
                    <a:lnTo>
                      <a:pt x="140" y="18"/>
                    </a:lnTo>
                    <a:lnTo>
                      <a:pt x="146" y="35"/>
                    </a:lnTo>
                    <a:lnTo>
                      <a:pt x="149" y="52"/>
                    </a:lnTo>
                    <a:lnTo>
                      <a:pt x="149" y="70"/>
                    </a:lnTo>
                    <a:lnTo>
                      <a:pt x="149" y="84"/>
                    </a:lnTo>
                    <a:lnTo>
                      <a:pt x="146" y="100"/>
                    </a:lnTo>
                    <a:lnTo>
                      <a:pt x="138" y="111"/>
                    </a:lnTo>
                    <a:lnTo>
                      <a:pt x="129" y="122"/>
                    </a:lnTo>
                    <a:lnTo>
                      <a:pt x="117" y="129"/>
                    </a:lnTo>
                    <a:lnTo>
                      <a:pt x="103" y="132"/>
                    </a:lnTo>
                    <a:lnTo>
                      <a:pt x="84" y="129"/>
                    </a:lnTo>
                    <a:lnTo>
                      <a:pt x="67" y="126"/>
                    </a:lnTo>
                    <a:lnTo>
                      <a:pt x="52" y="117"/>
                    </a:lnTo>
                    <a:lnTo>
                      <a:pt x="35" y="108"/>
                    </a:lnTo>
                    <a:lnTo>
                      <a:pt x="24" y="100"/>
                    </a:lnTo>
                    <a:lnTo>
                      <a:pt x="11" y="84"/>
                    </a:lnTo>
                    <a:lnTo>
                      <a:pt x="3" y="70"/>
                    </a:lnTo>
                    <a:lnTo>
                      <a:pt x="0" y="56"/>
                    </a:lnTo>
                    <a:lnTo>
                      <a:pt x="0" y="46"/>
                    </a:lnTo>
                    <a:lnTo>
                      <a:pt x="6" y="38"/>
                    </a:lnTo>
                    <a:lnTo>
                      <a:pt x="14" y="35"/>
                    </a:lnTo>
                    <a:lnTo>
                      <a:pt x="30" y="32"/>
                    </a:lnTo>
                    <a:lnTo>
                      <a:pt x="41" y="30"/>
                    </a:lnTo>
                    <a:lnTo>
                      <a:pt x="56" y="27"/>
                    </a:lnTo>
                    <a:lnTo>
                      <a:pt x="73" y="24"/>
                    </a:lnTo>
                    <a:close/>
                  </a:path>
                </a:pathLst>
              </a:custGeom>
              <a:solidFill>
                <a:srgbClr val="F7757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7" name="Freeform 180"/>
              <p:cNvSpPr>
                <a:spLocks/>
              </p:cNvSpPr>
              <p:nvPr/>
            </p:nvSpPr>
            <p:spPr bwMode="auto">
              <a:xfrm>
                <a:off x="5124" y="2637"/>
                <a:ext cx="46" cy="38"/>
              </a:xfrm>
              <a:custGeom>
                <a:avLst/>
                <a:gdLst>
                  <a:gd name="T0" fmla="*/ 78 w 140"/>
                  <a:gd name="T1" fmla="*/ 30 h 115"/>
                  <a:gd name="T2" fmla="*/ 88 w 140"/>
                  <a:gd name="T3" fmla="*/ 24 h 115"/>
                  <a:gd name="T4" fmla="*/ 99 w 140"/>
                  <a:gd name="T5" fmla="*/ 19 h 115"/>
                  <a:gd name="T6" fmla="*/ 105 w 140"/>
                  <a:gd name="T7" fmla="*/ 13 h 115"/>
                  <a:gd name="T8" fmla="*/ 111 w 140"/>
                  <a:gd name="T9" fmla="*/ 3 h 115"/>
                  <a:gd name="T10" fmla="*/ 118 w 140"/>
                  <a:gd name="T11" fmla="*/ 0 h 115"/>
                  <a:gd name="T12" fmla="*/ 123 w 140"/>
                  <a:gd name="T13" fmla="*/ 0 h 115"/>
                  <a:gd name="T14" fmla="*/ 126 w 140"/>
                  <a:gd name="T15" fmla="*/ 3 h 115"/>
                  <a:gd name="T16" fmla="*/ 129 w 140"/>
                  <a:gd name="T17" fmla="*/ 13 h 115"/>
                  <a:gd name="T18" fmla="*/ 134 w 140"/>
                  <a:gd name="T19" fmla="*/ 27 h 115"/>
                  <a:gd name="T20" fmla="*/ 140 w 140"/>
                  <a:gd name="T21" fmla="*/ 41 h 115"/>
                  <a:gd name="T22" fmla="*/ 140 w 140"/>
                  <a:gd name="T23" fmla="*/ 56 h 115"/>
                  <a:gd name="T24" fmla="*/ 140 w 140"/>
                  <a:gd name="T25" fmla="*/ 71 h 115"/>
                  <a:gd name="T26" fmla="*/ 137 w 140"/>
                  <a:gd name="T27" fmla="*/ 86 h 115"/>
                  <a:gd name="T28" fmla="*/ 132 w 140"/>
                  <a:gd name="T29" fmla="*/ 97 h 115"/>
                  <a:gd name="T30" fmla="*/ 123 w 140"/>
                  <a:gd name="T31" fmla="*/ 106 h 115"/>
                  <a:gd name="T32" fmla="*/ 111 w 140"/>
                  <a:gd name="T33" fmla="*/ 111 h 115"/>
                  <a:gd name="T34" fmla="*/ 99 w 140"/>
                  <a:gd name="T35" fmla="*/ 115 h 115"/>
                  <a:gd name="T36" fmla="*/ 81 w 140"/>
                  <a:gd name="T37" fmla="*/ 115 h 115"/>
                  <a:gd name="T38" fmla="*/ 67 w 140"/>
                  <a:gd name="T39" fmla="*/ 111 h 115"/>
                  <a:gd name="T40" fmla="*/ 53 w 140"/>
                  <a:gd name="T41" fmla="*/ 106 h 115"/>
                  <a:gd name="T42" fmla="*/ 35 w 140"/>
                  <a:gd name="T43" fmla="*/ 97 h 115"/>
                  <a:gd name="T44" fmla="*/ 24 w 140"/>
                  <a:gd name="T45" fmla="*/ 86 h 115"/>
                  <a:gd name="T46" fmla="*/ 11 w 140"/>
                  <a:gd name="T47" fmla="*/ 73 h 115"/>
                  <a:gd name="T48" fmla="*/ 3 w 140"/>
                  <a:gd name="T49" fmla="*/ 59 h 115"/>
                  <a:gd name="T50" fmla="*/ 0 w 140"/>
                  <a:gd name="T51" fmla="*/ 48 h 115"/>
                  <a:gd name="T52" fmla="*/ 3 w 140"/>
                  <a:gd name="T53" fmla="*/ 41 h 115"/>
                  <a:gd name="T54" fmla="*/ 8 w 140"/>
                  <a:gd name="T55" fmla="*/ 38 h 115"/>
                  <a:gd name="T56" fmla="*/ 21 w 140"/>
                  <a:gd name="T57" fmla="*/ 35 h 115"/>
                  <a:gd name="T58" fmla="*/ 35 w 140"/>
                  <a:gd name="T59" fmla="*/ 35 h 115"/>
                  <a:gd name="T60" fmla="*/ 50 w 140"/>
                  <a:gd name="T61" fmla="*/ 35 h 115"/>
                  <a:gd name="T62" fmla="*/ 64 w 140"/>
                  <a:gd name="T63" fmla="*/ 33 h 115"/>
                  <a:gd name="T64" fmla="*/ 78 w 140"/>
                  <a:gd name="T65" fmla="*/ 30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0" h="115">
                    <a:moveTo>
                      <a:pt x="78" y="30"/>
                    </a:moveTo>
                    <a:lnTo>
                      <a:pt x="88" y="24"/>
                    </a:lnTo>
                    <a:lnTo>
                      <a:pt x="99" y="19"/>
                    </a:lnTo>
                    <a:lnTo>
                      <a:pt x="105" y="13"/>
                    </a:lnTo>
                    <a:lnTo>
                      <a:pt x="111" y="3"/>
                    </a:lnTo>
                    <a:lnTo>
                      <a:pt x="118" y="0"/>
                    </a:lnTo>
                    <a:lnTo>
                      <a:pt x="123" y="0"/>
                    </a:lnTo>
                    <a:lnTo>
                      <a:pt x="126" y="3"/>
                    </a:lnTo>
                    <a:lnTo>
                      <a:pt x="129" y="13"/>
                    </a:lnTo>
                    <a:lnTo>
                      <a:pt x="134" y="27"/>
                    </a:lnTo>
                    <a:lnTo>
                      <a:pt x="140" y="41"/>
                    </a:lnTo>
                    <a:lnTo>
                      <a:pt x="140" y="56"/>
                    </a:lnTo>
                    <a:lnTo>
                      <a:pt x="140" y="71"/>
                    </a:lnTo>
                    <a:lnTo>
                      <a:pt x="137" y="86"/>
                    </a:lnTo>
                    <a:lnTo>
                      <a:pt x="132" y="97"/>
                    </a:lnTo>
                    <a:lnTo>
                      <a:pt x="123" y="106"/>
                    </a:lnTo>
                    <a:lnTo>
                      <a:pt x="111" y="111"/>
                    </a:lnTo>
                    <a:lnTo>
                      <a:pt x="99" y="115"/>
                    </a:lnTo>
                    <a:lnTo>
                      <a:pt x="81" y="115"/>
                    </a:lnTo>
                    <a:lnTo>
                      <a:pt x="67" y="111"/>
                    </a:lnTo>
                    <a:lnTo>
                      <a:pt x="53" y="106"/>
                    </a:lnTo>
                    <a:lnTo>
                      <a:pt x="35" y="97"/>
                    </a:lnTo>
                    <a:lnTo>
                      <a:pt x="24" y="86"/>
                    </a:lnTo>
                    <a:lnTo>
                      <a:pt x="11" y="73"/>
                    </a:lnTo>
                    <a:lnTo>
                      <a:pt x="3" y="59"/>
                    </a:lnTo>
                    <a:lnTo>
                      <a:pt x="0" y="48"/>
                    </a:lnTo>
                    <a:lnTo>
                      <a:pt x="3" y="41"/>
                    </a:lnTo>
                    <a:lnTo>
                      <a:pt x="8" y="38"/>
                    </a:lnTo>
                    <a:lnTo>
                      <a:pt x="21" y="35"/>
                    </a:lnTo>
                    <a:lnTo>
                      <a:pt x="35" y="35"/>
                    </a:lnTo>
                    <a:lnTo>
                      <a:pt x="50" y="35"/>
                    </a:lnTo>
                    <a:lnTo>
                      <a:pt x="64" y="33"/>
                    </a:lnTo>
                    <a:lnTo>
                      <a:pt x="78" y="30"/>
                    </a:lnTo>
                    <a:close/>
                  </a:path>
                </a:pathLst>
              </a:custGeom>
              <a:solidFill>
                <a:srgbClr val="FA91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8" name="Freeform 181"/>
              <p:cNvSpPr>
                <a:spLocks/>
              </p:cNvSpPr>
              <p:nvPr/>
            </p:nvSpPr>
            <p:spPr bwMode="auto">
              <a:xfrm>
                <a:off x="5126" y="2640"/>
                <a:ext cx="43" cy="33"/>
              </a:xfrm>
              <a:custGeom>
                <a:avLst/>
                <a:gdLst>
                  <a:gd name="T0" fmla="*/ 83 w 129"/>
                  <a:gd name="T1" fmla="*/ 44 h 98"/>
                  <a:gd name="T2" fmla="*/ 91 w 129"/>
                  <a:gd name="T3" fmla="*/ 38 h 98"/>
                  <a:gd name="T4" fmla="*/ 97 w 129"/>
                  <a:gd name="T5" fmla="*/ 28 h 98"/>
                  <a:gd name="T6" fmla="*/ 103 w 129"/>
                  <a:gd name="T7" fmla="*/ 20 h 98"/>
                  <a:gd name="T8" fmla="*/ 110 w 129"/>
                  <a:gd name="T9" fmla="*/ 11 h 98"/>
                  <a:gd name="T10" fmla="*/ 112 w 129"/>
                  <a:gd name="T11" fmla="*/ 6 h 98"/>
                  <a:gd name="T12" fmla="*/ 115 w 129"/>
                  <a:gd name="T13" fmla="*/ 0 h 98"/>
                  <a:gd name="T14" fmla="*/ 118 w 129"/>
                  <a:gd name="T15" fmla="*/ 3 h 98"/>
                  <a:gd name="T16" fmla="*/ 121 w 129"/>
                  <a:gd name="T17" fmla="*/ 9 h 98"/>
                  <a:gd name="T18" fmla="*/ 126 w 129"/>
                  <a:gd name="T19" fmla="*/ 23 h 98"/>
                  <a:gd name="T20" fmla="*/ 126 w 129"/>
                  <a:gd name="T21" fmla="*/ 38 h 98"/>
                  <a:gd name="T22" fmla="*/ 129 w 129"/>
                  <a:gd name="T23" fmla="*/ 49 h 98"/>
                  <a:gd name="T24" fmla="*/ 126 w 129"/>
                  <a:gd name="T25" fmla="*/ 63 h 98"/>
                  <a:gd name="T26" fmla="*/ 124 w 129"/>
                  <a:gd name="T27" fmla="*/ 76 h 98"/>
                  <a:gd name="T28" fmla="*/ 121 w 129"/>
                  <a:gd name="T29" fmla="*/ 84 h 98"/>
                  <a:gd name="T30" fmla="*/ 115 w 129"/>
                  <a:gd name="T31" fmla="*/ 90 h 98"/>
                  <a:gd name="T32" fmla="*/ 103 w 129"/>
                  <a:gd name="T33" fmla="*/ 96 h 98"/>
                  <a:gd name="T34" fmla="*/ 91 w 129"/>
                  <a:gd name="T35" fmla="*/ 98 h 98"/>
                  <a:gd name="T36" fmla="*/ 80 w 129"/>
                  <a:gd name="T37" fmla="*/ 98 h 98"/>
                  <a:gd name="T38" fmla="*/ 62 w 129"/>
                  <a:gd name="T39" fmla="*/ 96 h 98"/>
                  <a:gd name="T40" fmla="*/ 48 w 129"/>
                  <a:gd name="T41" fmla="*/ 93 h 98"/>
                  <a:gd name="T42" fmla="*/ 32 w 129"/>
                  <a:gd name="T43" fmla="*/ 87 h 98"/>
                  <a:gd name="T44" fmla="*/ 21 w 129"/>
                  <a:gd name="T45" fmla="*/ 79 h 98"/>
                  <a:gd name="T46" fmla="*/ 10 w 129"/>
                  <a:gd name="T47" fmla="*/ 66 h 98"/>
                  <a:gd name="T48" fmla="*/ 0 w 129"/>
                  <a:gd name="T49" fmla="*/ 55 h 98"/>
                  <a:gd name="T50" fmla="*/ 0 w 129"/>
                  <a:gd name="T51" fmla="*/ 46 h 98"/>
                  <a:gd name="T52" fmla="*/ 3 w 129"/>
                  <a:gd name="T53" fmla="*/ 44 h 98"/>
                  <a:gd name="T54" fmla="*/ 13 w 129"/>
                  <a:gd name="T55" fmla="*/ 41 h 98"/>
                  <a:gd name="T56" fmla="*/ 27 w 129"/>
                  <a:gd name="T57" fmla="*/ 41 h 98"/>
                  <a:gd name="T58" fmla="*/ 38 w 129"/>
                  <a:gd name="T59" fmla="*/ 44 h 98"/>
                  <a:gd name="T60" fmla="*/ 56 w 129"/>
                  <a:gd name="T61" fmla="*/ 44 h 98"/>
                  <a:gd name="T62" fmla="*/ 67 w 129"/>
                  <a:gd name="T63" fmla="*/ 44 h 98"/>
                  <a:gd name="T64" fmla="*/ 83 w 129"/>
                  <a:gd name="T65" fmla="*/ 44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29" h="98">
                    <a:moveTo>
                      <a:pt x="83" y="44"/>
                    </a:moveTo>
                    <a:lnTo>
                      <a:pt x="91" y="38"/>
                    </a:lnTo>
                    <a:lnTo>
                      <a:pt x="97" y="28"/>
                    </a:lnTo>
                    <a:lnTo>
                      <a:pt x="103" y="20"/>
                    </a:lnTo>
                    <a:lnTo>
                      <a:pt x="110" y="11"/>
                    </a:lnTo>
                    <a:lnTo>
                      <a:pt x="112" y="6"/>
                    </a:lnTo>
                    <a:lnTo>
                      <a:pt x="115" y="0"/>
                    </a:lnTo>
                    <a:lnTo>
                      <a:pt x="118" y="3"/>
                    </a:lnTo>
                    <a:lnTo>
                      <a:pt x="121" y="9"/>
                    </a:lnTo>
                    <a:lnTo>
                      <a:pt x="126" y="23"/>
                    </a:lnTo>
                    <a:lnTo>
                      <a:pt x="126" y="38"/>
                    </a:lnTo>
                    <a:lnTo>
                      <a:pt x="129" y="49"/>
                    </a:lnTo>
                    <a:lnTo>
                      <a:pt x="126" y="63"/>
                    </a:lnTo>
                    <a:lnTo>
                      <a:pt x="124" y="76"/>
                    </a:lnTo>
                    <a:lnTo>
                      <a:pt x="121" y="84"/>
                    </a:lnTo>
                    <a:lnTo>
                      <a:pt x="115" y="90"/>
                    </a:lnTo>
                    <a:lnTo>
                      <a:pt x="103" y="96"/>
                    </a:lnTo>
                    <a:lnTo>
                      <a:pt x="91" y="98"/>
                    </a:lnTo>
                    <a:lnTo>
                      <a:pt x="80" y="98"/>
                    </a:lnTo>
                    <a:lnTo>
                      <a:pt x="62" y="96"/>
                    </a:lnTo>
                    <a:lnTo>
                      <a:pt x="48" y="93"/>
                    </a:lnTo>
                    <a:lnTo>
                      <a:pt x="32" y="87"/>
                    </a:lnTo>
                    <a:lnTo>
                      <a:pt x="21" y="79"/>
                    </a:lnTo>
                    <a:lnTo>
                      <a:pt x="10" y="66"/>
                    </a:lnTo>
                    <a:lnTo>
                      <a:pt x="0" y="55"/>
                    </a:lnTo>
                    <a:lnTo>
                      <a:pt x="0" y="46"/>
                    </a:lnTo>
                    <a:lnTo>
                      <a:pt x="3" y="44"/>
                    </a:lnTo>
                    <a:lnTo>
                      <a:pt x="13" y="41"/>
                    </a:lnTo>
                    <a:lnTo>
                      <a:pt x="27" y="41"/>
                    </a:lnTo>
                    <a:lnTo>
                      <a:pt x="38" y="44"/>
                    </a:lnTo>
                    <a:lnTo>
                      <a:pt x="56" y="44"/>
                    </a:lnTo>
                    <a:lnTo>
                      <a:pt x="67" y="44"/>
                    </a:lnTo>
                    <a:lnTo>
                      <a:pt x="83" y="44"/>
                    </a:lnTo>
                    <a:close/>
                  </a:path>
                </a:pathLst>
              </a:custGeom>
              <a:solidFill>
                <a:srgbClr val="FFB0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9" name="Freeform 182"/>
              <p:cNvSpPr>
                <a:spLocks/>
              </p:cNvSpPr>
              <p:nvPr/>
            </p:nvSpPr>
            <p:spPr bwMode="auto">
              <a:xfrm>
                <a:off x="4489" y="3045"/>
                <a:ext cx="119" cy="93"/>
              </a:xfrm>
              <a:custGeom>
                <a:avLst/>
                <a:gdLst>
                  <a:gd name="T0" fmla="*/ 0 w 358"/>
                  <a:gd name="T1" fmla="*/ 11 h 278"/>
                  <a:gd name="T2" fmla="*/ 3 w 358"/>
                  <a:gd name="T3" fmla="*/ 3 h 278"/>
                  <a:gd name="T4" fmla="*/ 21 w 358"/>
                  <a:gd name="T5" fmla="*/ 0 h 278"/>
                  <a:gd name="T6" fmla="*/ 48 w 358"/>
                  <a:gd name="T7" fmla="*/ 0 h 278"/>
                  <a:gd name="T8" fmla="*/ 83 w 358"/>
                  <a:gd name="T9" fmla="*/ 3 h 278"/>
                  <a:gd name="T10" fmla="*/ 124 w 358"/>
                  <a:gd name="T11" fmla="*/ 8 h 278"/>
                  <a:gd name="T12" fmla="*/ 167 w 358"/>
                  <a:gd name="T13" fmla="*/ 20 h 278"/>
                  <a:gd name="T14" fmla="*/ 208 w 358"/>
                  <a:gd name="T15" fmla="*/ 35 h 278"/>
                  <a:gd name="T16" fmla="*/ 246 w 358"/>
                  <a:gd name="T17" fmla="*/ 52 h 278"/>
                  <a:gd name="T18" fmla="*/ 278 w 358"/>
                  <a:gd name="T19" fmla="*/ 73 h 278"/>
                  <a:gd name="T20" fmla="*/ 310 w 358"/>
                  <a:gd name="T21" fmla="*/ 102 h 278"/>
                  <a:gd name="T22" fmla="*/ 334 w 358"/>
                  <a:gd name="T23" fmla="*/ 130 h 278"/>
                  <a:gd name="T24" fmla="*/ 351 w 358"/>
                  <a:gd name="T25" fmla="*/ 165 h 278"/>
                  <a:gd name="T26" fmla="*/ 358 w 358"/>
                  <a:gd name="T27" fmla="*/ 198 h 278"/>
                  <a:gd name="T28" fmla="*/ 348 w 358"/>
                  <a:gd name="T29" fmla="*/ 227 h 278"/>
                  <a:gd name="T30" fmla="*/ 326 w 358"/>
                  <a:gd name="T31" fmla="*/ 254 h 278"/>
                  <a:gd name="T32" fmla="*/ 281 w 358"/>
                  <a:gd name="T33" fmla="*/ 268 h 278"/>
                  <a:gd name="T34" fmla="*/ 243 w 358"/>
                  <a:gd name="T35" fmla="*/ 278 h 278"/>
                  <a:gd name="T36" fmla="*/ 208 w 358"/>
                  <a:gd name="T37" fmla="*/ 278 h 278"/>
                  <a:gd name="T38" fmla="*/ 173 w 358"/>
                  <a:gd name="T39" fmla="*/ 265 h 278"/>
                  <a:gd name="T40" fmla="*/ 143 w 358"/>
                  <a:gd name="T41" fmla="*/ 248 h 278"/>
                  <a:gd name="T42" fmla="*/ 121 w 358"/>
                  <a:gd name="T43" fmla="*/ 227 h 278"/>
                  <a:gd name="T44" fmla="*/ 97 w 358"/>
                  <a:gd name="T45" fmla="*/ 198 h 278"/>
                  <a:gd name="T46" fmla="*/ 83 w 358"/>
                  <a:gd name="T47" fmla="*/ 168 h 278"/>
                  <a:gd name="T48" fmla="*/ 73 w 358"/>
                  <a:gd name="T49" fmla="*/ 137 h 278"/>
                  <a:gd name="T50" fmla="*/ 68 w 358"/>
                  <a:gd name="T51" fmla="*/ 108 h 278"/>
                  <a:gd name="T52" fmla="*/ 59 w 358"/>
                  <a:gd name="T53" fmla="*/ 87 h 278"/>
                  <a:gd name="T54" fmla="*/ 48 w 358"/>
                  <a:gd name="T55" fmla="*/ 67 h 278"/>
                  <a:gd name="T56" fmla="*/ 35 w 358"/>
                  <a:gd name="T57" fmla="*/ 52 h 278"/>
                  <a:gd name="T58" fmla="*/ 24 w 358"/>
                  <a:gd name="T59" fmla="*/ 41 h 278"/>
                  <a:gd name="T60" fmla="*/ 12 w 358"/>
                  <a:gd name="T61" fmla="*/ 32 h 278"/>
                  <a:gd name="T62" fmla="*/ 3 w 358"/>
                  <a:gd name="T63" fmla="*/ 22 h 278"/>
                  <a:gd name="T64" fmla="*/ 0 w 358"/>
                  <a:gd name="T65" fmla="*/ 11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58" h="278">
                    <a:moveTo>
                      <a:pt x="0" y="11"/>
                    </a:moveTo>
                    <a:lnTo>
                      <a:pt x="3" y="3"/>
                    </a:lnTo>
                    <a:lnTo>
                      <a:pt x="21" y="0"/>
                    </a:lnTo>
                    <a:lnTo>
                      <a:pt x="48" y="0"/>
                    </a:lnTo>
                    <a:lnTo>
                      <a:pt x="83" y="3"/>
                    </a:lnTo>
                    <a:lnTo>
                      <a:pt x="124" y="8"/>
                    </a:lnTo>
                    <a:lnTo>
                      <a:pt x="167" y="20"/>
                    </a:lnTo>
                    <a:lnTo>
                      <a:pt x="208" y="35"/>
                    </a:lnTo>
                    <a:lnTo>
                      <a:pt x="246" y="52"/>
                    </a:lnTo>
                    <a:lnTo>
                      <a:pt x="278" y="73"/>
                    </a:lnTo>
                    <a:lnTo>
                      <a:pt x="310" y="102"/>
                    </a:lnTo>
                    <a:lnTo>
                      <a:pt x="334" y="130"/>
                    </a:lnTo>
                    <a:lnTo>
                      <a:pt x="351" y="165"/>
                    </a:lnTo>
                    <a:lnTo>
                      <a:pt x="358" y="198"/>
                    </a:lnTo>
                    <a:lnTo>
                      <a:pt x="348" y="227"/>
                    </a:lnTo>
                    <a:lnTo>
                      <a:pt x="326" y="254"/>
                    </a:lnTo>
                    <a:lnTo>
                      <a:pt x="281" y="268"/>
                    </a:lnTo>
                    <a:lnTo>
                      <a:pt x="243" y="278"/>
                    </a:lnTo>
                    <a:lnTo>
                      <a:pt x="208" y="278"/>
                    </a:lnTo>
                    <a:lnTo>
                      <a:pt x="173" y="265"/>
                    </a:lnTo>
                    <a:lnTo>
                      <a:pt x="143" y="248"/>
                    </a:lnTo>
                    <a:lnTo>
                      <a:pt x="121" y="227"/>
                    </a:lnTo>
                    <a:lnTo>
                      <a:pt x="97" y="198"/>
                    </a:lnTo>
                    <a:lnTo>
                      <a:pt x="83" y="168"/>
                    </a:lnTo>
                    <a:lnTo>
                      <a:pt x="73" y="137"/>
                    </a:lnTo>
                    <a:lnTo>
                      <a:pt x="68" y="108"/>
                    </a:lnTo>
                    <a:lnTo>
                      <a:pt x="59" y="87"/>
                    </a:lnTo>
                    <a:lnTo>
                      <a:pt x="48" y="67"/>
                    </a:lnTo>
                    <a:lnTo>
                      <a:pt x="35" y="52"/>
                    </a:lnTo>
                    <a:lnTo>
                      <a:pt x="24" y="41"/>
                    </a:lnTo>
                    <a:lnTo>
                      <a:pt x="12" y="32"/>
                    </a:lnTo>
                    <a:lnTo>
                      <a:pt x="3" y="22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0" name="Freeform 183"/>
              <p:cNvSpPr>
                <a:spLocks/>
              </p:cNvSpPr>
              <p:nvPr/>
            </p:nvSpPr>
            <p:spPr bwMode="auto">
              <a:xfrm>
                <a:off x="4500" y="3052"/>
                <a:ext cx="103" cy="81"/>
              </a:xfrm>
              <a:custGeom>
                <a:avLst/>
                <a:gdLst>
                  <a:gd name="T0" fmla="*/ 0 w 309"/>
                  <a:gd name="T1" fmla="*/ 15 h 245"/>
                  <a:gd name="T2" fmla="*/ 5 w 309"/>
                  <a:gd name="T3" fmla="*/ 5 h 245"/>
                  <a:gd name="T4" fmla="*/ 23 w 309"/>
                  <a:gd name="T5" fmla="*/ 2 h 245"/>
                  <a:gd name="T6" fmla="*/ 46 w 309"/>
                  <a:gd name="T7" fmla="*/ 0 h 245"/>
                  <a:gd name="T8" fmla="*/ 75 w 309"/>
                  <a:gd name="T9" fmla="*/ 0 h 245"/>
                  <a:gd name="T10" fmla="*/ 110 w 309"/>
                  <a:gd name="T11" fmla="*/ 5 h 245"/>
                  <a:gd name="T12" fmla="*/ 145 w 309"/>
                  <a:gd name="T13" fmla="*/ 12 h 245"/>
                  <a:gd name="T14" fmla="*/ 180 w 309"/>
                  <a:gd name="T15" fmla="*/ 24 h 245"/>
                  <a:gd name="T16" fmla="*/ 213 w 309"/>
                  <a:gd name="T17" fmla="*/ 38 h 245"/>
                  <a:gd name="T18" fmla="*/ 242 w 309"/>
                  <a:gd name="T19" fmla="*/ 59 h 245"/>
                  <a:gd name="T20" fmla="*/ 269 w 309"/>
                  <a:gd name="T21" fmla="*/ 85 h 245"/>
                  <a:gd name="T22" fmla="*/ 293 w 309"/>
                  <a:gd name="T23" fmla="*/ 113 h 245"/>
                  <a:gd name="T24" fmla="*/ 307 w 309"/>
                  <a:gd name="T25" fmla="*/ 143 h 245"/>
                  <a:gd name="T26" fmla="*/ 309 w 309"/>
                  <a:gd name="T27" fmla="*/ 175 h 245"/>
                  <a:gd name="T28" fmla="*/ 304 w 309"/>
                  <a:gd name="T29" fmla="*/ 202 h 245"/>
                  <a:gd name="T30" fmla="*/ 283 w 309"/>
                  <a:gd name="T31" fmla="*/ 225 h 245"/>
                  <a:gd name="T32" fmla="*/ 248 w 309"/>
                  <a:gd name="T33" fmla="*/ 237 h 245"/>
                  <a:gd name="T34" fmla="*/ 213 w 309"/>
                  <a:gd name="T35" fmla="*/ 245 h 245"/>
                  <a:gd name="T36" fmla="*/ 180 w 309"/>
                  <a:gd name="T37" fmla="*/ 245 h 245"/>
                  <a:gd name="T38" fmla="*/ 148 w 309"/>
                  <a:gd name="T39" fmla="*/ 239 h 245"/>
                  <a:gd name="T40" fmla="*/ 123 w 309"/>
                  <a:gd name="T41" fmla="*/ 225 h 245"/>
                  <a:gd name="T42" fmla="*/ 96 w 309"/>
                  <a:gd name="T43" fmla="*/ 204 h 245"/>
                  <a:gd name="T44" fmla="*/ 75 w 309"/>
                  <a:gd name="T45" fmla="*/ 181 h 245"/>
                  <a:gd name="T46" fmla="*/ 61 w 309"/>
                  <a:gd name="T47" fmla="*/ 152 h 245"/>
                  <a:gd name="T48" fmla="*/ 53 w 309"/>
                  <a:gd name="T49" fmla="*/ 123 h 245"/>
                  <a:gd name="T50" fmla="*/ 43 w 309"/>
                  <a:gd name="T51" fmla="*/ 96 h 245"/>
                  <a:gd name="T52" fmla="*/ 37 w 309"/>
                  <a:gd name="T53" fmla="*/ 75 h 245"/>
                  <a:gd name="T54" fmla="*/ 29 w 309"/>
                  <a:gd name="T55" fmla="*/ 61 h 245"/>
                  <a:gd name="T56" fmla="*/ 23 w 309"/>
                  <a:gd name="T57" fmla="*/ 47 h 245"/>
                  <a:gd name="T58" fmla="*/ 15 w 309"/>
                  <a:gd name="T59" fmla="*/ 38 h 245"/>
                  <a:gd name="T60" fmla="*/ 8 w 309"/>
                  <a:gd name="T61" fmla="*/ 29 h 245"/>
                  <a:gd name="T62" fmla="*/ 2 w 309"/>
                  <a:gd name="T63" fmla="*/ 24 h 245"/>
                  <a:gd name="T64" fmla="*/ 0 w 309"/>
                  <a:gd name="T65" fmla="*/ 15 h 2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9" h="245">
                    <a:moveTo>
                      <a:pt x="0" y="15"/>
                    </a:moveTo>
                    <a:lnTo>
                      <a:pt x="5" y="5"/>
                    </a:lnTo>
                    <a:lnTo>
                      <a:pt x="23" y="2"/>
                    </a:lnTo>
                    <a:lnTo>
                      <a:pt x="46" y="0"/>
                    </a:lnTo>
                    <a:lnTo>
                      <a:pt x="75" y="0"/>
                    </a:lnTo>
                    <a:lnTo>
                      <a:pt x="110" y="5"/>
                    </a:lnTo>
                    <a:lnTo>
                      <a:pt x="145" y="12"/>
                    </a:lnTo>
                    <a:lnTo>
                      <a:pt x="180" y="24"/>
                    </a:lnTo>
                    <a:lnTo>
                      <a:pt x="213" y="38"/>
                    </a:lnTo>
                    <a:lnTo>
                      <a:pt x="242" y="59"/>
                    </a:lnTo>
                    <a:lnTo>
                      <a:pt x="269" y="85"/>
                    </a:lnTo>
                    <a:lnTo>
                      <a:pt x="293" y="113"/>
                    </a:lnTo>
                    <a:lnTo>
                      <a:pt x="307" y="143"/>
                    </a:lnTo>
                    <a:lnTo>
                      <a:pt x="309" y="175"/>
                    </a:lnTo>
                    <a:lnTo>
                      <a:pt x="304" y="202"/>
                    </a:lnTo>
                    <a:lnTo>
                      <a:pt x="283" y="225"/>
                    </a:lnTo>
                    <a:lnTo>
                      <a:pt x="248" y="237"/>
                    </a:lnTo>
                    <a:lnTo>
                      <a:pt x="213" y="245"/>
                    </a:lnTo>
                    <a:lnTo>
                      <a:pt x="180" y="245"/>
                    </a:lnTo>
                    <a:lnTo>
                      <a:pt x="148" y="239"/>
                    </a:lnTo>
                    <a:lnTo>
                      <a:pt x="123" y="225"/>
                    </a:lnTo>
                    <a:lnTo>
                      <a:pt x="96" y="204"/>
                    </a:lnTo>
                    <a:lnTo>
                      <a:pt x="75" y="181"/>
                    </a:lnTo>
                    <a:lnTo>
                      <a:pt x="61" y="152"/>
                    </a:lnTo>
                    <a:lnTo>
                      <a:pt x="53" y="123"/>
                    </a:lnTo>
                    <a:lnTo>
                      <a:pt x="43" y="96"/>
                    </a:lnTo>
                    <a:lnTo>
                      <a:pt x="37" y="75"/>
                    </a:lnTo>
                    <a:lnTo>
                      <a:pt x="29" y="61"/>
                    </a:lnTo>
                    <a:lnTo>
                      <a:pt x="23" y="47"/>
                    </a:lnTo>
                    <a:lnTo>
                      <a:pt x="15" y="38"/>
                    </a:lnTo>
                    <a:lnTo>
                      <a:pt x="8" y="29"/>
                    </a:lnTo>
                    <a:lnTo>
                      <a:pt x="2" y="24"/>
                    </a:lnTo>
                    <a:lnTo>
                      <a:pt x="0" y="15"/>
                    </a:lnTo>
                    <a:close/>
                  </a:path>
                </a:pathLst>
              </a:custGeom>
              <a:solidFill>
                <a:srgbClr val="EB1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1" name="Freeform 184"/>
              <p:cNvSpPr>
                <a:spLocks/>
              </p:cNvSpPr>
              <p:nvPr/>
            </p:nvSpPr>
            <p:spPr bwMode="auto">
              <a:xfrm>
                <a:off x="4512" y="3058"/>
                <a:ext cx="86" cy="74"/>
              </a:xfrm>
              <a:custGeom>
                <a:avLst/>
                <a:gdLst>
                  <a:gd name="T0" fmla="*/ 0 w 260"/>
                  <a:gd name="T1" fmla="*/ 20 h 224"/>
                  <a:gd name="T2" fmla="*/ 5 w 260"/>
                  <a:gd name="T3" fmla="*/ 11 h 224"/>
                  <a:gd name="T4" fmla="*/ 21 w 260"/>
                  <a:gd name="T5" fmla="*/ 6 h 224"/>
                  <a:gd name="T6" fmla="*/ 37 w 260"/>
                  <a:gd name="T7" fmla="*/ 0 h 224"/>
                  <a:gd name="T8" fmla="*/ 61 w 260"/>
                  <a:gd name="T9" fmla="*/ 0 h 224"/>
                  <a:gd name="T10" fmla="*/ 88 w 260"/>
                  <a:gd name="T11" fmla="*/ 3 h 224"/>
                  <a:gd name="T12" fmla="*/ 117 w 260"/>
                  <a:gd name="T13" fmla="*/ 6 h 224"/>
                  <a:gd name="T14" fmla="*/ 145 w 260"/>
                  <a:gd name="T15" fmla="*/ 17 h 224"/>
                  <a:gd name="T16" fmla="*/ 172 w 260"/>
                  <a:gd name="T17" fmla="*/ 32 h 224"/>
                  <a:gd name="T18" fmla="*/ 199 w 260"/>
                  <a:gd name="T19" fmla="*/ 49 h 224"/>
                  <a:gd name="T20" fmla="*/ 222 w 260"/>
                  <a:gd name="T21" fmla="*/ 73 h 224"/>
                  <a:gd name="T22" fmla="*/ 239 w 260"/>
                  <a:gd name="T23" fmla="*/ 99 h 224"/>
                  <a:gd name="T24" fmla="*/ 255 w 260"/>
                  <a:gd name="T25" fmla="*/ 127 h 224"/>
                  <a:gd name="T26" fmla="*/ 260 w 260"/>
                  <a:gd name="T27" fmla="*/ 154 h 224"/>
                  <a:gd name="T28" fmla="*/ 255 w 260"/>
                  <a:gd name="T29" fmla="*/ 181 h 224"/>
                  <a:gd name="T30" fmla="*/ 237 w 260"/>
                  <a:gd name="T31" fmla="*/ 200 h 224"/>
                  <a:gd name="T32" fmla="*/ 207 w 260"/>
                  <a:gd name="T33" fmla="*/ 216 h 224"/>
                  <a:gd name="T34" fmla="*/ 178 w 260"/>
                  <a:gd name="T35" fmla="*/ 224 h 224"/>
                  <a:gd name="T36" fmla="*/ 148 w 260"/>
                  <a:gd name="T37" fmla="*/ 224 h 224"/>
                  <a:gd name="T38" fmla="*/ 120 w 260"/>
                  <a:gd name="T39" fmla="*/ 219 h 224"/>
                  <a:gd name="T40" fmla="*/ 96 w 260"/>
                  <a:gd name="T41" fmla="*/ 205 h 224"/>
                  <a:gd name="T42" fmla="*/ 73 w 260"/>
                  <a:gd name="T43" fmla="*/ 186 h 224"/>
                  <a:gd name="T44" fmla="*/ 56 w 260"/>
                  <a:gd name="T45" fmla="*/ 163 h 224"/>
                  <a:gd name="T46" fmla="*/ 37 w 260"/>
                  <a:gd name="T47" fmla="*/ 140 h 224"/>
                  <a:gd name="T48" fmla="*/ 29 w 260"/>
                  <a:gd name="T49" fmla="*/ 111 h 224"/>
                  <a:gd name="T50" fmla="*/ 23 w 260"/>
                  <a:gd name="T51" fmla="*/ 87 h 224"/>
                  <a:gd name="T52" fmla="*/ 18 w 260"/>
                  <a:gd name="T53" fmla="*/ 70 h 224"/>
                  <a:gd name="T54" fmla="*/ 11 w 260"/>
                  <a:gd name="T55" fmla="*/ 55 h 224"/>
                  <a:gd name="T56" fmla="*/ 8 w 260"/>
                  <a:gd name="T57" fmla="*/ 46 h 224"/>
                  <a:gd name="T58" fmla="*/ 2 w 260"/>
                  <a:gd name="T59" fmla="*/ 41 h 224"/>
                  <a:gd name="T60" fmla="*/ 2 w 260"/>
                  <a:gd name="T61" fmla="*/ 35 h 224"/>
                  <a:gd name="T62" fmla="*/ 0 w 260"/>
                  <a:gd name="T63" fmla="*/ 27 h 224"/>
                  <a:gd name="T64" fmla="*/ 0 w 260"/>
                  <a:gd name="T65" fmla="*/ 20 h 2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0" h="224">
                    <a:moveTo>
                      <a:pt x="0" y="20"/>
                    </a:moveTo>
                    <a:lnTo>
                      <a:pt x="5" y="11"/>
                    </a:lnTo>
                    <a:lnTo>
                      <a:pt x="21" y="6"/>
                    </a:lnTo>
                    <a:lnTo>
                      <a:pt x="37" y="0"/>
                    </a:lnTo>
                    <a:lnTo>
                      <a:pt x="61" y="0"/>
                    </a:lnTo>
                    <a:lnTo>
                      <a:pt x="88" y="3"/>
                    </a:lnTo>
                    <a:lnTo>
                      <a:pt x="117" y="6"/>
                    </a:lnTo>
                    <a:lnTo>
                      <a:pt x="145" y="17"/>
                    </a:lnTo>
                    <a:lnTo>
                      <a:pt x="172" y="32"/>
                    </a:lnTo>
                    <a:lnTo>
                      <a:pt x="199" y="49"/>
                    </a:lnTo>
                    <a:lnTo>
                      <a:pt x="222" y="73"/>
                    </a:lnTo>
                    <a:lnTo>
                      <a:pt x="239" y="99"/>
                    </a:lnTo>
                    <a:lnTo>
                      <a:pt x="255" y="127"/>
                    </a:lnTo>
                    <a:lnTo>
                      <a:pt x="260" y="154"/>
                    </a:lnTo>
                    <a:lnTo>
                      <a:pt x="255" y="181"/>
                    </a:lnTo>
                    <a:lnTo>
                      <a:pt x="237" y="200"/>
                    </a:lnTo>
                    <a:lnTo>
                      <a:pt x="207" y="216"/>
                    </a:lnTo>
                    <a:lnTo>
                      <a:pt x="178" y="224"/>
                    </a:lnTo>
                    <a:lnTo>
                      <a:pt x="148" y="224"/>
                    </a:lnTo>
                    <a:lnTo>
                      <a:pt x="120" y="219"/>
                    </a:lnTo>
                    <a:lnTo>
                      <a:pt x="96" y="205"/>
                    </a:lnTo>
                    <a:lnTo>
                      <a:pt x="73" y="186"/>
                    </a:lnTo>
                    <a:lnTo>
                      <a:pt x="56" y="163"/>
                    </a:lnTo>
                    <a:lnTo>
                      <a:pt x="37" y="140"/>
                    </a:lnTo>
                    <a:lnTo>
                      <a:pt x="29" y="111"/>
                    </a:lnTo>
                    <a:lnTo>
                      <a:pt x="23" y="87"/>
                    </a:lnTo>
                    <a:lnTo>
                      <a:pt x="18" y="70"/>
                    </a:lnTo>
                    <a:lnTo>
                      <a:pt x="11" y="55"/>
                    </a:lnTo>
                    <a:lnTo>
                      <a:pt x="8" y="46"/>
                    </a:lnTo>
                    <a:lnTo>
                      <a:pt x="2" y="41"/>
                    </a:lnTo>
                    <a:lnTo>
                      <a:pt x="2" y="35"/>
                    </a:lnTo>
                    <a:lnTo>
                      <a:pt x="0" y="27"/>
                    </a:lnTo>
                    <a:lnTo>
                      <a:pt x="0" y="20"/>
                    </a:lnTo>
                    <a:close/>
                  </a:path>
                </a:pathLst>
              </a:custGeom>
              <a:solidFill>
                <a:srgbClr val="ED3B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2" name="Freeform 185"/>
              <p:cNvSpPr>
                <a:spLocks/>
              </p:cNvSpPr>
              <p:nvPr/>
            </p:nvSpPr>
            <p:spPr bwMode="auto">
              <a:xfrm>
                <a:off x="4519" y="3062"/>
                <a:ext cx="74" cy="68"/>
              </a:xfrm>
              <a:custGeom>
                <a:avLst/>
                <a:gdLst>
                  <a:gd name="T0" fmla="*/ 12 w 222"/>
                  <a:gd name="T1" fmla="*/ 29 h 202"/>
                  <a:gd name="T2" fmla="*/ 17 w 222"/>
                  <a:gd name="T3" fmla="*/ 21 h 202"/>
                  <a:gd name="T4" fmla="*/ 30 w 222"/>
                  <a:gd name="T5" fmla="*/ 15 h 202"/>
                  <a:gd name="T6" fmla="*/ 44 w 222"/>
                  <a:gd name="T7" fmla="*/ 6 h 202"/>
                  <a:gd name="T8" fmla="*/ 62 w 222"/>
                  <a:gd name="T9" fmla="*/ 3 h 202"/>
                  <a:gd name="T10" fmla="*/ 79 w 222"/>
                  <a:gd name="T11" fmla="*/ 0 h 202"/>
                  <a:gd name="T12" fmla="*/ 103 w 222"/>
                  <a:gd name="T13" fmla="*/ 3 h 202"/>
                  <a:gd name="T14" fmla="*/ 125 w 222"/>
                  <a:gd name="T15" fmla="*/ 8 h 202"/>
                  <a:gd name="T16" fmla="*/ 149 w 222"/>
                  <a:gd name="T17" fmla="*/ 24 h 202"/>
                  <a:gd name="T18" fmla="*/ 170 w 222"/>
                  <a:gd name="T19" fmla="*/ 43 h 202"/>
                  <a:gd name="T20" fmla="*/ 190 w 222"/>
                  <a:gd name="T21" fmla="*/ 67 h 202"/>
                  <a:gd name="T22" fmla="*/ 208 w 222"/>
                  <a:gd name="T23" fmla="*/ 91 h 202"/>
                  <a:gd name="T24" fmla="*/ 219 w 222"/>
                  <a:gd name="T25" fmla="*/ 116 h 202"/>
                  <a:gd name="T26" fmla="*/ 222 w 222"/>
                  <a:gd name="T27" fmla="*/ 143 h 202"/>
                  <a:gd name="T28" fmla="*/ 219 w 222"/>
                  <a:gd name="T29" fmla="*/ 164 h 202"/>
                  <a:gd name="T30" fmla="*/ 208 w 222"/>
                  <a:gd name="T31" fmla="*/ 184 h 202"/>
                  <a:gd name="T32" fmla="*/ 184 w 222"/>
                  <a:gd name="T33" fmla="*/ 196 h 202"/>
                  <a:gd name="T34" fmla="*/ 157 w 222"/>
                  <a:gd name="T35" fmla="*/ 202 h 202"/>
                  <a:gd name="T36" fmla="*/ 132 w 222"/>
                  <a:gd name="T37" fmla="*/ 202 h 202"/>
                  <a:gd name="T38" fmla="*/ 106 w 222"/>
                  <a:gd name="T39" fmla="*/ 196 h 202"/>
                  <a:gd name="T40" fmla="*/ 82 w 222"/>
                  <a:gd name="T41" fmla="*/ 184 h 202"/>
                  <a:gd name="T42" fmla="*/ 62 w 222"/>
                  <a:gd name="T43" fmla="*/ 167 h 202"/>
                  <a:gd name="T44" fmla="*/ 44 w 222"/>
                  <a:gd name="T45" fmla="*/ 149 h 202"/>
                  <a:gd name="T46" fmla="*/ 27 w 222"/>
                  <a:gd name="T47" fmla="*/ 126 h 202"/>
                  <a:gd name="T48" fmla="*/ 17 w 222"/>
                  <a:gd name="T49" fmla="*/ 102 h 202"/>
                  <a:gd name="T50" fmla="*/ 9 w 222"/>
                  <a:gd name="T51" fmla="*/ 81 h 202"/>
                  <a:gd name="T52" fmla="*/ 6 w 222"/>
                  <a:gd name="T53" fmla="*/ 64 h 202"/>
                  <a:gd name="T54" fmla="*/ 0 w 222"/>
                  <a:gd name="T55" fmla="*/ 53 h 202"/>
                  <a:gd name="T56" fmla="*/ 0 w 222"/>
                  <a:gd name="T57" fmla="*/ 46 h 202"/>
                  <a:gd name="T58" fmla="*/ 0 w 222"/>
                  <a:gd name="T59" fmla="*/ 41 h 202"/>
                  <a:gd name="T60" fmla="*/ 3 w 222"/>
                  <a:gd name="T61" fmla="*/ 38 h 202"/>
                  <a:gd name="T62" fmla="*/ 6 w 222"/>
                  <a:gd name="T63" fmla="*/ 35 h 202"/>
                  <a:gd name="T64" fmla="*/ 12 w 222"/>
                  <a:gd name="T65" fmla="*/ 29 h 2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22" h="202">
                    <a:moveTo>
                      <a:pt x="12" y="29"/>
                    </a:moveTo>
                    <a:lnTo>
                      <a:pt x="17" y="21"/>
                    </a:lnTo>
                    <a:lnTo>
                      <a:pt x="30" y="15"/>
                    </a:lnTo>
                    <a:lnTo>
                      <a:pt x="44" y="6"/>
                    </a:lnTo>
                    <a:lnTo>
                      <a:pt x="62" y="3"/>
                    </a:lnTo>
                    <a:lnTo>
                      <a:pt x="79" y="0"/>
                    </a:lnTo>
                    <a:lnTo>
                      <a:pt x="103" y="3"/>
                    </a:lnTo>
                    <a:lnTo>
                      <a:pt x="125" y="8"/>
                    </a:lnTo>
                    <a:lnTo>
                      <a:pt x="149" y="24"/>
                    </a:lnTo>
                    <a:lnTo>
                      <a:pt x="170" y="43"/>
                    </a:lnTo>
                    <a:lnTo>
                      <a:pt x="190" y="67"/>
                    </a:lnTo>
                    <a:lnTo>
                      <a:pt x="208" y="91"/>
                    </a:lnTo>
                    <a:lnTo>
                      <a:pt x="219" y="116"/>
                    </a:lnTo>
                    <a:lnTo>
                      <a:pt x="222" y="143"/>
                    </a:lnTo>
                    <a:lnTo>
                      <a:pt x="219" y="164"/>
                    </a:lnTo>
                    <a:lnTo>
                      <a:pt x="208" y="184"/>
                    </a:lnTo>
                    <a:lnTo>
                      <a:pt x="184" y="196"/>
                    </a:lnTo>
                    <a:lnTo>
                      <a:pt x="157" y="202"/>
                    </a:lnTo>
                    <a:lnTo>
                      <a:pt x="132" y="202"/>
                    </a:lnTo>
                    <a:lnTo>
                      <a:pt x="106" y="196"/>
                    </a:lnTo>
                    <a:lnTo>
                      <a:pt x="82" y="184"/>
                    </a:lnTo>
                    <a:lnTo>
                      <a:pt x="62" y="167"/>
                    </a:lnTo>
                    <a:lnTo>
                      <a:pt x="44" y="149"/>
                    </a:lnTo>
                    <a:lnTo>
                      <a:pt x="27" y="126"/>
                    </a:lnTo>
                    <a:lnTo>
                      <a:pt x="17" y="102"/>
                    </a:lnTo>
                    <a:lnTo>
                      <a:pt x="9" y="81"/>
                    </a:lnTo>
                    <a:lnTo>
                      <a:pt x="6" y="64"/>
                    </a:lnTo>
                    <a:lnTo>
                      <a:pt x="0" y="53"/>
                    </a:lnTo>
                    <a:lnTo>
                      <a:pt x="0" y="46"/>
                    </a:lnTo>
                    <a:lnTo>
                      <a:pt x="0" y="41"/>
                    </a:lnTo>
                    <a:lnTo>
                      <a:pt x="3" y="38"/>
                    </a:lnTo>
                    <a:lnTo>
                      <a:pt x="6" y="35"/>
                    </a:lnTo>
                    <a:lnTo>
                      <a:pt x="12" y="29"/>
                    </a:lnTo>
                    <a:close/>
                  </a:path>
                </a:pathLst>
              </a:custGeom>
              <a:solidFill>
                <a:srgbClr val="F2565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3" name="Freeform 186"/>
              <p:cNvSpPr>
                <a:spLocks/>
              </p:cNvSpPr>
              <p:nvPr/>
            </p:nvSpPr>
            <p:spPr bwMode="auto">
              <a:xfrm>
                <a:off x="4524" y="3067"/>
                <a:ext cx="66" cy="61"/>
              </a:xfrm>
              <a:custGeom>
                <a:avLst/>
                <a:gdLst>
                  <a:gd name="T0" fmla="*/ 33 w 197"/>
                  <a:gd name="T1" fmla="*/ 35 h 181"/>
                  <a:gd name="T2" fmla="*/ 38 w 197"/>
                  <a:gd name="T3" fmla="*/ 28 h 181"/>
                  <a:gd name="T4" fmla="*/ 48 w 197"/>
                  <a:gd name="T5" fmla="*/ 20 h 181"/>
                  <a:gd name="T6" fmla="*/ 57 w 197"/>
                  <a:gd name="T7" fmla="*/ 12 h 181"/>
                  <a:gd name="T8" fmla="*/ 68 w 197"/>
                  <a:gd name="T9" fmla="*/ 3 h 181"/>
                  <a:gd name="T10" fmla="*/ 80 w 197"/>
                  <a:gd name="T11" fmla="*/ 0 h 181"/>
                  <a:gd name="T12" fmla="*/ 94 w 197"/>
                  <a:gd name="T13" fmla="*/ 0 h 181"/>
                  <a:gd name="T14" fmla="*/ 111 w 197"/>
                  <a:gd name="T15" fmla="*/ 6 h 181"/>
                  <a:gd name="T16" fmla="*/ 129 w 197"/>
                  <a:gd name="T17" fmla="*/ 17 h 181"/>
                  <a:gd name="T18" fmla="*/ 148 w 197"/>
                  <a:gd name="T19" fmla="*/ 38 h 181"/>
                  <a:gd name="T20" fmla="*/ 167 w 197"/>
                  <a:gd name="T21" fmla="*/ 58 h 181"/>
                  <a:gd name="T22" fmla="*/ 183 w 197"/>
                  <a:gd name="T23" fmla="*/ 82 h 181"/>
                  <a:gd name="T24" fmla="*/ 191 w 197"/>
                  <a:gd name="T25" fmla="*/ 105 h 181"/>
                  <a:gd name="T26" fmla="*/ 197 w 197"/>
                  <a:gd name="T27" fmla="*/ 128 h 181"/>
                  <a:gd name="T28" fmla="*/ 194 w 197"/>
                  <a:gd name="T29" fmla="*/ 149 h 181"/>
                  <a:gd name="T30" fmla="*/ 185 w 197"/>
                  <a:gd name="T31" fmla="*/ 163 h 181"/>
                  <a:gd name="T32" fmla="*/ 164 w 197"/>
                  <a:gd name="T33" fmla="*/ 176 h 181"/>
                  <a:gd name="T34" fmla="*/ 143 w 197"/>
                  <a:gd name="T35" fmla="*/ 181 h 181"/>
                  <a:gd name="T36" fmla="*/ 121 w 197"/>
                  <a:gd name="T37" fmla="*/ 178 h 181"/>
                  <a:gd name="T38" fmla="*/ 100 w 197"/>
                  <a:gd name="T39" fmla="*/ 176 h 181"/>
                  <a:gd name="T40" fmla="*/ 76 w 197"/>
                  <a:gd name="T41" fmla="*/ 163 h 181"/>
                  <a:gd name="T42" fmla="*/ 57 w 197"/>
                  <a:gd name="T43" fmla="*/ 152 h 181"/>
                  <a:gd name="T44" fmla="*/ 36 w 197"/>
                  <a:gd name="T45" fmla="*/ 134 h 181"/>
                  <a:gd name="T46" fmla="*/ 22 w 197"/>
                  <a:gd name="T47" fmla="*/ 114 h 181"/>
                  <a:gd name="T48" fmla="*/ 9 w 197"/>
                  <a:gd name="T49" fmla="*/ 93 h 181"/>
                  <a:gd name="T50" fmla="*/ 3 w 197"/>
                  <a:gd name="T51" fmla="*/ 73 h 181"/>
                  <a:gd name="T52" fmla="*/ 0 w 197"/>
                  <a:gd name="T53" fmla="*/ 61 h 181"/>
                  <a:gd name="T54" fmla="*/ 3 w 197"/>
                  <a:gd name="T55" fmla="*/ 52 h 181"/>
                  <a:gd name="T56" fmla="*/ 6 w 197"/>
                  <a:gd name="T57" fmla="*/ 47 h 181"/>
                  <a:gd name="T58" fmla="*/ 13 w 197"/>
                  <a:gd name="T59" fmla="*/ 47 h 181"/>
                  <a:gd name="T60" fmla="*/ 22 w 197"/>
                  <a:gd name="T61" fmla="*/ 44 h 181"/>
                  <a:gd name="T62" fmla="*/ 27 w 197"/>
                  <a:gd name="T63" fmla="*/ 41 h 181"/>
                  <a:gd name="T64" fmla="*/ 33 w 197"/>
                  <a:gd name="T65" fmla="*/ 35 h 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7" h="181">
                    <a:moveTo>
                      <a:pt x="33" y="35"/>
                    </a:moveTo>
                    <a:lnTo>
                      <a:pt x="38" y="28"/>
                    </a:lnTo>
                    <a:lnTo>
                      <a:pt x="48" y="20"/>
                    </a:lnTo>
                    <a:lnTo>
                      <a:pt x="57" y="12"/>
                    </a:lnTo>
                    <a:lnTo>
                      <a:pt x="68" y="3"/>
                    </a:lnTo>
                    <a:lnTo>
                      <a:pt x="80" y="0"/>
                    </a:lnTo>
                    <a:lnTo>
                      <a:pt x="94" y="0"/>
                    </a:lnTo>
                    <a:lnTo>
                      <a:pt x="111" y="6"/>
                    </a:lnTo>
                    <a:lnTo>
                      <a:pt x="129" y="17"/>
                    </a:lnTo>
                    <a:lnTo>
                      <a:pt x="148" y="38"/>
                    </a:lnTo>
                    <a:lnTo>
                      <a:pt x="167" y="58"/>
                    </a:lnTo>
                    <a:lnTo>
                      <a:pt x="183" y="82"/>
                    </a:lnTo>
                    <a:lnTo>
                      <a:pt x="191" y="105"/>
                    </a:lnTo>
                    <a:lnTo>
                      <a:pt x="197" y="128"/>
                    </a:lnTo>
                    <a:lnTo>
                      <a:pt x="194" y="149"/>
                    </a:lnTo>
                    <a:lnTo>
                      <a:pt x="185" y="163"/>
                    </a:lnTo>
                    <a:lnTo>
                      <a:pt x="164" y="176"/>
                    </a:lnTo>
                    <a:lnTo>
                      <a:pt x="143" y="181"/>
                    </a:lnTo>
                    <a:lnTo>
                      <a:pt x="121" y="178"/>
                    </a:lnTo>
                    <a:lnTo>
                      <a:pt x="100" y="176"/>
                    </a:lnTo>
                    <a:lnTo>
                      <a:pt x="76" y="163"/>
                    </a:lnTo>
                    <a:lnTo>
                      <a:pt x="57" y="152"/>
                    </a:lnTo>
                    <a:lnTo>
                      <a:pt x="36" y="134"/>
                    </a:lnTo>
                    <a:lnTo>
                      <a:pt x="22" y="114"/>
                    </a:lnTo>
                    <a:lnTo>
                      <a:pt x="9" y="93"/>
                    </a:lnTo>
                    <a:lnTo>
                      <a:pt x="3" y="73"/>
                    </a:lnTo>
                    <a:lnTo>
                      <a:pt x="0" y="61"/>
                    </a:lnTo>
                    <a:lnTo>
                      <a:pt x="3" y="52"/>
                    </a:lnTo>
                    <a:lnTo>
                      <a:pt x="6" y="47"/>
                    </a:lnTo>
                    <a:lnTo>
                      <a:pt x="13" y="47"/>
                    </a:lnTo>
                    <a:lnTo>
                      <a:pt x="22" y="44"/>
                    </a:lnTo>
                    <a:lnTo>
                      <a:pt x="27" y="41"/>
                    </a:lnTo>
                    <a:lnTo>
                      <a:pt x="33" y="35"/>
                    </a:lnTo>
                    <a:close/>
                  </a:path>
                </a:pathLst>
              </a:custGeom>
              <a:solidFill>
                <a:srgbClr val="F7757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4" name="Freeform 187"/>
              <p:cNvSpPr>
                <a:spLocks/>
              </p:cNvSpPr>
              <p:nvPr/>
            </p:nvSpPr>
            <p:spPr bwMode="auto">
              <a:xfrm>
                <a:off x="4528" y="3071"/>
                <a:ext cx="57" cy="53"/>
              </a:xfrm>
              <a:custGeom>
                <a:avLst/>
                <a:gdLst>
                  <a:gd name="T0" fmla="*/ 52 w 170"/>
                  <a:gd name="T1" fmla="*/ 46 h 159"/>
                  <a:gd name="T2" fmla="*/ 60 w 170"/>
                  <a:gd name="T3" fmla="*/ 40 h 159"/>
                  <a:gd name="T4" fmla="*/ 67 w 170"/>
                  <a:gd name="T5" fmla="*/ 29 h 159"/>
                  <a:gd name="T6" fmla="*/ 70 w 170"/>
                  <a:gd name="T7" fmla="*/ 16 h 159"/>
                  <a:gd name="T8" fmla="*/ 76 w 170"/>
                  <a:gd name="T9" fmla="*/ 8 h 159"/>
                  <a:gd name="T10" fmla="*/ 81 w 170"/>
                  <a:gd name="T11" fmla="*/ 2 h 159"/>
                  <a:gd name="T12" fmla="*/ 90 w 170"/>
                  <a:gd name="T13" fmla="*/ 0 h 159"/>
                  <a:gd name="T14" fmla="*/ 102 w 170"/>
                  <a:gd name="T15" fmla="*/ 2 h 159"/>
                  <a:gd name="T16" fmla="*/ 116 w 170"/>
                  <a:gd name="T17" fmla="*/ 11 h 159"/>
                  <a:gd name="T18" fmla="*/ 130 w 170"/>
                  <a:gd name="T19" fmla="*/ 32 h 159"/>
                  <a:gd name="T20" fmla="*/ 146 w 170"/>
                  <a:gd name="T21" fmla="*/ 51 h 159"/>
                  <a:gd name="T22" fmla="*/ 157 w 170"/>
                  <a:gd name="T23" fmla="*/ 75 h 159"/>
                  <a:gd name="T24" fmla="*/ 165 w 170"/>
                  <a:gd name="T25" fmla="*/ 96 h 159"/>
                  <a:gd name="T26" fmla="*/ 170 w 170"/>
                  <a:gd name="T27" fmla="*/ 116 h 159"/>
                  <a:gd name="T28" fmla="*/ 170 w 170"/>
                  <a:gd name="T29" fmla="*/ 134 h 159"/>
                  <a:gd name="T30" fmla="*/ 163 w 170"/>
                  <a:gd name="T31" fmla="*/ 148 h 159"/>
                  <a:gd name="T32" fmla="*/ 151 w 170"/>
                  <a:gd name="T33" fmla="*/ 157 h 159"/>
                  <a:gd name="T34" fmla="*/ 135 w 170"/>
                  <a:gd name="T35" fmla="*/ 159 h 159"/>
                  <a:gd name="T36" fmla="*/ 116 w 170"/>
                  <a:gd name="T37" fmla="*/ 159 h 159"/>
                  <a:gd name="T38" fmla="*/ 95 w 170"/>
                  <a:gd name="T39" fmla="*/ 157 h 159"/>
                  <a:gd name="T40" fmla="*/ 76 w 170"/>
                  <a:gd name="T41" fmla="*/ 148 h 159"/>
                  <a:gd name="T42" fmla="*/ 55 w 170"/>
                  <a:gd name="T43" fmla="*/ 137 h 159"/>
                  <a:gd name="T44" fmla="*/ 35 w 170"/>
                  <a:gd name="T45" fmla="*/ 122 h 159"/>
                  <a:gd name="T46" fmla="*/ 20 w 170"/>
                  <a:gd name="T47" fmla="*/ 107 h 159"/>
                  <a:gd name="T48" fmla="*/ 9 w 170"/>
                  <a:gd name="T49" fmla="*/ 86 h 159"/>
                  <a:gd name="T50" fmla="*/ 0 w 170"/>
                  <a:gd name="T51" fmla="*/ 70 h 159"/>
                  <a:gd name="T52" fmla="*/ 0 w 170"/>
                  <a:gd name="T53" fmla="*/ 58 h 159"/>
                  <a:gd name="T54" fmla="*/ 6 w 170"/>
                  <a:gd name="T55" fmla="*/ 51 h 159"/>
                  <a:gd name="T56" fmla="*/ 14 w 170"/>
                  <a:gd name="T57" fmla="*/ 49 h 159"/>
                  <a:gd name="T58" fmla="*/ 23 w 170"/>
                  <a:gd name="T59" fmla="*/ 49 h 159"/>
                  <a:gd name="T60" fmla="*/ 35 w 170"/>
                  <a:gd name="T61" fmla="*/ 49 h 159"/>
                  <a:gd name="T62" fmla="*/ 44 w 170"/>
                  <a:gd name="T63" fmla="*/ 49 h 159"/>
                  <a:gd name="T64" fmla="*/ 52 w 170"/>
                  <a:gd name="T65" fmla="*/ 46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70" h="159">
                    <a:moveTo>
                      <a:pt x="52" y="46"/>
                    </a:moveTo>
                    <a:lnTo>
                      <a:pt x="60" y="40"/>
                    </a:lnTo>
                    <a:lnTo>
                      <a:pt x="67" y="29"/>
                    </a:lnTo>
                    <a:lnTo>
                      <a:pt x="70" y="16"/>
                    </a:lnTo>
                    <a:lnTo>
                      <a:pt x="76" y="8"/>
                    </a:lnTo>
                    <a:lnTo>
                      <a:pt x="81" y="2"/>
                    </a:lnTo>
                    <a:lnTo>
                      <a:pt x="90" y="0"/>
                    </a:lnTo>
                    <a:lnTo>
                      <a:pt x="102" y="2"/>
                    </a:lnTo>
                    <a:lnTo>
                      <a:pt x="116" y="11"/>
                    </a:lnTo>
                    <a:lnTo>
                      <a:pt x="130" y="32"/>
                    </a:lnTo>
                    <a:lnTo>
                      <a:pt x="146" y="51"/>
                    </a:lnTo>
                    <a:lnTo>
                      <a:pt x="157" y="75"/>
                    </a:lnTo>
                    <a:lnTo>
                      <a:pt x="165" y="96"/>
                    </a:lnTo>
                    <a:lnTo>
                      <a:pt x="170" y="116"/>
                    </a:lnTo>
                    <a:lnTo>
                      <a:pt x="170" y="134"/>
                    </a:lnTo>
                    <a:lnTo>
                      <a:pt x="163" y="148"/>
                    </a:lnTo>
                    <a:lnTo>
                      <a:pt x="151" y="157"/>
                    </a:lnTo>
                    <a:lnTo>
                      <a:pt x="135" y="159"/>
                    </a:lnTo>
                    <a:lnTo>
                      <a:pt x="116" y="159"/>
                    </a:lnTo>
                    <a:lnTo>
                      <a:pt x="95" y="157"/>
                    </a:lnTo>
                    <a:lnTo>
                      <a:pt x="76" y="148"/>
                    </a:lnTo>
                    <a:lnTo>
                      <a:pt x="55" y="137"/>
                    </a:lnTo>
                    <a:lnTo>
                      <a:pt x="35" y="122"/>
                    </a:lnTo>
                    <a:lnTo>
                      <a:pt x="20" y="107"/>
                    </a:lnTo>
                    <a:lnTo>
                      <a:pt x="9" y="86"/>
                    </a:lnTo>
                    <a:lnTo>
                      <a:pt x="0" y="70"/>
                    </a:lnTo>
                    <a:lnTo>
                      <a:pt x="0" y="58"/>
                    </a:lnTo>
                    <a:lnTo>
                      <a:pt x="6" y="51"/>
                    </a:lnTo>
                    <a:lnTo>
                      <a:pt x="14" y="49"/>
                    </a:lnTo>
                    <a:lnTo>
                      <a:pt x="23" y="49"/>
                    </a:lnTo>
                    <a:lnTo>
                      <a:pt x="35" y="49"/>
                    </a:lnTo>
                    <a:lnTo>
                      <a:pt x="44" y="49"/>
                    </a:lnTo>
                    <a:lnTo>
                      <a:pt x="52" y="46"/>
                    </a:lnTo>
                    <a:close/>
                  </a:path>
                </a:pathLst>
              </a:custGeom>
              <a:solidFill>
                <a:srgbClr val="FA91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5" name="Freeform 188"/>
              <p:cNvSpPr>
                <a:spLocks/>
              </p:cNvSpPr>
              <p:nvPr/>
            </p:nvSpPr>
            <p:spPr bwMode="auto">
              <a:xfrm>
                <a:off x="4531" y="3075"/>
                <a:ext cx="50" cy="48"/>
              </a:xfrm>
              <a:custGeom>
                <a:avLst/>
                <a:gdLst>
                  <a:gd name="T0" fmla="*/ 78 w 148"/>
                  <a:gd name="T1" fmla="*/ 59 h 143"/>
                  <a:gd name="T2" fmla="*/ 84 w 148"/>
                  <a:gd name="T3" fmla="*/ 53 h 143"/>
                  <a:gd name="T4" fmla="*/ 86 w 148"/>
                  <a:gd name="T5" fmla="*/ 40 h 143"/>
                  <a:gd name="T6" fmla="*/ 86 w 148"/>
                  <a:gd name="T7" fmla="*/ 29 h 143"/>
                  <a:gd name="T8" fmla="*/ 86 w 148"/>
                  <a:gd name="T9" fmla="*/ 15 h 143"/>
                  <a:gd name="T10" fmla="*/ 84 w 148"/>
                  <a:gd name="T11" fmla="*/ 5 h 143"/>
                  <a:gd name="T12" fmla="*/ 86 w 148"/>
                  <a:gd name="T13" fmla="*/ 0 h 143"/>
                  <a:gd name="T14" fmla="*/ 89 w 148"/>
                  <a:gd name="T15" fmla="*/ 3 h 143"/>
                  <a:gd name="T16" fmla="*/ 102 w 148"/>
                  <a:gd name="T17" fmla="*/ 12 h 143"/>
                  <a:gd name="T18" fmla="*/ 113 w 148"/>
                  <a:gd name="T19" fmla="*/ 32 h 143"/>
                  <a:gd name="T20" fmla="*/ 126 w 148"/>
                  <a:gd name="T21" fmla="*/ 53 h 143"/>
                  <a:gd name="T22" fmla="*/ 134 w 148"/>
                  <a:gd name="T23" fmla="*/ 70 h 143"/>
                  <a:gd name="T24" fmla="*/ 142 w 148"/>
                  <a:gd name="T25" fmla="*/ 91 h 143"/>
                  <a:gd name="T26" fmla="*/ 145 w 148"/>
                  <a:gd name="T27" fmla="*/ 108 h 143"/>
                  <a:gd name="T28" fmla="*/ 148 w 148"/>
                  <a:gd name="T29" fmla="*/ 123 h 143"/>
                  <a:gd name="T30" fmla="*/ 145 w 148"/>
                  <a:gd name="T31" fmla="*/ 132 h 143"/>
                  <a:gd name="T32" fmla="*/ 137 w 148"/>
                  <a:gd name="T33" fmla="*/ 140 h 143"/>
                  <a:gd name="T34" fmla="*/ 126 w 148"/>
                  <a:gd name="T35" fmla="*/ 143 h 143"/>
                  <a:gd name="T36" fmla="*/ 110 w 148"/>
                  <a:gd name="T37" fmla="*/ 140 h 143"/>
                  <a:gd name="T38" fmla="*/ 93 w 148"/>
                  <a:gd name="T39" fmla="*/ 137 h 143"/>
                  <a:gd name="T40" fmla="*/ 75 w 148"/>
                  <a:gd name="T41" fmla="*/ 132 h 143"/>
                  <a:gd name="T42" fmla="*/ 54 w 148"/>
                  <a:gd name="T43" fmla="*/ 120 h 143"/>
                  <a:gd name="T44" fmla="*/ 37 w 148"/>
                  <a:gd name="T45" fmla="*/ 111 h 143"/>
                  <a:gd name="T46" fmla="*/ 19 w 148"/>
                  <a:gd name="T47" fmla="*/ 96 h 143"/>
                  <a:gd name="T48" fmla="*/ 5 w 148"/>
                  <a:gd name="T49" fmla="*/ 82 h 143"/>
                  <a:gd name="T50" fmla="*/ 0 w 148"/>
                  <a:gd name="T51" fmla="*/ 67 h 143"/>
                  <a:gd name="T52" fmla="*/ 0 w 148"/>
                  <a:gd name="T53" fmla="*/ 61 h 143"/>
                  <a:gd name="T54" fmla="*/ 8 w 148"/>
                  <a:gd name="T55" fmla="*/ 59 h 143"/>
                  <a:gd name="T56" fmla="*/ 23 w 148"/>
                  <a:gd name="T57" fmla="*/ 59 h 143"/>
                  <a:gd name="T58" fmla="*/ 37 w 148"/>
                  <a:gd name="T59" fmla="*/ 59 h 143"/>
                  <a:gd name="T60" fmla="*/ 51 w 148"/>
                  <a:gd name="T61" fmla="*/ 61 h 143"/>
                  <a:gd name="T62" fmla="*/ 67 w 148"/>
                  <a:gd name="T63" fmla="*/ 61 h 143"/>
                  <a:gd name="T64" fmla="*/ 78 w 148"/>
                  <a:gd name="T65" fmla="*/ 59 h 1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8" h="143">
                    <a:moveTo>
                      <a:pt x="78" y="59"/>
                    </a:moveTo>
                    <a:lnTo>
                      <a:pt x="84" y="53"/>
                    </a:lnTo>
                    <a:lnTo>
                      <a:pt x="86" y="40"/>
                    </a:lnTo>
                    <a:lnTo>
                      <a:pt x="86" y="29"/>
                    </a:lnTo>
                    <a:lnTo>
                      <a:pt x="86" y="15"/>
                    </a:lnTo>
                    <a:lnTo>
                      <a:pt x="84" y="5"/>
                    </a:lnTo>
                    <a:lnTo>
                      <a:pt x="86" y="0"/>
                    </a:lnTo>
                    <a:lnTo>
                      <a:pt x="89" y="3"/>
                    </a:lnTo>
                    <a:lnTo>
                      <a:pt x="102" y="12"/>
                    </a:lnTo>
                    <a:lnTo>
                      <a:pt x="113" y="32"/>
                    </a:lnTo>
                    <a:lnTo>
                      <a:pt x="126" y="53"/>
                    </a:lnTo>
                    <a:lnTo>
                      <a:pt x="134" y="70"/>
                    </a:lnTo>
                    <a:lnTo>
                      <a:pt x="142" y="91"/>
                    </a:lnTo>
                    <a:lnTo>
                      <a:pt x="145" y="108"/>
                    </a:lnTo>
                    <a:lnTo>
                      <a:pt x="148" y="123"/>
                    </a:lnTo>
                    <a:lnTo>
                      <a:pt x="145" y="132"/>
                    </a:lnTo>
                    <a:lnTo>
                      <a:pt x="137" y="140"/>
                    </a:lnTo>
                    <a:lnTo>
                      <a:pt x="126" y="143"/>
                    </a:lnTo>
                    <a:lnTo>
                      <a:pt x="110" y="140"/>
                    </a:lnTo>
                    <a:lnTo>
                      <a:pt x="93" y="137"/>
                    </a:lnTo>
                    <a:lnTo>
                      <a:pt x="75" y="132"/>
                    </a:lnTo>
                    <a:lnTo>
                      <a:pt x="54" y="120"/>
                    </a:lnTo>
                    <a:lnTo>
                      <a:pt x="37" y="111"/>
                    </a:lnTo>
                    <a:lnTo>
                      <a:pt x="19" y="96"/>
                    </a:lnTo>
                    <a:lnTo>
                      <a:pt x="5" y="82"/>
                    </a:lnTo>
                    <a:lnTo>
                      <a:pt x="0" y="67"/>
                    </a:lnTo>
                    <a:lnTo>
                      <a:pt x="0" y="61"/>
                    </a:lnTo>
                    <a:lnTo>
                      <a:pt x="8" y="59"/>
                    </a:lnTo>
                    <a:lnTo>
                      <a:pt x="23" y="59"/>
                    </a:lnTo>
                    <a:lnTo>
                      <a:pt x="37" y="59"/>
                    </a:lnTo>
                    <a:lnTo>
                      <a:pt x="51" y="61"/>
                    </a:lnTo>
                    <a:lnTo>
                      <a:pt x="67" y="61"/>
                    </a:lnTo>
                    <a:lnTo>
                      <a:pt x="78" y="59"/>
                    </a:lnTo>
                    <a:close/>
                  </a:path>
                </a:pathLst>
              </a:custGeom>
              <a:solidFill>
                <a:srgbClr val="FFB0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6" name="Freeform 189"/>
              <p:cNvSpPr>
                <a:spLocks/>
              </p:cNvSpPr>
              <p:nvPr/>
            </p:nvSpPr>
            <p:spPr bwMode="auto">
              <a:xfrm>
                <a:off x="4821" y="2554"/>
                <a:ext cx="76" cy="75"/>
              </a:xfrm>
              <a:custGeom>
                <a:avLst/>
                <a:gdLst>
                  <a:gd name="T0" fmla="*/ 7 w 226"/>
                  <a:gd name="T1" fmla="*/ 16 h 223"/>
                  <a:gd name="T2" fmla="*/ 0 w 226"/>
                  <a:gd name="T3" fmla="*/ 7 h 223"/>
                  <a:gd name="T4" fmla="*/ 4 w 226"/>
                  <a:gd name="T5" fmla="*/ 0 h 223"/>
                  <a:gd name="T6" fmla="*/ 13 w 226"/>
                  <a:gd name="T7" fmla="*/ 0 h 223"/>
                  <a:gd name="T8" fmla="*/ 27 w 226"/>
                  <a:gd name="T9" fmla="*/ 3 h 223"/>
                  <a:gd name="T10" fmla="*/ 45 w 226"/>
                  <a:gd name="T11" fmla="*/ 13 h 223"/>
                  <a:gd name="T12" fmla="*/ 67 w 226"/>
                  <a:gd name="T13" fmla="*/ 21 h 223"/>
                  <a:gd name="T14" fmla="*/ 94 w 226"/>
                  <a:gd name="T15" fmla="*/ 35 h 223"/>
                  <a:gd name="T16" fmla="*/ 123 w 226"/>
                  <a:gd name="T17" fmla="*/ 51 h 223"/>
                  <a:gd name="T18" fmla="*/ 147 w 226"/>
                  <a:gd name="T19" fmla="*/ 68 h 223"/>
                  <a:gd name="T20" fmla="*/ 170 w 226"/>
                  <a:gd name="T21" fmla="*/ 86 h 223"/>
                  <a:gd name="T22" fmla="*/ 191 w 226"/>
                  <a:gd name="T23" fmla="*/ 105 h 223"/>
                  <a:gd name="T24" fmla="*/ 205 w 226"/>
                  <a:gd name="T25" fmla="*/ 126 h 223"/>
                  <a:gd name="T26" fmla="*/ 217 w 226"/>
                  <a:gd name="T27" fmla="*/ 146 h 223"/>
                  <a:gd name="T28" fmla="*/ 223 w 226"/>
                  <a:gd name="T29" fmla="*/ 164 h 223"/>
                  <a:gd name="T30" fmla="*/ 226 w 226"/>
                  <a:gd name="T31" fmla="*/ 181 h 223"/>
                  <a:gd name="T32" fmla="*/ 220 w 226"/>
                  <a:gd name="T33" fmla="*/ 199 h 223"/>
                  <a:gd name="T34" fmla="*/ 209 w 226"/>
                  <a:gd name="T35" fmla="*/ 211 h 223"/>
                  <a:gd name="T36" fmla="*/ 188 w 226"/>
                  <a:gd name="T37" fmla="*/ 220 h 223"/>
                  <a:gd name="T38" fmla="*/ 167 w 226"/>
                  <a:gd name="T39" fmla="*/ 223 h 223"/>
                  <a:gd name="T40" fmla="*/ 144 w 226"/>
                  <a:gd name="T41" fmla="*/ 223 h 223"/>
                  <a:gd name="T42" fmla="*/ 118 w 226"/>
                  <a:gd name="T43" fmla="*/ 220 h 223"/>
                  <a:gd name="T44" fmla="*/ 91 w 226"/>
                  <a:gd name="T45" fmla="*/ 208 h 223"/>
                  <a:gd name="T46" fmla="*/ 67 w 226"/>
                  <a:gd name="T47" fmla="*/ 194 h 223"/>
                  <a:gd name="T48" fmla="*/ 48 w 226"/>
                  <a:gd name="T49" fmla="*/ 176 h 223"/>
                  <a:gd name="T50" fmla="*/ 39 w 226"/>
                  <a:gd name="T51" fmla="*/ 153 h 223"/>
                  <a:gd name="T52" fmla="*/ 32 w 226"/>
                  <a:gd name="T53" fmla="*/ 129 h 223"/>
                  <a:gd name="T54" fmla="*/ 29 w 226"/>
                  <a:gd name="T55" fmla="*/ 105 h 223"/>
                  <a:gd name="T56" fmla="*/ 27 w 226"/>
                  <a:gd name="T57" fmla="*/ 83 h 223"/>
                  <a:gd name="T58" fmla="*/ 24 w 226"/>
                  <a:gd name="T59" fmla="*/ 62 h 223"/>
                  <a:gd name="T60" fmla="*/ 21 w 226"/>
                  <a:gd name="T61" fmla="*/ 45 h 223"/>
                  <a:gd name="T62" fmla="*/ 15 w 226"/>
                  <a:gd name="T63" fmla="*/ 27 h 223"/>
                  <a:gd name="T64" fmla="*/ 7 w 226"/>
                  <a:gd name="T65" fmla="*/ 16 h 2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26" h="223">
                    <a:moveTo>
                      <a:pt x="7" y="16"/>
                    </a:moveTo>
                    <a:lnTo>
                      <a:pt x="0" y="7"/>
                    </a:lnTo>
                    <a:lnTo>
                      <a:pt x="4" y="0"/>
                    </a:lnTo>
                    <a:lnTo>
                      <a:pt x="13" y="0"/>
                    </a:lnTo>
                    <a:lnTo>
                      <a:pt x="27" y="3"/>
                    </a:lnTo>
                    <a:lnTo>
                      <a:pt x="45" y="13"/>
                    </a:lnTo>
                    <a:lnTo>
                      <a:pt x="67" y="21"/>
                    </a:lnTo>
                    <a:lnTo>
                      <a:pt x="94" y="35"/>
                    </a:lnTo>
                    <a:lnTo>
                      <a:pt x="123" y="51"/>
                    </a:lnTo>
                    <a:lnTo>
                      <a:pt x="147" y="68"/>
                    </a:lnTo>
                    <a:lnTo>
                      <a:pt x="170" y="86"/>
                    </a:lnTo>
                    <a:lnTo>
                      <a:pt x="191" y="105"/>
                    </a:lnTo>
                    <a:lnTo>
                      <a:pt x="205" y="126"/>
                    </a:lnTo>
                    <a:lnTo>
                      <a:pt x="217" y="146"/>
                    </a:lnTo>
                    <a:lnTo>
                      <a:pt x="223" y="164"/>
                    </a:lnTo>
                    <a:lnTo>
                      <a:pt x="226" y="181"/>
                    </a:lnTo>
                    <a:lnTo>
                      <a:pt x="220" y="199"/>
                    </a:lnTo>
                    <a:lnTo>
                      <a:pt x="209" y="211"/>
                    </a:lnTo>
                    <a:lnTo>
                      <a:pt x="188" y="220"/>
                    </a:lnTo>
                    <a:lnTo>
                      <a:pt x="167" y="223"/>
                    </a:lnTo>
                    <a:lnTo>
                      <a:pt x="144" y="223"/>
                    </a:lnTo>
                    <a:lnTo>
                      <a:pt x="118" y="220"/>
                    </a:lnTo>
                    <a:lnTo>
                      <a:pt x="91" y="208"/>
                    </a:lnTo>
                    <a:lnTo>
                      <a:pt x="67" y="194"/>
                    </a:lnTo>
                    <a:lnTo>
                      <a:pt x="48" y="176"/>
                    </a:lnTo>
                    <a:lnTo>
                      <a:pt x="39" y="153"/>
                    </a:lnTo>
                    <a:lnTo>
                      <a:pt x="32" y="129"/>
                    </a:lnTo>
                    <a:lnTo>
                      <a:pt x="29" y="105"/>
                    </a:lnTo>
                    <a:lnTo>
                      <a:pt x="27" y="83"/>
                    </a:lnTo>
                    <a:lnTo>
                      <a:pt x="24" y="62"/>
                    </a:lnTo>
                    <a:lnTo>
                      <a:pt x="21" y="45"/>
                    </a:lnTo>
                    <a:lnTo>
                      <a:pt x="15" y="27"/>
                    </a:lnTo>
                    <a:lnTo>
                      <a:pt x="7" y="16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7" name="Freeform 190"/>
              <p:cNvSpPr>
                <a:spLocks/>
              </p:cNvSpPr>
              <p:nvPr/>
            </p:nvSpPr>
            <p:spPr bwMode="auto">
              <a:xfrm>
                <a:off x="4829" y="2563"/>
                <a:ext cx="64" cy="62"/>
              </a:xfrm>
              <a:custGeom>
                <a:avLst/>
                <a:gdLst>
                  <a:gd name="T0" fmla="*/ 5 w 190"/>
                  <a:gd name="T1" fmla="*/ 11 h 186"/>
                  <a:gd name="T2" fmla="*/ 0 w 190"/>
                  <a:gd name="T3" fmla="*/ 3 h 186"/>
                  <a:gd name="T4" fmla="*/ 3 w 190"/>
                  <a:gd name="T5" fmla="*/ 0 h 186"/>
                  <a:gd name="T6" fmla="*/ 11 w 190"/>
                  <a:gd name="T7" fmla="*/ 0 h 186"/>
                  <a:gd name="T8" fmla="*/ 24 w 190"/>
                  <a:gd name="T9" fmla="*/ 3 h 186"/>
                  <a:gd name="T10" fmla="*/ 40 w 190"/>
                  <a:gd name="T11" fmla="*/ 8 h 186"/>
                  <a:gd name="T12" fmla="*/ 59 w 190"/>
                  <a:gd name="T13" fmla="*/ 18 h 186"/>
                  <a:gd name="T14" fmla="*/ 82 w 190"/>
                  <a:gd name="T15" fmla="*/ 27 h 186"/>
                  <a:gd name="T16" fmla="*/ 105 w 190"/>
                  <a:gd name="T17" fmla="*/ 38 h 186"/>
                  <a:gd name="T18" fmla="*/ 126 w 190"/>
                  <a:gd name="T19" fmla="*/ 56 h 186"/>
                  <a:gd name="T20" fmla="*/ 146 w 190"/>
                  <a:gd name="T21" fmla="*/ 70 h 186"/>
                  <a:gd name="T22" fmla="*/ 164 w 190"/>
                  <a:gd name="T23" fmla="*/ 88 h 186"/>
                  <a:gd name="T24" fmla="*/ 178 w 190"/>
                  <a:gd name="T25" fmla="*/ 105 h 186"/>
                  <a:gd name="T26" fmla="*/ 188 w 190"/>
                  <a:gd name="T27" fmla="*/ 123 h 186"/>
                  <a:gd name="T28" fmla="*/ 190 w 190"/>
                  <a:gd name="T29" fmla="*/ 137 h 186"/>
                  <a:gd name="T30" fmla="*/ 190 w 190"/>
                  <a:gd name="T31" fmla="*/ 151 h 186"/>
                  <a:gd name="T32" fmla="*/ 185 w 190"/>
                  <a:gd name="T33" fmla="*/ 167 h 186"/>
                  <a:gd name="T34" fmla="*/ 172 w 190"/>
                  <a:gd name="T35" fmla="*/ 178 h 186"/>
                  <a:gd name="T36" fmla="*/ 158 w 190"/>
                  <a:gd name="T37" fmla="*/ 184 h 186"/>
                  <a:gd name="T38" fmla="*/ 137 w 190"/>
                  <a:gd name="T39" fmla="*/ 186 h 186"/>
                  <a:gd name="T40" fmla="*/ 117 w 190"/>
                  <a:gd name="T41" fmla="*/ 186 h 186"/>
                  <a:gd name="T42" fmla="*/ 94 w 190"/>
                  <a:gd name="T43" fmla="*/ 181 h 186"/>
                  <a:gd name="T44" fmla="*/ 70 w 190"/>
                  <a:gd name="T45" fmla="*/ 172 h 186"/>
                  <a:gd name="T46" fmla="*/ 46 w 190"/>
                  <a:gd name="T47" fmla="*/ 161 h 186"/>
                  <a:gd name="T48" fmla="*/ 29 w 190"/>
                  <a:gd name="T49" fmla="*/ 143 h 186"/>
                  <a:gd name="T50" fmla="*/ 24 w 190"/>
                  <a:gd name="T51" fmla="*/ 123 h 186"/>
                  <a:gd name="T52" fmla="*/ 21 w 190"/>
                  <a:gd name="T53" fmla="*/ 102 h 186"/>
                  <a:gd name="T54" fmla="*/ 18 w 190"/>
                  <a:gd name="T55" fmla="*/ 84 h 186"/>
                  <a:gd name="T56" fmla="*/ 18 w 190"/>
                  <a:gd name="T57" fmla="*/ 67 h 186"/>
                  <a:gd name="T58" fmla="*/ 18 w 190"/>
                  <a:gd name="T59" fmla="*/ 49 h 186"/>
                  <a:gd name="T60" fmla="*/ 18 w 190"/>
                  <a:gd name="T61" fmla="*/ 35 h 186"/>
                  <a:gd name="T62" fmla="*/ 11 w 190"/>
                  <a:gd name="T63" fmla="*/ 24 h 186"/>
                  <a:gd name="T64" fmla="*/ 5 w 190"/>
                  <a:gd name="T65" fmla="*/ 11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0" h="186">
                    <a:moveTo>
                      <a:pt x="5" y="11"/>
                    </a:moveTo>
                    <a:lnTo>
                      <a:pt x="0" y="3"/>
                    </a:lnTo>
                    <a:lnTo>
                      <a:pt x="3" y="0"/>
                    </a:lnTo>
                    <a:lnTo>
                      <a:pt x="11" y="0"/>
                    </a:lnTo>
                    <a:lnTo>
                      <a:pt x="24" y="3"/>
                    </a:lnTo>
                    <a:lnTo>
                      <a:pt x="40" y="8"/>
                    </a:lnTo>
                    <a:lnTo>
                      <a:pt x="59" y="18"/>
                    </a:lnTo>
                    <a:lnTo>
                      <a:pt x="82" y="27"/>
                    </a:lnTo>
                    <a:lnTo>
                      <a:pt x="105" y="38"/>
                    </a:lnTo>
                    <a:lnTo>
                      <a:pt x="126" y="56"/>
                    </a:lnTo>
                    <a:lnTo>
                      <a:pt x="146" y="70"/>
                    </a:lnTo>
                    <a:lnTo>
                      <a:pt x="164" y="88"/>
                    </a:lnTo>
                    <a:lnTo>
                      <a:pt x="178" y="105"/>
                    </a:lnTo>
                    <a:lnTo>
                      <a:pt x="188" y="123"/>
                    </a:lnTo>
                    <a:lnTo>
                      <a:pt x="190" y="137"/>
                    </a:lnTo>
                    <a:lnTo>
                      <a:pt x="190" y="151"/>
                    </a:lnTo>
                    <a:lnTo>
                      <a:pt x="185" y="167"/>
                    </a:lnTo>
                    <a:lnTo>
                      <a:pt x="172" y="178"/>
                    </a:lnTo>
                    <a:lnTo>
                      <a:pt x="158" y="184"/>
                    </a:lnTo>
                    <a:lnTo>
                      <a:pt x="137" y="186"/>
                    </a:lnTo>
                    <a:lnTo>
                      <a:pt x="117" y="186"/>
                    </a:lnTo>
                    <a:lnTo>
                      <a:pt x="94" y="181"/>
                    </a:lnTo>
                    <a:lnTo>
                      <a:pt x="70" y="172"/>
                    </a:lnTo>
                    <a:lnTo>
                      <a:pt x="46" y="161"/>
                    </a:lnTo>
                    <a:lnTo>
                      <a:pt x="29" y="143"/>
                    </a:lnTo>
                    <a:lnTo>
                      <a:pt x="24" y="123"/>
                    </a:lnTo>
                    <a:lnTo>
                      <a:pt x="21" y="102"/>
                    </a:lnTo>
                    <a:lnTo>
                      <a:pt x="18" y="84"/>
                    </a:lnTo>
                    <a:lnTo>
                      <a:pt x="18" y="67"/>
                    </a:lnTo>
                    <a:lnTo>
                      <a:pt x="18" y="49"/>
                    </a:lnTo>
                    <a:lnTo>
                      <a:pt x="18" y="35"/>
                    </a:lnTo>
                    <a:lnTo>
                      <a:pt x="11" y="24"/>
                    </a:lnTo>
                    <a:lnTo>
                      <a:pt x="5" y="11"/>
                    </a:lnTo>
                    <a:close/>
                  </a:path>
                </a:pathLst>
              </a:custGeom>
              <a:solidFill>
                <a:srgbClr val="EB1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8" name="Freeform 191"/>
              <p:cNvSpPr>
                <a:spLocks/>
              </p:cNvSpPr>
              <p:nvPr/>
            </p:nvSpPr>
            <p:spPr bwMode="auto">
              <a:xfrm>
                <a:off x="4838" y="2572"/>
                <a:ext cx="52" cy="52"/>
              </a:xfrm>
              <a:custGeom>
                <a:avLst/>
                <a:gdLst>
                  <a:gd name="T0" fmla="*/ 3 w 155"/>
                  <a:gd name="T1" fmla="*/ 5 h 154"/>
                  <a:gd name="T2" fmla="*/ 0 w 155"/>
                  <a:gd name="T3" fmla="*/ 2 h 154"/>
                  <a:gd name="T4" fmla="*/ 3 w 155"/>
                  <a:gd name="T5" fmla="*/ 0 h 154"/>
                  <a:gd name="T6" fmla="*/ 9 w 155"/>
                  <a:gd name="T7" fmla="*/ 0 h 154"/>
                  <a:gd name="T8" fmla="*/ 17 w 155"/>
                  <a:gd name="T9" fmla="*/ 2 h 154"/>
                  <a:gd name="T10" fmla="*/ 33 w 155"/>
                  <a:gd name="T11" fmla="*/ 5 h 154"/>
                  <a:gd name="T12" fmla="*/ 49 w 155"/>
                  <a:gd name="T13" fmla="*/ 11 h 154"/>
                  <a:gd name="T14" fmla="*/ 68 w 155"/>
                  <a:gd name="T15" fmla="*/ 19 h 154"/>
                  <a:gd name="T16" fmla="*/ 91 w 155"/>
                  <a:gd name="T17" fmla="*/ 29 h 154"/>
                  <a:gd name="T18" fmla="*/ 108 w 155"/>
                  <a:gd name="T19" fmla="*/ 43 h 154"/>
                  <a:gd name="T20" fmla="*/ 124 w 155"/>
                  <a:gd name="T21" fmla="*/ 54 h 154"/>
                  <a:gd name="T22" fmla="*/ 138 w 155"/>
                  <a:gd name="T23" fmla="*/ 70 h 154"/>
                  <a:gd name="T24" fmla="*/ 146 w 155"/>
                  <a:gd name="T25" fmla="*/ 84 h 154"/>
                  <a:gd name="T26" fmla="*/ 152 w 155"/>
                  <a:gd name="T27" fmla="*/ 99 h 154"/>
                  <a:gd name="T28" fmla="*/ 155 w 155"/>
                  <a:gd name="T29" fmla="*/ 113 h 154"/>
                  <a:gd name="T30" fmla="*/ 152 w 155"/>
                  <a:gd name="T31" fmla="*/ 127 h 154"/>
                  <a:gd name="T32" fmla="*/ 146 w 155"/>
                  <a:gd name="T33" fmla="*/ 140 h 154"/>
                  <a:gd name="T34" fmla="*/ 138 w 155"/>
                  <a:gd name="T35" fmla="*/ 148 h 154"/>
                  <a:gd name="T36" fmla="*/ 127 w 155"/>
                  <a:gd name="T37" fmla="*/ 154 h 154"/>
                  <a:gd name="T38" fmla="*/ 108 w 155"/>
                  <a:gd name="T39" fmla="*/ 154 h 154"/>
                  <a:gd name="T40" fmla="*/ 91 w 155"/>
                  <a:gd name="T41" fmla="*/ 154 h 154"/>
                  <a:gd name="T42" fmla="*/ 70 w 155"/>
                  <a:gd name="T43" fmla="*/ 148 h 154"/>
                  <a:gd name="T44" fmla="*/ 49 w 155"/>
                  <a:gd name="T45" fmla="*/ 140 h 154"/>
                  <a:gd name="T46" fmla="*/ 33 w 155"/>
                  <a:gd name="T47" fmla="*/ 131 h 154"/>
                  <a:gd name="T48" fmla="*/ 14 w 155"/>
                  <a:gd name="T49" fmla="*/ 116 h 154"/>
                  <a:gd name="T50" fmla="*/ 9 w 155"/>
                  <a:gd name="T51" fmla="*/ 99 h 154"/>
                  <a:gd name="T52" fmla="*/ 6 w 155"/>
                  <a:gd name="T53" fmla="*/ 81 h 154"/>
                  <a:gd name="T54" fmla="*/ 3 w 155"/>
                  <a:gd name="T55" fmla="*/ 67 h 154"/>
                  <a:gd name="T56" fmla="*/ 6 w 155"/>
                  <a:gd name="T57" fmla="*/ 51 h 154"/>
                  <a:gd name="T58" fmla="*/ 6 w 155"/>
                  <a:gd name="T59" fmla="*/ 37 h 154"/>
                  <a:gd name="T60" fmla="*/ 6 w 155"/>
                  <a:gd name="T61" fmla="*/ 26 h 154"/>
                  <a:gd name="T62" fmla="*/ 6 w 155"/>
                  <a:gd name="T63" fmla="*/ 16 h 154"/>
                  <a:gd name="T64" fmla="*/ 3 w 155"/>
                  <a:gd name="T65" fmla="*/ 5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55" h="154">
                    <a:moveTo>
                      <a:pt x="3" y="5"/>
                    </a:moveTo>
                    <a:lnTo>
                      <a:pt x="0" y="2"/>
                    </a:lnTo>
                    <a:lnTo>
                      <a:pt x="3" y="0"/>
                    </a:lnTo>
                    <a:lnTo>
                      <a:pt x="9" y="0"/>
                    </a:lnTo>
                    <a:lnTo>
                      <a:pt x="17" y="2"/>
                    </a:lnTo>
                    <a:lnTo>
                      <a:pt x="33" y="5"/>
                    </a:lnTo>
                    <a:lnTo>
                      <a:pt x="49" y="11"/>
                    </a:lnTo>
                    <a:lnTo>
                      <a:pt x="68" y="19"/>
                    </a:lnTo>
                    <a:lnTo>
                      <a:pt x="91" y="29"/>
                    </a:lnTo>
                    <a:lnTo>
                      <a:pt x="108" y="43"/>
                    </a:lnTo>
                    <a:lnTo>
                      <a:pt x="124" y="54"/>
                    </a:lnTo>
                    <a:lnTo>
                      <a:pt x="138" y="70"/>
                    </a:lnTo>
                    <a:lnTo>
                      <a:pt x="146" y="84"/>
                    </a:lnTo>
                    <a:lnTo>
                      <a:pt x="152" y="99"/>
                    </a:lnTo>
                    <a:lnTo>
                      <a:pt x="155" y="113"/>
                    </a:lnTo>
                    <a:lnTo>
                      <a:pt x="152" y="127"/>
                    </a:lnTo>
                    <a:lnTo>
                      <a:pt x="146" y="140"/>
                    </a:lnTo>
                    <a:lnTo>
                      <a:pt x="138" y="148"/>
                    </a:lnTo>
                    <a:lnTo>
                      <a:pt x="127" y="154"/>
                    </a:lnTo>
                    <a:lnTo>
                      <a:pt x="108" y="154"/>
                    </a:lnTo>
                    <a:lnTo>
                      <a:pt x="91" y="154"/>
                    </a:lnTo>
                    <a:lnTo>
                      <a:pt x="70" y="148"/>
                    </a:lnTo>
                    <a:lnTo>
                      <a:pt x="49" y="140"/>
                    </a:lnTo>
                    <a:lnTo>
                      <a:pt x="33" y="131"/>
                    </a:lnTo>
                    <a:lnTo>
                      <a:pt x="14" y="116"/>
                    </a:lnTo>
                    <a:lnTo>
                      <a:pt x="9" y="99"/>
                    </a:lnTo>
                    <a:lnTo>
                      <a:pt x="6" y="81"/>
                    </a:lnTo>
                    <a:lnTo>
                      <a:pt x="3" y="67"/>
                    </a:lnTo>
                    <a:lnTo>
                      <a:pt x="6" y="51"/>
                    </a:lnTo>
                    <a:lnTo>
                      <a:pt x="6" y="37"/>
                    </a:lnTo>
                    <a:lnTo>
                      <a:pt x="6" y="26"/>
                    </a:lnTo>
                    <a:lnTo>
                      <a:pt x="6" y="16"/>
                    </a:lnTo>
                    <a:lnTo>
                      <a:pt x="3" y="5"/>
                    </a:lnTo>
                    <a:close/>
                  </a:path>
                </a:pathLst>
              </a:custGeom>
              <a:solidFill>
                <a:srgbClr val="ED3B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9" name="Freeform 192"/>
              <p:cNvSpPr>
                <a:spLocks/>
              </p:cNvSpPr>
              <p:nvPr/>
            </p:nvSpPr>
            <p:spPr bwMode="auto">
              <a:xfrm>
                <a:off x="4843" y="2581"/>
                <a:ext cx="45" cy="40"/>
              </a:xfrm>
              <a:custGeom>
                <a:avLst/>
                <a:gdLst>
                  <a:gd name="T0" fmla="*/ 6 w 135"/>
                  <a:gd name="T1" fmla="*/ 9 h 119"/>
                  <a:gd name="T2" fmla="*/ 6 w 135"/>
                  <a:gd name="T3" fmla="*/ 6 h 119"/>
                  <a:gd name="T4" fmla="*/ 10 w 135"/>
                  <a:gd name="T5" fmla="*/ 0 h 119"/>
                  <a:gd name="T6" fmla="*/ 16 w 135"/>
                  <a:gd name="T7" fmla="*/ 0 h 119"/>
                  <a:gd name="T8" fmla="*/ 24 w 135"/>
                  <a:gd name="T9" fmla="*/ 0 h 119"/>
                  <a:gd name="T10" fmla="*/ 35 w 135"/>
                  <a:gd name="T11" fmla="*/ 3 h 119"/>
                  <a:gd name="T12" fmla="*/ 51 w 135"/>
                  <a:gd name="T13" fmla="*/ 9 h 119"/>
                  <a:gd name="T14" fmla="*/ 65 w 135"/>
                  <a:gd name="T15" fmla="*/ 14 h 119"/>
                  <a:gd name="T16" fmla="*/ 83 w 135"/>
                  <a:gd name="T17" fmla="*/ 20 h 119"/>
                  <a:gd name="T18" fmla="*/ 97 w 135"/>
                  <a:gd name="T19" fmla="*/ 28 h 119"/>
                  <a:gd name="T20" fmla="*/ 110 w 135"/>
                  <a:gd name="T21" fmla="*/ 41 h 119"/>
                  <a:gd name="T22" fmla="*/ 121 w 135"/>
                  <a:gd name="T23" fmla="*/ 52 h 119"/>
                  <a:gd name="T24" fmla="*/ 129 w 135"/>
                  <a:gd name="T25" fmla="*/ 63 h 119"/>
                  <a:gd name="T26" fmla="*/ 132 w 135"/>
                  <a:gd name="T27" fmla="*/ 76 h 119"/>
                  <a:gd name="T28" fmla="*/ 135 w 135"/>
                  <a:gd name="T29" fmla="*/ 87 h 119"/>
                  <a:gd name="T30" fmla="*/ 132 w 135"/>
                  <a:gd name="T31" fmla="*/ 98 h 119"/>
                  <a:gd name="T32" fmla="*/ 127 w 135"/>
                  <a:gd name="T33" fmla="*/ 108 h 119"/>
                  <a:gd name="T34" fmla="*/ 118 w 135"/>
                  <a:gd name="T35" fmla="*/ 114 h 119"/>
                  <a:gd name="T36" fmla="*/ 106 w 135"/>
                  <a:gd name="T37" fmla="*/ 119 h 119"/>
                  <a:gd name="T38" fmla="*/ 92 w 135"/>
                  <a:gd name="T39" fmla="*/ 119 h 119"/>
                  <a:gd name="T40" fmla="*/ 73 w 135"/>
                  <a:gd name="T41" fmla="*/ 119 h 119"/>
                  <a:gd name="T42" fmla="*/ 56 w 135"/>
                  <a:gd name="T43" fmla="*/ 117 h 119"/>
                  <a:gd name="T44" fmla="*/ 38 w 135"/>
                  <a:gd name="T45" fmla="*/ 108 h 119"/>
                  <a:gd name="T46" fmla="*/ 21 w 135"/>
                  <a:gd name="T47" fmla="*/ 96 h 119"/>
                  <a:gd name="T48" fmla="*/ 6 w 135"/>
                  <a:gd name="T49" fmla="*/ 84 h 119"/>
                  <a:gd name="T50" fmla="*/ 0 w 135"/>
                  <a:gd name="T51" fmla="*/ 70 h 119"/>
                  <a:gd name="T52" fmla="*/ 0 w 135"/>
                  <a:gd name="T53" fmla="*/ 55 h 119"/>
                  <a:gd name="T54" fmla="*/ 0 w 135"/>
                  <a:gd name="T55" fmla="*/ 44 h 119"/>
                  <a:gd name="T56" fmla="*/ 3 w 135"/>
                  <a:gd name="T57" fmla="*/ 35 h 119"/>
                  <a:gd name="T58" fmla="*/ 6 w 135"/>
                  <a:gd name="T59" fmla="*/ 25 h 119"/>
                  <a:gd name="T60" fmla="*/ 10 w 135"/>
                  <a:gd name="T61" fmla="*/ 20 h 119"/>
                  <a:gd name="T62" fmla="*/ 10 w 135"/>
                  <a:gd name="T63" fmla="*/ 14 h 119"/>
                  <a:gd name="T64" fmla="*/ 6 w 135"/>
                  <a:gd name="T65" fmla="*/ 9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9">
                    <a:moveTo>
                      <a:pt x="6" y="9"/>
                    </a:moveTo>
                    <a:lnTo>
                      <a:pt x="6" y="6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24" y="0"/>
                    </a:lnTo>
                    <a:lnTo>
                      <a:pt x="35" y="3"/>
                    </a:lnTo>
                    <a:lnTo>
                      <a:pt x="51" y="9"/>
                    </a:lnTo>
                    <a:lnTo>
                      <a:pt x="65" y="14"/>
                    </a:lnTo>
                    <a:lnTo>
                      <a:pt x="83" y="20"/>
                    </a:lnTo>
                    <a:lnTo>
                      <a:pt x="97" y="28"/>
                    </a:lnTo>
                    <a:lnTo>
                      <a:pt x="110" y="41"/>
                    </a:lnTo>
                    <a:lnTo>
                      <a:pt x="121" y="52"/>
                    </a:lnTo>
                    <a:lnTo>
                      <a:pt x="129" y="63"/>
                    </a:lnTo>
                    <a:lnTo>
                      <a:pt x="132" y="76"/>
                    </a:lnTo>
                    <a:lnTo>
                      <a:pt x="135" y="87"/>
                    </a:lnTo>
                    <a:lnTo>
                      <a:pt x="132" y="98"/>
                    </a:lnTo>
                    <a:lnTo>
                      <a:pt x="127" y="108"/>
                    </a:lnTo>
                    <a:lnTo>
                      <a:pt x="118" y="114"/>
                    </a:lnTo>
                    <a:lnTo>
                      <a:pt x="106" y="119"/>
                    </a:lnTo>
                    <a:lnTo>
                      <a:pt x="92" y="119"/>
                    </a:lnTo>
                    <a:lnTo>
                      <a:pt x="73" y="119"/>
                    </a:lnTo>
                    <a:lnTo>
                      <a:pt x="56" y="117"/>
                    </a:lnTo>
                    <a:lnTo>
                      <a:pt x="38" y="108"/>
                    </a:lnTo>
                    <a:lnTo>
                      <a:pt x="21" y="96"/>
                    </a:lnTo>
                    <a:lnTo>
                      <a:pt x="6" y="84"/>
                    </a:lnTo>
                    <a:lnTo>
                      <a:pt x="0" y="70"/>
                    </a:lnTo>
                    <a:lnTo>
                      <a:pt x="0" y="55"/>
                    </a:lnTo>
                    <a:lnTo>
                      <a:pt x="0" y="44"/>
                    </a:lnTo>
                    <a:lnTo>
                      <a:pt x="3" y="35"/>
                    </a:lnTo>
                    <a:lnTo>
                      <a:pt x="6" y="25"/>
                    </a:lnTo>
                    <a:lnTo>
                      <a:pt x="10" y="20"/>
                    </a:lnTo>
                    <a:lnTo>
                      <a:pt x="10" y="14"/>
                    </a:lnTo>
                    <a:lnTo>
                      <a:pt x="6" y="9"/>
                    </a:lnTo>
                    <a:close/>
                  </a:path>
                </a:pathLst>
              </a:custGeom>
              <a:solidFill>
                <a:srgbClr val="F2565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0" name="Freeform 193"/>
              <p:cNvSpPr>
                <a:spLocks/>
              </p:cNvSpPr>
              <p:nvPr/>
            </p:nvSpPr>
            <p:spPr bwMode="auto">
              <a:xfrm>
                <a:off x="4847" y="2589"/>
                <a:ext cx="38" cy="30"/>
              </a:xfrm>
              <a:custGeom>
                <a:avLst/>
                <a:gdLst>
                  <a:gd name="T0" fmla="*/ 17 w 114"/>
                  <a:gd name="T1" fmla="*/ 6 h 89"/>
                  <a:gd name="T2" fmla="*/ 17 w 114"/>
                  <a:gd name="T3" fmla="*/ 6 h 89"/>
                  <a:gd name="T4" fmla="*/ 20 w 114"/>
                  <a:gd name="T5" fmla="*/ 3 h 89"/>
                  <a:gd name="T6" fmla="*/ 25 w 114"/>
                  <a:gd name="T7" fmla="*/ 3 h 89"/>
                  <a:gd name="T8" fmla="*/ 35 w 114"/>
                  <a:gd name="T9" fmla="*/ 0 h 89"/>
                  <a:gd name="T10" fmla="*/ 43 w 114"/>
                  <a:gd name="T11" fmla="*/ 3 h 89"/>
                  <a:gd name="T12" fmla="*/ 52 w 114"/>
                  <a:gd name="T13" fmla="*/ 3 h 89"/>
                  <a:gd name="T14" fmla="*/ 67 w 114"/>
                  <a:gd name="T15" fmla="*/ 6 h 89"/>
                  <a:gd name="T16" fmla="*/ 81 w 114"/>
                  <a:gd name="T17" fmla="*/ 13 h 89"/>
                  <a:gd name="T18" fmla="*/ 90 w 114"/>
                  <a:gd name="T19" fmla="*/ 19 h 89"/>
                  <a:gd name="T20" fmla="*/ 102 w 114"/>
                  <a:gd name="T21" fmla="*/ 27 h 89"/>
                  <a:gd name="T22" fmla="*/ 108 w 114"/>
                  <a:gd name="T23" fmla="*/ 35 h 89"/>
                  <a:gd name="T24" fmla="*/ 111 w 114"/>
                  <a:gd name="T25" fmla="*/ 45 h 89"/>
                  <a:gd name="T26" fmla="*/ 114 w 114"/>
                  <a:gd name="T27" fmla="*/ 57 h 89"/>
                  <a:gd name="T28" fmla="*/ 111 w 114"/>
                  <a:gd name="T29" fmla="*/ 65 h 89"/>
                  <a:gd name="T30" fmla="*/ 108 w 114"/>
                  <a:gd name="T31" fmla="*/ 73 h 89"/>
                  <a:gd name="T32" fmla="*/ 102 w 114"/>
                  <a:gd name="T33" fmla="*/ 83 h 89"/>
                  <a:gd name="T34" fmla="*/ 97 w 114"/>
                  <a:gd name="T35" fmla="*/ 89 h 89"/>
                  <a:gd name="T36" fmla="*/ 84 w 114"/>
                  <a:gd name="T37" fmla="*/ 89 h 89"/>
                  <a:gd name="T38" fmla="*/ 73 w 114"/>
                  <a:gd name="T39" fmla="*/ 89 h 89"/>
                  <a:gd name="T40" fmla="*/ 57 w 114"/>
                  <a:gd name="T41" fmla="*/ 86 h 89"/>
                  <a:gd name="T42" fmla="*/ 43 w 114"/>
                  <a:gd name="T43" fmla="*/ 83 h 89"/>
                  <a:gd name="T44" fmla="*/ 32 w 114"/>
                  <a:gd name="T45" fmla="*/ 73 h 89"/>
                  <a:gd name="T46" fmla="*/ 17 w 114"/>
                  <a:gd name="T47" fmla="*/ 65 h 89"/>
                  <a:gd name="T48" fmla="*/ 6 w 114"/>
                  <a:gd name="T49" fmla="*/ 54 h 89"/>
                  <a:gd name="T50" fmla="*/ 0 w 114"/>
                  <a:gd name="T51" fmla="*/ 41 h 89"/>
                  <a:gd name="T52" fmla="*/ 0 w 114"/>
                  <a:gd name="T53" fmla="*/ 33 h 89"/>
                  <a:gd name="T54" fmla="*/ 0 w 114"/>
                  <a:gd name="T55" fmla="*/ 27 h 89"/>
                  <a:gd name="T56" fmla="*/ 6 w 114"/>
                  <a:gd name="T57" fmla="*/ 21 h 89"/>
                  <a:gd name="T58" fmla="*/ 8 w 114"/>
                  <a:gd name="T59" fmla="*/ 19 h 89"/>
                  <a:gd name="T60" fmla="*/ 11 w 114"/>
                  <a:gd name="T61" fmla="*/ 16 h 89"/>
                  <a:gd name="T62" fmla="*/ 17 w 114"/>
                  <a:gd name="T63" fmla="*/ 13 h 89"/>
                  <a:gd name="T64" fmla="*/ 17 w 114"/>
                  <a:gd name="T65" fmla="*/ 6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14" h="89">
                    <a:moveTo>
                      <a:pt x="17" y="6"/>
                    </a:moveTo>
                    <a:lnTo>
                      <a:pt x="17" y="6"/>
                    </a:lnTo>
                    <a:lnTo>
                      <a:pt x="20" y="3"/>
                    </a:lnTo>
                    <a:lnTo>
                      <a:pt x="25" y="3"/>
                    </a:lnTo>
                    <a:lnTo>
                      <a:pt x="35" y="0"/>
                    </a:lnTo>
                    <a:lnTo>
                      <a:pt x="43" y="3"/>
                    </a:lnTo>
                    <a:lnTo>
                      <a:pt x="52" y="3"/>
                    </a:lnTo>
                    <a:lnTo>
                      <a:pt x="67" y="6"/>
                    </a:lnTo>
                    <a:lnTo>
                      <a:pt x="81" y="13"/>
                    </a:lnTo>
                    <a:lnTo>
                      <a:pt x="90" y="19"/>
                    </a:lnTo>
                    <a:lnTo>
                      <a:pt x="102" y="27"/>
                    </a:lnTo>
                    <a:lnTo>
                      <a:pt x="108" y="35"/>
                    </a:lnTo>
                    <a:lnTo>
                      <a:pt x="111" y="45"/>
                    </a:lnTo>
                    <a:lnTo>
                      <a:pt x="114" y="57"/>
                    </a:lnTo>
                    <a:lnTo>
                      <a:pt x="111" y="65"/>
                    </a:lnTo>
                    <a:lnTo>
                      <a:pt x="108" y="73"/>
                    </a:lnTo>
                    <a:lnTo>
                      <a:pt x="102" y="83"/>
                    </a:lnTo>
                    <a:lnTo>
                      <a:pt x="97" y="89"/>
                    </a:lnTo>
                    <a:lnTo>
                      <a:pt x="84" y="89"/>
                    </a:lnTo>
                    <a:lnTo>
                      <a:pt x="73" y="89"/>
                    </a:lnTo>
                    <a:lnTo>
                      <a:pt x="57" y="86"/>
                    </a:lnTo>
                    <a:lnTo>
                      <a:pt x="43" y="83"/>
                    </a:lnTo>
                    <a:lnTo>
                      <a:pt x="32" y="73"/>
                    </a:lnTo>
                    <a:lnTo>
                      <a:pt x="17" y="65"/>
                    </a:lnTo>
                    <a:lnTo>
                      <a:pt x="6" y="54"/>
                    </a:lnTo>
                    <a:lnTo>
                      <a:pt x="0" y="41"/>
                    </a:lnTo>
                    <a:lnTo>
                      <a:pt x="0" y="33"/>
                    </a:lnTo>
                    <a:lnTo>
                      <a:pt x="0" y="27"/>
                    </a:lnTo>
                    <a:lnTo>
                      <a:pt x="6" y="21"/>
                    </a:lnTo>
                    <a:lnTo>
                      <a:pt x="8" y="19"/>
                    </a:lnTo>
                    <a:lnTo>
                      <a:pt x="11" y="16"/>
                    </a:lnTo>
                    <a:lnTo>
                      <a:pt x="17" y="13"/>
                    </a:lnTo>
                    <a:lnTo>
                      <a:pt x="17" y="6"/>
                    </a:lnTo>
                    <a:close/>
                  </a:path>
                </a:pathLst>
              </a:custGeom>
              <a:solidFill>
                <a:srgbClr val="F7757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1" name="Freeform 194"/>
              <p:cNvSpPr>
                <a:spLocks/>
              </p:cNvSpPr>
              <p:nvPr/>
            </p:nvSpPr>
            <p:spPr bwMode="auto">
              <a:xfrm>
                <a:off x="4849" y="2598"/>
                <a:ext cx="34" cy="18"/>
              </a:xfrm>
              <a:custGeom>
                <a:avLst/>
                <a:gdLst>
                  <a:gd name="T0" fmla="*/ 35 w 102"/>
                  <a:gd name="T1" fmla="*/ 3 h 53"/>
                  <a:gd name="T2" fmla="*/ 37 w 102"/>
                  <a:gd name="T3" fmla="*/ 3 h 53"/>
                  <a:gd name="T4" fmla="*/ 40 w 102"/>
                  <a:gd name="T5" fmla="*/ 3 h 53"/>
                  <a:gd name="T6" fmla="*/ 43 w 102"/>
                  <a:gd name="T7" fmla="*/ 3 h 53"/>
                  <a:gd name="T8" fmla="*/ 49 w 102"/>
                  <a:gd name="T9" fmla="*/ 0 h 53"/>
                  <a:gd name="T10" fmla="*/ 54 w 102"/>
                  <a:gd name="T11" fmla="*/ 0 h 53"/>
                  <a:gd name="T12" fmla="*/ 64 w 102"/>
                  <a:gd name="T13" fmla="*/ 0 h 53"/>
                  <a:gd name="T14" fmla="*/ 73 w 102"/>
                  <a:gd name="T15" fmla="*/ 3 h 53"/>
                  <a:gd name="T16" fmla="*/ 81 w 102"/>
                  <a:gd name="T17" fmla="*/ 3 h 53"/>
                  <a:gd name="T18" fmla="*/ 91 w 102"/>
                  <a:gd name="T19" fmla="*/ 6 h 53"/>
                  <a:gd name="T20" fmla="*/ 96 w 102"/>
                  <a:gd name="T21" fmla="*/ 11 h 53"/>
                  <a:gd name="T22" fmla="*/ 99 w 102"/>
                  <a:gd name="T23" fmla="*/ 18 h 53"/>
                  <a:gd name="T24" fmla="*/ 102 w 102"/>
                  <a:gd name="T25" fmla="*/ 24 h 53"/>
                  <a:gd name="T26" fmla="*/ 99 w 102"/>
                  <a:gd name="T27" fmla="*/ 32 h 53"/>
                  <a:gd name="T28" fmla="*/ 99 w 102"/>
                  <a:gd name="T29" fmla="*/ 38 h 53"/>
                  <a:gd name="T30" fmla="*/ 96 w 102"/>
                  <a:gd name="T31" fmla="*/ 44 h 53"/>
                  <a:gd name="T32" fmla="*/ 91 w 102"/>
                  <a:gd name="T33" fmla="*/ 49 h 53"/>
                  <a:gd name="T34" fmla="*/ 84 w 102"/>
                  <a:gd name="T35" fmla="*/ 53 h 53"/>
                  <a:gd name="T36" fmla="*/ 73 w 102"/>
                  <a:gd name="T37" fmla="*/ 53 h 53"/>
                  <a:gd name="T38" fmla="*/ 61 w 102"/>
                  <a:gd name="T39" fmla="*/ 53 h 53"/>
                  <a:gd name="T40" fmla="*/ 49 w 102"/>
                  <a:gd name="T41" fmla="*/ 49 h 53"/>
                  <a:gd name="T42" fmla="*/ 37 w 102"/>
                  <a:gd name="T43" fmla="*/ 44 h 53"/>
                  <a:gd name="T44" fmla="*/ 26 w 102"/>
                  <a:gd name="T45" fmla="*/ 38 h 53"/>
                  <a:gd name="T46" fmla="*/ 14 w 102"/>
                  <a:gd name="T47" fmla="*/ 30 h 53"/>
                  <a:gd name="T48" fmla="*/ 5 w 102"/>
                  <a:gd name="T49" fmla="*/ 21 h 53"/>
                  <a:gd name="T50" fmla="*/ 0 w 102"/>
                  <a:gd name="T51" fmla="*/ 11 h 53"/>
                  <a:gd name="T52" fmla="*/ 2 w 102"/>
                  <a:gd name="T53" fmla="*/ 6 h 53"/>
                  <a:gd name="T54" fmla="*/ 5 w 102"/>
                  <a:gd name="T55" fmla="*/ 3 h 53"/>
                  <a:gd name="T56" fmla="*/ 11 w 102"/>
                  <a:gd name="T57" fmla="*/ 3 h 53"/>
                  <a:gd name="T58" fmla="*/ 16 w 102"/>
                  <a:gd name="T59" fmla="*/ 3 h 53"/>
                  <a:gd name="T60" fmla="*/ 23 w 102"/>
                  <a:gd name="T61" fmla="*/ 6 h 53"/>
                  <a:gd name="T62" fmla="*/ 29 w 102"/>
                  <a:gd name="T63" fmla="*/ 6 h 53"/>
                  <a:gd name="T64" fmla="*/ 35 w 102"/>
                  <a:gd name="T65" fmla="*/ 3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02" h="53">
                    <a:moveTo>
                      <a:pt x="35" y="3"/>
                    </a:moveTo>
                    <a:lnTo>
                      <a:pt x="37" y="3"/>
                    </a:lnTo>
                    <a:lnTo>
                      <a:pt x="40" y="3"/>
                    </a:lnTo>
                    <a:lnTo>
                      <a:pt x="43" y="3"/>
                    </a:lnTo>
                    <a:lnTo>
                      <a:pt x="49" y="0"/>
                    </a:lnTo>
                    <a:lnTo>
                      <a:pt x="54" y="0"/>
                    </a:lnTo>
                    <a:lnTo>
                      <a:pt x="64" y="0"/>
                    </a:lnTo>
                    <a:lnTo>
                      <a:pt x="73" y="3"/>
                    </a:lnTo>
                    <a:lnTo>
                      <a:pt x="81" y="3"/>
                    </a:lnTo>
                    <a:lnTo>
                      <a:pt x="91" y="6"/>
                    </a:lnTo>
                    <a:lnTo>
                      <a:pt x="96" y="11"/>
                    </a:lnTo>
                    <a:lnTo>
                      <a:pt x="99" y="18"/>
                    </a:lnTo>
                    <a:lnTo>
                      <a:pt x="102" y="24"/>
                    </a:lnTo>
                    <a:lnTo>
                      <a:pt x="99" y="32"/>
                    </a:lnTo>
                    <a:lnTo>
                      <a:pt x="99" y="38"/>
                    </a:lnTo>
                    <a:lnTo>
                      <a:pt x="96" y="44"/>
                    </a:lnTo>
                    <a:lnTo>
                      <a:pt x="91" y="49"/>
                    </a:lnTo>
                    <a:lnTo>
                      <a:pt x="84" y="53"/>
                    </a:lnTo>
                    <a:lnTo>
                      <a:pt x="73" y="53"/>
                    </a:lnTo>
                    <a:lnTo>
                      <a:pt x="61" y="53"/>
                    </a:lnTo>
                    <a:lnTo>
                      <a:pt x="49" y="49"/>
                    </a:lnTo>
                    <a:lnTo>
                      <a:pt x="37" y="44"/>
                    </a:lnTo>
                    <a:lnTo>
                      <a:pt x="26" y="38"/>
                    </a:lnTo>
                    <a:lnTo>
                      <a:pt x="14" y="30"/>
                    </a:lnTo>
                    <a:lnTo>
                      <a:pt x="5" y="21"/>
                    </a:lnTo>
                    <a:lnTo>
                      <a:pt x="0" y="11"/>
                    </a:lnTo>
                    <a:lnTo>
                      <a:pt x="2" y="6"/>
                    </a:lnTo>
                    <a:lnTo>
                      <a:pt x="5" y="3"/>
                    </a:lnTo>
                    <a:lnTo>
                      <a:pt x="11" y="3"/>
                    </a:lnTo>
                    <a:lnTo>
                      <a:pt x="16" y="3"/>
                    </a:lnTo>
                    <a:lnTo>
                      <a:pt x="23" y="6"/>
                    </a:lnTo>
                    <a:lnTo>
                      <a:pt x="29" y="6"/>
                    </a:lnTo>
                    <a:lnTo>
                      <a:pt x="35" y="3"/>
                    </a:lnTo>
                    <a:close/>
                  </a:path>
                </a:pathLst>
              </a:custGeom>
              <a:solidFill>
                <a:srgbClr val="FA91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2" name="Freeform 195"/>
              <p:cNvSpPr>
                <a:spLocks/>
              </p:cNvSpPr>
              <p:nvPr/>
            </p:nvSpPr>
            <p:spPr bwMode="auto">
              <a:xfrm>
                <a:off x="4854" y="2602"/>
                <a:ext cx="28" cy="13"/>
              </a:xfrm>
              <a:custGeom>
                <a:avLst/>
                <a:gdLst>
                  <a:gd name="T0" fmla="*/ 44 w 85"/>
                  <a:gd name="T1" fmla="*/ 16 h 38"/>
                  <a:gd name="T2" fmla="*/ 47 w 85"/>
                  <a:gd name="T3" fmla="*/ 19 h 38"/>
                  <a:gd name="T4" fmla="*/ 50 w 85"/>
                  <a:gd name="T5" fmla="*/ 19 h 38"/>
                  <a:gd name="T6" fmla="*/ 53 w 85"/>
                  <a:gd name="T7" fmla="*/ 16 h 38"/>
                  <a:gd name="T8" fmla="*/ 59 w 85"/>
                  <a:gd name="T9" fmla="*/ 16 h 38"/>
                  <a:gd name="T10" fmla="*/ 61 w 85"/>
                  <a:gd name="T11" fmla="*/ 13 h 38"/>
                  <a:gd name="T12" fmla="*/ 67 w 85"/>
                  <a:gd name="T13" fmla="*/ 13 h 38"/>
                  <a:gd name="T14" fmla="*/ 70 w 85"/>
                  <a:gd name="T15" fmla="*/ 10 h 38"/>
                  <a:gd name="T16" fmla="*/ 77 w 85"/>
                  <a:gd name="T17" fmla="*/ 10 h 38"/>
                  <a:gd name="T18" fmla="*/ 82 w 85"/>
                  <a:gd name="T19" fmla="*/ 10 h 38"/>
                  <a:gd name="T20" fmla="*/ 85 w 85"/>
                  <a:gd name="T21" fmla="*/ 13 h 38"/>
                  <a:gd name="T22" fmla="*/ 85 w 85"/>
                  <a:gd name="T23" fmla="*/ 16 h 38"/>
                  <a:gd name="T24" fmla="*/ 82 w 85"/>
                  <a:gd name="T25" fmla="*/ 19 h 38"/>
                  <a:gd name="T26" fmla="*/ 80 w 85"/>
                  <a:gd name="T27" fmla="*/ 24 h 38"/>
                  <a:gd name="T28" fmla="*/ 77 w 85"/>
                  <a:gd name="T29" fmla="*/ 30 h 38"/>
                  <a:gd name="T30" fmla="*/ 70 w 85"/>
                  <a:gd name="T31" fmla="*/ 35 h 38"/>
                  <a:gd name="T32" fmla="*/ 67 w 85"/>
                  <a:gd name="T33" fmla="*/ 38 h 38"/>
                  <a:gd name="T34" fmla="*/ 61 w 85"/>
                  <a:gd name="T35" fmla="*/ 38 h 38"/>
                  <a:gd name="T36" fmla="*/ 53 w 85"/>
                  <a:gd name="T37" fmla="*/ 38 h 38"/>
                  <a:gd name="T38" fmla="*/ 44 w 85"/>
                  <a:gd name="T39" fmla="*/ 35 h 38"/>
                  <a:gd name="T40" fmla="*/ 35 w 85"/>
                  <a:gd name="T41" fmla="*/ 33 h 38"/>
                  <a:gd name="T42" fmla="*/ 26 w 85"/>
                  <a:gd name="T43" fmla="*/ 27 h 38"/>
                  <a:gd name="T44" fmla="*/ 18 w 85"/>
                  <a:gd name="T45" fmla="*/ 21 h 38"/>
                  <a:gd name="T46" fmla="*/ 9 w 85"/>
                  <a:gd name="T47" fmla="*/ 13 h 38"/>
                  <a:gd name="T48" fmla="*/ 2 w 85"/>
                  <a:gd name="T49" fmla="*/ 3 h 38"/>
                  <a:gd name="T50" fmla="*/ 0 w 85"/>
                  <a:gd name="T51" fmla="*/ 0 h 38"/>
                  <a:gd name="T52" fmla="*/ 2 w 85"/>
                  <a:gd name="T53" fmla="*/ 0 h 38"/>
                  <a:gd name="T54" fmla="*/ 12 w 85"/>
                  <a:gd name="T55" fmla="*/ 7 h 38"/>
                  <a:gd name="T56" fmla="*/ 21 w 85"/>
                  <a:gd name="T57" fmla="*/ 10 h 38"/>
                  <a:gd name="T58" fmla="*/ 29 w 85"/>
                  <a:gd name="T59" fmla="*/ 13 h 38"/>
                  <a:gd name="T60" fmla="*/ 35 w 85"/>
                  <a:gd name="T61" fmla="*/ 16 h 38"/>
                  <a:gd name="T62" fmla="*/ 44 w 85"/>
                  <a:gd name="T63" fmla="*/ 16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85" h="38">
                    <a:moveTo>
                      <a:pt x="44" y="16"/>
                    </a:moveTo>
                    <a:lnTo>
                      <a:pt x="47" y="19"/>
                    </a:lnTo>
                    <a:lnTo>
                      <a:pt x="50" y="19"/>
                    </a:lnTo>
                    <a:lnTo>
                      <a:pt x="53" y="16"/>
                    </a:lnTo>
                    <a:lnTo>
                      <a:pt x="59" y="16"/>
                    </a:lnTo>
                    <a:lnTo>
                      <a:pt x="61" y="13"/>
                    </a:lnTo>
                    <a:lnTo>
                      <a:pt x="67" y="13"/>
                    </a:lnTo>
                    <a:lnTo>
                      <a:pt x="70" y="10"/>
                    </a:lnTo>
                    <a:lnTo>
                      <a:pt x="77" y="10"/>
                    </a:lnTo>
                    <a:lnTo>
                      <a:pt x="82" y="10"/>
                    </a:lnTo>
                    <a:lnTo>
                      <a:pt x="85" y="13"/>
                    </a:lnTo>
                    <a:lnTo>
                      <a:pt x="85" y="16"/>
                    </a:lnTo>
                    <a:lnTo>
                      <a:pt x="82" y="19"/>
                    </a:lnTo>
                    <a:lnTo>
                      <a:pt x="80" y="24"/>
                    </a:lnTo>
                    <a:lnTo>
                      <a:pt x="77" y="30"/>
                    </a:lnTo>
                    <a:lnTo>
                      <a:pt x="70" y="35"/>
                    </a:lnTo>
                    <a:lnTo>
                      <a:pt x="67" y="38"/>
                    </a:lnTo>
                    <a:lnTo>
                      <a:pt x="61" y="38"/>
                    </a:lnTo>
                    <a:lnTo>
                      <a:pt x="53" y="38"/>
                    </a:lnTo>
                    <a:lnTo>
                      <a:pt x="44" y="35"/>
                    </a:lnTo>
                    <a:lnTo>
                      <a:pt x="35" y="33"/>
                    </a:lnTo>
                    <a:lnTo>
                      <a:pt x="26" y="27"/>
                    </a:lnTo>
                    <a:lnTo>
                      <a:pt x="18" y="21"/>
                    </a:lnTo>
                    <a:lnTo>
                      <a:pt x="9" y="13"/>
                    </a:lnTo>
                    <a:lnTo>
                      <a:pt x="2" y="3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12" y="7"/>
                    </a:lnTo>
                    <a:lnTo>
                      <a:pt x="21" y="10"/>
                    </a:lnTo>
                    <a:lnTo>
                      <a:pt x="29" y="13"/>
                    </a:lnTo>
                    <a:lnTo>
                      <a:pt x="35" y="16"/>
                    </a:lnTo>
                    <a:lnTo>
                      <a:pt x="44" y="16"/>
                    </a:lnTo>
                    <a:close/>
                  </a:path>
                </a:pathLst>
              </a:custGeom>
              <a:solidFill>
                <a:srgbClr val="FFB0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3" name="Freeform 196"/>
              <p:cNvSpPr>
                <a:spLocks/>
              </p:cNvSpPr>
              <p:nvPr/>
            </p:nvSpPr>
            <p:spPr bwMode="auto">
              <a:xfrm>
                <a:off x="5120" y="2621"/>
                <a:ext cx="29" cy="19"/>
              </a:xfrm>
              <a:custGeom>
                <a:avLst/>
                <a:gdLst>
                  <a:gd name="T0" fmla="*/ 49 w 86"/>
                  <a:gd name="T1" fmla="*/ 33 h 59"/>
                  <a:gd name="T2" fmla="*/ 57 w 86"/>
                  <a:gd name="T3" fmla="*/ 33 h 59"/>
                  <a:gd name="T4" fmla="*/ 64 w 86"/>
                  <a:gd name="T5" fmla="*/ 35 h 59"/>
                  <a:gd name="T6" fmla="*/ 72 w 86"/>
                  <a:gd name="T7" fmla="*/ 38 h 59"/>
                  <a:gd name="T8" fmla="*/ 78 w 86"/>
                  <a:gd name="T9" fmla="*/ 41 h 59"/>
                  <a:gd name="T10" fmla="*/ 84 w 86"/>
                  <a:gd name="T11" fmla="*/ 44 h 59"/>
                  <a:gd name="T12" fmla="*/ 86 w 86"/>
                  <a:gd name="T13" fmla="*/ 44 h 59"/>
                  <a:gd name="T14" fmla="*/ 84 w 86"/>
                  <a:gd name="T15" fmla="*/ 41 h 59"/>
                  <a:gd name="T16" fmla="*/ 84 w 86"/>
                  <a:gd name="T17" fmla="*/ 33 h 59"/>
                  <a:gd name="T18" fmla="*/ 81 w 86"/>
                  <a:gd name="T19" fmla="*/ 27 h 59"/>
                  <a:gd name="T20" fmla="*/ 75 w 86"/>
                  <a:gd name="T21" fmla="*/ 21 h 59"/>
                  <a:gd name="T22" fmla="*/ 70 w 86"/>
                  <a:gd name="T23" fmla="*/ 14 h 59"/>
                  <a:gd name="T24" fmla="*/ 64 w 86"/>
                  <a:gd name="T25" fmla="*/ 9 h 59"/>
                  <a:gd name="T26" fmla="*/ 54 w 86"/>
                  <a:gd name="T27" fmla="*/ 3 h 59"/>
                  <a:gd name="T28" fmla="*/ 49 w 86"/>
                  <a:gd name="T29" fmla="*/ 0 h 59"/>
                  <a:gd name="T30" fmla="*/ 40 w 86"/>
                  <a:gd name="T31" fmla="*/ 0 h 59"/>
                  <a:gd name="T32" fmla="*/ 32 w 86"/>
                  <a:gd name="T33" fmla="*/ 0 h 59"/>
                  <a:gd name="T34" fmla="*/ 26 w 86"/>
                  <a:gd name="T35" fmla="*/ 3 h 59"/>
                  <a:gd name="T36" fmla="*/ 16 w 86"/>
                  <a:gd name="T37" fmla="*/ 6 h 59"/>
                  <a:gd name="T38" fmla="*/ 11 w 86"/>
                  <a:gd name="T39" fmla="*/ 14 h 59"/>
                  <a:gd name="T40" fmla="*/ 5 w 86"/>
                  <a:gd name="T41" fmla="*/ 21 h 59"/>
                  <a:gd name="T42" fmla="*/ 2 w 86"/>
                  <a:gd name="T43" fmla="*/ 30 h 59"/>
                  <a:gd name="T44" fmla="*/ 0 w 86"/>
                  <a:gd name="T45" fmla="*/ 35 h 59"/>
                  <a:gd name="T46" fmla="*/ 0 w 86"/>
                  <a:gd name="T47" fmla="*/ 44 h 59"/>
                  <a:gd name="T48" fmla="*/ 2 w 86"/>
                  <a:gd name="T49" fmla="*/ 49 h 59"/>
                  <a:gd name="T50" fmla="*/ 5 w 86"/>
                  <a:gd name="T51" fmla="*/ 59 h 59"/>
                  <a:gd name="T52" fmla="*/ 8 w 86"/>
                  <a:gd name="T53" fmla="*/ 59 h 59"/>
                  <a:gd name="T54" fmla="*/ 14 w 86"/>
                  <a:gd name="T55" fmla="*/ 59 h 59"/>
                  <a:gd name="T56" fmla="*/ 19 w 86"/>
                  <a:gd name="T57" fmla="*/ 52 h 59"/>
                  <a:gd name="T58" fmla="*/ 29 w 86"/>
                  <a:gd name="T59" fmla="*/ 47 h 59"/>
                  <a:gd name="T60" fmla="*/ 35 w 86"/>
                  <a:gd name="T61" fmla="*/ 41 h 59"/>
                  <a:gd name="T62" fmla="*/ 43 w 86"/>
                  <a:gd name="T63" fmla="*/ 38 h 59"/>
                  <a:gd name="T64" fmla="*/ 49 w 86"/>
                  <a:gd name="T65" fmla="*/ 33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86" h="59">
                    <a:moveTo>
                      <a:pt x="49" y="33"/>
                    </a:moveTo>
                    <a:lnTo>
                      <a:pt x="57" y="33"/>
                    </a:lnTo>
                    <a:lnTo>
                      <a:pt x="64" y="35"/>
                    </a:lnTo>
                    <a:lnTo>
                      <a:pt x="72" y="38"/>
                    </a:lnTo>
                    <a:lnTo>
                      <a:pt x="78" y="41"/>
                    </a:lnTo>
                    <a:lnTo>
                      <a:pt x="84" y="44"/>
                    </a:lnTo>
                    <a:lnTo>
                      <a:pt x="86" y="44"/>
                    </a:lnTo>
                    <a:lnTo>
                      <a:pt x="84" y="41"/>
                    </a:lnTo>
                    <a:lnTo>
                      <a:pt x="84" y="33"/>
                    </a:lnTo>
                    <a:lnTo>
                      <a:pt x="81" y="27"/>
                    </a:lnTo>
                    <a:lnTo>
                      <a:pt x="75" y="21"/>
                    </a:lnTo>
                    <a:lnTo>
                      <a:pt x="70" y="14"/>
                    </a:lnTo>
                    <a:lnTo>
                      <a:pt x="64" y="9"/>
                    </a:lnTo>
                    <a:lnTo>
                      <a:pt x="54" y="3"/>
                    </a:lnTo>
                    <a:lnTo>
                      <a:pt x="49" y="0"/>
                    </a:lnTo>
                    <a:lnTo>
                      <a:pt x="40" y="0"/>
                    </a:lnTo>
                    <a:lnTo>
                      <a:pt x="32" y="0"/>
                    </a:lnTo>
                    <a:lnTo>
                      <a:pt x="26" y="3"/>
                    </a:lnTo>
                    <a:lnTo>
                      <a:pt x="16" y="6"/>
                    </a:lnTo>
                    <a:lnTo>
                      <a:pt x="11" y="14"/>
                    </a:lnTo>
                    <a:lnTo>
                      <a:pt x="5" y="21"/>
                    </a:lnTo>
                    <a:lnTo>
                      <a:pt x="2" y="30"/>
                    </a:lnTo>
                    <a:lnTo>
                      <a:pt x="0" y="35"/>
                    </a:lnTo>
                    <a:lnTo>
                      <a:pt x="0" y="44"/>
                    </a:lnTo>
                    <a:lnTo>
                      <a:pt x="2" y="49"/>
                    </a:lnTo>
                    <a:lnTo>
                      <a:pt x="5" y="59"/>
                    </a:lnTo>
                    <a:lnTo>
                      <a:pt x="8" y="59"/>
                    </a:lnTo>
                    <a:lnTo>
                      <a:pt x="14" y="59"/>
                    </a:lnTo>
                    <a:lnTo>
                      <a:pt x="19" y="52"/>
                    </a:lnTo>
                    <a:lnTo>
                      <a:pt x="29" y="47"/>
                    </a:lnTo>
                    <a:lnTo>
                      <a:pt x="35" y="41"/>
                    </a:lnTo>
                    <a:lnTo>
                      <a:pt x="43" y="38"/>
                    </a:lnTo>
                    <a:lnTo>
                      <a:pt x="49" y="33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4" name="Freeform 197"/>
              <p:cNvSpPr>
                <a:spLocks/>
              </p:cNvSpPr>
              <p:nvPr/>
            </p:nvSpPr>
            <p:spPr bwMode="auto">
              <a:xfrm>
                <a:off x="5125" y="2639"/>
                <a:ext cx="13" cy="5"/>
              </a:xfrm>
              <a:custGeom>
                <a:avLst/>
                <a:gdLst>
                  <a:gd name="T0" fmla="*/ 23 w 40"/>
                  <a:gd name="T1" fmla="*/ 6 h 14"/>
                  <a:gd name="T2" fmla="*/ 26 w 40"/>
                  <a:gd name="T3" fmla="*/ 6 h 14"/>
                  <a:gd name="T4" fmla="*/ 32 w 40"/>
                  <a:gd name="T5" fmla="*/ 9 h 14"/>
                  <a:gd name="T6" fmla="*/ 35 w 40"/>
                  <a:gd name="T7" fmla="*/ 9 h 14"/>
                  <a:gd name="T8" fmla="*/ 37 w 40"/>
                  <a:gd name="T9" fmla="*/ 9 h 14"/>
                  <a:gd name="T10" fmla="*/ 40 w 40"/>
                  <a:gd name="T11" fmla="*/ 9 h 14"/>
                  <a:gd name="T12" fmla="*/ 40 w 40"/>
                  <a:gd name="T13" fmla="*/ 6 h 14"/>
                  <a:gd name="T14" fmla="*/ 37 w 40"/>
                  <a:gd name="T15" fmla="*/ 6 h 14"/>
                  <a:gd name="T16" fmla="*/ 35 w 40"/>
                  <a:gd name="T17" fmla="*/ 3 h 14"/>
                  <a:gd name="T18" fmla="*/ 32 w 40"/>
                  <a:gd name="T19" fmla="*/ 3 h 14"/>
                  <a:gd name="T20" fmla="*/ 29 w 40"/>
                  <a:gd name="T21" fmla="*/ 0 h 14"/>
                  <a:gd name="T22" fmla="*/ 26 w 40"/>
                  <a:gd name="T23" fmla="*/ 0 h 14"/>
                  <a:gd name="T24" fmla="*/ 23 w 40"/>
                  <a:gd name="T25" fmla="*/ 0 h 14"/>
                  <a:gd name="T26" fmla="*/ 21 w 40"/>
                  <a:gd name="T27" fmla="*/ 0 h 14"/>
                  <a:gd name="T28" fmla="*/ 18 w 40"/>
                  <a:gd name="T29" fmla="*/ 0 h 14"/>
                  <a:gd name="T30" fmla="*/ 12 w 40"/>
                  <a:gd name="T31" fmla="*/ 3 h 14"/>
                  <a:gd name="T32" fmla="*/ 8 w 40"/>
                  <a:gd name="T33" fmla="*/ 3 h 14"/>
                  <a:gd name="T34" fmla="*/ 5 w 40"/>
                  <a:gd name="T35" fmla="*/ 3 h 14"/>
                  <a:gd name="T36" fmla="*/ 2 w 40"/>
                  <a:gd name="T37" fmla="*/ 6 h 14"/>
                  <a:gd name="T38" fmla="*/ 0 w 40"/>
                  <a:gd name="T39" fmla="*/ 9 h 14"/>
                  <a:gd name="T40" fmla="*/ 0 w 40"/>
                  <a:gd name="T41" fmla="*/ 12 h 14"/>
                  <a:gd name="T42" fmla="*/ 5 w 40"/>
                  <a:gd name="T43" fmla="*/ 14 h 14"/>
                  <a:gd name="T44" fmla="*/ 8 w 40"/>
                  <a:gd name="T45" fmla="*/ 12 h 14"/>
                  <a:gd name="T46" fmla="*/ 12 w 40"/>
                  <a:gd name="T47" fmla="*/ 9 h 14"/>
                  <a:gd name="T48" fmla="*/ 15 w 40"/>
                  <a:gd name="T49" fmla="*/ 9 h 14"/>
                  <a:gd name="T50" fmla="*/ 18 w 40"/>
                  <a:gd name="T51" fmla="*/ 9 h 14"/>
                  <a:gd name="T52" fmla="*/ 23 w 40"/>
                  <a:gd name="T53" fmla="*/ 6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40" h="14">
                    <a:moveTo>
                      <a:pt x="23" y="6"/>
                    </a:moveTo>
                    <a:lnTo>
                      <a:pt x="26" y="6"/>
                    </a:lnTo>
                    <a:lnTo>
                      <a:pt x="32" y="9"/>
                    </a:lnTo>
                    <a:lnTo>
                      <a:pt x="35" y="9"/>
                    </a:lnTo>
                    <a:lnTo>
                      <a:pt x="37" y="9"/>
                    </a:lnTo>
                    <a:lnTo>
                      <a:pt x="40" y="9"/>
                    </a:lnTo>
                    <a:lnTo>
                      <a:pt x="40" y="6"/>
                    </a:lnTo>
                    <a:lnTo>
                      <a:pt x="37" y="6"/>
                    </a:lnTo>
                    <a:lnTo>
                      <a:pt x="35" y="3"/>
                    </a:lnTo>
                    <a:lnTo>
                      <a:pt x="32" y="3"/>
                    </a:lnTo>
                    <a:lnTo>
                      <a:pt x="29" y="0"/>
                    </a:lnTo>
                    <a:lnTo>
                      <a:pt x="26" y="0"/>
                    </a:lnTo>
                    <a:lnTo>
                      <a:pt x="23" y="0"/>
                    </a:lnTo>
                    <a:lnTo>
                      <a:pt x="21" y="0"/>
                    </a:lnTo>
                    <a:lnTo>
                      <a:pt x="18" y="0"/>
                    </a:lnTo>
                    <a:lnTo>
                      <a:pt x="12" y="3"/>
                    </a:lnTo>
                    <a:lnTo>
                      <a:pt x="8" y="3"/>
                    </a:lnTo>
                    <a:lnTo>
                      <a:pt x="5" y="3"/>
                    </a:lnTo>
                    <a:lnTo>
                      <a:pt x="2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5" y="14"/>
                    </a:lnTo>
                    <a:lnTo>
                      <a:pt x="8" y="12"/>
                    </a:lnTo>
                    <a:lnTo>
                      <a:pt x="12" y="9"/>
                    </a:lnTo>
                    <a:lnTo>
                      <a:pt x="15" y="9"/>
                    </a:lnTo>
                    <a:lnTo>
                      <a:pt x="18" y="9"/>
                    </a:lnTo>
                    <a:lnTo>
                      <a:pt x="23" y="6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5" name="Freeform 198"/>
              <p:cNvSpPr>
                <a:spLocks/>
              </p:cNvSpPr>
              <p:nvPr/>
            </p:nvSpPr>
            <p:spPr bwMode="auto">
              <a:xfrm>
                <a:off x="4538" y="3067"/>
                <a:ext cx="43" cy="24"/>
              </a:xfrm>
              <a:custGeom>
                <a:avLst/>
                <a:gdLst>
                  <a:gd name="T0" fmla="*/ 59 w 129"/>
                  <a:gd name="T1" fmla="*/ 19 h 72"/>
                  <a:gd name="T2" fmla="*/ 67 w 129"/>
                  <a:gd name="T3" fmla="*/ 22 h 72"/>
                  <a:gd name="T4" fmla="*/ 80 w 129"/>
                  <a:gd name="T5" fmla="*/ 28 h 72"/>
                  <a:gd name="T6" fmla="*/ 88 w 129"/>
                  <a:gd name="T7" fmla="*/ 40 h 72"/>
                  <a:gd name="T8" fmla="*/ 100 w 129"/>
                  <a:gd name="T9" fmla="*/ 51 h 72"/>
                  <a:gd name="T10" fmla="*/ 109 w 129"/>
                  <a:gd name="T11" fmla="*/ 60 h 72"/>
                  <a:gd name="T12" fmla="*/ 118 w 129"/>
                  <a:gd name="T13" fmla="*/ 68 h 72"/>
                  <a:gd name="T14" fmla="*/ 123 w 129"/>
                  <a:gd name="T15" fmla="*/ 72 h 72"/>
                  <a:gd name="T16" fmla="*/ 129 w 129"/>
                  <a:gd name="T17" fmla="*/ 65 h 72"/>
                  <a:gd name="T18" fmla="*/ 129 w 129"/>
                  <a:gd name="T19" fmla="*/ 60 h 72"/>
                  <a:gd name="T20" fmla="*/ 123 w 129"/>
                  <a:gd name="T21" fmla="*/ 49 h 72"/>
                  <a:gd name="T22" fmla="*/ 118 w 129"/>
                  <a:gd name="T23" fmla="*/ 37 h 72"/>
                  <a:gd name="T24" fmla="*/ 109 w 129"/>
                  <a:gd name="T25" fmla="*/ 25 h 72"/>
                  <a:gd name="T26" fmla="*/ 97 w 129"/>
                  <a:gd name="T27" fmla="*/ 14 h 72"/>
                  <a:gd name="T28" fmla="*/ 86 w 129"/>
                  <a:gd name="T29" fmla="*/ 5 h 72"/>
                  <a:gd name="T30" fmla="*/ 74 w 129"/>
                  <a:gd name="T31" fmla="*/ 0 h 72"/>
                  <a:gd name="T32" fmla="*/ 65 w 129"/>
                  <a:gd name="T33" fmla="*/ 0 h 72"/>
                  <a:gd name="T34" fmla="*/ 56 w 129"/>
                  <a:gd name="T35" fmla="*/ 0 h 72"/>
                  <a:gd name="T36" fmla="*/ 48 w 129"/>
                  <a:gd name="T37" fmla="*/ 0 h 72"/>
                  <a:gd name="T38" fmla="*/ 35 w 129"/>
                  <a:gd name="T39" fmla="*/ 0 h 72"/>
                  <a:gd name="T40" fmla="*/ 27 w 129"/>
                  <a:gd name="T41" fmla="*/ 0 h 72"/>
                  <a:gd name="T42" fmla="*/ 18 w 129"/>
                  <a:gd name="T43" fmla="*/ 0 h 72"/>
                  <a:gd name="T44" fmla="*/ 10 w 129"/>
                  <a:gd name="T45" fmla="*/ 2 h 72"/>
                  <a:gd name="T46" fmla="*/ 4 w 129"/>
                  <a:gd name="T47" fmla="*/ 5 h 72"/>
                  <a:gd name="T48" fmla="*/ 0 w 129"/>
                  <a:gd name="T49" fmla="*/ 11 h 72"/>
                  <a:gd name="T50" fmla="*/ 0 w 129"/>
                  <a:gd name="T51" fmla="*/ 16 h 72"/>
                  <a:gd name="T52" fmla="*/ 7 w 129"/>
                  <a:gd name="T53" fmla="*/ 19 h 72"/>
                  <a:gd name="T54" fmla="*/ 13 w 129"/>
                  <a:gd name="T55" fmla="*/ 22 h 72"/>
                  <a:gd name="T56" fmla="*/ 21 w 129"/>
                  <a:gd name="T57" fmla="*/ 25 h 72"/>
                  <a:gd name="T58" fmla="*/ 30 w 129"/>
                  <a:gd name="T59" fmla="*/ 25 h 72"/>
                  <a:gd name="T60" fmla="*/ 39 w 129"/>
                  <a:gd name="T61" fmla="*/ 25 h 72"/>
                  <a:gd name="T62" fmla="*/ 51 w 129"/>
                  <a:gd name="T63" fmla="*/ 22 h 72"/>
                  <a:gd name="T64" fmla="*/ 59 w 129"/>
                  <a:gd name="T65" fmla="*/ 19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29" h="72">
                    <a:moveTo>
                      <a:pt x="59" y="19"/>
                    </a:moveTo>
                    <a:lnTo>
                      <a:pt x="67" y="22"/>
                    </a:lnTo>
                    <a:lnTo>
                      <a:pt x="80" y="28"/>
                    </a:lnTo>
                    <a:lnTo>
                      <a:pt x="88" y="40"/>
                    </a:lnTo>
                    <a:lnTo>
                      <a:pt x="100" y="51"/>
                    </a:lnTo>
                    <a:lnTo>
                      <a:pt x="109" y="60"/>
                    </a:lnTo>
                    <a:lnTo>
                      <a:pt x="118" y="68"/>
                    </a:lnTo>
                    <a:lnTo>
                      <a:pt x="123" y="72"/>
                    </a:lnTo>
                    <a:lnTo>
                      <a:pt x="129" y="65"/>
                    </a:lnTo>
                    <a:lnTo>
                      <a:pt x="129" y="60"/>
                    </a:lnTo>
                    <a:lnTo>
                      <a:pt x="123" y="49"/>
                    </a:lnTo>
                    <a:lnTo>
                      <a:pt x="118" y="37"/>
                    </a:lnTo>
                    <a:lnTo>
                      <a:pt x="109" y="25"/>
                    </a:lnTo>
                    <a:lnTo>
                      <a:pt x="97" y="14"/>
                    </a:lnTo>
                    <a:lnTo>
                      <a:pt x="86" y="5"/>
                    </a:lnTo>
                    <a:lnTo>
                      <a:pt x="74" y="0"/>
                    </a:lnTo>
                    <a:lnTo>
                      <a:pt x="65" y="0"/>
                    </a:lnTo>
                    <a:lnTo>
                      <a:pt x="56" y="0"/>
                    </a:lnTo>
                    <a:lnTo>
                      <a:pt x="48" y="0"/>
                    </a:lnTo>
                    <a:lnTo>
                      <a:pt x="35" y="0"/>
                    </a:lnTo>
                    <a:lnTo>
                      <a:pt x="27" y="0"/>
                    </a:lnTo>
                    <a:lnTo>
                      <a:pt x="18" y="0"/>
                    </a:lnTo>
                    <a:lnTo>
                      <a:pt x="10" y="2"/>
                    </a:lnTo>
                    <a:lnTo>
                      <a:pt x="4" y="5"/>
                    </a:lnTo>
                    <a:lnTo>
                      <a:pt x="0" y="11"/>
                    </a:lnTo>
                    <a:lnTo>
                      <a:pt x="0" y="16"/>
                    </a:lnTo>
                    <a:lnTo>
                      <a:pt x="7" y="19"/>
                    </a:lnTo>
                    <a:lnTo>
                      <a:pt x="13" y="22"/>
                    </a:lnTo>
                    <a:lnTo>
                      <a:pt x="21" y="25"/>
                    </a:lnTo>
                    <a:lnTo>
                      <a:pt x="30" y="25"/>
                    </a:lnTo>
                    <a:lnTo>
                      <a:pt x="39" y="25"/>
                    </a:lnTo>
                    <a:lnTo>
                      <a:pt x="51" y="22"/>
                    </a:lnTo>
                    <a:lnTo>
                      <a:pt x="59" y="19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6" name="Freeform 199"/>
              <p:cNvSpPr>
                <a:spLocks/>
              </p:cNvSpPr>
              <p:nvPr/>
            </p:nvSpPr>
            <p:spPr bwMode="auto">
              <a:xfrm>
                <a:off x="4546" y="3077"/>
                <a:ext cx="23" cy="15"/>
              </a:xfrm>
              <a:custGeom>
                <a:avLst/>
                <a:gdLst>
                  <a:gd name="T0" fmla="*/ 35 w 70"/>
                  <a:gd name="T1" fmla="*/ 19 h 45"/>
                  <a:gd name="T2" fmla="*/ 41 w 70"/>
                  <a:gd name="T3" fmla="*/ 21 h 45"/>
                  <a:gd name="T4" fmla="*/ 46 w 70"/>
                  <a:gd name="T5" fmla="*/ 24 h 45"/>
                  <a:gd name="T6" fmla="*/ 53 w 70"/>
                  <a:gd name="T7" fmla="*/ 27 h 45"/>
                  <a:gd name="T8" fmla="*/ 59 w 70"/>
                  <a:gd name="T9" fmla="*/ 33 h 45"/>
                  <a:gd name="T10" fmla="*/ 62 w 70"/>
                  <a:gd name="T11" fmla="*/ 38 h 45"/>
                  <a:gd name="T12" fmla="*/ 67 w 70"/>
                  <a:gd name="T13" fmla="*/ 45 h 45"/>
                  <a:gd name="T14" fmla="*/ 70 w 70"/>
                  <a:gd name="T15" fmla="*/ 45 h 45"/>
                  <a:gd name="T16" fmla="*/ 70 w 70"/>
                  <a:gd name="T17" fmla="*/ 42 h 45"/>
                  <a:gd name="T18" fmla="*/ 70 w 70"/>
                  <a:gd name="T19" fmla="*/ 38 h 45"/>
                  <a:gd name="T20" fmla="*/ 70 w 70"/>
                  <a:gd name="T21" fmla="*/ 33 h 45"/>
                  <a:gd name="T22" fmla="*/ 64 w 70"/>
                  <a:gd name="T23" fmla="*/ 27 h 45"/>
                  <a:gd name="T24" fmla="*/ 59 w 70"/>
                  <a:gd name="T25" fmla="*/ 21 h 45"/>
                  <a:gd name="T26" fmla="*/ 53 w 70"/>
                  <a:gd name="T27" fmla="*/ 13 h 45"/>
                  <a:gd name="T28" fmla="*/ 46 w 70"/>
                  <a:gd name="T29" fmla="*/ 7 h 45"/>
                  <a:gd name="T30" fmla="*/ 41 w 70"/>
                  <a:gd name="T31" fmla="*/ 3 h 45"/>
                  <a:gd name="T32" fmla="*/ 35 w 70"/>
                  <a:gd name="T33" fmla="*/ 0 h 45"/>
                  <a:gd name="T34" fmla="*/ 29 w 70"/>
                  <a:gd name="T35" fmla="*/ 3 h 45"/>
                  <a:gd name="T36" fmla="*/ 27 w 70"/>
                  <a:gd name="T37" fmla="*/ 7 h 45"/>
                  <a:gd name="T38" fmla="*/ 21 w 70"/>
                  <a:gd name="T39" fmla="*/ 7 h 45"/>
                  <a:gd name="T40" fmla="*/ 15 w 70"/>
                  <a:gd name="T41" fmla="*/ 7 h 45"/>
                  <a:gd name="T42" fmla="*/ 8 w 70"/>
                  <a:gd name="T43" fmla="*/ 7 h 45"/>
                  <a:gd name="T44" fmla="*/ 6 w 70"/>
                  <a:gd name="T45" fmla="*/ 10 h 45"/>
                  <a:gd name="T46" fmla="*/ 3 w 70"/>
                  <a:gd name="T47" fmla="*/ 10 h 45"/>
                  <a:gd name="T48" fmla="*/ 0 w 70"/>
                  <a:gd name="T49" fmla="*/ 13 h 45"/>
                  <a:gd name="T50" fmla="*/ 0 w 70"/>
                  <a:gd name="T51" fmla="*/ 19 h 45"/>
                  <a:gd name="T52" fmla="*/ 0 w 70"/>
                  <a:gd name="T53" fmla="*/ 21 h 45"/>
                  <a:gd name="T54" fmla="*/ 6 w 70"/>
                  <a:gd name="T55" fmla="*/ 21 h 45"/>
                  <a:gd name="T56" fmla="*/ 8 w 70"/>
                  <a:gd name="T57" fmla="*/ 21 h 45"/>
                  <a:gd name="T58" fmla="*/ 15 w 70"/>
                  <a:gd name="T59" fmla="*/ 21 h 45"/>
                  <a:gd name="T60" fmla="*/ 24 w 70"/>
                  <a:gd name="T61" fmla="*/ 21 h 45"/>
                  <a:gd name="T62" fmla="*/ 29 w 70"/>
                  <a:gd name="T63" fmla="*/ 21 h 45"/>
                  <a:gd name="T64" fmla="*/ 35 w 70"/>
                  <a:gd name="T65" fmla="*/ 19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0" h="45">
                    <a:moveTo>
                      <a:pt x="35" y="19"/>
                    </a:moveTo>
                    <a:lnTo>
                      <a:pt x="41" y="21"/>
                    </a:lnTo>
                    <a:lnTo>
                      <a:pt x="46" y="24"/>
                    </a:lnTo>
                    <a:lnTo>
                      <a:pt x="53" y="27"/>
                    </a:lnTo>
                    <a:lnTo>
                      <a:pt x="59" y="33"/>
                    </a:lnTo>
                    <a:lnTo>
                      <a:pt x="62" y="38"/>
                    </a:lnTo>
                    <a:lnTo>
                      <a:pt x="67" y="45"/>
                    </a:lnTo>
                    <a:lnTo>
                      <a:pt x="70" y="45"/>
                    </a:lnTo>
                    <a:lnTo>
                      <a:pt x="70" y="42"/>
                    </a:lnTo>
                    <a:lnTo>
                      <a:pt x="70" y="38"/>
                    </a:lnTo>
                    <a:lnTo>
                      <a:pt x="70" y="33"/>
                    </a:lnTo>
                    <a:lnTo>
                      <a:pt x="64" y="27"/>
                    </a:lnTo>
                    <a:lnTo>
                      <a:pt x="59" y="21"/>
                    </a:lnTo>
                    <a:lnTo>
                      <a:pt x="53" y="13"/>
                    </a:lnTo>
                    <a:lnTo>
                      <a:pt x="46" y="7"/>
                    </a:lnTo>
                    <a:lnTo>
                      <a:pt x="41" y="3"/>
                    </a:lnTo>
                    <a:lnTo>
                      <a:pt x="35" y="0"/>
                    </a:lnTo>
                    <a:lnTo>
                      <a:pt x="29" y="3"/>
                    </a:lnTo>
                    <a:lnTo>
                      <a:pt x="27" y="7"/>
                    </a:lnTo>
                    <a:lnTo>
                      <a:pt x="21" y="7"/>
                    </a:lnTo>
                    <a:lnTo>
                      <a:pt x="15" y="7"/>
                    </a:lnTo>
                    <a:lnTo>
                      <a:pt x="8" y="7"/>
                    </a:lnTo>
                    <a:lnTo>
                      <a:pt x="6" y="10"/>
                    </a:lnTo>
                    <a:lnTo>
                      <a:pt x="3" y="10"/>
                    </a:lnTo>
                    <a:lnTo>
                      <a:pt x="0" y="13"/>
                    </a:lnTo>
                    <a:lnTo>
                      <a:pt x="0" y="19"/>
                    </a:lnTo>
                    <a:lnTo>
                      <a:pt x="0" y="21"/>
                    </a:lnTo>
                    <a:lnTo>
                      <a:pt x="6" y="21"/>
                    </a:lnTo>
                    <a:lnTo>
                      <a:pt x="8" y="21"/>
                    </a:lnTo>
                    <a:lnTo>
                      <a:pt x="15" y="21"/>
                    </a:lnTo>
                    <a:lnTo>
                      <a:pt x="24" y="21"/>
                    </a:lnTo>
                    <a:lnTo>
                      <a:pt x="29" y="21"/>
                    </a:lnTo>
                    <a:lnTo>
                      <a:pt x="35" y="19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7" name="Freeform 200"/>
              <p:cNvSpPr>
                <a:spLocks/>
              </p:cNvSpPr>
              <p:nvPr/>
            </p:nvSpPr>
            <p:spPr bwMode="auto">
              <a:xfrm>
                <a:off x="4843" y="2574"/>
                <a:ext cx="26" cy="14"/>
              </a:xfrm>
              <a:custGeom>
                <a:avLst/>
                <a:gdLst>
                  <a:gd name="T0" fmla="*/ 48 w 80"/>
                  <a:gd name="T1" fmla="*/ 24 h 41"/>
                  <a:gd name="T2" fmla="*/ 51 w 80"/>
                  <a:gd name="T3" fmla="*/ 24 h 41"/>
                  <a:gd name="T4" fmla="*/ 59 w 80"/>
                  <a:gd name="T5" fmla="*/ 24 h 41"/>
                  <a:gd name="T6" fmla="*/ 65 w 80"/>
                  <a:gd name="T7" fmla="*/ 27 h 41"/>
                  <a:gd name="T8" fmla="*/ 70 w 80"/>
                  <a:gd name="T9" fmla="*/ 27 h 41"/>
                  <a:gd name="T10" fmla="*/ 77 w 80"/>
                  <a:gd name="T11" fmla="*/ 30 h 41"/>
                  <a:gd name="T12" fmla="*/ 80 w 80"/>
                  <a:gd name="T13" fmla="*/ 30 h 41"/>
                  <a:gd name="T14" fmla="*/ 77 w 80"/>
                  <a:gd name="T15" fmla="*/ 24 h 41"/>
                  <a:gd name="T16" fmla="*/ 68 w 80"/>
                  <a:gd name="T17" fmla="*/ 21 h 41"/>
                  <a:gd name="T18" fmla="*/ 59 w 80"/>
                  <a:gd name="T19" fmla="*/ 14 h 41"/>
                  <a:gd name="T20" fmla="*/ 51 w 80"/>
                  <a:gd name="T21" fmla="*/ 11 h 41"/>
                  <a:gd name="T22" fmla="*/ 42 w 80"/>
                  <a:gd name="T23" fmla="*/ 6 h 41"/>
                  <a:gd name="T24" fmla="*/ 33 w 80"/>
                  <a:gd name="T25" fmla="*/ 3 h 41"/>
                  <a:gd name="T26" fmla="*/ 24 w 80"/>
                  <a:gd name="T27" fmla="*/ 0 h 41"/>
                  <a:gd name="T28" fmla="*/ 19 w 80"/>
                  <a:gd name="T29" fmla="*/ 0 h 41"/>
                  <a:gd name="T30" fmla="*/ 13 w 80"/>
                  <a:gd name="T31" fmla="*/ 0 h 41"/>
                  <a:gd name="T32" fmla="*/ 6 w 80"/>
                  <a:gd name="T33" fmla="*/ 3 h 41"/>
                  <a:gd name="T34" fmla="*/ 6 w 80"/>
                  <a:gd name="T35" fmla="*/ 9 h 41"/>
                  <a:gd name="T36" fmla="*/ 3 w 80"/>
                  <a:gd name="T37" fmla="*/ 11 h 41"/>
                  <a:gd name="T38" fmla="*/ 0 w 80"/>
                  <a:gd name="T39" fmla="*/ 17 h 41"/>
                  <a:gd name="T40" fmla="*/ 0 w 80"/>
                  <a:gd name="T41" fmla="*/ 21 h 41"/>
                  <a:gd name="T42" fmla="*/ 3 w 80"/>
                  <a:gd name="T43" fmla="*/ 27 h 41"/>
                  <a:gd name="T44" fmla="*/ 6 w 80"/>
                  <a:gd name="T45" fmla="*/ 32 h 41"/>
                  <a:gd name="T46" fmla="*/ 13 w 80"/>
                  <a:gd name="T47" fmla="*/ 35 h 41"/>
                  <a:gd name="T48" fmla="*/ 19 w 80"/>
                  <a:gd name="T49" fmla="*/ 38 h 41"/>
                  <a:gd name="T50" fmla="*/ 24 w 80"/>
                  <a:gd name="T51" fmla="*/ 41 h 41"/>
                  <a:gd name="T52" fmla="*/ 27 w 80"/>
                  <a:gd name="T53" fmla="*/ 38 h 41"/>
                  <a:gd name="T54" fmla="*/ 30 w 80"/>
                  <a:gd name="T55" fmla="*/ 38 h 41"/>
                  <a:gd name="T56" fmla="*/ 33 w 80"/>
                  <a:gd name="T57" fmla="*/ 35 h 41"/>
                  <a:gd name="T58" fmla="*/ 35 w 80"/>
                  <a:gd name="T59" fmla="*/ 30 h 41"/>
                  <a:gd name="T60" fmla="*/ 42 w 80"/>
                  <a:gd name="T61" fmla="*/ 27 h 41"/>
                  <a:gd name="T62" fmla="*/ 48 w 80"/>
                  <a:gd name="T63" fmla="*/ 24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80" h="41">
                    <a:moveTo>
                      <a:pt x="48" y="24"/>
                    </a:moveTo>
                    <a:lnTo>
                      <a:pt x="51" y="24"/>
                    </a:lnTo>
                    <a:lnTo>
                      <a:pt x="59" y="24"/>
                    </a:lnTo>
                    <a:lnTo>
                      <a:pt x="65" y="27"/>
                    </a:lnTo>
                    <a:lnTo>
                      <a:pt x="70" y="27"/>
                    </a:lnTo>
                    <a:lnTo>
                      <a:pt x="77" y="30"/>
                    </a:lnTo>
                    <a:lnTo>
                      <a:pt x="80" y="30"/>
                    </a:lnTo>
                    <a:lnTo>
                      <a:pt x="77" y="24"/>
                    </a:lnTo>
                    <a:lnTo>
                      <a:pt x="68" y="21"/>
                    </a:lnTo>
                    <a:lnTo>
                      <a:pt x="59" y="14"/>
                    </a:lnTo>
                    <a:lnTo>
                      <a:pt x="51" y="11"/>
                    </a:lnTo>
                    <a:lnTo>
                      <a:pt x="42" y="6"/>
                    </a:lnTo>
                    <a:lnTo>
                      <a:pt x="33" y="3"/>
                    </a:lnTo>
                    <a:lnTo>
                      <a:pt x="24" y="0"/>
                    </a:lnTo>
                    <a:lnTo>
                      <a:pt x="19" y="0"/>
                    </a:lnTo>
                    <a:lnTo>
                      <a:pt x="13" y="0"/>
                    </a:lnTo>
                    <a:lnTo>
                      <a:pt x="6" y="3"/>
                    </a:lnTo>
                    <a:lnTo>
                      <a:pt x="6" y="9"/>
                    </a:lnTo>
                    <a:lnTo>
                      <a:pt x="3" y="11"/>
                    </a:lnTo>
                    <a:lnTo>
                      <a:pt x="0" y="17"/>
                    </a:lnTo>
                    <a:lnTo>
                      <a:pt x="0" y="21"/>
                    </a:lnTo>
                    <a:lnTo>
                      <a:pt x="3" y="27"/>
                    </a:lnTo>
                    <a:lnTo>
                      <a:pt x="6" y="32"/>
                    </a:lnTo>
                    <a:lnTo>
                      <a:pt x="13" y="35"/>
                    </a:lnTo>
                    <a:lnTo>
                      <a:pt x="19" y="38"/>
                    </a:lnTo>
                    <a:lnTo>
                      <a:pt x="24" y="41"/>
                    </a:lnTo>
                    <a:lnTo>
                      <a:pt x="27" y="38"/>
                    </a:lnTo>
                    <a:lnTo>
                      <a:pt x="30" y="38"/>
                    </a:lnTo>
                    <a:lnTo>
                      <a:pt x="33" y="35"/>
                    </a:lnTo>
                    <a:lnTo>
                      <a:pt x="35" y="30"/>
                    </a:lnTo>
                    <a:lnTo>
                      <a:pt x="42" y="27"/>
                    </a:lnTo>
                    <a:lnTo>
                      <a:pt x="48" y="24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8" name="Freeform 201"/>
              <p:cNvSpPr>
                <a:spLocks/>
              </p:cNvSpPr>
              <p:nvPr/>
            </p:nvSpPr>
            <p:spPr bwMode="auto">
              <a:xfrm>
                <a:off x="4859" y="2586"/>
                <a:ext cx="16" cy="9"/>
              </a:xfrm>
              <a:custGeom>
                <a:avLst/>
                <a:gdLst>
                  <a:gd name="T0" fmla="*/ 29 w 49"/>
                  <a:gd name="T1" fmla="*/ 11 h 27"/>
                  <a:gd name="T2" fmla="*/ 29 w 49"/>
                  <a:gd name="T3" fmla="*/ 14 h 27"/>
                  <a:gd name="T4" fmla="*/ 35 w 49"/>
                  <a:gd name="T5" fmla="*/ 14 h 27"/>
                  <a:gd name="T6" fmla="*/ 38 w 49"/>
                  <a:gd name="T7" fmla="*/ 14 h 27"/>
                  <a:gd name="T8" fmla="*/ 44 w 49"/>
                  <a:gd name="T9" fmla="*/ 17 h 27"/>
                  <a:gd name="T10" fmla="*/ 46 w 49"/>
                  <a:gd name="T11" fmla="*/ 17 h 27"/>
                  <a:gd name="T12" fmla="*/ 49 w 49"/>
                  <a:gd name="T13" fmla="*/ 17 h 27"/>
                  <a:gd name="T14" fmla="*/ 46 w 49"/>
                  <a:gd name="T15" fmla="*/ 14 h 27"/>
                  <a:gd name="T16" fmla="*/ 46 w 49"/>
                  <a:gd name="T17" fmla="*/ 11 h 27"/>
                  <a:gd name="T18" fmla="*/ 41 w 49"/>
                  <a:gd name="T19" fmla="*/ 11 h 27"/>
                  <a:gd name="T20" fmla="*/ 35 w 49"/>
                  <a:gd name="T21" fmla="*/ 9 h 27"/>
                  <a:gd name="T22" fmla="*/ 29 w 49"/>
                  <a:gd name="T23" fmla="*/ 6 h 27"/>
                  <a:gd name="T24" fmla="*/ 25 w 49"/>
                  <a:gd name="T25" fmla="*/ 3 h 27"/>
                  <a:gd name="T26" fmla="*/ 20 w 49"/>
                  <a:gd name="T27" fmla="*/ 3 h 27"/>
                  <a:gd name="T28" fmla="*/ 14 w 49"/>
                  <a:gd name="T29" fmla="*/ 3 h 27"/>
                  <a:gd name="T30" fmla="*/ 8 w 49"/>
                  <a:gd name="T31" fmla="*/ 0 h 27"/>
                  <a:gd name="T32" fmla="*/ 6 w 49"/>
                  <a:gd name="T33" fmla="*/ 0 h 27"/>
                  <a:gd name="T34" fmla="*/ 3 w 49"/>
                  <a:gd name="T35" fmla="*/ 3 h 27"/>
                  <a:gd name="T36" fmla="*/ 3 w 49"/>
                  <a:gd name="T37" fmla="*/ 6 h 27"/>
                  <a:gd name="T38" fmla="*/ 0 w 49"/>
                  <a:gd name="T39" fmla="*/ 9 h 27"/>
                  <a:gd name="T40" fmla="*/ 3 w 49"/>
                  <a:gd name="T41" fmla="*/ 11 h 27"/>
                  <a:gd name="T42" fmla="*/ 3 w 49"/>
                  <a:gd name="T43" fmla="*/ 14 h 27"/>
                  <a:gd name="T44" fmla="*/ 3 w 49"/>
                  <a:gd name="T45" fmla="*/ 21 h 27"/>
                  <a:gd name="T46" fmla="*/ 6 w 49"/>
                  <a:gd name="T47" fmla="*/ 24 h 27"/>
                  <a:gd name="T48" fmla="*/ 11 w 49"/>
                  <a:gd name="T49" fmla="*/ 24 h 27"/>
                  <a:gd name="T50" fmla="*/ 14 w 49"/>
                  <a:gd name="T51" fmla="*/ 27 h 27"/>
                  <a:gd name="T52" fmla="*/ 17 w 49"/>
                  <a:gd name="T53" fmla="*/ 24 h 27"/>
                  <a:gd name="T54" fmla="*/ 20 w 49"/>
                  <a:gd name="T55" fmla="*/ 21 h 27"/>
                  <a:gd name="T56" fmla="*/ 20 w 49"/>
                  <a:gd name="T57" fmla="*/ 17 h 27"/>
                  <a:gd name="T58" fmla="*/ 22 w 49"/>
                  <a:gd name="T59" fmla="*/ 14 h 27"/>
                  <a:gd name="T60" fmla="*/ 29 w 49"/>
                  <a:gd name="T61" fmla="*/ 11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49" h="27">
                    <a:moveTo>
                      <a:pt x="29" y="11"/>
                    </a:moveTo>
                    <a:lnTo>
                      <a:pt x="29" y="14"/>
                    </a:lnTo>
                    <a:lnTo>
                      <a:pt x="35" y="14"/>
                    </a:lnTo>
                    <a:lnTo>
                      <a:pt x="38" y="14"/>
                    </a:lnTo>
                    <a:lnTo>
                      <a:pt x="44" y="17"/>
                    </a:lnTo>
                    <a:lnTo>
                      <a:pt x="46" y="17"/>
                    </a:lnTo>
                    <a:lnTo>
                      <a:pt x="49" y="17"/>
                    </a:lnTo>
                    <a:lnTo>
                      <a:pt x="46" y="14"/>
                    </a:lnTo>
                    <a:lnTo>
                      <a:pt x="46" y="11"/>
                    </a:lnTo>
                    <a:lnTo>
                      <a:pt x="41" y="11"/>
                    </a:lnTo>
                    <a:lnTo>
                      <a:pt x="35" y="9"/>
                    </a:lnTo>
                    <a:lnTo>
                      <a:pt x="29" y="6"/>
                    </a:lnTo>
                    <a:lnTo>
                      <a:pt x="25" y="3"/>
                    </a:lnTo>
                    <a:lnTo>
                      <a:pt x="20" y="3"/>
                    </a:lnTo>
                    <a:lnTo>
                      <a:pt x="14" y="3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3" y="3"/>
                    </a:lnTo>
                    <a:lnTo>
                      <a:pt x="3" y="6"/>
                    </a:lnTo>
                    <a:lnTo>
                      <a:pt x="0" y="9"/>
                    </a:lnTo>
                    <a:lnTo>
                      <a:pt x="3" y="11"/>
                    </a:lnTo>
                    <a:lnTo>
                      <a:pt x="3" y="14"/>
                    </a:lnTo>
                    <a:lnTo>
                      <a:pt x="3" y="21"/>
                    </a:lnTo>
                    <a:lnTo>
                      <a:pt x="6" y="24"/>
                    </a:lnTo>
                    <a:lnTo>
                      <a:pt x="11" y="24"/>
                    </a:lnTo>
                    <a:lnTo>
                      <a:pt x="14" y="27"/>
                    </a:lnTo>
                    <a:lnTo>
                      <a:pt x="17" y="24"/>
                    </a:lnTo>
                    <a:lnTo>
                      <a:pt x="20" y="21"/>
                    </a:lnTo>
                    <a:lnTo>
                      <a:pt x="20" y="17"/>
                    </a:lnTo>
                    <a:lnTo>
                      <a:pt x="22" y="14"/>
                    </a:lnTo>
                    <a:lnTo>
                      <a:pt x="29" y="11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9" name="Freeform 202"/>
              <p:cNvSpPr>
                <a:spLocks/>
              </p:cNvSpPr>
              <p:nvPr/>
            </p:nvSpPr>
            <p:spPr bwMode="auto">
              <a:xfrm>
                <a:off x="4134" y="2954"/>
                <a:ext cx="131" cy="118"/>
              </a:xfrm>
              <a:custGeom>
                <a:avLst/>
                <a:gdLst>
                  <a:gd name="T0" fmla="*/ 359 w 394"/>
                  <a:gd name="T1" fmla="*/ 38 h 353"/>
                  <a:gd name="T2" fmla="*/ 374 w 394"/>
                  <a:gd name="T3" fmla="*/ 53 h 353"/>
                  <a:gd name="T4" fmla="*/ 385 w 394"/>
                  <a:gd name="T5" fmla="*/ 59 h 353"/>
                  <a:gd name="T6" fmla="*/ 394 w 394"/>
                  <a:gd name="T7" fmla="*/ 67 h 353"/>
                  <a:gd name="T8" fmla="*/ 394 w 394"/>
                  <a:gd name="T9" fmla="*/ 76 h 353"/>
                  <a:gd name="T10" fmla="*/ 385 w 394"/>
                  <a:gd name="T11" fmla="*/ 94 h 353"/>
                  <a:gd name="T12" fmla="*/ 374 w 394"/>
                  <a:gd name="T13" fmla="*/ 123 h 353"/>
                  <a:gd name="T14" fmla="*/ 350 w 394"/>
                  <a:gd name="T15" fmla="*/ 167 h 353"/>
                  <a:gd name="T16" fmla="*/ 318 w 394"/>
                  <a:gd name="T17" fmla="*/ 231 h 353"/>
                  <a:gd name="T18" fmla="*/ 288 w 394"/>
                  <a:gd name="T19" fmla="*/ 286 h 353"/>
                  <a:gd name="T20" fmla="*/ 253 w 394"/>
                  <a:gd name="T21" fmla="*/ 324 h 353"/>
                  <a:gd name="T22" fmla="*/ 216 w 394"/>
                  <a:gd name="T23" fmla="*/ 348 h 353"/>
                  <a:gd name="T24" fmla="*/ 178 w 394"/>
                  <a:gd name="T25" fmla="*/ 353 h 353"/>
                  <a:gd name="T26" fmla="*/ 134 w 394"/>
                  <a:gd name="T27" fmla="*/ 342 h 353"/>
                  <a:gd name="T28" fmla="*/ 96 w 394"/>
                  <a:gd name="T29" fmla="*/ 316 h 353"/>
                  <a:gd name="T30" fmla="*/ 54 w 394"/>
                  <a:gd name="T31" fmla="*/ 275 h 353"/>
                  <a:gd name="T32" fmla="*/ 19 w 394"/>
                  <a:gd name="T33" fmla="*/ 213 h 353"/>
                  <a:gd name="T34" fmla="*/ 0 w 394"/>
                  <a:gd name="T35" fmla="*/ 164 h 353"/>
                  <a:gd name="T36" fmla="*/ 14 w 394"/>
                  <a:gd name="T37" fmla="*/ 114 h 353"/>
                  <a:gd name="T38" fmla="*/ 54 w 394"/>
                  <a:gd name="T39" fmla="*/ 70 h 353"/>
                  <a:gd name="T40" fmla="*/ 113 w 394"/>
                  <a:gd name="T41" fmla="*/ 32 h 353"/>
                  <a:gd name="T42" fmla="*/ 181 w 394"/>
                  <a:gd name="T43" fmla="*/ 9 h 353"/>
                  <a:gd name="T44" fmla="*/ 251 w 394"/>
                  <a:gd name="T45" fmla="*/ 0 h 353"/>
                  <a:gd name="T46" fmla="*/ 312 w 394"/>
                  <a:gd name="T47" fmla="*/ 9 h 353"/>
                  <a:gd name="T48" fmla="*/ 359 w 394"/>
                  <a:gd name="T49" fmla="*/ 38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94" h="353">
                    <a:moveTo>
                      <a:pt x="359" y="38"/>
                    </a:moveTo>
                    <a:lnTo>
                      <a:pt x="374" y="53"/>
                    </a:lnTo>
                    <a:lnTo>
                      <a:pt x="385" y="59"/>
                    </a:lnTo>
                    <a:lnTo>
                      <a:pt x="394" y="67"/>
                    </a:lnTo>
                    <a:lnTo>
                      <a:pt x="394" y="76"/>
                    </a:lnTo>
                    <a:lnTo>
                      <a:pt x="385" y="94"/>
                    </a:lnTo>
                    <a:lnTo>
                      <a:pt x="374" y="123"/>
                    </a:lnTo>
                    <a:lnTo>
                      <a:pt x="350" y="167"/>
                    </a:lnTo>
                    <a:lnTo>
                      <a:pt x="318" y="231"/>
                    </a:lnTo>
                    <a:lnTo>
                      <a:pt x="288" y="286"/>
                    </a:lnTo>
                    <a:lnTo>
                      <a:pt x="253" y="324"/>
                    </a:lnTo>
                    <a:lnTo>
                      <a:pt x="216" y="348"/>
                    </a:lnTo>
                    <a:lnTo>
                      <a:pt x="178" y="353"/>
                    </a:lnTo>
                    <a:lnTo>
                      <a:pt x="134" y="342"/>
                    </a:lnTo>
                    <a:lnTo>
                      <a:pt x="96" y="316"/>
                    </a:lnTo>
                    <a:lnTo>
                      <a:pt x="54" y="275"/>
                    </a:lnTo>
                    <a:lnTo>
                      <a:pt x="19" y="213"/>
                    </a:lnTo>
                    <a:lnTo>
                      <a:pt x="0" y="164"/>
                    </a:lnTo>
                    <a:lnTo>
                      <a:pt x="14" y="114"/>
                    </a:lnTo>
                    <a:lnTo>
                      <a:pt x="54" y="70"/>
                    </a:lnTo>
                    <a:lnTo>
                      <a:pt x="113" y="32"/>
                    </a:lnTo>
                    <a:lnTo>
                      <a:pt x="181" y="9"/>
                    </a:lnTo>
                    <a:lnTo>
                      <a:pt x="251" y="0"/>
                    </a:lnTo>
                    <a:lnTo>
                      <a:pt x="312" y="9"/>
                    </a:lnTo>
                    <a:lnTo>
                      <a:pt x="359" y="38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60" name="Freeform 203"/>
              <p:cNvSpPr>
                <a:spLocks/>
              </p:cNvSpPr>
              <p:nvPr/>
            </p:nvSpPr>
            <p:spPr bwMode="auto">
              <a:xfrm>
                <a:off x="4139" y="2956"/>
                <a:ext cx="124" cy="111"/>
              </a:xfrm>
              <a:custGeom>
                <a:avLst/>
                <a:gdLst>
                  <a:gd name="T0" fmla="*/ 342 w 371"/>
                  <a:gd name="T1" fmla="*/ 35 h 331"/>
                  <a:gd name="T2" fmla="*/ 357 w 371"/>
                  <a:gd name="T3" fmla="*/ 50 h 331"/>
                  <a:gd name="T4" fmla="*/ 365 w 371"/>
                  <a:gd name="T5" fmla="*/ 56 h 331"/>
                  <a:gd name="T6" fmla="*/ 371 w 371"/>
                  <a:gd name="T7" fmla="*/ 61 h 331"/>
                  <a:gd name="T8" fmla="*/ 371 w 371"/>
                  <a:gd name="T9" fmla="*/ 70 h 331"/>
                  <a:gd name="T10" fmla="*/ 365 w 371"/>
                  <a:gd name="T11" fmla="*/ 85 h 331"/>
                  <a:gd name="T12" fmla="*/ 351 w 371"/>
                  <a:gd name="T13" fmla="*/ 110 h 331"/>
                  <a:gd name="T14" fmla="*/ 330 w 371"/>
                  <a:gd name="T15" fmla="*/ 153 h 331"/>
                  <a:gd name="T16" fmla="*/ 301 w 371"/>
                  <a:gd name="T17" fmla="*/ 213 h 331"/>
                  <a:gd name="T18" fmla="*/ 271 w 371"/>
                  <a:gd name="T19" fmla="*/ 266 h 331"/>
                  <a:gd name="T20" fmla="*/ 239 w 371"/>
                  <a:gd name="T21" fmla="*/ 304 h 331"/>
                  <a:gd name="T22" fmla="*/ 204 w 371"/>
                  <a:gd name="T23" fmla="*/ 324 h 331"/>
                  <a:gd name="T24" fmla="*/ 166 w 371"/>
                  <a:gd name="T25" fmla="*/ 331 h 331"/>
                  <a:gd name="T26" fmla="*/ 128 w 371"/>
                  <a:gd name="T27" fmla="*/ 321 h 331"/>
                  <a:gd name="T28" fmla="*/ 91 w 371"/>
                  <a:gd name="T29" fmla="*/ 296 h 331"/>
                  <a:gd name="T30" fmla="*/ 53 w 371"/>
                  <a:gd name="T31" fmla="*/ 253 h 331"/>
                  <a:gd name="T32" fmla="*/ 21 w 371"/>
                  <a:gd name="T33" fmla="*/ 196 h 331"/>
                  <a:gd name="T34" fmla="*/ 0 w 371"/>
                  <a:gd name="T35" fmla="*/ 148 h 331"/>
                  <a:gd name="T36" fmla="*/ 15 w 371"/>
                  <a:gd name="T37" fmla="*/ 105 h 331"/>
                  <a:gd name="T38" fmla="*/ 56 w 371"/>
                  <a:gd name="T39" fmla="*/ 64 h 331"/>
                  <a:gd name="T40" fmla="*/ 112 w 371"/>
                  <a:gd name="T41" fmla="*/ 32 h 331"/>
                  <a:gd name="T42" fmla="*/ 175 w 371"/>
                  <a:gd name="T43" fmla="*/ 8 h 331"/>
                  <a:gd name="T44" fmla="*/ 239 w 371"/>
                  <a:gd name="T45" fmla="*/ 0 h 331"/>
                  <a:gd name="T46" fmla="*/ 298 w 371"/>
                  <a:gd name="T47" fmla="*/ 8 h 331"/>
                  <a:gd name="T48" fmla="*/ 342 w 371"/>
                  <a:gd name="T49" fmla="*/ 35 h 3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71" h="331">
                    <a:moveTo>
                      <a:pt x="342" y="35"/>
                    </a:moveTo>
                    <a:lnTo>
                      <a:pt x="357" y="50"/>
                    </a:lnTo>
                    <a:lnTo>
                      <a:pt x="365" y="56"/>
                    </a:lnTo>
                    <a:lnTo>
                      <a:pt x="371" y="61"/>
                    </a:lnTo>
                    <a:lnTo>
                      <a:pt x="371" y="70"/>
                    </a:lnTo>
                    <a:lnTo>
                      <a:pt x="365" y="85"/>
                    </a:lnTo>
                    <a:lnTo>
                      <a:pt x="351" y="110"/>
                    </a:lnTo>
                    <a:lnTo>
                      <a:pt x="330" y="153"/>
                    </a:lnTo>
                    <a:lnTo>
                      <a:pt x="301" y="213"/>
                    </a:lnTo>
                    <a:lnTo>
                      <a:pt x="271" y="266"/>
                    </a:lnTo>
                    <a:lnTo>
                      <a:pt x="239" y="304"/>
                    </a:lnTo>
                    <a:lnTo>
                      <a:pt x="204" y="324"/>
                    </a:lnTo>
                    <a:lnTo>
                      <a:pt x="166" y="331"/>
                    </a:lnTo>
                    <a:lnTo>
                      <a:pt x="128" y="321"/>
                    </a:lnTo>
                    <a:lnTo>
                      <a:pt x="91" y="296"/>
                    </a:lnTo>
                    <a:lnTo>
                      <a:pt x="53" y="253"/>
                    </a:lnTo>
                    <a:lnTo>
                      <a:pt x="21" y="196"/>
                    </a:lnTo>
                    <a:lnTo>
                      <a:pt x="0" y="148"/>
                    </a:lnTo>
                    <a:lnTo>
                      <a:pt x="15" y="105"/>
                    </a:lnTo>
                    <a:lnTo>
                      <a:pt x="56" y="64"/>
                    </a:lnTo>
                    <a:lnTo>
                      <a:pt x="112" y="32"/>
                    </a:lnTo>
                    <a:lnTo>
                      <a:pt x="175" y="8"/>
                    </a:lnTo>
                    <a:lnTo>
                      <a:pt x="239" y="0"/>
                    </a:lnTo>
                    <a:lnTo>
                      <a:pt x="298" y="8"/>
                    </a:lnTo>
                    <a:lnTo>
                      <a:pt x="342" y="35"/>
                    </a:lnTo>
                    <a:close/>
                  </a:path>
                </a:pathLst>
              </a:custGeom>
              <a:solidFill>
                <a:srgbClr val="FF242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61" name="Freeform 204"/>
              <p:cNvSpPr>
                <a:spLocks/>
              </p:cNvSpPr>
              <p:nvPr/>
            </p:nvSpPr>
            <p:spPr bwMode="auto">
              <a:xfrm>
                <a:off x="4146" y="2958"/>
                <a:ext cx="115" cy="103"/>
              </a:xfrm>
              <a:custGeom>
                <a:avLst/>
                <a:gdLst>
                  <a:gd name="T0" fmla="*/ 315 w 344"/>
                  <a:gd name="T1" fmla="*/ 30 h 310"/>
                  <a:gd name="T2" fmla="*/ 330 w 344"/>
                  <a:gd name="T3" fmla="*/ 48 h 310"/>
                  <a:gd name="T4" fmla="*/ 339 w 344"/>
                  <a:gd name="T5" fmla="*/ 54 h 310"/>
                  <a:gd name="T6" fmla="*/ 344 w 344"/>
                  <a:gd name="T7" fmla="*/ 59 h 310"/>
                  <a:gd name="T8" fmla="*/ 344 w 344"/>
                  <a:gd name="T9" fmla="*/ 68 h 310"/>
                  <a:gd name="T10" fmla="*/ 339 w 344"/>
                  <a:gd name="T11" fmla="*/ 83 h 310"/>
                  <a:gd name="T12" fmla="*/ 323 w 344"/>
                  <a:gd name="T13" fmla="*/ 105 h 310"/>
                  <a:gd name="T14" fmla="*/ 307 w 344"/>
                  <a:gd name="T15" fmla="*/ 148 h 310"/>
                  <a:gd name="T16" fmla="*/ 280 w 344"/>
                  <a:gd name="T17" fmla="*/ 202 h 310"/>
                  <a:gd name="T18" fmla="*/ 253 w 344"/>
                  <a:gd name="T19" fmla="*/ 251 h 310"/>
                  <a:gd name="T20" fmla="*/ 221 w 344"/>
                  <a:gd name="T21" fmla="*/ 286 h 310"/>
                  <a:gd name="T22" fmla="*/ 189 w 344"/>
                  <a:gd name="T23" fmla="*/ 307 h 310"/>
                  <a:gd name="T24" fmla="*/ 154 w 344"/>
                  <a:gd name="T25" fmla="*/ 310 h 310"/>
                  <a:gd name="T26" fmla="*/ 116 w 344"/>
                  <a:gd name="T27" fmla="*/ 302 h 310"/>
                  <a:gd name="T28" fmla="*/ 81 w 344"/>
                  <a:gd name="T29" fmla="*/ 278 h 310"/>
                  <a:gd name="T30" fmla="*/ 46 w 344"/>
                  <a:gd name="T31" fmla="*/ 240 h 310"/>
                  <a:gd name="T32" fmla="*/ 16 w 344"/>
                  <a:gd name="T33" fmla="*/ 185 h 310"/>
                  <a:gd name="T34" fmla="*/ 0 w 344"/>
                  <a:gd name="T35" fmla="*/ 141 h 310"/>
                  <a:gd name="T36" fmla="*/ 11 w 344"/>
                  <a:gd name="T37" fmla="*/ 97 h 310"/>
                  <a:gd name="T38" fmla="*/ 46 w 344"/>
                  <a:gd name="T39" fmla="*/ 59 h 310"/>
                  <a:gd name="T40" fmla="*/ 99 w 344"/>
                  <a:gd name="T41" fmla="*/ 30 h 310"/>
                  <a:gd name="T42" fmla="*/ 161 w 344"/>
                  <a:gd name="T43" fmla="*/ 10 h 310"/>
                  <a:gd name="T44" fmla="*/ 221 w 344"/>
                  <a:gd name="T45" fmla="*/ 0 h 310"/>
                  <a:gd name="T46" fmla="*/ 274 w 344"/>
                  <a:gd name="T47" fmla="*/ 7 h 310"/>
                  <a:gd name="T48" fmla="*/ 315 w 344"/>
                  <a:gd name="T49" fmla="*/ 30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44" h="310">
                    <a:moveTo>
                      <a:pt x="315" y="30"/>
                    </a:moveTo>
                    <a:lnTo>
                      <a:pt x="330" y="48"/>
                    </a:lnTo>
                    <a:lnTo>
                      <a:pt x="339" y="54"/>
                    </a:lnTo>
                    <a:lnTo>
                      <a:pt x="344" y="59"/>
                    </a:lnTo>
                    <a:lnTo>
                      <a:pt x="344" y="68"/>
                    </a:lnTo>
                    <a:lnTo>
                      <a:pt x="339" y="83"/>
                    </a:lnTo>
                    <a:lnTo>
                      <a:pt x="323" y="105"/>
                    </a:lnTo>
                    <a:lnTo>
                      <a:pt x="307" y="148"/>
                    </a:lnTo>
                    <a:lnTo>
                      <a:pt x="280" y="202"/>
                    </a:lnTo>
                    <a:lnTo>
                      <a:pt x="253" y="251"/>
                    </a:lnTo>
                    <a:lnTo>
                      <a:pt x="221" y="286"/>
                    </a:lnTo>
                    <a:lnTo>
                      <a:pt x="189" y="307"/>
                    </a:lnTo>
                    <a:lnTo>
                      <a:pt x="154" y="310"/>
                    </a:lnTo>
                    <a:lnTo>
                      <a:pt x="116" y="302"/>
                    </a:lnTo>
                    <a:lnTo>
                      <a:pt x="81" y="278"/>
                    </a:lnTo>
                    <a:lnTo>
                      <a:pt x="46" y="240"/>
                    </a:lnTo>
                    <a:lnTo>
                      <a:pt x="16" y="185"/>
                    </a:lnTo>
                    <a:lnTo>
                      <a:pt x="0" y="141"/>
                    </a:lnTo>
                    <a:lnTo>
                      <a:pt x="11" y="97"/>
                    </a:lnTo>
                    <a:lnTo>
                      <a:pt x="46" y="59"/>
                    </a:lnTo>
                    <a:lnTo>
                      <a:pt x="99" y="30"/>
                    </a:lnTo>
                    <a:lnTo>
                      <a:pt x="161" y="10"/>
                    </a:lnTo>
                    <a:lnTo>
                      <a:pt x="221" y="0"/>
                    </a:lnTo>
                    <a:lnTo>
                      <a:pt x="274" y="7"/>
                    </a:lnTo>
                    <a:lnTo>
                      <a:pt x="315" y="30"/>
                    </a:lnTo>
                    <a:close/>
                  </a:path>
                </a:pathLst>
              </a:custGeom>
              <a:solidFill>
                <a:srgbClr val="FF30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62" name="Freeform 205"/>
              <p:cNvSpPr>
                <a:spLocks/>
              </p:cNvSpPr>
              <p:nvPr/>
            </p:nvSpPr>
            <p:spPr bwMode="auto">
              <a:xfrm>
                <a:off x="4152" y="2960"/>
                <a:ext cx="107" cy="97"/>
              </a:xfrm>
              <a:custGeom>
                <a:avLst/>
                <a:gdLst>
                  <a:gd name="T0" fmla="*/ 299 w 323"/>
                  <a:gd name="T1" fmla="*/ 28 h 289"/>
                  <a:gd name="T2" fmla="*/ 312 w 323"/>
                  <a:gd name="T3" fmla="*/ 44 h 289"/>
                  <a:gd name="T4" fmla="*/ 320 w 323"/>
                  <a:gd name="T5" fmla="*/ 49 h 289"/>
                  <a:gd name="T6" fmla="*/ 323 w 323"/>
                  <a:gd name="T7" fmla="*/ 55 h 289"/>
                  <a:gd name="T8" fmla="*/ 323 w 323"/>
                  <a:gd name="T9" fmla="*/ 63 h 289"/>
                  <a:gd name="T10" fmla="*/ 317 w 323"/>
                  <a:gd name="T11" fmla="*/ 76 h 289"/>
                  <a:gd name="T12" fmla="*/ 305 w 323"/>
                  <a:gd name="T13" fmla="*/ 98 h 289"/>
                  <a:gd name="T14" fmla="*/ 285 w 323"/>
                  <a:gd name="T15" fmla="*/ 136 h 289"/>
                  <a:gd name="T16" fmla="*/ 258 w 323"/>
                  <a:gd name="T17" fmla="*/ 190 h 289"/>
                  <a:gd name="T18" fmla="*/ 234 w 323"/>
                  <a:gd name="T19" fmla="*/ 236 h 289"/>
                  <a:gd name="T20" fmla="*/ 205 w 323"/>
                  <a:gd name="T21" fmla="*/ 268 h 289"/>
                  <a:gd name="T22" fmla="*/ 177 w 323"/>
                  <a:gd name="T23" fmla="*/ 286 h 289"/>
                  <a:gd name="T24" fmla="*/ 145 w 323"/>
                  <a:gd name="T25" fmla="*/ 289 h 289"/>
                  <a:gd name="T26" fmla="*/ 110 w 323"/>
                  <a:gd name="T27" fmla="*/ 279 h 289"/>
                  <a:gd name="T28" fmla="*/ 77 w 323"/>
                  <a:gd name="T29" fmla="*/ 260 h 289"/>
                  <a:gd name="T30" fmla="*/ 45 w 323"/>
                  <a:gd name="T31" fmla="*/ 225 h 289"/>
                  <a:gd name="T32" fmla="*/ 16 w 323"/>
                  <a:gd name="T33" fmla="*/ 171 h 289"/>
                  <a:gd name="T34" fmla="*/ 0 w 323"/>
                  <a:gd name="T35" fmla="*/ 134 h 289"/>
                  <a:gd name="T36" fmla="*/ 13 w 323"/>
                  <a:gd name="T37" fmla="*/ 93 h 289"/>
                  <a:gd name="T38" fmla="*/ 48 w 323"/>
                  <a:gd name="T39" fmla="*/ 55 h 289"/>
                  <a:gd name="T40" fmla="*/ 94 w 323"/>
                  <a:gd name="T41" fmla="*/ 26 h 289"/>
                  <a:gd name="T42" fmla="*/ 150 w 323"/>
                  <a:gd name="T43" fmla="*/ 6 h 289"/>
                  <a:gd name="T44" fmla="*/ 208 w 323"/>
                  <a:gd name="T45" fmla="*/ 0 h 289"/>
                  <a:gd name="T46" fmla="*/ 258 w 323"/>
                  <a:gd name="T47" fmla="*/ 6 h 289"/>
                  <a:gd name="T48" fmla="*/ 299 w 323"/>
                  <a:gd name="T49" fmla="*/ 28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23" h="289">
                    <a:moveTo>
                      <a:pt x="299" y="28"/>
                    </a:moveTo>
                    <a:lnTo>
                      <a:pt x="312" y="44"/>
                    </a:lnTo>
                    <a:lnTo>
                      <a:pt x="320" y="49"/>
                    </a:lnTo>
                    <a:lnTo>
                      <a:pt x="323" y="55"/>
                    </a:lnTo>
                    <a:lnTo>
                      <a:pt x="323" y="63"/>
                    </a:lnTo>
                    <a:lnTo>
                      <a:pt x="317" y="76"/>
                    </a:lnTo>
                    <a:lnTo>
                      <a:pt x="305" y="98"/>
                    </a:lnTo>
                    <a:lnTo>
                      <a:pt x="285" y="136"/>
                    </a:lnTo>
                    <a:lnTo>
                      <a:pt x="258" y="190"/>
                    </a:lnTo>
                    <a:lnTo>
                      <a:pt x="234" y="236"/>
                    </a:lnTo>
                    <a:lnTo>
                      <a:pt x="205" y="268"/>
                    </a:lnTo>
                    <a:lnTo>
                      <a:pt x="177" y="286"/>
                    </a:lnTo>
                    <a:lnTo>
                      <a:pt x="145" y="289"/>
                    </a:lnTo>
                    <a:lnTo>
                      <a:pt x="110" y="279"/>
                    </a:lnTo>
                    <a:lnTo>
                      <a:pt x="77" y="260"/>
                    </a:lnTo>
                    <a:lnTo>
                      <a:pt x="45" y="225"/>
                    </a:lnTo>
                    <a:lnTo>
                      <a:pt x="16" y="171"/>
                    </a:lnTo>
                    <a:lnTo>
                      <a:pt x="0" y="134"/>
                    </a:lnTo>
                    <a:lnTo>
                      <a:pt x="13" y="93"/>
                    </a:lnTo>
                    <a:lnTo>
                      <a:pt x="48" y="55"/>
                    </a:lnTo>
                    <a:lnTo>
                      <a:pt x="94" y="26"/>
                    </a:lnTo>
                    <a:lnTo>
                      <a:pt x="150" y="6"/>
                    </a:lnTo>
                    <a:lnTo>
                      <a:pt x="208" y="0"/>
                    </a:lnTo>
                    <a:lnTo>
                      <a:pt x="258" y="6"/>
                    </a:lnTo>
                    <a:lnTo>
                      <a:pt x="299" y="28"/>
                    </a:lnTo>
                    <a:close/>
                  </a:path>
                </a:pathLst>
              </a:custGeom>
              <a:solidFill>
                <a:srgbClr val="FF3B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0" name="Freeform 207"/>
            <p:cNvSpPr>
              <a:spLocks/>
            </p:cNvSpPr>
            <p:nvPr/>
          </p:nvSpPr>
          <p:spPr bwMode="auto">
            <a:xfrm>
              <a:off x="4158" y="2962"/>
              <a:ext cx="100" cy="89"/>
            </a:xfrm>
            <a:custGeom>
              <a:avLst/>
              <a:gdLst>
                <a:gd name="T0" fmla="*/ 274 w 301"/>
                <a:gd name="T1" fmla="*/ 29 h 265"/>
                <a:gd name="T2" fmla="*/ 286 w 301"/>
                <a:gd name="T3" fmla="*/ 41 h 265"/>
                <a:gd name="T4" fmla="*/ 295 w 301"/>
                <a:gd name="T5" fmla="*/ 46 h 265"/>
                <a:gd name="T6" fmla="*/ 301 w 301"/>
                <a:gd name="T7" fmla="*/ 52 h 265"/>
                <a:gd name="T8" fmla="*/ 298 w 301"/>
                <a:gd name="T9" fmla="*/ 57 h 265"/>
                <a:gd name="T10" fmla="*/ 293 w 301"/>
                <a:gd name="T11" fmla="*/ 70 h 265"/>
                <a:gd name="T12" fmla="*/ 280 w 301"/>
                <a:gd name="T13" fmla="*/ 92 h 265"/>
                <a:gd name="T14" fmla="*/ 263 w 301"/>
                <a:gd name="T15" fmla="*/ 125 h 265"/>
                <a:gd name="T16" fmla="*/ 239 w 301"/>
                <a:gd name="T17" fmla="*/ 172 h 265"/>
                <a:gd name="T18" fmla="*/ 215 w 301"/>
                <a:gd name="T19" fmla="*/ 216 h 265"/>
                <a:gd name="T20" fmla="*/ 193 w 301"/>
                <a:gd name="T21" fmla="*/ 245 h 265"/>
                <a:gd name="T22" fmla="*/ 164 w 301"/>
                <a:gd name="T23" fmla="*/ 259 h 265"/>
                <a:gd name="T24" fmla="*/ 134 w 301"/>
                <a:gd name="T25" fmla="*/ 265 h 265"/>
                <a:gd name="T26" fmla="*/ 102 w 301"/>
                <a:gd name="T27" fmla="*/ 256 h 265"/>
                <a:gd name="T28" fmla="*/ 72 w 301"/>
                <a:gd name="T29" fmla="*/ 235 h 265"/>
                <a:gd name="T30" fmla="*/ 43 w 301"/>
                <a:gd name="T31" fmla="*/ 207 h 265"/>
                <a:gd name="T32" fmla="*/ 14 w 301"/>
                <a:gd name="T33" fmla="*/ 160 h 265"/>
                <a:gd name="T34" fmla="*/ 0 w 301"/>
                <a:gd name="T35" fmla="*/ 122 h 265"/>
                <a:gd name="T36" fmla="*/ 11 w 301"/>
                <a:gd name="T37" fmla="*/ 87 h 265"/>
                <a:gd name="T38" fmla="*/ 43 w 301"/>
                <a:gd name="T39" fmla="*/ 52 h 265"/>
                <a:gd name="T40" fmla="*/ 86 w 301"/>
                <a:gd name="T41" fmla="*/ 25 h 265"/>
                <a:gd name="T42" fmla="*/ 140 w 301"/>
                <a:gd name="T43" fmla="*/ 8 h 265"/>
                <a:gd name="T44" fmla="*/ 193 w 301"/>
                <a:gd name="T45" fmla="*/ 0 h 265"/>
                <a:gd name="T46" fmla="*/ 239 w 301"/>
                <a:gd name="T47" fmla="*/ 8 h 265"/>
                <a:gd name="T48" fmla="*/ 274 w 301"/>
                <a:gd name="T49" fmla="*/ 29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01" h="265">
                  <a:moveTo>
                    <a:pt x="274" y="29"/>
                  </a:moveTo>
                  <a:lnTo>
                    <a:pt x="286" y="41"/>
                  </a:lnTo>
                  <a:lnTo>
                    <a:pt x="295" y="46"/>
                  </a:lnTo>
                  <a:lnTo>
                    <a:pt x="301" y="52"/>
                  </a:lnTo>
                  <a:lnTo>
                    <a:pt x="298" y="57"/>
                  </a:lnTo>
                  <a:lnTo>
                    <a:pt x="293" y="70"/>
                  </a:lnTo>
                  <a:lnTo>
                    <a:pt x="280" y="92"/>
                  </a:lnTo>
                  <a:lnTo>
                    <a:pt x="263" y="125"/>
                  </a:lnTo>
                  <a:lnTo>
                    <a:pt x="239" y="172"/>
                  </a:lnTo>
                  <a:lnTo>
                    <a:pt x="215" y="216"/>
                  </a:lnTo>
                  <a:lnTo>
                    <a:pt x="193" y="245"/>
                  </a:lnTo>
                  <a:lnTo>
                    <a:pt x="164" y="259"/>
                  </a:lnTo>
                  <a:lnTo>
                    <a:pt x="134" y="265"/>
                  </a:lnTo>
                  <a:lnTo>
                    <a:pt x="102" y="256"/>
                  </a:lnTo>
                  <a:lnTo>
                    <a:pt x="72" y="235"/>
                  </a:lnTo>
                  <a:lnTo>
                    <a:pt x="43" y="207"/>
                  </a:lnTo>
                  <a:lnTo>
                    <a:pt x="14" y="160"/>
                  </a:lnTo>
                  <a:lnTo>
                    <a:pt x="0" y="122"/>
                  </a:lnTo>
                  <a:lnTo>
                    <a:pt x="11" y="87"/>
                  </a:lnTo>
                  <a:lnTo>
                    <a:pt x="43" y="52"/>
                  </a:lnTo>
                  <a:lnTo>
                    <a:pt x="86" y="25"/>
                  </a:lnTo>
                  <a:lnTo>
                    <a:pt x="140" y="8"/>
                  </a:lnTo>
                  <a:lnTo>
                    <a:pt x="193" y="0"/>
                  </a:lnTo>
                  <a:lnTo>
                    <a:pt x="239" y="8"/>
                  </a:lnTo>
                  <a:lnTo>
                    <a:pt x="274" y="29"/>
                  </a:lnTo>
                  <a:close/>
                </a:path>
              </a:pathLst>
            </a:custGeom>
            <a:solidFill>
              <a:srgbClr val="FF47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208"/>
            <p:cNvSpPr>
              <a:spLocks/>
            </p:cNvSpPr>
            <p:nvPr/>
          </p:nvSpPr>
          <p:spPr bwMode="auto">
            <a:xfrm>
              <a:off x="4163" y="2964"/>
              <a:ext cx="93" cy="82"/>
            </a:xfrm>
            <a:custGeom>
              <a:avLst/>
              <a:gdLst>
                <a:gd name="T0" fmla="*/ 258 w 277"/>
                <a:gd name="T1" fmla="*/ 23 h 245"/>
                <a:gd name="T2" fmla="*/ 267 w 277"/>
                <a:gd name="T3" fmla="*/ 35 h 245"/>
                <a:gd name="T4" fmla="*/ 272 w 277"/>
                <a:gd name="T5" fmla="*/ 43 h 245"/>
                <a:gd name="T6" fmla="*/ 277 w 277"/>
                <a:gd name="T7" fmla="*/ 49 h 245"/>
                <a:gd name="T8" fmla="*/ 272 w 277"/>
                <a:gd name="T9" fmla="*/ 54 h 245"/>
                <a:gd name="T10" fmla="*/ 270 w 277"/>
                <a:gd name="T11" fmla="*/ 70 h 245"/>
                <a:gd name="T12" fmla="*/ 258 w 277"/>
                <a:gd name="T13" fmla="*/ 86 h 245"/>
                <a:gd name="T14" fmla="*/ 244 w 277"/>
                <a:gd name="T15" fmla="*/ 119 h 245"/>
                <a:gd name="T16" fmla="*/ 223 w 277"/>
                <a:gd name="T17" fmla="*/ 159 h 245"/>
                <a:gd name="T18" fmla="*/ 199 w 277"/>
                <a:gd name="T19" fmla="*/ 201 h 245"/>
                <a:gd name="T20" fmla="*/ 177 w 277"/>
                <a:gd name="T21" fmla="*/ 224 h 245"/>
                <a:gd name="T22" fmla="*/ 150 w 277"/>
                <a:gd name="T23" fmla="*/ 242 h 245"/>
                <a:gd name="T24" fmla="*/ 124 w 277"/>
                <a:gd name="T25" fmla="*/ 245 h 245"/>
                <a:gd name="T26" fmla="*/ 94 w 277"/>
                <a:gd name="T27" fmla="*/ 236 h 245"/>
                <a:gd name="T28" fmla="*/ 68 w 277"/>
                <a:gd name="T29" fmla="*/ 218 h 245"/>
                <a:gd name="T30" fmla="*/ 40 w 277"/>
                <a:gd name="T31" fmla="*/ 189 h 245"/>
                <a:gd name="T32" fmla="*/ 16 w 277"/>
                <a:gd name="T33" fmla="*/ 151 h 245"/>
                <a:gd name="T34" fmla="*/ 0 w 277"/>
                <a:gd name="T35" fmla="*/ 116 h 245"/>
                <a:gd name="T36" fmla="*/ 13 w 277"/>
                <a:gd name="T37" fmla="*/ 81 h 245"/>
                <a:gd name="T38" fmla="*/ 40 w 277"/>
                <a:gd name="T39" fmla="*/ 51 h 245"/>
                <a:gd name="T40" fmla="*/ 83 w 277"/>
                <a:gd name="T41" fmla="*/ 26 h 245"/>
                <a:gd name="T42" fmla="*/ 129 w 277"/>
                <a:gd name="T43" fmla="*/ 8 h 245"/>
                <a:gd name="T44" fmla="*/ 180 w 277"/>
                <a:gd name="T45" fmla="*/ 0 h 245"/>
                <a:gd name="T46" fmla="*/ 223 w 277"/>
                <a:gd name="T47" fmla="*/ 5 h 245"/>
                <a:gd name="T48" fmla="*/ 258 w 277"/>
                <a:gd name="T49" fmla="*/ 23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77" h="245">
                  <a:moveTo>
                    <a:pt x="258" y="23"/>
                  </a:moveTo>
                  <a:lnTo>
                    <a:pt x="267" y="35"/>
                  </a:lnTo>
                  <a:lnTo>
                    <a:pt x="272" y="43"/>
                  </a:lnTo>
                  <a:lnTo>
                    <a:pt x="277" y="49"/>
                  </a:lnTo>
                  <a:lnTo>
                    <a:pt x="272" y="54"/>
                  </a:lnTo>
                  <a:lnTo>
                    <a:pt x="270" y="70"/>
                  </a:lnTo>
                  <a:lnTo>
                    <a:pt x="258" y="86"/>
                  </a:lnTo>
                  <a:lnTo>
                    <a:pt x="244" y="119"/>
                  </a:lnTo>
                  <a:lnTo>
                    <a:pt x="223" y="159"/>
                  </a:lnTo>
                  <a:lnTo>
                    <a:pt x="199" y="201"/>
                  </a:lnTo>
                  <a:lnTo>
                    <a:pt x="177" y="224"/>
                  </a:lnTo>
                  <a:lnTo>
                    <a:pt x="150" y="242"/>
                  </a:lnTo>
                  <a:lnTo>
                    <a:pt x="124" y="245"/>
                  </a:lnTo>
                  <a:lnTo>
                    <a:pt x="94" y="236"/>
                  </a:lnTo>
                  <a:lnTo>
                    <a:pt x="68" y="218"/>
                  </a:lnTo>
                  <a:lnTo>
                    <a:pt x="40" y="189"/>
                  </a:lnTo>
                  <a:lnTo>
                    <a:pt x="16" y="151"/>
                  </a:lnTo>
                  <a:lnTo>
                    <a:pt x="0" y="116"/>
                  </a:lnTo>
                  <a:lnTo>
                    <a:pt x="13" y="81"/>
                  </a:lnTo>
                  <a:lnTo>
                    <a:pt x="40" y="51"/>
                  </a:lnTo>
                  <a:lnTo>
                    <a:pt x="83" y="26"/>
                  </a:lnTo>
                  <a:lnTo>
                    <a:pt x="129" y="8"/>
                  </a:lnTo>
                  <a:lnTo>
                    <a:pt x="180" y="0"/>
                  </a:lnTo>
                  <a:lnTo>
                    <a:pt x="223" y="5"/>
                  </a:lnTo>
                  <a:lnTo>
                    <a:pt x="258" y="23"/>
                  </a:lnTo>
                  <a:close/>
                </a:path>
              </a:pathLst>
            </a:custGeom>
            <a:solidFill>
              <a:srgbClr val="FF54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209"/>
            <p:cNvSpPr>
              <a:spLocks/>
            </p:cNvSpPr>
            <p:nvPr/>
          </p:nvSpPr>
          <p:spPr bwMode="auto">
            <a:xfrm>
              <a:off x="4169" y="2967"/>
              <a:ext cx="84" cy="74"/>
            </a:xfrm>
            <a:custGeom>
              <a:avLst/>
              <a:gdLst>
                <a:gd name="T0" fmla="*/ 237 w 254"/>
                <a:gd name="T1" fmla="*/ 21 h 221"/>
                <a:gd name="T2" fmla="*/ 245 w 254"/>
                <a:gd name="T3" fmla="*/ 32 h 221"/>
                <a:gd name="T4" fmla="*/ 251 w 254"/>
                <a:gd name="T5" fmla="*/ 38 h 221"/>
                <a:gd name="T6" fmla="*/ 254 w 254"/>
                <a:gd name="T7" fmla="*/ 43 h 221"/>
                <a:gd name="T8" fmla="*/ 254 w 254"/>
                <a:gd name="T9" fmla="*/ 50 h 221"/>
                <a:gd name="T10" fmla="*/ 248 w 254"/>
                <a:gd name="T11" fmla="*/ 62 h 221"/>
                <a:gd name="T12" fmla="*/ 240 w 254"/>
                <a:gd name="T13" fmla="*/ 78 h 221"/>
                <a:gd name="T14" fmla="*/ 224 w 254"/>
                <a:gd name="T15" fmla="*/ 108 h 221"/>
                <a:gd name="T16" fmla="*/ 207 w 254"/>
                <a:gd name="T17" fmla="*/ 146 h 221"/>
                <a:gd name="T18" fmla="*/ 186 w 254"/>
                <a:gd name="T19" fmla="*/ 181 h 221"/>
                <a:gd name="T20" fmla="*/ 167 w 254"/>
                <a:gd name="T21" fmla="*/ 205 h 221"/>
                <a:gd name="T22" fmla="*/ 140 w 254"/>
                <a:gd name="T23" fmla="*/ 219 h 221"/>
                <a:gd name="T24" fmla="*/ 116 w 254"/>
                <a:gd name="T25" fmla="*/ 221 h 221"/>
                <a:gd name="T26" fmla="*/ 87 w 254"/>
                <a:gd name="T27" fmla="*/ 213 h 221"/>
                <a:gd name="T28" fmla="*/ 61 w 254"/>
                <a:gd name="T29" fmla="*/ 196 h 221"/>
                <a:gd name="T30" fmla="*/ 35 w 254"/>
                <a:gd name="T31" fmla="*/ 170 h 221"/>
                <a:gd name="T32" fmla="*/ 11 w 254"/>
                <a:gd name="T33" fmla="*/ 132 h 221"/>
                <a:gd name="T34" fmla="*/ 0 w 254"/>
                <a:gd name="T35" fmla="*/ 100 h 221"/>
                <a:gd name="T36" fmla="*/ 11 w 254"/>
                <a:gd name="T37" fmla="*/ 70 h 221"/>
                <a:gd name="T38" fmla="*/ 38 w 254"/>
                <a:gd name="T39" fmla="*/ 43 h 221"/>
                <a:gd name="T40" fmla="*/ 76 w 254"/>
                <a:gd name="T41" fmla="*/ 21 h 221"/>
                <a:gd name="T42" fmla="*/ 119 w 254"/>
                <a:gd name="T43" fmla="*/ 6 h 221"/>
                <a:gd name="T44" fmla="*/ 164 w 254"/>
                <a:gd name="T45" fmla="*/ 0 h 221"/>
                <a:gd name="T46" fmla="*/ 204 w 254"/>
                <a:gd name="T47" fmla="*/ 3 h 221"/>
                <a:gd name="T48" fmla="*/ 237 w 254"/>
                <a:gd name="T49" fmla="*/ 21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54" h="221">
                  <a:moveTo>
                    <a:pt x="237" y="21"/>
                  </a:moveTo>
                  <a:lnTo>
                    <a:pt x="245" y="32"/>
                  </a:lnTo>
                  <a:lnTo>
                    <a:pt x="251" y="38"/>
                  </a:lnTo>
                  <a:lnTo>
                    <a:pt x="254" y="43"/>
                  </a:lnTo>
                  <a:lnTo>
                    <a:pt x="254" y="50"/>
                  </a:lnTo>
                  <a:lnTo>
                    <a:pt x="248" y="62"/>
                  </a:lnTo>
                  <a:lnTo>
                    <a:pt x="240" y="78"/>
                  </a:lnTo>
                  <a:lnTo>
                    <a:pt x="224" y="108"/>
                  </a:lnTo>
                  <a:lnTo>
                    <a:pt x="207" y="146"/>
                  </a:lnTo>
                  <a:lnTo>
                    <a:pt x="186" y="181"/>
                  </a:lnTo>
                  <a:lnTo>
                    <a:pt x="167" y="205"/>
                  </a:lnTo>
                  <a:lnTo>
                    <a:pt x="140" y="219"/>
                  </a:lnTo>
                  <a:lnTo>
                    <a:pt x="116" y="221"/>
                  </a:lnTo>
                  <a:lnTo>
                    <a:pt x="87" y="213"/>
                  </a:lnTo>
                  <a:lnTo>
                    <a:pt x="61" y="196"/>
                  </a:lnTo>
                  <a:lnTo>
                    <a:pt x="35" y="170"/>
                  </a:lnTo>
                  <a:lnTo>
                    <a:pt x="11" y="132"/>
                  </a:lnTo>
                  <a:lnTo>
                    <a:pt x="0" y="100"/>
                  </a:lnTo>
                  <a:lnTo>
                    <a:pt x="11" y="70"/>
                  </a:lnTo>
                  <a:lnTo>
                    <a:pt x="38" y="43"/>
                  </a:lnTo>
                  <a:lnTo>
                    <a:pt x="76" y="21"/>
                  </a:lnTo>
                  <a:lnTo>
                    <a:pt x="119" y="6"/>
                  </a:lnTo>
                  <a:lnTo>
                    <a:pt x="164" y="0"/>
                  </a:lnTo>
                  <a:lnTo>
                    <a:pt x="204" y="3"/>
                  </a:lnTo>
                  <a:lnTo>
                    <a:pt x="237" y="21"/>
                  </a:lnTo>
                  <a:close/>
                </a:path>
              </a:pathLst>
            </a:custGeom>
            <a:solidFill>
              <a:srgbClr val="FF61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10"/>
            <p:cNvSpPr>
              <a:spLocks/>
            </p:cNvSpPr>
            <p:nvPr/>
          </p:nvSpPr>
          <p:spPr bwMode="auto">
            <a:xfrm>
              <a:off x="4174" y="2969"/>
              <a:ext cx="77" cy="67"/>
            </a:xfrm>
            <a:custGeom>
              <a:avLst/>
              <a:gdLst>
                <a:gd name="T0" fmla="*/ 214 w 231"/>
                <a:gd name="T1" fmla="*/ 21 h 201"/>
                <a:gd name="T2" fmla="*/ 223 w 231"/>
                <a:gd name="T3" fmla="*/ 29 h 201"/>
                <a:gd name="T4" fmla="*/ 228 w 231"/>
                <a:gd name="T5" fmla="*/ 35 h 201"/>
                <a:gd name="T6" fmla="*/ 231 w 231"/>
                <a:gd name="T7" fmla="*/ 40 h 201"/>
                <a:gd name="T8" fmla="*/ 231 w 231"/>
                <a:gd name="T9" fmla="*/ 47 h 201"/>
                <a:gd name="T10" fmla="*/ 225 w 231"/>
                <a:gd name="T11" fmla="*/ 56 h 201"/>
                <a:gd name="T12" fmla="*/ 217 w 231"/>
                <a:gd name="T13" fmla="*/ 72 h 201"/>
                <a:gd name="T14" fmla="*/ 201 w 231"/>
                <a:gd name="T15" fmla="*/ 96 h 201"/>
                <a:gd name="T16" fmla="*/ 185 w 231"/>
                <a:gd name="T17" fmla="*/ 131 h 201"/>
                <a:gd name="T18" fmla="*/ 166 w 231"/>
                <a:gd name="T19" fmla="*/ 164 h 201"/>
                <a:gd name="T20" fmla="*/ 150 w 231"/>
                <a:gd name="T21" fmla="*/ 183 h 201"/>
                <a:gd name="T22" fmla="*/ 126 w 231"/>
                <a:gd name="T23" fmla="*/ 199 h 201"/>
                <a:gd name="T24" fmla="*/ 105 w 231"/>
                <a:gd name="T25" fmla="*/ 201 h 201"/>
                <a:gd name="T26" fmla="*/ 82 w 231"/>
                <a:gd name="T27" fmla="*/ 193 h 201"/>
                <a:gd name="T28" fmla="*/ 59 w 231"/>
                <a:gd name="T29" fmla="*/ 178 h 201"/>
                <a:gd name="T30" fmla="*/ 32 w 231"/>
                <a:gd name="T31" fmla="*/ 152 h 201"/>
                <a:gd name="T32" fmla="*/ 12 w 231"/>
                <a:gd name="T33" fmla="*/ 120 h 201"/>
                <a:gd name="T34" fmla="*/ 0 w 231"/>
                <a:gd name="T35" fmla="*/ 94 h 201"/>
                <a:gd name="T36" fmla="*/ 12 w 231"/>
                <a:gd name="T37" fmla="*/ 67 h 201"/>
                <a:gd name="T38" fmla="*/ 35 w 231"/>
                <a:gd name="T39" fmla="*/ 40 h 201"/>
                <a:gd name="T40" fmla="*/ 70 w 231"/>
                <a:gd name="T41" fmla="*/ 21 h 201"/>
                <a:gd name="T42" fmla="*/ 109 w 231"/>
                <a:gd name="T43" fmla="*/ 5 h 201"/>
                <a:gd name="T44" fmla="*/ 150 w 231"/>
                <a:gd name="T45" fmla="*/ 0 h 201"/>
                <a:gd name="T46" fmla="*/ 185 w 231"/>
                <a:gd name="T47" fmla="*/ 5 h 201"/>
                <a:gd name="T48" fmla="*/ 214 w 231"/>
                <a:gd name="T49" fmla="*/ 2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31" h="201">
                  <a:moveTo>
                    <a:pt x="214" y="21"/>
                  </a:moveTo>
                  <a:lnTo>
                    <a:pt x="223" y="29"/>
                  </a:lnTo>
                  <a:lnTo>
                    <a:pt x="228" y="35"/>
                  </a:lnTo>
                  <a:lnTo>
                    <a:pt x="231" y="40"/>
                  </a:lnTo>
                  <a:lnTo>
                    <a:pt x="231" y="47"/>
                  </a:lnTo>
                  <a:lnTo>
                    <a:pt x="225" y="56"/>
                  </a:lnTo>
                  <a:lnTo>
                    <a:pt x="217" y="72"/>
                  </a:lnTo>
                  <a:lnTo>
                    <a:pt x="201" y="96"/>
                  </a:lnTo>
                  <a:lnTo>
                    <a:pt x="185" y="131"/>
                  </a:lnTo>
                  <a:lnTo>
                    <a:pt x="166" y="164"/>
                  </a:lnTo>
                  <a:lnTo>
                    <a:pt x="150" y="183"/>
                  </a:lnTo>
                  <a:lnTo>
                    <a:pt x="126" y="199"/>
                  </a:lnTo>
                  <a:lnTo>
                    <a:pt x="105" y="201"/>
                  </a:lnTo>
                  <a:lnTo>
                    <a:pt x="82" y="193"/>
                  </a:lnTo>
                  <a:lnTo>
                    <a:pt x="59" y="178"/>
                  </a:lnTo>
                  <a:lnTo>
                    <a:pt x="32" y="152"/>
                  </a:lnTo>
                  <a:lnTo>
                    <a:pt x="12" y="120"/>
                  </a:lnTo>
                  <a:lnTo>
                    <a:pt x="0" y="94"/>
                  </a:lnTo>
                  <a:lnTo>
                    <a:pt x="12" y="67"/>
                  </a:lnTo>
                  <a:lnTo>
                    <a:pt x="35" y="40"/>
                  </a:lnTo>
                  <a:lnTo>
                    <a:pt x="70" y="21"/>
                  </a:lnTo>
                  <a:lnTo>
                    <a:pt x="109" y="5"/>
                  </a:lnTo>
                  <a:lnTo>
                    <a:pt x="150" y="0"/>
                  </a:lnTo>
                  <a:lnTo>
                    <a:pt x="185" y="5"/>
                  </a:lnTo>
                  <a:lnTo>
                    <a:pt x="214" y="21"/>
                  </a:lnTo>
                  <a:close/>
                </a:path>
              </a:pathLst>
            </a:custGeom>
            <a:solidFill>
              <a:srgbClr val="FF6E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11"/>
            <p:cNvSpPr>
              <a:spLocks/>
            </p:cNvSpPr>
            <p:nvPr/>
          </p:nvSpPr>
          <p:spPr bwMode="auto">
            <a:xfrm>
              <a:off x="4181" y="2972"/>
              <a:ext cx="68" cy="58"/>
            </a:xfrm>
            <a:custGeom>
              <a:avLst/>
              <a:gdLst>
                <a:gd name="T0" fmla="*/ 186 w 204"/>
                <a:gd name="T1" fmla="*/ 17 h 174"/>
                <a:gd name="T2" fmla="*/ 196 w 204"/>
                <a:gd name="T3" fmla="*/ 26 h 174"/>
                <a:gd name="T4" fmla="*/ 202 w 204"/>
                <a:gd name="T5" fmla="*/ 31 h 174"/>
                <a:gd name="T6" fmla="*/ 204 w 204"/>
                <a:gd name="T7" fmla="*/ 38 h 174"/>
                <a:gd name="T8" fmla="*/ 204 w 204"/>
                <a:gd name="T9" fmla="*/ 41 h 174"/>
                <a:gd name="T10" fmla="*/ 202 w 204"/>
                <a:gd name="T11" fmla="*/ 49 h 174"/>
                <a:gd name="T12" fmla="*/ 193 w 204"/>
                <a:gd name="T13" fmla="*/ 63 h 174"/>
                <a:gd name="T14" fmla="*/ 180 w 204"/>
                <a:gd name="T15" fmla="*/ 85 h 174"/>
                <a:gd name="T16" fmla="*/ 164 w 204"/>
                <a:gd name="T17" fmla="*/ 117 h 174"/>
                <a:gd name="T18" fmla="*/ 148 w 204"/>
                <a:gd name="T19" fmla="*/ 143 h 174"/>
                <a:gd name="T20" fmla="*/ 131 w 204"/>
                <a:gd name="T21" fmla="*/ 160 h 174"/>
                <a:gd name="T22" fmla="*/ 110 w 204"/>
                <a:gd name="T23" fmla="*/ 171 h 174"/>
                <a:gd name="T24" fmla="*/ 94 w 204"/>
                <a:gd name="T25" fmla="*/ 174 h 174"/>
                <a:gd name="T26" fmla="*/ 70 w 204"/>
                <a:gd name="T27" fmla="*/ 169 h 174"/>
                <a:gd name="T28" fmla="*/ 49 w 204"/>
                <a:gd name="T29" fmla="*/ 157 h 174"/>
                <a:gd name="T30" fmla="*/ 29 w 204"/>
                <a:gd name="T31" fmla="*/ 134 h 174"/>
                <a:gd name="T32" fmla="*/ 8 w 204"/>
                <a:gd name="T33" fmla="*/ 106 h 174"/>
                <a:gd name="T34" fmla="*/ 0 w 204"/>
                <a:gd name="T35" fmla="*/ 82 h 174"/>
                <a:gd name="T36" fmla="*/ 8 w 204"/>
                <a:gd name="T37" fmla="*/ 55 h 174"/>
                <a:gd name="T38" fmla="*/ 32 w 204"/>
                <a:gd name="T39" fmla="*/ 35 h 174"/>
                <a:gd name="T40" fmla="*/ 61 w 204"/>
                <a:gd name="T41" fmla="*/ 17 h 174"/>
                <a:gd name="T42" fmla="*/ 96 w 204"/>
                <a:gd name="T43" fmla="*/ 3 h 174"/>
                <a:gd name="T44" fmla="*/ 131 w 204"/>
                <a:gd name="T45" fmla="*/ 0 h 174"/>
                <a:gd name="T46" fmla="*/ 164 w 204"/>
                <a:gd name="T47" fmla="*/ 3 h 174"/>
                <a:gd name="T48" fmla="*/ 186 w 204"/>
                <a:gd name="T49" fmla="*/ 17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4" h="174">
                  <a:moveTo>
                    <a:pt x="186" y="17"/>
                  </a:moveTo>
                  <a:lnTo>
                    <a:pt x="196" y="26"/>
                  </a:lnTo>
                  <a:lnTo>
                    <a:pt x="202" y="31"/>
                  </a:lnTo>
                  <a:lnTo>
                    <a:pt x="204" y="38"/>
                  </a:lnTo>
                  <a:lnTo>
                    <a:pt x="204" y="41"/>
                  </a:lnTo>
                  <a:lnTo>
                    <a:pt x="202" y="49"/>
                  </a:lnTo>
                  <a:lnTo>
                    <a:pt x="193" y="63"/>
                  </a:lnTo>
                  <a:lnTo>
                    <a:pt x="180" y="85"/>
                  </a:lnTo>
                  <a:lnTo>
                    <a:pt x="164" y="117"/>
                  </a:lnTo>
                  <a:lnTo>
                    <a:pt x="148" y="143"/>
                  </a:lnTo>
                  <a:lnTo>
                    <a:pt x="131" y="160"/>
                  </a:lnTo>
                  <a:lnTo>
                    <a:pt x="110" y="171"/>
                  </a:lnTo>
                  <a:lnTo>
                    <a:pt x="94" y="174"/>
                  </a:lnTo>
                  <a:lnTo>
                    <a:pt x="70" y="169"/>
                  </a:lnTo>
                  <a:lnTo>
                    <a:pt x="49" y="157"/>
                  </a:lnTo>
                  <a:lnTo>
                    <a:pt x="29" y="134"/>
                  </a:lnTo>
                  <a:lnTo>
                    <a:pt x="8" y="106"/>
                  </a:lnTo>
                  <a:lnTo>
                    <a:pt x="0" y="82"/>
                  </a:lnTo>
                  <a:lnTo>
                    <a:pt x="8" y="55"/>
                  </a:lnTo>
                  <a:lnTo>
                    <a:pt x="32" y="35"/>
                  </a:lnTo>
                  <a:lnTo>
                    <a:pt x="61" y="17"/>
                  </a:lnTo>
                  <a:lnTo>
                    <a:pt x="96" y="3"/>
                  </a:lnTo>
                  <a:lnTo>
                    <a:pt x="131" y="0"/>
                  </a:lnTo>
                  <a:lnTo>
                    <a:pt x="164" y="3"/>
                  </a:lnTo>
                  <a:lnTo>
                    <a:pt x="186" y="17"/>
                  </a:lnTo>
                  <a:close/>
                </a:path>
              </a:pathLst>
            </a:custGeom>
            <a:solidFill>
              <a:srgbClr val="FF78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12"/>
            <p:cNvSpPr>
              <a:spLocks/>
            </p:cNvSpPr>
            <p:nvPr/>
          </p:nvSpPr>
          <p:spPr bwMode="auto">
            <a:xfrm>
              <a:off x="4187" y="2973"/>
              <a:ext cx="61" cy="51"/>
            </a:xfrm>
            <a:custGeom>
              <a:avLst/>
              <a:gdLst>
                <a:gd name="T0" fmla="*/ 170 w 183"/>
                <a:gd name="T1" fmla="*/ 14 h 154"/>
                <a:gd name="T2" fmla="*/ 177 w 183"/>
                <a:gd name="T3" fmla="*/ 23 h 154"/>
                <a:gd name="T4" fmla="*/ 183 w 183"/>
                <a:gd name="T5" fmla="*/ 28 h 154"/>
                <a:gd name="T6" fmla="*/ 183 w 183"/>
                <a:gd name="T7" fmla="*/ 35 h 154"/>
                <a:gd name="T8" fmla="*/ 183 w 183"/>
                <a:gd name="T9" fmla="*/ 41 h 154"/>
                <a:gd name="T10" fmla="*/ 177 w 183"/>
                <a:gd name="T11" fmla="*/ 49 h 154"/>
                <a:gd name="T12" fmla="*/ 170 w 183"/>
                <a:gd name="T13" fmla="*/ 60 h 154"/>
                <a:gd name="T14" fmla="*/ 159 w 183"/>
                <a:gd name="T15" fmla="*/ 79 h 154"/>
                <a:gd name="T16" fmla="*/ 148 w 183"/>
                <a:gd name="T17" fmla="*/ 108 h 154"/>
                <a:gd name="T18" fmla="*/ 132 w 183"/>
                <a:gd name="T19" fmla="*/ 128 h 154"/>
                <a:gd name="T20" fmla="*/ 118 w 183"/>
                <a:gd name="T21" fmla="*/ 146 h 154"/>
                <a:gd name="T22" fmla="*/ 100 w 183"/>
                <a:gd name="T23" fmla="*/ 154 h 154"/>
                <a:gd name="T24" fmla="*/ 83 w 183"/>
                <a:gd name="T25" fmla="*/ 154 h 154"/>
                <a:gd name="T26" fmla="*/ 62 w 183"/>
                <a:gd name="T27" fmla="*/ 152 h 154"/>
                <a:gd name="T28" fmla="*/ 45 w 183"/>
                <a:gd name="T29" fmla="*/ 140 h 154"/>
                <a:gd name="T30" fmla="*/ 27 w 183"/>
                <a:gd name="T31" fmla="*/ 119 h 154"/>
                <a:gd name="T32" fmla="*/ 10 w 183"/>
                <a:gd name="T33" fmla="*/ 96 h 154"/>
                <a:gd name="T34" fmla="*/ 0 w 183"/>
                <a:gd name="T35" fmla="*/ 73 h 154"/>
                <a:gd name="T36" fmla="*/ 10 w 183"/>
                <a:gd name="T37" fmla="*/ 52 h 154"/>
                <a:gd name="T38" fmla="*/ 30 w 183"/>
                <a:gd name="T39" fmla="*/ 32 h 154"/>
                <a:gd name="T40" fmla="*/ 57 w 183"/>
                <a:gd name="T41" fmla="*/ 17 h 154"/>
                <a:gd name="T42" fmla="*/ 89 w 183"/>
                <a:gd name="T43" fmla="*/ 6 h 154"/>
                <a:gd name="T44" fmla="*/ 118 w 183"/>
                <a:gd name="T45" fmla="*/ 0 h 154"/>
                <a:gd name="T46" fmla="*/ 148 w 183"/>
                <a:gd name="T47" fmla="*/ 3 h 154"/>
                <a:gd name="T48" fmla="*/ 170 w 183"/>
                <a:gd name="T49" fmla="*/ 14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83" h="154">
                  <a:moveTo>
                    <a:pt x="170" y="14"/>
                  </a:moveTo>
                  <a:lnTo>
                    <a:pt x="177" y="23"/>
                  </a:lnTo>
                  <a:lnTo>
                    <a:pt x="183" y="28"/>
                  </a:lnTo>
                  <a:lnTo>
                    <a:pt x="183" y="35"/>
                  </a:lnTo>
                  <a:lnTo>
                    <a:pt x="183" y="41"/>
                  </a:lnTo>
                  <a:lnTo>
                    <a:pt x="177" y="49"/>
                  </a:lnTo>
                  <a:lnTo>
                    <a:pt x="170" y="60"/>
                  </a:lnTo>
                  <a:lnTo>
                    <a:pt x="159" y="79"/>
                  </a:lnTo>
                  <a:lnTo>
                    <a:pt x="148" y="108"/>
                  </a:lnTo>
                  <a:lnTo>
                    <a:pt x="132" y="128"/>
                  </a:lnTo>
                  <a:lnTo>
                    <a:pt x="118" y="146"/>
                  </a:lnTo>
                  <a:lnTo>
                    <a:pt x="100" y="154"/>
                  </a:lnTo>
                  <a:lnTo>
                    <a:pt x="83" y="154"/>
                  </a:lnTo>
                  <a:lnTo>
                    <a:pt x="62" y="152"/>
                  </a:lnTo>
                  <a:lnTo>
                    <a:pt x="45" y="140"/>
                  </a:lnTo>
                  <a:lnTo>
                    <a:pt x="27" y="119"/>
                  </a:lnTo>
                  <a:lnTo>
                    <a:pt x="10" y="96"/>
                  </a:lnTo>
                  <a:lnTo>
                    <a:pt x="0" y="73"/>
                  </a:lnTo>
                  <a:lnTo>
                    <a:pt x="10" y="52"/>
                  </a:lnTo>
                  <a:lnTo>
                    <a:pt x="30" y="32"/>
                  </a:lnTo>
                  <a:lnTo>
                    <a:pt x="57" y="17"/>
                  </a:lnTo>
                  <a:lnTo>
                    <a:pt x="89" y="6"/>
                  </a:lnTo>
                  <a:lnTo>
                    <a:pt x="118" y="0"/>
                  </a:lnTo>
                  <a:lnTo>
                    <a:pt x="148" y="3"/>
                  </a:lnTo>
                  <a:lnTo>
                    <a:pt x="170" y="14"/>
                  </a:lnTo>
                  <a:close/>
                </a:path>
              </a:pathLst>
            </a:custGeom>
            <a:solidFill>
              <a:srgbClr val="FF858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13"/>
            <p:cNvSpPr>
              <a:spLocks/>
            </p:cNvSpPr>
            <p:nvPr/>
          </p:nvSpPr>
          <p:spPr bwMode="auto">
            <a:xfrm>
              <a:off x="4194" y="2976"/>
              <a:ext cx="51" cy="44"/>
            </a:xfrm>
            <a:custGeom>
              <a:avLst/>
              <a:gdLst>
                <a:gd name="T0" fmla="*/ 142 w 152"/>
                <a:gd name="T1" fmla="*/ 11 h 131"/>
                <a:gd name="T2" fmla="*/ 148 w 152"/>
                <a:gd name="T3" fmla="*/ 19 h 131"/>
                <a:gd name="T4" fmla="*/ 152 w 152"/>
                <a:gd name="T5" fmla="*/ 23 h 131"/>
                <a:gd name="T6" fmla="*/ 152 w 152"/>
                <a:gd name="T7" fmla="*/ 29 h 131"/>
                <a:gd name="T8" fmla="*/ 152 w 152"/>
                <a:gd name="T9" fmla="*/ 32 h 131"/>
                <a:gd name="T10" fmla="*/ 148 w 152"/>
                <a:gd name="T11" fmla="*/ 40 h 131"/>
                <a:gd name="T12" fmla="*/ 142 w 152"/>
                <a:gd name="T13" fmla="*/ 49 h 131"/>
                <a:gd name="T14" fmla="*/ 131 w 152"/>
                <a:gd name="T15" fmla="*/ 64 h 131"/>
                <a:gd name="T16" fmla="*/ 120 w 152"/>
                <a:gd name="T17" fmla="*/ 87 h 131"/>
                <a:gd name="T18" fmla="*/ 107 w 152"/>
                <a:gd name="T19" fmla="*/ 108 h 131"/>
                <a:gd name="T20" fmla="*/ 96 w 152"/>
                <a:gd name="T21" fmla="*/ 122 h 131"/>
                <a:gd name="T22" fmla="*/ 81 w 152"/>
                <a:gd name="T23" fmla="*/ 131 h 131"/>
                <a:gd name="T24" fmla="*/ 67 w 152"/>
                <a:gd name="T25" fmla="*/ 131 h 131"/>
                <a:gd name="T26" fmla="*/ 53 w 152"/>
                <a:gd name="T27" fmla="*/ 127 h 131"/>
                <a:gd name="T28" fmla="*/ 35 w 152"/>
                <a:gd name="T29" fmla="*/ 116 h 131"/>
                <a:gd name="T30" fmla="*/ 21 w 152"/>
                <a:gd name="T31" fmla="*/ 102 h 131"/>
                <a:gd name="T32" fmla="*/ 5 w 152"/>
                <a:gd name="T33" fmla="*/ 81 h 131"/>
                <a:gd name="T34" fmla="*/ 0 w 152"/>
                <a:gd name="T35" fmla="*/ 64 h 131"/>
                <a:gd name="T36" fmla="*/ 5 w 152"/>
                <a:gd name="T37" fmla="*/ 46 h 131"/>
                <a:gd name="T38" fmla="*/ 23 w 152"/>
                <a:gd name="T39" fmla="*/ 29 h 131"/>
                <a:gd name="T40" fmla="*/ 46 w 152"/>
                <a:gd name="T41" fmla="*/ 14 h 131"/>
                <a:gd name="T42" fmla="*/ 72 w 152"/>
                <a:gd name="T43" fmla="*/ 5 h 131"/>
                <a:gd name="T44" fmla="*/ 99 w 152"/>
                <a:gd name="T45" fmla="*/ 0 h 131"/>
                <a:gd name="T46" fmla="*/ 123 w 152"/>
                <a:gd name="T47" fmla="*/ 2 h 131"/>
                <a:gd name="T48" fmla="*/ 142 w 152"/>
                <a:gd name="T49" fmla="*/ 11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52" h="131">
                  <a:moveTo>
                    <a:pt x="142" y="11"/>
                  </a:moveTo>
                  <a:lnTo>
                    <a:pt x="148" y="19"/>
                  </a:lnTo>
                  <a:lnTo>
                    <a:pt x="152" y="23"/>
                  </a:lnTo>
                  <a:lnTo>
                    <a:pt x="152" y="29"/>
                  </a:lnTo>
                  <a:lnTo>
                    <a:pt x="152" y="32"/>
                  </a:lnTo>
                  <a:lnTo>
                    <a:pt x="148" y="40"/>
                  </a:lnTo>
                  <a:lnTo>
                    <a:pt x="142" y="49"/>
                  </a:lnTo>
                  <a:lnTo>
                    <a:pt x="131" y="64"/>
                  </a:lnTo>
                  <a:lnTo>
                    <a:pt x="120" y="87"/>
                  </a:lnTo>
                  <a:lnTo>
                    <a:pt x="107" y="108"/>
                  </a:lnTo>
                  <a:lnTo>
                    <a:pt x="96" y="122"/>
                  </a:lnTo>
                  <a:lnTo>
                    <a:pt x="81" y="131"/>
                  </a:lnTo>
                  <a:lnTo>
                    <a:pt x="67" y="131"/>
                  </a:lnTo>
                  <a:lnTo>
                    <a:pt x="53" y="127"/>
                  </a:lnTo>
                  <a:lnTo>
                    <a:pt x="35" y="116"/>
                  </a:lnTo>
                  <a:lnTo>
                    <a:pt x="21" y="102"/>
                  </a:lnTo>
                  <a:lnTo>
                    <a:pt x="5" y="81"/>
                  </a:lnTo>
                  <a:lnTo>
                    <a:pt x="0" y="64"/>
                  </a:lnTo>
                  <a:lnTo>
                    <a:pt x="5" y="46"/>
                  </a:lnTo>
                  <a:lnTo>
                    <a:pt x="23" y="29"/>
                  </a:lnTo>
                  <a:lnTo>
                    <a:pt x="46" y="14"/>
                  </a:lnTo>
                  <a:lnTo>
                    <a:pt x="72" y="5"/>
                  </a:lnTo>
                  <a:lnTo>
                    <a:pt x="99" y="0"/>
                  </a:lnTo>
                  <a:lnTo>
                    <a:pt x="123" y="2"/>
                  </a:lnTo>
                  <a:lnTo>
                    <a:pt x="142" y="11"/>
                  </a:lnTo>
                  <a:close/>
                </a:path>
              </a:pathLst>
            </a:custGeom>
            <a:solidFill>
              <a:srgbClr val="FF91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14"/>
            <p:cNvSpPr>
              <a:spLocks/>
            </p:cNvSpPr>
            <p:nvPr/>
          </p:nvSpPr>
          <p:spPr bwMode="auto">
            <a:xfrm>
              <a:off x="4200" y="2978"/>
              <a:ext cx="43" cy="36"/>
            </a:xfrm>
            <a:custGeom>
              <a:avLst/>
              <a:gdLst>
                <a:gd name="T0" fmla="*/ 124 w 130"/>
                <a:gd name="T1" fmla="*/ 11 h 108"/>
                <a:gd name="T2" fmla="*/ 127 w 130"/>
                <a:gd name="T3" fmla="*/ 18 h 108"/>
                <a:gd name="T4" fmla="*/ 130 w 130"/>
                <a:gd name="T5" fmla="*/ 21 h 108"/>
                <a:gd name="T6" fmla="*/ 130 w 130"/>
                <a:gd name="T7" fmla="*/ 27 h 108"/>
                <a:gd name="T8" fmla="*/ 130 w 130"/>
                <a:gd name="T9" fmla="*/ 30 h 108"/>
                <a:gd name="T10" fmla="*/ 127 w 130"/>
                <a:gd name="T11" fmla="*/ 35 h 108"/>
                <a:gd name="T12" fmla="*/ 122 w 130"/>
                <a:gd name="T13" fmla="*/ 44 h 108"/>
                <a:gd name="T14" fmla="*/ 113 w 130"/>
                <a:gd name="T15" fmla="*/ 59 h 108"/>
                <a:gd name="T16" fmla="*/ 102 w 130"/>
                <a:gd name="T17" fmla="*/ 76 h 108"/>
                <a:gd name="T18" fmla="*/ 92 w 130"/>
                <a:gd name="T19" fmla="*/ 91 h 108"/>
                <a:gd name="T20" fmla="*/ 81 w 130"/>
                <a:gd name="T21" fmla="*/ 103 h 108"/>
                <a:gd name="T22" fmla="*/ 70 w 130"/>
                <a:gd name="T23" fmla="*/ 108 h 108"/>
                <a:gd name="T24" fmla="*/ 57 w 130"/>
                <a:gd name="T25" fmla="*/ 108 h 108"/>
                <a:gd name="T26" fmla="*/ 43 w 130"/>
                <a:gd name="T27" fmla="*/ 108 h 108"/>
                <a:gd name="T28" fmla="*/ 28 w 130"/>
                <a:gd name="T29" fmla="*/ 100 h 108"/>
                <a:gd name="T30" fmla="*/ 17 w 130"/>
                <a:gd name="T31" fmla="*/ 89 h 108"/>
                <a:gd name="T32" fmla="*/ 5 w 130"/>
                <a:gd name="T33" fmla="*/ 70 h 108"/>
                <a:gd name="T34" fmla="*/ 0 w 130"/>
                <a:gd name="T35" fmla="*/ 56 h 108"/>
                <a:gd name="T36" fmla="*/ 5 w 130"/>
                <a:gd name="T37" fmla="*/ 38 h 108"/>
                <a:gd name="T38" fmla="*/ 19 w 130"/>
                <a:gd name="T39" fmla="*/ 27 h 108"/>
                <a:gd name="T40" fmla="*/ 38 w 130"/>
                <a:gd name="T41" fmla="*/ 11 h 108"/>
                <a:gd name="T42" fmla="*/ 60 w 130"/>
                <a:gd name="T43" fmla="*/ 6 h 108"/>
                <a:gd name="T44" fmla="*/ 84 w 130"/>
                <a:gd name="T45" fmla="*/ 0 h 108"/>
                <a:gd name="T46" fmla="*/ 108 w 130"/>
                <a:gd name="T47" fmla="*/ 3 h 108"/>
                <a:gd name="T48" fmla="*/ 124 w 130"/>
                <a:gd name="T49" fmla="*/ 11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0" h="108">
                  <a:moveTo>
                    <a:pt x="124" y="11"/>
                  </a:moveTo>
                  <a:lnTo>
                    <a:pt x="127" y="18"/>
                  </a:lnTo>
                  <a:lnTo>
                    <a:pt x="130" y="21"/>
                  </a:lnTo>
                  <a:lnTo>
                    <a:pt x="130" y="27"/>
                  </a:lnTo>
                  <a:lnTo>
                    <a:pt x="130" y="30"/>
                  </a:lnTo>
                  <a:lnTo>
                    <a:pt x="127" y="35"/>
                  </a:lnTo>
                  <a:lnTo>
                    <a:pt x="122" y="44"/>
                  </a:lnTo>
                  <a:lnTo>
                    <a:pt x="113" y="59"/>
                  </a:lnTo>
                  <a:lnTo>
                    <a:pt x="102" y="76"/>
                  </a:lnTo>
                  <a:lnTo>
                    <a:pt x="92" y="91"/>
                  </a:lnTo>
                  <a:lnTo>
                    <a:pt x="81" y="103"/>
                  </a:lnTo>
                  <a:lnTo>
                    <a:pt x="70" y="108"/>
                  </a:lnTo>
                  <a:lnTo>
                    <a:pt x="57" y="108"/>
                  </a:lnTo>
                  <a:lnTo>
                    <a:pt x="43" y="108"/>
                  </a:lnTo>
                  <a:lnTo>
                    <a:pt x="28" y="100"/>
                  </a:lnTo>
                  <a:lnTo>
                    <a:pt x="17" y="89"/>
                  </a:lnTo>
                  <a:lnTo>
                    <a:pt x="5" y="70"/>
                  </a:lnTo>
                  <a:lnTo>
                    <a:pt x="0" y="56"/>
                  </a:lnTo>
                  <a:lnTo>
                    <a:pt x="5" y="38"/>
                  </a:lnTo>
                  <a:lnTo>
                    <a:pt x="19" y="27"/>
                  </a:lnTo>
                  <a:lnTo>
                    <a:pt x="38" y="11"/>
                  </a:lnTo>
                  <a:lnTo>
                    <a:pt x="60" y="6"/>
                  </a:lnTo>
                  <a:lnTo>
                    <a:pt x="84" y="0"/>
                  </a:lnTo>
                  <a:lnTo>
                    <a:pt x="108" y="3"/>
                  </a:lnTo>
                  <a:lnTo>
                    <a:pt x="124" y="11"/>
                  </a:lnTo>
                  <a:close/>
                </a:path>
              </a:pathLst>
            </a:custGeom>
            <a:solidFill>
              <a:srgbClr val="FF9E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15"/>
            <p:cNvSpPr>
              <a:spLocks/>
            </p:cNvSpPr>
            <p:nvPr/>
          </p:nvSpPr>
          <p:spPr bwMode="auto">
            <a:xfrm>
              <a:off x="4206" y="2980"/>
              <a:ext cx="35" cy="29"/>
            </a:xfrm>
            <a:custGeom>
              <a:avLst/>
              <a:gdLst>
                <a:gd name="T0" fmla="*/ 102 w 107"/>
                <a:gd name="T1" fmla="*/ 5 h 88"/>
                <a:gd name="T2" fmla="*/ 105 w 107"/>
                <a:gd name="T3" fmla="*/ 12 h 88"/>
                <a:gd name="T4" fmla="*/ 107 w 107"/>
                <a:gd name="T5" fmla="*/ 18 h 88"/>
                <a:gd name="T6" fmla="*/ 107 w 107"/>
                <a:gd name="T7" fmla="*/ 21 h 88"/>
                <a:gd name="T8" fmla="*/ 105 w 107"/>
                <a:gd name="T9" fmla="*/ 24 h 88"/>
                <a:gd name="T10" fmla="*/ 102 w 107"/>
                <a:gd name="T11" fmla="*/ 29 h 88"/>
                <a:gd name="T12" fmla="*/ 99 w 107"/>
                <a:gd name="T13" fmla="*/ 38 h 88"/>
                <a:gd name="T14" fmla="*/ 93 w 107"/>
                <a:gd name="T15" fmla="*/ 50 h 88"/>
                <a:gd name="T16" fmla="*/ 85 w 107"/>
                <a:gd name="T17" fmla="*/ 64 h 88"/>
                <a:gd name="T18" fmla="*/ 75 w 107"/>
                <a:gd name="T19" fmla="*/ 76 h 88"/>
                <a:gd name="T20" fmla="*/ 67 w 107"/>
                <a:gd name="T21" fmla="*/ 85 h 88"/>
                <a:gd name="T22" fmla="*/ 56 w 107"/>
                <a:gd name="T23" fmla="*/ 88 h 88"/>
                <a:gd name="T24" fmla="*/ 46 w 107"/>
                <a:gd name="T25" fmla="*/ 88 h 88"/>
                <a:gd name="T26" fmla="*/ 35 w 107"/>
                <a:gd name="T27" fmla="*/ 85 h 88"/>
                <a:gd name="T28" fmla="*/ 26 w 107"/>
                <a:gd name="T29" fmla="*/ 78 h 88"/>
                <a:gd name="T30" fmla="*/ 15 w 107"/>
                <a:gd name="T31" fmla="*/ 67 h 88"/>
                <a:gd name="T32" fmla="*/ 5 w 107"/>
                <a:gd name="T33" fmla="*/ 53 h 88"/>
                <a:gd name="T34" fmla="*/ 0 w 107"/>
                <a:gd name="T35" fmla="*/ 43 h 88"/>
                <a:gd name="T36" fmla="*/ 5 w 107"/>
                <a:gd name="T37" fmla="*/ 32 h 88"/>
                <a:gd name="T38" fmla="*/ 18 w 107"/>
                <a:gd name="T39" fmla="*/ 24 h 88"/>
                <a:gd name="T40" fmla="*/ 32 w 107"/>
                <a:gd name="T41" fmla="*/ 12 h 88"/>
                <a:gd name="T42" fmla="*/ 53 w 107"/>
                <a:gd name="T43" fmla="*/ 5 h 88"/>
                <a:gd name="T44" fmla="*/ 70 w 107"/>
                <a:gd name="T45" fmla="*/ 0 h 88"/>
                <a:gd name="T46" fmla="*/ 88 w 107"/>
                <a:gd name="T47" fmla="*/ 0 h 88"/>
                <a:gd name="T48" fmla="*/ 102 w 107"/>
                <a:gd name="T49" fmla="*/ 5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7" h="88">
                  <a:moveTo>
                    <a:pt x="102" y="5"/>
                  </a:moveTo>
                  <a:lnTo>
                    <a:pt x="105" y="12"/>
                  </a:lnTo>
                  <a:lnTo>
                    <a:pt x="107" y="18"/>
                  </a:lnTo>
                  <a:lnTo>
                    <a:pt x="107" y="21"/>
                  </a:lnTo>
                  <a:lnTo>
                    <a:pt x="105" y="24"/>
                  </a:lnTo>
                  <a:lnTo>
                    <a:pt x="102" y="29"/>
                  </a:lnTo>
                  <a:lnTo>
                    <a:pt x="99" y="38"/>
                  </a:lnTo>
                  <a:lnTo>
                    <a:pt x="93" y="50"/>
                  </a:lnTo>
                  <a:lnTo>
                    <a:pt x="85" y="64"/>
                  </a:lnTo>
                  <a:lnTo>
                    <a:pt x="75" y="76"/>
                  </a:lnTo>
                  <a:lnTo>
                    <a:pt x="67" y="85"/>
                  </a:lnTo>
                  <a:lnTo>
                    <a:pt x="56" y="88"/>
                  </a:lnTo>
                  <a:lnTo>
                    <a:pt x="46" y="88"/>
                  </a:lnTo>
                  <a:lnTo>
                    <a:pt x="35" y="85"/>
                  </a:lnTo>
                  <a:lnTo>
                    <a:pt x="26" y="78"/>
                  </a:lnTo>
                  <a:lnTo>
                    <a:pt x="15" y="67"/>
                  </a:lnTo>
                  <a:lnTo>
                    <a:pt x="5" y="53"/>
                  </a:lnTo>
                  <a:lnTo>
                    <a:pt x="0" y="43"/>
                  </a:lnTo>
                  <a:lnTo>
                    <a:pt x="5" y="32"/>
                  </a:lnTo>
                  <a:lnTo>
                    <a:pt x="18" y="24"/>
                  </a:lnTo>
                  <a:lnTo>
                    <a:pt x="32" y="12"/>
                  </a:lnTo>
                  <a:lnTo>
                    <a:pt x="53" y="5"/>
                  </a:lnTo>
                  <a:lnTo>
                    <a:pt x="70" y="0"/>
                  </a:lnTo>
                  <a:lnTo>
                    <a:pt x="88" y="0"/>
                  </a:lnTo>
                  <a:lnTo>
                    <a:pt x="102" y="5"/>
                  </a:lnTo>
                  <a:close/>
                </a:path>
              </a:pathLst>
            </a:custGeom>
            <a:solidFill>
              <a:srgbClr val="FFAB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16"/>
            <p:cNvSpPr>
              <a:spLocks/>
            </p:cNvSpPr>
            <p:nvPr/>
          </p:nvSpPr>
          <p:spPr bwMode="auto">
            <a:xfrm>
              <a:off x="4212" y="2982"/>
              <a:ext cx="28" cy="21"/>
            </a:xfrm>
            <a:custGeom>
              <a:avLst/>
              <a:gdLst>
                <a:gd name="T0" fmla="*/ 78 w 84"/>
                <a:gd name="T1" fmla="*/ 4 h 62"/>
                <a:gd name="T2" fmla="*/ 81 w 84"/>
                <a:gd name="T3" fmla="*/ 10 h 62"/>
                <a:gd name="T4" fmla="*/ 84 w 84"/>
                <a:gd name="T5" fmla="*/ 16 h 62"/>
                <a:gd name="T6" fmla="*/ 84 w 84"/>
                <a:gd name="T7" fmla="*/ 18 h 62"/>
                <a:gd name="T8" fmla="*/ 84 w 84"/>
                <a:gd name="T9" fmla="*/ 21 h 62"/>
                <a:gd name="T10" fmla="*/ 81 w 84"/>
                <a:gd name="T11" fmla="*/ 24 h 62"/>
                <a:gd name="T12" fmla="*/ 78 w 84"/>
                <a:gd name="T13" fmla="*/ 30 h 62"/>
                <a:gd name="T14" fmla="*/ 73 w 84"/>
                <a:gd name="T15" fmla="*/ 35 h 62"/>
                <a:gd name="T16" fmla="*/ 67 w 84"/>
                <a:gd name="T17" fmla="*/ 45 h 62"/>
                <a:gd name="T18" fmla="*/ 57 w 84"/>
                <a:gd name="T19" fmla="*/ 54 h 62"/>
                <a:gd name="T20" fmla="*/ 52 w 84"/>
                <a:gd name="T21" fmla="*/ 59 h 62"/>
                <a:gd name="T22" fmla="*/ 43 w 84"/>
                <a:gd name="T23" fmla="*/ 62 h 62"/>
                <a:gd name="T24" fmla="*/ 35 w 84"/>
                <a:gd name="T25" fmla="*/ 62 h 62"/>
                <a:gd name="T26" fmla="*/ 25 w 84"/>
                <a:gd name="T27" fmla="*/ 62 h 62"/>
                <a:gd name="T28" fmla="*/ 17 w 84"/>
                <a:gd name="T29" fmla="*/ 56 h 62"/>
                <a:gd name="T30" fmla="*/ 8 w 84"/>
                <a:gd name="T31" fmla="*/ 48 h 62"/>
                <a:gd name="T32" fmla="*/ 3 w 84"/>
                <a:gd name="T33" fmla="*/ 39 h 62"/>
                <a:gd name="T34" fmla="*/ 0 w 84"/>
                <a:gd name="T35" fmla="*/ 32 h 62"/>
                <a:gd name="T36" fmla="*/ 5 w 84"/>
                <a:gd name="T37" fmla="*/ 24 h 62"/>
                <a:gd name="T38" fmla="*/ 14 w 84"/>
                <a:gd name="T39" fmla="*/ 16 h 62"/>
                <a:gd name="T40" fmla="*/ 25 w 84"/>
                <a:gd name="T41" fmla="*/ 10 h 62"/>
                <a:gd name="T42" fmla="*/ 40 w 84"/>
                <a:gd name="T43" fmla="*/ 4 h 62"/>
                <a:gd name="T44" fmla="*/ 54 w 84"/>
                <a:gd name="T45" fmla="*/ 0 h 62"/>
                <a:gd name="T46" fmla="*/ 67 w 84"/>
                <a:gd name="T47" fmla="*/ 0 h 62"/>
                <a:gd name="T48" fmla="*/ 78 w 84"/>
                <a:gd name="T49" fmla="*/ 4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84" h="62">
                  <a:moveTo>
                    <a:pt x="78" y="4"/>
                  </a:moveTo>
                  <a:lnTo>
                    <a:pt x="81" y="10"/>
                  </a:lnTo>
                  <a:lnTo>
                    <a:pt x="84" y="16"/>
                  </a:lnTo>
                  <a:lnTo>
                    <a:pt x="84" y="18"/>
                  </a:lnTo>
                  <a:lnTo>
                    <a:pt x="84" y="21"/>
                  </a:lnTo>
                  <a:lnTo>
                    <a:pt x="81" y="24"/>
                  </a:lnTo>
                  <a:lnTo>
                    <a:pt x="78" y="30"/>
                  </a:lnTo>
                  <a:lnTo>
                    <a:pt x="73" y="35"/>
                  </a:lnTo>
                  <a:lnTo>
                    <a:pt x="67" y="45"/>
                  </a:lnTo>
                  <a:lnTo>
                    <a:pt x="57" y="54"/>
                  </a:lnTo>
                  <a:lnTo>
                    <a:pt x="52" y="59"/>
                  </a:lnTo>
                  <a:lnTo>
                    <a:pt x="43" y="62"/>
                  </a:lnTo>
                  <a:lnTo>
                    <a:pt x="35" y="62"/>
                  </a:lnTo>
                  <a:lnTo>
                    <a:pt x="25" y="62"/>
                  </a:lnTo>
                  <a:lnTo>
                    <a:pt x="17" y="56"/>
                  </a:lnTo>
                  <a:lnTo>
                    <a:pt x="8" y="48"/>
                  </a:lnTo>
                  <a:lnTo>
                    <a:pt x="3" y="39"/>
                  </a:lnTo>
                  <a:lnTo>
                    <a:pt x="0" y="32"/>
                  </a:lnTo>
                  <a:lnTo>
                    <a:pt x="5" y="24"/>
                  </a:lnTo>
                  <a:lnTo>
                    <a:pt x="14" y="16"/>
                  </a:lnTo>
                  <a:lnTo>
                    <a:pt x="25" y="10"/>
                  </a:lnTo>
                  <a:lnTo>
                    <a:pt x="40" y="4"/>
                  </a:lnTo>
                  <a:lnTo>
                    <a:pt x="54" y="0"/>
                  </a:lnTo>
                  <a:lnTo>
                    <a:pt x="67" y="0"/>
                  </a:lnTo>
                  <a:lnTo>
                    <a:pt x="78" y="4"/>
                  </a:lnTo>
                  <a:close/>
                </a:path>
              </a:pathLst>
            </a:custGeom>
            <a:solidFill>
              <a:srgbClr val="FFB5B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17"/>
            <p:cNvSpPr>
              <a:spLocks/>
            </p:cNvSpPr>
            <p:nvPr/>
          </p:nvSpPr>
          <p:spPr bwMode="auto">
            <a:xfrm>
              <a:off x="4218" y="2985"/>
              <a:ext cx="20" cy="13"/>
            </a:xfrm>
            <a:custGeom>
              <a:avLst/>
              <a:gdLst>
                <a:gd name="T0" fmla="*/ 59 w 59"/>
                <a:gd name="T1" fmla="*/ 3 h 41"/>
                <a:gd name="T2" fmla="*/ 59 w 59"/>
                <a:gd name="T3" fmla="*/ 9 h 41"/>
                <a:gd name="T4" fmla="*/ 59 w 59"/>
                <a:gd name="T5" fmla="*/ 11 h 41"/>
                <a:gd name="T6" fmla="*/ 59 w 59"/>
                <a:gd name="T7" fmla="*/ 14 h 41"/>
                <a:gd name="T8" fmla="*/ 56 w 59"/>
                <a:gd name="T9" fmla="*/ 14 h 41"/>
                <a:gd name="T10" fmla="*/ 54 w 59"/>
                <a:gd name="T11" fmla="*/ 20 h 41"/>
                <a:gd name="T12" fmla="*/ 51 w 59"/>
                <a:gd name="T13" fmla="*/ 23 h 41"/>
                <a:gd name="T14" fmla="*/ 48 w 59"/>
                <a:gd name="T15" fmla="*/ 25 h 41"/>
                <a:gd name="T16" fmla="*/ 41 w 59"/>
                <a:gd name="T17" fmla="*/ 32 h 41"/>
                <a:gd name="T18" fmla="*/ 35 w 59"/>
                <a:gd name="T19" fmla="*/ 35 h 41"/>
                <a:gd name="T20" fmla="*/ 33 w 59"/>
                <a:gd name="T21" fmla="*/ 38 h 41"/>
                <a:gd name="T22" fmla="*/ 27 w 59"/>
                <a:gd name="T23" fmla="*/ 41 h 41"/>
                <a:gd name="T24" fmla="*/ 21 w 59"/>
                <a:gd name="T25" fmla="*/ 41 h 41"/>
                <a:gd name="T26" fmla="*/ 16 w 59"/>
                <a:gd name="T27" fmla="*/ 38 h 41"/>
                <a:gd name="T28" fmla="*/ 9 w 59"/>
                <a:gd name="T29" fmla="*/ 38 h 41"/>
                <a:gd name="T30" fmla="*/ 6 w 59"/>
                <a:gd name="T31" fmla="*/ 32 h 41"/>
                <a:gd name="T32" fmla="*/ 0 w 59"/>
                <a:gd name="T33" fmla="*/ 25 h 41"/>
                <a:gd name="T34" fmla="*/ 0 w 59"/>
                <a:gd name="T35" fmla="*/ 23 h 41"/>
                <a:gd name="T36" fmla="*/ 3 w 59"/>
                <a:gd name="T37" fmla="*/ 20 h 41"/>
                <a:gd name="T38" fmla="*/ 9 w 59"/>
                <a:gd name="T39" fmla="*/ 14 h 41"/>
                <a:gd name="T40" fmla="*/ 19 w 59"/>
                <a:gd name="T41" fmla="*/ 9 h 41"/>
                <a:gd name="T42" fmla="*/ 27 w 59"/>
                <a:gd name="T43" fmla="*/ 3 h 41"/>
                <a:gd name="T44" fmla="*/ 38 w 59"/>
                <a:gd name="T45" fmla="*/ 0 h 41"/>
                <a:gd name="T46" fmla="*/ 51 w 59"/>
                <a:gd name="T47" fmla="*/ 0 h 41"/>
                <a:gd name="T48" fmla="*/ 59 w 59"/>
                <a:gd name="T49" fmla="*/ 3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9" h="41">
                  <a:moveTo>
                    <a:pt x="59" y="3"/>
                  </a:moveTo>
                  <a:lnTo>
                    <a:pt x="59" y="9"/>
                  </a:lnTo>
                  <a:lnTo>
                    <a:pt x="59" y="11"/>
                  </a:lnTo>
                  <a:lnTo>
                    <a:pt x="59" y="14"/>
                  </a:lnTo>
                  <a:lnTo>
                    <a:pt x="56" y="14"/>
                  </a:lnTo>
                  <a:lnTo>
                    <a:pt x="54" y="20"/>
                  </a:lnTo>
                  <a:lnTo>
                    <a:pt x="51" y="23"/>
                  </a:lnTo>
                  <a:lnTo>
                    <a:pt x="48" y="25"/>
                  </a:lnTo>
                  <a:lnTo>
                    <a:pt x="41" y="32"/>
                  </a:lnTo>
                  <a:lnTo>
                    <a:pt x="35" y="35"/>
                  </a:lnTo>
                  <a:lnTo>
                    <a:pt x="33" y="38"/>
                  </a:lnTo>
                  <a:lnTo>
                    <a:pt x="27" y="41"/>
                  </a:lnTo>
                  <a:lnTo>
                    <a:pt x="21" y="41"/>
                  </a:lnTo>
                  <a:lnTo>
                    <a:pt x="16" y="38"/>
                  </a:lnTo>
                  <a:lnTo>
                    <a:pt x="9" y="38"/>
                  </a:lnTo>
                  <a:lnTo>
                    <a:pt x="6" y="32"/>
                  </a:lnTo>
                  <a:lnTo>
                    <a:pt x="0" y="25"/>
                  </a:lnTo>
                  <a:lnTo>
                    <a:pt x="0" y="23"/>
                  </a:lnTo>
                  <a:lnTo>
                    <a:pt x="3" y="20"/>
                  </a:lnTo>
                  <a:lnTo>
                    <a:pt x="9" y="14"/>
                  </a:lnTo>
                  <a:lnTo>
                    <a:pt x="19" y="9"/>
                  </a:lnTo>
                  <a:lnTo>
                    <a:pt x="27" y="3"/>
                  </a:lnTo>
                  <a:lnTo>
                    <a:pt x="38" y="0"/>
                  </a:lnTo>
                  <a:lnTo>
                    <a:pt x="51" y="0"/>
                  </a:lnTo>
                  <a:lnTo>
                    <a:pt x="59" y="3"/>
                  </a:lnTo>
                  <a:close/>
                </a:path>
              </a:pathLst>
            </a:custGeom>
            <a:solidFill>
              <a:srgbClr val="FF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8"/>
            <p:cNvSpPr>
              <a:spLocks/>
            </p:cNvSpPr>
            <p:nvPr/>
          </p:nvSpPr>
          <p:spPr bwMode="auto">
            <a:xfrm>
              <a:off x="4224" y="2988"/>
              <a:ext cx="12" cy="5"/>
            </a:xfrm>
            <a:custGeom>
              <a:avLst/>
              <a:gdLst>
                <a:gd name="T0" fmla="*/ 35 w 35"/>
                <a:gd name="T1" fmla="*/ 0 h 16"/>
                <a:gd name="T2" fmla="*/ 32 w 35"/>
                <a:gd name="T3" fmla="*/ 5 h 16"/>
                <a:gd name="T4" fmla="*/ 29 w 35"/>
                <a:gd name="T5" fmla="*/ 11 h 16"/>
                <a:gd name="T6" fmla="*/ 26 w 35"/>
                <a:gd name="T7" fmla="*/ 14 h 16"/>
                <a:gd name="T8" fmla="*/ 19 w 35"/>
                <a:gd name="T9" fmla="*/ 16 h 16"/>
                <a:gd name="T10" fmla="*/ 14 w 35"/>
                <a:gd name="T11" fmla="*/ 16 h 16"/>
                <a:gd name="T12" fmla="*/ 11 w 35"/>
                <a:gd name="T13" fmla="*/ 16 h 16"/>
                <a:gd name="T14" fmla="*/ 5 w 35"/>
                <a:gd name="T15" fmla="*/ 14 h 16"/>
                <a:gd name="T16" fmla="*/ 0 w 35"/>
                <a:gd name="T17" fmla="*/ 11 h 16"/>
                <a:gd name="T18" fmla="*/ 2 w 35"/>
                <a:gd name="T19" fmla="*/ 8 h 16"/>
                <a:gd name="T20" fmla="*/ 5 w 35"/>
                <a:gd name="T21" fmla="*/ 5 h 16"/>
                <a:gd name="T22" fmla="*/ 11 w 35"/>
                <a:gd name="T23" fmla="*/ 2 h 16"/>
                <a:gd name="T24" fmla="*/ 14 w 35"/>
                <a:gd name="T25" fmla="*/ 2 h 16"/>
                <a:gd name="T26" fmla="*/ 22 w 35"/>
                <a:gd name="T27" fmla="*/ 0 h 16"/>
                <a:gd name="T28" fmla="*/ 29 w 35"/>
                <a:gd name="T29" fmla="*/ 0 h 16"/>
                <a:gd name="T30" fmla="*/ 35 w 35"/>
                <a:gd name="T31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5" h="16">
                  <a:moveTo>
                    <a:pt x="35" y="0"/>
                  </a:moveTo>
                  <a:lnTo>
                    <a:pt x="32" y="5"/>
                  </a:lnTo>
                  <a:lnTo>
                    <a:pt x="29" y="11"/>
                  </a:lnTo>
                  <a:lnTo>
                    <a:pt x="26" y="14"/>
                  </a:lnTo>
                  <a:lnTo>
                    <a:pt x="19" y="16"/>
                  </a:lnTo>
                  <a:lnTo>
                    <a:pt x="14" y="16"/>
                  </a:lnTo>
                  <a:lnTo>
                    <a:pt x="11" y="16"/>
                  </a:lnTo>
                  <a:lnTo>
                    <a:pt x="5" y="14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5"/>
                  </a:lnTo>
                  <a:lnTo>
                    <a:pt x="11" y="2"/>
                  </a:lnTo>
                  <a:lnTo>
                    <a:pt x="14" y="2"/>
                  </a:lnTo>
                  <a:lnTo>
                    <a:pt x="22" y="0"/>
                  </a:lnTo>
                  <a:lnTo>
                    <a:pt x="29" y="0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FFCFC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19"/>
            <p:cNvSpPr>
              <a:spLocks/>
            </p:cNvSpPr>
            <p:nvPr/>
          </p:nvSpPr>
          <p:spPr bwMode="auto">
            <a:xfrm>
              <a:off x="3882" y="1906"/>
              <a:ext cx="148" cy="153"/>
            </a:xfrm>
            <a:custGeom>
              <a:avLst/>
              <a:gdLst>
                <a:gd name="T0" fmla="*/ 37 w 444"/>
                <a:gd name="T1" fmla="*/ 216 h 458"/>
                <a:gd name="T2" fmla="*/ 67 w 444"/>
                <a:gd name="T3" fmla="*/ 280 h 458"/>
                <a:gd name="T4" fmla="*/ 102 w 444"/>
                <a:gd name="T5" fmla="*/ 338 h 458"/>
                <a:gd name="T6" fmla="*/ 140 w 444"/>
                <a:gd name="T7" fmla="*/ 384 h 458"/>
                <a:gd name="T8" fmla="*/ 180 w 444"/>
                <a:gd name="T9" fmla="*/ 419 h 458"/>
                <a:gd name="T10" fmla="*/ 218 w 444"/>
                <a:gd name="T11" fmla="*/ 443 h 458"/>
                <a:gd name="T12" fmla="*/ 259 w 444"/>
                <a:gd name="T13" fmla="*/ 458 h 458"/>
                <a:gd name="T14" fmla="*/ 294 w 444"/>
                <a:gd name="T15" fmla="*/ 458 h 458"/>
                <a:gd name="T16" fmla="*/ 329 w 444"/>
                <a:gd name="T17" fmla="*/ 446 h 458"/>
                <a:gd name="T18" fmla="*/ 361 w 444"/>
                <a:gd name="T19" fmla="*/ 432 h 458"/>
                <a:gd name="T20" fmla="*/ 393 w 444"/>
                <a:gd name="T21" fmla="*/ 419 h 458"/>
                <a:gd name="T22" fmla="*/ 420 w 444"/>
                <a:gd name="T23" fmla="*/ 413 h 458"/>
                <a:gd name="T24" fmla="*/ 437 w 444"/>
                <a:gd name="T25" fmla="*/ 396 h 458"/>
                <a:gd name="T26" fmla="*/ 444 w 444"/>
                <a:gd name="T27" fmla="*/ 370 h 458"/>
                <a:gd name="T28" fmla="*/ 434 w 444"/>
                <a:gd name="T29" fmla="*/ 324 h 458"/>
                <a:gd name="T30" fmla="*/ 406 w 444"/>
                <a:gd name="T31" fmla="*/ 251 h 458"/>
                <a:gd name="T32" fmla="*/ 353 w 444"/>
                <a:gd name="T33" fmla="*/ 146 h 458"/>
                <a:gd name="T34" fmla="*/ 297 w 444"/>
                <a:gd name="T35" fmla="*/ 52 h 458"/>
                <a:gd name="T36" fmla="*/ 262 w 444"/>
                <a:gd name="T37" fmla="*/ 5 h 458"/>
                <a:gd name="T38" fmla="*/ 242 w 444"/>
                <a:gd name="T39" fmla="*/ 0 h 458"/>
                <a:gd name="T40" fmla="*/ 229 w 444"/>
                <a:gd name="T41" fmla="*/ 17 h 458"/>
                <a:gd name="T42" fmla="*/ 218 w 444"/>
                <a:gd name="T43" fmla="*/ 46 h 458"/>
                <a:gd name="T44" fmla="*/ 204 w 444"/>
                <a:gd name="T45" fmla="*/ 73 h 458"/>
                <a:gd name="T46" fmla="*/ 178 w 444"/>
                <a:gd name="T47" fmla="*/ 90 h 458"/>
                <a:gd name="T48" fmla="*/ 137 w 444"/>
                <a:gd name="T49" fmla="*/ 78 h 458"/>
                <a:gd name="T50" fmla="*/ 87 w 444"/>
                <a:gd name="T51" fmla="*/ 54 h 458"/>
                <a:gd name="T52" fmla="*/ 49 w 444"/>
                <a:gd name="T53" fmla="*/ 40 h 458"/>
                <a:gd name="T54" fmla="*/ 22 w 444"/>
                <a:gd name="T55" fmla="*/ 40 h 458"/>
                <a:gd name="T56" fmla="*/ 5 w 444"/>
                <a:gd name="T57" fmla="*/ 49 h 458"/>
                <a:gd name="T58" fmla="*/ 0 w 444"/>
                <a:gd name="T59" fmla="*/ 73 h 458"/>
                <a:gd name="T60" fmla="*/ 2 w 444"/>
                <a:gd name="T61" fmla="*/ 108 h 458"/>
                <a:gd name="T62" fmla="*/ 16 w 444"/>
                <a:gd name="T63" fmla="*/ 157 h 458"/>
                <a:gd name="T64" fmla="*/ 37 w 444"/>
                <a:gd name="T65" fmla="*/ 216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44" h="458">
                  <a:moveTo>
                    <a:pt x="37" y="216"/>
                  </a:moveTo>
                  <a:lnTo>
                    <a:pt x="67" y="280"/>
                  </a:lnTo>
                  <a:lnTo>
                    <a:pt x="102" y="338"/>
                  </a:lnTo>
                  <a:lnTo>
                    <a:pt x="140" y="384"/>
                  </a:lnTo>
                  <a:lnTo>
                    <a:pt x="180" y="419"/>
                  </a:lnTo>
                  <a:lnTo>
                    <a:pt x="218" y="443"/>
                  </a:lnTo>
                  <a:lnTo>
                    <a:pt x="259" y="458"/>
                  </a:lnTo>
                  <a:lnTo>
                    <a:pt x="294" y="458"/>
                  </a:lnTo>
                  <a:lnTo>
                    <a:pt x="329" y="446"/>
                  </a:lnTo>
                  <a:lnTo>
                    <a:pt x="361" y="432"/>
                  </a:lnTo>
                  <a:lnTo>
                    <a:pt x="393" y="419"/>
                  </a:lnTo>
                  <a:lnTo>
                    <a:pt x="420" y="413"/>
                  </a:lnTo>
                  <a:lnTo>
                    <a:pt x="437" y="396"/>
                  </a:lnTo>
                  <a:lnTo>
                    <a:pt x="444" y="370"/>
                  </a:lnTo>
                  <a:lnTo>
                    <a:pt x="434" y="324"/>
                  </a:lnTo>
                  <a:lnTo>
                    <a:pt x="406" y="251"/>
                  </a:lnTo>
                  <a:lnTo>
                    <a:pt x="353" y="146"/>
                  </a:lnTo>
                  <a:lnTo>
                    <a:pt x="297" y="52"/>
                  </a:lnTo>
                  <a:lnTo>
                    <a:pt x="262" y="5"/>
                  </a:lnTo>
                  <a:lnTo>
                    <a:pt x="242" y="0"/>
                  </a:lnTo>
                  <a:lnTo>
                    <a:pt x="229" y="17"/>
                  </a:lnTo>
                  <a:lnTo>
                    <a:pt x="218" y="46"/>
                  </a:lnTo>
                  <a:lnTo>
                    <a:pt x="204" y="73"/>
                  </a:lnTo>
                  <a:lnTo>
                    <a:pt x="178" y="90"/>
                  </a:lnTo>
                  <a:lnTo>
                    <a:pt x="137" y="78"/>
                  </a:lnTo>
                  <a:lnTo>
                    <a:pt x="87" y="54"/>
                  </a:lnTo>
                  <a:lnTo>
                    <a:pt x="49" y="40"/>
                  </a:lnTo>
                  <a:lnTo>
                    <a:pt x="22" y="40"/>
                  </a:lnTo>
                  <a:lnTo>
                    <a:pt x="5" y="49"/>
                  </a:lnTo>
                  <a:lnTo>
                    <a:pt x="0" y="73"/>
                  </a:lnTo>
                  <a:lnTo>
                    <a:pt x="2" y="108"/>
                  </a:lnTo>
                  <a:lnTo>
                    <a:pt x="16" y="157"/>
                  </a:lnTo>
                  <a:lnTo>
                    <a:pt x="37" y="216"/>
                  </a:lnTo>
                  <a:close/>
                </a:path>
              </a:pathLst>
            </a:custGeom>
            <a:solidFill>
              <a:srgbClr val="808001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20"/>
            <p:cNvSpPr>
              <a:spLocks/>
            </p:cNvSpPr>
            <p:nvPr/>
          </p:nvSpPr>
          <p:spPr bwMode="auto">
            <a:xfrm>
              <a:off x="3895" y="1927"/>
              <a:ext cx="132" cy="128"/>
            </a:xfrm>
            <a:custGeom>
              <a:avLst/>
              <a:gdLst>
                <a:gd name="T0" fmla="*/ 30 w 397"/>
                <a:gd name="T1" fmla="*/ 182 h 385"/>
                <a:gd name="T2" fmla="*/ 55 w 397"/>
                <a:gd name="T3" fmla="*/ 237 h 385"/>
                <a:gd name="T4" fmla="*/ 85 w 397"/>
                <a:gd name="T5" fmla="*/ 283 h 385"/>
                <a:gd name="T6" fmla="*/ 117 w 397"/>
                <a:gd name="T7" fmla="*/ 321 h 385"/>
                <a:gd name="T8" fmla="*/ 152 w 397"/>
                <a:gd name="T9" fmla="*/ 350 h 385"/>
                <a:gd name="T10" fmla="*/ 187 w 397"/>
                <a:gd name="T11" fmla="*/ 374 h 385"/>
                <a:gd name="T12" fmla="*/ 222 w 397"/>
                <a:gd name="T13" fmla="*/ 385 h 385"/>
                <a:gd name="T14" fmla="*/ 254 w 397"/>
                <a:gd name="T15" fmla="*/ 385 h 385"/>
                <a:gd name="T16" fmla="*/ 286 w 397"/>
                <a:gd name="T17" fmla="*/ 377 h 385"/>
                <a:gd name="T18" fmla="*/ 319 w 397"/>
                <a:gd name="T19" fmla="*/ 369 h 385"/>
                <a:gd name="T20" fmla="*/ 351 w 397"/>
                <a:gd name="T21" fmla="*/ 360 h 385"/>
                <a:gd name="T22" fmla="*/ 375 w 397"/>
                <a:gd name="T23" fmla="*/ 353 h 385"/>
                <a:gd name="T24" fmla="*/ 392 w 397"/>
                <a:gd name="T25" fmla="*/ 339 h 385"/>
                <a:gd name="T26" fmla="*/ 397 w 397"/>
                <a:gd name="T27" fmla="*/ 312 h 385"/>
                <a:gd name="T28" fmla="*/ 389 w 397"/>
                <a:gd name="T29" fmla="*/ 269 h 385"/>
                <a:gd name="T30" fmla="*/ 362 w 397"/>
                <a:gd name="T31" fmla="*/ 207 h 385"/>
                <a:gd name="T32" fmla="*/ 316 w 397"/>
                <a:gd name="T33" fmla="*/ 118 h 385"/>
                <a:gd name="T34" fmla="*/ 270 w 397"/>
                <a:gd name="T35" fmla="*/ 42 h 385"/>
                <a:gd name="T36" fmla="*/ 240 w 397"/>
                <a:gd name="T37" fmla="*/ 7 h 385"/>
                <a:gd name="T38" fmla="*/ 222 w 397"/>
                <a:gd name="T39" fmla="*/ 0 h 385"/>
                <a:gd name="T40" fmla="*/ 211 w 397"/>
                <a:gd name="T41" fmla="*/ 15 h 385"/>
                <a:gd name="T42" fmla="*/ 199 w 397"/>
                <a:gd name="T43" fmla="*/ 39 h 385"/>
                <a:gd name="T44" fmla="*/ 187 w 397"/>
                <a:gd name="T45" fmla="*/ 59 h 385"/>
                <a:gd name="T46" fmla="*/ 164 w 397"/>
                <a:gd name="T47" fmla="*/ 70 h 385"/>
                <a:gd name="T48" fmla="*/ 125 w 397"/>
                <a:gd name="T49" fmla="*/ 62 h 385"/>
                <a:gd name="T50" fmla="*/ 82 w 397"/>
                <a:gd name="T51" fmla="*/ 45 h 385"/>
                <a:gd name="T52" fmla="*/ 50 w 397"/>
                <a:gd name="T53" fmla="*/ 35 h 385"/>
                <a:gd name="T54" fmla="*/ 23 w 397"/>
                <a:gd name="T55" fmla="*/ 35 h 385"/>
                <a:gd name="T56" fmla="*/ 9 w 397"/>
                <a:gd name="T57" fmla="*/ 45 h 385"/>
                <a:gd name="T58" fmla="*/ 0 w 397"/>
                <a:gd name="T59" fmla="*/ 64 h 385"/>
                <a:gd name="T60" fmla="*/ 3 w 397"/>
                <a:gd name="T61" fmla="*/ 91 h 385"/>
                <a:gd name="T62" fmla="*/ 12 w 397"/>
                <a:gd name="T63" fmla="*/ 132 h 385"/>
                <a:gd name="T64" fmla="*/ 30 w 397"/>
                <a:gd name="T65" fmla="*/ 182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97" h="385">
                  <a:moveTo>
                    <a:pt x="30" y="182"/>
                  </a:moveTo>
                  <a:lnTo>
                    <a:pt x="55" y="237"/>
                  </a:lnTo>
                  <a:lnTo>
                    <a:pt x="85" y="283"/>
                  </a:lnTo>
                  <a:lnTo>
                    <a:pt x="117" y="321"/>
                  </a:lnTo>
                  <a:lnTo>
                    <a:pt x="152" y="350"/>
                  </a:lnTo>
                  <a:lnTo>
                    <a:pt x="187" y="374"/>
                  </a:lnTo>
                  <a:lnTo>
                    <a:pt x="222" y="385"/>
                  </a:lnTo>
                  <a:lnTo>
                    <a:pt x="254" y="385"/>
                  </a:lnTo>
                  <a:lnTo>
                    <a:pt x="286" y="377"/>
                  </a:lnTo>
                  <a:lnTo>
                    <a:pt x="319" y="369"/>
                  </a:lnTo>
                  <a:lnTo>
                    <a:pt x="351" y="360"/>
                  </a:lnTo>
                  <a:lnTo>
                    <a:pt x="375" y="353"/>
                  </a:lnTo>
                  <a:lnTo>
                    <a:pt x="392" y="339"/>
                  </a:lnTo>
                  <a:lnTo>
                    <a:pt x="397" y="312"/>
                  </a:lnTo>
                  <a:lnTo>
                    <a:pt x="389" y="269"/>
                  </a:lnTo>
                  <a:lnTo>
                    <a:pt x="362" y="207"/>
                  </a:lnTo>
                  <a:lnTo>
                    <a:pt x="316" y="118"/>
                  </a:lnTo>
                  <a:lnTo>
                    <a:pt x="270" y="42"/>
                  </a:lnTo>
                  <a:lnTo>
                    <a:pt x="240" y="7"/>
                  </a:lnTo>
                  <a:lnTo>
                    <a:pt x="222" y="0"/>
                  </a:lnTo>
                  <a:lnTo>
                    <a:pt x="211" y="15"/>
                  </a:lnTo>
                  <a:lnTo>
                    <a:pt x="199" y="39"/>
                  </a:lnTo>
                  <a:lnTo>
                    <a:pt x="187" y="59"/>
                  </a:lnTo>
                  <a:lnTo>
                    <a:pt x="164" y="70"/>
                  </a:lnTo>
                  <a:lnTo>
                    <a:pt x="125" y="62"/>
                  </a:lnTo>
                  <a:lnTo>
                    <a:pt x="82" y="45"/>
                  </a:lnTo>
                  <a:lnTo>
                    <a:pt x="50" y="35"/>
                  </a:lnTo>
                  <a:lnTo>
                    <a:pt x="23" y="35"/>
                  </a:lnTo>
                  <a:lnTo>
                    <a:pt x="9" y="45"/>
                  </a:lnTo>
                  <a:lnTo>
                    <a:pt x="0" y="64"/>
                  </a:lnTo>
                  <a:lnTo>
                    <a:pt x="3" y="91"/>
                  </a:lnTo>
                  <a:lnTo>
                    <a:pt x="12" y="132"/>
                  </a:lnTo>
                  <a:lnTo>
                    <a:pt x="30" y="182"/>
                  </a:lnTo>
                  <a:close/>
                </a:path>
              </a:pathLst>
            </a:custGeom>
            <a:solidFill>
              <a:srgbClr val="8073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21"/>
            <p:cNvSpPr>
              <a:spLocks/>
            </p:cNvSpPr>
            <p:nvPr/>
          </p:nvSpPr>
          <p:spPr bwMode="auto">
            <a:xfrm>
              <a:off x="3908" y="1948"/>
              <a:ext cx="114" cy="106"/>
            </a:xfrm>
            <a:custGeom>
              <a:avLst/>
              <a:gdLst>
                <a:gd name="T0" fmla="*/ 24 w 342"/>
                <a:gd name="T1" fmla="*/ 146 h 316"/>
                <a:gd name="T2" fmla="*/ 41 w 342"/>
                <a:gd name="T3" fmla="*/ 191 h 316"/>
                <a:gd name="T4" fmla="*/ 65 w 342"/>
                <a:gd name="T5" fmla="*/ 229 h 316"/>
                <a:gd name="T6" fmla="*/ 91 w 342"/>
                <a:gd name="T7" fmla="*/ 261 h 316"/>
                <a:gd name="T8" fmla="*/ 119 w 342"/>
                <a:gd name="T9" fmla="*/ 286 h 316"/>
                <a:gd name="T10" fmla="*/ 149 w 342"/>
                <a:gd name="T11" fmla="*/ 305 h 316"/>
                <a:gd name="T12" fmla="*/ 181 w 342"/>
                <a:gd name="T13" fmla="*/ 313 h 316"/>
                <a:gd name="T14" fmla="*/ 213 w 342"/>
                <a:gd name="T15" fmla="*/ 316 h 316"/>
                <a:gd name="T16" fmla="*/ 245 w 342"/>
                <a:gd name="T17" fmla="*/ 313 h 316"/>
                <a:gd name="T18" fmla="*/ 275 w 342"/>
                <a:gd name="T19" fmla="*/ 307 h 316"/>
                <a:gd name="T20" fmla="*/ 304 w 342"/>
                <a:gd name="T21" fmla="*/ 302 h 316"/>
                <a:gd name="T22" fmla="*/ 324 w 342"/>
                <a:gd name="T23" fmla="*/ 292 h 316"/>
                <a:gd name="T24" fmla="*/ 339 w 342"/>
                <a:gd name="T25" fmla="*/ 278 h 316"/>
                <a:gd name="T26" fmla="*/ 342 w 342"/>
                <a:gd name="T27" fmla="*/ 257 h 316"/>
                <a:gd name="T28" fmla="*/ 337 w 342"/>
                <a:gd name="T29" fmla="*/ 219 h 316"/>
                <a:gd name="T30" fmla="*/ 313 w 342"/>
                <a:gd name="T31" fmla="*/ 167 h 316"/>
                <a:gd name="T32" fmla="*/ 275 w 342"/>
                <a:gd name="T33" fmla="*/ 94 h 316"/>
                <a:gd name="T34" fmla="*/ 240 w 342"/>
                <a:gd name="T35" fmla="*/ 35 h 316"/>
                <a:gd name="T36" fmla="*/ 216 w 342"/>
                <a:gd name="T37" fmla="*/ 6 h 316"/>
                <a:gd name="T38" fmla="*/ 202 w 342"/>
                <a:gd name="T39" fmla="*/ 0 h 316"/>
                <a:gd name="T40" fmla="*/ 189 w 342"/>
                <a:gd name="T41" fmla="*/ 13 h 316"/>
                <a:gd name="T42" fmla="*/ 178 w 342"/>
                <a:gd name="T43" fmla="*/ 30 h 316"/>
                <a:gd name="T44" fmla="*/ 164 w 342"/>
                <a:gd name="T45" fmla="*/ 48 h 316"/>
                <a:gd name="T46" fmla="*/ 140 w 342"/>
                <a:gd name="T47" fmla="*/ 56 h 316"/>
                <a:gd name="T48" fmla="*/ 108 w 342"/>
                <a:gd name="T49" fmla="*/ 48 h 316"/>
                <a:gd name="T50" fmla="*/ 73 w 342"/>
                <a:gd name="T51" fmla="*/ 35 h 316"/>
                <a:gd name="T52" fmla="*/ 44 w 342"/>
                <a:gd name="T53" fmla="*/ 30 h 316"/>
                <a:gd name="T54" fmla="*/ 24 w 342"/>
                <a:gd name="T55" fmla="*/ 30 h 316"/>
                <a:gd name="T56" fmla="*/ 9 w 342"/>
                <a:gd name="T57" fmla="*/ 35 h 316"/>
                <a:gd name="T58" fmla="*/ 0 w 342"/>
                <a:gd name="T59" fmla="*/ 54 h 316"/>
                <a:gd name="T60" fmla="*/ 0 w 342"/>
                <a:gd name="T61" fmla="*/ 76 h 316"/>
                <a:gd name="T62" fmla="*/ 9 w 342"/>
                <a:gd name="T63" fmla="*/ 108 h 316"/>
                <a:gd name="T64" fmla="*/ 24 w 342"/>
                <a:gd name="T65" fmla="*/ 146 h 3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42" h="316">
                  <a:moveTo>
                    <a:pt x="24" y="146"/>
                  </a:moveTo>
                  <a:lnTo>
                    <a:pt x="41" y="191"/>
                  </a:lnTo>
                  <a:lnTo>
                    <a:pt x="65" y="229"/>
                  </a:lnTo>
                  <a:lnTo>
                    <a:pt x="91" y="261"/>
                  </a:lnTo>
                  <a:lnTo>
                    <a:pt x="119" y="286"/>
                  </a:lnTo>
                  <a:lnTo>
                    <a:pt x="149" y="305"/>
                  </a:lnTo>
                  <a:lnTo>
                    <a:pt x="181" y="313"/>
                  </a:lnTo>
                  <a:lnTo>
                    <a:pt x="213" y="316"/>
                  </a:lnTo>
                  <a:lnTo>
                    <a:pt x="245" y="313"/>
                  </a:lnTo>
                  <a:lnTo>
                    <a:pt x="275" y="307"/>
                  </a:lnTo>
                  <a:lnTo>
                    <a:pt x="304" y="302"/>
                  </a:lnTo>
                  <a:lnTo>
                    <a:pt x="324" y="292"/>
                  </a:lnTo>
                  <a:lnTo>
                    <a:pt x="339" y="278"/>
                  </a:lnTo>
                  <a:lnTo>
                    <a:pt x="342" y="257"/>
                  </a:lnTo>
                  <a:lnTo>
                    <a:pt x="337" y="219"/>
                  </a:lnTo>
                  <a:lnTo>
                    <a:pt x="313" y="167"/>
                  </a:lnTo>
                  <a:lnTo>
                    <a:pt x="275" y="94"/>
                  </a:lnTo>
                  <a:lnTo>
                    <a:pt x="240" y="35"/>
                  </a:lnTo>
                  <a:lnTo>
                    <a:pt x="216" y="6"/>
                  </a:lnTo>
                  <a:lnTo>
                    <a:pt x="202" y="0"/>
                  </a:lnTo>
                  <a:lnTo>
                    <a:pt x="189" y="13"/>
                  </a:lnTo>
                  <a:lnTo>
                    <a:pt x="178" y="30"/>
                  </a:lnTo>
                  <a:lnTo>
                    <a:pt x="164" y="48"/>
                  </a:lnTo>
                  <a:lnTo>
                    <a:pt x="140" y="56"/>
                  </a:lnTo>
                  <a:lnTo>
                    <a:pt x="108" y="48"/>
                  </a:lnTo>
                  <a:lnTo>
                    <a:pt x="73" y="35"/>
                  </a:lnTo>
                  <a:lnTo>
                    <a:pt x="44" y="30"/>
                  </a:lnTo>
                  <a:lnTo>
                    <a:pt x="24" y="30"/>
                  </a:lnTo>
                  <a:lnTo>
                    <a:pt x="9" y="35"/>
                  </a:lnTo>
                  <a:lnTo>
                    <a:pt x="0" y="54"/>
                  </a:lnTo>
                  <a:lnTo>
                    <a:pt x="0" y="76"/>
                  </a:lnTo>
                  <a:lnTo>
                    <a:pt x="9" y="108"/>
                  </a:lnTo>
                  <a:lnTo>
                    <a:pt x="24" y="146"/>
                  </a:lnTo>
                  <a:close/>
                </a:path>
              </a:pathLst>
            </a:custGeom>
            <a:solidFill>
              <a:srgbClr val="8269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22"/>
            <p:cNvSpPr>
              <a:spLocks/>
            </p:cNvSpPr>
            <p:nvPr/>
          </p:nvSpPr>
          <p:spPr bwMode="auto">
            <a:xfrm>
              <a:off x="3921" y="1970"/>
              <a:ext cx="97" cy="81"/>
            </a:xfrm>
            <a:custGeom>
              <a:avLst/>
              <a:gdLst>
                <a:gd name="T0" fmla="*/ 14 w 290"/>
                <a:gd name="T1" fmla="*/ 111 h 242"/>
                <a:gd name="T2" fmla="*/ 27 w 290"/>
                <a:gd name="T3" fmla="*/ 143 h 242"/>
                <a:gd name="T4" fmla="*/ 46 w 290"/>
                <a:gd name="T5" fmla="*/ 172 h 242"/>
                <a:gd name="T6" fmla="*/ 67 w 290"/>
                <a:gd name="T7" fmla="*/ 196 h 242"/>
                <a:gd name="T8" fmla="*/ 91 w 290"/>
                <a:gd name="T9" fmla="*/ 216 h 242"/>
                <a:gd name="T10" fmla="*/ 116 w 290"/>
                <a:gd name="T11" fmla="*/ 227 h 242"/>
                <a:gd name="T12" fmla="*/ 143 w 290"/>
                <a:gd name="T13" fmla="*/ 240 h 242"/>
                <a:gd name="T14" fmla="*/ 172 w 290"/>
                <a:gd name="T15" fmla="*/ 242 h 242"/>
                <a:gd name="T16" fmla="*/ 202 w 290"/>
                <a:gd name="T17" fmla="*/ 242 h 242"/>
                <a:gd name="T18" fmla="*/ 231 w 290"/>
                <a:gd name="T19" fmla="*/ 240 h 242"/>
                <a:gd name="T20" fmla="*/ 255 w 290"/>
                <a:gd name="T21" fmla="*/ 237 h 242"/>
                <a:gd name="T22" fmla="*/ 275 w 290"/>
                <a:gd name="T23" fmla="*/ 227 h 242"/>
                <a:gd name="T24" fmla="*/ 286 w 290"/>
                <a:gd name="T25" fmla="*/ 216 h 242"/>
                <a:gd name="T26" fmla="*/ 290 w 290"/>
                <a:gd name="T27" fmla="*/ 196 h 242"/>
                <a:gd name="T28" fmla="*/ 283 w 290"/>
                <a:gd name="T29" fmla="*/ 164 h 242"/>
                <a:gd name="T30" fmla="*/ 266 w 290"/>
                <a:gd name="T31" fmla="*/ 119 h 242"/>
                <a:gd name="T32" fmla="*/ 237 w 290"/>
                <a:gd name="T33" fmla="*/ 64 h 242"/>
                <a:gd name="T34" fmla="*/ 213 w 290"/>
                <a:gd name="T35" fmla="*/ 24 h 242"/>
                <a:gd name="T36" fmla="*/ 196 w 290"/>
                <a:gd name="T37" fmla="*/ 5 h 242"/>
                <a:gd name="T38" fmla="*/ 181 w 290"/>
                <a:gd name="T39" fmla="*/ 0 h 242"/>
                <a:gd name="T40" fmla="*/ 170 w 290"/>
                <a:gd name="T41" fmla="*/ 5 h 242"/>
                <a:gd name="T42" fmla="*/ 158 w 290"/>
                <a:gd name="T43" fmla="*/ 18 h 242"/>
                <a:gd name="T44" fmla="*/ 140 w 290"/>
                <a:gd name="T45" fmla="*/ 26 h 242"/>
                <a:gd name="T46" fmla="*/ 120 w 290"/>
                <a:gd name="T47" fmla="*/ 35 h 242"/>
                <a:gd name="T48" fmla="*/ 94 w 290"/>
                <a:gd name="T49" fmla="*/ 29 h 242"/>
                <a:gd name="T50" fmla="*/ 64 w 290"/>
                <a:gd name="T51" fmla="*/ 21 h 242"/>
                <a:gd name="T52" fmla="*/ 41 w 290"/>
                <a:gd name="T53" fmla="*/ 18 h 242"/>
                <a:gd name="T54" fmla="*/ 24 w 290"/>
                <a:gd name="T55" fmla="*/ 21 h 242"/>
                <a:gd name="T56" fmla="*/ 8 w 290"/>
                <a:gd name="T57" fmla="*/ 26 h 242"/>
                <a:gd name="T58" fmla="*/ 3 w 290"/>
                <a:gd name="T59" fmla="*/ 38 h 242"/>
                <a:gd name="T60" fmla="*/ 0 w 290"/>
                <a:gd name="T61" fmla="*/ 59 h 242"/>
                <a:gd name="T62" fmla="*/ 3 w 290"/>
                <a:gd name="T63" fmla="*/ 81 h 242"/>
                <a:gd name="T64" fmla="*/ 14 w 290"/>
                <a:gd name="T65" fmla="*/ 111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90" h="242">
                  <a:moveTo>
                    <a:pt x="14" y="111"/>
                  </a:moveTo>
                  <a:lnTo>
                    <a:pt x="27" y="143"/>
                  </a:lnTo>
                  <a:lnTo>
                    <a:pt x="46" y="172"/>
                  </a:lnTo>
                  <a:lnTo>
                    <a:pt x="67" y="196"/>
                  </a:lnTo>
                  <a:lnTo>
                    <a:pt x="91" y="216"/>
                  </a:lnTo>
                  <a:lnTo>
                    <a:pt x="116" y="227"/>
                  </a:lnTo>
                  <a:lnTo>
                    <a:pt x="143" y="240"/>
                  </a:lnTo>
                  <a:lnTo>
                    <a:pt x="172" y="242"/>
                  </a:lnTo>
                  <a:lnTo>
                    <a:pt x="202" y="242"/>
                  </a:lnTo>
                  <a:lnTo>
                    <a:pt x="231" y="240"/>
                  </a:lnTo>
                  <a:lnTo>
                    <a:pt x="255" y="237"/>
                  </a:lnTo>
                  <a:lnTo>
                    <a:pt x="275" y="227"/>
                  </a:lnTo>
                  <a:lnTo>
                    <a:pt x="286" y="216"/>
                  </a:lnTo>
                  <a:lnTo>
                    <a:pt x="290" y="196"/>
                  </a:lnTo>
                  <a:lnTo>
                    <a:pt x="283" y="164"/>
                  </a:lnTo>
                  <a:lnTo>
                    <a:pt x="266" y="119"/>
                  </a:lnTo>
                  <a:lnTo>
                    <a:pt x="237" y="64"/>
                  </a:lnTo>
                  <a:lnTo>
                    <a:pt x="213" y="24"/>
                  </a:lnTo>
                  <a:lnTo>
                    <a:pt x="196" y="5"/>
                  </a:lnTo>
                  <a:lnTo>
                    <a:pt x="181" y="0"/>
                  </a:lnTo>
                  <a:lnTo>
                    <a:pt x="170" y="5"/>
                  </a:lnTo>
                  <a:lnTo>
                    <a:pt x="158" y="18"/>
                  </a:lnTo>
                  <a:lnTo>
                    <a:pt x="140" y="26"/>
                  </a:lnTo>
                  <a:lnTo>
                    <a:pt x="120" y="35"/>
                  </a:lnTo>
                  <a:lnTo>
                    <a:pt x="94" y="29"/>
                  </a:lnTo>
                  <a:lnTo>
                    <a:pt x="64" y="21"/>
                  </a:lnTo>
                  <a:lnTo>
                    <a:pt x="41" y="18"/>
                  </a:lnTo>
                  <a:lnTo>
                    <a:pt x="24" y="21"/>
                  </a:lnTo>
                  <a:lnTo>
                    <a:pt x="8" y="26"/>
                  </a:lnTo>
                  <a:lnTo>
                    <a:pt x="3" y="38"/>
                  </a:lnTo>
                  <a:lnTo>
                    <a:pt x="0" y="59"/>
                  </a:lnTo>
                  <a:lnTo>
                    <a:pt x="3" y="81"/>
                  </a:lnTo>
                  <a:lnTo>
                    <a:pt x="14" y="111"/>
                  </a:lnTo>
                  <a:close/>
                </a:path>
              </a:pathLst>
            </a:custGeom>
            <a:solidFill>
              <a:srgbClr val="825C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23"/>
            <p:cNvSpPr>
              <a:spLocks/>
            </p:cNvSpPr>
            <p:nvPr/>
          </p:nvSpPr>
          <p:spPr bwMode="auto">
            <a:xfrm>
              <a:off x="3934" y="1992"/>
              <a:ext cx="79" cy="60"/>
            </a:xfrm>
            <a:custGeom>
              <a:avLst/>
              <a:gdLst>
                <a:gd name="T0" fmla="*/ 3 w 239"/>
                <a:gd name="T1" fmla="*/ 70 h 178"/>
                <a:gd name="T2" fmla="*/ 15 w 239"/>
                <a:gd name="T3" fmla="*/ 97 h 178"/>
                <a:gd name="T4" fmla="*/ 26 w 239"/>
                <a:gd name="T5" fmla="*/ 114 h 178"/>
                <a:gd name="T6" fmla="*/ 40 w 239"/>
                <a:gd name="T7" fmla="*/ 132 h 178"/>
                <a:gd name="T8" fmla="*/ 61 w 239"/>
                <a:gd name="T9" fmla="*/ 146 h 178"/>
                <a:gd name="T10" fmla="*/ 82 w 239"/>
                <a:gd name="T11" fmla="*/ 154 h 178"/>
                <a:gd name="T12" fmla="*/ 105 w 239"/>
                <a:gd name="T13" fmla="*/ 164 h 178"/>
                <a:gd name="T14" fmla="*/ 134 w 239"/>
                <a:gd name="T15" fmla="*/ 170 h 178"/>
                <a:gd name="T16" fmla="*/ 164 w 239"/>
                <a:gd name="T17" fmla="*/ 175 h 178"/>
                <a:gd name="T18" fmla="*/ 193 w 239"/>
                <a:gd name="T19" fmla="*/ 178 h 178"/>
                <a:gd name="T20" fmla="*/ 213 w 239"/>
                <a:gd name="T21" fmla="*/ 175 h 178"/>
                <a:gd name="T22" fmla="*/ 228 w 239"/>
                <a:gd name="T23" fmla="*/ 167 h 178"/>
                <a:gd name="T24" fmla="*/ 237 w 239"/>
                <a:gd name="T25" fmla="*/ 152 h 178"/>
                <a:gd name="T26" fmla="*/ 239 w 239"/>
                <a:gd name="T27" fmla="*/ 135 h 178"/>
                <a:gd name="T28" fmla="*/ 234 w 239"/>
                <a:gd name="T29" fmla="*/ 105 h 178"/>
                <a:gd name="T30" fmla="*/ 223 w 239"/>
                <a:gd name="T31" fmla="*/ 73 h 178"/>
                <a:gd name="T32" fmla="*/ 199 w 239"/>
                <a:gd name="T33" fmla="*/ 32 h 178"/>
                <a:gd name="T34" fmla="*/ 185 w 239"/>
                <a:gd name="T35" fmla="*/ 11 h 178"/>
                <a:gd name="T36" fmla="*/ 172 w 239"/>
                <a:gd name="T37" fmla="*/ 0 h 178"/>
                <a:gd name="T38" fmla="*/ 161 w 239"/>
                <a:gd name="T39" fmla="*/ 0 h 178"/>
                <a:gd name="T40" fmla="*/ 150 w 239"/>
                <a:gd name="T41" fmla="*/ 0 h 178"/>
                <a:gd name="T42" fmla="*/ 137 w 239"/>
                <a:gd name="T43" fmla="*/ 6 h 178"/>
                <a:gd name="T44" fmla="*/ 123 w 239"/>
                <a:gd name="T45" fmla="*/ 11 h 178"/>
                <a:gd name="T46" fmla="*/ 105 w 239"/>
                <a:gd name="T47" fmla="*/ 14 h 178"/>
                <a:gd name="T48" fmla="*/ 85 w 239"/>
                <a:gd name="T49" fmla="*/ 14 h 178"/>
                <a:gd name="T50" fmla="*/ 61 w 239"/>
                <a:gd name="T51" fmla="*/ 11 h 178"/>
                <a:gd name="T52" fmla="*/ 43 w 239"/>
                <a:gd name="T53" fmla="*/ 11 h 178"/>
                <a:gd name="T54" fmla="*/ 26 w 239"/>
                <a:gd name="T55" fmla="*/ 14 h 178"/>
                <a:gd name="T56" fmla="*/ 15 w 239"/>
                <a:gd name="T57" fmla="*/ 21 h 178"/>
                <a:gd name="T58" fmla="*/ 3 w 239"/>
                <a:gd name="T59" fmla="*/ 30 h 178"/>
                <a:gd name="T60" fmla="*/ 0 w 239"/>
                <a:gd name="T61" fmla="*/ 41 h 178"/>
                <a:gd name="T62" fmla="*/ 0 w 239"/>
                <a:gd name="T63" fmla="*/ 52 h 178"/>
                <a:gd name="T64" fmla="*/ 3 w 239"/>
                <a:gd name="T65" fmla="*/ 70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9" h="178">
                  <a:moveTo>
                    <a:pt x="3" y="70"/>
                  </a:moveTo>
                  <a:lnTo>
                    <a:pt x="15" y="97"/>
                  </a:lnTo>
                  <a:lnTo>
                    <a:pt x="26" y="114"/>
                  </a:lnTo>
                  <a:lnTo>
                    <a:pt x="40" y="132"/>
                  </a:lnTo>
                  <a:lnTo>
                    <a:pt x="61" y="146"/>
                  </a:lnTo>
                  <a:lnTo>
                    <a:pt x="82" y="154"/>
                  </a:lnTo>
                  <a:lnTo>
                    <a:pt x="105" y="164"/>
                  </a:lnTo>
                  <a:lnTo>
                    <a:pt x="134" y="170"/>
                  </a:lnTo>
                  <a:lnTo>
                    <a:pt x="164" y="175"/>
                  </a:lnTo>
                  <a:lnTo>
                    <a:pt x="193" y="178"/>
                  </a:lnTo>
                  <a:lnTo>
                    <a:pt x="213" y="175"/>
                  </a:lnTo>
                  <a:lnTo>
                    <a:pt x="228" y="167"/>
                  </a:lnTo>
                  <a:lnTo>
                    <a:pt x="237" y="152"/>
                  </a:lnTo>
                  <a:lnTo>
                    <a:pt x="239" y="135"/>
                  </a:lnTo>
                  <a:lnTo>
                    <a:pt x="234" y="105"/>
                  </a:lnTo>
                  <a:lnTo>
                    <a:pt x="223" y="73"/>
                  </a:lnTo>
                  <a:lnTo>
                    <a:pt x="199" y="32"/>
                  </a:lnTo>
                  <a:lnTo>
                    <a:pt x="185" y="11"/>
                  </a:lnTo>
                  <a:lnTo>
                    <a:pt x="172" y="0"/>
                  </a:lnTo>
                  <a:lnTo>
                    <a:pt x="161" y="0"/>
                  </a:lnTo>
                  <a:lnTo>
                    <a:pt x="150" y="0"/>
                  </a:lnTo>
                  <a:lnTo>
                    <a:pt x="137" y="6"/>
                  </a:lnTo>
                  <a:lnTo>
                    <a:pt x="123" y="11"/>
                  </a:lnTo>
                  <a:lnTo>
                    <a:pt x="105" y="14"/>
                  </a:lnTo>
                  <a:lnTo>
                    <a:pt x="85" y="14"/>
                  </a:lnTo>
                  <a:lnTo>
                    <a:pt x="61" y="11"/>
                  </a:lnTo>
                  <a:lnTo>
                    <a:pt x="43" y="11"/>
                  </a:lnTo>
                  <a:lnTo>
                    <a:pt x="26" y="14"/>
                  </a:lnTo>
                  <a:lnTo>
                    <a:pt x="15" y="21"/>
                  </a:lnTo>
                  <a:lnTo>
                    <a:pt x="3" y="30"/>
                  </a:lnTo>
                  <a:lnTo>
                    <a:pt x="0" y="41"/>
                  </a:lnTo>
                  <a:lnTo>
                    <a:pt x="0" y="52"/>
                  </a:lnTo>
                  <a:lnTo>
                    <a:pt x="3" y="70"/>
                  </a:lnTo>
                  <a:close/>
                </a:path>
              </a:pathLst>
            </a:custGeom>
            <a:solidFill>
              <a:srgbClr val="8552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8" name="Freeform 224"/>
            <p:cNvSpPr>
              <a:spLocks/>
            </p:cNvSpPr>
            <p:nvPr/>
          </p:nvSpPr>
          <p:spPr bwMode="auto">
            <a:xfrm>
              <a:off x="3944" y="2013"/>
              <a:ext cx="66" cy="38"/>
            </a:xfrm>
            <a:custGeom>
              <a:avLst/>
              <a:gdLst>
                <a:gd name="T0" fmla="*/ 0 w 196"/>
                <a:gd name="T1" fmla="*/ 38 h 113"/>
                <a:gd name="T2" fmla="*/ 6 w 196"/>
                <a:gd name="T3" fmla="*/ 52 h 113"/>
                <a:gd name="T4" fmla="*/ 11 w 196"/>
                <a:gd name="T5" fmla="*/ 63 h 113"/>
                <a:gd name="T6" fmla="*/ 24 w 196"/>
                <a:gd name="T7" fmla="*/ 73 h 113"/>
                <a:gd name="T8" fmla="*/ 38 w 196"/>
                <a:gd name="T9" fmla="*/ 78 h 113"/>
                <a:gd name="T10" fmla="*/ 53 w 196"/>
                <a:gd name="T11" fmla="*/ 87 h 113"/>
                <a:gd name="T12" fmla="*/ 76 w 196"/>
                <a:gd name="T13" fmla="*/ 92 h 113"/>
                <a:gd name="T14" fmla="*/ 100 w 196"/>
                <a:gd name="T15" fmla="*/ 98 h 113"/>
                <a:gd name="T16" fmla="*/ 126 w 196"/>
                <a:gd name="T17" fmla="*/ 108 h 113"/>
                <a:gd name="T18" fmla="*/ 153 w 196"/>
                <a:gd name="T19" fmla="*/ 113 h 113"/>
                <a:gd name="T20" fmla="*/ 172 w 196"/>
                <a:gd name="T21" fmla="*/ 113 h 113"/>
                <a:gd name="T22" fmla="*/ 188 w 196"/>
                <a:gd name="T23" fmla="*/ 108 h 113"/>
                <a:gd name="T24" fmla="*/ 193 w 196"/>
                <a:gd name="T25" fmla="*/ 95 h 113"/>
                <a:gd name="T26" fmla="*/ 196 w 196"/>
                <a:gd name="T27" fmla="*/ 78 h 113"/>
                <a:gd name="T28" fmla="*/ 191 w 196"/>
                <a:gd name="T29" fmla="*/ 57 h 113"/>
                <a:gd name="T30" fmla="*/ 181 w 196"/>
                <a:gd name="T31" fmla="*/ 35 h 113"/>
                <a:gd name="T32" fmla="*/ 167 w 196"/>
                <a:gd name="T33" fmla="*/ 8 h 113"/>
                <a:gd name="T34" fmla="*/ 156 w 196"/>
                <a:gd name="T35" fmla="*/ 5 h 113"/>
                <a:gd name="T36" fmla="*/ 135 w 196"/>
                <a:gd name="T37" fmla="*/ 3 h 113"/>
                <a:gd name="T38" fmla="*/ 105 w 196"/>
                <a:gd name="T39" fmla="*/ 0 h 113"/>
                <a:gd name="T40" fmla="*/ 76 w 196"/>
                <a:gd name="T41" fmla="*/ 3 h 113"/>
                <a:gd name="T42" fmla="*/ 43 w 196"/>
                <a:gd name="T43" fmla="*/ 8 h 113"/>
                <a:gd name="T44" fmla="*/ 21 w 196"/>
                <a:gd name="T45" fmla="*/ 14 h 113"/>
                <a:gd name="T46" fmla="*/ 3 w 196"/>
                <a:gd name="T47" fmla="*/ 25 h 113"/>
                <a:gd name="T48" fmla="*/ 0 w 196"/>
                <a:gd name="T49" fmla="*/ 38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96" h="113">
                  <a:moveTo>
                    <a:pt x="0" y="38"/>
                  </a:moveTo>
                  <a:lnTo>
                    <a:pt x="6" y="52"/>
                  </a:lnTo>
                  <a:lnTo>
                    <a:pt x="11" y="63"/>
                  </a:lnTo>
                  <a:lnTo>
                    <a:pt x="24" y="73"/>
                  </a:lnTo>
                  <a:lnTo>
                    <a:pt x="38" y="78"/>
                  </a:lnTo>
                  <a:lnTo>
                    <a:pt x="53" y="87"/>
                  </a:lnTo>
                  <a:lnTo>
                    <a:pt x="76" y="92"/>
                  </a:lnTo>
                  <a:lnTo>
                    <a:pt x="100" y="98"/>
                  </a:lnTo>
                  <a:lnTo>
                    <a:pt x="126" y="108"/>
                  </a:lnTo>
                  <a:lnTo>
                    <a:pt x="153" y="113"/>
                  </a:lnTo>
                  <a:lnTo>
                    <a:pt x="172" y="113"/>
                  </a:lnTo>
                  <a:lnTo>
                    <a:pt x="188" y="108"/>
                  </a:lnTo>
                  <a:lnTo>
                    <a:pt x="193" y="95"/>
                  </a:lnTo>
                  <a:lnTo>
                    <a:pt x="196" y="78"/>
                  </a:lnTo>
                  <a:lnTo>
                    <a:pt x="191" y="57"/>
                  </a:lnTo>
                  <a:lnTo>
                    <a:pt x="181" y="35"/>
                  </a:lnTo>
                  <a:lnTo>
                    <a:pt x="167" y="8"/>
                  </a:lnTo>
                  <a:lnTo>
                    <a:pt x="156" y="5"/>
                  </a:lnTo>
                  <a:lnTo>
                    <a:pt x="135" y="3"/>
                  </a:lnTo>
                  <a:lnTo>
                    <a:pt x="105" y="0"/>
                  </a:lnTo>
                  <a:lnTo>
                    <a:pt x="76" y="3"/>
                  </a:lnTo>
                  <a:lnTo>
                    <a:pt x="43" y="8"/>
                  </a:lnTo>
                  <a:lnTo>
                    <a:pt x="21" y="14"/>
                  </a:lnTo>
                  <a:lnTo>
                    <a:pt x="3" y="25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8545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9" name="Freeform 225"/>
            <p:cNvSpPr>
              <a:spLocks/>
            </p:cNvSpPr>
            <p:nvPr/>
          </p:nvSpPr>
          <p:spPr bwMode="auto">
            <a:xfrm>
              <a:off x="4043" y="1980"/>
              <a:ext cx="925" cy="237"/>
            </a:xfrm>
            <a:custGeom>
              <a:avLst/>
              <a:gdLst>
                <a:gd name="T0" fmla="*/ 108 w 2776"/>
                <a:gd name="T1" fmla="*/ 368 h 712"/>
                <a:gd name="T2" fmla="*/ 29 w 2776"/>
                <a:gd name="T3" fmla="*/ 303 h 712"/>
                <a:gd name="T4" fmla="*/ 0 w 2776"/>
                <a:gd name="T5" fmla="*/ 275 h 712"/>
                <a:gd name="T6" fmla="*/ 14 w 2776"/>
                <a:gd name="T7" fmla="*/ 272 h 712"/>
                <a:gd name="T8" fmla="*/ 75 w 2776"/>
                <a:gd name="T9" fmla="*/ 278 h 712"/>
                <a:gd name="T10" fmla="*/ 175 w 2776"/>
                <a:gd name="T11" fmla="*/ 283 h 712"/>
                <a:gd name="T12" fmla="*/ 312 w 2776"/>
                <a:gd name="T13" fmla="*/ 275 h 712"/>
                <a:gd name="T14" fmla="*/ 488 w 2776"/>
                <a:gd name="T15" fmla="*/ 243 h 712"/>
                <a:gd name="T16" fmla="*/ 692 w 2776"/>
                <a:gd name="T17" fmla="*/ 173 h 712"/>
                <a:gd name="T18" fmla="*/ 778 w 2776"/>
                <a:gd name="T19" fmla="*/ 140 h 712"/>
                <a:gd name="T20" fmla="*/ 873 w 2776"/>
                <a:gd name="T21" fmla="*/ 105 h 712"/>
                <a:gd name="T22" fmla="*/ 982 w 2776"/>
                <a:gd name="T23" fmla="*/ 70 h 712"/>
                <a:gd name="T24" fmla="*/ 1096 w 2776"/>
                <a:gd name="T25" fmla="*/ 41 h 712"/>
                <a:gd name="T26" fmla="*/ 1212 w 2776"/>
                <a:gd name="T27" fmla="*/ 17 h 712"/>
                <a:gd name="T28" fmla="*/ 1324 w 2776"/>
                <a:gd name="T29" fmla="*/ 3 h 712"/>
                <a:gd name="T30" fmla="*/ 1432 w 2776"/>
                <a:gd name="T31" fmla="*/ 0 h 712"/>
                <a:gd name="T32" fmla="*/ 1526 w 2776"/>
                <a:gd name="T33" fmla="*/ 11 h 712"/>
                <a:gd name="T34" fmla="*/ 1683 w 2776"/>
                <a:gd name="T35" fmla="*/ 52 h 712"/>
                <a:gd name="T36" fmla="*/ 1847 w 2776"/>
                <a:gd name="T37" fmla="*/ 103 h 712"/>
                <a:gd name="T38" fmla="*/ 2008 w 2776"/>
                <a:gd name="T39" fmla="*/ 163 h 712"/>
                <a:gd name="T40" fmla="*/ 2163 w 2776"/>
                <a:gd name="T41" fmla="*/ 230 h 712"/>
                <a:gd name="T42" fmla="*/ 2307 w 2776"/>
                <a:gd name="T43" fmla="*/ 306 h 712"/>
                <a:gd name="T44" fmla="*/ 2437 w 2776"/>
                <a:gd name="T45" fmla="*/ 380 h 712"/>
                <a:gd name="T46" fmla="*/ 2549 w 2776"/>
                <a:gd name="T47" fmla="*/ 456 h 712"/>
                <a:gd name="T48" fmla="*/ 2636 w 2776"/>
                <a:gd name="T49" fmla="*/ 529 h 712"/>
                <a:gd name="T50" fmla="*/ 2757 w 2776"/>
                <a:gd name="T51" fmla="*/ 659 h 712"/>
                <a:gd name="T52" fmla="*/ 2776 w 2776"/>
                <a:gd name="T53" fmla="*/ 712 h 712"/>
                <a:gd name="T54" fmla="*/ 2706 w 2776"/>
                <a:gd name="T55" fmla="*/ 710 h 712"/>
                <a:gd name="T56" fmla="*/ 2561 w 2776"/>
                <a:gd name="T57" fmla="*/ 672 h 712"/>
                <a:gd name="T58" fmla="*/ 2350 w 2776"/>
                <a:gd name="T59" fmla="*/ 616 h 712"/>
                <a:gd name="T60" fmla="*/ 2087 w 2776"/>
                <a:gd name="T61" fmla="*/ 564 h 712"/>
                <a:gd name="T62" fmla="*/ 1783 w 2776"/>
                <a:gd name="T63" fmla="*/ 534 h 712"/>
                <a:gd name="T64" fmla="*/ 1452 w 2776"/>
                <a:gd name="T65" fmla="*/ 546 h 712"/>
                <a:gd name="T66" fmla="*/ 1139 w 2776"/>
                <a:gd name="T67" fmla="*/ 578 h 712"/>
                <a:gd name="T68" fmla="*/ 891 w 2776"/>
                <a:gd name="T69" fmla="*/ 596 h 712"/>
                <a:gd name="T70" fmla="*/ 695 w 2776"/>
                <a:gd name="T71" fmla="*/ 596 h 712"/>
                <a:gd name="T72" fmla="*/ 538 w 2776"/>
                <a:gd name="T73" fmla="*/ 581 h 712"/>
                <a:gd name="T74" fmla="*/ 412 w 2776"/>
                <a:gd name="T75" fmla="*/ 551 h 712"/>
                <a:gd name="T76" fmla="*/ 304 w 2776"/>
                <a:gd name="T77" fmla="*/ 505 h 712"/>
                <a:gd name="T78" fmla="*/ 207 w 2776"/>
                <a:gd name="T79" fmla="*/ 443 h 712"/>
                <a:gd name="T80" fmla="*/ 108 w 2776"/>
                <a:gd name="T81" fmla="*/ 368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776" h="712">
                  <a:moveTo>
                    <a:pt x="108" y="368"/>
                  </a:moveTo>
                  <a:lnTo>
                    <a:pt x="29" y="303"/>
                  </a:lnTo>
                  <a:lnTo>
                    <a:pt x="0" y="275"/>
                  </a:lnTo>
                  <a:lnTo>
                    <a:pt x="14" y="272"/>
                  </a:lnTo>
                  <a:lnTo>
                    <a:pt x="75" y="278"/>
                  </a:lnTo>
                  <a:lnTo>
                    <a:pt x="175" y="283"/>
                  </a:lnTo>
                  <a:lnTo>
                    <a:pt x="312" y="275"/>
                  </a:lnTo>
                  <a:lnTo>
                    <a:pt x="488" y="243"/>
                  </a:lnTo>
                  <a:lnTo>
                    <a:pt x="692" y="173"/>
                  </a:lnTo>
                  <a:lnTo>
                    <a:pt x="778" y="140"/>
                  </a:lnTo>
                  <a:lnTo>
                    <a:pt x="873" y="105"/>
                  </a:lnTo>
                  <a:lnTo>
                    <a:pt x="982" y="70"/>
                  </a:lnTo>
                  <a:lnTo>
                    <a:pt x="1096" y="41"/>
                  </a:lnTo>
                  <a:lnTo>
                    <a:pt x="1212" y="17"/>
                  </a:lnTo>
                  <a:lnTo>
                    <a:pt x="1324" y="3"/>
                  </a:lnTo>
                  <a:lnTo>
                    <a:pt x="1432" y="0"/>
                  </a:lnTo>
                  <a:lnTo>
                    <a:pt x="1526" y="11"/>
                  </a:lnTo>
                  <a:lnTo>
                    <a:pt x="1683" y="52"/>
                  </a:lnTo>
                  <a:lnTo>
                    <a:pt x="1847" y="103"/>
                  </a:lnTo>
                  <a:lnTo>
                    <a:pt x="2008" y="163"/>
                  </a:lnTo>
                  <a:lnTo>
                    <a:pt x="2163" y="230"/>
                  </a:lnTo>
                  <a:lnTo>
                    <a:pt x="2307" y="306"/>
                  </a:lnTo>
                  <a:lnTo>
                    <a:pt x="2437" y="380"/>
                  </a:lnTo>
                  <a:lnTo>
                    <a:pt x="2549" y="456"/>
                  </a:lnTo>
                  <a:lnTo>
                    <a:pt x="2636" y="529"/>
                  </a:lnTo>
                  <a:lnTo>
                    <a:pt x="2757" y="659"/>
                  </a:lnTo>
                  <a:lnTo>
                    <a:pt x="2776" y="712"/>
                  </a:lnTo>
                  <a:lnTo>
                    <a:pt x="2706" y="710"/>
                  </a:lnTo>
                  <a:lnTo>
                    <a:pt x="2561" y="672"/>
                  </a:lnTo>
                  <a:lnTo>
                    <a:pt x="2350" y="616"/>
                  </a:lnTo>
                  <a:lnTo>
                    <a:pt x="2087" y="564"/>
                  </a:lnTo>
                  <a:lnTo>
                    <a:pt x="1783" y="534"/>
                  </a:lnTo>
                  <a:lnTo>
                    <a:pt x="1452" y="546"/>
                  </a:lnTo>
                  <a:lnTo>
                    <a:pt x="1139" y="578"/>
                  </a:lnTo>
                  <a:lnTo>
                    <a:pt x="891" y="596"/>
                  </a:lnTo>
                  <a:lnTo>
                    <a:pt x="695" y="596"/>
                  </a:lnTo>
                  <a:lnTo>
                    <a:pt x="538" y="581"/>
                  </a:lnTo>
                  <a:lnTo>
                    <a:pt x="412" y="551"/>
                  </a:lnTo>
                  <a:lnTo>
                    <a:pt x="304" y="505"/>
                  </a:lnTo>
                  <a:lnTo>
                    <a:pt x="207" y="443"/>
                  </a:lnTo>
                  <a:lnTo>
                    <a:pt x="108" y="368"/>
                  </a:lnTo>
                  <a:close/>
                </a:path>
              </a:pathLst>
            </a:custGeom>
            <a:solidFill>
              <a:srgbClr val="0047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1" name="Freeform 226"/>
            <p:cNvSpPr>
              <a:spLocks/>
            </p:cNvSpPr>
            <p:nvPr/>
          </p:nvSpPr>
          <p:spPr bwMode="auto">
            <a:xfrm>
              <a:off x="4625" y="2003"/>
              <a:ext cx="336" cy="215"/>
            </a:xfrm>
            <a:custGeom>
              <a:avLst/>
              <a:gdLst>
                <a:gd name="T0" fmla="*/ 0 w 1009"/>
                <a:gd name="T1" fmla="*/ 0 h 645"/>
                <a:gd name="T2" fmla="*/ 146 w 1009"/>
                <a:gd name="T3" fmla="*/ 38 h 645"/>
                <a:gd name="T4" fmla="*/ 277 w 1009"/>
                <a:gd name="T5" fmla="*/ 79 h 645"/>
                <a:gd name="T6" fmla="*/ 398 w 1009"/>
                <a:gd name="T7" fmla="*/ 128 h 645"/>
                <a:gd name="T8" fmla="*/ 509 w 1009"/>
                <a:gd name="T9" fmla="*/ 181 h 645"/>
                <a:gd name="T10" fmla="*/ 608 w 1009"/>
                <a:gd name="T11" fmla="*/ 240 h 645"/>
                <a:gd name="T12" fmla="*/ 699 w 1009"/>
                <a:gd name="T13" fmla="*/ 303 h 645"/>
                <a:gd name="T14" fmla="*/ 783 w 1009"/>
                <a:gd name="T15" fmla="*/ 370 h 645"/>
                <a:gd name="T16" fmla="*/ 862 w 1009"/>
                <a:gd name="T17" fmla="*/ 440 h 645"/>
                <a:gd name="T18" fmla="*/ 961 w 1009"/>
                <a:gd name="T19" fmla="*/ 564 h 645"/>
                <a:gd name="T20" fmla="*/ 1009 w 1009"/>
                <a:gd name="T21" fmla="*/ 627 h 645"/>
                <a:gd name="T22" fmla="*/ 1006 w 1009"/>
                <a:gd name="T23" fmla="*/ 645 h 645"/>
                <a:gd name="T24" fmla="*/ 953 w 1009"/>
                <a:gd name="T25" fmla="*/ 627 h 645"/>
                <a:gd name="T26" fmla="*/ 848 w 1009"/>
                <a:gd name="T27" fmla="*/ 589 h 645"/>
                <a:gd name="T28" fmla="*/ 696 w 1009"/>
                <a:gd name="T29" fmla="*/ 543 h 645"/>
                <a:gd name="T30" fmla="*/ 492 w 1009"/>
                <a:gd name="T31" fmla="*/ 502 h 645"/>
                <a:gd name="T32" fmla="*/ 242 w 1009"/>
                <a:gd name="T33" fmla="*/ 476 h 645"/>
                <a:gd name="T34" fmla="*/ 363 w 1009"/>
                <a:gd name="T35" fmla="*/ 426 h 645"/>
                <a:gd name="T36" fmla="*/ 404 w 1009"/>
                <a:gd name="T37" fmla="*/ 370 h 645"/>
                <a:gd name="T38" fmla="*/ 382 w 1009"/>
                <a:gd name="T39" fmla="*/ 313 h 645"/>
                <a:gd name="T40" fmla="*/ 315 w 1009"/>
                <a:gd name="T41" fmla="*/ 248 h 645"/>
                <a:gd name="T42" fmla="*/ 225 w 1009"/>
                <a:gd name="T43" fmla="*/ 184 h 645"/>
                <a:gd name="T44" fmla="*/ 132 w 1009"/>
                <a:gd name="T45" fmla="*/ 120 h 645"/>
                <a:gd name="T46" fmla="*/ 50 w 1009"/>
                <a:gd name="T47" fmla="*/ 58 h 645"/>
                <a:gd name="T48" fmla="*/ 0 w 1009"/>
                <a:gd name="T49" fmla="*/ 0 h 6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09" h="645">
                  <a:moveTo>
                    <a:pt x="0" y="0"/>
                  </a:moveTo>
                  <a:lnTo>
                    <a:pt x="146" y="38"/>
                  </a:lnTo>
                  <a:lnTo>
                    <a:pt x="277" y="79"/>
                  </a:lnTo>
                  <a:lnTo>
                    <a:pt x="398" y="128"/>
                  </a:lnTo>
                  <a:lnTo>
                    <a:pt x="509" y="181"/>
                  </a:lnTo>
                  <a:lnTo>
                    <a:pt x="608" y="240"/>
                  </a:lnTo>
                  <a:lnTo>
                    <a:pt x="699" y="303"/>
                  </a:lnTo>
                  <a:lnTo>
                    <a:pt x="783" y="370"/>
                  </a:lnTo>
                  <a:lnTo>
                    <a:pt x="862" y="440"/>
                  </a:lnTo>
                  <a:lnTo>
                    <a:pt x="961" y="564"/>
                  </a:lnTo>
                  <a:lnTo>
                    <a:pt x="1009" y="627"/>
                  </a:lnTo>
                  <a:lnTo>
                    <a:pt x="1006" y="645"/>
                  </a:lnTo>
                  <a:lnTo>
                    <a:pt x="953" y="627"/>
                  </a:lnTo>
                  <a:lnTo>
                    <a:pt x="848" y="589"/>
                  </a:lnTo>
                  <a:lnTo>
                    <a:pt x="696" y="543"/>
                  </a:lnTo>
                  <a:lnTo>
                    <a:pt x="492" y="502"/>
                  </a:lnTo>
                  <a:lnTo>
                    <a:pt x="242" y="476"/>
                  </a:lnTo>
                  <a:lnTo>
                    <a:pt x="363" y="426"/>
                  </a:lnTo>
                  <a:lnTo>
                    <a:pt x="404" y="370"/>
                  </a:lnTo>
                  <a:lnTo>
                    <a:pt x="382" y="313"/>
                  </a:lnTo>
                  <a:lnTo>
                    <a:pt x="315" y="248"/>
                  </a:lnTo>
                  <a:lnTo>
                    <a:pt x="225" y="184"/>
                  </a:lnTo>
                  <a:lnTo>
                    <a:pt x="132" y="120"/>
                  </a:lnTo>
                  <a:lnTo>
                    <a:pt x="50" y="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2" name="Freeform 227"/>
            <p:cNvSpPr>
              <a:spLocks/>
            </p:cNvSpPr>
            <p:nvPr/>
          </p:nvSpPr>
          <p:spPr bwMode="auto">
            <a:xfrm>
              <a:off x="4415" y="3130"/>
              <a:ext cx="77" cy="81"/>
            </a:xfrm>
            <a:custGeom>
              <a:avLst/>
              <a:gdLst>
                <a:gd name="T0" fmla="*/ 99 w 230"/>
                <a:gd name="T1" fmla="*/ 8 h 245"/>
                <a:gd name="T2" fmla="*/ 127 w 230"/>
                <a:gd name="T3" fmla="*/ 19 h 245"/>
                <a:gd name="T4" fmla="*/ 151 w 230"/>
                <a:gd name="T5" fmla="*/ 29 h 245"/>
                <a:gd name="T6" fmla="*/ 169 w 230"/>
                <a:gd name="T7" fmla="*/ 40 h 245"/>
                <a:gd name="T8" fmla="*/ 186 w 230"/>
                <a:gd name="T9" fmla="*/ 54 h 245"/>
                <a:gd name="T10" fmla="*/ 198 w 230"/>
                <a:gd name="T11" fmla="*/ 70 h 245"/>
                <a:gd name="T12" fmla="*/ 210 w 230"/>
                <a:gd name="T13" fmla="*/ 87 h 245"/>
                <a:gd name="T14" fmla="*/ 219 w 230"/>
                <a:gd name="T15" fmla="*/ 111 h 245"/>
                <a:gd name="T16" fmla="*/ 227 w 230"/>
                <a:gd name="T17" fmla="*/ 137 h 245"/>
                <a:gd name="T18" fmla="*/ 230 w 230"/>
                <a:gd name="T19" fmla="*/ 162 h 245"/>
                <a:gd name="T20" fmla="*/ 230 w 230"/>
                <a:gd name="T21" fmla="*/ 186 h 245"/>
                <a:gd name="T22" fmla="*/ 227 w 230"/>
                <a:gd name="T23" fmla="*/ 207 h 245"/>
                <a:gd name="T24" fmla="*/ 219 w 230"/>
                <a:gd name="T25" fmla="*/ 224 h 245"/>
                <a:gd name="T26" fmla="*/ 207 w 230"/>
                <a:gd name="T27" fmla="*/ 235 h 245"/>
                <a:gd name="T28" fmla="*/ 192 w 230"/>
                <a:gd name="T29" fmla="*/ 245 h 245"/>
                <a:gd name="T30" fmla="*/ 172 w 230"/>
                <a:gd name="T31" fmla="*/ 245 h 245"/>
                <a:gd name="T32" fmla="*/ 146 w 230"/>
                <a:gd name="T33" fmla="*/ 239 h 245"/>
                <a:gd name="T34" fmla="*/ 119 w 230"/>
                <a:gd name="T35" fmla="*/ 230 h 245"/>
                <a:gd name="T36" fmla="*/ 92 w 230"/>
                <a:gd name="T37" fmla="*/ 213 h 245"/>
                <a:gd name="T38" fmla="*/ 70 w 230"/>
                <a:gd name="T39" fmla="*/ 195 h 245"/>
                <a:gd name="T40" fmla="*/ 52 w 230"/>
                <a:gd name="T41" fmla="*/ 172 h 245"/>
                <a:gd name="T42" fmla="*/ 35 w 230"/>
                <a:gd name="T43" fmla="*/ 148 h 245"/>
                <a:gd name="T44" fmla="*/ 20 w 230"/>
                <a:gd name="T45" fmla="*/ 122 h 245"/>
                <a:gd name="T46" fmla="*/ 8 w 230"/>
                <a:gd name="T47" fmla="*/ 96 h 245"/>
                <a:gd name="T48" fmla="*/ 3 w 230"/>
                <a:gd name="T49" fmla="*/ 67 h 245"/>
                <a:gd name="T50" fmla="*/ 0 w 230"/>
                <a:gd name="T51" fmla="*/ 43 h 245"/>
                <a:gd name="T52" fmla="*/ 3 w 230"/>
                <a:gd name="T53" fmla="*/ 24 h 245"/>
                <a:gd name="T54" fmla="*/ 8 w 230"/>
                <a:gd name="T55" fmla="*/ 11 h 245"/>
                <a:gd name="T56" fmla="*/ 17 w 230"/>
                <a:gd name="T57" fmla="*/ 3 h 245"/>
                <a:gd name="T58" fmla="*/ 32 w 230"/>
                <a:gd name="T59" fmla="*/ 0 h 245"/>
                <a:gd name="T60" fmla="*/ 49 w 230"/>
                <a:gd name="T61" fmla="*/ 0 h 245"/>
                <a:gd name="T62" fmla="*/ 73 w 230"/>
                <a:gd name="T63" fmla="*/ 3 h 245"/>
                <a:gd name="T64" fmla="*/ 99 w 230"/>
                <a:gd name="T65" fmla="*/ 8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0" h="245">
                  <a:moveTo>
                    <a:pt x="99" y="8"/>
                  </a:moveTo>
                  <a:lnTo>
                    <a:pt x="127" y="19"/>
                  </a:lnTo>
                  <a:lnTo>
                    <a:pt x="151" y="29"/>
                  </a:lnTo>
                  <a:lnTo>
                    <a:pt x="169" y="40"/>
                  </a:lnTo>
                  <a:lnTo>
                    <a:pt x="186" y="54"/>
                  </a:lnTo>
                  <a:lnTo>
                    <a:pt x="198" y="70"/>
                  </a:lnTo>
                  <a:lnTo>
                    <a:pt x="210" y="87"/>
                  </a:lnTo>
                  <a:lnTo>
                    <a:pt x="219" y="111"/>
                  </a:lnTo>
                  <a:lnTo>
                    <a:pt x="227" y="137"/>
                  </a:lnTo>
                  <a:lnTo>
                    <a:pt x="230" y="162"/>
                  </a:lnTo>
                  <a:lnTo>
                    <a:pt x="230" y="186"/>
                  </a:lnTo>
                  <a:lnTo>
                    <a:pt x="227" y="207"/>
                  </a:lnTo>
                  <a:lnTo>
                    <a:pt x="219" y="224"/>
                  </a:lnTo>
                  <a:lnTo>
                    <a:pt x="207" y="235"/>
                  </a:lnTo>
                  <a:lnTo>
                    <a:pt x="192" y="245"/>
                  </a:lnTo>
                  <a:lnTo>
                    <a:pt x="172" y="245"/>
                  </a:lnTo>
                  <a:lnTo>
                    <a:pt x="146" y="239"/>
                  </a:lnTo>
                  <a:lnTo>
                    <a:pt x="119" y="230"/>
                  </a:lnTo>
                  <a:lnTo>
                    <a:pt x="92" y="213"/>
                  </a:lnTo>
                  <a:lnTo>
                    <a:pt x="70" y="195"/>
                  </a:lnTo>
                  <a:lnTo>
                    <a:pt x="52" y="172"/>
                  </a:lnTo>
                  <a:lnTo>
                    <a:pt x="35" y="148"/>
                  </a:lnTo>
                  <a:lnTo>
                    <a:pt x="20" y="122"/>
                  </a:lnTo>
                  <a:lnTo>
                    <a:pt x="8" y="96"/>
                  </a:lnTo>
                  <a:lnTo>
                    <a:pt x="3" y="67"/>
                  </a:lnTo>
                  <a:lnTo>
                    <a:pt x="0" y="43"/>
                  </a:lnTo>
                  <a:lnTo>
                    <a:pt x="3" y="24"/>
                  </a:lnTo>
                  <a:lnTo>
                    <a:pt x="8" y="11"/>
                  </a:lnTo>
                  <a:lnTo>
                    <a:pt x="17" y="3"/>
                  </a:lnTo>
                  <a:lnTo>
                    <a:pt x="32" y="0"/>
                  </a:lnTo>
                  <a:lnTo>
                    <a:pt x="49" y="0"/>
                  </a:lnTo>
                  <a:lnTo>
                    <a:pt x="73" y="3"/>
                  </a:lnTo>
                  <a:lnTo>
                    <a:pt x="99" y="8"/>
                  </a:lnTo>
                  <a:close/>
                </a:path>
              </a:pathLst>
            </a:custGeom>
            <a:solidFill>
              <a:srgbClr val="E6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3" name="Freeform 228"/>
            <p:cNvSpPr>
              <a:spLocks/>
            </p:cNvSpPr>
            <p:nvPr/>
          </p:nvSpPr>
          <p:spPr bwMode="auto">
            <a:xfrm>
              <a:off x="4418" y="3136"/>
              <a:ext cx="72" cy="73"/>
            </a:xfrm>
            <a:custGeom>
              <a:avLst/>
              <a:gdLst>
                <a:gd name="T0" fmla="*/ 103 w 216"/>
                <a:gd name="T1" fmla="*/ 13 h 220"/>
                <a:gd name="T2" fmla="*/ 126 w 216"/>
                <a:gd name="T3" fmla="*/ 21 h 220"/>
                <a:gd name="T4" fmla="*/ 146 w 216"/>
                <a:gd name="T5" fmla="*/ 30 h 220"/>
                <a:gd name="T6" fmla="*/ 164 w 216"/>
                <a:gd name="T7" fmla="*/ 38 h 220"/>
                <a:gd name="T8" fmla="*/ 178 w 216"/>
                <a:gd name="T9" fmla="*/ 48 h 220"/>
                <a:gd name="T10" fmla="*/ 190 w 216"/>
                <a:gd name="T11" fmla="*/ 59 h 220"/>
                <a:gd name="T12" fmla="*/ 199 w 216"/>
                <a:gd name="T13" fmla="*/ 73 h 220"/>
                <a:gd name="T14" fmla="*/ 208 w 216"/>
                <a:gd name="T15" fmla="*/ 94 h 220"/>
                <a:gd name="T16" fmla="*/ 213 w 216"/>
                <a:gd name="T17" fmla="*/ 118 h 220"/>
                <a:gd name="T18" fmla="*/ 216 w 216"/>
                <a:gd name="T19" fmla="*/ 141 h 220"/>
                <a:gd name="T20" fmla="*/ 216 w 216"/>
                <a:gd name="T21" fmla="*/ 164 h 220"/>
                <a:gd name="T22" fmla="*/ 213 w 216"/>
                <a:gd name="T23" fmla="*/ 185 h 220"/>
                <a:gd name="T24" fmla="*/ 208 w 216"/>
                <a:gd name="T25" fmla="*/ 199 h 220"/>
                <a:gd name="T26" fmla="*/ 197 w 216"/>
                <a:gd name="T27" fmla="*/ 211 h 220"/>
                <a:gd name="T28" fmla="*/ 181 w 216"/>
                <a:gd name="T29" fmla="*/ 220 h 220"/>
                <a:gd name="T30" fmla="*/ 161 w 216"/>
                <a:gd name="T31" fmla="*/ 220 h 220"/>
                <a:gd name="T32" fmla="*/ 138 w 216"/>
                <a:gd name="T33" fmla="*/ 213 h 220"/>
                <a:gd name="T34" fmla="*/ 111 w 216"/>
                <a:gd name="T35" fmla="*/ 205 h 220"/>
                <a:gd name="T36" fmla="*/ 87 w 216"/>
                <a:gd name="T37" fmla="*/ 191 h 220"/>
                <a:gd name="T38" fmla="*/ 68 w 216"/>
                <a:gd name="T39" fmla="*/ 173 h 220"/>
                <a:gd name="T40" fmla="*/ 49 w 216"/>
                <a:gd name="T41" fmla="*/ 153 h 220"/>
                <a:gd name="T42" fmla="*/ 33 w 216"/>
                <a:gd name="T43" fmla="*/ 129 h 220"/>
                <a:gd name="T44" fmla="*/ 20 w 216"/>
                <a:gd name="T45" fmla="*/ 106 h 220"/>
                <a:gd name="T46" fmla="*/ 12 w 216"/>
                <a:gd name="T47" fmla="*/ 80 h 220"/>
                <a:gd name="T48" fmla="*/ 6 w 216"/>
                <a:gd name="T49" fmla="*/ 54 h 220"/>
                <a:gd name="T50" fmla="*/ 0 w 216"/>
                <a:gd name="T51" fmla="*/ 33 h 220"/>
                <a:gd name="T52" fmla="*/ 3 w 216"/>
                <a:gd name="T53" fmla="*/ 19 h 220"/>
                <a:gd name="T54" fmla="*/ 9 w 216"/>
                <a:gd name="T55" fmla="*/ 7 h 220"/>
                <a:gd name="T56" fmla="*/ 20 w 216"/>
                <a:gd name="T57" fmla="*/ 0 h 220"/>
                <a:gd name="T58" fmla="*/ 35 w 216"/>
                <a:gd name="T59" fmla="*/ 0 h 220"/>
                <a:gd name="T60" fmla="*/ 55 w 216"/>
                <a:gd name="T61" fmla="*/ 0 h 220"/>
                <a:gd name="T62" fmla="*/ 76 w 216"/>
                <a:gd name="T63" fmla="*/ 7 h 220"/>
                <a:gd name="T64" fmla="*/ 103 w 216"/>
                <a:gd name="T65" fmla="*/ 13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16" h="220">
                  <a:moveTo>
                    <a:pt x="103" y="13"/>
                  </a:moveTo>
                  <a:lnTo>
                    <a:pt x="126" y="21"/>
                  </a:lnTo>
                  <a:lnTo>
                    <a:pt x="146" y="30"/>
                  </a:lnTo>
                  <a:lnTo>
                    <a:pt x="164" y="38"/>
                  </a:lnTo>
                  <a:lnTo>
                    <a:pt x="178" y="48"/>
                  </a:lnTo>
                  <a:lnTo>
                    <a:pt x="190" y="59"/>
                  </a:lnTo>
                  <a:lnTo>
                    <a:pt x="199" y="73"/>
                  </a:lnTo>
                  <a:lnTo>
                    <a:pt x="208" y="94"/>
                  </a:lnTo>
                  <a:lnTo>
                    <a:pt x="213" y="118"/>
                  </a:lnTo>
                  <a:lnTo>
                    <a:pt x="216" y="141"/>
                  </a:lnTo>
                  <a:lnTo>
                    <a:pt x="216" y="164"/>
                  </a:lnTo>
                  <a:lnTo>
                    <a:pt x="213" y="185"/>
                  </a:lnTo>
                  <a:lnTo>
                    <a:pt x="208" y="199"/>
                  </a:lnTo>
                  <a:lnTo>
                    <a:pt x="197" y="211"/>
                  </a:lnTo>
                  <a:lnTo>
                    <a:pt x="181" y="220"/>
                  </a:lnTo>
                  <a:lnTo>
                    <a:pt x="161" y="220"/>
                  </a:lnTo>
                  <a:lnTo>
                    <a:pt x="138" y="213"/>
                  </a:lnTo>
                  <a:lnTo>
                    <a:pt x="111" y="205"/>
                  </a:lnTo>
                  <a:lnTo>
                    <a:pt x="87" y="191"/>
                  </a:lnTo>
                  <a:lnTo>
                    <a:pt x="68" y="173"/>
                  </a:lnTo>
                  <a:lnTo>
                    <a:pt x="49" y="153"/>
                  </a:lnTo>
                  <a:lnTo>
                    <a:pt x="33" y="129"/>
                  </a:lnTo>
                  <a:lnTo>
                    <a:pt x="20" y="106"/>
                  </a:lnTo>
                  <a:lnTo>
                    <a:pt x="12" y="80"/>
                  </a:lnTo>
                  <a:lnTo>
                    <a:pt x="6" y="54"/>
                  </a:lnTo>
                  <a:lnTo>
                    <a:pt x="0" y="33"/>
                  </a:lnTo>
                  <a:lnTo>
                    <a:pt x="3" y="19"/>
                  </a:lnTo>
                  <a:lnTo>
                    <a:pt x="9" y="7"/>
                  </a:lnTo>
                  <a:lnTo>
                    <a:pt x="20" y="0"/>
                  </a:lnTo>
                  <a:lnTo>
                    <a:pt x="35" y="0"/>
                  </a:lnTo>
                  <a:lnTo>
                    <a:pt x="55" y="0"/>
                  </a:lnTo>
                  <a:lnTo>
                    <a:pt x="76" y="7"/>
                  </a:lnTo>
                  <a:lnTo>
                    <a:pt x="103" y="13"/>
                  </a:lnTo>
                  <a:close/>
                </a:path>
              </a:pathLst>
            </a:custGeom>
            <a:solidFill>
              <a:srgbClr val="EB1C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4" name="Freeform 229"/>
            <p:cNvSpPr>
              <a:spLocks/>
            </p:cNvSpPr>
            <p:nvPr/>
          </p:nvSpPr>
          <p:spPr bwMode="auto">
            <a:xfrm>
              <a:off x="4420" y="3143"/>
              <a:ext cx="69" cy="64"/>
            </a:xfrm>
            <a:custGeom>
              <a:avLst/>
              <a:gdLst>
                <a:gd name="T0" fmla="*/ 102 w 207"/>
                <a:gd name="T1" fmla="*/ 14 h 192"/>
                <a:gd name="T2" fmla="*/ 123 w 207"/>
                <a:gd name="T3" fmla="*/ 24 h 192"/>
                <a:gd name="T4" fmla="*/ 143 w 207"/>
                <a:gd name="T5" fmla="*/ 30 h 192"/>
                <a:gd name="T6" fmla="*/ 158 w 207"/>
                <a:gd name="T7" fmla="*/ 35 h 192"/>
                <a:gd name="T8" fmla="*/ 172 w 207"/>
                <a:gd name="T9" fmla="*/ 44 h 192"/>
                <a:gd name="T10" fmla="*/ 181 w 207"/>
                <a:gd name="T11" fmla="*/ 52 h 192"/>
                <a:gd name="T12" fmla="*/ 191 w 207"/>
                <a:gd name="T13" fmla="*/ 65 h 192"/>
                <a:gd name="T14" fmla="*/ 199 w 207"/>
                <a:gd name="T15" fmla="*/ 82 h 192"/>
                <a:gd name="T16" fmla="*/ 207 w 207"/>
                <a:gd name="T17" fmla="*/ 103 h 192"/>
                <a:gd name="T18" fmla="*/ 207 w 207"/>
                <a:gd name="T19" fmla="*/ 122 h 192"/>
                <a:gd name="T20" fmla="*/ 207 w 207"/>
                <a:gd name="T21" fmla="*/ 143 h 192"/>
                <a:gd name="T22" fmla="*/ 205 w 207"/>
                <a:gd name="T23" fmla="*/ 162 h 192"/>
                <a:gd name="T24" fmla="*/ 196 w 207"/>
                <a:gd name="T25" fmla="*/ 176 h 192"/>
                <a:gd name="T26" fmla="*/ 184 w 207"/>
                <a:gd name="T27" fmla="*/ 187 h 192"/>
                <a:gd name="T28" fmla="*/ 172 w 207"/>
                <a:gd name="T29" fmla="*/ 192 h 192"/>
                <a:gd name="T30" fmla="*/ 151 w 207"/>
                <a:gd name="T31" fmla="*/ 192 h 192"/>
                <a:gd name="T32" fmla="*/ 132 w 207"/>
                <a:gd name="T33" fmla="*/ 187 h 192"/>
                <a:gd name="T34" fmla="*/ 108 w 207"/>
                <a:gd name="T35" fmla="*/ 178 h 192"/>
                <a:gd name="T36" fmla="*/ 88 w 207"/>
                <a:gd name="T37" fmla="*/ 167 h 192"/>
                <a:gd name="T38" fmla="*/ 67 w 207"/>
                <a:gd name="T39" fmla="*/ 149 h 192"/>
                <a:gd name="T40" fmla="*/ 49 w 207"/>
                <a:gd name="T41" fmla="*/ 132 h 192"/>
                <a:gd name="T42" fmla="*/ 32 w 207"/>
                <a:gd name="T43" fmla="*/ 111 h 192"/>
                <a:gd name="T44" fmla="*/ 21 w 207"/>
                <a:gd name="T45" fmla="*/ 87 h 192"/>
                <a:gd name="T46" fmla="*/ 11 w 207"/>
                <a:gd name="T47" fmla="*/ 68 h 192"/>
                <a:gd name="T48" fmla="*/ 6 w 207"/>
                <a:gd name="T49" fmla="*/ 44 h 192"/>
                <a:gd name="T50" fmla="*/ 0 w 207"/>
                <a:gd name="T51" fmla="*/ 24 h 192"/>
                <a:gd name="T52" fmla="*/ 3 w 207"/>
                <a:gd name="T53" fmla="*/ 12 h 192"/>
                <a:gd name="T54" fmla="*/ 11 w 207"/>
                <a:gd name="T55" fmla="*/ 3 h 192"/>
                <a:gd name="T56" fmla="*/ 24 w 207"/>
                <a:gd name="T57" fmla="*/ 0 h 192"/>
                <a:gd name="T58" fmla="*/ 38 w 207"/>
                <a:gd name="T59" fmla="*/ 0 h 192"/>
                <a:gd name="T60" fmla="*/ 59 w 207"/>
                <a:gd name="T61" fmla="*/ 3 h 192"/>
                <a:gd name="T62" fmla="*/ 78 w 207"/>
                <a:gd name="T63" fmla="*/ 9 h 192"/>
                <a:gd name="T64" fmla="*/ 102 w 207"/>
                <a:gd name="T65" fmla="*/ 14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7" h="192">
                  <a:moveTo>
                    <a:pt x="102" y="14"/>
                  </a:moveTo>
                  <a:lnTo>
                    <a:pt x="123" y="24"/>
                  </a:lnTo>
                  <a:lnTo>
                    <a:pt x="143" y="30"/>
                  </a:lnTo>
                  <a:lnTo>
                    <a:pt x="158" y="35"/>
                  </a:lnTo>
                  <a:lnTo>
                    <a:pt x="172" y="44"/>
                  </a:lnTo>
                  <a:lnTo>
                    <a:pt x="181" y="52"/>
                  </a:lnTo>
                  <a:lnTo>
                    <a:pt x="191" y="65"/>
                  </a:lnTo>
                  <a:lnTo>
                    <a:pt x="199" y="82"/>
                  </a:lnTo>
                  <a:lnTo>
                    <a:pt x="207" y="103"/>
                  </a:lnTo>
                  <a:lnTo>
                    <a:pt x="207" y="122"/>
                  </a:lnTo>
                  <a:lnTo>
                    <a:pt x="207" y="143"/>
                  </a:lnTo>
                  <a:lnTo>
                    <a:pt x="205" y="162"/>
                  </a:lnTo>
                  <a:lnTo>
                    <a:pt x="196" y="176"/>
                  </a:lnTo>
                  <a:lnTo>
                    <a:pt x="184" y="187"/>
                  </a:lnTo>
                  <a:lnTo>
                    <a:pt x="172" y="192"/>
                  </a:lnTo>
                  <a:lnTo>
                    <a:pt x="151" y="192"/>
                  </a:lnTo>
                  <a:lnTo>
                    <a:pt x="132" y="187"/>
                  </a:lnTo>
                  <a:lnTo>
                    <a:pt x="108" y="178"/>
                  </a:lnTo>
                  <a:lnTo>
                    <a:pt x="88" y="167"/>
                  </a:lnTo>
                  <a:lnTo>
                    <a:pt x="67" y="149"/>
                  </a:lnTo>
                  <a:lnTo>
                    <a:pt x="49" y="132"/>
                  </a:lnTo>
                  <a:lnTo>
                    <a:pt x="32" y="111"/>
                  </a:lnTo>
                  <a:lnTo>
                    <a:pt x="21" y="87"/>
                  </a:lnTo>
                  <a:lnTo>
                    <a:pt x="11" y="68"/>
                  </a:lnTo>
                  <a:lnTo>
                    <a:pt x="6" y="44"/>
                  </a:lnTo>
                  <a:lnTo>
                    <a:pt x="0" y="24"/>
                  </a:lnTo>
                  <a:lnTo>
                    <a:pt x="3" y="12"/>
                  </a:lnTo>
                  <a:lnTo>
                    <a:pt x="11" y="3"/>
                  </a:lnTo>
                  <a:lnTo>
                    <a:pt x="24" y="0"/>
                  </a:lnTo>
                  <a:lnTo>
                    <a:pt x="38" y="0"/>
                  </a:lnTo>
                  <a:lnTo>
                    <a:pt x="59" y="3"/>
                  </a:lnTo>
                  <a:lnTo>
                    <a:pt x="78" y="9"/>
                  </a:lnTo>
                  <a:lnTo>
                    <a:pt x="102" y="14"/>
                  </a:lnTo>
                  <a:close/>
                </a:path>
              </a:pathLst>
            </a:custGeom>
            <a:solidFill>
              <a:srgbClr val="ED3B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5" name="Freeform 230"/>
            <p:cNvSpPr>
              <a:spLocks/>
            </p:cNvSpPr>
            <p:nvPr/>
          </p:nvSpPr>
          <p:spPr bwMode="auto">
            <a:xfrm>
              <a:off x="4423" y="3149"/>
              <a:ext cx="64" cy="58"/>
            </a:xfrm>
            <a:custGeom>
              <a:avLst/>
              <a:gdLst>
                <a:gd name="T0" fmla="*/ 100 w 194"/>
                <a:gd name="T1" fmla="*/ 21 h 175"/>
                <a:gd name="T2" fmla="*/ 121 w 194"/>
                <a:gd name="T3" fmla="*/ 30 h 175"/>
                <a:gd name="T4" fmla="*/ 138 w 194"/>
                <a:gd name="T5" fmla="*/ 32 h 175"/>
                <a:gd name="T6" fmla="*/ 150 w 194"/>
                <a:gd name="T7" fmla="*/ 35 h 175"/>
                <a:gd name="T8" fmla="*/ 164 w 194"/>
                <a:gd name="T9" fmla="*/ 42 h 175"/>
                <a:gd name="T10" fmla="*/ 173 w 194"/>
                <a:gd name="T11" fmla="*/ 48 h 175"/>
                <a:gd name="T12" fmla="*/ 183 w 194"/>
                <a:gd name="T13" fmla="*/ 54 h 175"/>
                <a:gd name="T14" fmla="*/ 188 w 194"/>
                <a:gd name="T15" fmla="*/ 68 h 175"/>
                <a:gd name="T16" fmla="*/ 194 w 194"/>
                <a:gd name="T17" fmla="*/ 86 h 175"/>
                <a:gd name="T18" fmla="*/ 194 w 194"/>
                <a:gd name="T19" fmla="*/ 105 h 175"/>
                <a:gd name="T20" fmla="*/ 194 w 194"/>
                <a:gd name="T21" fmla="*/ 126 h 175"/>
                <a:gd name="T22" fmla="*/ 191 w 194"/>
                <a:gd name="T23" fmla="*/ 140 h 175"/>
                <a:gd name="T24" fmla="*/ 185 w 194"/>
                <a:gd name="T25" fmla="*/ 156 h 175"/>
                <a:gd name="T26" fmla="*/ 173 w 194"/>
                <a:gd name="T27" fmla="*/ 167 h 175"/>
                <a:gd name="T28" fmla="*/ 162 w 194"/>
                <a:gd name="T29" fmla="*/ 173 h 175"/>
                <a:gd name="T30" fmla="*/ 147 w 194"/>
                <a:gd name="T31" fmla="*/ 175 h 175"/>
                <a:gd name="T32" fmla="*/ 129 w 194"/>
                <a:gd name="T33" fmla="*/ 170 h 175"/>
                <a:gd name="T34" fmla="*/ 105 w 194"/>
                <a:gd name="T35" fmla="*/ 161 h 175"/>
                <a:gd name="T36" fmla="*/ 86 w 194"/>
                <a:gd name="T37" fmla="*/ 150 h 175"/>
                <a:gd name="T38" fmla="*/ 65 w 194"/>
                <a:gd name="T39" fmla="*/ 135 h 175"/>
                <a:gd name="T40" fmla="*/ 48 w 194"/>
                <a:gd name="T41" fmla="*/ 118 h 175"/>
                <a:gd name="T42" fmla="*/ 33 w 194"/>
                <a:gd name="T43" fmla="*/ 97 h 175"/>
                <a:gd name="T44" fmla="*/ 19 w 194"/>
                <a:gd name="T45" fmla="*/ 77 h 175"/>
                <a:gd name="T46" fmla="*/ 10 w 194"/>
                <a:gd name="T47" fmla="*/ 54 h 175"/>
                <a:gd name="T48" fmla="*/ 3 w 194"/>
                <a:gd name="T49" fmla="*/ 32 h 175"/>
                <a:gd name="T50" fmla="*/ 0 w 194"/>
                <a:gd name="T51" fmla="*/ 16 h 175"/>
                <a:gd name="T52" fmla="*/ 3 w 194"/>
                <a:gd name="T53" fmla="*/ 4 h 175"/>
                <a:gd name="T54" fmla="*/ 13 w 194"/>
                <a:gd name="T55" fmla="*/ 0 h 175"/>
                <a:gd name="T56" fmla="*/ 24 w 194"/>
                <a:gd name="T57" fmla="*/ 0 h 175"/>
                <a:gd name="T58" fmla="*/ 41 w 194"/>
                <a:gd name="T59" fmla="*/ 4 h 175"/>
                <a:gd name="T60" fmla="*/ 59 w 194"/>
                <a:gd name="T61" fmla="*/ 7 h 175"/>
                <a:gd name="T62" fmla="*/ 80 w 194"/>
                <a:gd name="T63" fmla="*/ 16 h 175"/>
                <a:gd name="T64" fmla="*/ 100 w 194"/>
                <a:gd name="T65" fmla="*/ 21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4" h="175">
                  <a:moveTo>
                    <a:pt x="100" y="21"/>
                  </a:moveTo>
                  <a:lnTo>
                    <a:pt x="121" y="30"/>
                  </a:lnTo>
                  <a:lnTo>
                    <a:pt x="138" y="32"/>
                  </a:lnTo>
                  <a:lnTo>
                    <a:pt x="150" y="35"/>
                  </a:lnTo>
                  <a:lnTo>
                    <a:pt x="164" y="42"/>
                  </a:lnTo>
                  <a:lnTo>
                    <a:pt x="173" y="48"/>
                  </a:lnTo>
                  <a:lnTo>
                    <a:pt x="183" y="54"/>
                  </a:lnTo>
                  <a:lnTo>
                    <a:pt x="188" y="68"/>
                  </a:lnTo>
                  <a:lnTo>
                    <a:pt x="194" y="86"/>
                  </a:lnTo>
                  <a:lnTo>
                    <a:pt x="194" y="105"/>
                  </a:lnTo>
                  <a:lnTo>
                    <a:pt x="194" y="126"/>
                  </a:lnTo>
                  <a:lnTo>
                    <a:pt x="191" y="140"/>
                  </a:lnTo>
                  <a:lnTo>
                    <a:pt x="185" y="156"/>
                  </a:lnTo>
                  <a:lnTo>
                    <a:pt x="173" y="167"/>
                  </a:lnTo>
                  <a:lnTo>
                    <a:pt x="162" y="173"/>
                  </a:lnTo>
                  <a:lnTo>
                    <a:pt x="147" y="175"/>
                  </a:lnTo>
                  <a:lnTo>
                    <a:pt x="129" y="170"/>
                  </a:lnTo>
                  <a:lnTo>
                    <a:pt x="105" y="161"/>
                  </a:lnTo>
                  <a:lnTo>
                    <a:pt x="86" y="150"/>
                  </a:lnTo>
                  <a:lnTo>
                    <a:pt x="65" y="135"/>
                  </a:lnTo>
                  <a:lnTo>
                    <a:pt x="48" y="118"/>
                  </a:lnTo>
                  <a:lnTo>
                    <a:pt x="33" y="97"/>
                  </a:lnTo>
                  <a:lnTo>
                    <a:pt x="19" y="77"/>
                  </a:lnTo>
                  <a:lnTo>
                    <a:pt x="10" y="54"/>
                  </a:lnTo>
                  <a:lnTo>
                    <a:pt x="3" y="32"/>
                  </a:lnTo>
                  <a:lnTo>
                    <a:pt x="0" y="16"/>
                  </a:lnTo>
                  <a:lnTo>
                    <a:pt x="3" y="4"/>
                  </a:lnTo>
                  <a:lnTo>
                    <a:pt x="13" y="0"/>
                  </a:lnTo>
                  <a:lnTo>
                    <a:pt x="24" y="0"/>
                  </a:lnTo>
                  <a:lnTo>
                    <a:pt x="41" y="4"/>
                  </a:lnTo>
                  <a:lnTo>
                    <a:pt x="59" y="7"/>
                  </a:lnTo>
                  <a:lnTo>
                    <a:pt x="80" y="16"/>
                  </a:lnTo>
                  <a:lnTo>
                    <a:pt x="100" y="21"/>
                  </a:lnTo>
                  <a:close/>
                </a:path>
              </a:pathLst>
            </a:custGeom>
            <a:solidFill>
              <a:srgbClr val="F256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6" name="Freeform 231"/>
            <p:cNvSpPr>
              <a:spLocks/>
            </p:cNvSpPr>
            <p:nvPr/>
          </p:nvSpPr>
          <p:spPr bwMode="auto">
            <a:xfrm>
              <a:off x="4426" y="3155"/>
              <a:ext cx="59" cy="50"/>
            </a:xfrm>
            <a:custGeom>
              <a:avLst/>
              <a:gdLst>
                <a:gd name="T0" fmla="*/ 95 w 178"/>
                <a:gd name="T1" fmla="*/ 33 h 152"/>
                <a:gd name="T2" fmla="*/ 114 w 178"/>
                <a:gd name="T3" fmla="*/ 36 h 152"/>
                <a:gd name="T4" fmla="*/ 128 w 178"/>
                <a:gd name="T5" fmla="*/ 36 h 152"/>
                <a:gd name="T6" fmla="*/ 140 w 178"/>
                <a:gd name="T7" fmla="*/ 36 h 152"/>
                <a:gd name="T8" fmla="*/ 152 w 178"/>
                <a:gd name="T9" fmla="*/ 36 h 152"/>
                <a:gd name="T10" fmla="*/ 160 w 178"/>
                <a:gd name="T11" fmla="*/ 38 h 152"/>
                <a:gd name="T12" fmla="*/ 166 w 178"/>
                <a:gd name="T13" fmla="*/ 44 h 152"/>
                <a:gd name="T14" fmla="*/ 173 w 178"/>
                <a:gd name="T15" fmla="*/ 52 h 152"/>
                <a:gd name="T16" fmla="*/ 178 w 178"/>
                <a:gd name="T17" fmla="*/ 68 h 152"/>
                <a:gd name="T18" fmla="*/ 178 w 178"/>
                <a:gd name="T19" fmla="*/ 85 h 152"/>
                <a:gd name="T20" fmla="*/ 178 w 178"/>
                <a:gd name="T21" fmla="*/ 103 h 152"/>
                <a:gd name="T22" fmla="*/ 178 w 178"/>
                <a:gd name="T23" fmla="*/ 120 h 152"/>
                <a:gd name="T24" fmla="*/ 173 w 178"/>
                <a:gd name="T25" fmla="*/ 132 h 152"/>
                <a:gd name="T26" fmla="*/ 163 w 178"/>
                <a:gd name="T27" fmla="*/ 143 h 152"/>
                <a:gd name="T28" fmla="*/ 152 w 178"/>
                <a:gd name="T29" fmla="*/ 149 h 152"/>
                <a:gd name="T30" fmla="*/ 137 w 178"/>
                <a:gd name="T31" fmla="*/ 152 h 152"/>
                <a:gd name="T32" fmla="*/ 119 w 178"/>
                <a:gd name="T33" fmla="*/ 146 h 152"/>
                <a:gd name="T34" fmla="*/ 98 w 178"/>
                <a:gd name="T35" fmla="*/ 141 h 152"/>
                <a:gd name="T36" fmla="*/ 79 w 178"/>
                <a:gd name="T37" fmla="*/ 132 h 152"/>
                <a:gd name="T38" fmla="*/ 60 w 178"/>
                <a:gd name="T39" fmla="*/ 117 h 152"/>
                <a:gd name="T40" fmla="*/ 44 w 178"/>
                <a:gd name="T41" fmla="*/ 100 h 152"/>
                <a:gd name="T42" fmla="*/ 28 w 178"/>
                <a:gd name="T43" fmla="*/ 82 h 152"/>
                <a:gd name="T44" fmla="*/ 14 w 178"/>
                <a:gd name="T45" fmla="*/ 62 h 152"/>
                <a:gd name="T46" fmla="*/ 6 w 178"/>
                <a:gd name="T47" fmla="*/ 41 h 152"/>
                <a:gd name="T48" fmla="*/ 0 w 178"/>
                <a:gd name="T49" fmla="*/ 21 h 152"/>
                <a:gd name="T50" fmla="*/ 0 w 178"/>
                <a:gd name="T51" fmla="*/ 9 h 152"/>
                <a:gd name="T52" fmla="*/ 6 w 178"/>
                <a:gd name="T53" fmla="*/ 0 h 152"/>
                <a:gd name="T54" fmla="*/ 14 w 178"/>
                <a:gd name="T55" fmla="*/ 0 h 152"/>
                <a:gd name="T56" fmla="*/ 28 w 178"/>
                <a:gd name="T57" fmla="*/ 3 h 152"/>
                <a:gd name="T58" fmla="*/ 44 w 178"/>
                <a:gd name="T59" fmla="*/ 9 h 152"/>
                <a:gd name="T60" fmla="*/ 60 w 178"/>
                <a:gd name="T61" fmla="*/ 17 h 152"/>
                <a:gd name="T62" fmla="*/ 79 w 178"/>
                <a:gd name="T63" fmla="*/ 27 h 152"/>
                <a:gd name="T64" fmla="*/ 95 w 178"/>
                <a:gd name="T65" fmla="*/ 33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8" h="152">
                  <a:moveTo>
                    <a:pt x="95" y="33"/>
                  </a:moveTo>
                  <a:lnTo>
                    <a:pt x="114" y="36"/>
                  </a:lnTo>
                  <a:lnTo>
                    <a:pt x="128" y="36"/>
                  </a:lnTo>
                  <a:lnTo>
                    <a:pt x="140" y="36"/>
                  </a:lnTo>
                  <a:lnTo>
                    <a:pt x="152" y="36"/>
                  </a:lnTo>
                  <a:lnTo>
                    <a:pt x="160" y="38"/>
                  </a:lnTo>
                  <a:lnTo>
                    <a:pt x="166" y="44"/>
                  </a:lnTo>
                  <a:lnTo>
                    <a:pt x="173" y="52"/>
                  </a:lnTo>
                  <a:lnTo>
                    <a:pt x="178" y="68"/>
                  </a:lnTo>
                  <a:lnTo>
                    <a:pt x="178" y="85"/>
                  </a:lnTo>
                  <a:lnTo>
                    <a:pt x="178" y="103"/>
                  </a:lnTo>
                  <a:lnTo>
                    <a:pt x="178" y="120"/>
                  </a:lnTo>
                  <a:lnTo>
                    <a:pt x="173" y="132"/>
                  </a:lnTo>
                  <a:lnTo>
                    <a:pt x="163" y="143"/>
                  </a:lnTo>
                  <a:lnTo>
                    <a:pt x="152" y="149"/>
                  </a:lnTo>
                  <a:lnTo>
                    <a:pt x="137" y="152"/>
                  </a:lnTo>
                  <a:lnTo>
                    <a:pt x="119" y="146"/>
                  </a:lnTo>
                  <a:lnTo>
                    <a:pt x="98" y="141"/>
                  </a:lnTo>
                  <a:lnTo>
                    <a:pt x="79" y="132"/>
                  </a:lnTo>
                  <a:lnTo>
                    <a:pt x="60" y="117"/>
                  </a:lnTo>
                  <a:lnTo>
                    <a:pt x="44" y="100"/>
                  </a:lnTo>
                  <a:lnTo>
                    <a:pt x="28" y="82"/>
                  </a:lnTo>
                  <a:lnTo>
                    <a:pt x="14" y="62"/>
                  </a:lnTo>
                  <a:lnTo>
                    <a:pt x="6" y="41"/>
                  </a:lnTo>
                  <a:lnTo>
                    <a:pt x="0" y="21"/>
                  </a:lnTo>
                  <a:lnTo>
                    <a:pt x="0" y="9"/>
                  </a:lnTo>
                  <a:lnTo>
                    <a:pt x="6" y="0"/>
                  </a:lnTo>
                  <a:lnTo>
                    <a:pt x="14" y="0"/>
                  </a:lnTo>
                  <a:lnTo>
                    <a:pt x="28" y="3"/>
                  </a:lnTo>
                  <a:lnTo>
                    <a:pt x="44" y="9"/>
                  </a:lnTo>
                  <a:lnTo>
                    <a:pt x="60" y="17"/>
                  </a:lnTo>
                  <a:lnTo>
                    <a:pt x="79" y="27"/>
                  </a:lnTo>
                  <a:lnTo>
                    <a:pt x="95" y="33"/>
                  </a:lnTo>
                  <a:close/>
                </a:path>
              </a:pathLst>
            </a:custGeom>
            <a:solidFill>
              <a:srgbClr val="F775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7" name="Freeform 232"/>
            <p:cNvSpPr>
              <a:spLocks/>
            </p:cNvSpPr>
            <p:nvPr/>
          </p:nvSpPr>
          <p:spPr bwMode="auto">
            <a:xfrm>
              <a:off x="4429" y="3159"/>
              <a:ext cx="55" cy="45"/>
            </a:xfrm>
            <a:custGeom>
              <a:avLst/>
              <a:gdLst>
                <a:gd name="T0" fmla="*/ 99 w 166"/>
                <a:gd name="T1" fmla="*/ 43 h 135"/>
                <a:gd name="T2" fmla="*/ 113 w 166"/>
                <a:gd name="T3" fmla="*/ 45 h 135"/>
                <a:gd name="T4" fmla="*/ 124 w 166"/>
                <a:gd name="T5" fmla="*/ 43 h 135"/>
                <a:gd name="T6" fmla="*/ 134 w 166"/>
                <a:gd name="T7" fmla="*/ 38 h 135"/>
                <a:gd name="T8" fmla="*/ 143 w 166"/>
                <a:gd name="T9" fmla="*/ 36 h 135"/>
                <a:gd name="T10" fmla="*/ 148 w 166"/>
                <a:gd name="T11" fmla="*/ 36 h 135"/>
                <a:gd name="T12" fmla="*/ 154 w 166"/>
                <a:gd name="T13" fmla="*/ 38 h 135"/>
                <a:gd name="T14" fmla="*/ 157 w 166"/>
                <a:gd name="T15" fmla="*/ 45 h 135"/>
                <a:gd name="T16" fmla="*/ 164 w 166"/>
                <a:gd name="T17" fmla="*/ 59 h 135"/>
                <a:gd name="T18" fmla="*/ 164 w 166"/>
                <a:gd name="T19" fmla="*/ 73 h 135"/>
                <a:gd name="T20" fmla="*/ 166 w 166"/>
                <a:gd name="T21" fmla="*/ 89 h 135"/>
                <a:gd name="T22" fmla="*/ 164 w 166"/>
                <a:gd name="T23" fmla="*/ 103 h 135"/>
                <a:gd name="T24" fmla="*/ 157 w 166"/>
                <a:gd name="T25" fmla="*/ 115 h 135"/>
                <a:gd name="T26" fmla="*/ 148 w 166"/>
                <a:gd name="T27" fmla="*/ 127 h 135"/>
                <a:gd name="T28" fmla="*/ 140 w 166"/>
                <a:gd name="T29" fmla="*/ 132 h 135"/>
                <a:gd name="T30" fmla="*/ 124 w 166"/>
                <a:gd name="T31" fmla="*/ 135 h 135"/>
                <a:gd name="T32" fmla="*/ 110 w 166"/>
                <a:gd name="T33" fmla="*/ 132 h 135"/>
                <a:gd name="T34" fmla="*/ 93 w 166"/>
                <a:gd name="T35" fmla="*/ 124 h 135"/>
                <a:gd name="T36" fmla="*/ 78 w 166"/>
                <a:gd name="T37" fmla="*/ 115 h 135"/>
                <a:gd name="T38" fmla="*/ 58 w 166"/>
                <a:gd name="T39" fmla="*/ 100 h 135"/>
                <a:gd name="T40" fmla="*/ 43 w 166"/>
                <a:gd name="T41" fmla="*/ 86 h 135"/>
                <a:gd name="T42" fmla="*/ 26 w 166"/>
                <a:gd name="T43" fmla="*/ 68 h 135"/>
                <a:gd name="T44" fmla="*/ 14 w 166"/>
                <a:gd name="T45" fmla="*/ 51 h 135"/>
                <a:gd name="T46" fmla="*/ 5 w 166"/>
                <a:gd name="T47" fmla="*/ 33 h 135"/>
                <a:gd name="T48" fmla="*/ 2 w 166"/>
                <a:gd name="T49" fmla="*/ 19 h 135"/>
                <a:gd name="T50" fmla="*/ 0 w 166"/>
                <a:gd name="T51" fmla="*/ 7 h 135"/>
                <a:gd name="T52" fmla="*/ 5 w 166"/>
                <a:gd name="T53" fmla="*/ 0 h 135"/>
                <a:gd name="T54" fmla="*/ 14 w 166"/>
                <a:gd name="T55" fmla="*/ 0 h 135"/>
                <a:gd name="T56" fmla="*/ 29 w 166"/>
                <a:gd name="T57" fmla="*/ 7 h 135"/>
                <a:gd name="T58" fmla="*/ 43 w 166"/>
                <a:gd name="T59" fmla="*/ 16 h 135"/>
                <a:gd name="T60" fmla="*/ 61 w 166"/>
                <a:gd name="T61" fmla="*/ 24 h 135"/>
                <a:gd name="T62" fmla="*/ 81 w 166"/>
                <a:gd name="T63" fmla="*/ 33 h 135"/>
                <a:gd name="T64" fmla="*/ 99 w 166"/>
                <a:gd name="T65" fmla="*/ 43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6" h="135">
                  <a:moveTo>
                    <a:pt x="99" y="43"/>
                  </a:moveTo>
                  <a:lnTo>
                    <a:pt x="113" y="45"/>
                  </a:lnTo>
                  <a:lnTo>
                    <a:pt x="124" y="43"/>
                  </a:lnTo>
                  <a:lnTo>
                    <a:pt x="134" y="38"/>
                  </a:lnTo>
                  <a:lnTo>
                    <a:pt x="143" y="36"/>
                  </a:lnTo>
                  <a:lnTo>
                    <a:pt x="148" y="36"/>
                  </a:lnTo>
                  <a:lnTo>
                    <a:pt x="154" y="38"/>
                  </a:lnTo>
                  <a:lnTo>
                    <a:pt x="157" y="45"/>
                  </a:lnTo>
                  <a:lnTo>
                    <a:pt x="164" y="59"/>
                  </a:lnTo>
                  <a:lnTo>
                    <a:pt x="164" y="73"/>
                  </a:lnTo>
                  <a:lnTo>
                    <a:pt x="166" y="89"/>
                  </a:lnTo>
                  <a:lnTo>
                    <a:pt x="164" y="103"/>
                  </a:lnTo>
                  <a:lnTo>
                    <a:pt x="157" y="115"/>
                  </a:lnTo>
                  <a:lnTo>
                    <a:pt x="148" y="127"/>
                  </a:lnTo>
                  <a:lnTo>
                    <a:pt x="140" y="132"/>
                  </a:lnTo>
                  <a:lnTo>
                    <a:pt x="124" y="135"/>
                  </a:lnTo>
                  <a:lnTo>
                    <a:pt x="110" y="132"/>
                  </a:lnTo>
                  <a:lnTo>
                    <a:pt x="93" y="124"/>
                  </a:lnTo>
                  <a:lnTo>
                    <a:pt x="78" y="115"/>
                  </a:lnTo>
                  <a:lnTo>
                    <a:pt x="58" y="100"/>
                  </a:lnTo>
                  <a:lnTo>
                    <a:pt x="43" y="86"/>
                  </a:lnTo>
                  <a:lnTo>
                    <a:pt x="26" y="68"/>
                  </a:lnTo>
                  <a:lnTo>
                    <a:pt x="14" y="51"/>
                  </a:lnTo>
                  <a:lnTo>
                    <a:pt x="5" y="33"/>
                  </a:lnTo>
                  <a:lnTo>
                    <a:pt x="2" y="19"/>
                  </a:lnTo>
                  <a:lnTo>
                    <a:pt x="0" y="7"/>
                  </a:lnTo>
                  <a:lnTo>
                    <a:pt x="5" y="0"/>
                  </a:lnTo>
                  <a:lnTo>
                    <a:pt x="14" y="0"/>
                  </a:lnTo>
                  <a:lnTo>
                    <a:pt x="29" y="7"/>
                  </a:lnTo>
                  <a:lnTo>
                    <a:pt x="43" y="16"/>
                  </a:lnTo>
                  <a:lnTo>
                    <a:pt x="61" y="24"/>
                  </a:lnTo>
                  <a:lnTo>
                    <a:pt x="81" y="33"/>
                  </a:lnTo>
                  <a:lnTo>
                    <a:pt x="99" y="43"/>
                  </a:lnTo>
                  <a:close/>
                </a:path>
              </a:pathLst>
            </a:custGeom>
            <a:solidFill>
              <a:srgbClr val="FA91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8" name="Freeform 233"/>
            <p:cNvSpPr>
              <a:spLocks/>
            </p:cNvSpPr>
            <p:nvPr/>
          </p:nvSpPr>
          <p:spPr bwMode="auto">
            <a:xfrm>
              <a:off x="4432" y="3165"/>
              <a:ext cx="51" cy="37"/>
            </a:xfrm>
            <a:custGeom>
              <a:avLst/>
              <a:gdLst>
                <a:gd name="T0" fmla="*/ 97 w 153"/>
                <a:gd name="T1" fmla="*/ 49 h 113"/>
                <a:gd name="T2" fmla="*/ 108 w 153"/>
                <a:gd name="T3" fmla="*/ 49 h 113"/>
                <a:gd name="T4" fmla="*/ 116 w 153"/>
                <a:gd name="T5" fmla="*/ 46 h 113"/>
                <a:gd name="T6" fmla="*/ 126 w 153"/>
                <a:gd name="T7" fmla="*/ 43 h 113"/>
                <a:gd name="T8" fmla="*/ 132 w 153"/>
                <a:gd name="T9" fmla="*/ 38 h 113"/>
                <a:gd name="T10" fmla="*/ 137 w 153"/>
                <a:gd name="T11" fmla="*/ 32 h 113"/>
                <a:gd name="T12" fmla="*/ 143 w 153"/>
                <a:gd name="T13" fmla="*/ 32 h 113"/>
                <a:gd name="T14" fmla="*/ 146 w 153"/>
                <a:gd name="T15" fmla="*/ 32 h 113"/>
                <a:gd name="T16" fmla="*/ 149 w 153"/>
                <a:gd name="T17" fmla="*/ 43 h 113"/>
                <a:gd name="T18" fmla="*/ 149 w 153"/>
                <a:gd name="T19" fmla="*/ 57 h 113"/>
                <a:gd name="T20" fmla="*/ 153 w 153"/>
                <a:gd name="T21" fmla="*/ 73 h 113"/>
                <a:gd name="T22" fmla="*/ 149 w 153"/>
                <a:gd name="T23" fmla="*/ 84 h 113"/>
                <a:gd name="T24" fmla="*/ 146 w 153"/>
                <a:gd name="T25" fmla="*/ 97 h 113"/>
                <a:gd name="T26" fmla="*/ 137 w 153"/>
                <a:gd name="T27" fmla="*/ 105 h 113"/>
                <a:gd name="T28" fmla="*/ 129 w 153"/>
                <a:gd name="T29" fmla="*/ 111 h 113"/>
                <a:gd name="T30" fmla="*/ 120 w 153"/>
                <a:gd name="T31" fmla="*/ 113 h 113"/>
                <a:gd name="T32" fmla="*/ 108 w 153"/>
                <a:gd name="T33" fmla="*/ 111 h 113"/>
                <a:gd name="T34" fmla="*/ 91 w 153"/>
                <a:gd name="T35" fmla="*/ 105 h 113"/>
                <a:gd name="T36" fmla="*/ 73 w 153"/>
                <a:gd name="T37" fmla="*/ 97 h 113"/>
                <a:gd name="T38" fmla="*/ 56 w 153"/>
                <a:gd name="T39" fmla="*/ 84 h 113"/>
                <a:gd name="T40" fmla="*/ 41 w 153"/>
                <a:gd name="T41" fmla="*/ 70 h 113"/>
                <a:gd name="T42" fmla="*/ 24 w 153"/>
                <a:gd name="T43" fmla="*/ 55 h 113"/>
                <a:gd name="T44" fmla="*/ 11 w 153"/>
                <a:gd name="T45" fmla="*/ 41 h 113"/>
                <a:gd name="T46" fmla="*/ 3 w 153"/>
                <a:gd name="T47" fmla="*/ 22 h 113"/>
                <a:gd name="T48" fmla="*/ 0 w 153"/>
                <a:gd name="T49" fmla="*/ 8 h 113"/>
                <a:gd name="T50" fmla="*/ 0 w 153"/>
                <a:gd name="T51" fmla="*/ 0 h 113"/>
                <a:gd name="T52" fmla="*/ 6 w 153"/>
                <a:gd name="T53" fmla="*/ 0 h 113"/>
                <a:gd name="T54" fmla="*/ 14 w 153"/>
                <a:gd name="T55" fmla="*/ 3 h 113"/>
                <a:gd name="T56" fmla="*/ 29 w 153"/>
                <a:gd name="T57" fmla="*/ 11 h 113"/>
                <a:gd name="T58" fmla="*/ 46 w 153"/>
                <a:gd name="T59" fmla="*/ 22 h 113"/>
                <a:gd name="T60" fmla="*/ 64 w 153"/>
                <a:gd name="T61" fmla="*/ 32 h 113"/>
                <a:gd name="T62" fmla="*/ 78 w 153"/>
                <a:gd name="T63" fmla="*/ 43 h 113"/>
                <a:gd name="T64" fmla="*/ 97 w 153"/>
                <a:gd name="T65" fmla="*/ 49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3" h="113">
                  <a:moveTo>
                    <a:pt x="97" y="49"/>
                  </a:moveTo>
                  <a:lnTo>
                    <a:pt x="108" y="49"/>
                  </a:lnTo>
                  <a:lnTo>
                    <a:pt x="116" y="46"/>
                  </a:lnTo>
                  <a:lnTo>
                    <a:pt x="126" y="43"/>
                  </a:lnTo>
                  <a:lnTo>
                    <a:pt x="132" y="38"/>
                  </a:lnTo>
                  <a:lnTo>
                    <a:pt x="137" y="32"/>
                  </a:lnTo>
                  <a:lnTo>
                    <a:pt x="143" y="32"/>
                  </a:lnTo>
                  <a:lnTo>
                    <a:pt x="146" y="32"/>
                  </a:lnTo>
                  <a:lnTo>
                    <a:pt x="149" y="43"/>
                  </a:lnTo>
                  <a:lnTo>
                    <a:pt x="149" y="57"/>
                  </a:lnTo>
                  <a:lnTo>
                    <a:pt x="153" y="73"/>
                  </a:lnTo>
                  <a:lnTo>
                    <a:pt x="149" y="84"/>
                  </a:lnTo>
                  <a:lnTo>
                    <a:pt x="146" y="97"/>
                  </a:lnTo>
                  <a:lnTo>
                    <a:pt x="137" y="105"/>
                  </a:lnTo>
                  <a:lnTo>
                    <a:pt x="129" y="111"/>
                  </a:lnTo>
                  <a:lnTo>
                    <a:pt x="120" y="113"/>
                  </a:lnTo>
                  <a:lnTo>
                    <a:pt x="108" y="111"/>
                  </a:lnTo>
                  <a:lnTo>
                    <a:pt x="91" y="105"/>
                  </a:lnTo>
                  <a:lnTo>
                    <a:pt x="73" y="97"/>
                  </a:lnTo>
                  <a:lnTo>
                    <a:pt x="56" y="84"/>
                  </a:lnTo>
                  <a:lnTo>
                    <a:pt x="41" y="70"/>
                  </a:lnTo>
                  <a:lnTo>
                    <a:pt x="24" y="55"/>
                  </a:lnTo>
                  <a:lnTo>
                    <a:pt x="11" y="41"/>
                  </a:lnTo>
                  <a:lnTo>
                    <a:pt x="3" y="22"/>
                  </a:lnTo>
                  <a:lnTo>
                    <a:pt x="0" y="8"/>
                  </a:lnTo>
                  <a:lnTo>
                    <a:pt x="0" y="0"/>
                  </a:lnTo>
                  <a:lnTo>
                    <a:pt x="6" y="0"/>
                  </a:lnTo>
                  <a:lnTo>
                    <a:pt x="14" y="3"/>
                  </a:lnTo>
                  <a:lnTo>
                    <a:pt x="29" y="11"/>
                  </a:lnTo>
                  <a:lnTo>
                    <a:pt x="46" y="22"/>
                  </a:lnTo>
                  <a:lnTo>
                    <a:pt x="64" y="32"/>
                  </a:lnTo>
                  <a:lnTo>
                    <a:pt x="78" y="43"/>
                  </a:lnTo>
                  <a:lnTo>
                    <a:pt x="97" y="49"/>
                  </a:lnTo>
                  <a:close/>
                </a:path>
              </a:pathLst>
            </a:custGeom>
            <a:solidFill>
              <a:srgbClr val="FFB0B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9" name="Freeform 234"/>
            <p:cNvSpPr>
              <a:spLocks/>
            </p:cNvSpPr>
            <p:nvPr/>
          </p:nvSpPr>
          <p:spPr bwMode="auto">
            <a:xfrm>
              <a:off x="4434" y="3140"/>
              <a:ext cx="35" cy="24"/>
            </a:xfrm>
            <a:custGeom>
              <a:avLst/>
              <a:gdLst>
                <a:gd name="T0" fmla="*/ 65 w 105"/>
                <a:gd name="T1" fmla="*/ 41 h 70"/>
                <a:gd name="T2" fmla="*/ 73 w 105"/>
                <a:gd name="T3" fmla="*/ 43 h 70"/>
                <a:gd name="T4" fmla="*/ 83 w 105"/>
                <a:gd name="T5" fmla="*/ 49 h 70"/>
                <a:gd name="T6" fmla="*/ 91 w 105"/>
                <a:gd name="T7" fmla="*/ 55 h 70"/>
                <a:gd name="T8" fmla="*/ 97 w 105"/>
                <a:gd name="T9" fmla="*/ 60 h 70"/>
                <a:gd name="T10" fmla="*/ 103 w 105"/>
                <a:gd name="T11" fmla="*/ 67 h 70"/>
                <a:gd name="T12" fmla="*/ 105 w 105"/>
                <a:gd name="T13" fmla="*/ 70 h 70"/>
                <a:gd name="T14" fmla="*/ 105 w 105"/>
                <a:gd name="T15" fmla="*/ 67 h 70"/>
                <a:gd name="T16" fmla="*/ 105 w 105"/>
                <a:gd name="T17" fmla="*/ 64 h 70"/>
                <a:gd name="T18" fmla="*/ 103 w 105"/>
                <a:gd name="T19" fmla="*/ 55 h 70"/>
                <a:gd name="T20" fmla="*/ 100 w 105"/>
                <a:gd name="T21" fmla="*/ 46 h 70"/>
                <a:gd name="T22" fmla="*/ 97 w 105"/>
                <a:gd name="T23" fmla="*/ 38 h 70"/>
                <a:gd name="T24" fmla="*/ 89 w 105"/>
                <a:gd name="T25" fmla="*/ 29 h 70"/>
                <a:gd name="T26" fmla="*/ 83 w 105"/>
                <a:gd name="T27" fmla="*/ 20 h 70"/>
                <a:gd name="T28" fmla="*/ 73 w 105"/>
                <a:gd name="T29" fmla="*/ 11 h 70"/>
                <a:gd name="T30" fmla="*/ 65 w 105"/>
                <a:gd name="T31" fmla="*/ 6 h 70"/>
                <a:gd name="T32" fmla="*/ 54 w 105"/>
                <a:gd name="T33" fmla="*/ 0 h 70"/>
                <a:gd name="T34" fmla="*/ 45 w 105"/>
                <a:gd name="T35" fmla="*/ 0 h 70"/>
                <a:gd name="T36" fmla="*/ 35 w 105"/>
                <a:gd name="T37" fmla="*/ 0 h 70"/>
                <a:gd name="T38" fmla="*/ 24 w 105"/>
                <a:gd name="T39" fmla="*/ 3 h 70"/>
                <a:gd name="T40" fmla="*/ 16 w 105"/>
                <a:gd name="T41" fmla="*/ 3 h 70"/>
                <a:gd name="T42" fmla="*/ 10 w 105"/>
                <a:gd name="T43" fmla="*/ 8 h 70"/>
                <a:gd name="T44" fmla="*/ 3 w 105"/>
                <a:gd name="T45" fmla="*/ 11 h 70"/>
                <a:gd name="T46" fmla="*/ 0 w 105"/>
                <a:gd name="T47" fmla="*/ 17 h 70"/>
                <a:gd name="T48" fmla="*/ 0 w 105"/>
                <a:gd name="T49" fmla="*/ 22 h 70"/>
                <a:gd name="T50" fmla="*/ 3 w 105"/>
                <a:gd name="T51" fmla="*/ 32 h 70"/>
                <a:gd name="T52" fmla="*/ 10 w 105"/>
                <a:gd name="T53" fmla="*/ 35 h 70"/>
                <a:gd name="T54" fmla="*/ 19 w 105"/>
                <a:gd name="T55" fmla="*/ 38 h 70"/>
                <a:gd name="T56" fmla="*/ 27 w 105"/>
                <a:gd name="T57" fmla="*/ 38 h 70"/>
                <a:gd name="T58" fmla="*/ 35 w 105"/>
                <a:gd name="T59" fmla="*/ 41 h 70"/>
                <a:gd name="T60" fmla="*/ 45 w 105"/>
                <a:gd name="T61" fmla="*/ 41 h 70"/>
                <a:gd name="T62" fmla="*/ 56 w 105"/>
                <a:gd name="T63" fmla="*/ 41 h 70"/>
                <a:gd name="T64" fmla="*/ 65 w 105"/>
                <a:gd name="T65" fmla="*/ 41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5" h="70">
                  <a:moveTo>
                    <a:pt x="65" y="41"/>
                  </a:moveTo>
                  <a:lnTo>
                    <a:pt x="73" y="43"/>
                  </a:lnTo>
                  <a:lnTo>
                    <a:pt x="83" y="49"/>
                  </a:lnTo>
                  <a:lnTo>
                    <a:pt x="91" y="55"/>
                  </a:lnTo>
                  <a:lnTo>
                    <a:pt x="97" y="60"/>
                  </a:lnTo>
                  <a:lnTo>
                    <a:pt x="103" y="67"/>
                  </a:lnTo>
                  <a:lnTo>
                    <a:pt x="105" y="70"/>
                  </a:lnTo>
                  <a:lnTo>
                    <a:pt x="105" y="67"/>
                  </a:lnTo>
                  <a:lnTo>
                    <a:pt x="105" y="64"/>
                  </a:lnTo>
                  <a:lnTo>
                    <a:pt x="103" y="55"/>
                  </a:lnTo>
                  <a:lnTo>
                    <a:pt x="100" y="46"/>
                  </a:lnTo>
                  <a:lnTo>
                    <a:pt x="97" y="38"/>
                  </a:lnTo>
                  <a:lnTo>
                    <a:pt x="89" y="29"/>
                  </a:lnTo>
                  <a:lnTo>
                    <a:pt x="83" y="20"/>
                  </a:lnTo>
                  <a:lnTo>
                    <a:pt x="73" y="11"/>
                  </a:lnTo>
                  <a:lnTo>
                    <a:pt x="65" y="6"/>
                  </a:lnTo>
                  <a:lnTo>
                    <a:pt x="54" y="0"/>
                  </a:lnTo>
                  <a:lnTo>
                    <a:pt x="45" y="0"/>
                  </a:lnTo>
                  <a:lnTo>
                    <a:pt x="35" y="0"/>
                  </a:lnTo>
                  <a:lnTo>
                    <a:pt x="24" y="3"/>
                  </a:lnTo>
                  <a:lnTo>
                    <a:pt x="16" y="3"/>
                  </a:lnTo>
                  <a:lnTo>
                    <a:pt x="10" y="8"/>
                  </a:lnTo>
                  <a:lnTo>
                    <a:pt x="3" y="11"/>
                  </a:lnTo>
                  <a:lnTo>
                    <a:pt x="0" y="17"/>
                  </a:lnTo>
                  <a:lnTo>
                    <a:pt x="0" y="22"/>
                  </a:lnTo>
                  <a:lnTo>
                    <a:pt x="3" y="32"/>
                  </a:lnTo>
                  <a:lnTo>
                    <a:pt x="10" y="35"/>
                  </a:lnTo>
                  <a:lnTo>
                    <a:pt x="19" y="38"/>
                  </a:lnTo>
                  <a:lnTo>
                    <a:pt x="27" y="38"/>
                  </a:lnTo>
                  <a:lnTo>
                    <a:pt x="35" y="41"/>
                  </a:lnTo>
                  <a:lnTo>
                    <a:pt x="45" y="41"/>
                  </a:lnTo>
                  <a:lnTo>
                    <a:pt x="56" y="41"/>
                  </a:lnTo>
                  <a:lnTo>
                    <a:pt x="65" y="41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0" name="Freeform 235"/>
            <p:cNvSpPr>
              <a:spLocks/>
            </p:cNvSpPr>
            <p:nvPr/>
          </p:nvSpPr>
          <p:spPr bwMode="auto">
            <a:xfrm>
              <a:off x="4442" y="3157"/>
              <a:ext cx="22" cy="13"/>
            </a:xfrm>
            <a:custGeom>
              <a:avLst/>
              <a:gdLst>
                <a:gd name="T0" fmla="*/ 35 w 65"/>
                <a:gd name="T1" fmla="*/ 27 h 41"/>
                <a:gd name="T2" fmla="*/ 41 w 65"/>
                <a:gd name="T3" fmla="*/ 27 h 41"/>
                <a:gd name="T4" fmla="*/ 46 w 65"/>
                <a:gd name="T5" fmla="*/ 30 h 41"/>
                <a:gd name="T6" fmla="*/ 53 w 65"/>
                <a:gd name="T7" fmla="*/ 32 h 41"/>
                <a:gd name="T8" fmla="*/ 56 w 65"/>
                <a:gd name="T9" fmla="*/ 35 h 41"/>
                <a:gd name="T10" fmla="*/ 59 w 65"/>
                <a:gd name="T11" fmla="*/ 41 h 41"/>
                <a:gd name="T12" fmla="*/ 62 w 65"/>
                <a:gd name="T13" fmla="*/ 41 h 41"/>
                <a:gd name="T14" fmla="*/ 65 w 65"/>
                <a:gd name="T15" fmla="*/ 41 h 41"/>
                <a:gd name="T16" fmla="*/ 65 w 65"/>
                <a:gd name="T17" fmla="*/ 38 h 41"/>
                <a:gd name="T18" fmla="*/ 62 w 65"/>
                <a:gd name="T19" fmla="*/ 32 h 41"/>
                <a:gd name="T20" fmla="*/ 59 w 65"/>
                <a:gd name="T21" fmla="*/ 30 h 41"/>
                <a:gd name="T22" fmla="*/ 56 w 65"/>
                <a:gd name="T23" fmla="*/ 24 h 41"/>
                <a:gd name="T24" fmla="*/ 49 w 65"/>
                <a:gd name="T25" fmla="*/ 18 h 41"/>
                <a:gd name="T26" fmla="*/ 46 w 65"/>
                <a:gd name="T27" fmla="*/ 11 h 41"/>
                <a:gd name="T28" fmla="*/ 41 w 65"/>
                <a:gd name="T29" fmla="*/ 6 h 41"/>
                <a:gd name="T30" fmla="*/ 35 w 65"/>
                <a:gd name="T31" fmla="*/ 6 h 41"/>
                <a:gd name="T32" fmla="*/ 30 w 65"/>
                <a:gd name="T33" fmla="*/ 3 h 41"/>
                <a:gd name="T34" fmla="*/ 24 w 65"/>
                <a:gd name="T35" fmla="*/ 3 h 41"/>
                <a:gd name="T36" fmla="*/ 21 w 65"/>
                <a:gd name="T37" fmla="*/ 0 h 41"/>
                <a:gd name="T38" fmla="*/ 14 w 65"/>
                <a:gd name="T39" fmla="*/ 0 h 41"/>
                <a:gd name="T40" fmla="*/ 9 w 65"/>
                <a:gd name="T41" fmla="*/ 3 h 41"/>
                <a:gd name="T42" fmla="*/ 3 w 65"/>
                <a:gd name="T43" fmla="*/ 6 h 41"/>
                <a:gd name="T44" fmla="*/ 0 w 65"/>
                <a:gd name="T45" fmla="*/ 6 h 41"/>
                <a:gd name="T46" fmla="*/ 0 w 65"/>
                <a:gd name="T47" fmla="*/ 11 h 41"/>
                <a:gd name="T48" fmla="*/ 0 w 65"/>
                <a:gd name="T49" fmla="*/ 15 h 41"/>
                <a:gd name="T50" fmla="*/ 3 w 65"/>
                <a:gd name="T51" fmla="*/ 18 h 41"/>
                <a:gd name="T52" fmla="*/ 3 w 65"/>
                <a:gd name="T53" fmla="*/ 21 h 41"/>
                <a:gd name="T54" fmla="*/ 9 w 65"/>
                <a:gd name="T55" fmla="*/ 24 h 41"/>
                <a:gd name="T56" fmla="*/ 14 w 65"/>
                <a:gd name="T57" fmla="*/ 24 h 41"/>
                <a:gd name="T58" fmla="*/ 21 w 65"/>
                <a:gd name="T59" fmla="*/ 24 h 41"/>
                <a:gd name="T60" fmla="*/ 27 w 65"/>
                <a:gd name="T61" fmla="*/ 24 h 41"/>
                <a:gd name="T62" fmla="*/ 30 w 65"/>
                <a:gd name="T63" fmla="*/ 27 h 41"/>
                <a:gd name="T64" fmla="*/ 35 w 65"/>
                <a:gd name="T65" fmla="*/ 27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65" h="41">
                  <a:moveTo>
                    <a:pt x="35" y="27"/>
                  </a:moveTo>
                  <a:lnTo>
                    <a:pt x="41" y="27"/>
                  </a:lnTo>
                  <a:lnTo>
                    <a:pt x="46" y="30"/>
                  </a:lnTo>
                  <a:lnTo>
                    <a:pt x="53" y="32"/>
                  </a:lnTo>
                  <a:lnTo>
                    <a:pt x="56" y="35"/>
                  </a:lnTo>
                  <a:lnTo>
                    <a:pt x="59" y="41"/>
                  </a:lnTo>
                  <a:lnTo>
                    <a:pt x="62" y="41"/>
                  </a:lnTo>
                  <a:lnTo>
                    <a:pt x="65" y="41"/>
                  </a:lnTo>
                  <a:lnTo>
                    <a:pt x="65" y="38"/>
                  </a:lnTo>
                  <a:lnTo>
                    <a:pt x="62" y="32"/>
                  </a:lnTo>
                  <a:lnTo>
                    <a:pt x="59" y="30"/>
                  </a:lnTo>
                  <a:lnTo>
                    <a:pt x="56" y="24"/>
                  </a:lnTo>
                  <a:lnTo>
                    <a:pt x="49" y="18"/>
                  </a:lnTo>
                  <a:lnTo>
                    <a:pt x="46" y="11"/>
                  </a:lnTo>
                  <a:lnTo>
                    <a:pt x="41" y="6"/>
                  </a:lnTo>
                  <a:lnTo>
                    <a:pt x="35" y="6"/>
                  </a:lnTo>
                  <a:lnTo>
                    <a:pt x="30" y="3"/>
                  </a:lnTo>
                  <a:lnTo>
                    <a:pt x="24" y="3"/>
                  </a:lnTo>
                  <a:lnTo>
                    <a:pt x="21" y="0"/>
                  </a:lnTo>
                  <a:lnTo>
                    <a:pt x="14" y="0"/>
                  </a:lnTo>
                  <a:lnTo>
                    <a:pt x="9" y="3"/>
                  </a:lnTo>
                  <a:lnTo>
                    <a:pt x="3" y="6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5"/>
                  </a:lnTo>
                  <a:lnTo>
                    <a:pt x="3" y="18"/>
                  </a:lnTo>
                  <a:lnTo>
                    <a:pt x="3" y="21"/>
                  </a:lnTo>
                  <a:lnTo>
                    <a:pt x="9" y="24"/>
                  </a:lnTo>
                  <a:lnTo>
                    <a:pt x="14" y="24"/>
                  </a:lnTo>
                  <a:lnTo>
                    <a:pt x="21" y="24"/>
                  </a:lnTo>
                  <a:lnTo>
                    <a:pt x="27" y="24"/>
                  </a:lnTo>
                  <a:lnTo>
                    <a:pt x="30" y="27"/>
                  </a:lnTo>
                  <a:lnTo>
                    <a:pt x="35" y="27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1" name="Freeform 236"/>
            <p:cNvSpPr>
              <a:spLocks/>
            </p:cNvSpPr>
            <p:nvPr/>
          </p:nvSpPr>
          <p:spPr bwMode="auto">
            <a:xfrm>
              <a:off x="4316" y="1988"/>
              <a:ext cx="396" cy="167"/>
            </a:xfrm>
            <a:custGeom>
              <a:avLst/>
              <a:gdLst>
                <a:gd name="T0" fmla="*/ 0 w 1188"/>
                <a:gd name="T1" fmla="*/ 114 h 502"/>
                <a:gd name="T2" fmla="*/ 73 w 1188"/>
                <a:gd name="T3" fmla="*/ 87 h 502"/>
                <a:gd name="T4" fmla="*/ 141 w 1188"/>
                <a:gd name="T5" fmla="*/ 60 h 502"/>
                <a:gd name="T6" fmla="*/ 205 w 1188"/>
                <a:gd name="T7" fmla="*/ 41 h 502"/>
                <a:gd name="T8" fmla="*/ 267 w 1188"/>
                <a:gd name="T9" fmla="*/ 20 h 502"/>
                <a:gd name="T10" fmla="*/ 331 w 1188"/>
                <a:gd name="T11" fmla="*/ 9 h 502"/>
                <a:gd name="T12" fmla="*/ 398 w 1188"/>
                <a:gd name="T13" fmla="*/ 0 h 502"/>
                <a:gd name="T14" fmla="*/ 471 w 1188"/>
                <a:gd name="T15" fmla="*/ 0 h 502"/>
                <a:gd name="T16" fmla="*/ 553 w 1188"/>
                <a:gd name="T17" fmla="*/ 6 h 502"/>
                <a:gd name="T18" fmla="*/ 628 w 1188"/>
                <a:gd name="T19" fmla="*/ 17 h 502"/>
                <a:gd name="T20" fmla="*/ 717 w 1188"/>
                <a:gd name="T21" fmla="*/ 46 h 502"/>
                <a:gd name="T22" fmla="*/ 816 w 1188"/>
                <a:gd name="T23" fmla="*/ 90 h 502"/>
                <a:gd name="T24" fmla="*/ 916 w 1188"/>
                <a:gd name="T25" fmla="*/ 146 h 502"/>
                <a:gd name="T26" fmla="*/ 1008 w 1188"/>
                <a:gd name="T27" fmla="*/ 219 h 502"/>
                <a:gd name="T28" fmla="*/ 1091 w 1188"/>
                <a:gd name="T29" fmla="*/ 300 h 502"/>
                <a:gd name="T30" fmla="*/ 1150 w 1188"/>
                <a:gd name="T31" fmla="*/ 394 h 502"/>
                <a:gd name="T32" fmla="*/ 1188 w 1188"/>
                <a:gd name="T33" fmla="*/ 499 h 502"/>
                <a:gd name="T34" fmla="*/ 1134 w 1188"/>
                <a:gd name="T35" fmla="*/ 502 h 502"/>
                <a:gd name="T36" fmla="*/ 1073 w 1188"/>
                <a:gd name="T37" fmla="*/ 502 h 502"/>
                <a:gd name="T38" fmla="*/ 1005 w 1188"/>
                <a:gd name="T39" fmla="*/ 499 h 502"/>
                <a:gd name="T40" fmla="*/ 935 w 1188"/>
                <a:gd name="T41" fmla="*/ 492 h 502"/>
                <a:gd name="T42" fmla="*/ 860 w 1188"/>
                <a:gd name="T43" fmla="*/ 489 h 502"/>
                <a:gd name="T44" fmla="*/ 784 w 1188"/>
                <a:gd name="T45" fmla="*/ 486 h 502"/>
                <a:gd name="T46" fmla="*/ 708 w 1188"/>
                <a:gd name="T47" fmla="*/ 486 h 502"/>
                <a:gd name="T48" fmla="*/ 634 w 1188"/>
                <a:gd name="T49" fmla="*/ 492 h 502"/>
                <a:gd name="T50" fmla="*/ 590 w 1188"/>
                <a:gd name="T51" fmla="*/ 394 h 502"/>
                <a:gd name="T52" fmla="*/ 515 w 1188"/>
                <a:gd name="T53" fmla="*/ 311 h 502"/>
                <a:gd name="T54" fmla="*/ 415 w 1188"/>
                <a:gd name="T55" fmla="*/ 241 h 502"/>
                <a:gd name="T56" fmla="*/ 305 w 1188"/>
                <a:gd name="T57" fmla="*/ 189 h 502"/>
                <a:gd name="T58" fmla="*/ 197 w 1188"/>
                <a:gd name="T59" fmla="*/ 151 h 502"/>
                <a:gd name="T60" fmla="*/ 100 w 1188"/>
                <a:gd name="T61" fmla="*/ 125 h 502"/>
                <a:gd name="T62" fmla="*/ 33 w 1188"/>
                <a:gd name="T63" fmla="*/ 114 h 502"/>
                <a:gd name="T64" fmla="*/ 0 w 1188"/>
                <a:gd name="T65" fmla="*/ 114 h 5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88" h="502">
                  <a:moveTo>
                    <a:pt x="0" y="114"/>
                  </a:moveTo>
                  <a:lnTo>
                    <a:pt x="73" y="87"/>
                  </a:lnTo>
                  <a:lnTo>
                    <a:pt x="141" y="60"/>
                  </a:lnTo>
                  <a:lnTo>
                    <a:pt x="205" y="41"/>
                  </a:lnTo>
                  <a:lnTo>
                    <a:pt x="267" y="20"/>
                  </a:lnTo>
                  <a:lnTo>
                    <a:pt x="331" y="9"/>
                  </a:lnTo>
                  <a:lnTo>
                    <a:pt x="398" y="0"/>
                  </a:lnTo>
                  <a:lnTo>
                    <a:pt x="471" y="0"/>
                  </a:lnTo>
                  <a:lnTo>
                    <a:pt x="553" y="6"/>
                  </a:lnTo>
                  <a:lnTo>
                    <a:pt x="628" y="17"/>
                  </a:lnTo>
                  <a:lnTo>
                    <a:pt x="717" y="46"/>
                  </a:lnTo>
                  <a:lnTo>
                    <a:pt x="816" y="90"/>
                  </a:lnTo>
                  <a:lnTo>
                    <a:pt x="916" y="146"/>
                  </a:lnTo>
                  <a:lnTo>
                    <a:pt x="1008" y="219"/>
                  </a:lnTo>
                  <a:lnTo>
                    <a:pt x="1091" y="300"/>
                  </a:lnTo>
                  <a:lnTo>
                    <a:pt x="1150" y="394"/>
                  </a:lnTo>
                  <a:lnTo>
                    <a:pt x="1188" y="499"/>
                  </a:lnTo>
                  <a:lnTo>
                    <a:pt x="1134" y="502"/>
                  </a:lnTo>
                  <a:lnTo>
                    <a:pt x="1073" y="502"/>
                  </a:lnTo>
                  <a:lnTo>
                    <a:pt x="1005" y="499"/>
                  </a:lnTo>
                  <a:lnTo>
                    <a:pt x="935" y="492"/>
                  </a:lnTo>
                  <a:lnTo>
                    <a:pt x="860" y="489"/>
                  </a:lnTo>
                  <a:lnTo>
                    <a:pt x="784" y="486"/>
                  </a:lnTo>
                  <a:lnTo>
                    <a:pt x="708" y="486"/>
                  </a:lnTo>
                  <a:lnTo>
                    <a:pt x="634" y="492"/>
                  </a:lnTo>
                  <a:lnTo>
                    <a:pt x="590" y="394"/>
                  </a:lnTo>
                  <a:lnTo>
                    <a:pt x="515" y="311"/>
                  </a:lnTo>
                  <a:lnTo>
                    <a:pt x="415" y="241"/>
                  </a:lnTo>
                  <a:lnTo>
                    <a:pt x="305" y="189"/>
                  </a:lnTo>
                  <a:lnTo>
                    <a:pt x="197" y="151"/>
                  </a:lnTo>
                  <a:lnTo>
                    <a:pt x="100" y="125"/>
                  </a:lnTo>
                  <a:lnTo>
                    <a:pt x="33" y="114"/>
                  </a:lnTo>
                  <a:lnTo>
                    <a:pt x="0" y="114"/>
                  </a:lnTo>
                  <a:close/>
                </a:path>
              </a:pathLst>
            </a:custGeom>
            <a:solidFill>
              <a:srgbClr val="0047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2" name="Freeform 237"/>
            <p:cNvSpPr>
              <a:spLocks/>
            </p:cNvSpPr>
            <p:nvPr/>
          </p:nvSpPr>
          <p:spPr bwMode="auto">
            <a:xfrm>
              <a:off x="4324" y="1990"/>
              <a:ext cx="381" cy="166"/>
            </a:xfrm>
            <a:custGeom>
              <a:avLst/>
              <a:gdLst>
                <a:gd name="T0" fmla="*/ 0 w 1145"/>
                <a:gd name="T1" fmla="*/ 102 h 499"/>
                <a:gd name="T2" fmla="*/ 73 w 1145"/>
                <a:gd name="T3" fmla="*/ 75 h 499"/>
                <a:gd name="T4" fmla="*/ 138 w 1145"/>
                <a:gd name="T5" fmla="*/ 49 h 499"/>
                <a:gd name="T6" fmla="*/ 195 w 1145"/>
                <a:gd name="T7" fmla="*/ 32 h 499"/>
                <a:gd name="T8" fmla="*/ 251 w 1145"/>
                <a:gd name="T9" fmla="*/ 14 h 499"/>
                <a:gd name="T10" fmla="*/ 307 w 1145"/>
                <a:gd name="T11" fmla="*/ 5 h 499"/>
                <a:gd name="T12" fmla="*/ 365 w 1145"/>
                <a:gd name="T13" fmla="*/ 0 h 499"/>
                <a:gd name="T14" fmla="*/ 426 w 1145"/>
                <a:gd name="T15" fmla="*/ 0 h 499"/>
                <a:gd name="T16" fmla="*/ 502 w 1145"/>
                <a:gd name="T17" fmla="*/ 5 h 499"/>
                <a:gd name="T18" fmla="*/ 575 w 1145"/>
                <a:gd name="T19" fmla="*/ 17 h 499"/>
                <a:gd name="T20" fmla="*/ 666 w 1145"/>
                <a:gd name="T21" fmla="*/ 46 h 499"/>
                <a:gd name="T22" fmla="*/ 765 w 1145"/>
                <a:gd name="T23" fmla="*/ 87 h 499"/>
                <a:gd name="T24" fmla="*/ 865 w 1145"/>
                <a:gd name="T25" fmla="*/ 143 h 499"/>
                <a:gd name="T26" fmla="*/ 962 w 1145"/>
                <a:gd name="T27" fmla="*/ 213 h 499"/>
                <a:gd name="T28" fmla="*/ 1043 w 1145"/>
                <a:gd name="T29" fmla="*/ 294 h 499"/>
                <a:gd name="T30" fmla="*/ 1107 w 1145"/>
                <a:gd name="T31" fmla="*/ 388 h 499"/>
                <a:gd name="T32" fmla="*/ 1145 w 1145"/>
                <a:gd name="T33" fmla="*/ 493 h 499"/>
                <a:gd name="T34" fmla="*/ 1093 w 1145"/>
                <a:gd name="T35" fmla="*/ 499 h 499"/>
                <a:gd name="T36" fmla="*/ 1037 w 1145"/>
                <a:gd name="T37" fmla="*/ 496 h 499"/>
                <a:gd name="T38" fmla="*/ 981 w 1145"/>
                <a:gd name="T39" fmla="*/ 493 h 499"/>
                <a:gd name="T40" fmla="*/ 921 w 1145"/>
                <a:gd name="T41" fmla="*/ 489 h 499"/>
                <a:gd name="T42" fmla="*/ 857 w 1145"/>
                <a:gd name="T43" fmla="*/ 486 h 499"/>
                <a:gd name="T44" fmla="*/ 789 w 1145"/>
                <a:gd name="T45" fmla="*/ 483 h 499"/>
                <a:gd name="T46" fmla="*/ 719 w 1145"/>
                <a:gd name="T47" fmla="*/ 483 h 499"/>
                <a:gd name="T48" fmla="*/ 642 w 1145"/>
                <a:gd name="T49" fmla="*/ 486 h 499"/>
                <a:gd name="T50" fmla="*/ 604 w 1145"/>
                <a:gd name="T51" fmla="*/ 391 h 499"/>
                <a:gd name="T52" fmla="*/ 529 w 1145"/>
                <a:gd name="T53" fmla="*/ 305 h 499"/>
                <a:gd name="T54" fmla="*/ 426 w 1145"/>
                <a:gd name="T55" fmla="*/ 238 h 499"/>
                <a:gd name="T56" fmla="*/ 313 w 1145"/>
                <a:gd name="T57" fmla="*/ 186 h 499"/>
                <a:gd name="T58" fmla="*/ 201 w 1145"/>
                <a:gd name="T59" fmla="*/ 145 h 499"/>
                <a:gd name="T60" fmla="*/ 105 w 1145"/>
                <a:gd name="T61" fmla="*/ 119 h 499"/>
                <a:gd name="T62" fmla="*/ 31 w 1145"/>
                <a:gd name="T63" fmla="*/ 105 h 499"/>
                <a:gd name="T64" fmla="*/ 0 w 1145"/>
                <a:gd name="T65" fmla="*/ 102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45" h="499">
                  <a:moveTo>
                    <a:pt x="0" y="102"/>
                  </a:moveTo>
                  <a:lnTo>
                    <a:pt x="73" y="75"/>
                  </a:lnTo>
                  <a:lnTo>
                    <a:pt x="138" y="49"/>
                  </a:lnTo>
                  <a:lnTo>
                    <a:pt x="195" y="32"/>
                  </a:lnTo>
                  <a:lnTo>
                    <a:pt x="251" y="14"/>
                  </a:lnTo>
                  <a:lnTo>
                    <a:pt x="307" y="5"/>
                  </a:lnTo>
                  <a:lnTo>
                    <a:pt x="365" y="0"/>
                  </a:lnTo>
                  <a:lnTo>
                    <a:pt x="426" y="0"/>
                  </a:lnTo>
                  <a:lnTo>
                    <a:pt x="502" y="5"/>
                  </a:lnTo>
                  <a:lnTo>
                    <a:pt x="575" y="17"/>
                  </a:lnTo>
                  <a:lnTo>
                    <a:pt x="666" y="46"/>
                  </a:lnTo>
                  <a:lnTo>
                    <a:pt x="765" y="87"/>
                  </a:lnTo>
                  <a:lnTo>
                    <a:pt x="865" y="143"/>
                  </a:lnTo>
                  <a:lnTo>
                    <a:pt x="962" y="213"/>
                  </a:lnTo>
                  <a:lnTo>
                    <a:pt x="1043" y="294"/>
                  </a:lnTo>
                  <a:lnTo>
                    <a:pt x="1107" y="388"/>
                  </a:lnTo>
                  <a:lnTo>
                    <a:pt x="1145" y="493"/>
                  </a:lnTo>
                  <a:lnTo>
                    <a:pt x="1093" y="499"/>
                  </a:lnTo>
                  <a:lnTo>
                    <a:pt x="1037" y="496"/>
                  </a:lnTo>
                  <a:lnTo>
                    <a:pt x="981" y="493"/>
                  </a:lnTo>
                  <a:lnTo>
                    <a:pt x="921" y="489"/>
                  </a:lnTo>
                  <a:lnTo>
                    <a:pt x="857" y="486"/>
                  </a:lnTo>
                  <a:lnTo>
                    <a:pt x="789" y="483"/>
                  </a:lnTo>
                  <a:lnTo>
                    <a:pt x="719" y="483"/>
                  </a:lnTo>
                  <a:lnTo>
                    <a:pt x="642" y="486"/>
                  </a:lnTo>
                  <a:lnTo>
                    <a:pt x="604" y="391"/>
                  </a:lnTo>
                  <a:lnTo>
                    <a:pt x="529" y="305"/>
                  </a:lnTo>
                  <a:lnTo>
                    <a:pt x="426" y="238"/>
                  </a:lnTo>
                  <a:lnTo>
                    <a:pt x="313" y="186"/>
                  </a:lnTo>
                  <a:lnTo>
                    <a:pt x="201" y="145"/>
                  </a:lnTo>
                  <a:lnTo>
                    <a:pt x="105" y="119"/>
                  </a:lnTo>
                  <a:lnTo>
                    <a:pt x="31" y="105"/>
                  </a:lnTo>
                  <a:lnTo>
                    <a:pt x="0" y="102"/>
                  </a:lnTo>
                  <a:close/>
                </a:path>
              </a:pathLst>
            </a:custGeom>
            <a:solidFill>
              <a:srgbClr val="004A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3" name="Freeform 238"/>
            <p:cNvSpPr>
              <a:spLocks/>
            </p:cNvSpPr>
            <p:nvPr/>
          </p:nvSpPr>
          <p:spPr bwMode="auto">
            <a:xfrm>
              <a:off x="4333" y="1991"/>
              <a:ext cx="365" cy="165"/>
            </a:xfrm>
            <a:custGeom>
              <a:avLst/>
              <a:gdLst>
                <a:gd name="T0" fmla="*/ 0 w 1095"/>
                <a:gd name="T1" fmla="*/ 90 h 494"/>
                <a:gd name="T2" fmla="*/ 70 w 1095"/>
                <a:gd name="T3" fmla="*/ 65 h 494"/>
                <a:gd name="T4" fmla="*/ 129 w 1095"/>
                <a:gd name="T5" fmla="*/ 44 h 494"/>
                <a:gd name="T6" fmla="*/ 182 w 1095"/>
                <a:gd name="T7" fmla="*/ 27 h 494"/>
                <a:gd name="T8" fmla="*/ 229 w 1095"/>
                <a:gd name="T9" fmla="*/ 12 h 494"/>
                <a:gd name="T10" fmla="*/ 275 w 1095"/>
                <a:gd name="T11" fmla="*/ 3 h 494"/>
                <a:gd name="T12" fmla="*/ 325 w 1095"/>
                <a:gd name="T13" fmla="*/ 0 h 494"/>
                <a:gd name="T14" fmla="*/ 381 w 1095"/>
                <a:gd name="T15" fmla="*/ 0 h 494"/>
                <a:gd name="T16" fmla="*/ 445 w 1095"/>
                <a:gd name="T17" fmla="*/ 6 h 494"/>
                <a:gd name="T18" fmla="*/ 519 w 1095"/>
                <a:gd name="T19" fmla="*/ 17 h 494"/>
                <a:gd name="T20" fmla="*/ 609 w 1095"/>
                <a:gd name="T21" fmla="*/ 44 h 494"/>
                <a:gd name="T22" fmla="*/ 711 w 1095"/>
                <a:gd name="T23" fmla="*/ 87 h 494"/>
                <a:gd name="T24" fmla="*/ 813 w 1095"/>
                <a:gd name="T25" fmla="*/ 140 h 494"/>
                <a:gd name="T26" fmla="*/ 910 w 1095"/>
                <a:gd name="T27" fmla="*/ 211 h 494"/>
                <a:gd name="T28" fmla="*/ 995 w 1095"/>
                <a:gd name="T29" fmla="*/ 292 h 494"/>
                <a:gd name="T30" fmla="*/ 1056 w 1095"/>
                <a:gd name="T31" fmla="*/ 383 h 494"/>
                <a:gd name="T32" fmla="*/ 1095 w 1095"/>
                <a:gd name="T33" fmla="*/ 488 h 494"/>
                <a:gd name="T34" fmla="*/ 1044 w 1095"/>
                <a:gd name="T35" fmla="*/ 494 h 494"/>
                <a:gd name="T36" fmla="*/ 998 w 1095"/>
                <a:gd name="T37" fmla="*/ 491 h 494"/>
                <a:gd name="T38" fmla="*/ 951 w 1095"/>
                <a:gd name="T39" fmla="*/ 488 h 494"/>
                <a:gd name="T40" fmla="*/ 901 w 1095"/>
                <a:gd name="T41" fmla="*/ 484 h 494"/>
                <a:gd name="T42" fmla="*/ 845 w 1095"/>
                <a:gd name="T43" fmla="*/ 481 h 494"/>
                <a:gd name="T44" fmla="*/ 791 w 1095"/>
                <a:gd name="T45" fmla="*/ 478 h 494"/>
                <a:gd name="T46" fmla="*/ 726 w 1095"/>
                <a:gd name="T47" fmla="*/ 478 h 494"/>
                <a:gd name="T48" fmla="*/ 656 w 1095"/>
                <a:gd name="T49" fmla="*/ 481 h 494"/>
                <a:gd name="T50" fmla="*/ 614 w 1095"/>
                <a:gd name="T51" fmla="*/ 386 h 494"/>
                <a:gd name="T52" fmla="*/ 536 w 1095"/>
                <a:gd name="T53" fmla="*/ 300 h 494"/>
                <a:gd name="T54" fmla="*/ 433 w 1095"/>
                <a:gd name="T55" fmla="*/ 230 h 494"/>
                <a:gd name="T56" fmla="*/ 320 w 1095"/>
                <a:gd name="T57" fmla="*/ 178 h 494"/>
                <a:gd name="T58" fmla="*/ 205 w 1095"/>
                <a:gd name="T59" fmla="*/ 138 h 494"/>
                <a:gd name="T60" fmla="*/ 105 w 1095"/>
                <a:gd name="T61" fmla="*/ 108 h 494"/>
                <a:gd name="T62" fmla="*/ 32 w 1095"/>
                <a:gd name="T63" fmla="*/ 93 h 494"/>
                <a:gd name="T64" fmla="*/ 0 w 1095"/>
                <a:gd name="T65" fmla="*/ 90 h 4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95" h="494">
                  <a:moveTo>
                    <a:pt x="0" y="90"/>
                  </a:moveTo>
                  <a:lnTo>
                    <a:pt x="70" y="65"/>
                  </a:lnTo>
                  <a:lnTo>
                    <a:pt x="129" y="44"/>
                  </a:lnTo>
                  <a:lnTo>
                    <a:pt x="182" y="27"/>
                  </a:lnTo>
                  <a:lnTo>
                    <a:pt x="229" y="12"/>
                  </a:lnTo>
                  <a:lnTo>
                    <a:pt x="275" y="3"/>
                  </a:lnTo>
                  <a:lnTo>
                    <a:pt x="325" y="0"/>
                  </a:lnTo>
                  <a:lnTo>
                    <a:pt x="381" y="0"/>
                  </a:lnTo>
                  <a:lnTo>
                    <a:pt x="445" y="6"/>
                  </a:lnTo>
                  <a:lnTo>
                    <a:pt x="519" y="17"/>
                  </a:lnTo>
                  <a:lnTo>
                    <a:pt x="609" y="44"/>
                  </a:lnTo>
                  <a:lnTo>
                    <a:pt x="711" y="87"/>
                  </a:lnTo>
                  <a:lnTo>
                    <a:pt x="813" y="140"/>
                  </a:lnTo>
                  <a:lnTo>
                    <a:pt x="910" y="211"/>
                  </a:lnTo>
                  <a:lnTo>
                    <a:pt x="995" y="292"/>
                  </a:lnTo>
                  <a:lnTo>
                    <a:pt x="1056" y="383"/>
                  </a:lnTo>
                  <a:lnTo>
                    <a:pt x="1095" y="488"/>
                  </a:lnTo>
                  <a:lnTo>
                    <a:pt x="1044" y="494"/>
                  </a:lnTo>
                  <a:lnTo>
                    <a:pt x="998" y="491"/>
                  </a:lnTo>
                  <a:lnTo>
                    <a:pt x="951" y="488"/>
                  </a:lnTo>
                  <a:lnTo>
                    <a:pt x="901" y="484"/>
                  </a:lnTo>
                  <a:lnTo>
                    <a:pt x="845" y="481"/>
                  </a:lnTo>
                  <a:lnTo>
                    <a:pt x="791" y="478"/>
                  </a:lnTo>
                  <a:lnTo>
                    <a:pt x="726" y="478"/>
                  </a:lnTo>
                  <a:lnTo>
                    <a:pt x="656" y="481"/>
                  </a:lnTo>
                  <a:lnTo>
                    <a:pt x="614" y="386"/>
                  </a:lnTo>
                  <a:lnTo>
                    <a:pt x="536" y="300"/>
                  </a:lnTo>
                  <a:lnTo>
                    <a:pt x="433" y="230"/>
                  </a:lnTo>
                  <a:lnTo>
                    <a:pt x="320" y="178"/>
                  </a:lnTo>
                  <a:lnTo>
                    <a:pt x="205" y="138"/>
                  </a:lnTo>
                  <a:lnTo>
                    <a:pt x="105" y="108"/>
                  </a:lnTo>
                  <a:lnTo>
                    <a:pt x="32" y="93"/>
                  </a:lnTo>
                  <a:lnTo>
                    <a:pt x="0" y="90"/>
                  </a:lnTo>
                  <a:close/>
                </a:path>
              </a:pathLst>
            </a:custGeom>
            <a:solidFill>
              <a:srgbClr val="004F1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4" name="Freeform 239"/>
            <p:cNvSpPr>
              <a:spLocks/>
            </p:cNvSpPr>
            <p:nvPr/>
          </p:nvSpPr>
          <p:spPr bwMode="auto">
            <a:xfrm>
              <a:off x="4341" y="1993"/>
              <a:ext cx="351" cy="164"/>
            </a:xfrm>
            <a:custGeom>
              <a:avLst/>
              <a:gdLst>
                <a:gd name="T0" fmla="*/ 0 w 1053"/>
                <a:gd name="T1" fmla="*/ 78 h 491"/>
                <a:gd name="T2" fmla="*/ 67 w 1053"/>
                <a:gd name="T3" fmla="*/ 53 h 491"/>
                <a:gd name="T4" fmla="*/ 123 w 1053"/>
                <a:gd name="T5" fmla="*/ 32 h 491"/>
                <a:gd name="T6" fmla="*/ 170 w 1053"/>
                <a:gd name="T7" fmla="*/ 18 h 491"/>
                <a:gd name="T8" fmla="*/ 210 w 1053"/>
                <a:gd name="T9" fmla="*/ 8 h 491"/>
                <a:gd name="T10" fmla="*/ 248 w 1053"/>
                <a:gd name="T11" fmla="*/ 3 h 491"/>
                <a:gd name="T12" fmla="*/ 290 w 1053"/>
                <a:gd name="T13" fmla="*/ 0 h 491"/>
                <a:gd name="T14" fmla="*/ 336 w 1053"/>
                <a:gd name="T15" fmla="*/ 3 h 491"/>
                <a:gd name="T16" fmla="*/ 392 w 1053"/>
                <a:gd name="T17" fmla="*/ 6 h 491"/>
                <a:gd name="T18" fmla="*/ 465 w 1053"/>
                <a:gd name="T19" fmla="*/ 18 h 491"/>
                <a:gd name="T20" fmla="*/ 558 w 1053"/>
                <a:gd name="T21" fmla="*/ 43 h 491"/>
                <a:gd name="T22" fmla="*/ 660 w 1053"/>
                <a:gd name="T23" fmla="*/ 84 h 491"/>
                <a:gd name="T24" fmla="*/ 763 w 1053"/>
                <a:gd name="T25" fmla="*/ 140 h 491"/>
                <a:gd name="T26" fmla="*/ 862 w 1053"/>
                <a:gd name="T27" fmla="*/ 207 h 491"/>
                <a:gd name="T28" fmla="*/ 948 w 1053"/>
                <a:gd name="T29" fmla="*/ 289 h 491"/>
                <a:gd name="T30" fmla="*/ 1015 w 1053"/>
                <a:gd name="T31" fmla="*/ 383 h 491"/>
                <a:gd name="T32" fmla="*/ 1053 w 1053"/>
                <a:gd name="T33" fmla="*/ 488 h 491"/>
                <a:gd name="T34" fmla="*/ 1006 w 1053"/>
                <a:gd name="T35" fmla="*/ 491 h 491"/>
                <a:gd name="T36" fmla="*/ 964 w 1053"/>
                <a:gd name="T37" fmla="*/ 488 h 491"/>
                <a:gd name="T38" fmla="*/ 924 w 1053"/>
                <a:gd name="T39" fmla="*/ 485 h 491"/>
                <a:gd name="T40" fmla="*/ 886 w 1053"/>
                <a:gd name="T41" fmla="*/ 478 h 491"/>
                <a:gd name="T42" fmla="*/ 842 w 1053"/>
                <a:gd name="T43" fmla="*/ 475 h 491"/>
                <a:gd name="T44" fmla="*/ 792 w 1053"/>
                <a:gd name="T45" fmla="*/ 472 h 491"/>
                <a:gd name="T46" fmla="*/ 734 w 1053"/>
                <a:gd name="T47" fmla="*/ 472 h 491"/>
                <a:gd name="T48" fmla="*/ 667 w 1053"/>
                <a:gd name="T49" fmla="*/ 475 h 491"/>
                <a:gd name="T50" fmla="*/ 625 w 1053"/>
                <a:gd name="T51" fmla="*/ 380 h 491"/>
                <a:gd name="T52" fmla="*/ 547 w 1053"/>
                <a:gd name="T53" fmla="*/ 294 h 491"/>
                <a:gd name="T54" fmla="*/ 442 w 1053"/>
                <a:gd name="T55" fmla="*/ 224 h 491"/>
                <a:gd name="T56" fmla="*/ 325 w 1053"/>
                <a:gd name="T57" fmla="*/ 170 h 491"/>
                <a:gd name="T58" fmla="*/ 207 w 1053"/>
                <a:gd name="T59" fmla="*/ 126 h 491"/>
                <a:gd name="T60" fmla="*/ 108 w 1053"/>
                <a:gd name="T61" fmla="*/ 99 h 491"/>
                <a:gd name="T62" fmla="*/ 32 w 1053"/>
                <a:gd name="T63" fmla="*/ 81 h 491"/>
                <a:gd name="T64" fmla="*/ 0 w 1053"/>
                <a:gd name="T65" fmla="*/ 78 h 4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53" h="491">
                  <a:moveTo>
                    <a:pt x="0" y="78"/>
                  </a:moveTo>
                  <a:lnTo>
                    <a:pt x="67" y="53"/>
                  </a:lnTo>
                  <a:lnTo>
                    <a:pt x="123" y="32"/>
                  </a:lnTo>
                  <a:lnTo>
                    <a:pt x="170" y="18"/>
                  </a:lnTo>
                  <a:lnTo>
                    <a:pt x="210" y="8"/>
                  </a:lnTo>
                  <a:lnTo>
                    <a:pt x="248" y="3"/>
                  </a:lnTo>
                  <a:lnTo>
                    <a:pt x="290" y="0"/>
                  </a:lnTo>
                  <a:lnTo>
                    <a:pt x="336" y="3"/>
                  </a:lnTo>
                  <a:lnTo>
                    <a:pt x="392" y="6"/>
                  </a:lnTo>
                  <a:lnTo>
                    <a:pt x="465" y="18"/>
                  </a:lnTo>
                  <a:lnTo>
                    <a:pt x="558" y="43"/>
                  </a:lnTo>
                  <a:lnTo>
                    <a:pt x="660" y="84"/>
                  </a:lnTo>
                  <a:lnTo>
                    <a:pt x="763" y="140"/>
                  </a:lnTo>
                  <a:lnTo>
                    <a:pt x="862" y="207"/>
                  </a:lnTo>
                  <a:lnTo>
                    <a:pt x="948" y="289"/>
                  </a:lnTo>
                  <a:lnTo>
                    <a:pt x="1015" y="383"/>
                  </a:lnTo>
                  <a:lnTo>
                    <a:pt x="1053" y="488"/>
                  </a:lnTo>
                  <a:lnTo>
                    <a:pt x="1006" y="491"/>
                  </a:lnTo>
                  <a:lnTo>
                    <a:pt x="964" y="488"/>
                  </a:lnTo>
                  <a:lnTo>
                    <a:pt x="924" y="485"/>
                  </a:lnTo>
                  <a:lnTo>
                    <a:pt x="886" y="478"/>
                  </a:lnTo>
                  <a:lnTo>
                    <a:pt x="842" y="475"/>
                  </a:lnTo>
                  <a:lnTo>
                    <a:pt x="792" y="472"/>
                  </a:lnTo>
                  <a:lnTo>
                    <a:pt x="734" y="472"/>
                  </a:lnTo>
                  <a:lnTo>
                    <a:pt x="667" y="475"/>
                  </a:lnTo>
                  <a:lnTo>
                    <a:pt x="625" y="380"/>
                  </a:lnTo>
                  <a:lnTo>
                    <a:pt x="547" y="294"/>
                  </a:lnTo>
                  <a:lnTo>
                    <a:pt x="442" y="224"/>
                  </a:lnTo>
                  <a:lnTo>
                    <a:pt x="325" y="170"/>
                  </a:lnTo>
                  <a:lnTo>
                    <a:pt x="207" y="126"/>
                  </a:lnTo>
                  <a:lnTo>
                    <a:pt x="108" y="99"/>
                  </a:lnTo>
                  <a:lnTo>
                    <a:pt x="32" y="81"/>
                  </a:lnTo>
                  <a:lnTo>
                    <a:pt x="0" y="78"/>
                  </a:lnTo>
                  <a:close/>
                </a:path>
              </a:pathLst>
            </a:custGeom>
            <a:solidFill>
              <a:srgbClr val="00521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5" name="Freeform 240"/>
            <p:cNvSpPr>
              <a:spLocks/>
            </p:cNvSpPr>
            <p:nvPr/>
          </p:nvSpPr>
          <p:spPr bwMode="auto">
            <a:xfrm>
              <a:off x="4349" y="1995"/>
              <a:ext cx="335" cy="162"/>
            </a:xfrm>
            <a:custGeom>
              <a:avLst/>
              <a:gdLst>
                <a:gd name="T0" fmla="*/ 0 w 1005"/>
                <a:gd name="T1" fmla="*/ 61 h 485"/>
                <a:gd name="T2" fmla="*/ 67 w 1005"/>
                <a:gd name="T3" fmla="*/ 37 h 485"/>
                <a:gd name="T4" fmla="*/ 122 w 1005"/>
                <a:gd name="T5" fmla="*/ 21 h 485"/>
                <a:gd name="T6" fmla="*/ 164 w 1005"/>
                <a:gd name="T7" fmla="*/ 8 h 485"/>
                <a:gd name="T8" fmla="*/ 196 w 1005"/>
                <a:gd name="T9" fmla="*/ 2 h 485"/>
                <a:gd name="T10" fmla="*/ 224 w 1005"/>
                <a:gd name="T11" fmla="*/ 0 h 485"/>
                <a:gd name="T12" fmla="*/ 256 w 1005"/>
                <a:gd name="T13" fmla="*/ 0 h 485"/>
                <a:gd name="T14" fmla="*/ 289 w 1005"/>
                <a:gd name="T15" fmla="*/ 2 h 485"/>
                <a:gd name="T16" fmla="*/ 333 w 1005"/>
                <a:gd name="T17" fmla="*/ 5 h 485"/>
                <a:gd name="T18" fmla="*/ 409 w 1005"/>
                <a:gd name="T19" fmla="*/ 18 h 485"/>
                <a:gd name="T20" fmla="*/ 506 w 1005"/>
                <a:gd name="T21" fmla="*/ 43 h 485"/>
                <a:gd name="T22" fmla="*/ 611 w 1005"/>
                <a:gd name="T23" fmla="*/ 81 h 485"/>
                <a:gd name="T24" fmla="*/ 716 w 1005"/>
                <a:gd name="T25" fmla="*/ 137 h 485"/>
                <a:gd name="T26" fmla="*/ 816 w 1005"/>
                <a:gd name="T27" fmla="*/ 204 h 485"/>
                <a:gd name="T28" fmla="*/ 903 w 1005"/>
                <a:gd name="T29" fmla="*/ 283 h 485"/>
                <a:gd name="T30" fmla="*/ 967 w 1005"/>
                <a:gd name="T31" fmla="*/ 377 h 485"/>
                <a:gd name="T32" fmla="*/ 1005 w 1005"/>
                <a:gd name="T33" fmla="*/ 482 h 485"/>
                <a:gd name="T34" fmla="*/ 961 w 1005"/>
                <a:gd name="T35" fmla="*/ 485 h 485"/>
                <a:gd name="T36" fmla="*/ 929 w 1005"/>
                <a:gd name="T37" fmla="*/ 482 h 485"/>
                <a:gd name="T38" fmla="*/ 900 w 1005"/>
                <a:gd name="T39" fmla="*/ 479 h 485"/>
                <a:gd name="T40" fmla="*/ 870 w 1005"/>
                <a:gd name="T41" fmla="*/ 472 h 485"/>
                <a:gd name="T42" fmla="*/ 835 w 1005"/>
                <a:gd name="T43" fmla="*/ 469 h 485"/>
                <a:gd name="T44" fmla="*/ 797 w 1005"/>
                <a:gd name="T45" fmla="*/ 466 h 485"/>
                <a:gd name="T46" fmla="*/ 748 w 1005"/>
                <a:gd name="T47" fmla="*/ 466 h 485"/>
                <a:gd name="T48" fmla="*/ 684 w 1005"/>
                <a:gd name="T49" fmla="*/ 469 h 485"/>
                <a:gd name="T50" fmla="*/ 640 w 1005"/>
                <a:gd name="T51" fmla="*/ 371 h 485"/>
                <a:gd name="T52" fmla="*/ 558 w 1005"/>
                <a:gd name="T53" fmla="*/ 285 h 485"/>
                <a:gd name="T54" fmla="*/ 450 w 1005"/>
                <a:gd name="T55" fmla="*/ 215 h 485"/>
                <a:gd name="T56" fmla="*/ 329 w 1005"/>
                <a:gd name="T57" fmla="*/ 158 h 485"/>
                <a:gd name="T58" fmla="*/ 213 w 1005"/>
                <a:gd name="T59" fmla="*/ 113 h 485"/>
                <a:gd name="T60" fmla="*/ 108 w 1005"/>
                <a:gd name="T61" fmla="*/ 81 h 485"/>
                <a:gd name="T62" fmla="*/ 32 w 1005"/>
                <a:gd name="T63" fmla="*/ 64 h 485"/>
                <a:gd name="T64" fmla="*/ 0 w 1005"/>
                <a:gd name="T65" fmla="*/ 61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05" h="485">
                  <a:moveTo>
                    <a:pt x="0" y="61"/>
                  </a:moveTo>
                  <a:lnTo>
                    <a:pt x="67" y="37"/>
                  </a:lnTo>
                  <a:lnTo>
                    <a:pt x="122" y="21"/>
                  </a:lnTo>
                  <a:lnTo>
                    <a:pt x="164" y="8"/>
                  </a:lnTo>
                  <a:lnTo>
                    <a:pt x="196" y="2"/>
                  </a:lnTo>
                  <a:lnTo>
                    <a:pt x="224" y="0"/>
                  </a:lnTo>
                  <a:lnTo>
                    <a:pt x="256" y="0"/>
                  </a:lnTo>
                  <a:lnTo>
                    <a:pt x="289" y="2"/>
                  </a:lnTo>
                  <a:lnTo>
                    <a:pt x="333" y="5"/>
                  </a:lnTo>
                  <a:lnTo>
                    <a:pt x="409" y="18"/>
                  </a:lnTo>
                  <a:lnTo>
                    <a:pt x="506" y="43"/>
                  </a:lnTo>
                  <a:lnTo>
                    <a:pt x="611" y="81"/>
                  </a:lnTo>
                  <a:lnTo>
                    <a:pt x="716" y="137"/>
                  </a:lnTo>
                  <a:lnTo>
                    <a:pt x="816" y="204"/>
                  </a:lnTo>
                  <a:lnTo>
                    <a:pt x="903" y="283"/>
                  </a:lnTo>
                  <a:lnTo>
                    <a:pt x="967" y="377"/>
                  </a:lnTo>
                  <a:lnTo>
                    <a:pt x="1005" y="482"/>
                  </a:lnTo>
                  <a:lnTo>
                    <a:pt x="961" y="485"/>
                  </a:lnTo>
                  <a:lnTo>
                    <a:pt x="929" y="482"/>
                  </a:lnTo>
                  <a:lnTo>
                    <a:pt x="900" y="479"/>
                  </a:lnTo>
                  <a:lnTo>
                    <a:pt x="870" y="472"/>
                  </a:lnTo>
                  <a:lnTo>
                    <a:pt x="835" y="469"/>
                  </a:lnTo>
                  <a:lnTo>
                    <a:pt x="797" y="466"/>
                  </a:lnTo>
                  <a:lnTo>
                    <a:pt x="748" y="466"/>
                  </a:lnTo>
                  <a:lnTo>
                    <a:pt x="684" y="469"/>
                  </a:lnTo>
                  <a:lnTo>
                    <a:pt x="640" y="371"/>
                  </a:lnTo>
                  <a:lnTo>
                    <a:pt x="558" y="285"/>
                  </a:lnTo>
                  <a:lnTo>
                    <a:pt x="450" y="215"/>
                  </a:lnTo>
                  <a:lnTo>
                    <a:pt x="329" y="158"/>
                  </a:lnTo>
                  <a:lnTo>
                    <a:pt x="213" y="113"/>
                  </a:lnTo>
                  <a:lnTo>
                    <a:pt x="108" y="81"/>
                  </a:lnTo>
                  <a:lnTo>
                    <a:pt x="32" y="64"/>
                  </a:lnTo>
                  <a:lnTo>
                    <a:pt x="0" y="61"/>
                  </a:lnTo>
                  <a:close/>
                </a:path>
              </a:pathLst>
            </a:custGeom>
            <a:solidFill>
              <a:srgbClr val="0054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6" name="Freeform 241"/>
            <p:cNvSpPr>
              <a:spLocks/>
            </p:cNvSpPr>
            <p:nvPr/>
          </p:nvSpPr>
          <p:spPr bwMode="auto">
            <a:xfrm>
              <a:off x="4356" y="1996"/>
              <a:ext cx="322" cy="161"/>
            </a:xfrm>
            <a:custGeom>
              <a:avLst/>
              <a:gdLst>
                <a:gd name="T0" fmla="*/ 0 w 966"/>
                <a:gd name="T1" fmla="*/ 54 h 483"/>
                <a:gd name="T2" fmla="*/ 68 w 966"/>
                <a:gd name="T3" fmla="*/ 30 h 483"/>
                <a:gd name="T4" fmla="*/ 118 w 966"/>
                <a:gd name="T5" fmla="*/ 13 h 483"/>
                <a:gd name="T6" fmla="*/ 153 w 966"/>
                <a:gd name="T7" fmla="*/ 3 h 483"/>
                <a:gd name="T8" fmla="*/ 180 w 966"/>
                <a:gd name="T9" fmla="*/ 0 h 483"/>
                <a:gd name="T10" fmla="*/ 202 w 966"/>
                <a:gd name="T11" fmla="*/ 0 h 483"/>
                <a:gd name="T12" fmla="*/ 223 w 966"/>
                <a:gd name="T13" fmla="*/ 3 h 483"/>
                <a:gd name="T14" fmla="*/ 250 w 966"/>
                <a:gd name="T15" fmla="*/ 6 h 483"/>
                <a:gd name="T16" fmla="*/ 282 w 966"/>
                <a:gd name="T17" fmla="*/ 10 h 483"/>
                <a:gd name="T18" fmla="*/ 361 w 966"/>
                <a:gd name="T19" fmla="*/ 21 h 483"/>
                <a:gd name="T20" fmla="*/ 454 w 966"/>
                <a:gd name="T21" fmla="*/ 45 h 483"/>
                <a:gd name="T22" fmla="*/ 562 w 966"/>
                <a:gd name="T23" fmla="*/ 86 h 483"/>
                <a:gd name="T24" fmla="*/ 670 w 966"/>
                <a:gd name="T25" fmla="*/ 138 h 483"/>
                <a:gd name="T26" fmla="*/ 770 w 966"/>
                <a:gd name="T27" fmla="*/ 202 h 483"/>
                <a:gd name="T28" fmla="*/ 861 w 966"/>
                <a:gd name="T29" fmla="*/ 281 h 483"/>
                <a:gd name="T30" fmla="*/ 928 w 966"/>
                <a:gd name="T31" fmla="*/ 375 h 483"/>
                <a:gd name="T32" fmla="*/ 966 w 966"/>
                <a:gd name="T33" fmla="*/ 480 h 483"/>
                <a:gd name="T34" fmla="*/ 925 w 966"/>
                <a:gd name="T35" fmla="*/ 483 h 483"/>
                <a:gd name="T36" fmla="*/ 896 w 966"/>
                <a:gd name="T37" fmla="*/ 483 h 483"/>
                <a:gd name="T38" fmla="*/ 872 w 966"/>
                <a:gd name="T39" fmla="*/ 480 h 483"/>
                <a:gd name="T40" fmla="*/ 855 w 966"/>
                <a:gd name="T41" fmla="*/ 474 h 483"/>
                <a:gd name="T42" fmla="*/ 831 w 966"/>
                <a:gd name="T43" fmla="*/ 467 h 483"/>
                <a:gd name="T44" fmla="*/ 802 w 966"/>
                <a:gd name="T45" fmla="*/ 464 h 483"/>
                <a:gd name="T46" fmla="*/ 759 w 966"/>
                <a:gd name="T47" fmla="*/ 464 h 483"/>
                <a:gd name="T48" fmla="*/ 697 w 966"/>
                <a:gd name="T49" fmla="*/ 467 h 483"/>
                <a:gd name="T50" fmla="*/ 653 w 966"/>
                <a:gd name="T51" fmla="*/ 369 h 483"/>
                <a:gd name="T52" fmla="*/ 571 w 966"/>
                <a:gd name="T53" fmla="*/ 283 h 483"/>
                <a:gd name="T54" fmla="*/ 460 w 966"/>
                <a:gd name="T55" fmla="*/ 211 h 483"/>
                <a:gd name="T56" fmla="*/ 339 w 966"/>
                <a:gd name="T57" fmla="*/ 153 h 483"/>
                <a:gd name="T58" fmla="*/ 218 w 966"/>
                <a:gd name="T59" fmla="*/ 105 h 483"/>
                <a:gd name="T60" fmla="*/ 112 w 966"/>
                <a:gd name="T61" fmla="*/ 73 h 483"/>
                <a:gd name="T62" fmla="*/ 33 w 966"/>
                <a:gd name="T63" fmla="*/ 56 h 483"/>
                <a:gd name="T64" fmla="*/ 0 w 966"/>
                <a:gd name="T65" fmla="*/ 54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66" h="483">
                  <a:moveTo>
                    <a:pt x="0" y="54"/>
                  </a:moveTo>
                  <a:lnTo>
                    <a:pt x="68" y="30"/>
                  </a:lnTo>
                  <a:lnTo>
                    <a:pt x="118" y="13"/>
                  </a:lnTo>
                  <a:lnTo>
                    <a:pt x="153" y="3"/>
                  </a:lnTo>
                  <a:lnTo>
                    <a:pt x="180" y="0"/>
                  </a:lnTo>
                  <a:lnTo>
                    <a:pt x="202" y="0"/>
                  </a:lnTo>
                  <a:lnTo>
                    <a:pt x="223" y="3"/>
                  </a:lnTo>
                  <a:lnTo>
                    <a:pt x="250" y="6"/>
                  </a:lnTo>
                  <a:lnTo>
                    <a:pt x="282" y="10"/>
                  </a:lnTo>
                  <a:lnTo>
                    <a:pt x="361" y="21"/>
                  </a:lnTo>
                  <a:lnTo>
                    <a:pt x="454" y="45"/>
                  </a:lnTo>
                  <a:lnTo>
                    <a:pt x="562" y="86"/>
                  </a:lnTo>
                  <a:lnTo>
                    <a:pt x="670" y="138"/>
                  </a:lnTo>
                  <a:lnTo>
                    <a:pt x="770" y="202"/>
                  </a:lnTo>
                  <a:lnTo>
                    <a:pt x="861" y="281"/>
                  </a:lnTo>
                  <a:lnTo>
                    <a:pt x="928" y="375"/>
                  </a:lnTo>
                  <a:lnTo>
                    <a:pt x="966" y="480"/>
                  </a:lnTo>
                  <a:lnTo>
                    <a:pt x="925" y="483"/>
                  </a:lnTo>
                  <a:lnTo>
                    <a:pt x="896" y="483"/>
                  </a:lnTo>
                  <a:lnTo>
                    <a:pt x="872" y="480"/>
                  </a:lnTo>
                  <a:lnTo>
                    <a:pt x="855" y="474"/>
                  </a:lnTo>
                  <a:lnTo>
                    <a:pt x="831" y="467"/>
                  </a:lnTo>
                  <a:lnTo>
                    <a:pt x="802" y="464"/>
                  </a:lnTo>
                  <a:lnTo>
                    <a:pt x="759" y="464"/>
                  </a:lnTo>
                  <a:lnTo>
                    <a:pt x="697" y="467"/>
                  </a:lnTo>
                  <a:lnTo>
                    <a:pt x="653" y="369"/>
                  </a:lnTo>
                  <a:lnTo>
                    <a:pt x="571" y="283"/>
                  </a:lnTo>
                  <a:lnTo>
                    <a:pt x="460" y="211"/>
                  </a:lnTo>
                  <a:lnTo>
                    <a:pt x="339" y="153"/>
                  </a:lnTo>
                  <a:lnTo>
                    <a:pt x="218" y="105"/>
                  </a:lnTo>
                  <a:lnTo>
                    <a:pt x="112" y="73"/>
                  </a:lnTo>
                  <a:lnTo>
                    <a:pt x="33" y="56"/>
                  </a:lnTo>
                  <a:lnTo>
                    <a:pt x="0" y="54"/>
                  </a:lnTo>
                  <a:close/>
                </a:path>
              </a:pathLst>
            </a:custGeom>
            <a:solidFill>
              <a:srgbClr val="00570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7" name="Freeform 242"/>
            <p:cNvSpPr>
              <a:spLocks/>
            </p:cNvSpPr>
            <p:nvPr/>
          </p:nvSpPr>
          <p:spPr bwMode="auto">
            <a:xfrm>
              <a:off x="4364" y="1996"/>
              <a:ext cx="306" cy="161"/>
            </a:xfrm>
            <a:custGeom>
              <a:avLst/>
              <a:gdLst>
                <a:gd name="T0" fmla="*/ 0 w 918"/>
                <a:gd name="T1" fmla="*/ 48 h 483"/>
                <a:gd name="T2" fmla="*/ 65 w 918"/>
                <a:gd name="T3" fmla="*/ 24 h 483"/>
                <a:gd name="T4" fmla="*/ 111 w 918"/>
                <a:gd name="T5" fmla="*/ 10 h 483"/>
                <a:gd name="T6" fmla="*/ 140 w 918"/>
                <a:gd name="T7" fmla="*/ 3 h 483"/>
                <a:gd name="T8" fmla="*/ 161 w 918"/>
                <a:gd name="T9" fmla="*/ 0 h 483"/>
                <a:gd name="T10" fmla="*/ 175 w 918"/>
                <a:gd name="T11" fmla="*/ 3 h 483"/>
                <a:gd name="T12" fmla="*/ 188 w 918"/>
                <a:gd name="T13" fmla="*/ 6 h 483"/>
                <a:gd name="T14" fmla="*/ 205 w 918"/>
                <a:gd name="T15" fmla="*/ 10 h 483"/>
                <a:gd name="T16" fmla="*/ 229 w 918"/>
                <a:gd name="T17" fmla="*/ 10 h 483"/>
                <a:gd name="T18" fmla="*/ 307 w 918"/>
                <a:gd name="T19" fmla="*/ 21 h 483"/>
                <a:gd name="T20" fmla="*/ 404 w 918"/>
                <a:gd name="T21" fmla="*/ 45 h 483"/>
                <a:gd name="T22" fmla="*/ 512 w 918"/>
                <a:gd name="T23" fmla="*/ 86 h 483"/>
                <a:gd name="T24" fmla="*/ 620 w 918"/>
                <a:gd name="T25" fmla="*/ 138 h 483"/>
                <a:gd name="T26" fmla="*/ 725 w 918"/>
                <a:gd name="T27" fmla="*/ 202 h 483"/>
                <a:gd name="T28" fmla="*/ 813 w 918"/>
                <a:gd name="T29" fmla="*/ 281 h 483"/>
                <a:gd name="T30" fmla="*/ 880 w 918"/>
                <a:gd name="T31" fmla="*/ 375 h 483"/>
                <a:gd name="T32" fmla="*/ 918 w 918"/>
                <a:gd name="T33" fmla="*/ 480 h 483"/>
                <a:gd name="T34" fmla="*/ 880 w 918"/>
                <a:gd name="T35" fmla="*/ 483 h 483"/>
                <a:gd name="T36" fmla="*/ 859 w 918"/>
                <a:gd name="T37" fmla="*/ 483 h 483"/>
                <a:gd name="T38" fmla="*/ 848 w 918"/>
                <a:gd name="T39" fmla="*/ 480 h 483"/>
                <a:gd name="T40" fmla="*/ 843 w 918"/>
                <a:gd name="T41" fmla="*/ 474 h 483"/>
                <a:gd name="T42" fmla="*/ 831 w 918"/>
                <a:gd name="T43" fmla="*/ 467 h 483"/>
                <a:gd name="T44" fmla="*/ 807 w 918"/>
                <a:gd name="T45" fmla="*/ 464 h 483"/>
                <a:gd name="T46" fmla="*/ 772 w 918"/>
                <a:gd name="T47" fmla="*/ 464 h 483"/>
                <a:gd name="T48" fmla="*/ 711 w 918"/>
                <a:gd name="T49" fmla="*/ 467 h 483"/>
                <a:gd name="T50" fmla="*/ 667 w 918"/>
                <a:gd name="T51" fmla="*/ 369 h 483"/>
                <a:gd name="T52" fmla="*/ 582 w 918"/>
                <a:gd name="T53" fmla="*/ 281 h 483"/>
                <a:gd name="T54" fmla="*/ 471 w 918"/>
                <a:gd name="T55" fmla="*/ 208 h 483"/>
                <a:gd name="T56" fmla="*/ 345 w 918"/>
                <a:gd name="T57" fmla="*/ 149 h 483"/>
                <a:gd name="T58" fmla="*/ 220 w 918"/>
                <a:gd name="T59" fmla="*/ 103 h 483"/>
                <a:gd name="T60" fmla="*/ 111 w 918"/>
                <a:gd name="T61" fmla="*/ 70 h 483"/>
                <a:gd name="T62" fmla="*/ 35 w 918"/>
                <a:gd name="T63" fmla="*/ 54 h 483"/>
                <a:gd name="T64" fmla="*/ 0 w 918"/>
                <a:gd name="T65" fmla="*/ 48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18" h="483">
                  <a:moveTo>
                    <a:pt x="0" y="48"/>
                  </a:moveTo>
                  <a:lnTo>
                    <a:pt x="65" y="24"/>
                  </a:lnTo>
                  <a:lnTo>
                    <a:pt x="111" y="10"/>
                  </a:lnTo>
                  <a:lnTo>
                    <a:pt x="140" y="3"/>
                  </a:lnTo>
                  <a:lnTo>
                    <a:pt x="161" y="0"/>
                  </a:lnTo>
                  <a:lnTo>
                    <a:pt x="175" y="3"/>
                  </a:lnTo>
                  <a:lnTo>
                    <a:pt x="188" y="6"/>
                  </a:lnTo>
                  <a:lnTo>
                    <a:pt x="205" y="10"/>
                  </a:lnTo>
                  <a:lnTo>
                    <a:pt x="229" y="10"/>
                  </a:lnTo>
                  <a:lnTo>
                    <a:pt x="307" y="21"/>
                  </a:lnTo>
                  <a:lnTo>
                    <a:pt x="404" y="45"/>
                  </a:lnTo>
                  <a:lnTo>
                    <a:pt x="512" y="86"/>
                  </a:lnTo>
                  <a:lnTo>
                    <a:pt x="620" y="138"/>
                  </a:lnTo>
                  <a:lnTo>
                    <a:pt x="725" y="202"/>
                  </a:lnTo>
                  <a:lnTo>
                    <a:pt x="813" y="281"/>
                  </a:lnTo>
                  <a:lnTo>
                    <a:pt x="880" y="375"/>
                  </a:lnTo>
                  <a:lnTo>
                    <a:pt x="918" y="480"/>
                  </a:lnTo>
                  <a:lnTo>
                    <a:pt x="880" y="483"/>
                  </a:lnTo>
                  <a:lnTo>
                    <a:pt x="859" y="483"/>
                  </a:lnTo>
                  <a:lnTo>
                    <a:pt x="848" y="480"/>
                  </a:lnTo>
                  <a:lnTo>
                    <a:pt x="843" y="474"/>
                  </a:lnTo>
                  <a:lnTo>
                    <a:pt x="831" y="467"/>
                  </a:lnTo>
                  <a:lnTo>
                    <a:pt x="807" y="464"/>
                  </a:lnTo>
                  <a:lnTo>
                    <a:pt x="772" y="464"/>
                  </a:lnTo>
                  <a:lnTo>
                    <a:pt x="711" y="467"/>
                  </a:lnTo>
                  <a:lnTo>
                    <a:pt x="667" y="369"/>
                  </a:lnTo>
                  <a:lnTo>
                    <a:pt x="582" y="281"/>
                  </a:lnTo>
                  <a:lnTo>
                    <a:pt x="471" y="208"/>
                  </a:lnTo>
                  <a:lnTo>
                    <a:pt x="345" y="149"/>
                  </a:lnTo>
                  <a:lnTo>
                    <a:pt x="220" y="103"/>
                  </a:lnTo>
                  <a:lnTo>
                    <a:pt x="111" y="70"/>
                  </a:lnTo>
                  <a:lnTo>
                    <a:pt x="35" y="54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005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8" name="Freeform 243"/>
            <p:cNvSpPr>
              <a:spLocks/>
            </p:cNvSpPr>
            <p:nvPr/>
          </p:nvSpPr>
          <p:spPr bwMode="auto">
            <a:xfrm>
              <a:off x="4335" y="1991"/>
              <a:ext cx="361" cy="165"/>
            </a:xfrm>
            <a:custGeom>
              <a:avLst/>
              <a:gdLst>
                <a:gd name="T0" fmla="*/ 0 w 1081"/>
                <a:gd name="T1" fmla="*/ 84 h 494"/>
                <a:gd name="T2" fmla="*/ 70 w 1081"/>
                <a:gd name="T3" fmla="*/ 62 h 494"/>
                <a:gd name="T4" fmla="*/ 128 w 1081"/>
                <a:gd name="T5" fmla="*/ 41 h 494"/>
                <a:gd name="T6" fmla="*/ 181 w 1081"/>
                <a:gd name="T7" fmla="*/ 24 h 494"/>
                <a:gd name="T8" fmla="*/ 224 w 1081"/>
                <a:gd name="T9" fmla="*/ 12 h 494"/>
                <a:gd name="T10" fmla="*/ 268 w 1081"/>
                <a:gd name="T11" fmla="*/ 3 h 494"/>
                <a:gd name="T12" fmla="*/ 316 w 1081"/>
                <a:gd name="T13" fmla="*/ 0 h 494"/>
                <a:gd name="T14" fmla="*/ 365 w 1081"/>
                <a:gd name="T15" fmla="*/ 0 h 494"/>
                <a:gd name="T16" fmla="*/ 426 w 1081"/>
                <a:gd name="T17" fmla="*/ 6 h 494"/>
                <a:gd name="T18" fmla="*/ 499 w 1081"/>
                <a:gd name="T19" fmla="*/ 17 h 494"/>
                <a:gd name="T20" fmla="*/ 593 w 1081"/>
                <a:gd name="T21" fmla="*/ 44 h 494"/>
                <a:gd name="T22" fmla="*/ 693 w 1081"/>
                <a:gd name="T23" fmla="*/ 87 h 494"/>
                <a:gd name="T24" fmla="*/ 795 w 1081"/>
                <a:gd name="T25" fmla="*/ 140 h 494"/>
                <a:gd name="T26" fmla="*/ 894 w 1081"/>
                <a:gd name="T27" fmla="*/ 211 h 494"/>
                <a:gd name="T28" fmla="*/ 979 w 1081"/>
                <a:gd name="T29" fmla="*/ 292 h 494"/>
                <a:gd name="T30" fmla="*/ 1043 w 1081"/>
                <a:gd name="T31" fmla="*/ 383 h 494"/>
                <a:gd name="T32" fmla="*/ 1081 w 1081"/>
                <a:gd name="T33" fmla="*/ 488 h 494"/>
                <a:gd name="T34" fmla="*/ 1032 w 1081"/>
                <a:gd name="T35" fmla="*/ 494 h 494"/>
                <a:gd name="T36" fmla="*/ 986 w 1081"/>
                <a:gd name="T37" fmla="*/ 491 h 494"/>
                <a:gd name="T38" fmla="*/ 941 w 1081"/>
                <a:gd name="T39" fmla="*/ 488 h 494"/>
                <a:gd name="T40" fmla="*/ 894 w 1081"/>
                <a:gd name="T41" fmla="*/ 484 h 494"/>
                <a:gd name="T42" fmla="*/ 844 w 1081"/>
                <a:gd name="T43" fmla="*/ 481 h 494"/>
                <a:gd name="T44" fmla="*/ 789 w 1081"/>
                <a:gd name="T45" fmla="*/ 478 h 494"/>
                <a:gd name="T46" fmla="*/ 730 w 1081"/>
                <a:gd name="T47" fmla="*/ 478 h 494"/>
                <a:gd name="T48" fmla="*/ 660 w 1081"/>
                <a:gd name="T49" fmla="*/ 481 h 494"/>
                <a:gd name="T50" fmla="*/ 620 w 1081"/>
                <a:gd name="T51" fmla="*/ 386 h 494"/>
                <a:gd name="T52" fmla="*/ 540 w 1081"/>
                <a:gd name="T53" fmla="*/ 300 h 494"/>
                <a:gd name="T54" fmla="*/ 438 w 1081"/>
                <a:gd name="T55" fmla="*/ 230 h 494"/>
                <a:gd name="T56" fmla="*/ 321 w 1081"/>
                <a:gd name="T57" fmla="*/ 176 h 494"/>
                <a:gd name="T58" fmla="*/ 208 w 1081"/>
                <a:gd name="T59" fmla="*/ 132 h 494"/>
                <a:gd name="T60" fmla="*/ 108 w 1081"/>
                <a:gd name="T61" fmla="*/ 105 h 494"/>
                <a:gd name="T62" fmla="*/ 31 w 1081"/>
                <a:gd name="T63" fmla="*/ 87 h 494"/>
                <a:gd name="T64" fmla="*/ 0 w 1081"/>
                <a:gd name="T65" fmla="*/ 84 h 4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81" h="494">
                  <a:moveTo>
                    <a:pt x="0" y="84"/>
                  </a:moveTo>
                  <a:lnTo>
                    <a:pt x="70" y="62"/>
                  </a:lnTo>
                  <a:lnTo>
                    <a:pt x="128" y="41"/>
                  </a:lnTo>
                  <a:lnTo>
                    <a:pt x="181" y="24"/>
                  </a:lnTo>
                  <a:lnTo>
                    <a:pt x="224" y="12"/>
                  </a:lnTo>
                  <a:lnTo>
                    <a:pt x="268" y="3"/>
                  </a:lnTo>
                  <a:lnTo>
                    <a:pt x="316" y="0"/>
                  </a:lnTo>
                  <a:lnTo>
                    <a:pt x="365" y="0"/>
                  </a:lnTo>
                  <a:lnTo>
                    <a:pt x="426" y="6"/>
                  </a:lnTo>
                  <a:lnTo>
                    <a:pt x="499" y="17"/>
                  </a:lnTo>
                  <a:lnTo>
                    <a:pt x="593" y="44"/>
                  </a:lnTo>
                  <a:lnTo>
                    <a:pt x="693" y="87"/>
                  </a:lnTo>
                  <a:lnTo>
                    <a:pt x="795" y="140"/>
                  </a:lnTo>
                  <a:lnTo>
                    <a:pt x="894" y="211"/>
                  </a:lnTo>
                  <a:lnTo>
                    <a:pt x="979" y="292"/>
                  </a:lnTo>
                  <a:lnTo>
                    <a:pt x="1043" y="383"/>
                  </a:lnTo>
                  <a:lnTo>
                    <a:pt x="1081" y="488"/>
                  </a:lnTo>
                  <a:lnTo>
                    <a:pt x="1032" y="494"/>
                  </a:lnTo>
                  <a:lnTo>
                    <a:pt x="986" y="491"/>
                  </a:lnTo>
                  <a:lnTo>
                    <a:pt x="941" y="488"/>
                  </a:lnTo>
                  <a:lnTo>
                    <a:pt x="894" y="484"/>
                  </a:lnTo>
                  <a:lnTo>
                    <a:pt x="844" y="481"/>
                  </a:lnTo>
                  <a:lnTo>
                    <a:pt x="789" y="478"/>
                  </a:lnTo>
                  <a:lnTo>
                    <a:pt x="730" y="478"/>
                  </a:lnTo>
                  <a:lnTo>
                    <a:pt x="660" y="481"/>
                  </a:lnTo>
                  <a:lnTo>
                    <a:pt x="620" y="386"/>
                  </a:lnTo>
                  <a:lnTo>
                    <a:pt x="540" y="300"/>
                  </a:lnTo>
                  <a:lnTo>
                    <a:pt x="438" y="230"/>
                  </a:lnTo>
                  <a:lnTo>
                    <a:pt x="321" y="176"/>
                  </a:lnTo>
                  <a:lnTo>
                    <a:pt x="208" y="132"/>
                  </a:lnTo>
                  <a:lnTo>
                    <a:pt x="108" y="105"/>
                  </a:lnTo>
                  <a:lnTo>
                    <a:pt x="31" y="87"/>
                  </a:lnTo>
                  <a:lnTo>
                    <a:pt x="0" y="84"/>
                  </a:lnTo>
                  <a:close/>
                </a:path>
              </a:pathLst>
            </a:custGeom>
            <a:solidFill>
              <a:srgbClr val="004F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9" name="Freeform 244"/>
            <p:cNvSpPr>
              <a:spLocks/>
            </p:cNvSpPr>
            <p:nvPr/>
          </p:nvSpPr>
          <p:spPr bwMode="auto">
            <a:xfrm>
              <a:off x="4355" y="1995"/>
              <a:ext cx="325" cy="162"/>
            </a:xfrm>
            <a:custGeom>
              <a:avLst/>
              <a:gdLst>
                <a:gd name="T0" fmla="*/ 0 w 977"/>
                <a:gd name="T1" fmla="*/ 61 h 485"/>
                <a:gd name="T2" fmla="*/ 64 w 977"/>
                <a:gd name="T3" fmla="*/ 37 h 485"/>
                <a:gd name="T4" fmla="*/ 115 w 977"/>
                <a:gd name="T5" fmla="*/ 21 h 485"/>
                <a:gd name="T6" fmla="*/ 152 w 977"/>
                <a:gd name="T7" fmla="*/ 8 h 485"/>
                <a:gd name="T8" fmla="*/ 182 w 977"/>
                <a:gd name="T9" fmla="*/ 2 h 485"/>
                <a:gd name="T10" fmla="*/ 204 w 977"/>
                <a:gd name="T11" fmla="*/ 0 h 485"/>
                <a:gd name="T12" fmla="*/ 231 w 977"/>
                <a:gd name="T13" fmla="*/ 0 h 485"/>
                <a:gd name="T14" fmla="*/ 260 w 977"/>
                <a:gd name="T15" fmla="*/ 2 h 485"/>
                <a:gd name="T16" fmla="*/ 298 w 977"/>
                <a:gd name="T17" fmla="*/ 5 h 485"/>
                <a:gd name="T18" fmla="*/ 374 w 977"/>
                <a:gd name="T19" fmla="*/ 18 h 485"/>
                <a:gd name="T20" fmla="*/ 468 w 977"/>
                <a:gd name="T21" fmla="*/ 43 h 485"/>
                <a:gd name="T22" fmla="*/ 573 w 977"/>
                <a:gd name="T23" fmla="*/ 81 h 485"/>
                <a:gd name="T24" fmla="*/ 681 w 977"/>
                <a:gd name="T25" fmla="*/ 137 h 485"/>
                <a:gd name="T26" fmla="*/ 780 w 977"/>
                <a:gd name="T27" fmla="*/ 204 h 485"/>
                <a:gd name="T28" fmla="*/ 872 w 977"/>
                <a:gd name="T29" fmla="*/ 283 h 485"/>
                <a:gd name="T30" fmla="*/ 939 w 977"/>
                <a:gd name="T31" fmla="*/ 377 h 485"/>
                <a:gd name="T32" fmla="*/ 977 w 977"/>
                <a:gd name="T33" fmla="*/ 482 h 485"/>
                <a:gd name="T34" fmla="*/ 936 w 977"/>
                <a:gd name="T35" fmla="*/ 485 h 485"/>
                <a:gd name="T36" fmla="*/ 907 w 977"/>
                <a:gd name="T37" fmla="*/ 485 h 485"/>
                <a:gd name="T38" fmla="*/ 880 w 977"/>
                <a:gd name="T39" fmla="*/ 482 h 485"/>
                <a:gd name="T40" fmla="*/ 860 w 977"/>
                <a:gd name="T41" fmla="*/ 476 h 485"/>
                <a:gd name="T42" fmla="*/ 834 w 977"/>
                <a:gd name="T43" fmla="*/ 469 h 485"/>
                <a:gd name="T44" fmla="*/ 799 w 977"/>
                <a:gd name="T45" fmla="*/ 466 h 485"/>
                <a:gd name="T46" fmla="*/ 751 w 977"/>
                <a:gd name="T47" fmla="*/ 466 h 485"/>
                <a:gd name="T48" fmla="*/ 691 w 977"/>
                <a:gd name="T49" fmla="*/ 469 h 485"/>
                <a:gd name="T50" fmla="*/ 646 w 977"/>
                <a:gd name="T51" fmla="*/ 371 h 485"/>
                <a:gd name="T52" fmla="*/ 565 w 977"/>
                <a:gd name="T53" fmla="*/ 285 h 485"/>
                <a:gd name="T54" fmla="*/ 457 w 977"/>
                <a:gd name="T55" fmla="*/ 215 h 485"/>
                <a:gd name="T56" fmla="*/ 336 w 977"/>
                <a:gd name="T57" fmla="*/ 158 h 485"/>
                <a:gd name="T58" fmla="*/ 217 w 977"/>
                <a:gd name="T59" fmla="*/ 113 h 485"/>
                <a:gd name="T60" fmla="*/ 112 w 977"/>
                <a:gd name="T61" fmla="*/ 81 h 485"/>
                <a:gd name="T62" fmla="*/ 32 w 977"/>
                <a:gd name="T63" fmla="*/ 64 h 485"/>
                <a:gd name="T64" fmla="*/ 0 w 977"/>
                <a:gd name="T65" fmla="*/ 61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77" h="485">
                  <a:moveTo>
                    <a:pt x="0" y="61"/>
                  </a:moveTo>
                  <a:lnTo>
                    <a:pt x="64" y="37"/>
                  </a:lnTo>
                  <a:lnTo>
                    <a:pt x="115" y="21"/>
                  </a:lnTo>
                  <a:lnTo>
                    <a:pt x="152" y="8"/>
                  </a:lnTo>
                  <a:lnTo>
                    <a:pt x="182" y="2"/>
                  </a:lnTo>
                  <a:lnTo>
                    <a:pt x="204" y="0"/>
                  </a:lnTo>
                  <a:lnTo>
                    <a:pt x="231" y="0"/>
                  </a:lnTo>
                  <a:lnTo>
                    <a:pt x="260" y="2"/>
                  </a:lnTo>
                  <a:lnTo>
                    <a:pt x="298" y="5"/>
                  </a:lnTo>
                  <a:lnTo>
                    <a:pt x="374" y="18"/>
                  </a:lnTo>
                  <a:lnTo>
                    <a:pt x="468" y="43"/>
                  </a:lnTo>
                  <a:lnTo>
                    <a:pt x="573" y="81"/>
                  </a:lnTo>
                  <a:lnTo>
                    <a:pt x="681" y="137"/>
                  </a:lnTo>
                  <a:lnTo>
                    <a:pt x="780" y="204"/>
                  </a:lnTo>
                  <a:lnTo>
                    <a:pt x="872" y="283"/>
                  </a:lnTo>
                  <a:lnTo>
                    <a:pt x="939" y="377"/>
                  </a:lnTo>
                  <a:lnTo>
                    <a:pt x="977" y="482"/>
                  </a:lnTo>
                  <a:lnTo>
                    <a:pt x="936" y="485"/>
                  </a:lnTo>
                  <a:lnTo>
                    <a:pt x="907" y="485"/>
                  </a:lnTo>
                  <a:lnTo>
                    <a:pt x="880" y="482"/>
                  </a:lnTo>
                  <a:lnTo>
                    <a:pt x="860" y="476"/>
                  </a:lnTo>
                  <a:lnTo>
                    <a:pt x="834" y="469"/>
                  </a:lnTo>
                  <a:lnTo>
                    <a:pt x="799" y="466"/>
                  </a:lnTo>
                  <a:lnTo>
                    <a:pt x="751" y="466"/>
                  </a:lnTo>
                  <a:lnTo>
                    <a:pt x="691" y="469"/>
                  </a:lnTo>
                  <a:lnTo>
                    <a:pt x="646" y="371"/>
                  </a:lnTo>
                  <a:lnTo>
                    <a:pt x="565" y="285"/>
                  </a:lnTo>
                  <a:lnTo>
                    <a:pt x="457" y="215"/>
                  </a:lnTo>
                  <a:lnTo>
                    <a:pt x="336" y="158"/>
                  </a:lnTo>
                  <a:lnTo>
                    <a:pt x="217" y="113"/>
                  </a:lnTo>
                  <a:lnTo>
                    <a:pt x="112" y="81"/>
                  </a:lnTo>
                  <a:lnTo>
                    <a:pt x="32" y="64"/>
                  </a:lnTo>
                  <a:lnTo>
                    <a:pt x="0" y="61"/>
                  </a:lnTo>
                  <a:close/>
                </a:path>
              </a:pathLst>
            </a:custGeom>
            <a:solidFill>
              <a:srgbClr val="0057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0" name="Freeform 245"/>
            <p:cNvSpPr>
              <a:spLocks/>
            </p:cNvSpPr>
            <p:nvPr/>
          </p:nvSpPr>
          <p:spPr bwMode="auto">
            <a:xfrm>
              <a:off x="4372" y="1996"/>
              <a:ext cx="293" cy="161"/>
            </a:xfrm>
            <a:custGeom>
              <a:avLst/>
              <a:gdLst>
                <a:gd name="T0" fmla="*/ 0 w 877"/>
                <a:gd name="T1" fmla="*/ 45 h 483"/>
                <a:gd name="T2" fmla="*/ 64 w 877"/>
                <a:gd name="T3" fmla="*/ 19 h 483"/>
                <a:gd name="T4" fmla="*/ 105 w 877"/>
                <a:gd name="T5" fmla="*/ 6 h 483"/>
                <a:gd name="T6" fmla="*/ 132 w 877"/>
                <a:gd name="T7" fmla="*/ 0 h 483"/>
                <a:gd name="T8" fmla="*/ 143 w 877"/>
                <a:gd name="T9" fmla="*/ 0 h 483"/>
                <a:gd name="T10" fmla="*/ 149 w 877"/>
                <a:gd name="T11" fmla="*/ 6 h 483"/>
                <a:gd name="T12" fmla="*/ 154 w 877"/>
                <a:gd name="T13" fmla="*/ 10 h 483"/>
                <a:gd name="T14" fmla="*/ 161 w 877"/>
                <a:gd name="T15" fmla="*/ 16 h 483"/>
                <a:gd name="T16" fmla="*/ 178 w 877"/>
                <a:gd name="T17" fmla="*/ 16 h 483"/>
                <a:gd name="T18" fmla="*/ 254 w 877"/>
                <a:gd name="T19" fmla="*/ 27 h 483"/>
                <a:gd name="T20" fmla="*/ 350 w 877"/>
                <a:gd name="T21" fmla="*/ 51 h 483"/>
                <a:gd name="T22" fmla="*/ 458 w 877"/>
                <a:gd name="T23" fmla="*/ 91 h 483"/>
                <a:gd name="T24" fmla="*/ 570 w 877"/>
                <a:gd name="T25" fmla="*/ 141 h 483"/>
                <a:gd name="T26" fmla="*/ 676 w 877"/>
                <a:gd name="T27" fmla="*/ 208 h 483"/>
                <a:gd name="T28" fmla="*/ 768 w 877"/>
                <a:gd name="T29" fmla="*/ 286 h 483"/>
                <a:gd name="T30" fmla="*/ 838 w 877"/>
                <a:gd name="T31" fmla="*/ 377 h 483"/>
                <a:gd name="T32" fmla="*/ 877 w 877"/>
                <a:gd name="T33" fmla="*/ 480 h 483"/>
                <a:gd name="T34" fmla="*/ 842 w 877"/>
                <a:gd name="T35" fmla="*/ 483 h 483"/>
                <a:gd name="T36" fmla="*/ 824 w 877"/>
                <a:gd name="T37" fmla="*/ 483 h 483"/>
                <a:gd name="T38" fmla="*/ 821 w 877"/>
                <a:gd name="T39" fmla="*/ 480 h 483"/>
                <a:gd name="T40" fmla="*/ 824 w 877"/>
                <a:gd name="T41" fmla="*/ 474 h 483"/>
                <a:gd name="T42" fmla="*/ 821 w 877"/>
                <a:gd name="T43" fmla="*/ 470 h 483"/>
                <a:gd name="T44" fmla="*/ 810 w 877"/>
                <a:gd name="T45" fmla="*/ 467 h 483"/>
                <a:gd name="T46" fmla="*/ 781 w 877"/>
                <a:gd name="T47" fmla="*/ 467 h 483"/>
                <a:gd name="T48" fmla="*/ 722 w 877"/>
                <a:gd name="T49" fmla="*/ 474 h 483"/>
                <a:gd name="T50" fmla="*/ 678 w 877"/>
                <a:gd name="T51" fmla="*/ 372 h 483"/>
                <a:gd name="T52" fmla="*/ 590 w 877"/>
                <a:gd name="T53" fmla="*/ 283 h 483"/>
                <a:gd name="T54" fmla="*/ 477 w 877"/>
                <a:gd name="T55" fmla="*/ 208 h 483"/>
                <a:gd name="T56" fmla="*/ 348 w 877"/>
                <a:gd name="T57" fmla="*/ 143 h 483"/>
                <a:gd name="T58" fmla="*/ 221 w 877"/>
                <a:gd name="T59" fmla="*/ 97 h 483"/>
                <a:gd name="T60" fmla="*/ 111 w 877"/>
                <a:gd name="T61" fmla="*/ 62 h 483"/>
                <a:gd name="T62" fmla="*/ 32 w 877"/>
                <a:gd name="T63" fmla="*/ 45 h 483"/>
                <a:gd name="T64" fmla="*/ 0 w 877"/>
                <a:gd name="T65" fmla="*/ 45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77" h="483">
                  <a:moveTo>
                    <a:pt x="0" y="45"/>
                  </a:moveTo>
                  <a:lnTo>
                    <a:pt x="64" y="19"/>
                  </a:lnTo>
                  <a:lnTo>
                    <a:pt x="105" y="6"/>
                  </a:lnTo>
                  <a:lnTo>
                    <a:pt x="132" y="0"/>
                  </a:lnTo>
                  <a:lnTo>
                    <a:pt x="143" y="0"/>
                  </a:lnTo>
                  <a:lnTo>
                    <a:pt x="149" y="6"/>
                  </a:lnTo>
                  <a:lnTo>
                    <a:pt x="154" y="10"/>
                  </a:lnTo>
                  <a:lnTo>
                    <a:pt x="161" y="16"/>
                  </a:lnTo>
                  <a:lnTo>
                    <a:pt x="178" y="16"/>
                  </a:lnTo>
                  <a:lnTo>
                    <a:pt x="254" y="27"/>
                  </a:lnTo>
                  <a:lnTo>
                    <a:pt x="350" y="51"/>
                  </a:lnTo>
                  <a:lnTo>
                    <a:pt x="458" y="91"/>
                  </a:lnTo>
                  <a:lnTo>
                    <a:pt x="570" y="141"/>
                  </a:lnTo>
                  <a:lnTo>
                    <a:pt x="676" y="208"/>
                  </a:lnTo>
                  <a:lnTo>
                    <a:pt x="768" y="286"/>
                  </a:lnTo>
                  <a:lnTo>
                    <a:pt x="838" y="377"/>
                  </a:lnTo>
                  <a:lnTo>
                    <a:pt x="877" y="480"/>
                  </a:lnTo>
                  <a:lnTo>
                    <a:pt x="842" y="483"/>
                  </a:lnTo>
                  <a:lnTo>
                    <a:pt x="824" y="483"/>
                  </a:lnTo>
                  <a:lnTo>
                    <a:pt x="821" y="480"/>
                  </a:lnTo>
                  <a:lnTo>
                    <a:pt x="824" y="474"/>
                  </a:lnTo>
                  <a:lnTo>
                    <a:pt x="821" y="470"/>
                  </a:lnTo>
                  <a:lnTo>
                    <a:pt x="810" y="467"/>
                  </a:lnTo>
                  <a:lnTo>
                    <a:pt x="781" y="467"/>
                  </a:lnTo>
                  <a:lnTo>
                    <a:pt x="722" y="474"/>
                  </a:lnTo>
                  <a:lnTo>
                    <a:pt x="678" y="372"/>
                  </a:lnTo>
                  <a:lnTo>
                    <a:pt x="590" y="283"/>
                  </a:lnTo>
                  <a:lnTo>
                    <a:pt x="477" y="208"/>
                  </a:lnTo>
                  <a:lnTo>
                    <a:pt x="348" y="143"/>
                  </a:lnTo>
                  <a:lnTo>
                    <a:pt x="221" y="97"/>
                  </a:lnTo>
                  <a:lnTo>
                    <a:pt x="111" y="62"/>
                  </a:lnTo>
                  <a:lnTo>
                    <a:pt x="32" y="45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005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1" name="Freeform 246"/>
            <p:cNvSpPr>
              <a:spLocks/>
            </p:cNvSpPr>
            <p:nvPr/>
          </p:nvSpPr>
          <p:spPr bwMode="auto">
            <a:xfrm>
              <a:off x="4049" y="1980"/>
              <a:ext cx="913" cy="224"/>
            </a:xfrm>
            <a:custGeom>
              <a:avLst/>
              <a:gdLst>
                <a:gd name="T0" fmla="*/ 130 w 2739"/>
                <a:gd name="T1" fmla="*/ 356 h 672"/>
                <a:gd name="T2" fmla="*/ 38 w 2739"/>
                <a:gd name="T3" fmla="*/ 293 h 672"/>
                <a:gd name="T4" fmla="*/ 0 w 2739"/>
                <a:gd name="T5" fmla="*/ 265 h 672"/>
                <a:gd name="T6" fmla="*/ 13 w 2739"/>
                <a:gd name="T7" fmla="*/ 260 h 672"/>
                <a:gd name="T8" fmla="*/ 73 w 2739"/>
                <a:gd name="T9" fmla="*/ 268 h 672"/>
                <a:gd name="T10" fmla="*/ 175 w 2739"/>
                <a:gd name="T11" fmla="*/ 272 h 672"/>
                <a:gd name="T12" fmla="*/ 320 w 2739"/>
                <a:gd name="T13" fmla="*/ 265 h 672"/>
                <a:gd name="T14" fmla="*/ 499 w 2739"/>
                <a:gd name="T15" fmla="*/ 234 h 672"/>
                <a:gd name="T16" fmla="*/ 715 w 2739"/>
                <a:gd name="T17" fmla="*/ 167 h 672"/>
                <a:gd name="T18" fmla="*/ 800 w 2739"/>
                <a:gd name="T19" fmla="*/ 132 h 672"/>
                <a:gd name="T20" fmla="*/ 898 w 2739"/>
                <a:gd name="T21" fmla="*/ 97 h 672"/>
                <a:gd name="T22" fmla="*/ 1006 w 2739"/>
                <a:gd name="T23" fmla="*/ 63 h 672"/>
                <a:gd name="T24" fmla="*/ 1121 w 2739"/>
                <a:gd name="T25" fmla="*/ 35 h 672"/>
                <a:gd name="T26" fmla="*/ 1235 w 2739"/>
                <a:gd name="T27" fmla="*/ 13 h 672"/>
                <a:gd name="T28" fmla="*/ 1347 w 2739"/>
                <a:gd name="T29" fmla="*/ 0 h 672"/>
                <a:gd name="T30" fmla="*/ 1454 w 2739"/>
                <a:gd name="T31" fmla="*/ 0 h 672"/>
                <a:gd name="T32" fmla="*/ 1549 w 2739"/>
                <a:gd name="T33" fmla="*/ 17 h 672"/>
                <a:gd name="T34" fmla="*/ 1739 w 2739"/>
                <a:gd name="T35" fmla="*/ 54 h 672"/>
                <a:gd name="T36" fmla="*/ 1917 w 2739"/>
                <a:gd name="T37" fmla="*/ 107 h 672"/>
                <a:gd name="T38" fmla="*/ 2083 w 2739"/>
                <a:gd name="T39" fmla="*/ 174 h 672"/>
                <a:gd name="T40" fmla="*/ 2238 w 2739"/>
                <a:gd name="T41" fmla="*/ 254 h 672"/>
                <a:gd name="T42" fmla="*/ 2380 w 2739"/>
                <a:gd name="T43" fmla="*/ 345 h 672"/>
                <a:gd name="T44" fmla="*/ 2510 w 2739"/>
                <a:gd name="T45" fmla="*/ 446 h 672"/>
                <a:gd name="T46" fmla="*/ 2629 w 2739"/>
                <a:gd name="T47" fmla="*/ 554 h 672"/>
                <a:gd name="T48" fmla="*/ 2739 w 2739"/>
                <a:gd name="T49" fmla="*/ 672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739" h="672">
                  <a:moveTo>
                    <a:pt x="130" y="356"/>
                  </a:moveTo>
                  <a:lnTo>
                    <a:pt x="38" y="293"/>
                  </a:lnTo>
                  <a:lnTo>
                    <a:pt x="0" y="265"/>
                  </a:lnTo>
                  <a:lnTo>
                    <a:pt x="13" y="260"/>
                  </a:lnTo>
                  <a:lnTo>
                    <a:pt x="73" y="268"/>
                  </a:lnTo>
                  <a:lnTo>
                    <a:pt x="175" y="272"/>
                  </a:lnTo>
                  <a:lnTo>
                    <a:pt x="320" y="265"/>
                  </a:lnTo>
                  <a:lnTo>
                    <a:pt x="499" y="234"/>
                  </a:lnTo>
                  <a:lnTo>
                    <a:pt x="715" y="167"/>
                  </a:lnTo>
                  <a:lnTo>
                    <a:pt x="800" y="132"/>
                  </a:lnTo>
                  <a:lnTo>
                    <a:pt x="898" y="97"/>
                  </a:lnTo>
                  <a:lnTo>
                    <a:pt x="1006" y="63"/>
                  </a:lnTo>
                  <a:lnTo>
                    <a:pt x="1121" y="35"/>
                  </a:lnTo>
                  <a:lnTo>
                    <a:pt x="1235" y="13"/>
                  </a:lnTo>
                  <a:lnTo>
                    <a:pt x="1347" y="0"/>
                  </a:lnTo>
                  <a:lnTo>
                    <a:pt x="1454" y="0"/>
                  </a:lnTo>
                  <a:lnTo>
                    <a:pt x="1549" y="17"/>
                  </a:lnTo>
                  <a:lnTo>
                    <a:pt x="1739" y="54"/>
                  </a:lnTo>
                  <a:lnTo>
                    <a:pt x="1917" y="107"/>
                  </a:lnTo>
                  <a:lnTo>
                    <a:pt x="2083" y="174"/>
                  </a:lnTo>
                  <a:lnTo>
                    <a:pt x="2238" y="254"/>
                  </a:lnTo>
                  <a:lnTo>
                    <a:pt x="2380" y="345"/>
                  </a:lnTo>
                  <a:lnTo>
                    <a:pt x="2510" y="446"/>
                  </a:lnTo>
                  <a:lnTo>
                    <a:pt x="2629" y="554"/>
                  </a:lnTo>
                  <a:lnTo>
                    <a:pt x="2739" y="672"/>
                  </a:lnTo>
                </a:path>
              </a:pathLst>
            </a:custGeom>
            <a:noFill/>
            <a:ln w="14">
              <a:solidFill>
                <a:srgbClr val="008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2" name="Freeform 247"/>
            <p:cNvSpPr>
              <a:spLocks/>
            </p:cNvSpPr>
            <p:nvPr/>
          </p:nvSpPr>
          <p:spPr bwMode="auto">
            <a:xfrm>
              <a:off x="4009" y="2044"/>
              <a:ext cx="421" cy="128"/>
            </a:xfrm>
            <a:custGeom>
              <a:avLst/>
              <a:gdLst>
                <a:gd name="T0" fmla="*/ 87 w 1263"/>
                <a:gd name="T1" fmla="*/ 56 h 386"/>
                <a:gd name="T2" fmla="*/ 20 w 1263"/>
                <a:gd name="T3" fmla="*/ 6 h 386"/>
                <a:gd name="T4" fmla="*/ 0 w 1263"/>
                <a:gd name="T5" fmla="*/ 0 h 386"/>
                <a:gd name="T6" fmla="*/ 27 w 1263"/>
                <a:gd name="T7" fmla="*/ 24 h 386"/>
                <a:gd name="T8" fmla="*/ 94 w 1263"/>
                <a:gd name="T9" fmla="*/ 56 h 386"/>
                <a:gd name="T10" fmla="*/ 192 w 1263"/>
                <a:gd name="T11" fmla="*/ 91 h 386"/>
                <a:gd name="T12" fmla="*/ 324 w 1263"/>
                <a:gd name="T13" fmla="*/ 108 h 386"/>
                <a:gd name="T14" fmla="*/ 483 w 1263"/>
                <a:gd name="T15" fmla="*/ 97 h 386"/>
                <a:gd name="T16" fmla="*/ 658 w 1263"/>
                <a:gd name="T17" fmla="*/ 38 h 386"/>
                <a:gd name="T18" fmla="*/ 637 w 1263"/>
                <a:gd name="T19" fmla="*/ 68 h 386"/>
                <a:gd name="T20" fmla="*/ 687 w 1263"/>
                <a:gd name="T21" fmla="*/ 118 h 386"/>
                <a:gd name="T22" fmla="*/ 787 w 1263"/>
                <a:gd name="T23" fmla="*/ 184 h 386"/>
                <a:gd name="T24" fmla="*/ 916 w 1263"/>
                <a:gd name="T25" fmla="*/ 251 h 386"/>
                <a:gd name="T26" fmla="*/ 1047 w 1263"/>
                <a:gd name="T27" fmla="*/ 316 h 386"/>
                <a:gd name="T28" fmla="*/ 1164 w 1263"/>
                <a:gd name="T29" fmla="*/ 359 h 386"/>
                <a:gd name="T30" fmla="*/ 1242 w 1263"/>
                <a:gd name="T31" fmla="*/ 380 h 386"/>
                <a:gd name="T32" fmla="*/ 1263 w 1263"/>
                <a:gd name="T33" fmla="*/ 359 h 386"/>
                <a:gd name="T34" fmla="*/ 1011 w 1263"/>
                <a:gd name="T35" fmla="*/ 386 h 386"/>
                <a:gd name="T36" fmla="*/ 804 w 1263"/>
                <a:gd name="T37" fmla="*/ 386 h 386"/>
                <a:gd name="T38" fmla="*/ 634 w 1263"/>
                <a:gd name="T39" fmla="*/ 362 h 386"/>
                <a:gd name="T40" fmla="*/ 494 w 1263"/>
                <a:gd name="T41" fmla="*/ 324 h 386"/>
                <a:gd name="T42" fmla="*/ 378 w 1263"/>
                <a:gd name="T43" fmla="*/ 269 h 386"/>
                <a:gd name="T44" fmla="*/ 275 w 1263"/>
                <a:gd name="T45" fmla="*/ 205 h 386"/>
                <a:gd name="T46" fmla="*/ 181 w 1263"/>
                <a:gd name="T47" fmla="*/ 132 h 386"/>
                <a:gd name="T48" fmla="*/ 87 w 1263"/>
                <a:gd name="T49" fmla="*/ 56 h 3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63" h="386">
                  <a:moveTo>
                    <a:pt x="87" y="56"/>
                  </a:moveTo>
                  <a:lnTo>
                    <a:pt x="20" y="6"/>
                  </a:lnTo>
                  <a:lnTo>
                    <a:pt x="0" y="0"/>
                  </a:lnTo>
                  <a:lnTo>
                    <a:pt x="27" y="24"/>
                  </a:lnTo>
                  <a:lnTo>
                    <a:pt x="94" y="56"/>
                  </a:lnTo>
                  <a:lnTo>
                    <a:pt x="192" y="91"/>
                  </a:lnTo>
                  <a:lnTo>
                    <a:pt x="324" y="108"/>
                  </a:lnTo>
                  <a:lnTo>
                    <a:pt x="483" y="97"/>
                  </a:lnTo>
                  <a:lnTo>
                    <a:pt x="658" y="38"/>
                  </a:lnTo>
                  <a:lnTo>
                    <a:pt x="637" y="68"/>
                  </a:lnTo>
                  <a:lnTo>
                    <a:pt x="687" y="118"/>
                  </a:lnTo>
                  <a:lnTo>
                    <a:pt x="787" y="184"/>
                  </a:lnTo>
                  <a:lnTo>
                    <a:pt x="916" y="251"/>
                  </a:lnTo>
                  <a:lnTo>
                    <a:pt x="1047" y="316"/>
                  </a:lnTo>
                  <a:lnTo>
                    <a:pt x="1164" y="359"/>
                  </a:lnTo>
                  <a:lnTo>
                    <a:pt x="1242" y="380"/>
                  </a:lnTo>
                  <a:lnTo>
                    <a:pt x="1263" y="359"/>
                  </a:lnTo>
                  <a:lnTo>
                    <a:pt x="1011" y="386"/>
                  </a:lnTo>
                  <a:lnTo>
                    <a:pt x="804" y="386"/>
                  </a:lnTo>
                  <a:lnTo>
                    <a:pt x="634" y="362"/>
                  </a:lnTo>
                  <a:lnTo>
                    <a:pt x="494" y="324"/>
                  </a:lnTo>
                  <a:lnTo>
                    <a:pt x="378" y="269"/>
                  </a:lnTo>
                  <a:lnTo>
                    <a:pt x="275" y="205"/>
                  </a:lnTo>
                  <a:lnTo>
                    <a:pt x="181" y="132"/>
                  </a:lnTo>
                  <a:lnTo>
                    <a:pt x="87" y="56"/>
                  </a:lnTo>
                  <a:close/>
                </a:path>
              </a:pathLst>
            </a:custGeom>
            <a:solidFill>
              <a:srgbClr val="00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3" name="Freeform 248"/>
            <p:cNvSpPr>
              <a:spLocks/>
            </p:cNvSpPr>
            <p:nvPr/>
          </p:nvSpPr>
          <p:spPr bwMode="auto">
            <a:xfrm>
              <a:off x="3986" y="2039"/>
              <a:ext cx="821" cy="436"/>
            </a:xfrm>
            <a:custGeom>
              <a:avLst/>
              <a:gdLst>
                <a:gd name="T0" fmla="*/ 0 w 2461"/>
                <a:gd name="T1" fmla="*/ 41 h 1308"/>
                <a:gd name="T2" fmla="*/ 100 w 2461"/>
                <a:gd name="T3" fmla="*/ 0 h 1308"/>
                <a:gd name="T4" fmla="*/ 450 w 2461"/>
                <a:gd name="T5" fmla="*/ 114 h 1308"/>
                <a:gd name="T6" fmla="*/ 822 w 2461"/>
                <a:gd name="T7" fmla="*/ 227 h 1308"/>
                <a:gd name="T8" fmla="*/ 1193 w 2461"/>
                <a:gd name="T9" fmla="*/ 348 h 1308"/>
                <a:gd name="T10" fmla="*/ 1549 w 2461"/>
                <a:gd name="T11" fmla="*/ 478 h 1308"/>
                <a:gd name="T12" fmla="*/ 1871 w 2461"/>
                <a:gd name="T13" fmla="*/ 631 h 1308"/>
                <a:gd name="T14" fmla="*/ 2140 w 2461"/>
                <a:gd name="T15" fmla="*/ 802 h 1308"/>
                <a:gd name="T16" fmla="*/ 2342 w 2461"/>
                <a:gd name="T17" fmla="*/ 1009 h 1308"/>
                <a:gd name="T18" fmla="*/ 2461 w 2461"/>
                <a:gd name="T19" fmla="*/ 1249 h 1308"/>
                <a:gd name="T20" fmla="*/ 2450 w 2461"/>
                <a:gd name="T21" fmla="*/ 1284 h 1308"/>
                <a:gd name="T22" fmla="*/ 2442 w 2461"/>
                <a:gd name="T23" fmla="*/ 1301 h 1308"/>
                <a:gd name="T24" fmla="*/ 2429 w 2461"/>
                <a:gd name="T25" fmla="*/ 1308 h 1308"/>
                <a:gd name="T26" fmla="*/ 2418 w 2461"/>
                <a:gd name="T27" fmla="*/ 1308 h 1308"/>
                <a:gd name="T28" fmla="*/ 2403 w 2461"/>
                <a:gd name="T29" fmla="*/ 1301 h 1308"/>
                <a:gd name="T30" fmla="*/ 2391 w 2461"/>
                <a:gd name="T31" fmla="*/ 1295 h 1308"/>
                <a:gd name="T32" fmla="*/ 2380 w 2461"/>
                <a:gd name="T33" fmla="*/ 1290 h 1308"/>
                <a:gd name="T34" fmla="*/ 2368 w 2461"/>
                <a:gd name="T35" fmla="*/ 1290 h 1308"/>
                <a:gd name="T36" fmla="*/ 2268 w 2461"/>
                <a:gd name="T37" fmla="*/ 1071 h 1308"/>
                <a:gd name="T38" fmla="*/ 2093 w 2461"/>
                <a:gd name="T39" fmla="*/ 872 h 1308"/>
                <a:gd name="T40" fmla="*/ 1848 w 2461"/>
                <a:gd name="T41" fmla="*/ 697 h 1308"/>
                <a:gd name="T42" fmla="*/ 1549 w 2461"/>
                <a:gd name="T43" fmla="*/ 540 h 1308"/>
                <a:gd name="T44" fmla="*/ 1204 w 2461"/>
                <a:gd name="T45" fmla="*/ 400 h 1308"/>
                <a:gd name="T46" fmla="*/ 824 w 2461"/>
                <a:gd name="T47" fmla="*/ 272 h 1308"/>
                <a:gd name="T48" fmla="*/ 421 w 2461"/>
                <a:gd name="T49" fmla="*/ 152 h 1308"/>
                <a:gd name="T50" fmla="*/ 0 w 2461"/>
                <a:gd name="T51" fmla="*/ 41 h 1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461" h="1308">
                  <a:moveTo>
                    <a:pt x="0" y="41"/>
                  </a:moveTo>
                  <a:lnTo>
                    <a:pt x="100" y="0"/>
                  </a:lnTo>
                  <a:lnTo>
                    <a:pt x="450" y="114"/>
                  </a:lnTo>
                  <a:lnTo>
                    <a:pt x="822" y="227"/>
                  </a:lnTo>
                  <a:lnTo>
                    <a:pt x="1193" y="348"/>
                  </a:lnTo>
                  <a:lnTo>
                    <a:pt x="1549" y="478"/>
                  </a:lnTo>
                  <a:lnTo>
                    <a:pt x="1871" y="631"/>
                  </a:lnTo>
                  <a:lnTo>
                    <a:pt x="2140" y="802"/>
                  </a:lnTo>
                  <a:lnTo>
                    <a:pt x="2342" y="1009"/>
                  </a:lnTo>
                  <a:lnTo>
                    <a:pt x="2461" y="1249"/>
                  </a:lnTo>
                  <a:lnTo>
                    <a:pt x="2450" y="1284"/>
                  </a:lnTo>
                  <a:lnTo>
                    <a:pt x="2442" y="1301"/>
                  </a:lnTo>
                  <a:lnTo>
                    <a:pt x="2429" y="1308"/>
                  </a:lnTo>
                  <a:lnTo>
                    <a:pt x="2418" y="1308"/>
                  </a:lnTo>
                  <a:lnTo>
                    <a:pt x="2403" y="1301"/>
                  </a:lnTo>
                  <a:lnTo>
                    <a:pt x="2391" y="1295"/>
                  </a:lnTo>
                  <a:lnTo>
                    <a:pt x="2380" y="1290"/>
                  </a:lnTo>
                  <a:lnTo>
                    <a:pt x="2368" y="1290"/>
                  </a:lnTo>
                  <a:lnTo>
                    <a:pt x="2268" y="1071"/>
                  </a:lnTo>
                  <a:lnTo>
                    <a:pt x="2093" y="872"/>
                  </a:lnTo>
                  <a:lnTo>
                    <a:pt x="1848" y="697"/>
                  </a:lnTo>
                  <a:lnTo>
                    <a:pt x="1549" y="540"/>
                  </a:lnTo>
                  <a:lnTo>
                    <a:pt x="1204" y="400"/>
                  </a:lnTo>
                  <a:lnTo>
                    <a:pt x="824" y="272"/>
                  </a:lnTo>
                  <a:lnTo>
                    <a:pt x="421" y="152"/>
                  </a:lnTo>
                  <a:lnTo>
                    <a:pt x="0" y="41"/>
                  </a:lnTo>
                  <a:close/>
                </a:path>
              </a:pathLst>
            </a:custGeom>
            <a:solidFill>
              <a:srgbClr val="5E5E00"/>
            </a:solidFill>
            <a:ln w="6">
              <a:solidFill>
                <a:srgbClr val="006300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4" name="Freeform 249"/>
            <p:cNvSpPr>
              <a:spLocks/>
            </p:cNvSpPr>
            <p:nvPr/>
          </p:nvSpPr>
          <p:spPr bwMode="auto">
            <a:xfrm>
              <a:off x="3996" y="2035"/>
              <a:ext cx="807" cy="424"/>
            </a:xfrm>
            <a:custGeom>
              <a:avLst/>
              <a:gdLst>
                <a:gd name="T0" fmla="*/ 0 w 2420"/>
                <a:gd name="T1" fmla="*/ 35 h 1271"/>
                <a:gd name="T2" fmla="*/ 11 w 2420"/>
                <a:gd name="T3" fmla="*/ 31 h 1271"/>
                <a:gd name="T4" fmla="*/ 25 w 2420"/>
                <a:gd name="T5" fmla="*/ 25 h 1271"/>
                <a:gd name="T6" fmla="*/ 35 w 2420"/>
                <a:gd name="T7" fmla="*/ 23 h 1271"/>
                <a:gd name="T8" fmla="*/ 46 w 2420"/>
                <a:gd name="T9" fmla="*/ 17 h 1271"/>
                <a:gd name="T10" fmla="*/ 57 w 2420"/>
                <a:gd name="T11" fmla="*/ 14 h 1271"/>
                <a:gd name="T12" fmla="*/ 67 w 2420"/>
                <a:gd name="T13" fmla="*/ 8 h 1271"/>
                <a:gd name="T14" fmla="*/ 75 w 2420"/>
                <a:gd name="T15" fmla="*/ 6 h 1271"/>
                <a:gd name="T16" fmla="*/ 87 w 2420"/>
                <a:gd name="T17" fmla="*/ 0 h 1271"/>
                <a:gd name="T18" fmla="*/ 291 w 2420"/>
                <a:gd name="T19" fmla="*/ 81 h 1271"/>
                <a:gd name="T20" fmla="*/ 496 w 2420"/>
                <a:gd name="T21" fmla="*/ 151 h 1271"/>
                <a:gd name="T22" fmla="*/ 703 w 2420"/>
                <a:gd name="T23" fmla="*/ 219 h 1271"/>
                <a:gd name="T24" fmla="*/ 911 w 2420"/>
                <a:gd name="T25" fmla="*/ 283 h 1271"/>
                <a:gd name="T26" fmla="*/ 1115 w 2420"/>
                <a:gd name="T27" fmla="*/ 346 h 1271"/>
                <a:gd name="T28" fmla="*/ 1317 w 2420"/>
                <a:gd name="T29" fmla="*/ 419 h 1271"/>
                <a:gd name="T30" fmla="*/ 1519 w 2420"/>
                <a:gd name="T31" fmla="*/ 502 h 1271"/>
                <a:gd name="T32" fmla="*/ 1718 w 2420"/>
                <a:gd name="T33" fmla="*/ 594 h 1271"/>
                <a:gd name="T34" fmla="*/ 1844 w 2420"/>
                <a:gd name="T35" fmla="*/ 656 h 1271"/>
                <a:gd name="T36" fmla="*/ 1961 w 2420"/>
                <a:gd name="T37" fmla="*/ 723 h 1271"/>
                <a:gd name="T38" fmla="*/ 2068 w 2420"/>
                <a:gd name="T39" fmla="*/ 793 h 1271"/>
                <a:gd name="T40" fmla="*/ 2165 w 2420"/>
                <a:gd name="T41" fmla="*/ 869 h 1271"/>
                <a:gd name="T42" fmla="*/ 2251 w 2420"/>
                <a:gd name="T43" fmla="*/ 950 h 1271"/>
                <a:gd name="T44" fmla="*/ 2321 w 2420"/>
                <a:gd name="T45" fmla="*/ 1039 h 1271"/>
                <a:gd name="T46" fmla="*/ 2380 w 2420"/>
                <a:gd name="T47" fmla="*/ 1128 h 1271"/>
                <a:gd name="T48" fmla="*/ 2420 w 2420"/>
                <a:gd name="T49" fmla="*/ 1228 h 1271"/>
                <a:gd name="T50" fmla="*/ 2412 w 2420"/>
                <a:gd name="T51" fmla="*/ 1255 h 1271"/>
                <a:gd name="T52" fmla="*/ 2399 w 2420"/>
                <a:gd name="T53" fmla="*/ 1269 h 1271"/>
                <a:gd name="T54" fmla="*/ 2391 w 2420"/>
                <a:gd name="T55" fmla="*/ 1271 h 1271"/>
                <a:gd name="T56" fmla="*/ 2380 w 2420"/>
                <a:gd name="T57" fmla="*/ 1271 h 1271"/>
                <a:gd name="T58" fmla="*/ 2367 w 2420"/>
                <a:gd name="T59" fmla="*/ 1266 h 1271"/>
                <a:gd name="T60" fmla="*/ 2359 w 2420"/>
                <a:gd name="T61" fmla="*/ 1260 h 1271"/>
                <a:gd name="T62" fmla="*/ 2347 w 2420"/>
                <a:gd name="T63" fmla="*/ 1255 h 1271"/>
                <a:gd name="T64" fmla="*/ 2338 w 2420"/>
                <a:gd name="T65" fmla="*/ 1252 h 1271"/>
                <a:gd name="T66" fmla="*/ 2207 w 2420"/>
                <a:gd name="T67" fmla="*/ 1018 h 1271"/>
                <a:gd name="T68" fmla="*/ 2005 w 2420"/>
                <a:gd name="T69" fmla="*/ 820 h 1271"/>
                <a:gd name="T70" fmla="*/ 1747 w 2420"/>
                <a:gd name="T71" fmla="*/ 650 h 1271"/>
                <a:gd name="T72" fmla="*/ 1443 w 2420"/>
                <a:gd name="T73" fmla="*/ 505 h 1271"/>
                <a:gd name="T74" fmla="*/ 1104 w 2420"/>
                <a:gd name="T75" fmla="*/ 373 h 1271"/>
                <a:gd name="T76" fmla="*/ 745 w 2420"/>
                <a:gd name="T77" fmla="*/ 257 h 1271"/>
                <a:gd name="T78" fmla="*/ 371 w 2420"/>
                <a:gd name="T79" fmla="*/ 146 h 1271"/>
                <a:gd name="T80" fmla="*/ 0 w 2420"/>
                <a:gd name="T81" fmla="*/ 35 h 1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420" h="1271">
                  <a:moveTo>
                    <a:pt x="0" y="35"/>
                  </a:moveTo>
                  <a:lnTo>
                    <a:pt x="11" y="31"/>
                  </a:lnTo>
                  <a:lnTo>
                    <a:pt x="25" y="25"/>
                  </a:lnTo>
                  <a:lnTo>
                    <a:pt x="35" y="23"/>
                  </a:lnTo>
                  <a:lnTo>
                    <a:pt x="46" y="17"/>
                  </a:lnTo>
                  <a:lnTo>
                    <a:pt x="57" y="14"/>
                  </a:lnTo>
                  <a:lnTo>
                    <a:pt x="67" y="8"/>
                  </a:lnTo>
                  <a:lnTo>
                    <a:pt x="75" y="6"/>
                  </a:lnTo>
                  <a:lnTo>
                    <a:pt x="87" y="0"/>
                  </a:lnTo>
                  <a:lnTo>
                    <a:pt x="291" y="81"/>
                  </a:lnTo>
                  <a:lnTo>
                    <a:pt x="496" y="151"/>
                  </a:lnTo>
                  <a:lnTo>
                    <a:pt x="703" y="219"/>
                  </a:lnTo>
                  <a:lnTo>
                    <a:pt x="911" y="283"/>
                  </a:lnTo>
                  <a:lnTo>
                    <a:pt x="1115" y="346"/>
                  </a:lnTo>
                  <a:lnTo>
                    <a:pt x="1317" y="419"/>
                  </a:lnTo>
                  <a:lnTo>
                    <a:pt x="1519" y="502"/>
                  </a:lnTo>
                  <a:lnTo>
                    <a:pt x="1718" y="594"/>
                  </a:lnTo>
                  <a:lnTo>
                    <a:pt x="1844" y="656"/>
                  </a:lnTo>
                  <a:lnTo>
                    <a:pt x="1961" y="723"/>
                  </a:lnTo>
                  <a:lnTo>
                    <a:pt x="2068" y="793"/>
                  </a:lnTo>
                  <a:lnTo>
                    <a:pt x="2165" y="869"/>
                  </a:lnTo>
                  <a:lnTo>
                    <a:pt x="2251" y="950"/>
                  </a:lnTo>
                  <a:lnTo>
                    <a:pt x="2321" y="1039"/>
                  </a:lnTo>
                  <a:lnTo>
                    <a:pt x="2380" y="1128"/>
                  </a:lnTo>
                  <a:lnTo>
                    <a:pt x="2420" y="1228"/>
                  </a:lnTo>
                  <a:lnTo>
                    <a:pt x="2412" y="1255"/>
                  </a:lnTo>
                  <a:lnTo>
                    <a:pt x="2399" y="1269"/>
                  </a:lnTo>
                  <a:lnTo>
                    <a:pt x="2391" y="1271"/>
                  </a:lnTo>
                  <a:lnTo>
                    <a:pt x="2380" y="1271"/>
                  </a:lnTo>
                  <a:lnTo>
                    <a:pt x="2367" y="1266"/>
                  </a:lnTo>
                  <a:lnTo>
                    <a:pt x="2359" y="1260"/>
                  </a:lnTo>
                  <a:lnTo>
                    <a:pt x="2347" y="1255"/>
                  </a:lnTo>
                  <a:lnTo>
                    <a:pt x="2338" y="1252"/>
                  </a:lnTo>
                  <a:lnTo>
                    <a:pt x="2207" y="1018"/>
                  </a:lnTo>
                  <a:lnTo>
                    <a:pt x="2005" y="820"/>
                  </a:lnTo>
                  <a:lnTo>
                    <a:pt x="1747" y="650"/>
                  </a:lnTo>
                  <a:lnTo>
                    <a:pt x="1443" y="505"/>
                  </a:lnTo>
                  <a:lnTo>
                    <a:pt x="1104" y="373"/>
                  </a:lnTo>
                  <a:lnTo>
                    <a:pt x="745" y="257"/>
                  </a:lnTo>
                  <a:lnTo>
                    <a:pt x="371" y="146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6D7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5" name="Freeform 250"/>
            <p:cNvSpPr>
              <a:spLocks/>
            </p:cNvSpPr>
            <p:nvPr/>
          </p:nvSpPr>
          <p:spPr bwMode="auto">
            <a:xfrm>
              <a:off x="4006" y="2031"/>
              <a:ext cx="791" cy="413"/>
            </a:xfrm>
            <a:custGeom>
              <a:avLst/>
              <a:gdLst>
                <a:gd name="T0" fmla="*/ 0 w 2373"/>
                <a:gd name="T1" fmla="*/ 36 h 1238"/>
                <a:gd name="T2" fmla="*/ 11 w 2373"/>
                <a:gd name="T3" fmla="*/ 33 h 1238"/>
                <a:gd name="T4" fmla="*/ 20 w 2373"/>
                <a:gd name="T5" fmla="*/ 27 h 1238"/>
                <a:gd name="T6" fmla="*/ 28 w 2373"/>
                <a:gd name="T7" fmla="*/ 24 h 1238"/>
                <a:gd name="T8" fmla="*/ 41 w 2373"/>
                <a:gd name="T9" fmla="*/ 19 h 1238"/>
                <a:gd name="T10" fmla="*/ 49 w 2373"/>
                <a:gd name="T11" fmla="*/ 16 h 1238"/>
                <a:gd name="T12" fmla="*/ 58 w 2373"/>
                <a:gd name="T13" fmla="*/ 9 h 1238"/>
                <a:gd name="T14" fmla="*/ 70 w 2373"/>
                <a:gd name="T15" fmla="*/ 6 h 1238"/>
                <a:gd name="T16" fmla="*/ 81 w 2373"/>
                <a:gd name="T17" fmla="*/ 0 h 1238"/>
                <a:gd name="T18" fmla="*/ 315 w 2373"/>
                <a:gd name="T19" fmla="*/ 106 h 1238"/>
                <a:gd name="T20" fmla="*/ 547 w 2373"/>
                <a:gd name="T21" fmla="*/ 191 h 1238"/>
                <a:gd name="T22" fmla="*/ 774 w 2373"/>
                <a:gd name="T23" fmla="*/ 267 h 1238"/>
                <a:gd name="T24" fmla="*/ 999 w 2373"/>
                <a:gd name="T25" fmla="*/ 337 h 1238"/>
                <a:gd name="T26" fmla="*/ 1225 w 2373"/>
                <a:gd name="T27" fmla="*/ 410 h 1238"/>
                <a:gd name="T28" fmla="*/ 1447 w 2373"/>
                <a:gd name="T29" fmla="*/ 494 h 1238"/>
                <a:gd name="T30" fmla="*/ 1669 w 2373"/>
                <a:gd name="T31" fmla="*/ 593 h 1238"/>
                <a:gd name="T32" fmla="*/ 1891 w 2373"/>
                <a:gd name="T33" fmla="*/ 718 h 1238"/>
                <a:gd name="T34" fmla="*/ 1976 w 2373"/>
                <a:gd name="T35" fmla="*/ 769 h 1238"/>
                <a:gd name="T36" fmla="*/ 2055 w 2373"/>
                <a:gd name="T37" fmla="*/ 823 h 1238"/>
                <a:gd name="T38" fmla="*/ 2128 w 2373"/>
                <a:gd name="T39" fmla="*/ 879 h 1238"/>
                <a:gd name="T40" fmla="*/ 2192 w 2373"/>
                <a:gd name="T41" fmla="*/ 941 h 1238"/>
                <a:gd name="T42" fmla="*/ 2248 w 2373"/>
                <a:gd name="T43" fmla="*/ 1004 h 1238"/>
                <a:gd name="T44" fmla="*/ 2300 w 2373"/>
                <a:gd name="T45" fmla="*/ 1069 h 1238"/>
                <a:gd name="T46" fmla="*/ 2338 w 2373"/>
                <a:gd name="T47" fmla="*/ 1133 h 1238"/>
                <a:gd name="T48" fmla="*/ 2373 w 2373"/>
                <a:gd name="T49" fmla="*/ 1200 h 1238"/>
                <a:gd name="T50" fmla="*/ 2365 w 2373"/>
                <a:gd name="T51" fmla="*/ 1221 h 1238"/>
                <a:gd name="T52" fmla="*/ 2359 w 2373"/>
                <a:gd name="T53" fmla="*/ 1233 h 1238"/>
                <a:gd name="T54" fmla="*/ 2351 w 2373"/>
                <a:gd name="T55" fmla="*/ 1238 h 1238"/>
                <a:gd name="T56" fmla="*/ 2341 w 2373"/>
                <a:gd name="T57" fmla="*/ 1235 h 1238"/>
                <a:gd name="T58" fmla="*/ 2332 w 2373"/>
                <a:gd name="T59" fmla="*/ 1230 h 1238"/>
                <a:gd name="T60" fmla="*/ 2324 w 2373"/>
                <a:gd name="T61" fmla="*/ 1224 h 1238"/>
                <a:gd name="T62" fmla="*/ 2316 w 2373"/>
                <a:gd name="T63" fmla="*/ 1214 h 1238"/>
                <a:gd name="T64" fmla="*/ 2309 w 2373"/>
                <a:gd name="T65" fmla="*/ 1206 h 1238"/>
                <a:gd name="T66" fmla="*/ 2142 w 2373"/>
                <a:gd name="T67" fmla="*/ 966 h 1238"/>
                <a:gd name="T68" fmla="*/ 1915 w 2373"/>
                <a:gd name="T69" fmla="*/ 769 h 1238"/>
                <a:gd name="T70" fmla="*/ 1643 w 2373"/>
                <a:gd name="T71" fmla="*/ 605 h 1238"/>
                <a:gd name="T72" fmla="*/ 1333 w 2373"/>
                <a:gd name="T73" fmla="*/ 470 h 1238"/>
                <a:gd name="T74" fmla="*/ 1002 w 2373"/>
                <a:gd name="T75" fmla="*/ 354 h 1238"/>
                <a:gd name="T76" fmla="*/ 660 w 2373"/>
                <a:gd name="T77" fmla="*/ 249 h 1238"/>
                <a:gd name="T78" fmla="*/ 324 w 2373"/>
                <a:gd name="T79" fmla="*/ 143 h 1238"/>
                <a:gd name="T80" fmla="*/ 0 w 2373"/>
                <a:gd name="T81" fmla="*/ 36 h 1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373" h="1238">
                  <a:moveTo>
                    <a:pt x="0" y="36"/>
                  </a:moveTo>
                  <a:lnTo>
                    <a:pt x="11" y="33"/>
                  </a:lnTo>
                  <a:lnTo>
                    <a:pt x="20" y="27"/>
                  </a:lnTo>
                  <a:lnTo>
                    <a:pt x="28" y="24"/>
                  </a:lnTo>
                  <a:lnTo>
                    <a:pt x="41" y="19"/>
                  </a:lnTo>
                  <a:lnTo>
                    <a:pt x="49" y="16"/>
                  </a:lnTo>
                  <a:lnTo>
                    <a:pt x="58" y="9"/>
                  </a:lnTo>
                  <a:lnTo>
                    <a:pt x="70" y="6"/>
                  </a:lnTo>
                  <a:lnTo>
                    <a:pt x="81" y="0"/>
                  </a:lnTo>
                  <a:lnTo>
                    <a:pt x="315" y="106"/>
                  </a:lnTo>
                  <a:lnTo>
                    <a:pt x="547" y="191"/>
                  </a:lnTo>
                  <a:lnTo>
                    <a:pt x="774" y="267"/>
                  </a:lnTo>
                  <a:lnTo>
                    <a:pt x="999" y="337"/>
                  </a:lnTo>
                  <a:lnTo>
                    <a:pt x="1225" y="410"/>
                  </a:lnTo>
                  <a:lnTo>
                    <a:pt x="1447" y="494"/>
                  </a:lnTo>
                  <a:lnTo>
                    <a:pt x="1669" y="593"/>
                  </a:lnTo>
                  <a:lnTo>
                    <a:pt x="1891" y="718"/>
                  </a:lnTo>
                  <a:lnTo>
                    <a:pt x="1976" y="769"/>
                  </a:lnTo>
                  <a:lnTo>
                    <a:pt x="2055" y="823"/>
                  </a:lnTo>
                  <a:lnTo>
                    <a:pt x="2128" y="879"/>
                  </a:lnTo>
                  <a:lnTo>
                    <a:pt x="2192" y="941"/>
                  </a:lnTo>
                  <a:lnTo>
                    <a:pt x="2248" y="1004"/>
                  </a:lnTo>
                  <a:lnTo>
                    <a:pt x="2300" y="1069"/>
                  </a:lnTo>
                  <a:lnTo>
                    <a:pt x="2338" y="1133"/>
                  </a:lnTo>
                  <a:lnTo>
                    <a:pt x="2373" y="1200"/>
                  </a:lnTo>
                  <a:lnTo>
                    <a:pt x="2365" y="1221"/>
                  </a:lnTo>
                  <a:lnTo>
                    <a:pt x="2359" y="1233"/>
                  </a:lnTo>
                  <a:lnTo>
                    <a:pt x="2351" y="1238"/>
                  </a:lnTo>
                  <a:lnTo>
                    <a:pt x="2341" y="1235"/>
                  </a:lnTo>
                  <a:lnTo>
                    <a:pt x="2332" y="1230"/>
                  </a:lnTo>
                  <a:lnTo>
                    <a:pt x="2324" y="1224"/>
                  </a:lnTo>
                  <a:lnTo>
                    <a:pt x="2316" y="1214"/>
                  </a:lnTo>
                  <a:lnTo>
                    <a:pt x="2309" y="1206"/>
                  </a:lnTo>
                  <a:lnTo>
                    <a:pt x="2142" y="966"/>
                  </a:lnTo>
                  <a:lnTo>
                    <a:pt x="1915" y="769"/>
                  </a:lnTo>
                  <a:lnTo>
                    <a:pt x="1643" y="605"/>
                  </a:lnTo>
                  <a:lnTo>
                    <a:pt x="1333" y="470"/>
                  </a:lnTo>
                  <a:lnTo>
                    <a:pt x="1002" y="354"/>
                  </a:lnTo>
                  <a:lnTo>
                    <a:pt x="660" y="249"/>
                  </a:lnTo>
                  <a:lnTo>
                    <a:pt x="324" y="143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7F9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6" name="Freeform 251"/>
            <p:cNvSpPr>
              <a:spLocks/>
            </p:cNvSpPr>
            <p:nvPr/>
          </p:nvSpPr>
          <p:spPr bwMode="auto">
            <a:xfrm>
              <a:off x="4015" y="2027"/>
              <a:ext cx="776" cy="402"/>
            </a:xfrm>
            <a:custGeom>
              <a:avLst/>
              <a:gdLst>
                <a:gd name="T0" fmla="*/ 0 w 2328"/>
                <a:gd name="T1" fmla="*/ 30 h 1206"/>
                <a:gd name="T2" fmla="*/ 67 w 2328"/>
                <a:gd name="T3" fmla="*/ 0 h 1206"/>
                <a:gd name="T4" fmla="*/ 336 w 2328"/>
                <a:gd name="T5" fmla="*/ 129 h 1206"/>
                <a:gd name="T6" fmla="*/ 594 w 2328"/>
                <a:gd name="T7" fmla="*/ 225 h 1206"/>
                <a:gd name="T8" fmla="*/ 842 w 2328"/>
                <a:gd name="T9" fmla="*/ 307 h 1206"/>
                <a:gd name="T10" fmla="*/ 1088 w 2328"/>
                <a:gd name="T11" fmla="*/ 380 h 1206"/>
                <a:gd name="T12" fmla="*/ 1327 w 2328"/>
                <a:gd name="T13" fmla="*/ 461 h 1206"/>
                <a:gd name="T14" fmla="*/ 1571 w 2328"/>
                <a:gd name="T15" fmla="*/ 554 h 1206"/>
                <a:gd name="T16" fmla="*/ 1814 w 2328"/>
                <a:gd name="T17" fmla="*/ 677 h 1206"/>
                <a:gd name="T18" fmla="*/ 2065 w 2328"/>
                <a:gd name="T19" fmla="*/ 837 h 1206"/>
                <a:gd name="T20" fmla="*/ 2111 w 2328"/>
                <a:gd name="T21" fmla="*/ 882 h 1206"/>
                <a:gd name="T22" fmla="*/ 2156 w 2328"/>
                <a:gd name="T23" fmla="*/ 923 h 1206"/>
                <a:gd name="T24" fmla="*/ 2194 w 2328"/>
                <a:gd name="T25" fmla="*/ 969 h 1206"/>
                <a:gd name="T26" fmla="*/ 2226 w 2328"/>
                <a:gd name="T27" fmla="*/ 1012 h 1206"/>
                <a:gd name="T28" fmla="*/ 2255 w 2328"/>
                <a:gd name="T29" fmla="*/ 1057 h 1206"/>
                <a:gd name="T30" fmla="*/ 2281 w 2328"/>
                <a:gd name="T31" fmla="*/ 1098 h 1206"/>
                <a:gd name="T32" fmla="*/ 2304 w 2328"/>
                <a:gd name="T33" fmla="*/ 1138 h 1206"/>
                <a:gd name="T34" fmla="*/ 2328 w 2328"/>
                <a:gd name="T35" fmla="*/ 1176 h 1206"/>
                <a:gd name="T36" fmla="*/ 2323 w 2328"/>
                <a:gd name="T37" fmla="*/ 1193 h 1206"/>
                <a:gd name="T38" fmla="*/ 2313 w 2328"/>
                <a:gd name="T39" fmla="*/ 1203 h 1206"/>
                <a:gd name="T40" fmla="*/ 2307 w 2328"/>
                <a:gd name="T41" fmla="*/ 1206 h 1206"/>
                <a:gd name="T42" fmla="*/ 2302 w 2328"/>
                <a:gd name="T43" fmla="*/ 1203 h 1206"/>
                <a:gd name="T44" fmla="*/ 2293 w 2328"/>
                <a:gd name="T45" fmla="*/ 1197 h 1206"/>
                <a:gd name="T46" fmla="*/ 2290 w 2328"/>
                <a:gd name="T47" fmla="*/ 1187 h 1206"/>
                <a:gd name="T48" fmla="*/ 2283 w 2328"/>
                <a:gd name="T49" fmla="*/ 1176 h 1206"/>
                <a:gd name="T50" fmla="*/ 2281 w 2328"/>
                <a:gd name="T51" fmla="*/ 1165 h 1206"/>
                <a:gd name="T52" fmla="*/ 2079 w 2328"/>
                <a:gd name="T53" fmla="*/ 914 h 1206"/>
                <a:gd name="T54" fmla="*/ 1828 w 2328"/>
                <a:gd name="T55" fmla="*/ 715 h 1206"/>
                <a:gd name="T56" fmla="*/ 1539 w 2328"/>
                <a:gd name="T57" fmla="*/ 558 h 1206"/>
                <a:gd name="T58" fmla="*/ 1225 w 2328"/>
                <a:gd name="T59" fmla="*/ 432 h 1206"/>
                <a:gd name="T60" fmla="*/ 904 w 2328"/>
                <a:gd name="T61" fmla="*/ 327 h 1206"/>
                <a:gd name="T62" fmla="*/ 582 w 2328"/>
                <a:gd name="T63" fmla="*/ 230 h 1206"/>
                <a:gd name="T64" fmla="*/ 279 w 2328"/>
                <a:gd name="T65" fmla="*/ 138 h 1206"/>
                <a:gd name="T66" fmla="*/ 0 w 2328"/>
                <a:gd name="T67" fmla="*/ 30 h 1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328" h="1206">
                  <a:moveTo>
                    <a:pt x="0" y="30"/>
                  </a:moveTo>
                  <a:lnTo>
                    <a:pt x="67" y="0"/>
                  </a:lnTo>
                  <a:lnTo>
                    <a:pt x="336" y="129"/>
                  </a:lnTo>
                  <a:lnTo>
                    <a:pt x="594" y="225"/>
                  </a:lnTo>
                  <a:lnTo>
                    <a:pt x="842" y="307"/>
                  </a:lnTo>
                  <a:lnTo>
                    <a:pt x="1088" y="380"/>
                  </a:lnTo>
                  <a:lnTo>
                    <a:pt x="1327" y="461"/>
                  </a:lnTo>
                  <a:lnTo>
                    <a:pt x="1571" y="554"/>
                  </a:lnTo>
                  <a:lnTo>
                    <a:pt x="1814" y="677"/>
                  </a:lnTo>
                  <a:lnTo>
                    <a:pt x="2065" y="837"/>
                  </a:lnTo>
                  <a:lnTo>
                    <a:pt x="2111" y="882"/>
                  </a:lnTo>
                  <a:lnTo>
                    <a:pt x="2156" y="923"/>
                  </a:lnTo>
                  <a:lnTo>
                    <a:pt x="2194" y="969"/>
                  </a:lnTo>
                  <a:lnTo>
                    <a:pt x="2226" y="1012"/>
                  </a:lnTo>
                  <a:lnTo>
                    <a:pt x="2255" y="1057"/>
                  </a:lnTo>
                  <a:lnTo>
                    <a:pt x="2281" y="1098"/>
                  </a:lnTo>
                  <a:lnTo>
                    <a:pt x="2304" y="1138"/>
                  </a:lnTo>
                  <a:lnTo>
                    <a:pt x="2328" y="1176"/>
                  </a:lnTo>
                  <a:lnTo>
                    <a:pt x="2323" y="1193"/>
                  </a:lnTo>
                  <a:lnTo>
                    <a:pt x="2313" y="1203"/>
                  </a:lnTo>
                  <a:lnTo>
                    <a:pt x="2307" y="1206"/>
                  </a:lnTo>
                  <a:lnTo>
                    <a:pt x="2302" y="1203"/>
                  </a:lnTo>
                  <a:lnTo>
                    <a:pt x="2293" y="1197"/>
                  </a:lnTo>
                  <a:lnTo>
                    <a:pt x="2290" y="1187"/>
                  </a:lnTo>
                  <a:lnTo>
                    <a:pt x="2283" y="1176"/>
                  </a:lnTo>
                  <a:lnTo>
                    <a:pt x="2281" y="1165"/>
                  </a:lnTo>
                  <a:lnTo>
                    <a:pt x="2079" y="914"/>
                  </a:lnTo>
                  <a:lnTo>
                    <a:pt x="1828" y="715"/>
                  </a:lnTo>
                  <a:lnTo>
                    <a:pt x="1539" y="558"/>
                  </a:lnTo>
                  <a:lnTo>
                    <a:pt x="1225" y="432"/>
                  </a:lnTo>
                  <a:lnTo>
                    <a:pt x="904" y="327"/>
                  </a:lnTo>
                  <a:lnTo>
                    <a:pt x="582" y="230"/>
                  </a:lnTo>
                  <a:lnTo>
                    <a:pt x="279" y="138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8FA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7" name="Freeform 252"/>
            <p:cNvSpPr>
              <a:spLocks/>
            </p:cNvSpPr>
            <p:nvPr/>
          </p:nvSpPr>
          <p:spPr bwMode="auto">
            <a:xfrm>
              <a:off x="4681" y="1924"/>
              <a:ext cx="94" cy="67"/>
            </a:xfrm>
            <a:custGeom>
              <a:avLst/>
              <a:gdLst>
                <a:gd name="T0" fmla="*/ 56 w 281"/>
                <a:gd name="T1" fmla="*/ 19 h 200"/>
                <a:gd name="T2" fmla="*/ 76 w 281"/>
                <a:gd name="T3" fmla="*/ 9 h 200"/>
                <a:gd name="T4" fmla="*/ 97 w 281"/>
                <a:gd name="T5" fmla="*/ 3 h 200"/>
                <a:gd name="T6" fmla="*/ 114 w 281"/>
                <a:gd name="T7" fmla="*/ 0 h 200"/>
                <a:gd name="T8" fmla="*/ 132 w 281"/>
                <a:gd name="T9" fmla="*/ 3 h 200"/>
                <a:gd name="T10" fmla="*/ 153 w 281"/>
                <a:gd name="T11" fmla="*/ 6 h 200"/>
                <a:gd name="T12" fmla="*/ 173 w 281"/>
                <a:gd name="T13" fmla="*/ 19 h 200"/>
                <a:gd name="T14" fmla="*/ 194 w 281"/>
                <a:gd name="T15" fmla="*/ 30 h 200"/>
                <a:gd name="T16" fmla="*/ 216 w 281"/>
                <a:gd name="T17" fmla="*/ 48 h 200"/>
                <a:gd name="T18" fmla="*/ 237 w 281"/>
                <a:gd name="T19" fmla="*/ 68 h 200"/>
                <a:gd name="T20" fmla="*/ 256 w 281"/>
                <a:gd name="T21" fmla="*/ 92 h 200"/>
                <a:gd name="T22" fmla="*/ 270 w 281"/>
                <a:gd name="T23" fmla="*/ 111 h 200"/>
                <a:gd name="T24" fmla="*/ 278 w 281"/>
                <a:gd name="T25" fmla="*/ 129 h 200"/>
                <a:gd name="T26" fmla="*/ 281 w 281"/>
                <a:gd name="T27" fmla="*/ 146 h 200"/>
                <a:gd name="T28" fmla="*/ 278 w 281"/>
                <a:gd name="T29" fmla="*/ 164 h 200"/>
                <a:gd name="T30" fmla="*/ 267 w 281"/>
                <a:gd name="T31" fmla="*/ 178 h 200"/>
                <a:gd name="T32" fmla="*/ 251 w 281"/>
                <a:gd name="T33" fmla="*/ 191 h 200"/>
                <a:gd name="T34" fmla="*/ 226 w 281"/>
                <a:gd name="T35" fmla="*/ 197 h 200"/>
                <a:gd name="T36" fmla="*/ 199 w 281"/>
                <a:gd name="T37" fmla="*/ 200 h 200"/>
                <a:gd name="T38" fmla="*/ 173 w 281"/>
                <a:gd name="T39" fmla="*/ 194 h 200"/>
                <a:gd name="T40" fmla="*/ 146 w 281"/>
                <a:gd name="T41" fmla="*/ 187 h 200"/>
                <a:gd name="T42" fmla="*/ 121 w 281"/>
                <a:gd name="T43" fmla="*/ 176 h 200"/>
                <a:gd name="T44" fmla="*/ 94 w 281"/>
                <a:gd name="T45" fmla="*/ 162 h 200"/>
                <a:gd name="T46" fmla="*/ 68 w 281"/>
                <a:gd name="T47" fmla="*/ 146 h 200"/>
                <a:gd name="T48" fmla="*/ 44 w 281"/>
                <a:gd name="T49" fmla="*/ 127 h 200"/>
                <a:gd name="T50" fmla="*/ 21 w 281"/>
                <a:gd name="T51" fmla="*/ 108 h 200"/>
                <a:gd name="T52" fmla="*/ 6 w 281"/>
                <a:gd name="T53" fmla="*/ 89 h 200"/>
                <a:gd name="T54" fmla="*/ 0 w 281"/>
                <a:gd name="T55" fmla="*/ 73 h 200"/>
                <a:gd name="T56" fmla="*/ 0 w 281"/>
                <a:gd name="T57" fmla="*/ 59 h 200"/>
                <a:gd name="T58" fmla="*/ 6 w 281"/>
                <a:gd name="T59" fmla="*/ 48 h 200"/>
                <a:gd name="T60" fmla="*/ 19 w 281"/>
                <a:gd name="T61" fmla="*/ 38 h 200"/>
                <a:gd name="T62" fmla="*/ 33 w 281"/>
                <a:gd name="T63" fmla="*/ 27 h 200"/>
                <a:gd name="T64" fmla="*/ 56 w 281"/>
                <a:gd name="T65" fmla="*/ 19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81" h="200">
                  <a:moveTo>
                    <a:pt x="56" y="19"/>
                  </a:moveTo>
                  <a:lnTo>
                    <a:pt x="76" y="9"/>
                  </a:lnTo>
                  <a:lnTo>
                    <a:pt x="97" y="3"/>
                  </a:lnTo>
                  <a:lnTo>
                    <a:pt x="114" y="0"/>
                  </a:lnTo>
                  <a:lnTo>
                    <a:pt x="132" y="3"/>
                  </a:lnTo>
                  <a:lnTo>
                    <a:pt x="153" y="6"/>
                  </a:lnTo>
                  <a:lnTo>
                    <a:pt x="173" y="19"/>
                  </a:lnTo>
                  <a:lnTo>
                    <a:pt x="194" y="30"/>
                  </a:lnTo>
                  <a:lnTo>
                    <a:pt x="216" y="48"/>
                  </a:lnTo>
                  <a:lnTo>
                    <a:pt x="237" y="68"/>
                  </a:lnTo>
                  <a:lnTo>
                    <a:pt x="256" y="92"/>
                  </a:lnTo>
                  <a:lnTo>
                    <a:pt x="270" y="111"/>
                  </a:lnTo>
                  <a:lnTo>
                    <a:pt x="278" y="129"/>
                  </a:lnTo>
                  <a:lnTo>
                    <a:pt x="281" y="146"/>
                  </a:lnTo>
                  <a:lnTo>
                    <a:pt x="278" y="164"/>
                  </a:lnTo>
                  <a:lnTo>
                    <a:pt x="267" y="178"/>
                  </a:lnTo>
                  <a:lnTo>
                    <a:pt x="251" y="191"/>
                  </a:lnTo>
                  <a:lnTo>
                    <a:pt x="226" y="197"/>
                  </a:lnTo>
                  <a:lnTo>
                    <a:pt x="199" y="200"/>
                  </a:lnTo>
                  <a:lnTo>
                    <a:pt x="173" y="194"/>
                  </a:lnTo>
                  <a:lnTo>
                    <a:pt x="146" y="187"/>
                  </a:lnTo>
                  <a:lnTo>
                    <a:pt x="121" y="176"/>
                  </a:lnTo>
                  <a:lnTo>
                    <a:pt x="94" y="162"/>
                  </a:lnTo>
                  <a:lnTo>
                    <a:pt x="68" y="146"/>
                  </a:lnTo>
                  <a:lnTo>
                    <a:pt x="44" y="127"/>
                  </a:lnTo>
                  <a:lnTo>
                    <a:pt x="21" y="108"/>
                  </a:lnTo>
                  <a:lnTo>
                    <a:pt x="6" y="89"/>
                  </a:lnTo>
                  <a:lnTo>
                    <a:pt x="0" y="73"/>
                  </a:lnTo>
                  <a:lnTo>
                    <a:pt x="0" y="59"/>
                  </a:lnTo>
                  <a:lnTo>
                    <a:pt x="6" y="48"/>
                  </a:lnTo>
                  <a:lnTo>
                    <a:pt x="19" y="38"/>
                  </a:lnTo>
                  <a:lnTo>
                    <a:pt x="33" y="27"/>
                  </a:lnTo>
                  <a:lnTo>
                    <a:pt x="56" y="19"/>
                  </a:lnTo>
                  <a:close/>
                </a:path>
              </a:pathLst>
            </a:custGeom>
            <a:solidFill>
              <a:srgbClr val="004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8" name="Freeform 253"/>
            <p:cNvSpPr>
              <a:spLocks/>
            </p:cNvSpPr>
            <p:nvPr/>
          </p:nvSpPr>
          <p:spPr bwMode="auto">
            <a:xfrm>
              <a:off x="4687" y="1929"/>
              <a:ext cx="86" cy="57"/>
            </a:xfrm>
            <a:custGeom>
              <a:avLst/>
              <a:gdLst>
                <a:gd name="T0" fmla="*/ 60 w 256"/>
                <a:gd name="T1" fmla="*/ 14 h 171"/>
                <a:gd name="T2" fmla="*/ 78 w 256"/>
                <a:gd name="T3" fmla="*/ 8 h 171"/>
                <a:gd name="T4" fmla="*/ 95 w 256"/>
                <a:gd name="T5" fmla="*/ 3 h 171"/>
                <a:gd name="T6" fmla="*/ 110 w 256"/>
                <a:gd name="T7" fmla="*/ 0 h 171"/>
                <a:gd name="T8" fmla="*/ 124 w 256"/>
                <a:gd name="T9" fmla="*/ 0 h 171"/>
                <a:gd name="T10" fmla="*/ 143 w 256"/>
                <a:gd name="T11" fmla="*/ 6 h 171"/>
                <a:gd name="T12" fmla="*/ 157 w 256"/>
                <a:gd name="T13" fmla="*/ 11 h 171"/>
                <a:gd name="T14" fmla="*/ 178 w 256"/>
                <a:gd name="T15" fmla="*/ 22 h 171"/>
                <a:gd name="T16" fmla="*/ 197 w 256"/>
                <a:gd name="T17" fmla="*/ 38 h 171"/>
                <a:gd name="T18" fmla="*/ 216 w 256"/>
                <a:gd name="T19" fmla="*/ 55 h 171"/>
                <a:gd name="T20" fmla="*/ 232 w 256"/>
                <a:gd name="T21" fmla="*/ 73 h 171"/>
                <a:gd name="T22" fmla="*/ 245 w 256"/>
                <a:gd name="T23" fmla="*/ 92 h 171"/>
                <a:gd name="T24" fmla="*/ 253 w 256"/>
                <a:gd name="T25" fmla="*/ 111 h 171"/>
                <a:gd name="T26" fmla="*/ 256 w 256"/>
                <a:gd name="T27" fmla="*/ 125 h 171"/>
                <a:gd name="T28" fmla="*/ 253 w 256"/>
                <a:gd name="T29" fmla="*/ 140 h 171"/>
                <a:gd name="T30" fmla="*/ 245 w 256"/>
                <a:gd name="T31" fmla="*/ 154 h 171"/>
                <a:gd name="T32" fmla="*/ 227 w 256"/>
                <a:gd name="T33" fmla="*/ 162 h 171"/>
                <a:gd name="T34" fmla="*/ 204 w 256"/>
                <a:gd name="T35" fmla="*/ 168 h 171"/>
                <a:gd name="T36" fmla="*/ 180 w 256"/>
                <a:gd name="T37" fmla="*/ 171 h 171"/>
                <a:gd name="T38" fmla="*/ 157 w 256"/>
                <a:gd name="T39" fmla="*/ 168 h 171"/>
                <a:gd name="T40" fmla="*/ 130 w 256"/>
                <a:gd name="T41" fmla="*/ 162 h 171"/>
                <a:gd name="T42" fmla="*/ 105 w 256"/>
                <a:gd name="T43" fmla="*/ 154 h 171"/>
                <a:gd name="T44" fmla="*/ 78 w 256"/>
                <a:gd name="T45" fmla="*/ 140 h 171"/>
                <a:gd name="T46" fmla="*/ 52 w 256"/>
                <a:gd name="T47" fmla="*/ 125 h 171"/>
                <a:gd name="T48" fmla="*/ 32 w 256"/>
                <a:gd name="T49" fmla="*/ 105 h 171"/>
                <a:gd name="T50" fmla="*/ 14 w 256"/>
                <a:gd name="T51" fmla="*/ 90 h 171"/>
                <a:gd name="T52" fmla="*/ 2 w 256"/>
                <a:gd name="T53" fmla="*/ 76 h 171"/>
                <a:gd name="T54" fmla="*/ 0 w 256"/>
                <a:gd name="T55" fmla="*/ 63 h 171"/>
                <a:gd name="T56" fmla="*/ 2 w 256"/>
                <a:gd name="T57" fmla="*/ 52 h 171"/>
                <a:gd name="T58" fmla="*/ 11 w 256"/>
                <a:gd name="T59" fmla="*/ 41 h 171"/>
                <a:gd name="T60" fmla="*/ 22 w 256"/>
                <a:gd name="T61" fmla="*/ 32 h 171"/>
                <a:gd name="T62" fmla="*/ 40 w 256"/>
                <a:gd name="T63" fmla="*/ 22 h 171"/>
                <a:gd name="T64" fmla="*/ 60 w 256"/>
                <a:gd name="T65" fmla="*/ 14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56" h="171">
                  <a:moveTo>
                    <a:pt x="60" y="14"/>
                  </a:moveTo>
                  <a:lnTo>
                    <a:pt x="78" y="8"/>
                  </a:lnTo>
                  <a:lnTo>
                    <a:pt x="95" y="3"/>
                  </a:lnTo>
                  <a:lnTo>
                    <a:pt x="110" y="0"/>
                  </a:lnTo>
                  <a:lnTo>
                    <a:pt x="124" y="0"/>
                  </a:lnTo>
                  <a:lnTo>
                    <a:pt x="143" y="6"/>
                  </a:lnTo>
                  <a:lnTo>
                    <a:pt x="157" y="11"/>
                  </a:lnTo>
                  <a:lnTo>
                    <a:pt x="178" y="22"/>
                  </a:lnTo>
                  <a:lnTo>
                    <a:pt x="197" y="38"/>
                  </a:lnTo>
                  <a:lnTo>
                    <a:pt x="216" y="55"/>
                  </a:lnTo>
                  <a:lnTo>
                    <a:pt x="232" y="73"/>
                  </a:lnTo>
                  <a:lnTo>
                    <a:pt x="245" y="92"/>
                  </a:lnTo>
                  <a:lnTo>
                    <a:pt x="253" y="111"/>
                  </a:lnTo>
                  <a:lnTo>
                    <a:pt x="256" y="125"/>
                  </a:lnTo>
                  <a:lnTo>
                    <a:pt x="253" y="140"/>
                  </a:lnTo>
                  <a:lnTo>
                    <a:pt x="245" y="154"/>
                  </a:lnTo>
                  <a:lnTo>
                    <a:pt x="227" y="162"/>
                  </a:lnTo>
                  <a:lnTo>
                    <a:pt x="204" y="168"/>
                  </a:lnTo>
                  <a:lnTo>
                    <a:pt x="180" y="171"/>
                  </a:lnTo>
                  <a:lnTo>
                    <a:pt x="157" y="168"/>
                  </a:lnTo>
                  <a:lnTo>
                    <a:pt x="130" y="162"/>
                  </a:lnTo>
                  <a:lnTo>
                    <a:pt x="105" y="154"/>
                  </a:lnTo>
                  <a:lnTo>
                    <a:pt x="78" y="140"/>
                  </a:lnTo>
                  <a:lnTo>
                    <a:pt x="52" y="125"/>
                  </a:lnTo>
                  <a:lnTo>
                    <a:pt x="32" y="105"/>
                  </a:lnTo>
                  <a:lnTo>
                    <a:pt x="14" y="90"/>
                  </a:lnTo>
                  <a:lnTo>
                    <a:pt x="2" y="76"/>
                  </a:lnTo>
                  <a:lnTo>
                    <a:pt x="0" y="63"/>
                  </a:lnTo>
                  <a:lnTo>
                    <a:pt x="2" y="52"/>
                  </a:lnTo>
                  <a:lnTo>
                    <a:pt x="11" y="41"/>
                  </a:lnTo>
                  <a:lnTo>
                    <a:pt x="22" y="32"/>
                  </a:lnTo>
                  <a:lnTo>
                    <a:pt x="40" y="22"/>
                  </a:lnTo>
                  <a:lnTo>
                    <a:pt x="60" y="14"/>
                  </a:lnTo>
                  <a:close/>
                </a:path>
              </a:pathLst>
            </a:custGeom>
            <a:solidFill>
              <a:srgbClr val="006B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9" name="Freeform 254"/>
            <p:cNvSpPr>
              <a:spLocks/>
            </p:cNvSpPr>
            <p:nvPr/>
          </p:nvSpPr>
          <p:spPr bwMode="auto">
            <a:xfrm>
              <a:off x="4693" y="1933"/>
              <a:ext cx="79" cy="50"/>
            </a:xfrm>
            <a:custGeom>
              <a:avLst/>
              <a:gdLst>
                <a:gd name="T0" fmla="*/ 62 w 237"/>
                <a:gd name="T1" fmla="*/ 21 h 151"/>
                <a:gd name="T2" fmla="*/ 79 w 237"/>
                <a:gd name="T3" fmla="*/ 11 h 151"/>
                <a:gd name="T4" fmla="*/ 94 w 237"/>
                <a:gd name="T5" fmla="*/ 6 h 151"/>
                <a:gd name="T6" fmla="*/ 108 w 237"/>
                <a:gd name="T7" fmla="*/ 0 h 151"/>
                <a:gd name="T8" fmla="*/ 121 w 237"/>
                <a:gd name="T9" fmla="*/ 0 h 151"/>
                <a:gd name="T10" fmla="*/ 132 w 237"/>
                <a:gd name="T11" fmla="*/ 3 h 151"/>
                <a:gd name="T12" fmla="*/ 146 w 237"/>
                <a:gd name="T13" fmla="*/ 6 h 151"/>
                <a:gd name="T14" fmla="*/ 162 w 237"/>
                <a:gd name="T15" fmla="*/ 17 h 151"/>
                <a:gd name="T16" fmla="*/ 181 w 237"/>
                <a:gd name="T17" fmla="*/ 32 h 151"/>
                <a:gd name="T18" fmla="*/ 200 w 237"/>
                <a:gd name="T19" fmla="*/ 46 h 151"/>
                <a:gd name="T20" fmla="*/ 214 w 237"/>
                <a:gd name="T21" fmla="*/ 65 h 151"/>
                <a:gd name="T22" fmla="*/ 226 w 237"/>
                <a:gd name="T23" fmla="*/ 79 h 151"/>
                <a:gd name="T24" fmla="*/ 235 w 237"/>
                <a:gd name="T25" fmla="*/ 97 h 151"/>
                <a:gd name="T26" fmla="*/ 237 w 237"/>
                <a:gd name="T27" fmla="*/ 111 h 151"/>
                <a:gd name="T28" fmla="*/ 235 w 237"/>
                <a:gd name="T29" fmla="*/ 125 h 151"/>
                <a:gd name="T30" fmla="*/ 226 w 237"/>
                <a:gd name="T31" fmla="*/ 137 h 151"/>
                <a:gd name="T32" fmla="*/ 211 w 237"/>
                <a:gd name="T33" fmla="*/ 146 h 151"/>
                <a:gd name="T34" fmla="*/ 188 w 237"/>
                <a:gd name="T35" fmla="*/ 151 h 151"/>
                <a:gd name="T36" fmla="*/ 167 w 237"/>
                <a:gd name="T37" fmla="*/ 151 h 151"/>
                <a:gd name="T38" fmla="*/ 141 w 237"/>
                <a:gd name="T39" fmla="*/ 149 h 151"/>
                <a:gd name="T40" fmla="*/ 118 w 237"/>
                <a:gd name="T41" fmla="*/ 143 h 151"/>
                <a:gd name="T42" fmla="*/ 92 w 237"/>
                <a:gd name="T43" fmla="*/ 137 h 151"/>
                <a:gd name="T44" fmla="*/ 68 w 237"/>
                <a:gd name="T45" fmla="*/ 125 h 151"/>
                <a:gd name="T46" fmla="*/ 47 w 237"/>
                <a:gd name="T47" fmla="*/ 111 h 151"/>
                <a:gd name="T48" fmla="*/ 27 w 237"/>
                <a:gd name="T49" fmla="*/ 94 h 151"/>
                <a:gd name="T50" fmla="*/ 9 w 237"/>
                <a:gd name="T51" fmla="*/ 81 h 151"/>
                <a:gd name="T52" fmla="*/ 3 w 237"/>
                <a:gd name="T53" fmla="*/ 70 h 151"/>
                <a:gd name="T54" fmla="*/ 0 w 237"/>
                <a:gd name="T55" fmla="*/ 59 h 151"/>
                <a:gd name="T56" fmla="*/ 6 w 237"/>
                <a:gd name="T57" fmla="*/ 49 h 151"/>
                <a:gd name="T58" fmla="*/ 16 w 237"/>
                <a:gd name="T59" fmla="*/ 41 h 151"/>
                <a:gd name="T60" fmla="*/ 27 w 237"/>
                <a:gd name="T61" fmla="*/ 35 h 151"/>
                <a:gd name="T62" fmla="*/ 44 w 237"/>
                <a:gd name="T63" fmla="*/ 27 h 151"/>
                <a:gd name="T64" fmla="*/ 62 w 237"/>
                <a:gd name="T65" fmla="*/ 21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7" h="151">
                  <a:moveTo>
                    <a:pt x="62" y="21"/>
                  </a:moveTo>
                  <a:lnTo>
                    <a:pt x="79" y="11"/>
                  </a:lnTo>
                  <a:lnTo>
                    <a:pt x="94" y="6"/>
                  </a:lnTo>
                  <a:lnTo>
                    <a:pt x="108" y="0"/>
                  </a:lnTo>
                  <a:lnTo>
                    <a:pt x="121" y="0"/>
                  </a:lnTo>
                  <a:lnTo>
                    <a:pt x="132" y="3"/>
                  </a:lnTo>
                  <a:lnTo>
                    <a:pt x="146" y="6"/>
                  </a:lnTo>
                  <a:lnTo>
                    <a:pt x="162" y="17"/>
                  </a:lnTo>
                  <a:lnTo>
                    <a:pt x="181" y="32"/>
                  </a:lnTo>
                  <a:lnTo>
                    <a:pt x="200" y="46"/>
                  </a:lnTo>
                  <a:lnTo>
                    <a:pt x="214" y="65"/>
                  </a:lnTo>
                  <a:lnTo>
                    <a:pt x="226" y="79"/>
                  </a:lnTo>
                  <a:lnTo>
                    <a:pt x="235" y="97"/>
                  </a:lnTo>
                  <a:lnTo>
                    <a:pt x="237" y="111"/>
                  </a:lnTo>
                  <a:lnTo>
                    <a:pt x="235" y="125"/>
                  </a:lnTo>
                  <a:lnTo>
                    <a:pt x="226" y="137"/>
                  </a:lnTo>
                  <a:lnTo>
                    <a:pt x="211" y="146"/>
                  </a:lnTo>
                  <a:lnTo>
                    <a:pt x="188" y="151"/>
                  </a:lnTo>
                  <a:lnTo>
                    <a:pt x="167" y="151"/>
                  </a:lnTo>
                  <a:lnTo>
                    <a:pt x="141" y="149"/>
                  </a:lnTo>
                  <a:lnTo>
                    <a:pt x="118" y="143"/>
                  </a:lnTo>
                  <a:lnTo>
                    <a:pt x="92" y="137"/>
                  </a:lnTo>
                  <a:lnTo>
                    <a:pt x="68" y="125"/>
                  </a:lnTo>
                  <a:lnTo>
                    <a:pt x="47" y="111"/>
                  </a:lnTo>
                  <a:lnTo>
                    <a:pt x="27" y="94"/>
                  </a:lnTo>
                  <a:lnTo>
                    <a:pt x="9" y="81"/>
                  </a:lnTo>
                  <a:lnTo>
                    <a:pt x="3" y="70"/>
                  </a:lnTo>
                  <a:lnTo>
                    <a:pt x="0" y="59"/>
                  </a:lnTo>
                  <a:lnTo>
                    <a:pt x="6" y="49"/>
                  </a:lnTo>
                  <a:lnTo>
                    <a:pt x="16" y="41"/>
                  </a:lnTo>
                  <a:lnTo>
                    <a:pt x="27" y="35"/>
                  </a:lnTo>
                  <a:lnTo>
                    <a:pt x="44" y="27"/>
                  </a:lnTo>
                  <a:lnTo>
                    <a:pt x="62" y="21"/>
                  </a:lnTo>
                  <a:close/>
                </a:path>
              </a:pathLst>
            </a:custGeom>
            <a:solidFill>
              <a:srgbClr val="088A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255"/>
            <p:cNvSpPr>
              <a:spLocks/>
            </p:cNvSpPr>
            <p:nvPr/>
          </p:nvSpPr>
          <p:spPr bwMode="auto">
            <a:xfrm>
              <a:off x="4698" y="1937"/>
              <a:ext cx="72" cy="44"/>
            </a:xfrm>
            <a:custGeom>
              <a:avLst/>
              <a:gdLst>
                <a:gd name="T0" fmla="*/ 66 w 216"/>
                <a:gd name="T1" fmla="*/ 21 h 132"/>
                <a:gd name="T2" fmla="*/ 81 w 216"/>
                <a:gd name="T3" fmla="*/ 16 h 132"/>
                <a:gd name="T4" fmla="*/ 95 w 216"/>
                <a:gd name="T5" fmla="*/ 10 h 132"/>
                <a:gd name="T6" fmla="*/ 105 w 216"/>
                <a:gd name="T7" fmla="*/ 3 h 132"/>
                <a:gd name="T8" fmla="*/ 116 w 216"/>
                <a:gd name="T9" fmla="*/ 0 h 132"/>
                <a:gd name="T10" fmla="*/ 125 w 216"/>
                <a:gd name="T11" fmla="*/ 0 h 132"/>
                <a:gd name="T12" fmla="*/ 137 w 216"/>
                <a:gd name="T13" fmla="*/ 3 h 132"/>
                <a:gd name="T14" fmla="*/ 148 w 216"/>
                <a:gd name="T15" fmla="*/ 10 h 132"/>
                <a:gd name="T16" fmla="*/ 165 w 216"/>
                <a:gd name="T17" fmla="*/ 21 h 132"/>
                <a:gd name="T18" fmla="*/ 181 w 216"/>
                <a:gd name="T19" fmla="*/ 35 h 132"/>
                <a:gd name="T20" fmla="*/ 195 w 216"/>
                <a:gd name="T21" fmla="*/ 54 h 132"/>
                <a:gd name="T22" fmla="*/ 207 w 216"/>
                <a:gd name="T23" fmla="*/ 68 h 132"/>
                <a:gd name="T24" fmla="*/ 213 w 216"/>
                <a:gd name="T25" fmla="*/ 83 h 132"/>
                <a:gd name="T26" fmla="*/ 216 w 216"/>
                <a:gd name="T27" fmla="*/ 97 h 132"/>
                <a:gd name="T28" fmla="*/ 216 w 216"/>
                <a:gd name="T29" fmla="*/ 108 h 132"/>
                <a:gd name="T30" fmla="*/ 207 w 216"/>
                <a:gd name="T31" fmla="*/ 118 h 132"/>
                <a:gd name="T32" fmla="*/ 195 w 216"/>
                <a:gd name="T33" fmla="*/ 124 h 132"/>
                <a:gd name="T34" fmla="*/ 175 w 216"/>
                <a:gd name="T35" fmla="*/ 129 h 132"/>
                <a:gd name="T36" fmla="*/ 154 w 216"/>
                <a:gd name="T37" fmla="*/ 132 h 132"/>
                <a:gd name="T38" fmla="*/ 130 w 216"/>
                <a:gd name="T39" fmla="*/ 129 h 132"/>
                <a:gd name="T40" fmla="*/ 108 w 216"/>
                <a:gd name="T41" fmla="*/ 126 h 132"/>
                <a:gd name="T42" fmla="*/ 84 w 216"/>
                <a:gd name="T43" fmla="*/ 121 h 132"/>
                <a:gd name="T44" fmla="*/ 60 w 216"/>
                <a:gd name="T45" fmla="*/ 108 h 132"/>
                <a:gd name="T46" fmla="*/ 41 w 216"/>
                <a:gd name="T47" fmla="*/ 97 h 132"/>
                <a:gd name="T48" fmla="*/ 22 w 216"/>
                <a:gd name="T49" fmla="*/ 83 h 132"/>
                <a:gd name="T50" fmla="*/ 5 w 216"/>
                <a:gd name="T51" fmla="*/ 70 h 132"/>
                <a:gd name="T52" fmla="*/ 0 w 216"/>
                <a:gd name="T53" fmla="*/ 62 h 132"/>
                <a:gd name="T54" fmla="*/ 0 w 216"/>
                <a:gd name="T55" fmla="*/ 54 h 132"/>
                <a:gd name="T56" fmla="*/ 8 w 216"/>
                <a:gd name="T57" fmla="*/ 45 h 132"/>
                <a:gd name="T58" fmla="*/ 17 w 216"/>
                <a:gd name="T59" fmla="*/ 38 h 132"/>
                <a:gd name="T60" fmla="*/ 35 w 216"/>
                <a:gd name="T61" fmla="*/ 33 h 132"/>
                <a:gd name="T62" fmla="*/ 49 w 216"/>
                <a:gd name="T63" fmla="*/ 27 h 132"/>
                <a:gd name="T64" fmla="*/ 66 w 216"/>
                <a:gd name="T65" fmla="*/ 21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16" h="132">
                  <a:moveTo>
                    <a:pt x="66" y="21"/>
                  </a:moveTo>
                  <a:lnTo>
                    <a:pt x="81" y="16"/>
                  </a:lnTo>
                  <a:lnTo>
                    <a:pt x="95" y="10"/>
                  </a:lnTo>
                  <a:lnTo>
                    <a:pt x="105" y="3"/>
                  </a:lnTo>
                  <a:lnTo>
                    <a:pt x="116" y="0"/>
                  </a:lnTo>
                  <a:lnTo>
                    <a:pt x="125" y="0"/>
                  </a:lnTo>
                  <a:lnTo>
                    <a:pt x="137" y="3"/>
                  </a:lnTo>
                  <a:lnTo>
                    <a:pt x="148" y="10"/>
                  </a:lnTo>
                  <a:lnTo>
                    <a:pt x="165" y="21"/>
                  </a:lnTo>
                  <a:lnTo>
                    <a:pt x="181" y="35"/>
                  </a:lnTo>
                  <a:lnTo>
                    <a:pt x="195" y="54"/>
                  </a:lnTo>
                  <a:lnTo>
                    <a:pt x="207" y="68"/>
                  </a:lnTo>
                  <a:lnTo>
                    <a:pt x="213" y="83"/>
                  </a:lnTo>
                  <a:lnTo>
                    <a:pt x="216" y="97"/>
                  </a:lnTo>
                  <a:lnTo>
                    <a:pt x="216" y="108"/>
                  </a:lnTo>
                  <a:lnTo>
                    <a:pt x="207" y="118"/>
                  </a:lnTo>
                  <a:lnTo>
                    <a:pt x="195" y="124"/>
                  </a:lnTo>
                  <a:lnTo>
                    <a:pt x="175" y="129"/>
                  </a:lnTo>
                  <a:lnTo>
                    <a:pt x="154" y="132"/>
                  </a:lnTo>
                  <a:lnTo>
                    <a:pt x="130" y="129"/>
                  </a:lnTo>
                  <a:lnTo>
                    <a:pt x="108" y="126"/>
                  </a:lnTo>
                  <a:lnTo>
                    <a:pt x="84" y="121"/>
                  </a:lnTo>
                  <a:lnTo>
                    <a:pt x="60" y="108"/>
                  </a:lnTo>
                  <a:lnTo>
                    <a:pt x="41" y="97"/>
                  </a:lnTo>
                  <a:lnTo>
                    <a:pt x="22" y="83"/>
                  </a:lnTo>
                  <a:lnTo>
                    <a:pt x="5" y="70"/>
                  </a:lnTo>
                  <a:lnTo>
                    <a:pt x="0" y="62"/>
                  </a:lnTo>
                  <a:lnTo>
                    <a:pt x="0" y="54"/>
                  </a:lnTo>
                  <a:lnTo>
                    <a:pt x="8" y="45"/>
                  </a:lnTo>
                  <a:lnTo>
                    <a:pt x="17" y="38"/>
                  </a:lnTo>
                  <a:lnTo>
                    <a:pt x="35" y="33"/>
                  </a:lnTo>
                  <a:lnTo>
                    <a:pt x="49" y="27"/>
                  </a:lnTo>
                  <a:lnTo>
                    <a:pt x="66" y="21"/>
                  </a:lnTo>
                  <a:close/>
                </a:path>
              </a:pathLst>
            </a:custGeom>
            <a:solidFill>
              <a:srgbClr val="38A6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256"/>
            <p:cNvSpPr>
              <a:spLocks/>
            </p:cNvSpPr>
            <p:nvPr/>
          </p:nvSpPr>
          <p:spPr bwMode="auto">
            <a:xfrm>
              <a:off x="4704" y="1941"/>
              <a:ext cx="65" cy="38"/>
            </a:xfrm>
            <a:custGeom>
              <a:avLst/>
              <a:gdLst>
                <a:gd name="T0" fmla="*/ 73 w 196"/>
                <a:gd name="T1" fmla="*/ 25 h 113"/>
                <a:gd name="T2" fmla="*/ 88 w 196"/>
                <a:gd name="T3" fmla="*/ 17 h 113"/>
                <a:gd name="T4" fmla="*/ 96 w 196"/>
                <a:gd name="T5" fmla="*/ 11 h 113"/>
                <a:gd name="T6" fmla="*/ 102 w 196"/>
                <a:gd name="T7" fmla="*/ 6 h 113"/>
                <a:gd name="T8" fmla="*/ 110 w 196"/>
                <a:gd name="T9" fmla="*/ 3 h 113"/>
                <a:gd name="T10" fmla="*/ 116 w 196"/>
                <a:gd name="T11" fmla="*/ 0 h 113"/>
                <a:gd name="T12" fmla="*/ 126 w 196"/>
                <a:gd name="T13" fmla="*/ 0 h 113"/>
                <a:gd name="T14" fmla="*/ 134 w 196"/>
                <a:gd name="T15" fmla="*/ 6 h 113"/>
                <a:gd name="T16" fmla="*/ 148 w 196"/>
                <a:gd name="T17" fmla="*/ 14 h 113"/>
                <a:gd name="T18" fmla="*/ 164 w 196"/>
                <a:gd name="T19" fmla="*/ 25 h 113"/>
                <a:gd name="T20" fmla="*/ 175 w 196"/>
                <a:gd name="T21" fmla="*/ 41 h 113"/>
                <a:gd name="T22" fmla="*/ 183 w 196"/>
                <a:gd name="T23" fmla="*/ 55 h 113"/>
                <a:gd name="T24" fmla="*/ 193 w 196"/>
                <a:gd name="T25" fmla="*/ 70 h 113"/>
                <a:gd name="T26" fmla="*/ 196 w 196"/>
                <a:gd name="T27" fmla="*/ 81 h 113"/>
                <a:gd name="T28" fmla="*/ 196 w 196"/>
                <a:gd name="T29" fmla="*/ 90 h 113"/>
                <a:gd name="T30" fmla="*/ 190 w 196"/>
                <a:gd name="T31" fmla="*/ 98 h 113"/>
                <a:gd name="T32" fmla="*/ 178 w 196"/>
                <a:gd name="T33" fmla="*/ 105 h 113"/>
                <a:gd name="T34" fmla="*/ 158 w 196"/>
                <a:gd name="T35" fmla="*/ 111 h 113"/>
                <a:gd name="T36" fmla="*/ 137 w 196"/>
                <a:gd name="T37" fmla="*/ 113 h 113"/>
                <a:gd name="T38" fmla="*/ 116 w 196"/>
                <a:gd name="T39" fmla="*/ 111 h 113"/>
                <a:gd name="T40" fmla="*/ 94 w 196"/>
                <a:gd name="T41" fmla="*/ 108 h 113"/>
                <a:gd name="T42" fmla="*/ 73 w 196"/>
                <a:gd name="T43" fmla="*/ 101 h 113"/>
                <a:gd name="T44" fmla="*/ 53 w 196"/>
                <a:gd name="T45" fmla="*/ 92 h 113"/>
                <a:gd name="T46" fmla="*/ 32 w 196"/>
                <a:gd name="T47" fmla="*/ 84 h 113"/>
                <a:gd name="T48" fmla="*/ 18 w 196"/>
                <a:gd name="T49" fmla="*/ 70 h 113"/>
                <a:gd name="T50" fmla="*/ 3 w 196"/>
                <a:gd name="T51" fmla="*/ 60 h 113"/>
                <a:gd name="T52" fmla="*/ 0 w 196"/>
                <a:gd name="T53" fmla="*/ 52 h 113"/>
                <a:gd name="T54" fmla="*/ 3 w 196"/>
                <a:gd name="T55" fmla="*/ 46 h 113"/>
                <a:gd name="T56" fmla="*/ 11 w 196"/>
                <a:gd name="T57" fmla="*/ 41 h 113"/>
                <a:gd name="T58" fmla="*/ 24 w 196"/>
                <a:gd name="T59" fmla="*/ 35 h 113"/>
                <a:gd name="T60" fmla="*/ 40 w 196"/>
                <a:gd name="T61" fmla="*/ 32 h 113"/>
                <a:gd name="T62" fmla="*/ 59 w 196"/>
                <a:gd name="T63" fmla="*/ 28 h 113"/>
                <a:gd name="T64" fmla="*/ 73 w 196"/>
                <a:gd name="T65" fmla="*/ 25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6" h="113">
                  <a:moveTo>
                    <a:pt x="73" y="25"/>
                  </a:moveTo>
                  <a:lnTo>
                    <a:pt x="88" y="17"/>
                  </a:lnTo>
                  <a:lnTo>
                    <a:pt x="96" y="11"/>
                  </a:lnTo>
                  <a:lnTo>
                    <a:pt x="102" y="6"/>
                  </a:lnTo>
                  <a:lnTo>
                    <a:pt x="110" y="3"/>
                  </a:lnTo>
                  <a:lnTo>
                    <a:pt x="116" y="0"/>
                  </a:lnTo>
                  <a:lnTo>
                    <a:pt x="126" y="0"/>
                  </a:lnTo>
                  <a:lnTo>
                    <a:pt x="134" y="6"/>
                  </a:lnTo>
                  <a:lnTo>
                    <a:pt x="148" y="14"/>
                  </a:lnTo>
                  <a:lnTo>
                    <a:pt x="164" y="25"/>
                  </a:lnTo>
                  <a:lnTo>
                    <a:pt x="175" y="41"/>
                  </a:lnTo>
                  <a:lnTo>
                    <a:pt x="183" y="55"/>
                  </a:lnTo>
                  <a:lnTo>
                    <a:pt x="193" y="70"/>
                  </a:lnTo>
                  <a:lnTo>
                    <a:pt x="196" y="81"/>
                  </a:lnTo>
                  <a:lnTo>
                    <a:pt x="196" y="90"/>
                  </a:lnTo>
                  <a:lnTo>
                    <a:pt x="190" y="98"/>
                  </a:lnTo>
                  <a:lnTo>
                    <a:pt x="178" y="105"/>
                  </a:lnTo>
                  <a:lnTo>
                    <a:pt x="158" y="111"/>
                  </a:lnTo>
                  <a:lnTo>
                    <a:pt x="137" y="113"/>
                  </a:lnTo>
                  <a:lnTo>
                    <a:pt x="116" y="111"/>
                  </a:lnTo>
                  <a:lnTo>
                    <a:pt x="94" y="108"/>
                  </a:lnTo>
                  <a:lnTo>
                    <a:pt x="73" y="101"/>
                  </a:lnTo>
                  <a:lnTo>
                    <a:pt x="53" y="92"/>
                  </a:lnTo>
                  <a:lnTo>
                    <a:pt x="32" y="84"/>
                  </a:lnTo>
                  <a:lnTo>
                    <a:pt x="18" y="70"/>
                  </a:lnTo>
                  <a:lnTo>
                    <a:pt x="3" y="60"/>
                  </a:lnTo>
                  <a:lnTo>
                    <a:pt x="0" y="52"/>
                  </a:lnTo>
                  <a:lnTo>
                    <a:pt x="3" y="46"/>
                  </a:lnTo>
                  <a:lnTo>
                    <a:pt x="11" y="41"/>
                  </a:lnTo>
                  <a:lnTo>
                    <a:pt x="24" y="35"/>
                  </a:lnTo>
                  <a:lnTo>
                    <a:pt x="40" y="32"/>
                  </a:lnTo>
                  <a:lnTo>
                    <a:pt x="59" y="28"/>
                  </a:lnTo>
                  <a:lnTo>
                    <a:pt x="73" y="25"/>
                  </a:lnTo>
                  <a:close/>
                </a:path>
              </a:pathLst>
            </a:custGeom>
            <a:solidFill>
              <a:srgbClr val="6BC4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6" name="Freeform 257"/>
            <p:cNvSpPr>
              <a:spLocks/>
            </p:cNvSpPr>
            <p:nvPr/>
          </p:nvSpPr>
          <p:spPr bwMode="auto">
            <a:xfrm>
              <a:off x="4708" y="1944"/>
              <a:ext cx="59" cy="32"/>
            </a:xfrm>
            <a:custGeom>
              <a:avLst/>
              <a:gdLst>
                <a:gd name="T0" fmla="*/ 82 w 176"/>
                <a:gd name="T1" fmla="*/ 30 h 97"/>
                <a:gd name="T2" fmla="*/ 94 w 176"/>
                <a:gd name="T3" fmla="*/ 24 h 97"/>
                <a:gd name="T4" fmla="*/ 99 w 176"/>
                <a:gd name="T5" fmla="*/ 17 h 97"/>
                <a:gd name="T6" fmla="*/ 102 w 176"/>
                <a:gd name="T7" fmla="*/ 12 h 97"/>
                <a:gd name="T8" fmla="*/ 106 w 176"/>
                <a:gd name="T9" fmla="*/ 3 h 97"/>
                <a:gd name="T10" fmla="*/ 109 w 176"/>
                <a:gd name="T11" fmla="*/ 0 h 97"/>
                <a:gd name="T12" fmla="*/ 115 w 176"/>
                <a:gd name="T13" fmla="*/ 0 h 97"/>
                <a:gd name="T14" fmla="*/ 120 w 176"/>
                <a:gd name="T15" fmla="*/ 3 h 97"/>
                <a:gd name="T16" fmla="*/ 134 w 176"/>
                <a:gd name="T17" fmla="*/ 12 h 97"/>
                <a:gd name="T18" fmla="*/ 147 w 176"/>
                <a:gd name="T19" fmla="*/ 20 h 97"/>
                <a:gd name="T20" fmla="*/ 158 w 176"/>
                <a:gd name="T21" fmla="*/ 33 h 97"/>
                <a:gd name="T22" fmla="*/ 167 w 176"/>
                <a:gd name="T23" fmla="*/ 44 h 97"/>
                <a:gd name="T24" fmla="*/ 174 w 176"/>
                <a:gd name="T25" fmla="*/ 55 h 97"/>
                <a:gd name="T26" fmla="*/ 176 w 176"/>
                <a:gd name="T27" fmla="*/ 68 h 97"/>
                <a:gd name="T28" fmla="*/ 176 w 176"/>
                <a:gd name="T29" fmla="*/ 79 h 97"/>
                <a:gd name="T30" fmla="*/ 169 w 176"/>
                <a:gd name="T31" fmla="*/ 84 h 97"/>
                <a:gd name="T32" fmla="*/ 158 w 176"/>
                <a:gd name="T33" fmla="*/ 90 h 97"/>
                <a:gd name="T34" fmla="*/ 141 w 176"/>
                <a:gd name="T35" fmla="*/ 93 h 97"/>
                <a:gd name="T36" fmla="*/ 123 w 176"/>
                <a:gd name="T37" fmla="*/ 97 h 97"/>
                <a:gd name="T38" fmla="*/ 106 w 176"/>
                <a:gd name="T39" fmla="*/ 97 h 97"/>
                <a:gd name="T40" fmla="*/ 85 w 176"/>
                <a:gd name="T41" fmla="*/ 93 h 97"/>
                <a:gd name="T42" fmla="*/ 61 w 176"/>
                <a:gd name="T43" fmla="*/ 87 h 97"/>
                <a:gd name="T44" fmla="*/ 45 w 176"/>
                <a:gd name="T45" fmla="*/ 82 h 97"/>
                <a:gd name="T46" fmla="*/ 24 w 176"/>
                <a:gd name="T47" fmla="*/ 73 h 97"/>
                <a:gd name="T48" fmla="*/ 10 w 176"/>
                <a:gd name="T49" fmla="*/ 62 h 97"/>
                <a:gd name="T50" fmla="*/ 0 w 176"/>
                <a:gd name="T51" fmla="*/ 52 h 97"/>
                <a:gd name="T52" fmla="*/ 0 w 176"/>
                <a:gd name="T53" fmla="*/ 47 h 97"/>
                <a:gd name="T54" fmla="*/ 7 w 176"/>
                <a:gd name="T55" fmla="*/ 44 h 97"/>
                <a:gd name="T56" fmla="*/ 18 w 176"/>
                <a:gd name="T57" fmla="*/ 38 h 97"/>
                <a:gd name="T58" fmla="*/ 35 w 176"/>
                <a:gd name="T59" fmla="*/ 38 h 97"/>
                <a:gd name="T60" fmla="*/ 50 w 176"/>
                <a:gd name="T61" fmla="*/ 35 h 97"/>
                <a:gd name="T62" fmla="*/ 67 w 176"/>
                <a:gd name="T63" fmla="*/ 33 h 97"/>
                <a:gd name="T64" fmla="*/ 82 w 176"/>
                <a:gd name="T65" fmla="*/ 3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6" h="97">
                  <a:moveTo>
                    <a:pt x="82" y="30"/>
                  </a:moveTo>
                  <a:lnTo>
                    <a:pt x="94" y="24"/>
                  </a:lnTo>
                  <a:lnTo>
                    <a:pt x="99" y="17"/>
                  </a:lnTo>
                  <a:lnTo>
                    <a:pt x="102" y="12"/>
                  </a:lnTo>
                  <a:lnTo>
                    <a:pt x="106" y="3"/>
                  </a:lnTo>
                  <a:lnTo>
                    <a:pt x="109" y="0"/>
                  </a:lnTo>
                  <a:lnTo>
                    <a:pt x="115" y="0"/>
                  </a:lnTo>
                  <a:lnTo>
                    <a:pt x="120" y="3"/>
                  </a:lnTo>
                  <a:lnTo>
                    <a:pt x="134" y="12"/>
                  </a:lnTo>
                  <a:lnTo>
                    <a:pt x="147" y="20"/>
                  </a:lnTo>
                  <a:lnTo>
                    <a:pt x="158" y="33"/>
                  </a:lnTo>
                  <a:lnTo>
                    <a:pt x="167" y="44"/>
                  </a:lnTo>
                  <a:lnTo>
                    <a:pt x="174" y="55"/>
                  </a:lnTo>
                  <a:lnTo>
                    <a:pt x="176" y="68"/>
                  </a:lnTo>
                  <a:lnTo>
                    <a:pt x="176" y="79"/>
                  </a:lnTo>
                  <a:lnTo>
                    <a:pt x="169" y="84"/>
                  </a:lnTo>
                  <a:lnTo>
                    <a:pt x="158" y="90"/>
                  </a:lnTo>
                  <a:lnTo>
                    <a:pt x="141" y="93"/>
                  </a:lnTo>
                  <a:lnTo>
                    <a:pt x="123" y="97"/>
                  </a:lnTo>
                  <a:lnTo>
                    <a:pt x="106" y="97"/>
                  </a:lnTo>
                  <a:lnTo>
                    <a:pt x="85" y="93"/>
                  </a:lnTo>
                  <a:lnTo>
                    <a:pt x="61" y="87"/>
                  </a:lnTo>
                  <a:lnTo>
                    <a:pt x="45" y="82"/>
                  </a:lnTo>
                  <a:lnTo>
                    <a:pt x="24" y="73"/>
                  </a:lnTo>
                  <a:lnTo>
                    <a:pt x="10" y="62"/>
                  </a:lnTo>
                  <a:lnTo>
                    <a:pt x="0" y="52"/>
                  </a:lnTo>
                  <a:lnTo>
                    <a:pt x="0" y="47"/>
                  </a:lnTo>
                  <a:lnTo>
                    <a:pt x="7" y="44"/>
                  </a:lnTo>
                  <a:lnTo>
                    <a:pt x="18" y="38"/>
                  </a:lnTo>
                  <a:lnTo>
                    <a:pt x="35" y="38"/>
                  </a:lnTo>
                  <a:lnTo>
                    <a:pt x="50" y="35"/>
                  </a:lnTo>
                  <a:lnTo>
                    <a:pt x="67" y="33"/>
                  </a:lnTo>
                  <a:lnTo>
                    <a:pt x="82" y="30"/>
                  </a:lnTo>
                  <a:close/>
                </a:path>
              </a:pathLst>
            </a:custGeom>
            <a:solidFill>
              <a:srgbClr val="9BE0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7" name="Freeform 258"/>
            <p:cNvSpPr>
              <a:spLocks/>
            </p:cNvSpPr>
            <p:nvPr/>
          </p:nvSpPr>
          <p:spPr bwMode="auto">
            <a:xfrm>
              <a:off x="4712" y="1947"/>
              <a:ext cx="53" cy="25"/>
            </a:xfrm>
            <a:custGeom>
              <a:avLst/>
              <a:gdLst>
                <a:gd name="T0" fmla="*/ 87 w 157"/>
                <a:gd name="T1" fmla="*/ 35 h 75"/>
                <a:gd name="T2" fmla="*/ 97 w 157"/>
                <a:gd name="T3" fmla="*/ 32 h 75"/>
                <a:gd name="T4" fmla="*/ 103 w 157"/>
                <a:gd name="T5" fmla="*/ 24 h 75"/>
                <a:gd name="T6" fmla="*/ 105 w 157"/>
                <a:gd name="T7" fmla="*/ 18 h 75"/>
                <a:gd name="T8" fmla="*/ 105 w 157"/>
                <a:gd name="T9" fmla="*/ 8 h 75"/>
                <a:gd name="T10" fmla="*/ 105 w 157"/>
                <a:gd name="T11" fmla="*/ 3 h 75"/>
                <a:gd name="T12" fmla="*/ 105 w 157"/>
                <a:gd name="T13" fmla="*/ 0 h 75"/>
                <a:gd name="T14" fmla="*/ 111 w 157"/>
                <a:gd name="T15" fmla="*/ 3 h 75"/>
                <a:gd name="T16" fmla="*/ 122 w 157"/>
                <a:gd name="T17" fmla="*/ 8 h 75"/>
                <a:gd name="T18" fmla="*/ 132 w 157"/>
                <a:gd name="T19" fmla="*/ 15 h 75"/>
                <a:gd name="T20" fmla="*/ 141 w 157"/>
                <a:gd name="T21" fmla="*/ 24 h 75"/>
                <a:gd name="T22" fmla="*/ 149 w 157"/>
                <a:gd name="T23" fmla="*/ 35 h 75"/>
                <a:gd name="T24" fmla="*/ 155 w 157"/>
                <a:gd name="T25" fmla="*/ 43 h 75"/>
                <a:gd name="T26" fmla="*/ 157 w 157"/>
                <a:gd name="T27" fmla="*/ 53 h 75"/>
                <a:gd name="T28" fmla="*/ 157 w 157"/>
                <a:gd name="T29" fmla="*/ 61 h 75"/>
                <a:gd name="T30" fmla="*/ 152 w 157"/>
                <a:gd name="T31" fmla="*/ 67 h 75"/>
                <a:gd name="T32" fmla="*/ 146 w 157"/>
                <a:gd name="T33" fmla="*/ 70 h 75"/>
                <a:gd name="T34" fmla="*/ 132 w 157"/>
                <a:gd name="T35" fmla="*/ 75 h 75"/>
                <a:gd name="T36" fmla="*/ 114 w 157"/>
                <a:gd name="T37" fmla="*/ 75 h 75"/>
                <a:gd name="T38" fmla="*/ 97 w 157"/>
                <a:gd name="T39" fmla="*/ 75 h 75"/>
                <a:gd name="T40" fmla="*/ 76 w 157"/>
                <a:gd name="T41" fmla="*/ 75 h 75"/>
                <a:gd name="T42" fmla="*/ 55 w 157"/>
                <a:gd name="T43" fmla="*/ 73 h 75"/>
                <a:gd name="T44" fmla="*/ 38 w 157"/>
                <a:gd name="T45" fmla="*/ 67 h 75"/>
                <a:gd name="T46" fmla="*/ 20 w 157"/>
                <a:gd name="T47" fmla="*/ 61 h 75"/>
                <a:gd name="T48" fmla="*/ 6 w 157"/>
                <a:gd name="T49" fmla="*/ 53 h 75"/>
                <a:gd name="T50" fmla="*/ 0 w 157"/>
                <a:gd name="T51" fmla="*/ 46 h 75"/>
                <a:gd name="T52" fmla="*/ 0 w 157"/>
                <a:gd name="T53" fmla="*/ 43 h 75"/>
                <a:gd name="T54" fmla="*/ 9 w 157"/>
                <a:gd name="T55" fmla="*/ 40 h 75"/>
                <a:gd name="T56" fmla="*/ 23 w 157"/>
                <a:gd name="T57" fmla="*/ 38 h 75"/>
                <a:gd name="T58" fmla="*/ 41 w 157"/>
                <a:gd name="T59" fmla="*/ 38 h 75"/>
                <a:gd name="T60" fmla="*/ 59 w 157"/>
                <a:gd name="T61" fmla="*/ 38 h 75"/>
                <a:gd name="T62" fmla="*/ 73 w 157"/>
                <a:gd name="T63" fmla="*/ 38 h 75"/>
                <a:gd name="T64" fmla="*/ 87 w 157"/>
                <a:gd name="T65" fmla="*/ 35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7" h="75">
                  <a:moveTo>
                    <a:pt x="87" y="35"/>
                  </a:moveTo>
                  <a:lnTo>
                    <a:pt x="97" y="32"/>
                  </a:lnTo>
                  <a:lnTo>
                    <a:pt x="103" y="24"/>
                  </a:lnTo>
                  <a:lnTo>
                    <a:pt x="105" y="18"/>
                  </a:lnTo>
                  <a:lnTo>
                    <a:pt x="105" y="8"/>
                  </a:lnTo>
                  <a:lnTo>
                    <a:pt x="105" y="3"/>
                  </a:lnTo>
                  <a:lnTo>
                    <a:pt x="105" y="0"/>
                  </a:lnTo>
                  <a:lnTo>
                    <a:pt x="111" y="3"/>
                  </a:lnTo>
                  <a:lnTo>
                    <a:pt x="122" y="8"/>
                  </a:lnTo>
                  <a:lnTo>
                    <a:pt x="132" y="15"/>
                  </a:lnTo>
                  <a:lnTo>
                    <a:pt x="141" y="24"/>
                  </a:lnTo>
                  <a:lnTo>
                    <a:pt x="149" y="35"/>
                  </a:lnTo>
                  <a:lnTo>
                    <a:pt x="155" y="43"/>
                  </a:lnTo>
                  <a:lnTo>
                    <a:pt x="157" y="53"/>
                  </a:lnTo>
                  <a:lnTo>
                    <a:pt x="157" y="61"/>
                  </a:lnTo>
                  <a:lnTo>
                    <a:pt x="152" y="67"/>
                  </a:lnTo>
                  <a:lnTo>
                    <a:pt x="146" y="70"/>
                  </a:lnTo>
                  <a:lnTo>
                    <a:pt x="132" y="75"/>
                  </a:lnTo>
                  <a:lnTo>
                    <a:pt x="114" y="75"/>
                  </a:lnTo>
                  <a:lnTo>
                    <a:pt x="97" y="75"/>
                  </a:lnTo>
                  <a:lnTo>
                    <a:pt x="76" y="75"/>
                  </a:lnTo>
                  <a:lnTo>
                    <a:pt x="55" y="73"/>
                  </a:lnTo>
                  <a:lnTo>
                    <a:pt x="38" y="67"/>
                  </a:lnTo>
                  <a:lnTo>
                    <a:pt x="20" y="61"/>
                  </a:lnTo>
                  <a:lnTo>
                    <a:pt x="6" y="53"/>
                  </a:lnTo>
                  <a:lnTo>
                    <a:pt x="0" y="46"/>
                  </a:lnTo>
                  <a:lnTo>
                    <a:pt x="0" y="43"/>
                  </a:lnTo>
                  <a:lnTo>
                    <a:pt x="9" y="40"/>
                  </a:lnTo>
                  <a:lnTo>
                    <a:pt x="23" y="38"/>
                  </a:lnTo>
                  <a:lnTo>
                    <a:pt x="41" y="38"/>
                  </a:lnTo>
                  <a:lnTo>
                    <a:pt x="59" y="38"/>
                  </a:lnTo>
                  <a:lnTo>
                    <a:pt x="73" y="38"/>
                  </a:lnTo>
                  <a:lnTo>
                    <a:pt x="87" y="35"/>
                  </a:lnTo>
                  <a:close/>
                </a:path>
              </a:pathLst>
            </a:custGeom>
            <a:solidFill>
              <a:srgbClr val="CFFFC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8" name="Freeform 259"/>
            <p:cNvSpPr>
              <a:spLocks/>
            </p:cNvSpPr>
            <p:nvPr/>
          </p:nvSpPr>
          <p:spPr bwMode="auto">
            <a:xfrm>
              <a:off x="4712" y="1928"/>
              <a:ext cx="30" cy="17"/>
            </a:xfrm>
            <a:custGeom>
              <a:avLst/>
              <a:gdLst>
                <a:gd name="T0" fmla="*/ 52 w 90"/>
                <a:gd name="T1" fmla="*/ 35 h 49"/>
                <a:gd name="T2" fmla="*/ 62 w 90"/>
                <a:gd name="T3" fmla="*/ 35 h 49"/>
                <a:gd name="T4" fmla="*/ 70 w 90"/>
                <a:gd name="T5" fmla="*/ 38 h 49"/>
                <a:gd name="T6" fmla="*/ 76 w 90"/>
                <a:gd name="T7" fmla="*/ 41 h 49"/>
                <a:gd name="T8" fmla="*/ 82 w 90"/>
                <a:gd name="T9" fmla="*/ 44 h 49"/>
                <a:gd name="T10" fmla="*/ 87 w 90"/>
                <a:gd name="T11" fmla="*/ 46 h 49"/>
                <a:gd name="T12" fmla="*/ 90 w 90"/>
                <a:gd name="T13" fmla="*/ 49 h 49"/>
                <a:gd name="T14" fmla="*/ 87 w 90"/>
                <a:gd name="T15" fmla="*/ 46 h 49"/>
                <a:gd name="T16" fmla="*/ 84 w 90"/>
                <a:gd name="T17" fmla="*/ 38 h 49"/>
                <a:gd name="T18" fmla="*/ 79 w 90"/>
                <a:gd name="T19" fmla="*/ 31 h 49"/>
                <a:gd name="T20" fmla="*/ 73 w 90"/>
                <a:gd name="T21" fmla="*/ 25 h 49"/>
                <a:gd name="T22" fmla="*/ 68 w 90"/>
                <a:gd name="T23" fmla="*/ 20 h 49"/>
                <a:gd name="T24" fmla="*/ 62 w 90"/>
                <a:gd name="T25" fmla="*/ 14 h 49"/>
                <a:gd name="T26" fmla="*/ 52 w 90"/>
                <a:gd name="T27" fmla="*/ 9 h 49"/>
                <a:gd name="T28" fmla="*/ 44 w 90"/>
                <a:gd name="T29" fmla="*/ 3 h 49"/>
                <a:gd name="T30" fmla="*/ 35 w 90"/>
                <a:gd name="T31" fmla="*/ 0 h 49"/>
                <a:gd name="T32" fmla="*/ 30 w 90"/>
                <a:gd name="T33" fmla="*/ 0 h 49"/>
                <a:gd name="T34" fmla="*/ 23 w 90"/>
                <a:gd name="T35" fmla="*/ 3 h 49"/>
                <a:gd name="T36" fmla="*/ 14 w 90"/>
                <a:gd name="T37" fmla="*/ 6 h 49"/>
                <a:gd name="T38" fmla="*/ 9 w 90"/>
                <a:gd name="T39" fmla="*/ 11 h 49"/>
                <a:gd name="T40" fmla="*/ 6 w 90"/>
                <a:gd name="T41" fmla="*/ 17 h 49"/>
                <a:gd name="T42" fmla="*/ 3 w 90"/>
                <a:gd name="T43" fmla="*/ 23 h 49"/>
                <a:gd name="T44" fmla="*/ 0 w 90"/>
                <a:gd name="T45" fmla="*/ 28 h 49"/>
                <a:gd name="T46" fmla="*/ 3 w 90"/>
                <a:gd name="T47" fmla="*/ 35 h 49"/>
                <a:gd name="T48" fmla="*/ 3 w 90"/>
                <a:gd name="T49" fmla="*/ 41 h 49"/>
                <a:gd name="T50" fmla="*/ 9 w 90"/>
                <a:gd name="T51" fmla="*/ 41 h 49"/>
                <a:gd name="T52" fmla="*/ 14 w 90"/>
                <a:gd name="T53" fmla="*/ 41 h 49"/>
                <a:gd name="T54" fmla="*/ 20 w 90"/>
                <a:gd name="T55" fmla="*/ 38 h 49"/>
                <a:gd name="T56" fmla="*/ 27 w 90"/>
                <a:gd name="T57" fmla="*/ 38 h 49"/>
                <a:gd name="T58" fmla="*/ 35 w 90"/>
                <a:gd name="T59" fmla="*/ 35 h 49"/>
                <a:gd name="T60" fmla="*/ 44 w 90"/>
                <a:gd name="T61" fmla="*/ 35 h 49"/>
                <a:gd name="T62" fmla="*/ 52 w 90"/>
                <a:gd name="T63" fmla="*/ 3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0" h="49">
                  <a:moveTo>
                    <a:pt x="52" y="35"/>
                  </a:moveTo>
                  <a:lnTo>
                    <a:pt x="62" y="35"/>
                  </a:lnTo>
                  <a:lnTo>
                    <a:pt x="70" y="38"/>
                  </a:lnTo>
                  <a:lnTo>
                    <a:pt x="76" y="41"/>
                  </a:lnTo>
                  <a:lnTo>
                    <a:pt x="82" y="44"/>
                  </a:lnTo>
                  <a:lnTo>
                    <a:pt x="87" y="46"/>
                  </a:lnTo>
                  <a:lnTo>
                    <a:pt x="90" y="49"/>
                  </a:lnTo>
                  <a:lnTo>
                    <a:pt x="87" y="46"/>
                  </a:lnTo>
                  <a:lnTo>
                    <a:pt x="84" y="38"/>
                  </a:lnTo>
                  <a:lnTo>
                    <a:pt x="79" y="31"/>
                  </a:lnTo>
                  <a:lnTo>
                    <a:pt x="73" y="25"/>
                  </a:lnTo>
                  <a:lnTo>
                    <a:pt x="68" y="20"/>
                  </a:lnTo>
                  <a:lnTo>
                    <a:pt x="62" y="14"/>
                  </a:lnTo>
                  <a:lnTo>
                    <a:pt x="52" y="9"/>
                  </a:lnTo>
                  <a:lnTo>
                    <a:pt x="44" y="3"/>
                  </a:lnTo>
                  <a:lnTo>
                    <a:pt x="35" y="0"/>
                  </a:lnTo>
                  <a:lnTo>
                    <a:pt x="30" y="0"/>
                  </a:lnTo>
                  <a:lnTo>
                    <a:pt x="23" y="3"/>
                  </a:lnTo>
                  <a:lnTo>
                    <a:pt x="14" y="6"/>
                  </a:lnTo>
                  <a:lnTo>
                    <a:pt x="9" y="11"/>
                  </a:lnTo>
                  <a:lnTo>
                    <a:pt x="6" y="17"/>
                  </a:lnTo>
                  <a:lnTo>
                    <a:pt x="3" y="23"/>
                  </a:lnTo>
                  <a:lnTo>
                    <a:pt x="0" y="28"/>
                  </a:lnTo>
                  <a:lnTo>
                    <a:pt x="3" y="35"/>
                  </a:lnTo>
                  <a:lnTo>
                    <a:pt x="3" y="41"/>
                  </a:lnTo>
                  <a:lnTo>
                    <a:pt x="9" y="41"/>
                  </a:lnTo>
                  <a:lnTo>
                    <a:pt x="14" y="41"/>
                  </a:lnTo>
                  <a:lnTo>
                    <a:pt x="20" y="38"/>
                  </a:lnTo>
                  <a:lnTo>
                    <a:pt x="27" y="38"/>
                  </a:lnTo>
                  <a:lnTo>
                    <a:pt x="35" y="35"/>
                  </a:lnTo>
                  <a:lnTo>
                    <a:pt x="44" y="35"/>
                  </a:lnTo>
                  <a:lnTo>
                    <a:pt x="52" y="35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260"/>
            <p:cNvSpPr>
              <a:spLocks/>
            </p:cNvSpPr>
            <p:nvPr/>
          </p:nvSpPr>
          <p:spPr bwMode="auto">
            <a:xfrm>
              <a:off x="4720" y="1944"/>
              <a:ext cx="20" cy="5"/>
            </a:xfrm>
            <a:custGeom>
              <a:avLst/>
              <a:gdLst>
                <a:gd name="T0" fmla="*/ 36 w 59"/>
                <a:gd name="T1" fmla="*/ 12 h 17"/>
                <a:gd name="T2" fmla="*/ 42 w 59"/>
                <a:gd name="T3" fmla="*/ 12 h 17"/>
                <a:gd name="T4" fmla="*/ 45 w 59"/>
                <a:gd name="T5" fmla="*/ 12 h 17"/>
                <a:gd name="T6" fmla="*/ 50 w 59"/>
                <a:gd name="T7" fmla="*/ 14 h 17"/>
                <a:gd name="T8" fmla="*/ 53 w 59"/>
                <a:gd name="T9" fmla="*/ 14 h 17"/>
                <a:gd name="T10" fmla="*/ 56 w 59"/>
                <a:gd name="T11" fmla="*/ 17 h 17"/>
                <a:gd name="T12" fmla="*/ 59 w 59"/>
                <a:gd name="T13" fmla="*/ 17 h 17"/>
                <a:gd name="T14" fmla="*/ 56 w 59"/>
                <a:gd name="T15" fmla="*/ 14 h 17"/>
                <a:gd name="T16" fmla="*/ 53 w 59"/>
                <a:gd name="T17" fmla="*/ 12 h 17"/>
                <a:gd name="T18" fmla="*/ 47 w 59"/>
                <a:gd name="T19" fmla="*/ 9 h 17"/>
                <a:gd name="T20" fmla="*/ 45 w 59"/>
                <a:gd name="T21" fmla="*/ 6 h 17"/>
                <a:gd name="T22" fmla="*/ 39 w 59"/>
                <a:gd name="T23" fmla="*/ 3 h 17"/>
                <a:gd name="T24" fmla="*/ 32 w 59"/>
                <a:gd name="T25" fmla="*/ 0 h 17"/>
                <a:gd name="T26" fmla="*/ 29 w 59"/>
                <a:gd name="T27" fmla="*/ 0 h 17"/>
                <a:gd name="T28" fmla="*/ 24 w 59"/>
                <a:gd name="T29" fmla="*/ 0 h 17"/>
                <a:gd name="T30" fmla="*/ 18 w 59"/>
                <a:gd name="T31" fmla="*/ 0 h 17"/>
                <a:gd name="T32" fmla="*/ 12 w 59"/>
                <a:gd name="T33" fmla="*/ 0 h 17"/>
                <a:gd name="T34" fmla="*/ 7 w 59"/>
                <a:gd name="T35" fmla="*/ 3 h 17"/>
                <a:gd name="T36" fmla="*/ 4 w 59"/>
                <a:gd name="T37" fmla="*/ 3 h 17"/>
                <a:gd name="T38" fmla="*/ 0 w 59"/>
                <a:gd name="T39" fmla="*/ 6 h 17"/>
                <a:gd name="T40" fmla="*/ 0 w 59"/>
                <a:gd name="T41" fmla="*/ 9 h 17"/>
                <a:gd name="T42" fmla="*/ 0 w 59"/>
                <a:gd name="T43" fmla="*/ 12 h 17"/>
                <a:gd name="T44" fmla="*/ 4 w 59"/>
                <a:gd name="T45" fmla="*/ 12 h 17"/>
                <a:gd name="T46" fmla="*/ 4 w 59"/>
                <a:gd name="T47" fmla="*/ 14 h 17"/>
                <a:gd name="T48" fmla="*/ 7 w 59"/>
                <a:gd name="T49" fmla="*/ 14 h 17"/>
                <a:gd name="T50" fmla="*/ 12 w 59"/>
                <a:gd name="T51" fmla="*/ 14 h 17"/>
                <a:gd name="T52" fmla="*/ 18 w 59"/>
                <a:gd name="T53" fmla="*/ 12 h 17"/>
                <a:gd name="T54" fmla="*/ 24 w 59"/>
                <a:gd name="T55" fmla="*/ 12 h 17"/>
                <a:gd name="T56" fmla="*/ 29 w 59"/>
                <a:gd name="T57" fmla="*/ 12 h 17"/>
                <a:gd name="T58" fmla="*/ 36 w 59"/>
                <a:gd name="T59" fmla="*/ 12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9" h="17">
                  <a:moveTo>
                    <a:pt x="36" y="12"/>
                  </a:moveTo>
                  <a:lnTo>
                    <a:pt x="42" y="12"/>
                  </a:lnTo>
                  <a:lnTo>
                    <a:pt x="45" y="12"/>
                  </a:lnTo>
                  <a:lnTo>
                    <a:pt x="50" y="14"/>
                  </a:lnTo>
                  <a:lnTo>
                    <a:pt x="53" y="14"/>
                  </a:lnTo>
                  <a:lnTo>
                    <a:pt x="56" y="17"/>
                  </a:lnTo>
                  <a:lnTo>
                    <a:pt x="59" y="17"/>
                  </a:lnTo>
                  <a:lnTo>
                    <a:pt x="56" y="14"/>
                  </a:lnTo>
                  <a:lnTo>
                    <a:pt x="53" y="12"/>
                  </a:lnTo>
                  <a:lnTo>
                    <a:pt x="47" y="9"/>
                  </a:lnTo>
                  <a:lnTo>
                    <a:pt x="45" y="6"/>
                  </a:lnTo>
                  <a:lnTo>
                    <a:pt x="39" y="3"/>
                  </a:lnTo>
                  <a:lnTo>
                    <a:pt x="32" y="0"/>
                  </a:lnTo>
                  <a:lnTo>
                    <a:pt x="29" y="0"/>
                  </a:lnTo>
                  <a:lnTo>
                    <a:pt x="24" y="0"/>
                  </a:lnTo>
                  <a:lnTo>
                    <a:pt x="18" y="0"/>
                  </a:lnTo>
                  <a:lnTo>
                    <a:pt x="12" y="0"/>
                  </a:lnTo>
                  <a:lnTo>
                    <a:pt x="7" y="3"/>
                  </a:lnTo>
                  <a:lnTo>
                    <a:pt x="4" y="3"/>
                  </a:lnTo>
                  <a:lnTo>
                    <a:pt x="0" y="6"/>
                  </a:lnTo>
                  <a:lnTo>
                    <a:pt x="0" y="9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" y="14"/>
                  </a:lnTo>
                  <a:lnTo>
                    <a:pt x="7" y="14"/>
                  </a:lnTo>
                  <a:lnTo>
                    <a:pt x="12" y="14"/>
                  </a:lnTo>
                  <a:lnTo>
                    <a:pt x="18" y="12"/>
                  </a:lnTo>
                  <a:lnTo>
                    <a:pt x="24" y="12"/>
                  </a:lnTo>
                  <a:lnTo>
                    <a:pt x="29" y="12"/>
                  </a:lnTo>
                  <a:lnTo>
                    <a:pt x="36" y="12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261"/>
            <p:cNvSpPr>
              <a:spLocks/>
            </p:cNvSpPr>
            <p:nvPr/>
          </p:nvSpPr>
          <p:spPr bwMode="auto">
            <a:xfrm>
              <a:off x="4070" y="3012"/>
              <a:ext cx="82" cy="73"/>
            </a:xfrm>
            <a:custGeom>
              <a:avLst/>
              <a:gdLst>
                <a:gd name="T0" fmla="*/ 245 w 245"/>
                <a:gd name="T1" fmla="*/ 16 h 218"/>
                <a:gd name="T2" fmla="*/ 245 w 245"/>
                <a:gd name="T3" fmla="*/ 11 h 218"/>
                <a:gd name="T4" fmla="*/ 237 w 245"/>
                <a:gd name="T5" fmla="*/ 5 h 218"/>
                <a:gd name="T6" fmla="*/ 226 w 245"/>
                <a:gd name="T7" fmla="*/ 2 h 218"/>
                <a:gd name="T8" fmla="*/ 208 w 245"/>
                <a:gd name="T9" fmla="*/ 0 h 218"/>
                <a:gd name="T10" fmla="*/ 188 w 245"/>
                <a:gd name="T11" fmla="*/ 0 h 218"/>
                <a:gd name="T12" fmla="*/ 167 w 245"/>
                <a:gd name="T13" fmla="*/ 2 h 218"/>
                <a:gd name="T14" fmla="*/ 140 w 245"/>
                <a:gd name="T15" fmla="*/ 11 h 218"/>
                <a:gd name="T16" fmla="*/ 118 w 245"/>
                <a:gd name="T17" fmla="*/ 16 h 218"/>
                <a:gd name="T18" fmla="*/ 91 w 245"/>
                <a:gd name="T19" fmla="*/ 32 h 218"/>
                <a:gd name="T20" fmla="*/ 67 w 245"/>
                <a:gd name="T21" fmla="*/ 51 h 218"/>
                <a:gd name="T22" fmla="*/ 44 w 245"/>
                <a:gd name="T23" fmla="*/ 72 h 218"/>
                <a:gd name="T24" fmla="*/ 24 w 245"/>
                <a:gd name="T25" fmla="*/ 96 h 218"/>
                <a:gd name="T26" fmla="*/ 6 w 245"/>
                <a:gd name="T27" fmla="*/ 121 h 218"/>
                <a:gd name="T28" fmla="*/ 0 w 245"/>
                <a:gd name="T29" fmla="*/ 148 h 218"/>
                <a:gd name="T30" fmla="*/ 0 w 245"/>
                <a:gd name="T31" fmla="*/ 175 h 218"/>
                <a:gd name="T32" fmla="*/ 15 w 245"/>
                <a:gd name="T33" fmla="*/ 194 h 218"/>
                <a:gd name="T34" fmla="*/ 27 w 245"/>
                <a:gd name="T35" fmla="*/ 213 h 218"/>
                <a:gd name="T36" fmla="*/ 44 w 245"/>
                <a:gd name="T37" fmla="*/ 218 h 218"/>
                <a:gd name="T38" fmla="*/ 62 w 245"/>
                <a:gd name="T39" fmla="*/ 218 h 218"/>
                <a:gd name="T40" fmla="*/ 83 w 245"/>
                <a:gd name="T41" fmla="*/ 210 h 218"/>
                <a:gd name="T42" fmla="*/ 102 w 245"/>
                <a:gd name="T43" fmla="*/ 194 h 218"/>
                <a:gd name="T44" fmla="*/ 123 w 245"/>
                <a:gd name="T45" fmla="*/ 172 h 218"/>
                <a:gd name="T46" fmla="*/ 140 w 245"/>
                <a:gd name="T47" fmla="*/ 148 h 218"/>
                <a:gd name="T48" fmla="*/ 158 w 245"/>
                <a:gd name="T49" fmla="*/ 121 h 218"/>
                <a:gd name="T50" fmla="*/ 172 w 245"/>
                <a:gd name="T51" fmla="*/ 99 h 218"/>
                <a:gd name="T52" fmla="*/ 185 w 245"/>
                <a:gd name="T53" fmla="*/ 78 h 218"/>
                <a:gd name="T54" fmla="*/ 199 w 245"/>
                <a:gd name="T55" fmla="*/ 64 h 218"/>
                <a:gd name="T56" fmla="*/ 210 w 245"/>
                <a:gd name="T57" fmla="*/ 51 h 218"/>
                <a:gd name="T58" fmla="*/ 220 w 245"/>
                <a:gd name="T59" fmla="*/ 43 h 218"/>
                <a:gd name="T60" fmla="*/ 229 w 245"/>
                <a:gd name="T61" fmla="*/ 35 h 218"/>
                <a:gd name="T62" fmla="*/ 237 w 245"/>
                <a:gd name="T63" fmla="*/ 26 h 218"/>
                <a:gd name="T64" fmla="*/ 245 w 245"/>
                <a:gd name="T65" fmla="*/ 16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45" h="218">
                  <a:moveTo>
                    <a:pt x="245" y="16"/>
                  </a:moveTo>
                  <a:lnTo>
                    <a:pt x="245" y="11"/>
                  </a:lnTo>
                  <a:lnTo>
                    <a:pt x="237" y="5"/>
                  </a:lnTo>
                  <a:lnTo>
                    <a:pt x="226" y="2"/>
                  </a:lnTo>
                  <a:lnTo>
                    <a:pt x="208" y="0"/>
                  </a:lnTo>
                  <a:lnTo>
                    <a:pt x="188" y="0"/>
                  </a:lnTo>
                  <a:lnTo>
                    <a:pt x="167" y="2"/>
                  </a:lnTo>
                  <a:lnTo>
                    <a:pt x="140" y="11"/>
                  </a:lnTo>
                  <a:lnTo>
                    <a:pt x="118" y="16"/>
                  </a:lnTo>
                  <a:lnTo>
                    <a:pt x="91" y="32"/>
                  </a:lnTo>
                  <a:lnTo>
                    <a:pt x="67" y="51"/>
                  </a:lnTo>
                  <a:lnTo>
                    <a:pt x="44" y="72"/>
                  </a:lnTo>
                  <a:lnTo>
                    <a:pt x="24" y="96"/>
                  </a:lnTo>
                  <a:lnTo>
                    <a:pt x="6" y="121"/>
                  </a:lnTo>
                  <a:lnTo>
                    <a:pt x="0" y="148"/>
                  </a:lnTo>
                  <a:lnTo>
                    <a:pt x="0" y="175"/>
                  </a:lnTo>
                  <a:lnTo>
                    <a:pt x="15" y="194"/>
                  </a:lnTo>
                  <a:lnTo>
                    <a:pt x="27" y="213"/>
                  </a:lnTo>
                  <a:lnTo>
                    <a:pt x="44" y="218"/>
                  </a:lnTo>
                  <a:lnTo>
                    <a:pt x="62" y="218"/>
                  </a:lnTo>
                  <a:lnTo>
                    <a:pt x="83" y="210"/>
                  </a:lnTo>
                  <a:lnTo>
                    <a:pt x="102" y="194"/>
                  </a:lnTo>
                  <a:lnTo>
                    <a:pt x="123" y="172"/>
                  </a:lnTo>
                  <a:lnTo>
                    <a:pt x="140" y="148"/>
                  </a:lnTo>
                  <a:lnTo>
                    <a:pt x="158" y="121"/>
                  </a:lnTo>
                  <a:lnTo>
                    <a:pt x="172" y="99"/>
                  </a:lnTo>
                  <a:lnTo>
                    <a:pt x="185" y="78"/>
                  </a:lnTo>
                  <a:lnTo>
                    <a:pt x="199" y="64"/>
                  </a:lnTo>
                  <a:lnTo>
                    <a:pt x="210" y="51"/>
                  </a:lnTo>
                  <a:lnTo>
                    <a:pt x="220" y="43"/>
                  </a:lnTo>
                  <a:lnTo>
                    <a:pt x="229" y="35"/>
                  </a:lnTo>
                  <a:lnTo>
                    <a:pt x="237" y="26"/>
                  </a:lnTo>
                  <a:lnTo>
                    <a:pt x="245" y="16"/>
                  </a:lnTo>
                  <a:close/>
                </a:path>
              </a:pathLst>
            </a:custGeom>
            <a:solidFill>
              <a:srgbClr val="C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262"/>
            <p:cNvSpPr>
              <a:spLocks/>
            </p:cNvSpPr>
            <p:nvPr/>
          </p:nvSpPr>
          <p:spPr bwMode="auto">
            <a:xfrm>
              <a:off x="4071" y="3014"/>
              <a:ext cx="73" cy="67"/>
            </a:xfrm>
            <a:custGeom>
              <a:avLst/>
              <a:gdLst>
                <a:gd name="T0" fmla="*/ 220 w 220"/>
                <a:gd name="T1" fmla="*/ 24 h 202"/>
                <a:gd name="T2" fmla="*/ 220 w 220"/>
                <a:gd name="T3" fmla="*/ 14 h 202"/>
                <a:gd name="T4" fmla="*/ 214 w 220"/>
                <a:gd name="T5" fmla="*/ 9 h 202"/>
                <a:gd name="T6" fmla="*/ 202 w 220"/>
                <a:gd name="T7" fmla="*/ 3 h 202"/>
                <a:gd name="T8" fmla="*/ 191 w 220"/>
                <a:gd name="T9" fmla="*/ 0 h 202"/>
                <a:gd name="T10" fmla="*/ 172 w 220"/>
                <a:gd name="T11" fmla="*/ 0 h 202"/>
                <a:gd name="T12" fmla="*/ 155 w 220"/>
                <a:gd name="T13" fmla="*/ 3 h 202"/>
                <a:gd name="T14" fmla="*/ 134 w 220"/>
                <a:gd name="T15" fmla="*/ 6 h 202"/>
                <a:gd name="T16" fmla="*/ 115 w 220"/>
                <a:gd name="T17" fmla="*/ 11 h 202"/>
                <a:gd name="T18" fmla="*/ 91 w 220"/>
                <a:gd name="T19" fmla="*/ 27 h 202"/>
                <a:gd name="T20" fmla="*/ 67 w 220"/>
                <a:gd name="T21" fmla="*/ 44 h 202"/>
                <a:gd name="T22" fmla="*/ 45 w 220"/>
                <a:gd name="T23" fmla="*/ 65 h 202"/>
                <a:gd name="T24" fmla="*/ 24 w 220"/>
                <a:gd name="T25" fmla="*/ 88 h 202"/>
                <a:gd name="T26" fmla="*/ 10 w 220"/>
                <a:gd name="T27" fmla="*/ 111 h 202"/>
                <a:gd name="T28" fmla="*/ 0 w 220"/>
                <a:gd name="T29" fmla="*/ 138 h 202"/>
                <a:gd name="T30" fmla="*/ 0 w 220"/>
                <a:gd name="T31" fmla="*/ 161 h 202"/>
                <a:gd name="T32" fmla="*/ 12 w 220"/>
                <a:gd name="T33" fmla="*/ 178 h 202"/>
                <a:gd name="T34" fmla="*/ 24 w 220"/>
                <a:gd name="T35" fmla="*/ 196 h 202"/>
                <a:gd name="T36" fmla="*/ 38 w 220"/>
                <a:gd name="T37" fmla="*/ 202 h 202"/>
                <a:gd name="T38" fmla="*/ 56 w 220"/>
                <a:gd name="T39" fmla="*/ 202 h 202"/>
                <a:gd name="T40" fmla="*/ 73 w 220"/>
                <a:gd name="T41" fmla="*/ 192 h 202"/>
                <a:gd name="T42" fmla="*/ 94 w 220"/>
                <a:gd name="T43" fmla="*/ 178 h 202"/>
                <a:gd name="T44" fmla="*/ 112 w 220"/>
                <a:gd name="T45" fmla="*/ 161 h 202"/>
                <a:gd name="T46" fmla="*/ 132 w 220"/>
                <a:gd name="T47" fmla="*/ 138 h 202"/>
                <a:gd name="T48" fmla="*/ 150 w 220"/>
                <a:gd name="T49" fmla="*/ 111 h 202"/>
                <a:gd name="T50" fmla="*/ 164 w 220"/>
                <a:gd name="T51" fmla="*/ 88 h 202"/>
                <a:gd name="T52" fmla="*/ 175 w 220"/>
                <a:gd name="T53" fmla="*/ 73 h 202"/>
                <a:gd name="T54" fmla="*/ 185 w 220"/>
                <a:gd name="T55" fmla="*/ 59 h 202"/>
                <a:gd name="T56" fmla="*/ 193 w 220"/>
                <a:gd name="T57" fmla="*/ 49 h 202"/>
                <a:gd name="T58" fmla="*/ 199 w 220"/>
                <a:gd name="T59" fmla="*/ 44 h 202"/>
                <a:gd name="T60" fmla="*/ 205 w 220"/>
                <a:gd name="T61" fmla="*/ 38 h 202"/>
                <a:gd name="T62" fmla="*/ 210 w 220"/>
                <a:gd name="T63" fmla="*/ 32 h 202"/>
                <a:gd name="T64" fmla="*/ 220 w 220"/>
                <a:gd name="T65" fmla="*/ 24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20" h="202">
                  <a:moveTo>
                    <a:pt x="220" y="24"/>
                  </a:moveTo>
                  <a:lnTo>
                    <a:pt x="220" y="14"/>
                  </a:lnTo>
                  <a:lnTo>
                    <a:pt x="214" y="9"/>
                  </a:lnTo>
                  <a:lnTo>
                    <a:pt x="202" y="3"/>
                  </a:lnTo>
                  <a:lnTo>
                    <a:pt x="191" y="0"/>
                  </a:lnTo>
                  <a:lnTo>
                    <a:pt x="172" y="0"/>
                  </a:lnTo>
                  <a:lnTo>
                    <a:pt x="155" y="3"/>
                  </a:lnTo>
                  <a:lnTo>
                    <a:pt x="134" y="6"/>
                  </a:lnTo>
                  <a:lnTo>
                    <a:pt x="115" y="11"/>
                  </a:lnTo>
                  <a:lnTo>
                    <a:pt x="91" y="27"/>
                  </a:lnTo>
                  <a:lnTo>
                    <a:pt x="67" y="44"/>
                  </a:lnTo>
                  <a:lnTo>
                    <a:pt x="45" y="65"/>
                  </a:lnTo>
                  <a:lnTo>
                    <a:pt x="24" y="88"/>
                  </a:lnTo>
                  <a:lnTo>
                    <a:pt x="10" y="111"/>
                  </a:lnTo>
                  <a:lnTo>
                    <a:pt x="0" y="138"/>
                  </a:lnTo>
                  <a:lnTo>
                    <a:pt x="0" y="161"/>
                  </a:lnTo>
                  <a:lnTo>
                    <a:pt x="12" y="178"/>
                  </a:lnTo>
                  <a:lnTo>
                    <a:pt x="24" y="196"/>
                  </a:lnTo>
                  <a:lnTo>
                    <a:pt x="38" y="202"/>
                  </a:lnTo>
                  <a:lnTo>
                    <a:pt x="56" y="202"/>
                  </a:lnTo>
                  <a:lnTo>
                    <a:pt x="73" y="192"/>
                  </a:lnTo>
                  <a:lnTo>
                    <a:pt x="94" y="178"/>
                  </a:lnTo>
                  <a:lnTo>
                    <a:pt x="112" y="161"/>
                  </a:lnTo>
                  <a:lnTo>
                    <a:pt x="132" y="138"/>
                  </a:lnTo>
                  <a:lnTo>
                    <a:pt x="150" y="111"/>
                  </a:lnTo>
                  <a:lnTo>
                    <a:pt x="164" y="88"/>
                  </a:lnTo>
                  <a:lnTo>
                    <a:pt x="175" y="73"/>
                  </a:lnTo>
                  <a:lnTo>
                    <a:pt x="185" y="59"/>
                  </a:lnTo>
                  <a:lnTo>
                    <a:pt x="193" y="49"/>
                  </a:lnTo>
                  <a:lnTo>
                    <a:pt x="199" y="44"/>
                  </a:lnTo>
                  <a:lnTo>
                    <a:pt x="205" y="38"/>
                  </a:lnTo>
                  <a:lnTo>
                    <a:pt x="210" y="32"/>
                  </a:lnTo>
                  <a:lnTo>
                    <a:pt x="220" y="24"/>
                  </a:lnTo>
                  <a:close/>
                </a:path>
              </a:pathLst>
            </a:custGeom>
            <a:solidFill>
              <a:srgbClr val="D6070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263"/>
            <p:cNvSpPr>
              <a:spLocks/>
            </p:cNvSpPr>
            <p:nvPr/>
          </p:nvSpPr>
          <p:spPr bwMode="auto">
            <a:xfrm>
              <a:off x="4072" y="3016"/>
              <a:ext cx="63" cy="62"/>
            </a:xfrm>
            <a:custGeom>
              <a:avLst/>
              <a:gdLst>
                <a:gd name="T0" fmla="*/ 188 w 188"/>
                <a:gd name="T1" fmla="*/ 24 h 186"/>
                <a:gd name="T2" fmla="*/ 188 w 188"/>
                <a:gd name="T3" fmla="*/ 18 h 186"/>
                <a:gd name="T4" fmla="*/ 188 w 188"/>
                <a:gd name="T5" fmla="*/ 8 h 186"/>
                <a:gd name="T6" fmla="*/ 179 w 188"/>
                <a:gd name="T7" fmla="*/ 3 h 186"/>
                <a:gd name="T8" fmla="*/ 169 w 188"/>
                <a:gd name="T9" fmla="*/ 0 h 186"/>
                <a:gd name="T10" fmla="*/ 158 w 188"/>
                <a:gd name="T11" fmla="*/ 0 h 186"/>
                <a:gd name="T12" fmla="*/ 144 w 188"/>
                <a:gd name="T13" fmla="*/ 0 h 186"/>
                <a:gd name="T14" fmla="*/ 126 w 188"/>
                <a:gd name="T15" fmla="*/ 5 h 186"/>
                <a:gd name="T16" fmla="*/ 105 w 188"/>
                <a:gd name="T17" fmla="*/ 12 h 186"/>
                <a:gd name="T18" fmla="*/ 85 w 188"/>
                <a:gd name="T19" fmla="*/ 26 h 186"/>
                <a:gd name="T20" fmla="*/ 64 w 188"/>
                <a:gd name="T21" fmla="*/ 43 h 186"/>
                <a:gd name="T22" fmla="*/ 45 w 188"/>
                <a:gd name="T23" fmla="*/ 64 h 186"/>
                <a:gd name="T24" fmla="*/ 24 w 188"/>
                <a:gd name="T25" fmla="*/ 85 h 186"/>
                <a:gd name="T26" fmla="*/ 9 w 188"/>
                <a:gd name="T27" fmla="*/ 108 h 186"/>
                <a:gd name="T28" fmla="*/ 0 w 188"/>
                <a:gd name="T29" fmla="*/ 129 h 186"/>
                <a:gd name="T30" fmla="*/ 0 w 188"/>
                <a:gd name="T31" fmla="*/ 148 h 186"/>
                <a:gd name="T32" fmla="*/ 9 w 188"/>
                <a:gd name="T33" fmla="*/ 169 h 186"/>
                <a:gd name="T34" fmla="*/ 18 w 188"/>
                <a:gd name="T35" fmla="*/ 181 h 186"/>
                <a:gd name="T36" fmla="*/ 32 w 188"/>
                <a:gd name="T37" fmla="*/ 186 h 186"/>
                <a:gd name="T38" fmla="*/ 47 w 188"/>
                <a:gd name="T39" fmla="*/ 186 h 186"/>
                <a:gd name="T40" fmla="*/ 64 w 188"/>
                <a:gd name="T41" fmla="*/ 178 h 186"/>
                <a:gd name="T42" fmla="*/ 85 w 188"/>
                <a:gd name="T43" fmla="*/ 167 h 186"/>
                <a:gd name="T44" fmla="*/ 102 w 188"/>
                <a:gd name="T45" fmla="*/ 148 h 186"/>
                <a:gd name="T46" fmla="*/ 123 w 188"/>
                <a:gd name="T47" fmla="*/ 129 h 186"/>
                <a:gd name="T48" fmla="*/ 140 w 188"/>
                <a:gd name="T49" fmla="*/ 105 h 186"/>
                <a:gd name="T50" fmla="*/ 155 w 188"/>
                <a:gd name="T51" fmla="*/ 85 h 186"/>
                <a:gd name="T52" fmla="*/ 164 w 188"/>
                <a:gd name="T53" fmla="*/ 70 h 186"/>
                <a:gd name="T54" fmla="*/ 169 w 188"/>
                <a:gd name="T55" fmla="*/ 59 h 186"/>
                <a:gd name="T56" fmla="*/ 176 w 188"/>
                <a:gd name="T57" fmla="*/ 50 h 186"/>
                <a:gd name="T58" fmla="*/ 179 w 188"/>
                <a:gd name="T59" fmla="*/ 43 h 186"/>
                <a:gd name="T60" fmla="*/ 182 w 188"/>
                <a:gd name="T61" fmla="*/ 38 h 186"/>
                <a:gd name="T62" fmla="*/ 185 w 188"/>
                <a:gd name="T63" fmla="*/ 32 h 186"/>
                <a:gd name="T64" fmla="*/ 188 w 188"/>
                <a:gd name="T65" fmla="*/ 24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8" h="186">
                  <a:moveTo>
                    <a:pt x="188" y="24"/>
                  </a:moveTo>
                  <a:lnTo>
                    <a:pt x="188" y="18"/>
                  </a:lnTo>
                  <a:lnTo>
                    <a:pt x="188" y="8"/>
                  </a:lnTo>
                  <a:lnTo>
                    <a:pt x="179" y="3"/>
                  </a:lnTo>
                  <a:lnTo>
                    <a:pt x="169" y="0"/>
                  </a:lnTo>
                  <a:lnTo>
                    <a:pt x="158" y="0"/>
                  </a:lnTo>
                  <a:lnTo>
                    <a:pt x="144" y="0"/>
                  </a:lnTo>
                  <a:lnTo>
                    <a:pt x="126" y="5"/>
                  </a:lnTo>
                  <a:lnTo>
                    <a:pt x="105" y="12"/>
                  </a:lnTo>
                  <a:lnTo>
                    <a:pt x="85" y="26"/>
                  </a:lnTo>
                  <a:lnTo>
                    <a:pt x="64" y="43"/>
                  </a:lnTo>
                  <a:lnTo>
                    <a:pt x="45" y="64"/>
                  </a:lnTo>
                  <a:lnTo>
                    <a:pt x="24" y="85"/>
                  </a:lnTo>
                  <a:lnTo>
                    <a:pt x="9" y="108"/>
                  </a:lnTo>
                  <a:lnTo>
                    <a:pt x="0" y="129"/>
                  </a:lnTo>
                  <a:lnTo>
                    <a:pt x="0" y="148"/>
                  </a:lnTo>
                  <a:lnTo>
                    <a:pt x="9" y="169"/>
                  </a:lnTo>
                  <a:lnTo>
                    <a:pt x="18" y="181"/>
                  </a:lnTo>
                  <a:lnTo>
                    <a:pt x="32" y="186"/>
                  </a:lnTo>
                  <a:lnTo>
                    <a:pt x="47" y="186"/>
                  </a:lnTo>
                  <a:lnTo>
                    <a:pt x="64" y="178"/>
                  </a:lnTo>
                  <a:lnTo>
                    <a:pt x="85" y="167"/>
                  </a:lnTo>
                  <a:lnTo>
                    <a:pt x="102" y="148"/>
                  </a:lnTo>
                  <a:lnTo>
                    <a:pt x="123" y="129"/>
                  </a:lnTo>
                  <a:lnTo>
                    <a:pt x="140" y="105"/>
                  </a:lnTo>
                  <a:lnTo>
                    <a:pt x="155" y="85"/>
                  </a:lnTo>
                  <a:lnTo>
                    <a:pt x="164" y="70"/>
                  </a:lnTo>
                  <a:lnTo>
                    <a:pt x="169" y="59"/>
                  </a:lnTo>
                  <a:lnTo>
                    <a:pt x="176" y="50"/>
                  </a:lnTo>
                  <a:lnTo>
                    <a:pt x="179" y="43"/>
                  </a:lnTo>
                  <a:lnTo>
                    <a:pt x="182" y="38"/>
                  </a:lnTo>
                  <a:lnTo>
                    <a:pt x="185" y="32"/>
                  </a:lnTo>
                  <a:lnTo>
                    <a:pt x="188" y="24"/>
                  </a:lnTo>
                  <a:close/>
                </a:path>
              </a:pathLst>
            </a:custGeom>
            <a:solidFill>
              <a:srgbClr val="DE2C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264"/>
            <p:cNvSpPr>
              <a:spLocks/>
            </p:cNvSpPr>
            <p:nvPr/>
          </p:nvSpPr>
          <p:spPr bwMode="auto">
            <a:xfrm>
              <a:off x="4074" y="3017"/>
              <a:ext cx="53" cy="58"/>
            </a:xfrm>
            <a:custGeom>
              <a:avLst/>
              <a:gdLst>
                <a:gd name="T0" fmla="*/ 157 w 157"/>
                <a:gd name="T1" fmla="*/ 30 h 173"/>
                <a:gd name="T2" fmla="*/ 157 w 157"/>
                <a:gd name="T3" fmla="*/ 24 h 173"/>
                <a:gd name="T4" fmla="*/ 157 w 157"/>
                <a:gd name="T5" fmla="*/ 16 h 173"/>
                <a:gd name="T6" fmla="*/ 154 w 157"/>
                <a:gd name="T7" fmla="*/ 10 h 173"/>
                <a:gd name="T8" fmla="*/ 148 w 157"/>
                <a:gd name="T9" fmla="*/ 3 h 173"/>
                <a:gd name="T10" fmla="*/ 137 w 157"/>
                <a:gd name="T11" fmla="*/ 0 h 173"/>
                <a:gd name="T12" fmla="*/ 124 w 157"/>
                <a:gd name="T13" fmla="*/ 0 h 173"/>
                <a:gd name="T14" fmla="*/ 110 w 157"/>
                <a:gd name="T15" fmla="*/ 7 h 173"/>
                <a:gd name="T16" fmla="*/ 92 w 157"/>
                <a:gd name="T17" fmla="*/ 13 h 173"/>
                <a:gd name="T18" fmla="*/ 75 w 157"/>
                <a:gd name="T19" fmla="*/ 27 h 173"/>
                <a:gd name="T20" fmla="*/ 57 w 157"/>
                <a:gd name="T21" fmla="*/ 42 h 173"/>
                <a:gd name="T22" fmla="*/ 38 w 157"/>
                <a:gd name="T23" fmla="*/ 62 h 173"/>
                <a:gd name="T24" fmla="*/ 22 w 157"/>
                <a:gd name="T25" fmla="*/ 83 h 173"/>
                <a:gd name="T26" fmla="*/ 11 w 157"/>
                <a:gd name="T27" fmla="*/ 103 h 173"/>
                <a:gd name="T28" fmla="*/ 2 w 157"/>
                <a:gd name="T29" fmla="*/ 124 h 173"/>
                <a:gd name="T30" fmla="*/ 0 w 157"/>
                <a:gd name="T31" fmla="*/ 141 h 173"/>
                <a:gd name="T32" fmla="*/ 8 w 157"/>
                <a:gd name="T33" fmla="*/ 159 h 173"/>
                <a:gd name="T34" fmla="*/ 17 w 157"/>
                <a:gd name="T35" fmla="*/ 167 h 173"/>
                <a:gd name="T36" fmla="*/ 25 w 157"/>
                <a:gd name="T37" fmla="*/ 173 h 173"/>
                <a:gd name="T38" fmla="*/ 40 w 157"/>
                <a:gd name="T39" fmla="*/ 173 h 173"/>
                <a:gd name="T40" fmla="*/ 57 w 157"/>
                <a:gd name="T41" fmla="*/ 164 h 173"/>
                <a:gd name="T42" fmla="*/ 73 w 157"/>
                <a:gd name="T43" fmla="*/ 156 h 173"/>
                <a:gd name="T44" fmla="*/ 89 w 157"/>
                <a:gd name="T45" fmla="*/ 141 h 173"/>
                <a:gd name="T46" fmla="*/ 108 w 157"/>
                <a:gd name="T47" fmla="*/ 121 h 173"/>
                <a:gd name="T48" fmla="*/ 122 w 157"/>
                <a:gd name="T49" fmla="*/ 100 h 173"/>
                <a:gd name="T50" fmla="*/ 133 w 157"/>
                <a:gd name="T51" fmla="*/ 83 h 173"/>
                <a:gd name="T52" fmla="*/ 143 w 157"/>
                <a:gd name="T53" fmla="*/ 68 h 173"/>
                <a:gd name="T54" fmla="*/ 148 w 157"/>
                <a:gd name="T55" fmla="*/ 59 h 173"/>
                <a:gd name="T56" fmla="*/ 151 w 157"/>
                <a:gd name="T57" fmla="*/ 54 h 173"/>
                <a:gd name="T58" fmla="*/ 154 w 157"/>
                <a:gd name="T59" fmla="*/ 48 h 173"/>
                <a:gd name="T60" fmla="*/ 154 w 157"/>
                <a:gd name="T61" fmla="*/ 45 h 173"/>
                <a:gd name="T62" fmla="*/ 154 w 157"/>
                <a:gd name="T63" fmla="*/ 38 h 173"/>
                <a:gd name="T64" fmla="*/ 157 w 157"/>
                <a:gd name="T65" fmla="*/ 30 h 1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7" h="173">
                  <a:moveTo>
                    <a:pt x="157" y="30"/>
                  </a:moveTo>
                  <a:lnTo>
                    <a:pt x="157" y="24"/>
                  </a:lnTo>
                  <a:lnTo>
                    <a:pt x="157" y="16"/>
                  </a:lnTo>
                  <a:lnTo>
                    <a:pt x="154" y="10"/>
                  </a:lnTo>
                  <a:lnTo>
                    <a:pt x="148" y="3"/>
                  </a:lnTo>
                  <a:lnTo>
                    <a:pt x="137" y="0"/>
                  </a:lnTo>
                  <a:lnTo>
                    <a:pt x="124" y="0"/>
                  </a:lnTo>
                  <a:lnTo>
                    <a:pt x="110" y="7"/>
                  </a:lnTo>
                  <a:lnTo>
                    <a:pt x="92" y="13"/>
                  </a:lnTo>
                  <a:lnTo>
                    <a:pt x="75" y="27"/>
                  </a:lnTo>
                  <a:lnTo>
                    <a:pt x="57" y="42"/>
                  </a:lnTo>
                  <a:lnTo>
                    <a:pt x="38" y="62"/>
                  </a:lnTo>
                  <a:lnTo>
                    <a:pt x="22" y="83"/>
                  </a:lnTo>
                  <a:lnTo>
                    <a:pt x="11" y="103"/>
                  </a:lnTo>
                  <a:lnTo>
                    <a:pt x="2" y="124"/>
                  </a:lnTo>
                  <a:lnTo>
                    <a:pt x="0" y="141"/>
                  </a:lnTo>
                  <a:lnTo>
                    <a:pt x="8" y="159"/>
                  </a:lnTo>
                  <a:lnTo>
                    <a:pt x="17" y="167"/>
                  </a:lnTo>
                  <a:lnTo>
                    <a:pt x="25" y="173"/>
                  </a:lnTo>
                  <a:lnTo>
                    <a:pt x="40" y="173"/>
                  </a:lnTo>
                  <a:lnTo>
                    <a:pt x="57" y="164"/>
                  </a:lnTo>
                  <a:lnTo>
                    <a:pt x="73" y="156"/>
                  </a:lnTo>
                  <a:lnTo>
                    <a:pt x="89" y="141"/>
                  </a:lnTo>
                  <a:lnTo>
                    <a:pt x="108" y="121"/>
                  </a:lnTo>
                  <a:lnTo>
                    <a:pt x="122" y="100"/>
                  </a:lnTo>
                  <a:lnTo>
                    <a:pt x="133" y="83"/>
                  </a:lnTo>
                  <a:lnTo>
                    <a:pt x="143" y="68"/>
                  </a:lnTo>
                  <a:lnTo>
                    <a:pt x="148" y="59"/>
                  </a:lnTo>
                  <a:lnTo>
                    <a:pt x="151" y="54"/>
                  </a:lnTo>
                  <a:lnTo>
                    <a:pt x="154" y="48"/>
                  </a:lnTo>
                  <a:lnTo>
                    <a:pt x="154" y="45"/>
                  </a:lnTo>
                  <a:lnTo>
                    <a:pt x="154" y="38"/>
                  </a:lnTo>
                  <a:lnTo>
                    <a:pt x="157" y="30"/>
                  </a:lnTo>
                  <a:close/>
                </a:path>
              </a:pathLst>
            </a:custGeom>
            <a:solidFill>
              <a:srgbClr val="E64A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265"/>
            <p:cNvSpPr>
              <a:spLocks/>
            </p:cNvSpPr>
            <p:nvPr/>
          </p:nvSpPr>
          <p:spPr bwMode="auto">
            <a:xfrm>
              <a:off x="4075" y="3018"/>
              <a:ext cx="46" cy="53"/>
            </a:xfrm>
            <a:custGeom>
              <a:avLst/>
              <a:gdLst>
                <a:gd name="T0" fmla="*/ 131 w 138"/>
                <a:gd name="T1" fmla="*/ 39 h 159"/>
                <a:gd name="T2" fmla="*/ 131 w 138"/>
                <a:gd name="T3" fmla="*/ 30 h 159"/>
                <a:gd name="T4" fmla="*/ 131 w 138"/>
                <a:gd name="T5" fmla="*/ 21 h 159"/>
                <a:gd name="T6" fmla="*/ 131 w 138"/>
                <a:gd name="T7" fmla="*/ 13 h 159"/>
                <a:gd name="T8" fmla="*/ 128 w 138"/>
                <a:gd name="T9" fmla="*/ 7 h 159"/>
                <a:gd name="T10" fmla="*/ 122 w 138"/>
                <a:gd name="T11" fmla="*/ 0 h 159"/>
                <a:gd name="T12" fmla="*/ 117 w 138"/>
                <a:gd name="T13" fmla="*/ 0 h 159"/>
                <a:gd name="T14" fmla="*/ 106 w 138"/>
                <a:gd name="T15" fmla="*/ 4 h 159"/>
                <a:gd name="T16" fmla="*/ 90 w 138"/>
                <a:gd name="T17" fmla="*/ 10 h 159"/>
                <a:gd name="T18" fmla="*/ 73 w 138"/>
                <a:gd name="T19" fmla="*/ 27 h 159"/>
                <a:gd name="T20" fmla="*/ 55 w 138"/>
                <a:gd name="T21" fmla="*/ 42 h 159"/>
                <a:gd name="T22" fmla="*/ 38 w 138"/>
                <a:gd name="T23" fmla="*/ 62 h 159"/>
                <a:gd name="T24" fmla="*/ 23 w 138"/>
                <a:gd name="T25" fmla="*/ 80 h 159"/>
                <a:gd name="T26" fmla="*/ 9 w 138"/>
                <a:gd name="T27" fmla="*/ 97 h 159"/>
                <a:gd name="T28" fmla="*/ 3 w 138"/>
                <a:gd name="T29" fmla="*/ 115 h 159"/>
                <a:gd name="T30" fmla="*/ 0 w 138"/>
                <a:gd name="T31" fmla="*/ 129 h 159"/>
                <a:gd name="T32" fmla="*/ 6 w 138"/>
                <a:gd name="T33" fmla="*/ 145 h 159"/>
                <a:gd name="T34" fmla="*/ 12 w 138"/>
                <a:gd name="T35" fmla="*/ 153 h 159"/>
                <a:gd name="T36" fmla="*/ 23 w 138"/>
                <a:gd name="T37" fmla="*/ 159 h 159"/>
                <a:gd name="T38" fmla="*/ 38 w 138"/>
                <a:gd name="T39" fmla="*/ 159 h 159"/>
                <a:gd name="T40" fmla="*/ 50 w 138"/>
                <a:gd name="T41" fmla="*/ 153 h 159"/>
                <a:gd name="T42" fmla="*/ 68 w 138"/>
                <a:gd name="T43" fmla="*/ 145 h 159"/>
                <a:gd name="T44" fmla="*/ 82 w 138"/>
                <a:gd name="T45" fmla="*/ 132 h 159"/>
                <a:gd name="T46" fmla="*/ 100 w 138"/>
                <a:gd name="T47" fmla="*/ 115 h 159"/>
                <a:gd name="T48" fmla="*/ 114 w 138"/>
                <a:gd name="T49" fmla="*/ 97 h 159"/>
                <a:gd name="T50" fmla="*/ 125 w 138"/>
                <a:gd name="T51" fmla="*/ 83 h 159"/>
                <a:gd name="T52" fmla="*/ 135 w 138"/>
                <a:gd name="T53" fmla="*/ 70 h 159"/>
                <a:gd name="T54" fmla="*/ 138 w 138"/>
                <a:gd name="T55" fmla="*/ 65 h 159"/>
                <a:gd name="T56" fmla="*/ 138 w 138"/>
                <a:gd name="T57" fmla="*/ 59 h 159"/>
                <a:gd name="T58" fmla="*/ 138 w 138"/>
                <a:gd name="T59" fmla="*/ 56 h 159"/>
                <a:gd name="T60" fmla="*/ 135 w 138"/>
                <a:gd name="T61" fmla="*/ 53 h 159"/>
                <a:gd name="T62" fmla="*/ 131 w 138"/>
                <a:gd name="T63" fmla="*/ 48 h 159"/>
                <a:gd name="T64" fmla="*/ 131 w 138"/>
                <a:gd name="T65" fmla="*/ 39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8" h="159">
                  <a:moveTo>
                    <a:pt x="131" y="39"/>
                  </a:moveTo>
                  <a:lnTo>
                    <a:pt x="131" y="30"/>
                  </a:lnTo>
                  <a:lnTo>
                    <a:pt x="131" y="21"/>
                  </a:lnTo>
                  <a:lnTo>
                    <a:pt x="131" y="13"/>
                  </a:lnTo>
                  <a:lnTo>
                    <a:pt x="128" y="7"/>
                  </a:lnTo>
                  <a:lnTo>
                    <a:pt x="122" y="0"/>
                  </a:lnTo>
                  <a:lnTo>
                    <a:pt x="117" y="0"/>
                  </a:lnTo>
                  <a:lnTo>
                    <a:pt x="106" y="4"/>
                  </a:lnTo>
                  <a:lnTo>
                    <a:pt x="90" y="10"/>
                  </a:lnTo>
                  <a:lnTo>
                    <a:pt x="73" y="27"/>
                  </a:lnTo>
                  <a:lnTo>
                    <a:pt x="55" y="42"/>
                  </a:lnTo>
                  <a:lnTo>
                    <a:pt x="38" y="62"/>
                  </a:lnTo>
                  <a:lnTo>
                    <a:pt x="23" y="80"/>
                  </a:lnTo>
                  <a:lnTo>
                    <a:pt x="9" y="97"/>
                  </a:lnTo>
                  <a:lnTo>
                    <a:pt x="3" y="115"/>
                  </a:lnTo>
                  <a:lnTo>
                    <a:pt x="0" y="129"/>
                  </a:lnTo>
                  <a:lnTo>
                    <a:pt x="6" y="145"/>
                  </a:lnTo>
                  <a:lnTo>
                    <a:pt x="12" y="153"/>
                  </a:lnTo>
                  <a:lnTo>
                    <a:pt x="23" y="159"/>
                  </a:lnTo>
                  <a:lnTo>
                    <a:pt x="38" y="159"/>
                  </a:lnTo>
                  <a:lnTo>
                    <a:pt x="50" y="153"/>
                  </a:lnTo>
                  <a:lnTo>
                    <a:pt x="68" y="145"/>
                  </a:lnTo>
                  <a:lnTo>
                    <a:pt x="82" y="132"/>
                  </a:lnTo>
                  <a:lnTo>
                    <a:pt x="100" y="115"/>
                  </a:lnTo>
                  <a:lnTo>
                    <a:pt x="114" y="97"/>
                  </a:lnTo>
                  <a:lnTo>
                    <a:pt x="125" y="83"/>
                  </a:lnTo>
                  <a:lnTo>
                    <a:pt x="135" y="70"/>
                  </a:lnTo>
                  <a:lnTo>
                    <a:pt x="138" y="65"/>
                  </a:lnTo>
                  <a:lnTo>
                    <a:pt x="138" y="59"/>
                  </a:lnTo>
                  <a:lnTo>
                    <a:pt x="138" y="56"/>
                  </a:lnTo>
                  <a:lnTo>
                    <a:pt x="135" y="53"/>
                  </a:lnTo>
                  <a:lnTo>
                    <a:pt x="131" y="48"/>
                  </a:lnTo>
                  <a:lnTo>
                    <a:pt x="131" y="39"/>
                  </a:lnTo>
                  <a:close/>
                </a:path>
              </a:pathLst>
            </a:custGeom>
            <a:solidFill>
              <a:srgbClr val="F06E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266"/>
            <p:cNvSpPr>
              <a:spLocks/>
            </p:cNvSpPr>
            <p:nvPr/>
          </p:nvSpPr>
          <p:spPr bwMode="auto">
            <a:xfrm>
              <a:off x="4076" y="3020"/>
              <a:ext cx="41" cy="47"/>
            </a:xfrm>
            <a:custGeom>
              <a:avLst/>
              <a:gdLst>
                <a:gd name="T0" fmla="*/ 105 w 122"/>
                <a:gd name="T1" fmla="*/ 41 h 143"/>
                <a:gd name="T2" fmla="*/ 105 w 122"/>
                <a:gd name="T3" fmla="*/ 35 h 143"/>
                <a:gd name="T4" fmla="*/ 108 w 122"/>
                <a:gd name="T5" fmla="*/ 26 h 143"/>
                <a:gd name="T6" fmla="*/ 111 w 122"/>
                <a:gd name="T7" fmla="*/ 17 h 143"/>
                <a:gd name="T8" fmla="*/ 111 w 122"/>
                <a:gd name="T9" fmla="*/ 9 h 143"/>
                <a:gd name="T10" fmla="*/ 108 w 122"/>
                <a:gd name="T11" fmla="*/ 3 h 143"/>
                <a:gd name="T12" fmla="*/ 105 w 122"/>
                <a:gd name="T13" fmla="*/ 0 h 143"/>
                <a:gd name="T14" fmla="*/ 97 w 122"/>
                <a:gd name="T15" fmla="*/ 3 h 143"/>
                <a:gd name="T16" fmla="*/ 82 w 122"/>
                <a:gd name="T17" fmla="*/ 12 h 143"/>
                <a:gd name="T18" fmla="*/ 68 w 122"/>
                <a:gd name="T19" fmla="*/ 26 h 143"/>
                <a:gd name="T20" fmla="*/ 52 w 122"/>
                <a:gd name="T21" fmla="*/ 44 h 143"/>
                <a:gd name="T22" fmla="*/ 35 w 122"/>
                <a:gd name="T23" fmla="*/ 58 h 143"/>
                <a:gd name="T24" fmla="*/ 23 w 122"/>
                <a:gd name="T25" fmla="*/ 76 h 143"/>
                <a:gd name="T26" fmla="*/ 12 w 122"/>
                <a:gd name="T27" fmla="*/ 93 h 143"/>
                <a:gd name="T28" fmla="*/ 3 w 122"/>
                <a:gd name="T29" fmla="*/ 108 h 143"/>
                <a:gd name="T30" fmla="*/ 0 w 122"/>
                <a:gd name="T31" fmla="*/ 122 h 143"/>
                <a:gd name="T32" fmla="*/ 3 w 122"/>
                <a:gd name="T33" fmla="*/ 134 h 143"/>
                <a:gd name="T34" fmla="*/ 9 w 122"/>
                <a:gd name="T35" fmla="*/ 141 h 143"/>
                <a:gd name="T36" fmla="*/ 17 w 122"/>
                <a:gd name="T37" fmla="*/ 143 h 143"/>
                <a:gd name="T38" fmla="*/ 30 w 122"/>
                <a:gd name="T39" fmla="*/ 143 h 143"/>
                <a:gd name="T40" fmla="*/ 44 w 122"/>
                <a:gd name="T41" fmla="*/ 141 h 143"/>
                <a:gd name="T42" fmla="*/ 58 w 122"/>
                <a:gd name="T43" fmla="*/ 131 h 143"/>
                <a:gd name="T44" fmla="*/ 73 w 122"/>
                <a:gd name="T45" fmla="*/ 122 h 143"/>
                <a:gd name="T46" fmla="*/ 90 w 122"/>
                <a:gd name="T47" fmla="*/ 108 h 143"/>
                <a:gd name="T48" fmla="*/ 105 w 122"/>
                <a:gd name="T49" fmla="*/ 93 h 143"/>
                <a:gd name="T50" fmla="*/ 117 w 122"/>
                <a:gd name="T51" fmla="*/ 82 h 143"/>
                <a:gd name="T52" fmla="*/ 122 w 122"/>
                <a:gd name="T53" fmla="*/ 73 h 143"/>
                <a:gd name="T54" fmla="*/ 122 w 122"/>
                <a:gd name="T55" fmla="*/ 66 h 143"/>
                <a:gd name="T56" fmla="*/ 119 w 122"/>
                <a:gd name="T57" fmla="*/ 61 h 143"/>
                <a:gd name="T58" fmla="*/ 117 w 122"/>
                <a:gd name="T59" fmla="*/ 58 h 143"/>
                <a:gd name="T60" fmla="*/ 111 w 122"/>
                <a:gd name="T61" fmla="*/ 52 h 143"/>
                <a:gd name="T62" fmla="*/ 108 w 122"/>
                <a:gd name="T63" fmla="*/ 49 h 143"/>
                <a:gd name="T64" fmla="*/ 105 w 122"/>
                <a:gd name="T65" fmla="*/ 41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2" h="143">
                  <a:moveTo>
                    <a:pt x="105" y="41"/>
                  </a:moveTo>
                  <a:lnTo>
                    <a:pt x="105" y="35"/>
                  </a:lnTo>
                  <a:lnTo>
                    <a:pt x="108" y="26"/>
                  </a:lnTo>
                  <a:lnTo>
                    <a:pt x="111" y="17"/>
                  </a:lnTo>
                  <a:lnTo>
                    <a:pt x="111" y="9"/>
                  </a:lnTo>
                  <a:lnTo>
                    <a:pt x="108" y="3"/>
                  </a:lnTo>
                  <a:lnTo>
                    <a:pt x="105" y="0"/>
                  </a:lnTo>
                  <a:lnTo>
                    <a:pt x="97" y="3"/>
                  </a:lnTo>
                  <a:lnTo>
                    <a:pt x="82" y="12"/>
                  </a:lnTo>
                  <a:lnTo>
                    <a:pt x="68" y="26"/>
                  </a:lnTo>
                  <a:lnTo>
                    <a:pt x="52" y="44"/>
                  </a:lnTo>
                  <a:lnTo>
                    <a:pt x="35" y="58"/>
                  </a:lnTo>
                  <a:lnTo>
                    <a:pt x="23" y="76"/>
                  </a:lnTo>
                  <a:lnTo>
                    <a:pt x="12" y="93"/>
                  </a:lnTo>
                  <a:lnTo>
                    <a:pt x="3" y="108"/>
                  </a:lnTo>
                  <a:lnTo>
                    <a:pt x="0" y="122"/>
                  </a:lnTo>
                  <a:lnTo>
                    <a:pt x="3" y="134"/>
                  </a:lnTo>
                  <a:lnTo>
                    <a:pt x="9" y="141"/>
                  </a:lnTo>
                  <a:lnTo>
                    <a:pt x="17" y="143"/>
                  </a:lnTo>
                  <a:lnTo>
                    <a:pt x="30" y="143"/>
                  </a:lnTo>
                  <a:lnTo>
                    <a:pt x="44" y="141"/>
                  </a:lnTo>
                  <a:lnTo>
                    <a:pt x="58" y="131"/>
                  </a:lnTo>
                  <a:lnTo>
                    <a:pt x="73" y="122"/>
                  </a:lnTo>
                  <a:lnTo>
                    <a:pt x="90" y="108"/>
                  </a:lnTo>
                  <a:lnTo>
                    <a:pt x="105" y="93"/>
                  </a:lnTo>
                  <a:lnTo>
                    <a:pt x="117" y="82"/>
                  </a:lnTo>
                  <a:lnTo>
                    <a:pt x="122" y="73"/>
                  </a:lnTo>
                  <a:lnTo>
                    <a:pt x="122" y="66"/>
                  </a:lnTo>
                  <a:lnTo>
                    <a:pt x="119" y="61"/>
                  </a:lnTo>
                  <a:lnTo>
                    <a:pt x="117" y="58"/>
                  </a:lnTo>
                  <a:lnTo>
                    <a:pt x="111" y="52"/>
                  </a:lnTo>
                  <a:lnTo>
                    <a:pt x="108" y="49"/>
                  </a:lnTo>
                  <a:lnTo>
                    <a:pt x="105" y="41"/>
                  </a:lnTo>
                  <a:close/>
                </a:path>
              </a:pathLst>
            </a:custGeom>
            <a:solidFill>
              <a:srgbClr val="F58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267"/>
            <p:cNvSpPr>
              <a:spLocks/>
            </p:cNvSpPr>
            <p:nvPr/>
          </p:nvSpPr>
          <p:spPr bwMode="auto">
            <a:xfrm>
              <a:off x="4079" y="3022"/>
              <a:ext cx="35" cy="43"/>
            </a:xfrm>
            <a:custGeom>
              <a:avLst/>
              <a:gdLst>
                <a:gd name="T0" fmla="*/ 67 w 105"/>
                <a:gd name="T1" fmla="*/ 46 h 130"/>
                <a:gd name="T2" fmla="*/ 67 w 105"/>
                <a:gd name="T3" fmla="*/ 41 h 130"/>
                <a:gd name="T4" fmla="*/ 73 w 105"/>
                <a:gd name="T5" fmla="*/ 29 h 130"/>
                <a:gd name="T6" fmla="*/ 75 w 105"/>
                <a:gd name="T7" fmla="*/ 17 h 130"/>
                <a:gd name="T8" fmla="*/ 84 w 105"/>
                <a:gd name="T9" fmla="*/ 8 h 130"/>
                <a:gd name="T10" fmla="*/ 88 w 105"/>
                <a:gd name="T11" fmla="*/ 3 h 130"/>
                <a:gd name="T12" fmla="*/ 88 w 105"/>
                <a:gd name="T13" fmla="*/ 0 h 130"/>
                <a:gd name="T14" fmla="*/ 84 w 105"/>
                <a:gd name="T15" fmla="*/ 3 h 130"/>
                <a:gd name="T16" fmla="*/ 73 w 105"/>
                <a:gd name="T17" fmla="*/ 11 h 130"/>
                <a:gd name="T18" fmla="*/ 59 w 105"/>
                <a:gd name="T19" fmla="*/ 25 h 130"/>
                <a:gd name="T20" fmla="*/ 43 w 105"/>
                <a:gd name="T21" fmla="*/ 41 h 130"/>
                <a:gd name="T22" fmla="*/ 32 w 105"/>
                <a:gd name="T23" fmla="*/ 57 h 130"/>
                <a:gd name="T24" fmla="*/ 21 w 105"/>
                <a:gd name="T25" fmla="*/ 73 h 130"/>
                <a:gd name="T26" fmla="*/ 8 w 105"/>
                <a:gd name="T27" fmla="*/ 87 h 130"/>
                <a:gd name="T28" fmla="*/ 3 w 105"/>
                <a:gd name="T29" fmla="*/ 100 h 130"/>
                <a:gd name="T30" fmla="*/ 0 w 105"/>
                <a:gd name="T31" fmla="*/ 114 h 130"/>
                <a:gd name="T32" fmla="*/ 0 w 105"/>
                <a:gd name="T33" fmla="*/ 122 h 130"/>
                <a:gd name="T34" fmla="*/ 3 w 105"/>
                <a:gd name="T35" fmla="*/ 128 h 130"/>
                <a:gd name="T36" fmla="*/ 8 w 105"/>
                <a:gd name="T37" fmla="*/ 130 h 130"/>
                <a:gd name="T38" fmla="*/ 21 w 105"/>
                <a:gd name="T39" fmla="*/ 130 h 130"/>
                <a:gd name="T40" fmla="*/ 32 w 105"/>
                <a:gd name="T41" fmla="*/ 125 h 130"/>
                <a:gd name="T42" fmla="*/ 46 w 105"/>
                <a:gd name="T43" fmla="*/ 122 h 130"/>
                <a:gd name="T44" fmla="*/ 61 w 105"/>
                <a:gd name="T45" fmla="*/ 114 h 130"/>
                <a:gd name="T46" fmla="*/ 75 w 105"/>
                <a:gd name="T47" fmla="*/ 105 h 130"/>
                <a:gd name="T48" fmla="*/ 91 w 105"/>
                <a:gd name="T49" fmla="*/ 92 h 130"/>
                <a:gd name="T50" fmla="*/ 102 w 105"/>
                <a:gd name="T51" fmla="*/ 81 h 130"/>
                <a:gd name="T52" fmla="*/ 105 w 105"/>
                <a:gd name="T53" fmla="*/ 73 h 130"/>
                <a:gd name="T54" fmla="*/ 102 w 105"/>
                <a:gd name="T55" fmla="*/ 67 h 130"/>
                <a:gd name="T56" fmla="*/ 96 w 105"/>
                <a:gd name="T57" fmla="*/ 64 h 130"/>
                <a:gd name="T58" fmla="*/ 88 w 105"/>
                <a:gd name="T59" fmla="*/ 60 h 130"/>
                <a:gd name="T60" fmla="*/ 78 w 105"/>
                <a:gd name="T61" fmla="*/ 57 h 130"/>
                <a:gd name="T62" fmla="*/ 73 w 105"/>
                <a:gd name="T63" fmla="*/ 55 h 130"/>
                <a:gd name="T64" fmla="*/ 67 w 105"/>
                <a:gd name="T65" fmla="*/ 46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5" h="130">
                  <a:moveTo>
                    <a:pt x="67" y="46"/>
                  </a:moveTo>
                  <a:lnTo>
                    <a:pt x="67" y="41"/>
                  </a:lnTo>
                  <a:lnTo>
                    <a:pt x="73" y="29"/>
                  </a:lnTo>
                  <a:lnTo>
                    <a:pt x="75" y="17"/>
                  </a:lnTo>
                  <a:lnTo>
                    <a:pt x="84" y="8"/>
                  </a:lnTo>
                  <a:lnTo>
                    <a:pt x="88" y="3"/>
                  </a:lnTo>
                  <a:lnTo>
                    <a:pt x="88" y="0"/>
                  </a:lnTo>
                  <a:lnTo>
                    <a:pt x="84" y="3"/>
                  </a:lnTo>
                  <a:lnTo>
                    <a:pt x="73" y="11"/>
                  </a:lnTo>
                  <a:lnTo>
                    <a:pt x="59" y="25"/>
                  </a:lnTo>
                  <a:lnTo>
                    <a:pt x="43" y="41"/>
                  </a:lnTo>
                  <a:lnTo>
                    <a:pt x="32" y="57"/>
                  </a:lnTo>
                  <a:lnTo>
                    <a:pt x="21" y="73"/>
                  </a:lnTo>
                  <a:lnTo>
                    <a:pt x="8" y="87"/>
                  </a:lnTo>
                  <a:lnTo>
                    <a:pt x="3" y="100"/>
                  </a:lnTo>
                  <a:lnTo>
                    <a:pt x="0" y="114"/>
                  </a:lnTo>
                  <a:lnTo>
                    <a:pt x="0" y="122"/>
                  </a:lnTo>
                  <a:lnTo>
                    <a:pt x="3" y="128"/>
                  </a:lnTo>
                  <a:lnTo>
                    <a:pt x="8" y="130"/>
                  </a:lnTo>
                  <a:lnTo>
                    <a:pt x="21" y="130"/>
                  </a:lnTo>
                  <a:lnTo>
                    <a:pt x="32" y="125"/>
                  </a:lnTo>
                  <a:lnTo>
                    <a:pt x="46" y="122"/>
                  </a:lnTo>
                  <a:lnTo>
                    <a:pt x="61" y="114"/>
                  </a:lnTo>
                  <a:lnTo>
                    <a:pt x="75" y="105"/>
                  </a:lnTo>
                  <a:lnTo>
                    <a:pt x="91" y="92"/>
                  </a:lnTo>
                  <a:lnTo>
                    <a:pt x="102" y="81"/>
                  </a:lnTo>
                  <a:lnTo>
                    <a:pt x="105" y="73"/>
                  </a:lnTo>
                  <a:lnTo>
                    <a:pt x="102" y="67"/>
                  </a:lnTo>
                  <a:lnTo>
                    <a:pt x="96" y="64"/>
                  </a:lnTo>
                  <a:lnTo>
                    <a:pt x="88" y="60"/>
                  </a:lnTo>
                  <a:lnTo>
                    <a:pt x="78" y="57"/>
                  </a:lnTo>
                  <a:lnTo>
                    <a:pt x="73" y="55"/>
                  </a:lnTo>
                  <a:lnTo>
                    <a:pt x="67" y="46"/>
                  </a:lnTo>
                  <a:close/>
                </a:path>
              </a:pathLst>
            </a:custGeom>
            <a:solidFill>
              <a:srgbClr val="FFB0B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268"/>
            <p:cNvSpPr>
              <a:spLocks/>
            </p:cNvSpPr>
            <p:nvPr/>
          </p:nvSpPr>
          <p:spPr bwMode="auto">
            <a:xfrm>
              <a:off x="4103" y="3021"/>
              <a:ext cx="25" cy="14"/>
            </a:xfrm>
            <a:custGeom>
              <a:avLst/>
              <a:gdLst>
                <a:gd name="T0" fmla="*/ 35 w 75"/>
                <a:gd name="T1" fmla="*/ 20 h 44"/>
                <a:gd name="T2" fmla="*/ 29 w 75"/>
                <a:gd name="T3" fmla="*/ 25 h 44"/>
                <a:gd name="T4" fmla="*/ 23 w 75"/>
                <a:gd name="T5" fmla="*/ 28 h 44"/>
                <a:gd name="T6" fmla="*/ 18 w 75"/>
                <a:gd name="T7" fmla="*/ 35 h 44"/>
                <a:gd name="T8" fmla="*/ 11 w 75"/>
                <a:gd name="T9" fmla="*/ 38 h 44"/>
                <a:gd name="T10" fmla="*/ 5 w 75"/>
                <a:gd name="T11" fmla="*/ 44 h 44"/>
                <a:gd name="T12" fmla="*/ 2 w 75"/>
                <a:gd name="T13" fmla="*/ 44 h 44"/>
                <a:gd name="T14" fmla="*/ 0 w 75"/>
                <a:gd name="T15" fmla="*/ 44 h 44"/>
                <a:gd name="T16" fmla="*/ 0 w 75"/>
                <a:gd name="T17" fmla="*/ 38 h 44"/>
                <a:gd name="T18" fmla="*/ 2 w 75"/>
                <a:gd name="T19" fmla="*/ 32 h 44"/>
                <a:gd name="T20" fmla="*/ 5 w 75"/>
                <a:gd name="T21" fmla="*/ 23 h 44"/>
                <a:gd name="T22" fmla="*/ 8 w 75"/>
                <a:gd name="T23" fmla="*/ 14 h 44"/>
                <a:gd name="T24" fmla="*/ 18 w 75"/>
                <a:gd name="T25" fmla="*/ 9 h 44"/>
                <a:gd name="T26" fmla="*/ 23 w 75"/>
                <a:gd name="T27" fmla="*/ 6 h 44"/>
                <a:gd name="T28" fmla="*/ 29 w 75"/>
                <a:gd name="T29" fmla="*/ 3 h 44"/>
                <a:gd name="T30" fmla="*/ 35 w 75"/>
                <a:gd name="T31" fmla="*/ 3 h 44"/>
                <a:gd name="T32" fmla="*/ 40 w 75"/>
                <a:gd name="T33" fmla="*/ 3 h 44"/>
                <a:gd name="T34" fmla="*/ 46 w 75"/>
                <a:gd name="T35" fmla="*/ 9 h 44"/>
                <a:gd name="T36" fmla="*/ 50 w 75"/>
                <a:gd name="T37" fmla="*/ 9 h 44"/>
                <a:gd name="T38" fmla="*/ 56 w 75"/>
                <a:gd name="T39" fmla="*/ 6 h 44"/>
                <a:gd name="T40" fmla="*/ 61 w 75"/>
                <a:gd name="T41" fmla="*/ 3 h 44"/>
                <a:gd name="T42" fmla="*/ 67 w 75"/>
                <a:gd name="T43" fmla="*/ 3 h 44"/>
                <a:gd name="T44" fmla="*/ 72 w 75"/>
                <a:gd name="T45" fmla="*/ 0 h 44"/>
                <a:gd name="T46" fmla="*/ 72 w 75"/>
                <a:gd name="T47" fmla="*/ 3 h 44"/>
                <a:gd name="T48" fmla="*/ 75 w 75"/>
                <a:gd name="T49" fmla="*/ 3 h 44"/>
                <a:gd name="T50" fmla="*/ 72 w 75"/>
                <a:gd name="T51" fmla="*/ 9 h 44"/>
                <a:gd name="T52" fmla="*/ 72 w 75"/>
                <a:gd name="T53" fmla="*/ 11 h 44"/>
                <a:gd name="T54" fmla="*/ 67 w 75"/>
                <a:gd name="T55" fmla="*/ 14 h 44"/>
                <a:gd name="T56" fmla="*/ 61 w 75"/>
                <a:gd name="T57" fmla="*/ 14 h 44"/>
                <a:gd name="T58" fmla="*/ 56 w 75"/>
                <a:gd name="T59" fmla="*/ 17 h 44"/>
                <a:gd name="T60" fmla="*/ 50 w 75"/>
                <a:gd name="T61" fmla="*/ 17 h 44"/>
                <a:gd name="T62" fmla="*/ 40 w 75"/>
                <a:gd name="T63" fmla="*/ 20 h 44"/>
                <a:gd name="T64" fmla="*/ 35 w 75"/>
                <a:gd name="T65" fmla="*/ 2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5" h="44">
                  <a:moveTo>
                    <a:pt x="35" y="20"/>
                  </a:moveTo>
                  <a:lnTo>
                    <a:pt x="29" y="25"/>
                  </a:lnTo>
                  <a:lnTo>
                    <a:pt x="23" y="28"/>
                  </a:lnTo>
                  <a:lnTo>
                    <a:pt x="18" y="35"/>
                  </a:lnTo>
                  <a:lnTo>
                    <a:pt x="11" y="38"/>
                  </a:lnTo>
                  <a:lnTo>
                    <a:pt x="5" y="44"/>
                  </a:lnTo>
                  <a:lnTo>
                    <a:pt x="2" y="44"/>
                  </a:lnTo>
                  <a:lnTo>
                    <a:pt x="0" y="44"/>
                  </a:lnTo>
                  <a:lnTo>
                    <a:pt x="0" y="38"/>
                  </a:lnTo>
                  <a:lnTo>
                    <a:pt x="2" y="32"/>
                  </a:lnTo>
                  <a:lnTo>
                    <a:pt x="5" y="23"/>
                  </a:lnTo>
                  <a:lnTo>
                    <a:pt x="8" y="14"/>
                  </a:lnTo>
                  <a:lnTo>
                    <a:pt x="18" y="9"/>
                  </a:lnTo>
                  <a:lnTo>
                    <a:pt x="23" y="6"/>
                  </a:lnTo>
                  <a:lnTo>
                    <a:pt x="29" y="3"/>
                  </a:lnTo>
                  <a:lnTo>
                    <a:pt x="35" y="3"/>
                  </a:lnTo>
                  <a:lnTo>
                    <a:pt x="40" y="3"/>
                  </a:lnTo>
                  <a:lnTo>
                    <a:pt x="46" y="9"/>
                  </a:lnTo>
                  <a:lnTo>
                    <a:pt x="50" y="9"/>
                  </a:lnTo>
                  <a:lnTo>
                    <a:pt x="56" y="6"/>
                  </a:lnTo>
                  <a:lnTo>
                    <a:pt x="61" y="3"/>
                  </a:lnTo>
                  <a:lnTo>
                    <a:pt x="67" y="3"/>
                  </a:lnTo>
                  <a:lnTo>
                    <a:pt x="72" y="0"/>
                  </a:lnTo>
                  <a:lnTo>
                    <a:pt x="72" y="3"/>
                  </a:lnTo>
                  <a:lnTo>
                    <a:pt x="75" y="3"/>
                  </a:lnTo>
                  <a:lnTo>
                    <a:pt x="72" y="9"/>
                  </a:lnTo>
                  <a:lnTo>
                    <a:pt x="72" y="11"/>
                  </a:lnTo>
                  <a:lnTo>
                    <a:pt x="67" y="14"/>
                  </a:lnTo>
                  <a:lnTo>
                    <a:pt x="61" y="14"/>
                  </a:lnTo>
                  <a:lnTo>
                    <a:pt x="56" y="17"/>
                  </a:lnTo>
                  <a:lnTo>
                    <a:pt x="50" y="17"/>
                  </a:lnTo>
                  <a:lnTo>
                    <a:pt x="40" y="20"/>
                  </a:lnTo>
                  <a:lnTo>
                    <a:pt x="35" y="20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13293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1034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apple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190308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pear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30364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cherries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472" y="1397506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12" y="387096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6973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6" name="Picture 7" descr="C:\Users\florianovar\AppData\Local\Microsoft\Windows\Temporary Internet Files\Content.IE5\BJ5VXHCL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504291"/>
            <a:ext cx="2376264" cy="3281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6995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1034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apple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19207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plum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5474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cherry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472" y="1397506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12" y="387096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6973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 descr="C:\Users\florianovar\AppData\Local\Microsoft\Windows\Temporary Internet Files\Content.IE5\K2GSN73L\MC900436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59201">
            <a:off x="5609652" y="3119558"/>
            <a:ext cx="3376107" cy="3376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7213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4032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apples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621035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are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they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43540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strawberries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30364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cherries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929" y="1397505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12" y="387096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480581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9" descr="C:\Users\florianovar\AppData\Local\Microsoft\Windows\Temporary Internet Files\Content.IE5\FK5KBO0H\MC9001935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375588"/>
            <a:ext cx="3123655" cy="153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6739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1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39212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blueberries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621035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are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they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22048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plums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2028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pears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262" y="2387789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12" y="379980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262" y="1256206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 descr="C:\Users\florianovar\AppData\Local\Microsoft\Windows\Temporary Internet Files\Content.IE5\L704ABJ7\MC9001935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0929" y="3550491"/>
            <a:ext cx="2772355" cy="274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1376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3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1034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apple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190308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pear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5827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banana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063" y="3754128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734" y="1420327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6973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4" name="Picture 8" descr="C:\Users\florianovar\AppData\Local\Microsoft\Windows\Temporary Internet Files\Content.IE5\Z0R3RTH3\MC9000129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25278">
            <a:off x="5909569" y="3467238"/>
            <a:ext cx="2856025" cy="2389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3884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5474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orange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5474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cherry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19207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plum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262" y="2387789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12" y="379980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262" y="1256206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4" descr="C:\Users\florianovar\AppData\Local\Microsoft\Windows\Temporary Internet Files\Content.IE5\521CUHTJ\MC90043689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550491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4488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5474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orange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2541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smtClean="0"/>
              <a:t>lemon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1034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apple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929" y="1397505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12" y="387096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480581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florianovar\AppData\Local\Microsoft\Windows\Temporary Internet Files\Content.IE5\FKOVMLT0\MC90043689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48123">
            <a:off x="5706639" y="3427040"/>
            <a:ext cx="2520599" cy="252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9508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775637" y="5563127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. e . r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6" name="Picture 9" descr="C:\Users\florianovar\AppData\Local\Microsoft\Windows\Temporary Internet Files\Content.IE5\FK5KBO0H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1609" y="4547958"/>
            <a:ext cx="2064718" cy="101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florianovar\AppData\Local\Microsoft\Windows\Temporary Internet Files\Content.IE5\L704ABJ7\MC9001935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756080"/>
            <a:ext cx="1411549" cy="1396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florianovar\AppData\Local\Microsoft\Windows\Temporary Internet Files\Content.IE5\521CUHTJ\MC90043689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352" y="1052736"/>
            <a:ext cx="1672269" cy="1672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Users\florianovar\AppData\Local\Microsoft\Windows\Temporary Internet Files\Content.IE5\KXBLGCBL\MC9003357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7322" y="1454560"/>
            <a:ext cx="1685827" cy="1722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83621" y="2851519"/>
            <a:ext cx="2121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o r . n . e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2" name="Picture 2" descr="C:\Users\florianovar\AppData\Local\Microsoft\Windows\Temporary Internet Files\Content.IE5\K2GSN73L\MC90043691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59201">
            <a:off x="472443" y="3855163"/>
            <a:ext cx="1487337" cy="1487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267744" y="5893682"/>
            <a:ext cx="40324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s t . a w . e . r i . s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86450" y="3443131"/>
            <a:ext cx="2121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g . . p . s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05852" y="2525984"/>
            <a:ext cx="3635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b l . e b . r </a:t>
            </a: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r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. e s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7966" y="5759280"/>
            <a:ext cx="2121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. l . m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8" name="Picture 7" descr="C:\Users\florianovar\AppData\Local\Microsoft\Windows\Temporary Internet Files\Content.IE5\BJ5VXHCL\MC9001935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369483"/>
            <a:ext cx="1440160" cy="1988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2327823" y="260648"/>
            <a:ext cx="47959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Complete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!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1623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C:\Users\florianovar\AppData\Local\Microsoft\Windows\Temporary Internet Files\Content.IE5\FK5KBO0H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1609" y="4547958"/>
            <a:ext cx="2064718" cy="101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florianovar\AppData\Local\Microsoft\Windows\Temporary Internet Files\Content.IE5\L704ABJ7\MC9001935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454" y="504430"/>
            <a:ext cx="1411549" cy="1396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florianovar\AppData\Local\Microsoft\Windows\Temporary Internet Files\Content.IE5\521CUHTJ\MC90043689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352" y="1052736"/>
            <a:ext cx="1672269" cy="1672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Users\florianovar\AppData\Local\Microsoft\Windows\Temporary Internet Files\Content.IE5\KXBLGCBL\MC9003357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7322" y="1454560"/>
            <a:ext cx="1685827" cy="1722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83621" y="2851519"/>
            <a:ext cx="2121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o r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n </a:t>
            </a:r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g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e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2" name="Picture 2" descr="C:\Users\florianovar\AppData\Local\Microsoft\Windows\Temporary Internet Files\Content.IE5\K2GSN73L\MC90043691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59201">
            <a:off x="472443" y="3855163"/>
            <a:ext cx="1487337" cy="1487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267744" y="5893682"/>
            <a:ext cx="40324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s t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r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a w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e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r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r i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s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5566" y="5606880"/>
            <a:ext cx="2121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p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l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u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m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86450" y="3443131"/>
            <a:ext cx="2121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g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r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p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s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16327" y="2023393"/>
            <a:ext cx="3635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b l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u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e b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r </a:t>
            </a: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r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i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e s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7" name="Picture 7" descr="C:\Users\florianovar\AppData\Local\Microsoft\Windows\Temporary Internet Files\Content.IE5\BJ5VXHCL\MC9001935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369483"/>
            <a:ext cx="1440160" cy="1988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6775637" y="5563127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p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e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r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480223" y="413048"/>
            <a:ext cx="47959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Complete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!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5101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697219" y="2838546"/>
            <a:ext cx="2121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. p . l e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6" name="Picture 9" descr="C:\Users\florianovar\AppData\Local\Microsoft\Windows\Temporary Internet Files\Content.IE5\FK5KBO0H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444746"/>
            <a:ext cx="2064718" cy="1264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83621" y="2851519"/>
            <a:ext cx="2121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.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a . a . a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2" name="Picture 2" descr="C:\Users\florianovar\AppData\Local\Microsoft\Windows\Temporary Internet Files\Content.IE5\K2GSN73L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59201">
            <a:off x="4579656" y="4054355"/>
            <a:ext cx="1487337" cy="1487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17430" y="5864921"/>
            <a:ext cx="40324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s . r . w b . r r i . s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52342" y="3359207"/>
            <a:ext cx="27481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c . e r </a:t>
            </a: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r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. e .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75052" y="5708844"/>
            <a:ext cx="20020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l . .  o .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29553" y="5460819"/>
            <a:ext cx="18454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p . . m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8" name="Picture 8" descr="C:\Users\florianovar\AppData\Local\Microsoft\Windows\Temporary Internet Files\Content.IE5\Z0R3RTH3\MC9000129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25278">
            <a:off x="424633" y="795536"/>
            <a:ext cx="1902968" cy="1591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florianovar\AppData\Local\Microsoft\Windows\Temporary Internet Files\Content.IE5\FKOVMLT0\MC90043689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48123">
            <a:off x="6750483" y="4398382"/>
            <a:ext cx="1532547" cy="1532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Group 5"/>
          <p:cNvGrpSpPr>
            <a:grpSpLocks noChangeAspect="1"/>
          </p:cNvGrpSpPr>
          <p:nvPr/>
        </p:nvGrpSpPr>
        <p:grpSpPr bwMode="auto">
          <a:xfrm>
            <a:off x="4028388" y="1522898"/>
            <a:ext cx="1223338" cy="1412995"/>
            <a:chOff x="3672" y="1563"/>
            <a:chExt cx="1695" cy="2024"/>
          </a:xfrm>
        </p:grpSpPr>
        <p:sp>
          <p:nvSpPr>
            <p:cNvPr id="21" name="AutoShape 4"/>
            <p:cNvSpPr>
              <a:spLocks noChangeAspect="1" noChangeArrowheads="1" noTextEdit="1"/>
            </p:cNvSpPr>
            <p:nvPr/>
          </p:nvSpPr>
          <p:spPr bwMode="auto">
            <a:xfrm>
              <a:off x="3672" y="1563"/>
              <a:ext cx="1695" cy="14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grpSp>
          <p:nvGrpSpPr>
            <p:cNvPr id="22" name="Group 206"/>
            <p:cNvGrpSpPr>
              <a:grpSpLocks/>
            </p:cNvGrpSpPr>
            <p:nvPr/>
          </p:nvGrpSpPr>
          <p:grpSpPr bwMode="auto">
            <a:xfrm>
              <a:off x="3881" y="1641"/>
              <a:ext cx="1376" cy="1946"/>
              <a:chOff x="3881" y="1641"/>
              <a:chExt cx="1376" cy="1946"/>
            </a:xfrm>
          </p:grpSpPr>
          <p:sp>
            <p:nvSpPr>
              <p:cNvPr id="85" name="Freeform 6"/>
              <p:cNvSpPr>
                <a:spLocks/>
              </p:cNvSpPr>
              <p:nvPr/>
            </p:nvSpPr>
            <p:spPr bwMode="auto">
              <a:xfrm>
                <a:off x="3881" y="1897"/>
                <a:ext cx="97" cy="51"/>
              </a:xfrm>
              <a:custGeom>
                <a:avLst/>
                <a:gdLst>
                  <a:gd name="T0" fmla="*/ 146 w 291"/>
                  <a:gd name="T1" fmla="*/ 0 h 152"/>
                  <a:gd name="T2" fmla="*/ 172 w 291"/>
                  <a:gd name="T3" fmla="*/ 3 h 152"/>
                  <a:gd name="T4" fmla="*/ 200 w 291"/>
                  <a:gd name="T5" fmla="*/ 9 h 152"/>
                  <a:gd name="T6" fmla="*/ 224 w 291"/>
                  <a:gd name="T7" fmla="*/ 14 h 152"/>
                  <a:gd name="T8" fmla="*/ 248 w 291"/>
                  <a:gd name="T9" fmla="*/ 24 h 152"/>
                  <a:gd name="T10" fmla="*/ 265 w 291"/>
                  <a:gd name="T11" fmla="*/ 35 h 152"/>
                  <a:gd name="T12" fmla="*/ 280 w 291"/>
                  <a:gd name="T13" fmla="*/ 46 h 152"/>
                  <a:gd name="T14" fmla="*/ 289 w 291"/>
                  <a:gd name="T15" fmla="*/ 62 h 152"/>
                  <a:gd name="T16" fmla="*/ 291 w 291"/>
                  <a:gd name="T17" fmla="*/ 76 h 152"/>
                  <a:gd name="T18" fmla="*/ 289 w 291"/>
                  <a:gd name="T19" fmla="*/ 90 h 152"/>
                  <a:gd name="T20" fmla="*/ 280 w 291"/>
                  <a:gd name="T21" fmla="*/ 105 h 152"/>
                  <a:gd name="T22" fmla="*/ 265 w 291"/>
                  <a:gd name="T23" fmla="*/ 117 h 152"/>
                  <a:gd name="T24" fmla="*/ 248 w 291"/>
                  <a:gd name="T25" fmla="*/ 129 h 152"/>
                  <a:gd name="T26" fmla="*/ 224 w 291"/>
                  <a:gd name="T27" fmla="*/ 138 h 152"/>
                  <a:gd name="T28" fmla="*/ 200 w 291"/>
                  <a:gd name="T29" fmla="*/ 146 h 152"/>
                  <a:gd name="T30" fmla="*/ 172 w 291"/>
                  <a:gd name="T31" fmla="*/ 149 h 152"/>
                  <a:gd name="T32" fmla="*/ 146 w 291"/>
                  <a:gd name="T33" fmla="*/ 152 h 152"/>
                  <a:gd name="T34" fmla="*/ 116 w 291"/>
                  <a:gd name="T35" fmla="*/ 149 h 152"/>
                  <a:gd name="T36" fmla="*/ 90 w 291"/>
                  <a:gd name="T37" fmla="*/ 146 h 152"/>
                  <a:gd name="T38" fmla="*/ 63 w 291"/>
                  <a:gd name="T39" fmla="*/ 138 h 152"/>
                  <a:gd name="T40" fmla="*/ 43 w 291"/>
                  <a:gd name="T41" fmla="*/ 129 h 152"/>
                  <a:gd name="T42" fmla="*/ 25 w 291"/>
                  <a:gd name="T43" fmla="*/ 117 h 152"/>
                  <a:gd name="T44" fmla="*/ 11 w 291"/>
                  <a:gd name="T45" fmla="*/ 105 h 152"/>
                  <a:gd name="T46" fmla="*/ 3 w 291"/>
                  <a:gd name="T47" fmla="*/ 90 h 152"/>
                  <a:gd name="T48" fmla="*/ 0 w 291"/>
                  <a:gd name="T49" fmla="*/ 76 h 152"/>
                  <a:gd name="T50" fmla="*/ 3 w 291"/>
                  <a:gd name="T51" fmla="*/ 62 h 152"/>
                  <a:gd name="T52" fmla="*/ 11 w 291"/>
                  <a:gd name="T53" fmla="*/ 46 h 152"/>
                  <a:gd name="T54" fmla="*/ 25 w 291"/>
                  <a:gd name="T55" fmla="*/ 35 h 152"/>
                  <a:gd name="T56" fmla="*/ 43 w 291"/>
                  <a:gd name="T57" fmla="*/ 24 h 152"/>
                  <a:gd name="T58" fmla="*/ 63 w 291"/>
                  <a:gd name="T59" fmla="*/ 14 h 152"/>
                  <a:gd name="T60" fmla="*/ 90 w 291"/>
                  <a:gd name="T61" fmla="*/ 9 h 152"/>
                  <a:gd name="T62" fmla="*/ 116 w 291"/>
                  <a:gd name="T63" fmla="*/ 3 h 152"/>
                  <a:gd name="T64" fmla="*/ 146 w 291"/>
                  <a:gd name="T65" fmla="*/ 0 h 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91" h="152">
                    <a:moveTo>
                      <a:pt x="146" y="0"/>
                    </a:moveTo>
                    <a:lnTo>
                      <a:pt x="172" y="3"/>
                    </a:lnTo>
                    <a:lnTo>
                      <a:pt x="200" y="9"/>
                    </a:lnTo>
                    <a:lnTo>
                      <a:pt x="224" y="14"/>
                    </a:lnTo>
                    <a:lnTo>
                      <a:pt x="248" y="24"/>
                    </a:lnTo>
                    <a:lnTo>
                      <a:pt x="265" y="35"/>
                    </a:lnTo>
                    <a:lnTo>
                      <a:pt x="280" y="46"/>
                    </a:lnTo>
                    <a:lnTo>
                      <a:pt x="289" y="62"/>
                    </a:lnTo>
                    <a:lnTo>
                      <a:pt x="291" y="76"/>
                    </a:lnTo>
                    <a:lnTo>
                      <a:pt x="289" y="90"/>
                    </a:lnTo>
                    <a:lnTo>
                      <a:pt x="280" y="105"/>
                    </a:lnTo>
                    <a:lnTo>
                      <a:pt x="265" y="117"/>
                    </a:lnTo>
                    <a:lnTo>
                      <a:pt x="248" y="129"/>
                    </a:lnTo>
                    <a:lnTo>
                      <a:pt x="224" y="138"/>
                    </a:lnTo>
                    <a:lnTo>
                      <a:pt x="200" y="146"/>
                    </a:lnTo>
                    <a:lnTo>
                      <a:pt x="172" y="149"/>
                    </a:lnTo>
                    <a:lnTo>
                      <a:pt x="146" y="152"/>
                    </a:lnTo>
                    <a:lnTo>
                      <a:pt x="116" y="149"/>
                    </a:lnTo>
                    <a:lnTo>
                      <a:pt x="90" y="146"/>
                    </a:lnTo>
                    <a:lnTo>
                      <a:pt x="63" y="138"/>
                    </a:lnTo>
                    <a:lnTo>
                      <a:pt x="43" y="129"/>
                    </a:lnTo>
                    <a:lnTo>
                      <a:pt x="25" y="117"/>
                    </a:lnTo>
                    <a:lnTo>
                      <a:pt x="11" y="105"/>
                    </a:lnTo>
                    <a:lnTo>
                      <a:pt x="3" y="90"/>
                    </a:lnTo>
                    <a:lnTo>
                      <a:pt x="0" y="76"/>
                    </a:lnTo>
                    <a:lnTo>
                      <a:pt x="3" y="62"/>
                    </a:lnTo>
                    <a:lnTo>
                      <a:pt x="11" y="46"/>
                    </a:lnTo>
                    <a:lnTo>
                      <a:pt x="25" y="35"/>
                    </a:lnTo>
                    <a:lnTo>
                      <a:pt x="43" y="24"/>
                    </a:lnTo>
                    <a:lnTo>
                      <a:pt x="63" y="14"/>
                    </a:lnTo>
                    <a:lnTo>
                      <a:pt x="90" y="9"/>
                    </a:lnTo>
                    <a:lnTo>
                      <a:pt x="116" y="3"/>
                    </a:lnTo>
                    <a:lnTo>
                      <a:pt x="146" y="0"/>
                    </a:lnTo>
                    <a:close/>
                  </a:path>
                </a:pathLst>
              </a:custGeom>
              <a:solidFill>
                <a:srgbClr val="704A29"/>
              </a:solidFill>
              <a:ln w="6">
                <a:solidFill>
                  <a:srgbClr val="BFBF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" name="Freeform 7"/>
              <p:cNvSpPr>
                <a:spLocks/>
              </p:cNvSpPr>
              <p:nvPr/>
            </p:nvSpPr>
            <p:spPr bwMode="auto">
              <a:xfrm>
                <a:off x="4016" y="1641"/>
                <a:ext cx="506" cy="414"/>
              </a:xfrm>
              <a:custGeom>
                <a:avLst/>
                <a:gdLst>
                  <a:gd name="T0" fmla="*/ 182 w 1518"/>
                  <a:gd name="T1" fmla="*/ 1200 h 1241"/>
                  <a:gd name="T2" fmla="*/ 88 w 1518"/>
                  <a:gd name="T3" fmla="*/ 1235 h 1241"/>
                  <a:gd name="T4" fmla="*/ 32 w 1518"/>
                  <a:gd name="T5" fmla="*/ 1241 h 1241"/>
                  <a:gd name="T6" fmla="*/ 4 w 1518"/>
                  <a:gd name="T7" fmla="*/ 1224 h 1241"/>
                  <a:gd name="T8" fmla="*/ 0 w 1518"/>
                  <a:gd name="T9" fmla="*/ 1183 h 1241"/>
                  <a:gd name="T10" fmla="*/ 15 w 1518"/>
                  <a:gd name="T11" fmla="*/ 1124 h 1241"/>
                  <a:gd name="T12" fmla="*/ 42 w 1518"/>
                  <a:gd name="T13" fmla="*/ 1046 h 1241"/>
                  <a:gd name="T14" fmla="*/ 74 w 1518"/>
                  <a:gd name="T15" fmla="*/ 952 h 1241"/>
                  <a:gd name="T16" fmla="*/ 106 w 1518"/>
                  <a:gd name="T17" fmla="*/ 844 h 1241"/>
                  <a:gd name="T18" fmla="*/ 115 w 1518"/>
                  <a:gd name="T19" fmla="*/ 800 h 1241"/>
                  <a:gd name="T20" fmla="*/ 126 w 1518"/>
                  <a:gd name="T21" fmla="*/ 754 h 1241"/>
                  <a:gd name="T22" fmla="*/ 144 w 1518"/>
                  <a:gd name="T23" fmla="*/ 701 h 1241"/>
                  <a:gd name="T24" fmla="*/ 164 w 1518"/>
                  <a:gd name="T25" fmla="*/ 649 h 1241"/>
                  <a:gd name="T26" fmla="*/ 191 w 1518"/>
                  <a:gd name="T27" fmla="*/ 596 h 1241"/>
                  <a:gd name="T28" fmla="*/ 226 w 1518"/>
                  <a:gd name="T29" fmla="*/ 547 h 1241"/>
                  <a:gd name="T30" fmla="*/ 266 w 1518"/>
                  <a:gd name="T31" fmla="*/ 496 h 1241"/>
                  <a:gd name="T32" fmla="*/ 319 w 1518"/>
                  <a:gd name="T33" fmla="*/ 453 h 1241"/>
                  <a:gd name="T34" fmla="*/ 422 w 1518"/>
                  <a:gd name="T35" fmla="*/ 386 h 1241"/>
                  <a:gd name="T36" fmla="*/ 544 w 1518"/>
                  <a:gd name="T37" fmla="*/ 324 h 1241"/>
                  <a:gd name="T38" fmla="*/ 678 w 1518"/>
                  <a:gd name="T39" fmla="*/ 269 h 1241"/>
                  <a:gd name="T40" fmla="*/ 823 w 1518"/>
                  <a:gd name="T41" fmla="*/ 216 h 1241"/>
                  <a:gd name="T42" fmla="*/ 963 w 1518"/>
                  <a:gd name="T43" fmla="*/ 172 h 1241"/>
                  <a:gd name="T44" fmla="*/ 1097 w 1518"/>
                  <a:gd name="T45" fmla="*/ 132 h 1241"/>
                  <a:gd name="T46" fmla="*/ 1217 w 1518"/>
                  <a:gd name="T47" fmla="*/ 94 h 1241"/>
                  <a:gd name="T48" fmla="*/ 1319 w 1518"/>
                  <a:gd name="T49" fmla="*/ 59 h 1241"/>
                  <a:gd name="T50" fmla="*/ 1469 w 1518"/>
                  <a:gd name="T51" fmla="*/ 10 h 1241"/>
                  <a:gd name="T52" fmla="*/ 1518 w 1518"/>
                  <a:gd name="T53" fmla="*/ 0 h 1241"/>
                  <a:gd name="T54" fmla="*/ 1486 w 1518"/>
                  <a:gd name="T55" fmla="*/ 32 h 1241"/>
                  <a:gd name="T56" fmla="*/ 1399 w 1518"/>
                  <a:gd name="T57" fmla="*/ 97 h 1241"/>
                  <a:gd name="T58" fmla="*/ 1270 w 1518"/>
                  <a:gd name="T59" fmla="*/ 191 h 1241"/>
                  <a:gd name="T60" fmla="*/ 1123 w 1518"/>
                  <a:gd name="T61" fmla="*/ 307 h 1241"/>
                  <a:gd name="T62" fmla="*/ 977 w 1518"/>
                  <a:gd name="T63" fmla="*/ 444 h 1241"/>
                  <a:gd name="T64" fmla="*/ 855 w 1518"/>
                  <a:gd name="T65" fmla="*/ 599 h 1241"/>
                  <a:gd name="T66" fmla="*/ 755 w 1518"/>
                  <a:gd name="T67" fmla="*/ 742 h 1241"/>
                  <a:gd name="T68" fmla="*/ 670 w 1518"/>
                  <a:gd name="T69" fmla="*/ 852 h 1241"/>
                  <a:gd name="T70" fmla="*/ 594 w 1518"/>
                  <a:gd name="T71" fmla="*/ 941 h 1241"/>
                  <a:gd name="T72" fmla="*/ 521 w 1518"/>
                  <a:gd name="T73" fmla="*/ 1008 h 1241"/>
                  <a:gd name="T74" fmla="*/ 448 w 1518"/>
                  <a:gd name="T75" fmla="*/ 1063 h 1241"/>
                  <a:gd name="T76" fmla="*/ 369 w 1518"/>
                  <a:gd name="T77" fmla="*/ 1110 h 1241"/>
                  <a:gd name="T78" fmla="*/ 282 w 1518"/>
                  <a:gd name="T79" fmla="*/ 1154 h 1241"/>
                  <a:gd name="T80" fmla="*/ 182 w 1518"/>
                  <a:gd name="T81" fmla="*/ 1200 h 12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18" h="1241">
                    <a:moveTo>
                      <a:pt x="182" y="1200"/>
                    </a:moveTo>
                    <a:lnTo>
                      <a:pt x="88" y="1235"/>
                    </a:lnTo>
                    <a:lnTo>
                      <a:pt x="32" y="1241"/>
                    </a:lnTo>
                    <a:lnTo>
                      <a:pt x="4" y="1224"/>
                    </a:lnTo>
                    <a:lnTo>
                      <a:pt x="0" y="1183"/>
                    </a:lnTo>
                    <a:lnTo>
                      <a:pt x="15" y="1124"/>
                    </a:lnTo>
                    <a:lnTo>
                      <a:pt x="42" y="1046"/>
                    </a:lnTo>
                    <a:lnTo>
                      <a:pt x="74" y="952"/>
                    </a:lnTo>
                    <a:lnTo>
                      <a:pt x="106" y="844"/>
                    </a:lnTo>
                    <a:lnTo>
                      <a:pt x="115" y="800"/>
                    </a:lnTo>
                    <a:lnTo>
                      <a:pt x="126" y="754"/>
                    </a:lnTo>
                    <a:lnTo>
                      <a:pt x="144" y="701"/>
                    </a:lnTo>
                    <a:lnTo>
                      <a:pt x="164" y="649"/>
                    </a:lnTo>
                    <a:lnTo>
                      <a:pt x="191" y="596"/>
                    </a:lnTo>
                    <a:lnTo>
                      <a:pt x="226" y="547"/>
                    </a:lnTo>
                    <a:lnTo>
                      <a:pt x="266" y="496"/>
                    </a:lnTo>
                    <a:lnTo>
                      <a:pt x="319" y="453"/>
                    </a:lnTo>
                    <a:lnTo>
                      <a:pt x="422" y="386"/>
                    </a:lnTo>
                    <a:lnTo>
                      <a:pt x="544" y="324"/>
                    </a:lnTo>
                    <a:lnTo>
                      <a:pt x="678" y="269"/>
                    </a:lnTo>
                    <a:lnTo>
                      <a:pt x="823" y="216"/>
                    </a:lnTo>
                    <a:lnTo>
                      <a:pt x="963" y="172"/>
                    </a:lnTo>
                    <a:lnTo>
                      <a:pt x="1097" y="132"/>
                    </a:lnTo>
                    <a:lnTo>
                      <a:pt x="1217" y="94"/>
                    </a:lnTo>
                    <a:lnTo>
                      <a:pt x="1319" y="59"/>
                    </a:lnTo>
                    <a:lnTo>
                      <a:pt x="1469" y="10"/>
                    </a:lnTo>
                    <a:lnTo>
                      <a:pt x="1518" y="0"/>
                    </a:lnTo>
                    <a:lnTo>
                      <a:pt x="1486" y="32"/>
                    </a:lnTo>
                    <a:lnTo>
                      <a:pt x="1399" y="97"/>
                    </a:lnTo>
                    <a:lnTo>
                      <a:pt x="1270" y="191"/>
                    </a:lnTo>
                    <a:lnTo>
                      <a:pt x="1123" y="307"/>
                    </a:lnTo>
                    <a:lnTo>
                      <a:pt x="977" y="444"/>
                    </a:lnTo>
                    <a:lnTo>
                      <a:pt x="855" y="599"/>
                    </a:lnTo>
                    <a:lnTo>
                      <a:pt x="755" y="742"/>
                    </a:lnTo>
                    <a:lnTo>
                      <a:pt x="670" y="852"/>
                    </a:lnTo>
                    <a:lnTo>
                      <a:pt x="594" y="941"/>
                    </a:lnTo>
                    <a:lnTo>
                      <a:pt x="521" y="1008"/>
                    </a:lnTo>
                    <a:lnTo>
                      <a:pt x="448" y="1063"/>
                    </a:lnTo>
                    <a:lnTo>
                      <a:pt x="369" y="1110"/>
                    </a:lnTo>
                    <a:lnTo>
                      <a:pt x="282" y="1154"/>
                    </a:lnTo>
                    <a:lnTo>
                      <a:pt x="182" y="1200"/>
                    </a:lnTo>
                    <a:close/>
                  </a:path>
                </a:pathLst>
              </a:custGeom>
              <a:solidFill>
                <a:srgbClr val="004728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" name="Freeform 8"/>
              <p:cNvSpPr>
                <a:spLocks/>
              </p:cNvSpPr>
              <p:nvPr/>
            </p:nvSpPr>
            <p:spPr bwMode="auto">
              <a:xfrm>
                <a:off x="4025" y="1642"/>
                <a:ext cx="495" cy="385"/>
              </a:xfrm>
              <a:custGeom>
                <a:avLst/>
                <a:gdLst>
                  <a:gd name="T0" fmla="*/ 190 w 1485"/>
                  <a:gd name="T1" fmla="*/ 1107 h 1156"/>
                  <a:gd name="T2" fmla="*/ 96 w 1485"/>
                  <a:gd name="T3" fmla="*/ 1141 h 1156"/>
                  <a:gd name="T4" fmla="*/ 37 w 1485"/>
                  <a:gd name="T5" fmla="*/ 1156 h 1156"/>
                  <a:gd name="T6" fmla="*/ 5 w 1485"/>
                  <a:gd name="T7" fmla="*/ 1145 h 1156"/>
                  <a:gd name="T8" fmla="*/ 0 w 1485"/>
                  <a:gd name="T9" fmla="*/ 1113 h 1156"/>
                  <a:gd name="T10" fmla="*/ 8 w 1485"/>
                  <a:gd name="T11" fmla="*/ 1062 h 1156"/>
                  <a:gd name="T12" fmla="*/ 32 w 1485"/>
                  <a:gd name="T13" fmla="*/ 989 h 1156"/>
                  <a:gd name="T14" fmla="*/ 67 w 1485"/>
                  <a:gd name="T15" fmla="*/ 905 h 1156"/>
                  <a:gd name="T16" fmla="*/ 102 w 1485"/>
                  <a:gd name="T17" fmla="*/ 800 h 1156"/>
                  <a:gd name="T18" fmla="*/ 114 w 1485"/>
                  <a:gd name="T19" fmla="*/ 760 h 1156"/>
                  <a:gd name="T20" fmla="*/ 128 w 1485"/>
                  <a:gd name="T21" fmla="*/ 716 h 1156"/>
                  <a:gd name="T22" fmla="*/ 149 w 1485"/>
                  <a:gd name="T23" fmla="*/ 666 h 1156"/>
                  <a:gd name="T24" fmla="*/ 175 w 1485"/>
                  <a:gd name="T25" fmla="*/ 614 h 1156"/>
                  <a:gd name="T26" fmla="*/ 207 w 1485"/>
                  <a:gd name="T27" fmla="*/ 563 h 1156"/>
                  <a:gd name="T28" fmla="*/ 245 w 1485"/>
                  <a:gd name="T29" fmla="*/ 514 h 1156"/>
                  <a:gd name="T30" fmla="*/ 290 w 1485"/>
                  <a:gd name="T31" fmla="*/ 468 h 1156"/>
                  <a:gd name="T32" fmla="*/ 344 w 1485"/>
                  <a:gd name="T33" fmla="*/ 423 h 1156"/>
                  <a:gd name="T34" fmla="*/ 444 w 1485"/>
                  <a:gd name="T35" fmla="*/ 360 h 1156"/>
                  <a:gd name="T36" fmla="*/ 562 w 1485"/>
                  <a:gd name="T37" fmla="*/ 301 h 1156"/>
                  <a:gd name="T38" fmla="*/ 691 w 1485"/>
                  <a:gd name="T39" fmla="*/ 248 h 1156"/>
                  <a:gd name="T40" fmla="*/ 824 w 1485"/>
                  <a:gd name="T41" fmla="*/ 199 h 1156"/>
                  <a:gd name="T42" fmla="*/ 958 w 1485"/>
                  <a:gd name="T43" fmla="*/ 155 h 1156"/>
                  <a:gd name="T44" fmla="*/ 1087 w 1485"/>
                  <a:gd name="T45" fmla="*/ 118 h 1156"/>
                  <a:gd name="T46" fmla="*/ 1205 w 1485"/>
                  <a:gd name="T47" fmla="*/ 83 h 1156"/>
                  <a:gd name="T48" fmla="*/ 1304 w 1485"/>
                  <a:gd name="T49" fmla="*/ 50 h 1156"/>
                  <a:gd name="T50" fmla="*/ 1442 w 1485"/>
                  <a:gd name="T51" fmla="*/ 7 h 1156"/>
                  <a:gd name="T52" fmla="*/ 1485 w 1485"/>
                  <a:gd name="T53" fmla="*/ 0 h 1156"/>
                  <a:gd name="T54" fmla="*/ 1456 w 1485"/>
                  <a:gd name="T55" fmla="*/ 29 h 1156"/>
                  <a:gd name="T56" fmla="*/ 1368 w 1485"/>
                  <a:gd name="T57" fmla="*/ 88 h 1156"/>
                  <a:gd name="T58" fmla="*/ 1243 w 1485"/>
                  <a:gd name="T59" fmla="*/ 175 h 1156"/>
                  <a:gd name="T60" fmla="*/ 1103 w 1485"/>
                  <a:gd name="T61" fmla="*/ 283 h 1156"/>
                  <a:gd name="T62" fmla="*/ 958 w 1485"/>
                  <a:gd name="T63" fmla="*/ 409 h 1156"/>
                  <a:gd name="T64" fmla="*/ 839 w 1485"/>
                  <a:gd name="T65" fmla="*/ 549 h 1156"/>
                  <a:gd name="T66" fmla="*/ 740 w 1485"/>
                  <a:gd name="T67" fmla="*/ 681 h 1156"/>
                  <a:gd name="T68" fmla="*/ 658 w 1485"/>
                  <a:gd name="T69" fmla="*/ 782 h 1156"/>
                  <a:gd name="T70" fmla="*/ 581 w 1485"/>
                  <a:gd name="T71" fmla="*/ 865 h 1156"/>
                  <a:gd name="T72" fmla="*/ 514 w 1485"/>
                  <a:gd name="T73" fmla="*/ 929 h 1156"/>
                  <a:gd name="T74" fmla="*/ 444 w 1485"/>
                  <a:gd name="T75" fmla="*/ 978 h 1156"/>
                  <a:gd name="T76" fmla="*/ 368 w 1485"/>
                  <a:gd name="T77" fmla="*/ 1022 h 1156"/>
                  <a:gd name="T78" fmla="*/ 287 w 1485"/>
                  <a:gd name="T79" fmla="*/ 1062 h 1156"/>
                  <a:gd name="T80" fmla="*/ 190 w 1485"/>
                  <a:gd name="T81" fmla="*/ 1107 h 1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85" h="1156">
                    <a:moveTo>
                      <a:pt x="190" y="1107"/>
                    </a:moveTo>
                    <a:lnTo>
                      <a:pt x="96" y="1141"/>
                    </a:lnTo>
                    <a:lnTo>
                      <a:pt x="37" y="1156"/>
                    </a:lnTo>
                    <a:lnTo>
                      <a:pt x="5" y="1145"/>
                    </a:lnTo>
                    <a:lnTo>
                      <a:pt x="0" y="1113"/>
                    </a:lnTo>
                    <a:lnTo>
                      <a:pt x="8" y="1062"/>
                    </a:lnTo>
                    <a:lnTo>
                      <a:pt x="32" y="989"/>
                    </a:lnTo>
                    <a:lnTo>
                      <a:pt x="67" y="905"/>
                    </a:lnTo>
                    <a:lnTo>
                      <a:pt x="102" y="800"/>
                    </a:lnTo>
                    <a:lnTo>
                      <a:pt x="114" y="760"/>
                    </a:lnTo>
                    <a:lnTo>
                      <a:pt x="128" y="716"/>
                    </a:lnTo>
                    <a:lnTo>
                      <a:pt x="149" y="666"/>
                    </a:lnTo>
                    <a:lnTo>
                      <a:pt x="175" y="614"/>
                    </a:lnTo>
                    <a:lnTo>
                      <a:pt x="207" y="563"/>
                    </a:lnTo>
                    <a:lnTo>
                      <a:pt x="245" y="514"/>
                    </a:lnTo>
                    <a:lnTo>
                      <a:pt x="290" y="468"/>
                    </a:lnTo>
                    <a:lnTo>
                      <a:pt x="344" y="423"/>
                    </a:lnTo>
                    <a:lnTo>
                      <a:pt x="444" y="360"/>
                    </a:lnTo>
                    <a:lnTo>
                      <a:pt x="562" y="301"/>
                    </a:lnTo>
                    <a:lnTo>
                      <a:pt x="691" y="248"/>
                    </a:lnTo>
                    <a:lnTo>
                      <a:pt x="824" y="199"/>
                    </a:lnTo>
                    <a:lnTo>
                      <a:pt x="958" y="155"/>
                    </a:lnTo>
                    <a:lnTo>
                      <a:pt x="1087" y="118"/>
                    </a:lnTo>
                    <a:lnTo>
                      <a:pt x="1205" y="83"/>
                    </a:lnTo>
                    <a:lnTo>
                      <a:pt x="1304" y="50"/>
                    </a:lnTo>
                    <a:lnTo>
                      <a:pt x="1442" y="7"/>
                    </a:lnTo>
                    <a:lnTo>
                      <a:pt x="1485" y="0"/>
                    </a:lnTo>
                    <a:lnTo>
                      <a:pt x="1456" y="29"/>
                    </a:lnTo>
                    <a:lnTo>
                      <a:pt x="1368" y="88"/>
                    </a:lnTo>
                    <a:lnTo>
                      <a:pt x="1243" y="175"/>
                    </a:lnTo>
                    <a:lnTo>
                      <a:pt x="1103" y="283"/>
                    </a:lnTo>
                    <a:lnTo>
                      <a:pt x="958" y="409"/>
                    </a:lnTo>
                    <a:lnTo>
                      <a:pt x="839" y="549"/>
                    </a:lnTo>
                    <a:lnTo>
                      <a:pt x="740" y="681"/>
                    </a:lnTo>
                    <a:lnTo>
                      <a:pt x="658" y="782"/>
                    </a:lnTo>
                    <a:lnTo>
                      <a:pt x="581" y="865"/>
                    </a:lnTo>
                    <a:lnTo>
                      <a:pt x="514" y="929"/>
                    </a:lnTo>
                    <a:lnTo>
                      <a:pt x="444" y="978"/>
                    </a:lnTo>
                    <a:lnTo>
                      <a:pt x="368" y="1022"/>
                    </a:lnTo>
                    <a:lnTo>
                      <a:pt x="287" y="1062"/>
                    </a:lnTo>
                    <a:lnTo>
                      <a:pt x="190" y="1107"/>
                    </a:lnTo>
                    <a:close/>
                  </a:path>
                </a:pathLst>
              </a:custGeom>
              <a:solidFill>
                <a:srgbClr val="004D2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" name="Freeform 9"/>
              <p:cNvSpPr>
                <a:spLocks/>
              </p:cNvSpPr>
              <p:nvPr/>
            </p:nvSpPr>
            <p:spPr bwMode="auto">
              <a:xfrm>
                <a:off x="4033" y="1643"/>
                <a:ext cx="486" cy="357"/>
              </a:xfrm>
              <a:custGeom>
                <a:avLst/>
                <a:gdLst>
                  <a:gd name="T0" fmla="*/ 199 w 1457"/>
                  <a:gd name="T1" fmla="*/ 1009 h 1071"/>
                  <a:gd name="T2" fmla="*/ 108 w 1457"/>
                  <a:gd name="T3" fmla="*/ 1053 h 1071"/>
                  <a:gd name="T4" fmla="*/ 47 w 1457"/>
                  <a:gd name="T5" fmla="*/ 1071 h 1071"/>
                  <a:gd name="T6" fmla="*/ 12 w 1457"/>
                  <a:gd name="T7" fmla="*/ 1068 h 1071"/>
                  <a:gd name="T8" fmla="*/ 0 w 1457"/>
                  <a:gd name="T9" fmla="*/ 1044 h 1071"/>
                  <a:gd name="T10" fmla="*/ 6 w 1457"/>
                  <a:gd name="T11" fmla="*/ 1001 h 1071"/>
                  <a:gd name="T12" fmla="*/ 27 w 1457"/>
                  <a:gd name="T13" fmla="*/ 939 h 1071"/>
                  <a:gd name="T14" fmla="*/ 59 w 1457"/>
                  <a:gd name="T15" fmla="*/ 858 h 1071"/>
                  <a:gd name="T16" fmla="*/ 97 w 1457"/>
                  <a:gd name="T17" fmla="*/ 756 h 1071"/>
                  <a:gd name="T18" fmla="*/ 111 w 1457"/>
                  <a:gd name="T19" fmla="*/ 718 h 1071"/>
                  <a:gd name="T20" fmla="*/ 132 w 1457"/>
                  <a:gd name="T21" fmla="*/ 670 h 1071"/>
                  <a:gd name="T22" fmla="*/ 155 w 1457"/>
                  <a:gd name="T23" fmla="*/ 624 h 1071"/>
                  <a:gd name="T24" fmla="*/ 187 w 1457"/>
                  <a:gd name="T25" fmla="*/ 575 h 1071"/>
                  <a:gd name="T26" fmla="*/ 222 w 1457"/>
                  <a:gd name="T27" fmla="*/ 524 h 1071"/>
                  <a:gd name="T28" fmla="*/ 267 w 1457"/>
                  <a:gd name="T29" fmla="*/ 478 h 1071"/>
                  <a:gd name="T30" fmla="*/ 316 w 1457"/>
                  <a:gd name="T31" fmla="*/ 432 h 1071"/>
                  <a:gd name="T32" fmla="*/ 372 w 1457"/>
                  <a:gd name="T33" fmla="*/ 390 h 1071"/>
                  <a:gd name="T34" fmla="*/ 471 w 1457"/>
                  <a:gd name="T35" fmla="*/ 332 h 1071"/>
                  <a:gd name="T36" fmla="*/ 585 w 1457"/>
                  <a:gd name="T37" fmla="*/ 276 h 1071"/>
                  <a:gd name="T38" fmla="*/ 708 w 1457"/>
                  <a:gd name="T39" fmla="*/ 227 h 1071"/>
                  <a:gd name="T40" fmla="*/ 836 w 1457"/>
                  <a:gd name="T41" fmla="*/ 184 h 1071"/>
                  <a:gd name="T42" fmla="*/ 962 w 1457"/>
                  <a:gd name="T43" fmla="*/ 146 h 1071"/>
                  <a:gd name="T44" fmla="*/ 1082 w 1457"/>
                  <a:gd name="T45" fmla="*/ 108 h 1071"/>
                  <a:gd name="T46" fmla="*/ 1193 w 1457"/>
                  <a:gd name="T47" fmla="*/ 76 h 1071"/>
                  <a:gd name="T48" fmla="*/ 1287 w 1457"/>
                  <a:gd name="T49" fmla="*/ 46 h 1071"/>
                  <a:gd name="T50" fmla="*/ 1416 w 1457"/>
                  <a:gd name="T51" fmla="*/ 6 h 1071"/>
                  <a:gd name="T52" fmla="*/ 1457 w 1457"/>
                  <a:gd name="T53" fmla="*/ 0 h 1071"/>
                  <a:gd name="T54" fmla="*/ 1424 w 1457"/>
                  <a:gd name="T55" fmla="*/ 23 h 1071"/>
                  <a:gd name="T56" fmla="*/ 1339 w 1457"/>
                  <a:gd name="T57" fmla="*/ 76 h 1071"/>
                  <a:gd name="T58" fmla="*/ 1217 w 1457"/>
                  <a:gd name="T59" fmla="*/ 154 h 1071"/>
                  <a:gd name="T60" fmla="*/ 1077 w 1457"/>
                  <a:gd name="T61" fmla="*/ 254 h 1071"/>
                  <a:gd name="T62" fmla="*/ 938 w 1457"/>
                  <a:gd name="T63" fmla="*/ 370 h 1071"/>
                  <a:gd name="T64" fmla="*/ 822 w 1457"/>
                  <a:gd name="T65" fmla="*/ 499 h 1071"/>
                  <a:gd name="T66" fmla="*/ 728 w 1457"/>
                  <a:gd name="T67" fmla="*/ 618 h 1071"/>
                  <a:gd name="T68" fmla="*/ 647 w 1457"/>
                  <a:gd name="T69" fmla="*/ 715 h 1071"/>
                  <a:gd name="T70" fmla="*/ 576 w 1457"/>
                  <a:gd name="T71" fmla="*/ 788 h 1071"/>
                  <a:gd name="T72" fmla="*/ 512 w 1457"/>
                  <a:gd name="T73" fmla="*/ 845 h 1071"/>
                  <a:gd name="T74" fmla="*/ 445 w 1457"/>
                  <a:gd name="T75" fmla="*/ 896 h 1071"/>
                  <a:gd name="T76" fmla="*/ 372 w 1457"/>
                  <a:gd name="T77" fmla="*/ 934 h 1071"/>
                  <a:gd name="T78" fmla="*/ 293 w 1457"/>
                  <a:gd name="T79" fmla="*/ 971 h 1071"/>
                  <a:gd name="T80" fmla="*/ 199 w 1457"/>
                  <a:gd name="T81" fmla="*/ 1009 h 10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57" h="1071">
                    <a:moveTo>
                      <a:pt x="199" y="1009"/>
                    </a:moveTo>
                    <a:lnTo>
                      <a:pt x="108" y="1053"/>
                    </a:lnTo>
                    <a:lnTo>
                      <a:pt x="47" y="1071"/>
                    </a:lnTo>
                    <a:lnTo>
                      <a:pt x="12" y="1068"/>
                    </a:lnTo>
                    <a:lnTo>
                      <a:pt x="0" y="1044"/>
                    </a:lnTo>
                    <a:lnTo>
                      <a:pt x="6" y="1001"/>
                    </a:lnTo>
                    <a:lnTo>
                      <a:pt x="27" y="939"/>
                    </a:lnTo>
                    <a:lnTo>
                      <a:pt x="59" y="858"/>
                    </a:lnTo>
                    <a:lnTo>
                      <a:pt x="97" y="756"/>
                    </a:lnTo>
                    <a:lnTo>
                      <a:pt x="111" y="718"/>
                    </a:lnTo>
                    <a:lnTo>
                      <a:pt x="132" y="670"/>
                    </a:lnTo>
                    <a:lnTo>
                      <a:pt x="155" y="624"/>
                    </a:lnTo>
                    <a:lnTo>
                      <a:pt x="187" y="575"/>
                    </a:lnTo>
                    <a:lnTo>
                      <a:pt x="222" y="524"/>
                    </a:lnTo>
                    <a:lnTo>
                      <a:pt x="267" y="478"/>
                    </a:lnTo>
                    <a:lnTo>
                      <a:pt x="316" y="432"/>
                    </a:lnTo>
                    <a:lnTo>
                      <a:pt x="372" y="390"/>
                    </a:lnTo>
                    <a:lnTo>
                      <a:pt x="471" y="332"/>
                    </a:lnTo>
                    <a:lnTo>
                      <a:pt x="585" y="276"/>
                    </a:lnTo>
                    <a:lnTo>
                      <a:pt x="708" y="227"/>
                    </a:lnTo>
                    <a:lnTo>
                      <a:pt x="836" y="184"/>
                    </a:lnTo>
                    <a:lnTo>
                      <a:pt x="962" y="146"/>
                    </a:lnTo>
                    <a:lnTo>
                      <a:pt x="1082" y="108"/>
                    </a:lnTo>
                    <a:lnTo>
                      <a:pt x="1193" y="76"/>
                    </a:lnTo>
                    <a:lnTo>
                      <a:pt x="1287" y="46"/>
                    </a:lnTo>
                    <a:lnTo>
                      <a:pt x="1416" y="6"/>
                    </a:lnTo>
                    <a:lnTo>
                      <a:pt x="1457" y="0"/>
                    </a:lnTo>
                    <a:lnTo>
                      <a:pt x="1424" y="23"/>
                    </a:lnTo>
                    <a:lnTo>
                      <a:pt x="1339" y="76"/>
                    </a:lnTo>
                    <a:lnTo>
                      <a:pt x="1217" y="154"/>
                    </a:lnTo>
                    <a:lnTo>
                      <a:pt x="1077" y="254"/>
                    </a:lnTo>
                    <a:lnTo>
                      <a:pt x="938" y="370"/>
                    </a:lnTo>
                    <a:lnTo>
                      <a:pt x="822" y="499"/>
                    </a:lnTo>
                    <a:lnTo>
                      <a:pt x="728" y="618"/>
                    </a:lnTo>
                    <a:lnTo>
                      <a:pt x="647" y="715"/>
                    </a:lnTo>
                    <a:lnTo>
                      <a:pt x="576" y="788"/>
                    </a:lnTo>
                    <a:lnTo>
                      <a:pt x="512" y="845"/>
                    </a:lnTo>
                    <a:lnTo>
                      <a:pt x="445" y="896"/>
                    </a:lnTo>
                    <a:lnTo>
                      <a:pt x="372" y="934"/>
                    </a:lnTo>
                    <a:lnTo>
                      <a:pt x="293" y="971"/>
                    </a:lnTo>
                    <a:lnTo>
                      <a:pt x="199" y="1009"/>
                    </a:lnTo>
                    <a:close/>
                  </a:path>
                </a:pathLst>
              </a:custGeom>
              <a:solidFill>
                <a:srgbClr val="005424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" name="Freeform 10"/>
              <p:cNvSpPr>
                <a:spLocks/>
              </p:cNvSpPr>
              <p:nvPr/>
            </p:nvSpPr>
            <p:spPr bwMode="auto">
              <a:xfrm>
                <a:off x="4042" y="1643"/>
                <a:ext cx="475" cy="332"/>
              </a:xfrm>
              <a:custGeom>
                <a:avLst/>
                <a:gdLst>
                  <a:gd name="T0" fmla="*/ 207 w 1424"/>
                  <a:gd name="T1" fmla="*/ 918 h 994"/>
                  <a:gd name="T2" fmla="*/ 116 w 1424"/>
                  <a:gd name="T3" fmla="*/ 963 h 994"/>
                  <a:gd name="T4" fmla="*/ 52 w 1424"/>
                  <a:gd name="T5" fmla="*/ 988 h 994"/>
                  <a:gd name="T6" fmla="*/ 14 w 1424"/>
                  <a:gd name="T7" fmla="*/ 994 h 994"/>
                  <a:gd name="T8" fmla="*/ 0 w 1424"/>
                  <a:gd name="T9" fmla="*/ 977 h 994"/>
                  <a:gd name="T10" fmla="*/ 0 w 1424"/>
                  <a:gd name="T11" fmla="*/ 942 h 994"/>
                  <a:gd name="T12" fmla="*/ 17 w 1424"/>
                  <a:gd name="T13" fmla="*/ 886 h 994"/>
                  <a:gd name="T14" fmla="*/ 46 w 1424"/>
                  <a:gd name="T15" fmla="*/ 810 h 994"/>
                  <a:gd name="T16" fmla="*/ 87 w 1424"/>
                  <a:gd name="T17" fmla="*/ 718 h 994"/>
                  <a:gd name="T18" fmla="*/ 105 w 1424"/>
                  <a:gd name="T19" fmla="*/ 677 h 994"/>
                  <a:gd name="T20" fmla="*/ 132 w 1424"/>
                  <a:gd name="T21" fmla="*/ 632 h 994"/>
                  <a:gd name="T22" fmla="*/ 157 w 1424"/>
                  <a:gd name="T23" fmla="*/ 586 h 994"/>
                  <a:gd name="T24" fmla="*/ 195 w 1424"/>
                  <a:gd name="T25" fmla="*/ 540 h 994"/>
                  <a:gd name="T26" fmla="*/ 234 w 1424"/>
                  <a:gd name="T27" fmla="*/ 492 h 994"/>
                  <a:gd name="T28" fmla="*/ 283 w 1424"/>
                  <a:gd name="T29" fmla="*/ 446 h 994"/>
                  <a:gd name="T30" fmla="*/ 336 w 1424"/>
                  <a:gd name="T31" fmla="*/ 402 h 994"/>
                  <a:gd name="T32" fmla="*/ 397 w 1424"/>
                  <a:gd name="T33" fmla="*/ 362 h 994"/>
                  <a:gd name="T34" fmla="*/ 496 w 1424"/>
                  <a:gd name="T35" fmla="*/ 308 h 994"/>
                  <a:gd name="T36" fmla="*/ 604 w 1424"/>
                  <a:gd name="T37" fmla="*/ 259 h 994"/>
                  <a:gd name="T38" fmla="*/ 725 w 1424"/>
                  <a:gd name="T39" fmla="*/ 212 h 994"/>
                  <a:gd name="T40" fmla="*/ 845 w 1424"/>
                  <a:gd name="T41" fmla="*/ 171 h 994"/>
                  <a:gd name="T42" fmla="*/ 964 w 1424"/>
                  <a:gd name="T43" fmla="*/ 133 h 994"/>
                  <a:gd name="T44" fmla="*/ 1075 w 1424"/>
                  <a:gd name="T45" fmla="*/ 98 h 994"/>
                  <a:gd name="T46" fmla="*/ 1177 w 1424"/>
                  <a:gd name="T47" fmla="*/ 66 h 994"/>
                  <a:gd name="T48" fmla="*/ 1266 w 1424"/>
                  <a:gd name="T49" fmla="*/ 41 h 994"/>
                  <a:gd name="T50" fmla="*/ 1385 w 1424"/>
                  <a:gd name="T51" fmla="*/ 3 h 994"/>
                  <a:gd name="T52" fmla="*/ 1424 w 1424"/>
                  <a:gd name="T53" fmla="*/ 0 h 994"/>
                  <a:gd name="T54" fmla="*/ 1392 w 1424"/>
                  <a:gd name="T55" fmla="*/ 23 h 994"/>
                  <a:gd name="T56" fmla="*/ 1306 w 1424"/>
                  <a:gd name="T57" fmla="*/ 69 h 994"/>
                  <a:gd name="T58" fmla="*/ 1190 w 1424"/>
                  <a:gd name="T59" fmla="*/ 143 h 994"/>
                  <a:gd name="T60" fmla="*/ 1055 w 1424"/>
                  <a:gd name="T61" fmla="*/ 230 h 994"/>
                  <a:gd name="T62" fmla="*/ 921 w 1424"/>
                  <a:gd name="T63" fmla="*/ 335 h 994"/>
                  <a:gd name="T64" fmla="*/ 806 w 1424"/>
                  <a:gd name="T65" fmla="*/ 451 h 994"/>
                  <a:gd name="T66" fmla="*/ 713 w 1424"/>
                  <a:gd name="T67" fmla="*/ 562 h 994"/>
                  <a:gd name="T68" fmla="*/ 634 w 1424"/>
                  <a:gd name="T69" fmla="*/ 650 h 994"/>
                  <a:gd name="T70" fmla="*/ 563 w 1424"/>
                  <a:gd name="T71" fmla="*/ 718 h 994"/>
                  <a:gd name="T72" fmla="*/ 502 w 1424"/>
                  <a:gd name="T73" fmla="*/ 770 h 994"/>
                  <a:gd name="T74" fmla="*/ 439 w 1424"/>
                  <a:gd name="T75" fmla="*/ 810 h 994"/>
                  <a:gd name="T76" fmla="*/ 371 w 1424"/>
                  <a:gd name="T77" fmla="*/ 848 h 994"/>
                  <a:gd name="T78" fmla="*/ 294 w 1424"/>
                  <a:gd name="T79" fmla="*/ 880 h 994"/>
                  <a:gd name="T80" fmla="*/ 207 w 1424"/>
                  <a:gd name="T81" fmla="*/ 918 h 9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24" h="994">
                    <a:moveTo>
                      <a:pt x="207" y="918"/>
                    </a:moveTo>
                    <a:lnTo>
                      <a:pt x="116" y="963"/>
                    </a:lnTo>
                    <a:lnTo>
                      <a:pt x="52" y="988"/>
                    </a:lnTo>
                    <a:lnTo>
                      <a:pt x="14" y="994"/>
                    </a:lnTo>
                    <a:lnTo>
                      <a:pt x="0" y="977"/>
                    </a:lnTo>
                    <a:lnTo>
                      <a:pt x="0" y="942"/>
                    </a:lnTo>
                    <a:lnTo>
                      <a:pt x="17" y="886"/>
                    </a:lnTo>
                    <a:lnTo>
                      <a:pt x="46" y="810"/>
                    </a:lnTo>
                    <a:lnTo>
                      <a:pt x="87" y="718"/>
                    </a:lnTo>
                    <a:lnTo>
                      <a:pt x="105" y="677"/>
                    </a:lnTo>
                    <a:lnTo>
                      <a:pt x="132" y="632"/>
                    </a:lnTo>
                    <a:lnTo>
                      <a:pt x="157" y="586"/>
                    </a:lnTo>
                    <a:lnTo>
                      <a:pt x="195" y="540"/>
                    </a:lnTo>
                    <a:lnTo>
                      <a:pt x="234" y="492"/>
                    </a:lnTo>
                    <a:lnTo>
                      <a:pt x="283" y="446"/>
                    </a:lnTo>
                    <a:lnTo>
                      <a:pt x="336" y="402"/>
                    </a:lnTo>
                    <a:lnTo>
                      <a:pt x="397" y="362"/>
                    </a:lnTo>
                    <a:lnTo>
                      <a:pt x="496" y="308"/>
                    </a:lnTo>
                    <a:lnTo>
                      <a:pt x="604" y="259"/>
                    </a:lnTo>
                    <a:lnTo>
                      <a:pt x="725" y="212"/>
                    </a:lnTo>
                    <a:lnTo>
                      <a:pt x="845" y="171"/>
                    </a:lnTo>
                    <a:lnTo>
                      <a:pt x="964" y="133"/>
                    </a:lnTo>
                    <a:lnTo>
                      <a:pt x="1075" y="98"/>
                    </a:lnTo>
                    <a:lnTo>
                      <a:pt x="1177" y="66"/>
                    </a:lnTo>
                    <a:lnTo>
                      <a:pt x="1266" y="41"/>
                    </a:lnTo>
                    <a:lnTo>
                      <a:pt x="1385" y="3"/>
                    </a:lnTo>
                    <a:lnTo>
                      <a:pt x="1424" y="0"/>
                    </a:lnTo>
                    <a:lnTo>
                      <a:pt x="1392" y="23"/>
                    </a:lnTo>
                    <a:lnTo>
                      <a:pt x="1306" y="69"/>
                    </a:lnTo>
                    <a:lnTo>
                      <a:pt x="1190" y="143"/>
                    </a:lnTo>
                    <a:lnTo>
                      <a:pt x="1055" y="230"/>
                    </a:lnTo>
                    <a:lnTo>
                      <a:pt x="921" y="335"/>
                    </a:lnTo>
                    <a:lnTo>
                      <a:pt x="806" y="451"/>
                    </a:lnTo>
                    <a:lnTo>
                      <a:pt x="713" y="562"/>
                    </a:lnTo>
                    <a:lnTo>
                      <a:pt x="634" y="650"/>
                    </a:lnTo>
                    <a:lnTo>
                      <a:pt x="563" y="718"/>
                    </a:lnTo>
                    <a:lnTo>
                      <a:pt x="502" y="770"/>
                    </a:lnTo>
                    <a:lnTo>
                      <a:pt x="439" y="810"/>
                    </a:lnTo>
                    <a:lnTo>
                      <a:pt x="371" y="848"/>
                    </a:lnTo>
                    <a:lnTo>
                      <a:pt x="294" y="880"/>
                    </a:lnTo>
                    <a:lnTo>
                      <a:pt x="207" y="918"/>
                    </a:lnTo>
                    <a:close/>
                  </a:path>
                </a:pathLst>
              </a:custGeom>
              <a:solidFill>
                <a:srgbClr val="005921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" name="Freeform 11"/>
              <p:cNvSpPr>
                <a:spLocks/>
              </p:cNvSpPr>
              <p:nvPr/>
            </p:nvSpPr>
            <p:spPr bwMode="auto">
              <a:xfrm>
                <a:off x="4049" y="1644"/>
                <a:ext cx="465" cy="306"/>
              </a:xfrm>
              <a:custGeom>
                <a:avLst/>
                <a:gdLst>
                  <a:gd name="T0" fmla="*/ 222 w 1397"/>
                  <a:gd name="T1" fmla="*/ 823 h 918"/>
                  <a:gd name="T2" fmla="*/ 131 w 1397"/>
                  <a:gd name="T3" fmla="*/ 875 h 918"/>
                  <a:gd name="T4" fmla="*/ 67 w 1397"/>
                  <a:gd name="T5" fmla="*/ 907 h 918"/>
                  <a:gd name="T6" fmla="*/ 23 w 1397"/>
                  <a:gd name="T7" fmla="*/ 918 h 918"/>
                  <a:gd name="T8" fmla="*/ 2 w 1397"/>
                  <a:gd name="T9" fmla="*/ 910 h 918"/>
                  <a:gd name="T10" fmla="*/ 0 w 1397"/>
                  <a:gd name="T11" fmla="*/ 883 h 918"/>
                  <a:gd name="T12" fmla="*/ 15 w 1397"/>
                  <a:gd name="T13" fmla="*/ 834 h 918"/>
                  <a:gd name="T14" fmla="*/ 47 w 1397"/>
                  <a:gd name="T15" fmla="*/ 764 h 918"/>
                  <a:gd name="T16" fmla="*/ 91 w 1397"/>
                  <a:gd name="T17" fmla="*/ 674 h 918"/>
                  <a:gd name="T18" fmla="*/ 112 w 1397"/>
                  <a:gd name="T19" fmla="*/ 632 h 918"/>
                  <a:gd name="T20" fmla="*/ 137 w 1397"/>
                  <a:gd name="T21" fmla="*/ 591 h 918"/>
                  <a:gd name="T22" fmla="*/ 169 w 1397"/>
                  <a:gd name="T23" fmla="*/ 548 h 918"/>
                  <a:gd name="T24" fmla="*/ 210 w 1397"/>
                  <a:gd name="T25" fmla="*/ 502 h 918"/>
                  <a:gd name="T26" fmla="*/ 255 w 1397"/>
                  <a:gd name="T27" fmla="*/ 457 h 918"/>
                  <a:gd name="T28" fmla="*/ 307 w 1397"/>
                  <a:gd name="T29" fmla="*/ 413 h 918"/>
                  <a:gd name="T30" fmla="*/ 365 w 1397"/>
                  <a:gd name="T31" fmla="*/ 373 h 918"/>
                  <a:gd name="T32" fmla="*/ 430 w 1397"/>
                  <a:gd name="T33" fmla="*/ 335 h 918"/>
                  <a:gd name="T34" fmla="*/ 524 w 1397"/>
                  <a:gd name="T35" fmla="*/ 286 h 918"/>
                  <a:gd name="T36" fmla="*/ 629 w 1397"/>
                  <a:gd name="T37" fmla="*/ 235 h 918"/>
                  <a:gd name="T38" fmla="*/ 740 w 1397"/>
                  <a:gd name="T39" fmla="*/ 195 h 918"/>
                  <a:gd name="T40" fmla="*/ 856 w 1397"/>
                  <a:gd name="T41" fmla="*/ 154 h 918"/>
                  <a:gd name="T42" fmla="*/ 968 w 1397"/>
                  <a:gd name="T43" fmla="*/ 119 h 918"/>
                  <a:gd name="T44" fmla="*/ 1076 w 1397"/>
                  <a:gd name="T45" fmla="*/ 87 h 918"/>
                  <a:gd name="T46" fmla="*/ 1173 w 1397"/>
                  <a:gd name="T47" fmla="*/ 60 h 918"/>
                  <a:gd name="T48" fmla="*/ 1257 w 1397"/>
                  <a:gd name="T49" fmla="*/ 38 h 918"/>
                  <a:gd name="T50" fmla="*/ 1369 w 1397"/>
                  <a:gd name="T51" fmla="*/ 5 h 918"/>
                  <a:gd name="T52" fmla="*/ 1397 w 1397"/>
                  <a:gd name="T53" fmla="*/ 0 h 918"/>
                  <a:gd name="T54" fmla="*/ 1362 w 1397"/>
                  <a:gd name="T55" fmla="*/ 20 h 918"/>
                  <a:gd name="T56" fmla="*/ 1281 w 1397"/>
                  <a:gd name="T57" fmla="*/ 63 h 918"/>
                  <a:gd name="T58" fmla="*/ 1163 w 1397"/>
                  <a:gd name="T59" fmla="*/ 127 h 918"/>
                  <a:gd name="T60" fmla="*/ 1035 w 1397"/>
                  <a:gd name="T61" fmla="*/ 206 h 918"/>
                  <a:gd name="T62" fmla="*/ 904 w 1397"/>
                  <a:gd name="T63" fmla="*/ 300 h 918"/>
                  <a:gd name="T64" fmla="*/ 793 w 1397"/>
                  <a:gd name="T65" fmla="*/ 405 h 918"/>
                  <a:gd name="T66" fmla="*/ 702 w 1397"/>
                  <a:gd name="T67" fmla="*/ 502 h 918"/>
                  <a:gd name="T68" fmla="*/ 626 w 1397"/>
                  <a:gd name="T69" fmla="*/ 580 h 918"/>
                  <a:gd name="T70" fmla="*/ 562 w 1397"/>
                  <a:gd name="T71" fmla="*/ 642 h 918"/>
                  <a:gd name="T72" fmla="*/ 500 w 1397"/>
                  <a:gd name="T73" fmla="*/ 688 h 918"/>
                  <a:gd name="T74" fmla="*/ 438 w 1397"/>
                  <a:gd name="T75" fmla="*/ 729 h 918"/>
                  <a:gd name="T76" fmla="*/ 377 w 1397"/>
                  <a:gd name="T77" fmla="*/ 761 h 918"/>
                  <a:gd name="T78" fmla="*/ 304 w 1397"/>
                  <a:gd name="T79" fmla="*/ 790 h 918"/>
                  <a:gd name="T80" fmla="*/ 222 w 1397"/>
                  <a:gd name="T81" fmla="*/ 823 h 9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97" h="918">
                    <a:moveTo>
                      <a:pt x="222" y="823"/>
                    </a:moveTo>
                    <a:lnTo>
                      <a:pt x="131" y="875"/>
                    </a:lnTo>
                    <a:lnTo>
                      <a:pt x="67" y="907"/>
                    </a:lnTo>
                    <a:lnTo>
                      <a:pt x="23" y="918"/>
                    </a:lnTo>
                    <a:lnTo>
                      <a:pt x="2" y="910"/>
                    </a:lnTo>
                    <a:lnTo>
                      <a:pt x="0" y="883"/>
                    </a:lnTo>
                    <a:lnTo>
                      <a:pt x="15" y="834"/>
                    </a:lnTo>
                    <a:lnTo>
                      <a:pt x="47" y="764"/>
                    </a:lnTo>
                    <a:lnTo>
                      <a:pt x="91" y="674"/>
                    </a:lnTo>
                    <a:lnTo>
                      <a:pt x="112" y="632"/>
                    </a:lnTo>
                    <a:lnTo>
                      <a:pt x="137" y="591"/>
                    </a:lnTo>
                    <a:lnTo>
                      <a:pt x="169" y="548"/>
                    </a:lnTo>
                    <a:lnTo>
                      <a:pt x="210" y="502"/>
                    </a:lnTo>
                    <a:lnTo>
                      <a:pt x="255" y="457"/>
                    </a:lnTo>
                    <a:lnTo>
                      <a:pt x="307" y="413"/>
                    </a:lnTo>
                    <a:lnTo>
                      <a:pt x="365" y="373"/>
                    </a:lnTo>
                    <a:lnTo>
                      <a:pt x="430" y="335"/>
                    </a:lnTo>
                    <a:lnTo>
                      <a:pt x="524" y="286"/>
                    </a:lnTo>
                    <a:lnTo>
                      <a:pt x="629" y="235"/>
                    </a:lnTo>
                    <a:lnTo>
                      <a:pt x="740" y="195"/>
                    </a:lnTo>
                    <a:lnTo>
                      <a:pt x="856" y="154"/>
                    </a:lnTo>
                    <a:lnTo>
                      <a:pt x="968" y="119"/>
                    </a:lnTo>
                    <a:lnTo>
                      <a:pt x="1076" y="87"/>
                    </a:lnTo>
                    <a:lnTo>
                      <a:pt x="1173" y="60"/>
                    </a:lnTo>
                    <a:lnTo>
                      <a:pt x="1257" y="38"/>
                    </a:lnTo>
                    <a:lnTo>
                      <a:pt x="1369" y="5"/>
                    </a:lnTo>
                    <a:lnTo>
                      <a:pt x="1397" y="0"/>
                    </a:lnTo>
                    <a:lnTo>
                      <a:pt x="1362" y="20"/>
                    </a:lnTo>
                    <a:lnTo>
                      <a:pt x="1281" y="63"/>
                    </a:lnTo>
                    <a:lnTo>
                      <a:pt x="1163" y="127"/>
                    </a:lnTo>
                    <a:lnTo>
                      <a:pt x="1035" y="206"/>
                    </a:lnTo>
                    <a:lnTo>
                      <a:pt x="904" y="300"/>
                    </a:lnTo>
                    <a:lnTo>
                      <a:pt x="793" y="405"/>
                    </a:lnTo>
                    <a:lnTo>
                      <a:pt x="702" y="502"/>
                    </a:lnTo>
                    <a:lnTo>
                      <a:pt x="626" y="580"/>
                    </a:lnTo>
                    <a:lnTo>
                      <a:pt x="562" y="642"/>
                    </a:lnTo>
                    <a:lnTo>
                      <a:pt x="500" y="688"/>
                    </a:lnTo>
                    <a:lnTo>
                      <a:pt x="438" y="729"/>
                    </a:lnTo>
                    <a:lnTo>
                      <a:pt x="377" y="761"/>
                    </a:lnTo>
                    <a:lnTo>
                      <a:pt x="304" y="790"/>
                    </a:lnTo>
                    <a:lnTo>
                      <a:pt x="222" y="823"/>
                    </a:lnTo>
                    <a:close/>
                  </a:path>
                </a:pathLst>
              </a:custGeom>
              <a:solidFill>
                <a:srgbClr val="00611F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1" name="Freeform 12"/>
              <p:cNvSpPr>
                <a:spLocks/>
              </p:cNvSpPr>
              <p:nvPr/>
            </p:nvSpPr>
            <p:spPr bwMode="auto">
              <a:xfrm>
                <a:off x="4056" y="1645"/>
                <a:ext cx="456" cy="281"/>
              </a:xfrm>
              <a:custGeom>
                <a:avLst/>
                <a:gdLst>
                  <a:gd name="T0" fmla="*/ 237 w 1370"/>
                  <a:gd name="T1" fmla="*/ 734 h 842"/>
                  <a:gd name="T2" fmla="*/ 145 w 1370"/>
                  <a:gd name="T3" fmla="*/ 787 h 842"/>
                  <a:gd name="T4" fmla="*/ 81 w 1370"/>
                  <a:gd name="T5" fmla="*/ 822 h 842"/>
                  <a:gd name="T6" fmla="*/ 35 w 1370"/>
                  <a:gd name="T7" fmla="*/ 842 h 842"/>
                  <a:gd name="T8" fmla="*/ 8 w 1370"/>
                  <a:gd name="T9" fmla="*/ 842 h 842"/>
                  <a:gd name="T10" fmla="*/ 0 w 1370"/>
                  <a:gd name="T11" fmla="*/ 822 h 842"/>
                  <a:gd name="T12" fmla="*/ 11 w 1370"/>
                  <a:gd name="T13" fmla="*/ 782 h 842"/>
                  <a:gd name="T14" fmla="*/ 40 w 1370"/>
                  <a:gd name="T15" fmla="*/ 717 h 842"/>
                  <a:gd name="T16" fmla="*/ 87 w 1370"/>
                  <a:gd name="T17" fmla="*/ 629 h 842"/>
                  <a:gd name="T18" fmla="*/ 108 w 1370"/>
                  <a:gd name="T19" fmla="*/ 591 h 842"/>
                  <a:gd name="T20" fmla="*/ 140 w 1370"/>
                  <a:gd name="T21" fmla="*/ 551 h 842"/>
                  <a:gd name="T22" fmla="*/ 178 w 1370"/>
                  <a:gd name="T23" fmla="*/ 510 h 842"/>
                  <a:gd name="T24" fmla="*/ 225 w 1370"/>
                  <a:gd name="T25" fmla="*/ 466 h 842"/>
                  <a:gd name="T26" fmla="*/ 274 w 1370"/>
                  <a:gd name="T27" fmla="*/ 423 h 842"/>
                  <a:gd name="T28" fmla="*/ 330 w 1370"/>
                  <a:gd name="T29" fmla="*/ 378 h 842"/>
                  <a:gd name="T30" fmla="*/ 391 w 1370"/>
                  <a:gd name="T31" fmla="*/ 340 h 842"/>
                  <a:gd name="T32" fmla="*/ 461 w 1370"/>
                  <a:gd name="T33" fmla="*/ 302 h 842"/>
                  <a:gd name="T34" fmla="*/ 552 w 1370"/>
                  <a:gd name="T35" fmla="*/ 256 h 842"/>
                  <a:gd name="T36" fmla="*/ 654 w 1370"/>
                  <a:gd name="T37" fmla="*/ 213 h 842"/>
                  <a:gd name="T38" fmla="*/ 759 w 1370"/>
                  <a:gd name="T39" fmla="*/ 175 h 842"/>
                  <a:gd name="T40" fmla="*/ 867 w 1370"/>
                  <a:gd name="T41" fmla="*/ 140 h 842"/>
                  <a:gd name="T42" fmla="*/ 974 w 1370"/>
                  <a:gd name="T43" fmla="*/ 108 h 842"/>
                  <a:gd name="T44" fmla="*/ 1072 w 1370"/>
                  <a:gd name="T45" fmla="*/ 78 h 842"/>
                  <a:gd name="T46" fmla="*/ 1163 w 1370"/>
                  <a:gd name="T47" fmla="*/ 54 h 842"/>
                  <a:gd name="T48" fmla="*/ 1241 w 1370"/>
                  <a:gd name="T49" fmla="*/ 35 h 842"/>
                  <a:gd name="T50" fmla="*/ 1344 w 1370"/>
                  <a:gd name="T51" fmla="*/ 5 h 842"/>
                  <a:gd name="T52" fmla="*/ 1370 w 1370"/>
                  <a:gd name="T53" fmla="*/ 0 h 842"/>
                  <a:gd name="T54" fmla="*/ 1335 w 1370"/>
                  <a:gd name="T55" fmla="*/ 17 h 842"/>
                  <a:gd name="T56" fmla="*/ 1254 w 1370"/>
                  <a:gd name="T57" fmla="*/ 52 h 842"/>
                  <a:gd name="T58" fmla="*/ 1142 w 1370"/>
                  <a:gd name="T59" fmla="*/ 108 h 842"/>
                  <a:gd name="T60" fmla="*/ 1017 w 1370"/>
                  <a:gd name="T61" fmla="*/ 178 h 842"/>
                  <a:gd name="T62" fmla="*/ 891 w 1370"/>
                  <a:gd name="T63" fmla="*/ 262 h 842"/>
                  <a:gd name="T64" fmla="*/ 780 w 1370"/>
                  <a:gd name="T65" fmla="*/ 356 h 842"/>
                  <a:gd name="T66" fmla="*/ 692 w 1370"/>
                  <a:gd name="T67" fmla="*/ 443 h 842"/>
                  <a:gd name="T68" fmla="*/ 619 w 1370"/>
                  <a:gd name="T69" fmla="*/ 510 h 842"/>
                  <a:gd name="T70" fmla="*/ 555 w 1370"/>
                  <a:gd name="T71" fmla="*/ 566 h 842"/>
                  <a:gd name="T72" fmla="*/ 496 w 1370"/>
                  <a:gd name="T73" fmla="*/ 609 h 842"/>
                  <a:gd name="T74" fmla="*/ 441 w 1370"/>
                  <a:gd name="T75" fmla="*/ 644 h 842"/>
                  <a:gd name="T76" fmla="*/ 382 w 1370"/>
                  <a:gd name="T77" fmla="*/ 677 h 842"/>
                  <a:gd name="T78" fmla="*/ 315 w 1370"/>
                  <a:gd name="T79" fmla="*/ 702 h 842"/>
                  <a:gd name="T80" fmla="*/ 237 w 1370"/>
                  <a:gd name="T81" fmla="*/ 734 h 8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70" h="842">
                    <a:moveTo>
                      <a:pt x="237" y="734"/>
                    </a:moveTo>
                    <a:lnTo>
                      <a:pt x="145" y="787"/>
                    </a:lnTo>
                    <a:lnTo>
                      <a:pt x="81" y="822"/>
                    </a:lnTo>
                    <a:lnTo>
                      <a:pt x="35" y="842"/>
                    </a:lnTo>
                    <a:lnTo>
                      <a:pt x="8" y="842"/>
                    </a:lnTo>
                    <a:lnTo>
                      <a:pt x="0" y="822"/>
                    </a:lnTo>
                    <a:lnTo>
                      <a:pt x="11" y="782"/>
                    </a:lnTo>
                    <a:lnTo>
                      <a:pt x="40" y="717"/>
                    </a:lnTo>
                    <a:lnTo>
                      <a:pt x="87" y="629"/>
                    </a:lnTo>
                    <a:lnTo>
                      <a:pt x="108" y="591"/>
                    </a:lnTo>
                    <a:lnTo>
                      <a:pt x="140" y="551"/>
                    </a:lnTo>
                    <a:lnTo>
                      <a:pt x="178" y="510"/>
                    </a:lnTo>
                    <a:lnTo>
                      <a:pt x="225" y="466"/>
                    </a:lnTo>
                    <a:lnTo>
                      <a:pt x="274" y="423"/>
                    </a:lnTo>
                    <a:lnTo>
                      <a:pt x="330" y="378"/>
                    </a:lnTo>
                    <a:lnTo>
                      <a:pt x="391" y="340"/>
                    </a:lnTo>
                    <a:lnTo>
                      <a:pt x="461" y="302"/>
                    </a:lnTo>
                    <a:lnTo>
                      <a:pt x="552" y="256"/>
                    </a:lnTo>
                    <a:lnTo>
                      <a:pt x="654" y="213"/>
                    </a:lnTo>
                    <a:lnTo>
                      <a:pt x="759" y="175"/>
                    </a:lnTo>
                    <a:lnTo>
                      <a:pt x="867" y="140"/>
                    </a:lnTo>
                    <a:lnTo>
                      <a:pt x="974" y="108"/>
                    </a:lnTo>
                    <a:lnTo>
                      <a:pt x="1072" y="78"/>
                    </a:lnTo>
                    <a:lnTo>
                      <a:pt x="1163" y="54"/>
                    </a:lnTo>
                    <a:lnTo>
                      <a:pt x="1241" y="35"/>
                    </a:lnTo>
                    <a:lnTo>
                      <a:pt x="1344" y="5"/>
                    </a:lnTo>
                    <a:lnTo>
                      <a:pt x="1370" y="0"/>
                    </a:lnTo>
                    <a:lnTo>
                      <a:pt x="1335" y="17"/>
                    </a:lnTo>
                    <a:lnTo>
                      <a:pt x="1254" y="52"/>
                    </a:lnTo>
                    <a:lnTo>
                      <a:pt x="1142" y="108"/>
                    </a:lnTo>
                    <a:lnTo>
                      <a:pt x="1017" y="178"/>
                    </a:lnTo>
                    <a:lnTo>
                      <a:pt x="891" y="262"/>
                    </a:lnTo>
                    <a:lnTo>
                      <a:pt x="780" y="356"/>
                    </a:lnTo>
                    <a:lnTo>
                      <a:pt x="692" y="443"/>
                    </a:lnTo>
                    <a:lnTo>
                      <a:pt x="619" y="510"/>
                    </a:lnTo>
                    <a:lnTo>
                      <a:pt x="555" y="566"/>
                    </a:lnTo>
                    <a:lnTo>
                      <a:pt x="496" y="609"/>
                    </a:lnTo>
                    <a:lnTo>
                      <a:pt x="441" y="644"/>
                    </a:lnTo>
                    <a:lnTo>
                      <a:pt x="382" y="677"/>
                    </a:lnTo>
                    <a:lnTo>
                      <a:pt x="315" y="702"/>
                    </a:lnTo>
                    <a:lnTo>
                      <a:pt x="237" y="734"/>
                    </a:lnTo>
                    <a:close/>
                  </a:path>
                </a:pathLst>
              </a:custGeom>
              <a:solidFill>
                <a:srgbClr val="00631C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2" name="Freeform 13"/>
              <p:cNvSpPr>
                <a:spLocks/>
              </p:cNvSpPr>
              <p:nvPr/>
            </p:nvSpPr>
            <p:spPr bwMode="auto">
              <a:xfrm>
                <a:off x="4062" y="1645"/>
                <a:ext cx="450" cy="259"/>
              </a:xfrm>
              <a:custGeom>
                <a:avLst/>
                <a:gdLst>
                  <a:gd name="T0" fmla="*/ 253 w 1349"/>
                  <a:gd name="T1" fmla="*/ 642 h 775"/>
                  <a:gd name="T2" fmla="*/ 161 w 1349"/>
                  <a:gd name="T3" fmla="*/ 699 h 775"/>
                  <a:gd name="T4" fmla="*/ 94 w 1349"/>
                  <a:gd name="T5" fmla="*/ 744 h 775"/>
                  <a:gd name="T6" fmla="*/ 42 w 1349"/>
                  <a:gd name="T7" fmla="*/ 769 h 775"/>
                  <a:gd name="T8" fmla="*/ 13 w 1349"/>
                  <a:gd name="T9" fmla="*/ 775 h 775"/>
                  <a:gd name="T10" fmla="*/ 0 w 1349"/>
                  <a:gd name="T11" fmla="*/ 764 h 775"/>
                  <a:gd name="T12" fmla="*/ 7 w 1349"/>
                  <a:gd name="T13" fmla="*/ 729 h 775"/>
                  <a:gd name="T14" fmla="*/ 37 w 1349"/>
                  <a:gd name="T15" fmla="*/ 674 h 775"/>
                  <a:gd name="T16" fmla="*/ 86 w 1349"/>
                  <a:gd name="T17" fmla="*/ 591 h 775"/>
                  <a:gd name="T18" fmla="*/ 112 w 1349"/>
                  <a:gd name="T19" fmla="*/ 553 h 775"/>
                  <a:gd name="T20" fmla="*/ 147 w 1349"/>
                  <a:gd name="T21" fmla="*/ 513 h 775"/>
                  <a:gd name="T22" fmla="*/ 191 w 1349"/>
                  <a:gd name="T23" fmla="*/ 472 h 775"/>
                  <a:gd name="T24" fmla="*/ 237 w 1349"/>
                  <a:gd name="T25" fmla="*/ 431 h 775"/>
                  <a:gd name="T26" fmla="*/ 293 w 1349"/>
                  <a:gd name="T27" fmla="*/ 391 h 775"/>
                  <a:gd name="T28" fmla="*/ 355 w 1349"/>
                  <a:gd name="T29" fmla="*/ 350 h 775"/>
                  <a:gd name="T30" fmla="*/ 422 w 1349"/>
                  <a:gd name="T31" fmla="*/ 311 h 775"/>
                  <a:gd name="T32" fmla="*/ 492 w 1349"/>
                  <a:gd name="T33" fmla="*/ 273 h 775"/>
                  <a:gd name="T34" fmla="*/ 583 w 1349"/>
                  <a:gd name="T35" fmla="*/ 232 h 775"/>
                  <a:gd name="T36" fmla="*/ 683 w 1349"/>
                  <a:gd name="T37" fmla="*/ 192 h 775"/>
                  <a:gd name="T38" fmla="*/ 781 w 1349"/>
                  <a:gd name="T39" fmla="*/ 157 h 775"/>
                  <a:gd name="T40" fmla="*/ 883 w 1349"/>
                  <a:gd name="T41" fmla="*/ 124 h 775"/>
                  <a:gd name="T42" fmla="*/ 980 w 1349"/>
                  <a:gd name="T43" fmla="*/ 95 h 775"/>
                  <a:gd name="T44" fmla="*/ 1074 w 1349"/>
                  <a:gd name="T45" fmla="*/ 70 h 775"/>
                  <a:gd name="T46" fmla="*/ 1155 w 1349"/>
                  <a:gd name="T47" fmla="*/ 49 h 775"/>
                  <a:gd name="T48" fmla="*/ 1229 w 1349"/>
                  <a:gd name="T49" fmla="*/ 28 h 775"/>
                  <a:gd name="T50" fmla="*/ 1325 w 1349"/>
                  <a:gd name="T51" fmla="*/ 2 h 775"/>
                  <a:gd name="T52" fmla="*/ 1349 w 1349"/>
                  <a:gd name="T53" fmla="*/ 0 h 775"/>
                  <a:gd name="T54" fmla="*/ 1314 w 1349"/>
                  <a:gd name="T55" fmla="*/ 14 h 775"/>
                  <a:gd name="T56" fmla="*/ 1235 w 1349"/>
                  <a:gd name="T57" fmla="*/ 46 h 775"/>
                  <a:gd name="T58" fmla="*/ 1127 w 1349"/>
                  <a:gd name="T59" fmla="*/ 95 h 775"/>
                  <a:gd name="T60" fmla="*/ 1004 w 1349"/>
                  <a:gd name="T61" fmla="*/ 154 h 775"/>
                  <a:gd name="T62" fmla="*/ 880 w 1349"/>
                  <a:gd name="T63" fmla="*/ 227 h 775"/>
                  <a:gd name="T64" fmla="*/ 773 w 1349"/>
                  <a:gd name="T65" fmla="*/ 308 h 775"/>
                  <a:gd name="T66" fmla="*/ 688 w 1349"/>
                  <a:gd name="T67" fmla="*/ 384 h 775"/>
                  <a:gd name="T68" fmla="*/ 616 w 1349"/>
                  <a:gd name="T69" fmla="*/ 445 h 775"/>
                  <a:gd name="T70" fmla="*/ 554 w 1349"/>
                  <a:gd name="T71" fmla="*/ 496 h 775"/>
                  <a:gd name="T72" fmla="*/ 498 w 1349"/>
                  <a:gd name="T73" fmla="*/ 534 h 775"/>
                  <a:gd name="T74" fmla="*/ 446 w 1349"/>
                  <a:gd name="T75" fmla="*/ 562 h 775"/>
                  <a:gd name="T76" fmla="*/ 390 w 1349"/>
                  <a:gd name="T77" fmla="*/ 591 h 775"/>
                  <a:gd name="T78" fmla="*/ 325 w 1349"/>
                  <a:gd name="T79" fmla="*/ 615 h 775"/>
                  <a:gd name="T80" fmla="*/ 253 w 1349"/>
                  <a:gd name="T81" fmla="*/ 642 h 7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49" h="775">
                    <a:moveTo>
                      <a:pt x="253" y="642"/>
                    </a:moveTo>
                    <a:lnTo>
                      <a:pt x="161" y="699"/>
                    </a:lnTo>
                    <a:lnTo>
                      <a:pt x="94" y="744"/>
                    </a:lnTo>
                    <a:lnTo>
                      <a:pt x="42" y="769"/>
                    </a:lnTo>
                    <a:lnTo>
                      <a:pt x="13" y="775"/>
                    </a:lnTo>
                    <a:lnTo>
                      <a:pt x="0" y="764"/>
                    </a:lnTo>
                    <a:lnTo>
                      <a:pt x="7" y="729"/>
                    </a:lnTo>
                    <a:lnTo>
                      <a:pt x="37" y="674"/>
                    </a:lnTo>
                    <a:lnTo>
                      <a:pt x="86" y="591"/>
                    </a:lnTo>
                    <a:lnTo>
                      <a:pt x="112" y="553"/>
                    </a:lnTo>
                    <a:lnTo>
                      <a:pt x="147" y="513"/>
                    </a:lnTo>
                    <a:lnTo>
                      <a:pt x="191" y="472"/>
                    </a:lnTo>
                    <a:lnTo>
                      <a:pt x="237" y="431"/>
                    </a:lnTo>
                    <a:lnTo>
                      <a:pt x="293" y="391"/>
                    </a:lnTo>
                    <a:lnTo>
                      <a:pt x="355" y="350"/>
                    </a:lnTo>
                    <a:lnTo>
                      <a:pt x="422" y="311"/>
                    </a:lnTo>
                    <a:lnTo>
                      <a:pt x="492" y="273"/>
                    </a:lnTo>
                    <a:lnTo>
                      <a:pt x="583" y="232"/>
                    </a:lnTo>
                    <a:lnTo>
                      <a:pt x="683" y="192"/>
                    </a:lnTo>
                    <a:lnTo>
                      <a:pt x="781" y="157"/>
                    </a:lnTo>
                    <a:lnTo>
                      <a:pt x="883" y="124"/>
                    </a:lnTo>
                    <a:lnTo>
                      <a:pt x="980" y="95"/>
                    </a:lnTo>
                    <a:lnTo>
                      <a:pt x="1074" y="70"/>
                    </a:lnTo>
                    <a:lnTo>
                      <a:pt x="1155" y="49"/>
                    </a:lnTo>
                    <a:lnTo>
                      <a:pt x="1229" y="28"/>
                    </a:lnTo>
                    <a:lnTo>
                      <a:pt x="1325" y="2"/>
                    </a:lnTo>
                    <a:lnTo>
                      <a:pt x="1349" y="0"/>
                    </a:lnTo>
                    <a:lnTo>
                      <a:pt x="1314" y="14"/>
                    </a:lnTo>
                    <a:lnTo>
                      <a:pt x="1235" y="46"/>
                    </a:lnTo>
                    <a:lnTo>
                      <a:pt x="1127" y="95"/>
                    </a:lnTo>
                    <a:lnTo>
                      <a:pt x="1004" y="154"/>
                    </a:lnTo>
                    <a:lnTo>
                      <a:pt x="880" y="227"/>
                    </a:lnTo>
                    <a:lnTo>
                      <a:pt x="773" y="308"/>
                    </a:lnTo>
                    <a:lnTo>
                      <a:pt x="688" y="384"/>
                    </a:lnTo>
                    <a:lnTo>
                      <a:pt x="616" y="445"/>
                    </a:lnTo>
                    <a:lnTo>
                      <a:pt x="554" y="496"/>
                    </a:lnTo>
                    <a:lnTo>
                      <a:pt x="498" y="534"/>
                    </a:lnTo>
                    <a:lnTo>
                      <a:pt x="446" y="562"/>
                    </a:lnTo>
                    <a:lnTo>
                      <a:pt x="390" y="591"/>
                    </a:lnTo>
                    <a:lnTo>
                      <a:pt x="325" y="615"/>
                    </a:lnTo>
                    <a:lnTo>
                      <a:pt x="253" y="642"/>
                    </a:lnTo>
                    <a:close/>
                  </a:path>
                </a:pathLst>
              </a:custGeom>
              <a:solidFill>
                <a:srgbClr val="006B19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3" name="Freeform 14"/>
              <p:cNvSpPr>
                <a:spLocks/>
              </p:cNvSpPr>
              <p:nvPr/>
            </p:nvSpPr>
            <p:spPr bwMode="auto">
              <a:xfrm>
                <a:off x="4070" y="1646"/>
                <a:ext cx="439" cy="236"/>
              </a:xfrm>
              <a:custGeom>
                <a:avLst/>
                <a:gdLst>
                  <a:gd name="T0" fmla="*/ 255 w 1316"/>
                  <a:gd name="T1" fmla="*/ 549 h 707"/>
                  <a:gd name="T2" fmla="*/ 170 w 1316"/>
                  <a:gd name="T3" fmla="*/ 610 h 707"/>
                  <a:gd name="T4" fmla="*/ 100 w 1316"/>
                  <a:gd name="T5" fmla="*/ 656 h 707"/>
                  <a:gd name="T6" fmla="*/ 48 w 1316"/>
                  <a:gd name="T7" fmla="*/ 692 h 707"/>
                  <a:gd name="T8" fmla="*/ 15 w 1316"/>
                  <a:gd name="T9" fmla="*/ 707 h 707"/>
                  <a:gd name="T10" fmla="*/ 0 w 1316"/>
                  <a:gd name="T11" fmla="*/ 704 h 707"/>
                  <a:gd name="T12" fmla="*/ 6 w 1316"/>
                  <a:gd name="T13" fmla="*/ 677 h 707"/>
                  <a:gd name="T14" fmla="*/ 32 w 1316"/>
                  <a:gd name="T15" fmla="*/ 627 h 707"/>
                  <a:gd name="T16" fmla="*/ 83 w 1316"/>
                  <a:gd name="T17" fmla="*/ 549 h 707"/>
                  <a:gd name="T18" fmla="*/ 111 w 1316"/>
                  <a:gd name="T19" fmla="*/ 511 h 707"/>
                  <a:gd name="T20" fmla="*/ 150 w 1316"/>
                  <a:gd name="T21" fmla="*/ 473 h 707"/>
                  <a:gd name="T22" fmla="*/ 196 w 1316"/>
                  <a:gd name="T23" fmla="*/ 435 h 707"/>
                  <a:gd name="T24" fmla="*/ 252 w 1316"/>
                  <a:gd name="T25" fmla="*/ 394 h 707"/>
                  <a:gd name="T26" fmla="*/ 310 w 1316"/>
                  <a:gd name="T27" fmla="*/ 357 h 707"/>
                  <a:gd name="T28" fmla="*/ 377 w 1316"/>
                  <a:gd name="T29" fmla="*/ 316 h 707"/>
                  <a:gd name="T30" fmla="*/ 450 w 1316"/>
                  <a:gd name="T31" fmla="*/ 281 h 707"/>
                  <a:gd name="T32" fmla="*/ 527 w 1316"/>
                  <a:gd name="T33" fmla="*/ 246 h 707"/>
                  <a:gd name="T34" fmla="*/ 611 w 1316"/>
                  <a:gd name="T35" fmla="*/ 208 h 707"/>
                  <a:gd name="T36" fmla="*/ 705 w 1316"/>
                  <a:gd name="T37" fmla="*/ 173 h 707"/>
                  <a:gd name="T38" fmla="*/ 799 w 1316"/>
                  <a:gd name="T39" fmla="*/ 141 h 707"/>
                  <a:gd name="T40" fmla="*/ 892 w 1316"/>
                  <a:gd name="T41" fmla="*/ 111 h 707"/>
                  <a:gd name="T42" fmla="*/ 983 w 1316"/>
                  <a:gd name="T43" fmla="*/ 85 h 707"/>
                  <a:gd name="T44" fmla="*/ 1068 w 1316"/>
                  <a:gd name="T45" fmla="*/ 61 h 707"/>
                  <a:gd name="T46" fmla="*/ 1144 w 1316"/>
                  <a:gd name="T47" fmla="*/ 41 h 707"/>
                  <a:gd name="T48" fmla="*/ 1211 w 1316"/>
                  <a:gd name="T49" fmla="*/ 26 h 707"/>
                  <a:gd name="T50" fmla="*/ 1298 w 1316"/>
                  <a:gd name="T51" fmla="*/ 3 h 707"/>
                  <a:gd name="T52" fmla="*/ 1316 w 1316"/>
                  <a:gd name="T53" fmla="*/ 0 h 707"/>
                  <a:gd name="T54" fmla="*/ 1281 w 1316"/>
                  <a:gd name="T55" fmla="*/ 12 h 707"/>
                  <a:gd name="T56" fmla="*/ 1201 w 1316"/>
                  <a:gd name="T57" fmla="*/ 36 h 707"/>
                  <a:gd name="T58" fmla="*/ 1096 w 1316"/>
                  <a:gd name="T59" fmla="*/ 76 h 707"/>
                  <a:gd name="T60" fmla="*/ 977 w 1316"/>
                  <a:gd name="T61" fmla="*/ 128 h 707"/>
                  <a:gd name="T62" fmla="*/ 859 w 1316"/>
                  <a:gd name="T63" fmla="*/ 190 h 707"/>
                  <a:gd name="T64" fmla="*/ 754 w 1316"/>
                  <a:gd name="T65" fmla="*/ 260 h 707"/>
                  <a:gd name="T66" fmla="*/ 673 w 1316"/>
                  <a:gd name="T67" fmla="*/ 327 h 707"/>
                  <a:gd name="T68" fmla="*/ 603 w 1316"/>
                  <a:gd name="T69" fmla="*/ 379 h 707"/>
                  <a:gd name="T70" fmla="*/ 544 w 1316"/>
                  <a:gd name="T71" fmla="*/ 421 h 707"/>
                  <a:gd name="T72" fmla="*/ 492 w 1316"/>
                  <a:gd name="T73" fmla="*/ 452 h 707"/>
                  <a:gd name="T74" fmla="*/ 439 w 1316"/>
                  <a:gd name="T75" fmla="*/ 478 h 707"/>
                  <a:gd name="T76" fmla="*/ 387 w 1316"/>
                  <a:gd name="T77" fmla="*/ 502 h 707"/>
                  <a:gd name="T78" fmla="*/ 325 w 1316"/>
                  <a:gd name="T79" fmla="*/ 526 h 707"/>
                  <a:gd name="T80" fmla="*/ 255 w 1316"/>
                  <a:gd name="T81" fmla="*/ 549 h 7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16" h="707">
                    <a:moveTo>
                      <a:pt x="255" y="549"/>
                    </a:moveTo>
                    <a:lnTo>
                      <a:pt x="170" y="610"/>
                    </a:lnTo>
                    <a:lnTo>
                      <a:pt x="100" y="656"/>
                    </a:lnTo>
                    <a:lnTo>
                      <a:pt x="48" y="692"/>
                    </a:lnTo>
                    <a:lnTo>
                      <a:pt x="15" y="707"/>
                    </a:lnTo>
                    <a:lnTo>
                      <a:pt x="0" y="704"/>
                    </a:lnTo>
                    <a:lnTo>
                      <a:pt x="6" y="677"/>
                    </a:lnTo>
                    <a:lnTo>
                      <a:pt x="32" y="627"/>
                    </a:lnTo>
                    <a:lnTo>
                      <a:pt x="83" y="549"/>
                    </a:lnTo>
                    <a:lnTo>
                      <a:pt x="111" y="511"/>
                    </a:lnTo>
                    <a:lnTo>
                      <a:pt x="150" y="473"/>
                    </a:lnTo>
                    <a:lnTo>
                      <a:pt x="196" y="435"/>
                    </a:lnTo>
                    <a:lnTo>
                      <a:pt x="252" y="394"/>
                    </a:lnTo>
                    <a:lnTo>
                      <a:pt x="310" y="357"/>
                    </a:lnTo>
                    <a:lnTo>
                      <a:pt x="377" y="316"/>
                    </a:lnTo>
                    <a:lnTo>
                      <a:pt x="450" y="281"/>
                    </a:lnTo>
                    <a:lnTo>
                      <a:pt x="527" y="246"/>
                    </a:lnTo>
                    <a:lnTo>
                      <a:pt x="611" y="208"/>
                    </a:lnTo>
                    <a:lnTo>
                      <a:pt x="705" y="173"/>
                    </a:lnTo>
                    <a:lnTo>
                      <a:pt x="799" y="141"/>
                    </a:lnTo>
                    <a:lnTo>
                      <a:pt x="892" y="111"/>
                    </a:lnTo>
                    <a:lnTo>
                      <a:pt x="983" y="85"/>
                    </a:lnTo>
                    <a:lnTo>
                      <a:pt x="1068" y="61"/>
                    </a:lnTo>
                    <a:lnTo>
                      <a:pt x="1144" y="41"/>
                    </a:lnTo>
                    <a:lnTo>
                      <a:pt x="1211" y="26"/>
                    </a:lnTo>
                    <a:lnTo>
                      <a:pt x="1298" y="3"/>
                    </a:lnTo>
                    <a:lnTo>
                      <a:pt x="1316" y="0"/>
                    </a:lnTo>
                    <a:lnTo>
                      <a:pt x="1281" y="12"/>
                    </a:lnTo>
                    <a:lnTo>
                      <a:pt x="1201" y="36"/>
                    </a:lnTo>
                    <a:lnTo>
                      <a:pt x="1096" y="76"/>
                    </a:lnTo>
                    <a:lnTo>
                      <a:pt x="977" y="128"/>
                    </a:lnTo>
                    <a:lnTo>
                      <a:pt x="859" y="190"/>
                    </a:lnTo>
                    <a:lnTo>
                      <a:pt x="754" y="260"/>
                    </a:lnTo>
                    <a:lnTo>
                      <a:pt x="673" y="327"/>
                    </a:lnTo>
                    <a:lnTo>
                      <a:pt x="603" y="379"/>
                    </a:lnTo>
                    <a:lnTo>
                      <a:pt x="544" y="421"/>
                    </a:lnTo>
                    <a:lnTo>
                      <a:pt x="492" y="452"/>
                    </a:lnTo>
                    <a:lnTo>
                      <a:pt x="439" y="478"/>
                    </a:lnTo>
                    <a:lnTo>
                      <a:pt x="387" y="502"/>
                    </a:lnTo>
                    <a:lnTo>
                      <a:pt x="325" y="526"/>
                    </a:lnTo>
                    <a:lnTo>
                      <a:pt x="255" y="549"/>
                    </a:lnTo>
                    <a:close/>
                  </a:path>
                </a:pathLst>
              </a:custGeom>
              <a:solidFill>
                <a:srgbClr val="00701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4" name="Freeform 15"/>
              <p:cNvSpPr>
                <a:spLocks/>
              </p:cNvSpPr>
              <p:nvPr/>
            </p:nvSpPr>
            <p:spPr bwMode="auto">
              <a:xfrm>
                <a:off x="4076" y="1646"/>
                <a:ext cx="432" cy="216"/>
              </a:xfrm>
              <a:custGeom>
                <a:avLst/>
                <a:gdLst>
                  <a:gd name="T0" fmla="*/ 272 w 1295"/>
                  <a:gd name="T1" fmla="*/ 456 h 648"/>
                  <a:gd name="T2" fmla="*/ 187 w 1295"/>
                  <a:gd name="T3" fmla="*/ 522 h 648"/>
                  <a:gd name="T4" fmla="*/ 114 w 1295"/>
                  <a:gd name="T5" fmla="*/ 578 h 648"/>
                  <a:gd name="T6" fmla="*/ 58 w 1295"/>
                  <a:gd name="T7" fmla="*/ 619 h 648"/>
                  <a:gd name="T8" fmla="*/ 20 w 1295"/>
                  <a:gd name="T9" fmla="*/ 645 h 648"/>
                  <a:gd name="T10" fmla="*/ 0 w 1295"/>
                  <a:gd name="T11" fmla="*/ 648 h 648"/>
                  <a:gd name="T12" fmla="*/ 3 w 1295"/>
                  <a:gd name="T13" fmla="*/ 630 h 648"/>
                  <a:gd name="T14" fmla="*/ 30 w 1295"/>
                  <a:gd name="T15" fmla="*/ 586 h 648"/>
                  <a:gd name="T16" fmla="*/ 82 w 1295"/>
                  <a:gd name="T17" fmla="*/ 514 h 648"/>
                  <a:gd name="T18" fmla="*/ 114 w 1295"/>
                  <a:gd name="T19" fmla="*/ 476 h 648"/>
                  <a:gd name="T20" fmla="*/ 157 w 1295"/>
                  <a:gd name="T21" fmla="*/ 435 h 648"/>
                  <a:gd name="T22" fmla="*/ 208 w 1295"/>
                  <a:gd name="T23" fmla="*/ 397 h 648"/>
                  <a:gd name="T24" fmla="*/ 267 w 1295"/>
                  <a:gd name="T25" fmla="*/ 359 h 648"/>
                  <a:gd name="T26" fmla="*/ 330 w 1295"/>
                  <a:gd name="T27" fmla="*/ 321 h 648"/>
                  <a:gd name="T28" fmla="*/ 404 w 1295"/>
                  <a:gd name="T29" fmla="*/ 286 h 648"/>
                  <a:gd name="T30" fmla="*/ 480 w 1295"/>
                  <a:gd name="T31" fmla="*/ 254 h 648"/>
                  <a:gd name="T32" fmla="*/ 558 w 1295"/>
                  <a:gd name="T33" fmla="*/ 222 h 648"/>
                  <a:gd name="T34" fmla="*/ 646 w 1295"/>
                  <a:gd name="T35" fmla="*/ 187 h 648"/>
                  <a:gd name="T36" fmla="*/ 733 w 1295"/>
                  <a:gd name="T37" fmla="*/ 155 h 648"/>
                  <a:gd name="T38" fmla="*/ 822 w 1295"/>
                  <a:gd name="T39" fmla="*/ 122 h 648"/>
                  <a:gd name="T40" fmla="*/ 909 w 1295"/>
                  <a:gd name="T41" fmla="*/ 96 h 648"/>
                  <a:gd name="T42" fmla="*/ 994 w 1295"/>
                  <a:gd name="T43" fmla="*/ 73 h 648"/>
                  <a:gd name="T44" fmla="*/ 1070 w 1295"/>
                  <a:gd name="T45" fmla="*/ 52 h 648"/>
                  <a:gd name="T46" fmla="*/ 1140 w 1295"/>
                  <a:gd name="T47" fmla="*/ 36 h 648"/>
                  <a:gd name="T48" fmla="*/ 1204 w 1295"/>
                  <a:gd name="T49" fmla="*/ 20 h 648"/>
                  <a:gd name="T50" fmla="*/ 1280 w 1295"/>
                  <a:gd name="T51" fmla="*/ 3 h 648"/>
                  <a:gd name="T52" fmla="*/ 1295 w 1295"/>
                  <a:gd name="T53" fmla="*/ 0 h 648"/>
                  <a:gd name="T54" fmla="*/ 1258 w 1295"/>
                  <a:gd name="T55" fmla="*/ 12 h 648"/>
                  <a:gd name="T56" fmla="*/ 1180 w 1295"/>
                  <a:gd name="T57" fmla="*/ 33 h 648"/>
                  <a:gd name="T58" fmla="*/ 1078 w 1295"/>
                  <a:gd name="T59" fmla="*/ 65 h 648"/>
                  <a:gd name="T60" fmla="*/ 965 w 1295"/>
                  <a:gd name="T61" fmla="*/ 106 h 648"/>
                  <a:gd name="T62" fmla="*/ 851 w 1295"/>
                  <a:gd name="T63" fmla="*/ 157 h 648"/>
                  <a:gd name="T64" fmla="*/ 749 w 1295"/>
                  <a:gd name="T65" fmla="*/ 216 h 648"/>
                  <a:gd name="T66" fmla="*/ 666 w 1295"/>
                  <a:gd name="T67" fmla="*/ 268 h 648"/>
                  <a:gd name="T68" fmla="*/ 599 w 1295"/>
                  <a:gd name="T69" fmla="*/ 313 h 648"/>
                  <a:gd name="T70" fmla="*/ 541 w 1295"/>
                  <a:gd name="T71" fmla="*/ 348 h 648"/>
                  <a:gd name="T72" fmla="*/ 491 w 1295"/>
                  <a:gd name="T73" fmla="*/ 373 h 648"/>
                  <a:gd name="T74" fmla="*/ 445 w 1295"/>
                  <a:gd name="T75" fmla="*/ 397 h 648"/>
                  <a:gd name="T76" fmla="*/ 394 w 1295"/>
                  <a:gd name="T77" fmla="*/ 417 h 648"/>
                  <a:gd name="T78" fmla="*/ 339 w 1295"/>
                  <a:gd name="T79" fmla="*/ 435 h 648"/>
                  <a:gd name="T80" fmla="*/ 272 w 1295"/>
                  <a:gd name="T81" fmla="*/ 456 h 6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95" h="648">
                    <a:moveTo>
                      <a:pt x="272" y="456"/>
                    </a:moveTo>
                    <a:lnTo>
                      <a:pt x="187" y="522"/>
                    </a:lnTo>
                    <a:lnTo>
                      <a:pt x="114" y="578"/>
                    </a:lnTo>
                    <a:lnTo>
                      <a:pt x="58" y="619"/>
                    </a:lnTo>
                    <a:lnTo>
                      <a:pt x="20" y="645"/>
                    </a:lnTo>
                    <a:lnTo>
                      <a:pt x="0" y="648"/>
                    </a:lnTo>
                    <a:lnTo>
                      <a:pt x="3" y="630"/>
                    </a:lnTo>
                    <a:lnTo>
                      <a:pt x="30" y="586"/>
                    </a:lnTo>
                    <a:lnTo>
                      <a:pt x="82" y="514"/>
                    </a:lnTo>
                    <a:lnTo>
                      <a:pt x="114" y="476"/>
                    </a:lnTo>
                    <a:lnTo>
                      <a:pt x="157" y="435"/>
                    </a:lnTo>
                    <a:lnTo>
                      <a:pt x="208" y="397"/>
                    </a:lnTo>
                    <a:lnTo>
                      <a:pt x="267" y="359"/>
                    </a:lnTo>
                    <a:lnTo>
                      <a:pt x="330" y="321"/>
                    </a:lnTo>
                    <a:lnTo>
                      <a:pt x="404" y="286"/>
                    </a:lnTo>
                    <a:lnTo>
                      <a:pt x="480" y="254"/>
                    </a:lnTo>
                    <a:lnTo>
                      <a:pt x="558" y="222"/>
                    </a:lnTo>
                    <a:lnTo>
                      <a:pt x="646" y="187"/>
                    </a:lnTo>
                    <a:lnTo>
                      <a:pt x="733" y="155"/>
                    </a:lnTo>
                    <a:lnTo>
                      <a:pt x="822" y="122"/>
                    </a:lnTo>
                    <a:lnTo>
                      <a:pt x="909" y="96"/>
                    </a:lnTo>
                    <a:lnTo>
                      <a:pt x="994" y="73"/>
                    </a:lnTo>
                    <a:lnTo>
                      <a:pt x="1070" y="52"/>
                    </a:lnTo>
                    <a:lnTo>
                      <a:pt x="1140" y="36"/>
                    </a:lnTo>
                    <a:lnTo>
                      <a:pt x="1204" y="20"/>
                    </a:lnTo>
                    <a:lnTo>
                      <a:pt x="1280" y="3"/>
                    </a:lnTo>
                    <a:lnTo>
                      <a:pt x="1295" y="0"/>
                    </a:lnTo>
                    <a:lnTo>
                      <a:pt x="1258" y="12"/>
                    </a:lnTo>
                    <a:lnTo>
                      <a:pt x="1180" y="33"/>
                    </a:lnTo>
                    <a:lnTo>
                      <a:pt x="1078" y="65"/>
                    </a:lnTo>
                    <a:lnTo>
                      <a:pt x="965" y="106"/>
                    </a:lnTo>
                    <a:lnTo>
                      <a:pt x="851" y="157"/>
                    </a:lnTo>
                    <a:lnTo>
                      <a:pt x="749" y="216"/>
                    </a:lnTo>
                    <a:lnTo>
                      <a:pt x="666" y="268"/>
                    </a:lnTo>
                    <a:lnTo>
                      <a:pt x="599" y="313"/>
                    </a:lnTo>
                    <a:lnTo>
                      <a:pt x="541" y="348"/>
                    </a:lnTo>
                    <a:lnTo>
                      <a:pt x="491" y="373"/>
                    </a:lnTo>
                    <a:lnTo>
                      <a:pt x="445" y="397"/>
                    </a:lnTo>
                    <a:lnTo>
                      <a:pt x="394" y="417"/>
                    </a:lnTo>
                    <a:lnTo>
                      <a:pt x="339" y="435"/>
                    </a:lnTo>
                    <a:lnTo>
                      <a:pt x="272" y="456"/>
                    </a:lnTo>
                    <a:close/>
                  </a:path>
                </a:pathLst>
              </a:custGeom>
              <a:solidFill>
                <a:srgbClr val="007815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" name="Freeform 16"/>
              <p:cNvSpPr>
                <a:spLocks/>
              </p:cNvSpPr>
              <p:nvPr/>
            </p:nvSpPr>
            <p:spPr bwMode="auto">
              <a:xfrm>
                <a:off x="4084" y="1647"/>
                <a:ext cx="422" cy="195"/>
              </a:xfrm>
              <a:custGeom>
                <a:avLst/>
                <a:gdLst>
                  <a:gd name="T0" fmla="*/ 290 w 1267"/>
                  <a:gd name="T1" fmla="*/ 362 h 586"/>
                  <a:gd name="T2" fmla="*/ 202 w 1267"/>
                  <a:gd name="T3" fmla="*/ 432 h 586"/>
                  <a:gd name="T4" fmla="*/ 129 w 1267"/>
                  <a:gd name="T5" fmla="*/ 494 h 586"/>
                  <a:gd name="T6" fmla="*/ 67 w 1267"/>
                  <a:gd name="T7" fmla="*/ 540 h 586"/>
                  <a:gd name="T8" fmla="*/ 24 w 1267"/>
                  <a:gd name="T9" fmla="*/ 572 h 586"/>
                  <a:gd name="T10" fmla="*/ 0 w 1267"/>
                  <a:gd name="T11" fmla="*/ 586 h 586"/>
                  <a:gd name="T12" fmla="*/ 0 w 1267"/>
                  <a:gd name="T13" fmla="*/ 575 h 586"/>
                  <a:gd name="T14" fmla="*/ 26 w 1267"/>
                  <a:gd name="T15" fmla="*/ 540 h 586"/>
                  <a:gd name="T16" fmla="*/ 82 w 1267"/>
                  <a:gd name="T17" fmla="*/ 470 h 586"/>
                  <a:gd name="T18" fmla="*/ 164 w 1267"/>
                  <a:gd name="T19" fmla="*/ 397 h 586"/>
                  <a:gd name="T20" fmla="*/ 281 w 1267"/>
                  <a:gd name="T21" fmla="*/ 324 h 586"/>
                  <a:gd name="T22" fmla="*/ 427 w 1267"/>
                  <a:gd name="T23" fmla="*/ 254 h 586"/>
                  <a:gd name="T24" fmla="*/ 588 w 1267"/>
                  <a:gd name="T25" fmla="*/ 187 h 586"/>
                  <a:gd name="T26" fmla="*/ 758 w 1267"/>
                  <a:gd name="T27" fmla="*/ 132 h 586"/>
                  <a:gd name="T28" fmla="*/ 918 w 1267"/>
                  <a:gd name="T29" fmla="*/ 82 h 586"/>
                  <a:gd name="T30" fmla="*/ 1065 w 1267"/>
                  <a:gd name="T31" fmla="*/ 44 h 586"/>
                  <a:gd name="T32" fmla="*/ 1187 w 1267"/>
                  <a:gd name="T33" fmla="*/ 17 h 586"/>
                  <a:gd name="T34" fmla="*/ 1254 w 1267"/>
                  <a:gd name="T35" fmla="*/ 3 h 586"/>
                  <a:gd name="T36" fmla="*/ 1267 w 1267"/>
                  <a:gd name="T37" fmla="*/ 0 h 586"/>
                  <a:gd name="T38" fmla="*/ 1228 w 1267"/>
                  <a:gd name="T39" fmla="*/ 6 h 586"/>
                  <a:gd name="T40" fmla="*/ 1152 w 1267"/>
                  <a:gd name="T41" fmla="*/ 23 h 586"/>
                  <a:gd name="T42" fmla="*/ 1055 w 1267"/>
                  <a:gd name="T43" fmla="*/ 47 h 586"/>
                  <a:gd name="T44" fmla="*/ 944 w 1267"/>
                  <a:gd name="T45" fmla="*/ 79 h 586"/>
                  <a:gd name="T46" fmla="*/ 834 w 1267"/>
                  <a:gd name="T47" fmla="*/ 117 h 586"/>
                  <a:gd name="T48" fmla="*/ 731 w 1267"/>
                  <a:gd name="T49" fmla="*/ 160 h 586"/>
                  <a:gd name="T50" fmla="*/ 653 w 1267"/>
                  <a:gd name="T51" fmla="*/ 205 h 586"/>
                  <a:gd name="T52" fmla="*/ 588 w 1267"/>
                  <a:gd name="T53" fmla="*/ 243 h 586"/>
                  <a:gd name="T54" fmla="*/ 535 w 1267"/>
                  <a:gd name="T55" fmla="*/ 271 h 586"/>
                  <a:gd name="T56" fmla="*/ 489 w 1267"/>
                  <a:gd name="T57" fmla="*/ 295 h 586"/>
                  <a:gd name="T58" fmla="*/ 444 w 1267"/>
                  <a:gd name="T59" fmla="*/ 313 h 586"/>
                  <a:gd name="T60" fmla="*/ 401 w 1267"/>
                  <a:gd name="T61" fmla="*/ 330 h 586"/>
                  <a:gd name="T62" fmla="*/ 349 w 1267"/>
                  <a:gd name="T63" fmla="*/ 345 h 586"/>
                  <a:gd name="T64" fmla="*/ 290 w 1267"/>
                  <a:gd name="T65" fmla="*/ 362 h 5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267" h="586">
                    <a:moveTo>
                      <a:pt x="290" y="362"/>
                    </a:moveTo>
                    <a:lnTo>
                      <a:pt x="202" y="432"/>
                    </a:lnTo>
                    <a:lnTo>
                      <a:pt x="129" y="494"/>
                    </a:lnTo>
                    <a:lnTo>
                      <a:pt x="67" y="540"/>
                    </a:lnTo>
                    <a:lnTo>
                      <a:pt x="24" y="572"/>
                    </a:lnTo>
                    <a:lnTo>
                      <a:pt x="0" y="586"/>
                    </a:lnTo>
                    <a:lnTo>
                      <a:pt x="0" y="575"/>
                    </a:lnTo>
                    <a:lnTo>
                      <a:pt x="26" y="540"/>
                    </a:lnTo>
                    <a:lnTo>
                      <a:pt x="82" y="470"/>
                    </a:lnTo>
                    <a:lnTo>
                      <a:pt x="164" y="397"/>
                    </a:lnTo>
                    <a:lnTo>
                      <a:pt x="281" y="324"/>
                    </a:lnTo>
                    <a:lnTo>
                      <a:pt x="427" y="254"/>
                    </a:lnTo>
                    <a:lnTo>
                      <a:pt x="588" y="187"/>
                    </a:lnTo>
                    <a:lnTo>
                      <a:pt x="758" y="132"/>
                    </a:lnTo>
                    <a:lnTo>
                      <a:pt x="918" y="82"/>
                    </a:lnTo>
                    <a:lnTo>
                      <a:pt x="1065" y="44"/>
                    </a:lnTo>
                    <a:lnTo>
                      <a:pt x="1187" y="17"/>
                    </a:lnTo>
                    <a:lnTo>
                      <a:pt x="1254" y="3"/>
                    </a:lnTo>
                    <a:lnTo>
                      <a:pt x="1267" y="0"/>
                    </a:lnTo>
                    <a:lnTo>
                      <a:pt x="1228" y="6"/>
                    </a:lnTo>
                    <a:lnTo>
                      <a:pt x="1152" y="23"/>
                    </a:lnTo>
                    <a:lnTo>
                      <a:pt x="1055" y="47"/>
                    </a:lnTo>
                    <a:lnTo>
                      <a:pt x="944" y="79"/>
                    </a:lnTo>
                    <a:lnTo>
                      <a:pt x="834" y="117"/>
                    </a:lnTo>
                    <a:lnTo>
                      <a:pt x="731" y="160"/>
                    </a:lnTo>
                    <a:lnTo>
                      <a:pt x="653" y="205"/>
                    </a:lnTo>
                    <a:lnTo>
                      <a:pt x="588" y="243"/>
                    </a:lnTo>
                    <a:lnTo>
                      <a:pt x="535" y="271"/>
                    </a:lnTo>
                    <a:lnTo>
                      <a:pt x="489" y="295"/>
                    </a:lnTo>
                    <a:lnTo>
                      <a:pt x="444" y="313"/>
                    </a:lnTo>
                    <a:lnTo>
                      <a:pt x="401" y="330"/>
                    </a:lnTo>
                    <a:lnTo>
                      <a:pt x="349" y="345"/>
                    </a:lnTo>
                    <a:lnTo>
                      <a:pt x="290" y="362"/>
                    </a:lnTo>
                    <a:close/>
                  </a:path>
                </a:pathLst>
              </a:custGeom>
              <a:solidFill>
                <a:srgbClr val="007D12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" name="Freeform 17"/>
              <p:cNvSpPr>
                <a:spLocks/>
              </p:cNvSpPr>
              <p:nvPr/>
            </p:nvSpPr>
            <p:spPr bwMode="auto">
              <a:xfrm>
                <a:off x="4036" y="1642"/>
                <a:ext cx="485" cy="415"/>
              </a:xfrm>
              <a:custGeom>
                <a:avLst/>
                <a:gdLst>
                  <a:gd name="T0" fmla="*/ 123 w 1456"/>
                  <a:gd name="T1" fmla="*/ 1197 h 1246"/>
                  <a:gd name="T2" fmla="*/ 38 w 1456"/>
                  <a:gd name="T3" fmla="*/ 1232 h 1246"/>
                  <a:gd name="T4" fmla="*/ 0 w 1456"/>
                  <a:gd name="T5" fmla="*/ 1246 h 1246"/>
                  <a:gd name="T6" fmla="*/ 3 w 1456"/>
                  <a:gd name="T7" fmla="*/ 1240 h 1246"/>
                  <a:gd name="T8" fmla="*/ 32 w 1456"/>
                  <a:gd name="T9" fmla="*/ 1215 h 1246"/>
                  <a:gd name="T10" fmla="*/ 75 w 1456"/>
                  <a:gd name="T11" fmla="*/ 1167 h 1246"/>
                  <a:gd name="T12" fmla="*/ 129 w 1456"/>
                  <a:gd name="T13" fmla="*/ 1100 h 1246"/>
                  <a:gd name="T14" fmla="*/ 175 w 1456"/>
                  <a:gd name="T15" fmla="*/ 1016 h 1246"/>
                  <a:gd name="T16" fmla="*/ 207 w 1456"/>
                  <a:gd name="T17" fmla="*/ 917 h 1246"/>
                  <a:gd name="T18" fmla="*/ 220 w 1456"/>
                  <a:gd name="T19" fmla="*/ 876 h 1246"/>
                  <a:gd name="T20" fmla="*/ 234 w 1456"/>
                  <a:gd name="T21" fmla="*/ 830 h 1246"/>
                  <a:gd name="T22" fmla="*/ 252 w 1456"/>
                  <a:gd name="T23" fmla="*/ 776 h 1246"/>
                  <a:gd name="T24" fmla="*/ 274 w 1456"/>
                  <a:gd name="T25" fmla="*/ 725 h 1246"/>
                  <a:gd name="T26" fmla="*/ 301 w 1456"/>
                  <a:gd name="T27" fmla="*/ 668 h 1246"/>
                  <a:gd name="T28" fmla="*/ 336 w 1456"/>
                  <a:gd name="T29" fmla="*/ 617 h 1246"/>
                  <a:gd name="T30" fmla="*/ 374 w 1456"/>
                  <a:gd name="T31" fmla="*/ 569 h 1246"/>
                  <a:gd name="T32" fmla="*/ 422 w 1456"/>
                  <a:gd name="T33" fmla="*/ 526 h 1246"/>
                  <a:gd name="T34" fmla="*/ 514 w 1456"/>
                  <a:gd name="T35" fmla="*/ 458 h 1246"/>
                  <a:gd name="T36" fmla="*/ 619 w 1456"/>
                  <a:gd name="T37" fmla="*/ 388 h 1246"/>
                  <a:gd name="T38" fmla="*/ 731 w 1456"/>
                  <a:gd name="T39" fmla="*/ 318 h 1246"/>
                  <a:gd name="T40" fmla="*/ 845 w 1456"/>
                  <a:gd name="T41" fmla="*/ 251 h 1246"/>
                  <a:gd name="T42" fmla="*/ 958 w 1456"/>
                  <a:gd name="T43" fmla="*/ 191 h 1246"/>
                  <a:gd name="T44" fmla="*/ 1068 w 1456"/>
                  <a:gd name="T45" fmla="*/ 134 h 1246"/>
                  <a:gd name="T46" fmla="*/ 1170 w 1456"/>
                  <a:gd name="T47" fmla="*/ 91 h 1246"/>
                  <a:gd name="T48" fmla="*/ 1260 w 1456"/>
                  <a:gd name="T49" fmla="*/ 56 h 1246"/>
                  <a:gd name="T50" fmla="*/ 1407 w 1456"/>
                  <a:gd name="T51" fmla="*/ 7 h 1246"/>
                  <a:gd name="T52" fmla="*/ 1456 w 1456"/>
                  <a:gd name="T53" fmla="*/ 0 h 1246"/>
                  <a:gd name="T54" fmla="*/ 1427 w 1456"/>
                  <a:gd name="T55" fmla="*/ 29 h 1246"/>
                  <a:gd name="T56" fmla="*/ 1340 w 1456"/>
                  <a:gd name="T57" fmla="*/ 94 h 1246"/>
                  <a:gd name="T58" fmla="*/ 1211 w 1456"/>
                  <a:gd name="T59" fmla="*/ 188 h 1246"/>
                  <a:gd name="T60" fmla="*/ 1064 w 1456"/>
                  <a:gd name="T61" fmla="*/ 304 h 1246"/>
                  <a:gd name="T62" fmla="*/ 918 w 1456"/>
                  <a:gd name="T63" fmla="*/ 441 h 1246"/>
                  <a:gd name="T64" fmla="*/ 796 w 1456"/>
                  <a:gd name="T65" fmla="*/ 596 h 1246"/>
                  <a:gd name="T66" fmla="*/ 696 w 1456"/>
                  <a:gd name="T67" fmla="*/ 739 h 1246"/>
                  <a:gd name="T68" fmla="*/ 611 w 1456"/>
                  <a:gd name="T69" fmla="*/ 849 h 1246"/>
                  <a:gd name="T70" fmla="*/ 535 w 1456"/>
                  <a:gd name="T71" fmla="*/ 938 h 1246"/>
                  <a:gd name="T72" fmla="*/ 462 w 1456"/>
                  <a:gd name="T73" fmla="*/ 1005 h 1246"/>
                  <a:gd name="T74" fmla="*/ 389 w 1456"/>
                  <a:gd name="T75" fmla="*/ 1060 h 1246"/>
                  <a:gd name="T76" fmla="*/ 310 w 1456"/>
                  <a:gd name="T77" fmla="*/ 1107 h 1246"/>
                  <a:gd name="T78" fmla="*/ 223 w 1456"/>
                  <a:gd name="T79" fmla="*/ 1151 h 1246"/>
                  <a:gd name="T80" fmla="*/ 123 w 1456"/>
                  <a:gd name="T81" fmla="*/ 1197 h 12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56" h="1246">
                    <a:moveTo>
                      <a:pt x="123" y="1197"/>
                    </a:moveTo>
                    <a:lnTo>
                      <a:pt x="38" y="1232"/>
                    </a:lnTo>
                    <a:lnTo>
                      <a:pt x="0" y="1246"/>
                    </a:lnTo>
                    <a:lnTo>
                      <a:pt x="3" y="1240"/>
                    </a:lnTo>
                    <a:lnTo>
                      <a:pt x="32" y="1215"/>
                    </a:lnTo>
                    <a:lnTo>
                      <a:pt x="75" y="1167"/>
                    </a:lnTo>
                    <a:lnTo>
                      <a:pt x="129" y="1100"/>
                    </a:lnTo>
                    <a:lnTo>
                      <a:pt x="175" y="1016"/>
                    </a:lnTo>
                    <a:lnTo>
                      <a:pt x="207" y="917"/>
                    </a:lnTo>
                    <a:lnTo>
                      <a:pt x="220" y="876"/>
                    </a:lnTo>
                    <a:lnTo>
                      <a:pt x="234" y="830"/>
                    </a:lnTo>
                    <a:lnTo>
                      <a:pt x="252" y="776"/>
                    </a:lnTo>
                    <a:lnTo>
                      <a:pt x="274" y="725"/>
                    </a:lnTo>
                    <a:lnTo>
                      <a:pt x="301" y="668"/>
                    </a:lnTo>
                    <a:lnTo>
                      <a:pt x="336" y="617"/>
                    </a:lnTo>
                    <a:lnTo>
                      <a:pt x="374" y="569"/>
                    </a:lnTo>
                    <a:lnTo>
                      <a:pt x="422" y="526"/>
                    </a:lnTo>
                    <a:lnTo>
                      <a:pt x="514" y="458"/>
                    </a:lnTo>
                    <a:lnTo>
                      <a:pt x="619" y="388"/>
                    </a:lnTo>
                    <a:lnTo>
                      <a:pt x="731" y="318"/>
                    </a:lnTo>
                    <a:lnTo>
                      <a:pt x="845" y="251"/>
                    </a:lnTo>
                    <a:lnTo>
                      <a:pt x="958" y="191"/>
                    </a:lnTo>
                    <a:lnTo>
                      <a:pt x="1068" y="134"/>
                    </a:lnTo>
                    <a:lnTo>
                      <a:pt x="1170" y="91"/>
                    </a:lnTo>
                    <a:lnTo>
                      <a:pt x="1260" y="56"/>
                    </a:lnTo>
                    <a:lnTo>
                      <a:pt x="1407" y="7"/>
                    </a:lnTo>
                    <a:lnTo>
                      <a:pt x="1456" y="0"/>
                    </a:lnTo>
                    <a:lnTo>
                      <a:pt x="1427" y="29"/>
                    </a:lnTo>
                    <a:lnTo>
                      <a:pt x="1340" y="94"/>
                    </a:lnTo>
                    <a:lnTo>
                      <a:pt x="1211" y="188"/>
                    </a:lnTo>
                    <a:lnTo>
                      <a:pt x="1064" y="304"/>
                    </a:lnTo>
                    <a:lnTo>
                      <a:pt x="918" y="441"/>
                    </a:lnTo>
                    <a:lnTo>
                      <a:pt x="796" y="596"/>
                    </a:lnTo>
                    <a:lnTo>
                      <a:pt x="696" y="739"/>
                    </a:lnTo>
                    <a:lnTo>
                      <a:pt x="611" y="849"/>
                    </a:lnTo>
                    <a:lnTo>
                      <a:pt x="535" y="938"/>
                    </a:lnTo>
                    <a:lnTo>
                      <a:pt x="462" y="1005"/>
                    </a:lnTo>
                    <a:lnTo>
                      <a:pt x="389" y="1060"/>
                    </a:lnTo>
                    <a:lnTo>
                      <a:pt x="310" y="1107"/>
                    </a:lnTo>
                    <a:lnTo>
                      <a:pt x="223" y="1151"/>
                    </a:lnTo>
                    <a:lnTo>
                      <a:pt x="123" y="1197"/>
                    </a:lnTo>
                    <a:close/>
                  </a:path>
                </a:pathLst>
              </a:custGeom>
              <a:solidFill>
                <a:srgbClr val="0047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7" name="Freeform 18"/>
              <p:cNvSpPr>
                <a:spLocks/>
              </p:cNvSpPr>
              <p:nvPr/>
            </p:nvSpPr>
            <p:spPr bwMode="auto">
              <a:xfrm>
                <a:off x="4220" y="1646"/>
                <a:ext cx="299" cy="141"/>
              </a:xfrm>
              <a:custGeom>
                <a:avLst/>
                <a:gdLst>
                  <a:gd name="T0" fmla="*/ 0 w 896"/>
                  <a:gd name="T1" fmla="*/ 424 h 424"/>
                  <a:gd name="T2" fmla="*/ 88 w 896"/>
                  <a:gd name="T3" fmla="*/ 357 h 424"/>
                  <a:gd name="T4" fmla="*/ 177 w 896"/>
                  <a:gd name="T5" fmla="*/ 298 h 424"/>
                  <a:gd name="T6" fmla="*/ 261 w 896"/>
                  <a:gd name="T7" fmla="*/ 249 h 424"/>
                  <a:gd name="T8" fmla="*/ 346 w 896"/>
                  <a:gd name="T9" fmla="*/ 198 h 424"/>
                  <a:gd name="T10" fmla="*/ 430 w 896"/>
                  <a:gd name="T11" fmla="*/ 157 h 424"/>
                  <a:gd name="T12" fmla="*/ 516 w 896"/>
                  <a:gd name="T13" fmla="*/ 120 h 424"/>
                  <a:gd name="T14" fmla="*/ 600 w 896"/>
                  <a:gd name="T15" fmla="*/ 87 h 424"/>
                  <a:gd name="T16" fmla="*/ 685 w 896"/>
                  <a:gd name="T17" fmla="*/ 55 h 424"/>
                  <a:gd name="T18" fmla="*/ 816 w 896"/>
                  <a:gd name="T19" fmla="*/ 17 h 424"/>
                  <a:gd name="T20" fmla="*/ 883 w 896"/>
                  <a:gd name="T21" fmla="*/ 0 h 424"/>
                  <a:gd name="T22" fmla="*/ 896 w 896"/>
                  <a:gd name="T23" fmla="*/ 0 h 424"/>
                  <a:gd name="T24" fmla="*/ 863 w 896"/>
                  <a:gd name="T25" fmla="*/ 23 h 424"/>
                  <a:gd name="T26" fmla="*/ 791 w 896"/>
                  <a:gd name="T27" fmla="*/ 68 h 424"/>
                  <a:gd name="T28" fmla="*/ 694 w 896"/>
                  <a:gd name="T29" fmla="*/ 135 h 424"/>
                  <a:gd name="T30" fmla="*/ 583 w 896"/>
                  <a:gd name="T31" fmla="*/ 225 h 424"/>
                  <a:gd name="T32" fmla="*/ 463 w 896"/>
                  <a:gd name="T33" fmla="*/ 335 h 424"/>
                  <a:gd name="T34" fmla="*/ 474 w 896"/>
                  <a:gd name="T35" fmla="*/ 278 h 424"/>
                  <a:gd name="T36" fmla="*/ 449 w 896"/>
                  <a:gd name="T37" fmla="*/ 257 h 424"/>
                  <a:gd name="T38" fmla="*/ 392 w 896"/>
                  <a:gd name="T39" fmla="*/ 263 h 424"/>
                  <a:gd name="T40" fmla="*/ 317 w 896"/>
                  <a:gd name="T41" fmla="*/ 292 h 424"/>
                  <a:gd name="T42" fmla="*/ 231 w 896"/>
                  <a:gd name="T43" fmla="*/ 330 h 424"/>
                  <a:gd name="T44" fmla="*/ 144 w 896"/>
                  <a:gd name="T45" fmla="*/ 368 h 424"/>
                  <a:gd name="T46" fmla="*/ 64 w 896"/>
                  <a:gd name="T47" fmla="*/ 403 h 424"/>
                  <a:gd name="T48" fmla="*/ 0 w 896"/>
                  <a:gd name="T49" fmla="*/ 424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96" h="424">
                    <a:moveTo>
                      <a:pt x="0" y="424"/>
                    </a:moveTo>
                    <a:lnTo>
                      <a:pt x="88" y="357"/>
                    </a:lnTo>
                    <a:lnTo>
                      <a:pt x="177" y="298"/>
                    </a:lnTo>
                    <a:lnTo>
                      <a:pt x="261" y="249"/>
                    </a:lnTo>
                    <a:lnTo>
                      <a:pt x="346" y="198"/>
                    </a:lnTo>
                    <a:lnTo>
                      <a:pt x="430" y="157"/>
                    </a:lnTo>
                    <a:lnTo>
                      <a:pt x="516" y="120"/>
                    </a:lnTo>
                    <a:lnTo>
                      <a:pt x="600" y="87"/>
                    </a:lnTo>
                    <a:lnTo>
                      <a:pt x="685" y="55"/>
                    </a:lnTo>
                    <a:lnTo>
                      <a:pt x="816" y="17"/>
                    </a:lnTo>
                    <a:lnTo>
                      <a:pt x="883" y="0"/>
                    </a:lnTo>
                    <a:lnTo>
                      <a:pt x="896" y="0"/>
                    </a:lnTo>
                    <a:lnTo>
                      <a:pt x="863" y="23"/>
                    </a:lnTo>
                    <a:lnTo>
                      <a:pt x="791" y="68"/>
                    </a:lnTo>
                    <a:lnTo>
                      <a:pt x="694" y="135"/>
                    </a:lnTo>
                    <a:lnTo>
                      <a:pt x="583" y="225"/>
                    </a:lnTo>
                    <a:lnTo>
                      <a:pt x="463" y="335"/>
                    </a:lnTo>
                    <a:lnTo>
                      <a:pt x="474" y="278"/>
                    </a:lnTo>
                    <a:lnTo>
                      <a:pt x="449" y="257"/>
                    </a:lnTo>
                    <a:lnTo>
                      <a:pt x="392" y="263"/>
                    </a:lnTo>
                    <a:lnTo>
                      <a:pt x="317" y="292"/>
                    </a:lnTo>
                    <a:lnTo>
                      <a:pt x="231" y="330"/>
                    </a:lnTo>
                    <a:lnTo>
                      <a:pt x="144" y="368"/>
                    </a:lnTo>
                    <a:lnTo>
                      <a:pt x="64" y="403"/>
                    </a:lnTo>
                    <a:lnTo>
                      <a:pt x="0" y="424"/>
                    </a:lnTo>
                    <a:close/>
                  </a:path>
                </a:pathLst>
              </a:custGeom>
              <a:solidFill>
                <a:srgbClr val="004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8" name="Freeform 19"/>
              <p:cNvSpPr>
                <a:spLocks/>
              </p:cNvSpPr>
              <p:nvPr/>
            </p:nvSpPr>
            <p:spPr bwMode="auto">
              <a:xfrm>
                <a:off x="4115" y="1756"/>
                <a:ext cx="255" cy="172"/>
              </a:xfrm>
              <a:custGeom>
                <a:avLst/>
                <a:gdLst>
                  <a:gd name="T0" fmla="*/ 0 w 766"/>
                  <a:gd name="T1" fmla="*/ 517 h 517"/>
                  <a:gd name="T2" fmla="*/ 8 w 766"/>
                  <a:gd name="T3" fmla="*/ 482 h 517"/>
                  <a:gd name="T4" fmla="*/ 15 w 766"/>
                  <a:gd name="T5" fmla="*/ 447 h 517"/>
                  <a:gd name="T6" fmla="*/ 23 w 766"/>
                  <a:gd name="T7" fmla="*/ 418 h 517"/>
                  <a:gd name="T8" fmla="*/ 35 w 766"/>
                  <a:gd name="T9" fmla="*/ 388 h 517"/>
                  <a:gd name="T10" fmla="*/ 50 w 766"/>
                  <a:gd name="T11" fmla="*/ 359 h 517"/>
                  <a:gd name="T12" fmla="*/ 70 w 766"/>
                  <a:gd name="T13" fmla="*/ 326 h 517"/>
                  <a:gd name="T14" fmla="*/ 99 w 766"/>
                  <a:gd name="T15" fmla="*/ 294 h 517"/>
                  <a:gd name="T16" fmla="*/ 137 w 766"/>
                  <a:gd name="T17" fmla="*/ 259 h 517"/>
                  <a:gd name="T18" fmla="*/ 178 w 766"/>
                  <a:gd name="T19" fmla="*/ 224 h 517"/>
                  <a:gd name="T20" fmla="*/ 237 w 766"/>
                  <a:gd name="T21" fmla="*/ 184 h 517"/>
                  <a:gd name="T22" fmla="*/ 307 w 766"/>
                  <a:gd name="T23" fmla="*/ 143 h 517"/>
                  <a:gd name="T24" fmla="*/ 392 w 766"/>
                  <a:gd name="T25" fmla="*/ 102 h 517"/>
                  <a:gd name="T26" fmla="*/ 482 w 766"/>
                  <a:gd name="T27" fmla="*/ 64 h 517"/>
                  <a:gd name="T28" fmla="*/ 576 w 766"/>
                  <a:gd name="T29" fmla="*/ 32 h 517"/>
                  <a:gd name="T30" fmla="*/ 672 w 766"/>
                  <a:gd name="T31" fmla="*/ 8 h 517"/>
                  <a:gd name="T32" fmla="*/ 766 w 766"/>
                  <a:gd name="T33" fmla="*/ 0 h 517"/>
                  <a:gd name="T34" fmla="*/ 748 w 766"/>
                  <a:gd name="T35" fmla="*/ 24 h 517"/>
                  <a:gd name="T36" fmla="*/ 721 w 766"/>
                  <a:gd name="T37" fmla="*/ 52 h 517"/>
                  <a:gd name="T38" fmla="*/ 696 w 766"/>
                  <a:gd name="T39" fmla="*/ 81 h 517"/>
                  <a:gd name="T40" fmla="*/ 664 w 766"/>
                  <a:gd name="T41" fmla="*/ 113 h 517"/>
                  <a:gd name="T42" fmla="*/ 629 w 766"/>
                  <a:gd name="T43" fmla="*/ 148 h 517"/>
                  <a:gd name="T44" fmla="*/ 597 w 766"/>
                  <a:gd name="T45" fmla="*/ 184 h 517"/>
                  <a:gd name="T46" fmla="*/ 567 w 766"/>
                  <a:gd name="T47" fmla="*/ 219 h 517"/>
                  <a:gd name="T48" fmla="*/ 541 w 766"/>
                  <a:gd name="T49" fmla="*/ 254 h 517"/>
                  <a:gd name="T50" fmla="*/ 447 w 766"/>
                  <a:gd name="T51" fmla="*/ 265 h 517"/>
                  <a:gd name="T52" fmla="*/ 354 w 766"/>
                  <a:gd name="T53" fmla="*/ 294 h 517"/>
                  <a:gd name="T54" fmla="*/ 260 w 766"/>
                  <a:gd name="T55" fmla="*/ 335 h 517"/>
                  <a:gd name="T56" fmla="*/ 178 w 766"/>
                  <a:gd name="T57" fmla="*/ 383 h 517"/>
                  <a:gd name="T58" fmla="*/ 105 w 766"/>
                  <a:gd name="T59" fmla="*/ 429 h 517"/>
                  <a:gd name="T60" fmla="*/ 50 w 766"/>
                  <a:gd name="T61" fmla="*/ 472 h 517"/>
                  <a:gd name="T62" fmla="*/ 11 w 766"/>
                  <a:gd name="T63" fmla="*/ 502 h 517"/>
                  <a:gd name="T64" fmla="*/ 0 w 766"/>
                  <a:gd name="T65" fmla="*/ 517 h 5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66" h="517">
                    <a:moveTo>
                      <a:pt x="0" y="517"/>
                    </a:moveTo>
                    <a:lnTo>
                      <a:pt x="8" y="482"/>
                    </a:lnTo>
                    <a:lnTo>
                      <a:pt x="15" y="447"/>
                    </a:lnTo>
                    <a:lnTo>
                      <a:pt x="23" y="418"/>
                    </a:lnTo>
                    <a:lnTo>
                      <a:pt x="35" y="388"/>
                    </a:lnTo>
                    <a:lnTo>
                      <a:pt x="50" y="359"/>
                    </a:lnTo>
                    <a:lnTo>
                      <a:pt x="70" y="326"/>
                    </a:lnTo>
                    <a:lnTo>
                      <a:pt x="99" y="294"/>
                    </a:lnTo>
                    <a:lnTo>
                      <a:pt x="137" y="259"/>
                    </a:lnTo>
                    <a:lnTo>
                      <a:pt x="178" y="224"/>
                    </a:lnTo>
                    <a:lnTo>
                      <a:pt x="237" y="184"/>
                    </a:lnTo>
                    <a:lnTo>
                      <a:pt x="307" y="143"/>
                    </a:lnTo>
                    <a:lnTo>
                      <a:pt x="392" y="102"/>
                    </a:lnTo>
                    <a:lnTo>
                      <a:pt x="482" y="64"/>
                    </a:lnTo>
                    <a:lnTo>
                      <a:pt x="576" y="32"/>
                    </a:lnTo>
                    <a:lnTo>
                      <a:pt x="672" y="8"/>
                    </a:lnTo>
                    <a:lnTo>
                      <a:pt x="766" y="0"/>
                    </a:lnTo>
                    <a:lnTo>
                      <a:pt x="748" y="24"/>
                    </a:lnTo>
                    <a:lnTo>
                      <a:pt x="721" y="52"/>
                    </a:lnTo>
                    <a:lnTo>
                      <a:pt x="696" y="81"/>
                    </a:lnTo>
                    <a:lnTo>
                      <a:pt x="664" y="113"/>
                    </a:lnTo>
                    <a:lnTo>
                      <a:pt x="629" y="148"/>
                    </a:lnTo>
                    <a:lnTo>
                      <a:pt x="597" y="184"/>
                    </a:lnTo>
                    <a:lnTo>
                      <a:pt x="567" y="219"/>
                    </a:lnTo>
                    <a:lnTo>
                      <a:pt x="541" y="254"/>
                    </a:lnTo>
                    <a:lnTo>
                      <a:pt x="447" y="265"/>
                    </a:lnTo>
                    <a:lnTo>
                      <a:pt x="354" y="294"/>
                    </a:lnTo>
                    <a:lnTo>
                      <a:pt x="260" y="335"/>
                    </a:lnTo>
                    <a:lnTo>
                      <a:pt x="178" y="383"/>
                    </a:lnTo>
                    <a:lnTo>
                      <a:pt x="105" y="429"/>
                    </a:lnTo>
                    <a:lnTo>
                      <a:pt x="50" y="472"/>
                    </a:lnTo>
                    <a:lnTo>
                      <a:pt x="11" y="502"/>
                    </a:lnTo>
                    <a:lnTo>
                      <a:pt x="0" y="517"/>
                    </a:lnTo>
                    <a:close/>
                  </a:path>
                </a:pathLst>
              </a:custGeom>
              <a:solidFill>
                <a:srgbClr val="0047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9" name="Freeform 20"/>
              <p:cNvSpPr>
                <a:spLocks/>
              </p:cNvSpPr>
              <p:nvPr/>
            </p:nvSpPr>
            <p:spPr bwMode="auto">
              <a:xfrm>
                <a:off x="4117" y="1758"/>
                <a:ext cx="251" cy="166"/>
              </a:xfrm>
              <a:custGeom>
                <a:avLst/>
                <a:gdLst>
                  <a:gd name="T0" fmla="*/ 0 w 754"/>
                  <a:gd name="T1" fmla="*/ 499 h 499"/>
                  <a:gd name="T2" fmla="*/ 10 w 754"/>
                  <a:gd name="T3" fmla="*/ 464 h 499"/>
                  <a:gd name="T4" fmla="*/ 16 w 754"/>
                  <a:gd name="T5" fmla="*/ 435 h 499"/>
                  <a:gd name="T6" fmla="*/ 24 w 754"/>
                  <a:gd name="T7" fmla="*/ 407 h 499"/>
                  <a:gd name="T8" fmla="*/ 32 w 754"/>
                  <a:gd name="T9" fmla="*/ 380 h 499"/>
                  <a:gd name="T10" fmla="*/ 48 w 754"/>
                  <a:gd name="T11" fmla="*/ 354 h 499"/>
                  <a:gd name="T12" fmla="*/ 68 w 754"/>
                  <a:gd name="T13" fmla="*/ 327 h 499"/>
                  <a:gd name="T14" fmla="*/ 94 w 754"/>
                  <a:gd name="T15" fmla="*/ 299 h 499"/>
                  <a:gd name="T16" fmla="*/ 126 w 754"/>
                  <a:gd name="T17" fmla="*/ 267 h 499"/>
                  <a:gd name="T18" fmla="*/ 164 w 754"/>
                  <a:gd name="T19" fmla="*/ 235 h 499"/>
                  <a:gd name="T20" fmla="*/ 223 w 754"/>
                  <a:gd name="T21" fmla="*/ 194 h 499"/>
                  <a:gd name="T22" fmla="*/ 293 w 754"/>
                  <a:gd name="T23" fmla="*/ 152 h 499"/>
                  <a:gd name="T24" fmla="*/ 374 w 754"/>
                  <a:gd name="T25" fmla="*/ 108 h 499"/>
                  <a:gd name="T26" fmla="*/ 466 w 754"/>
                  <a:gd name="T27" fmla="*/ 71 h 499"/>
                  <a:gd name="T28" fmla="*/ 562 w 754"/>
                  <a:gd name="T29" fmla="*/ 36 h 499"/>
                  <a:gd name="T30" fmla="*/ 659 w 754"/>
                  <a:gd name="T31" fmla="*/ 13 h 499"/>
                  <a:gd name="T32" fmla="*/ 754 w 754"/>
                  <a:gd name="T33" fmla="*/ 0 h 499"/>
                  <a:gd name="T34" fmla="*/ 735 w 754"/>
                  <a:gd name="T35" fmla="*/ 27 h 499"/>
                  <a:gd name="T36" fmla="*/ 714 w 754"/>
                  <a:gd name="T37" fmla="*/ 51 h 499"/>
                  <a:gd name="T38" fmla="*/ 687 w 754"/>
                  <a:gd name="T39" fmla="*/ 76 h 499"/>
                  <a:gd name="T40" fmla="*/ 662 w 754"/>
                  <a:gd name="T41" fmla="*/ 106 h 499"/>
                  <a:gd name="T42" fmla="*/ 632 w 754"/>
                  <a:gd name="T43" fmla="*/ 135 h 499"/>
                  <a:gd name="T44" fmla="*/ 603 w 754"/>
                  <a:gd name="T45" fmla="*/ 164 h 499"/>
                  <a:gd name="T46" fmla="*/ 574 w 754"/>
                  <a:gd name="T47" fmla="*/ 197 h 499"/>
                  <a:gd name="T48" fmla="*/ 547 w 754"/>
                  <a:gd name="T49" fmla="*/ 232 h 499"/>
                  <a:gd name="T50" fmla="*/ 457 w 754"/>
                  <a:gd name="T51" fmla="*/ 243 h 499"/>
                  <a:gd name="T52" fmla="*/ 363 w 754"/>
                  <a:gd name="T53" fmla="*/ 275 h 499"/>
                  <a:gd name="T54" fmla="*/ 272 w 754"/>
                  <a:gd name="T55" fmla="*/ 316 h 499"/>
                  <a:gd name="T56" fmla="*/ 188 w 754"/>
                  <a:gd name="T57" fmla="*/ 362 h 499"/>
                  <a:gd name="T58" fmla="*/ 112 w 754"/>
                  <a:gd name="T59" fmla="*/ 413 h 499"/>
                  <a:gd name="T60" fmla="*/ 54 w 754"/>
                  <a:gd name="T61" fmla="*/ 453 h 499"/>
                  <a:gd name="T62" fmla="*/ 16 w 754"/>
                  <a:gd name="T63" fmla="*/ 485 h 499"/>
                  <a:gd name="T64" fmla="*/ 0 w 754"/>
                  <a:gd name="T65" fmla="*/ 499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54" h="499">
                    <a:moveTo>
                      <a:pt x="0" y="499"/>
                    </a:moveTo>
                    <a:lnTo>
                      <a:pt x="10" y="464"/>
                    </a:lnTo>
                    <a:lnTo>
                      <a:pt x="16" y="435"/>
                    </a:lnTo>
                    <a:lnTo>
                      <a:pt x="24" y="407"/>
                    </a:lnTo>
                    <a:lnTo>
                      <a:pt x="32" y="380"/>
                    </a:lnTo>
                    <a:lnTo>
                      <a:pt x="48" y="354"/>
                    </a:lnTo>
                    <a:lnTo>
                      <a:pt x="68" y="327"/>
                    </a:lnTo>
                    <a:lnTo>
                      <a:pt x="94" y="299"/>
                    </a:lnTo>
                    <a:lnTo>
                      <a:pt x="126" y="267"/>
                    </a:lnTo>
                    <a:lnTo>
                      <a:pt x="164" y="235"/>
                    </a:lnTo>
                    <a:lnTo>
                      <a:pt x="223" y="194"/>
                    </a:lnTo>
                    <a:lnTo>
                      <a:pt x="293" y="152"/>
                    </a:lnTo>
                    <a:lnTo>
                      <a:pt x="374" y="108"/>
                    </a:lnTo>
                    <a:lnTo>
                      <a:pt x="466" y="71"/>
                    </a:lnTo>
                    <a:lnTo>
                      <a:pt x="562" y="36"/>
                    </a:lnTo>
                    <a:lnTo>
                      <a:pt x="659" y="13"/>
                    </a:lnTo>
                    <a:lnTo>
                      <a:pt x="754" y="0"/>
                    </a:lnTo>
                    <a:lnTo>
                      <a:pt x="735" y="27"/>
                    </a:lnTo>
                    <a:lnTo>
                      <a:pt x="714" y="51"/>
                    </a:lnTo>
                    <a:lnTo>
                      <a:pt x="687" y="76"/>
                    </a:lnTo>
                    <a:lnTo>
                      <a:pt x="662" y="106"/>
                    </a:lnTo>
                    <a:lnTo>
                      <a:pt x="632" y="135"/>
                    </a:lnTo>
                    <a:lnTo>
                      <a:pt x="603" y="164"/>
                    </a:lnTo>
                    <a:lnTo>
                      <a:pt x="574" y="197"/>
                    </a:lnTo>
                    <a:lnTo>
                      <a:pt x="547" y="232"/>
                    </a:lnTo>
                    <a:lnTo>
                      <a:pt x="457" y="243"/>
                    </a:lnTo>
                    <a:lnTo>
                      <a:pt x="363" y="275"/>
                    </a:lnTo>
                    <a:lnTo>
                      <a:pt x="272" y="316"/>
                    </a:lnTo>
                    <a:lnTo>
                      <a:pt x="188" y="362"/>
                    </a:lnTo>
                    <a:lnTo>
                      <a:pt x="112" y="413"/>
                    </a:lnTo>
                    <a:lnTo>
                      <a:pt x="54" y="453"/>
                    </a:lnTo>
                    <a:lnTo>
                      <a:pt x="16" y="485"/>
                    </a:lnTo>
                    <a:lnTo>
                      <a:pt x="0" y="499"/>
                    </a:lnTo>
                    <a:close/>
                  </a:path>
                </a:pathLst>
              </a:custGeom>
              <a:solidFill>
                <a:srgbClr val="004A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0" name="Freeform 21"/>
              <p:cNvSpPr>
                <a:spLocks/>
              </p:cNvSpPr>
              <p:nvPr/>
            </p:nvSpPr>
            <p:spPr bwMode="auto">
              <a:xfrm>
                <a:off x="4117" y="1762"/>
                <a:ext cx="249" cy="158"/>
              </a:xfrm>
              <a:custGeom>
                <a:avLst/>
                <a:gdLst>
                  <a:gd name="T0" fmla="*/ 0 w 749"/>
                  <a:gd name="T1" fmla="*/ 475 h 475"/>
                  <a:gd name="T2" fmla="*/ 10 w 749"/>
                  <a:gd name="T3" fmla="*/ 440 h 475"/>
                  <a:gd name="T4" fmla="*/ 16 w 749"/>
                  <a:gd name="T5" fmla="*/ 411 h 475"/>
                  <a:gd name="T6" fmla="*/ 24 w 749"/>
                  <a:gd name="T7" fmla="*/ 387 h 475"/>
                  <a:gd name="T8" fmla="*/ 35 w 749"/>
                  <a:gd name="T9" fmla="*/ 365 h 475"/>
                  <a:gd name="T10" fmla="*/ 48 w 749"/>
                  <a:gd name="T11" fmla="*/ 344 h 475"/>
                  <a:gd name="T12" fmla="*/ 65 w 749"/>
                  <a:gd name="T13" fmla="*/ 321 h 475"/>
                  <a:gd name="T14" fmla="*/ 86 w 749"/>
                  <a:gd name="T15" fmla="*/ 297 h 475"/>
                  <a:gd name="T16" fmla="*/ 115 w 749"/>
                  <a:gd name="T17" fmla="*/ 268 h 475"/>
                  <a:gd name="T18" fmla="*/ 156 w 749"/>
                  <a:gd name="T19" fmla="*/ 236 h 475"/>
                  <a:gd name="T20" fmla="*/ 215 w 749"/>
                  <a:gd name="T21" fmla="*/ 195 h 475"/>
                  <a:gd name="T22" fmla="*/ 285 w 749"/>
                  <a:gd name="T23" fmla="*/ 151 h 475"/>
                  <a:gd name="T24" fmla="*/ 369 w 749"/>
                  <a:gd name="T25" fmla="*/ 108 h 475"/>
                  <a:gd name="T26" fmla="*/ 460 w 749"/>
                  <a:gd name="T27" fmla="*/ 66 h 475"/>
                  <a:gd name="T28" fmla="*/ 557 w 749"/>
                  <a:gd name="T29" fmla="*/ 34 h 475"/>
                  <a:gd name="T30" fmla="*/ 652 w 749"/>
                  <a:gd name="T31" fmla="*/ 11 h 475"/>
                  <a:gd name="T32" fmla="*/ 749 w 749"/>
                  <a:gd name="T33" fmla="*/ 0 h 475"/>
                  <a:gd name="T34" fmla="*/ 732 w 749"/>
                  <a:gd name="T35" fmla="*/ 20 h 475"/>
                  <a:gd name="T36" fmla="*/ 711 w 749"/>
                  <a:gd name="T37" fmla="*/ 44 h 475"/>
                  <a:gd name="T38" fmla="*/ 687 w 749"/>
                  <a:gd name="T39" fmla="*/ 63 h 475"/>
                  <a:gd name="T40" fmla="*/ 665 w 749"/>
                  <a:gd name="T41" fmla="*/ 87 h 475"/>
                  <a:gd name="T42" fmla="*/ 638 w 749"/>
                  <a:gd name="T43" fmla="*/ 114 h 475"/>
                  <a:gd name="T44" fmla="*/ 614 w 749"/>
                  <a:gd name="T45" fmla="*/ 139 h 475"/>
                  <a:gd name="T46" fmla="*/ 589 w 749"/>
                  <a:gd name="T47" fmla="*/ 168 h 475"/>
                  <a:gd name="T48" fmla="*/ 565 w 749"/>
                  <a:gd name="T49" fmla="*/ 201 h 475"/>
                  <a:gd name="T50" fmla="*/ 471 w 749"/>
                  <a:gd name="T51" fmla="*/ 212 h 475"/>
                  <a:gd name="T52" fmla="*/ 377 w 749"/>
                  <a:gd name="T53" fmla="*/ 244 h 475"/>
                  <a:gd name="T54" fmla="*/ 285 w 749"/>
                  <a:gd name="T55" fmla="*/ 289 h 475"/>
                  <a:gd name="T56" fmla="*/ 196 w 749"/>
                  <a:gd name="T57" fmla="*/ 335 h 475"/>
                  <a:gd name="T58" fmla="*/ 118 w 749"/>
                  <a:gd name="T59" fmla="*/ 384 h 475"/>
                  <a:gd name="T60" fmla="*/ 59 w 749"/>
                  <a:gd name="T61" fmla="*/ 429 h 475"/>
                  <a:gd name="T62" fmla="*/ 16 w 749"/>
                  <a:gd name="T63" fmla="*/ 460 h 475"/>
                  <a:gd name="T64" fmla="*/ 0 w 749"/>
                  <a:gd name="T65" fmla="*/ 475 h 4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49" h="475">
                    <a:moveTo>
                      <a:pt x="0" y="475"/>
                    </a:moveTo>
                    <a:lnTo>
                      <a:pt x="10" y="440"/>
                    </a:lnTo>
                    <a:lnTo>
                      <a:pt x="16" y="411"/>
                    </a:lnTo>
                    <a:lnTo>
                      <a:pt x="24" y="387"/>
                    </a:lnTo>
                    <a:lnTo>
                      <a:pt x="35" y="365"/>
                    </a:lnTo>
                    <a:lnTo>
                      <a:pt x="48" y="344"/>
                    </a:lnTo>
                    <a:lnTo>
                      <a:pt x="65" y="321"/>
                    </a:lnTo>
                    <a:lnTo>
                      <a:pt x="86" y="297"/>
                    </a:lnTo>
                    <a:lnTo>
                      <a:pt x="115" y="268"/>
                    </a:lnTo>
                    <a:lnTo>
                      <a:pt x="156" y="236"/>
                    </a:lnTo>
                    <a:lnTo>
                      <a:pt x="215" y="195"/>
                    </a:lnTo>
                    <a:lnTo>
                      <a:pt x="285" y="151"/>
                    </a:lnTo>
                    <a:lnTo>
                      <a:pt x="369" y="108"/>
                    </a:lnTo>
                    <a:lnTo>
                      <a:pt x="460" y="66"/>
                    </a:lnTo>
                    <a:lnTo>
                      <a:pt x="557" y="34"/>
                    </a:lnTo>
                    <a:lnTo>
                      <a:pt x="652" y="11"/>
                    </a:lnTo>
                    <a:lnTo>
                      <a:pt x="749" y="0"/>
                    </a:lnTo>
                    <a:lnTo>
                      <a:pt x="732" y="20"/>
                    </a:lnTo>
                    <a:lnTo>
                      <a:pt x="711" y="44"/>
                    </a:lnTo>
                    <a:lnTo>
                      <a:pt x="687" y="63"/>
                    </a:lnTo>
                    <a:lnTo>
                      <a:pt x="665" y="87"/>
                    </a:lnTo>
                    <a:lnTo>
                      <a:pt x="638" y="114"/>
                    </a:lnTo>
                    <a:lnTo>
                      <a:pt x="614" y="139"/>
                    </a:lnTo>
                    <a:lnTo>
                      <a:pt x="589" y="168"/>
                    </a:lnTo>
                    <a:lnTo>
                      <a:pt x="565" y="201"/>
                    </a:lnTo>
                    <a:lnTo>
                      <a:pt x="471" y="212"/>
                    </a:lnTo>
                    <a:lnTo>
                      <a:pt x="377" y="244"/>
                    </a:lnTo>
                    <a:lnTo>
                      <a:pt x="285" y="289"/>
                    </a:lnTo>
                    <a:lnTo>
                      <a:pt x="196" y="335"/>
                    </a:lnTo>
                    <a:lnTo>
                      <a:pt x="118" y="384"/>
                    </a:lnTo>
                    <a:lnTo>
                      <a:pt x="59" y="429"/>
                    </a:lnTo>
                    <a:lnTo>
                      <a:pt x="16" y="460"/>
                    </a:lnTo>
                    <a:lnTo>
                      <a:pt x="0" y="475"/>
                    </a:lnTo>
                    <a:close/>
                  </a:path>
                </a:pathLst>
              </a:custGeom>
              <a:solidFill>
                <a:srgbClr val="004F1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1" name="Freeform 22"/>
              <p:cNvSpPr>
                <a:spLocks/>
              </p:cNvSpPr>
              <p:nvPr/>
            </p:nvSpPr>
            <p:spPr bwMode="auto">
              <a:xfrm>
                <a:off x="4119" y="1766"/>
                <a:ext cx="244" cy="151"/>
              </a:xfrm>
              <a:custGeom>
                <a:avLst/>
                <a:gdLst>
                  <a:gd name="T0" fmla="*/ 0 w 732"/>
                  <a:gd name="T1" fmla="*/ 453 h 453"/>
                  <a:gd name="T2" fmla="*/ 10 w 732"/>
                  <a:gd name="T3" fmla="*/ 421 h 453"/>
                  <a:gd name="T4" fmla="*/ 15 w 732"/>
                  <a:gd name="T5" fmla="*/ 394 h 453"/>
                  <a:gd name="T6" fmla="*/ 24 w 732"/>
                  <a:gd name="T7" fmla="*/ 370 h 453"/>
                  <a:gd name="T8" fmla="*/ 32 w 732"/>
                  <a:gd name="T9" fmla="*/ 351 h 453"/>
                  <a:gd name="T10" fmla="*/ 45 w 732"/>
                  <a:gd name="T11" fmla="*/ 333 h 453"/>
                  <a:gd name="T12" fmla="*/ 59 w 732"/>
                  <a:gd name="T13" fmla="*/ 316 h 453"/>
                  <a:gd name="T14" fmla="*/ 80 w 732"/>
                  <a:gd name="T15" fmla="*/ 292 h 453"/>
                  <a:gd name="T16" fmla="*/ 102 w 732"/>
                  <a:gd name="T17" fmla="*/ 268 h 453"/>
                  <a:gd name="T18" fmla="*/ 141 w 732"/>
                  <a:gd name="T19" fmla="*/ 236 h 453"/>
                  <a:gd name="T20" fmla="*/ 199 w 732"/>
                  <a:gd name="T21" fmla="*/ 195 h 453"/>
                  <a:gd name="T22" fmla="*/ 272 w 732"/>
                  <a:gd name="T23" fmla="*/ 152 h 453"/>
                  <a:gd name="T24" fmla="*/ 354 w 732"/>
                  <a:gd name="T25" fmla="*/ 108 h 453"/>
                  <a:gd name="T26" fmla="*/ 446 w 732"/>
                  <a:gd name="T27" fmla="*/ 68 h 453"/>
                  <a:gd name="T28" fmla="*/ 541 w 732"/>
                  <a:gd name="T29" fmla="*/ 33 h 453"/>
                  <a:gd name="T30" fmla="*/ 638 w 732"/>
                  <a:gd name="T31" fmla="*/ 12 h 453"/>
                  <a:gd name="T32" fmla="*/ 732 w 732"/>
                  <a:gd name="T33" fmla="*/ 0 h 453"/>
                  <a:gd name="T34" fmla="*/ 717 w 732"/>
                  <a:gd name="T35" fmla="*/ 20 h 453"/>
                  <a:gd name="T36" fmla="*/ 699 w 732"/>
                  <a:gd name="T37" fmla="*/ 38 h 453"/>
                  <a:gd name="T38" fmla="*/ 681 w 732"/>
                  <a:gd name="T39" fmla="*/ 55 h 453"/>
                  <a:gd name="T40" fmla="*/ 664 w 732"/>
                  <a:gd name="T41" fmla="*/ 73 h 453"/>
                  <a:gd name="T42" fmla="*/ 643 w 732"/>
                  <a:gd name="T43" fmla="*/ 93 h 453"/>
                  <a:gd name="T44" fmla="*/ 621 w 732"/>
                  <a:gd name="T45" fmla="*/ 114 h 453"/>
                  <a:gd name="T46" fmla="*/ 597 w 732"/>
                  <a:gd name="T47" fmla="*/ 140 h 453"/>
                  <a:gd name="T48" fmla="*/ 576 w 732"/>
                  <a:gd name="T49" fmla="*/ 173 h 453"/>
                  <a:gd name="T50" fmla="*/ 483 w 732"/>
                  <a:gd name="T51" fmla="*/ 187 h 453"/>
                  <a:gd name="T52" fmla="*/ 387 w 732"/>
                  <a:gd name="T53" fmla="*/ 216 h 453"/>
                  <a:gd name="T54" fmla="*/ 290 w 732"/>
                  <a:gd name="T55" fmla="*/ 260 h 453"/>
                  <a:gd name="T56" fmla="*/ 199 w 732"/>
                  <a:gd name="T57" fmla="*/ 310 h 453"/>
                  <a:gd name="T58" fmla="*/ 120 w 732"/>
                  <a:gd name="T59" fmla="*/ 362 h 453"/>
                  <a:gd name="T60" fmla="*/ 56 w 732"/>
                  <a:gd name="T61" fmla="*/ 405 h 453"/>
                  <a:gd name="T62" fmla="*/ 15 w 732"/>
                  <a:gd name="T63" fmla="*/ 438 h 453"/>
                  <a:gd name="T64" fmla="*/ 0 w 732"/>
                  <a:gd name="T65" fmla="*/ 453 h 4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32" h="453">
                    <a:moveTo>
                      <a:pt x="0" y="453"/>
                    </a:moveTo>
                    <a:lnTo>
                      <a:pt x="10" y="421"/>
                    </a:lnTo>
                    <a:lnTo>
                      <a:pt x="15" y="394"/>
                    </a:lnTo>
                    <a:lnTo>
                      <a:pt x="24" y="370"/>
                    </a:lnTo>
                    <a:lnTo>
                      <a:pt x="32" y="351"/>
                    </a:lnTo>
                    <a:lnTo>
                      <a:pt x="45" y="333"/>
                    </a:lnTo>
                    <a:lnTo>
                      <a:pt x="59" y="316"/>
                    </a:lnTo>
                    <a:lnTo>
                      <a:pt x="80" y="292"/>
                    </a:lnTo>
                    <a:lnTo>
                      <a:pt x="102" y="268"/>
                    </a:lnTo>
                    <a:lnTo>
                      <a:pt x="141" y="236"/>
                    </a:lnTo>
                    <a:lnTo>
                      <a:pt x="199" y="195"/>
                    </a:lnTo>
                    <a:lnTo>
                      <a:pt x="272" y="152"/>
                    </a:lnTo>
                    <a:lnTo>
                      <a:pt x="354" y="108"/>
                    </a:lnTo>
                    <a:lnTo>
                      <a:pt x="446" y="68"/>
                    </a:lnTo>
                    <a:lnTo>
                      <a:pt x="541" y="33"/>
                    </a:lnTo>
                    <a:lnTo>
                      <a:pt x="638" y="12"/>
                    </a:lnTo>
                    <a:lnTo>
                      <a:pt x="732" y="0"/>
                    </a:lnTo>
                    <a:lnTo>
                      <a:pt x="717" y="20"/>
                    </a:lnTo>
                    <a:lnTo>
                      <a:pt x="699" y="38"/>
                    </a:lnTo>
                    <a:lnTo>
                      <a:pt x="681" y="55"/>
                    </a:lnTo>
                    <a:lnTo>
                      <a:pt x="664" y="73"/>
                    </a:lnTo>
                    <a:lnTo>
                      <a:pt x="643" y="93"/>
                    </a:lnTo>
                    <a:lnTo>
                      <a:pt x="621" y="114"/>
                    </a:lnTo>
                    <a:lnTo>
                      <a:pt x="597" y="140"/>
                    </a:lnTo>
                    <a:lnTo>
                      <a:pt x="576" y="173"/>
                    </a:lnTo>
                    <a:lnTo>
                      <a:pt x="483" y="187"/>
                    </a:lnTo>
                    <a:lnTo>
                      <a:pt x="387" y="216"/>
                    </a:lnTo>
                    <a:lnTo>
                      <a:pt x="290" y="260"/>
                    </a:lnTo>
                    <a:lnTo>
                      <a:pt x="199" y="310"/>
                    </a:lnTo>
                    <a:lnTo>
                      <a:pt x="120" y="362"/>
                    </a:lnTo>
                    <a:lnTo>
                      <a:pt x="56" y="405"/>
                    </a:lnTo>
                    <a:lnTo>
                      <a:pt x="15" y="438"/>
                    </a:lnTo>
                    <a:lnTo>
                      <a:pt x="0" y="453"/>
                    </a:lnTo>
                    <a:close/>
                  </a:path>
                </a:pathLst>
              </a:custGeom>
              <a:solidFill>
                <a:srgbClr val="0052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" name="Freeform 23"/>
              <p:cNvSpPr>
                <a:spLocks/>
              </p:cNvSpPr>
              <p:nvPr/>
            </p:nvSpPr>
            <p:spPr bwMode="auto">
              <a:xfrm>
                <a:off x="4121" y="1768"/>
                <a:ext cx="240" cy="144"/>
              </a:xfrm>
              <a:custGeom>
                <a:avLst/>
                <a:gdLst>
                  <a:gd name="T0" fmla="*/ 0 w 719"/>
                  <a:gd name="T1" fmla="*/ 434 h 434"/>
                  <a:gd name="T2" fmla="*/ 8 w 719"/>
                  <a:gd name="T3" fmla="*/ 402 h 434"/>
                  <a:gd name="T4" fmla="*/ 14 w 719"/>
                  <a:gd name="T5" fmla="*/ 380 h 434"/>
                  <a:gd name="T6" fmla="*/ 19 w 719"/>
                  <a:gd name="T7" fmla="*/ 359 h 434"/>
                  <a:gd name="T8" fmla="*/ 29 w 719"/>
                  <a:gd name="T9" fmla="*/ 345 h 434"/>
                  <a:gd name="T10" fmla="*/ 38 w 719"/>
                  <a:gd name="T11" fmla="*/ 329 h 434"/>
                  <a:gd name="T12" fmla="*/ 52 w 719"/>
                  <a:gd name="T13" fmla="*/ 315 h 434"/>
                  <a:gd name="T14" fmla="*/ 67 w 719"/>
                  <a:gd name="T15" fmla="*/ 297 h 434"/>
                  <a:gd name="T16" fmla="*/ 87 w 719"/>
                  <a:gd name="T17" fmla="*/ 275 h 434"/>
                  <a:gd name="T18" fmla="*/ 125 w 719"/>
                  <a:gd name="T19" fmla="*/ 242 h 434"/>
                  <a:gd name="T20" fmla="*/ 183 w 719"/>
                  <a:gd name="T21" fmla="*/ 202 h 434"/>
                  <a:gd name="T22" fmla="*/ 256 w 719"/>
                  <a:gd name="T23" fmla="*/ 157 h 434"/>
                  <a:gd name="T24" fmla="*/ 339 w 719"/>
                  <a:gd name="T25" fmla="*/ 111 h 434"/>
                  <a:gd name="T26" fmla="*/ 429 w 719"/>
                  <a:gd name="T27" fmla="*/ 70 h 434"/>
                  <a:gd name="T28" fmla="*/ 525 w 719"/>
                  <a:gd name="T29" fmla="*/ 35 h 434"/>
                  <a:gd name="T30" fmla="*/ 622 w 719"/>
                  <a:gd name="T31" fmla="*/ 11 h 434"/>
                  <a:gd name="T32" fmla="*/ 719 w 719"/>
                  <a:gd name="T33" fmla="*/ 0 h 434"/>
                  <a:gd name="T34" fmla="*/ 703 w 719"/>
                  <a:gd name="T35" fmla="*/ 21 h 434"/>
                  <a:gd name="T36" fmla="*/ 687 w 719"/>
                  <a:gd name="T37" fmla="*/ 38 h 434"/>
                  <a:gd name="T38" fmla="*/ 671 w 719"/>
                  <a:gd name="T39" fmla="*/ 52 h 434"/>
                  <a:gd name="T40" fmla="*/ 657 w 719"/>
                  <a:gd name="T41" fmla="*/ 64 h 434"/>
                  <a:gd name="T42" fmla="*/ 639 w 719"/>
                  <a:gd name="T43" fmla="*/ 78 h 434"/>
                  <a:gd name="T44" fmla="*/ 622 w 719"/>
                  <a:gd name="T45" fmla="*/ 97 h 434"/>
                  <a:gd name="T46" fmla="*/ 601 w 719"/>
                  <a:gd name="T47" fmla="*/ 119 h 434"/>
                  <a:gd name="T48" fmla="*/ 582 w 719"/>
                  <a:gd name="T49" fmla="*/ 149 h 434"/>
                  <a:gd name="T50" fmla="*/ 488 w 719"/>
                  <a:gd name="T51" fmla="*/ 164 h 434"/>
                  <a:gd name="T52" fmla="*/ 388 w 719"/>
                  <a:gd name="T53" fmla="*/ 195 h 434"/>
                  <a:gd name="T54" fmla="*/ 291 w 719"/>
                  <a:gd name="T55" fmla="*/ 240 h 434"/>
                  <a:gd name="T56" fmla="*/ 202 w 719"/>
                  <a:gd name="T57" fmla="*/ 289 h 434"/>
                  <a:gd name="T58" fmla="*/ 119 w 719"/>
                  <a:gd name="T59" fmla="*/ 342 h 434"/>
                  <a:gd name="T60" fmla="*/ 57 w 719"/>
                  <a:gd name="T61" fmla="*/ 388 h 434"/>
                  <a:gd name="T62" fmla="*/ 14 w 719"/>
                  <a:gd name="T63" fmla="*/ 420 h 434"/>
                  <a:gd name="T64" fmla="*/ 0 w 719"/>
                  <a:gd name="T65" fmla="*/ 434 h 4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19" h="434">
                    <a:moveTo>
                      <a:pt x="0" y="434"/>
                    </a:moveTo>
                    <a:lnTo>
                      <a:pt x="8" y="402"/>
                    </a:lnTo>
                    <a:lnTo>
                      <a:pt x="14" y="380"/>
                    </a:lnTo>
                    <a:lnTo>
                      <a:pt x="19" y="359"/>
                    </a:lnTo>
                    <a:lnTo>
                      <a:pt x="29" y="345"/>
                    </a:lnTo>
                    <a:lnTo>
                      <a:pt x="38" y="329"/>
                    </a:lnTo>
                    <a:lnTo>
                      <a:pt x="52" y="315"/>
                    </a:lnTo>
                    <a:lnTo>
                      <a:pt x="67" y="297"/>
                    </a:lnTo>
                    <a:lnTo>
                      <a:pt x="87" y="275"/>
                    </a:lnTo>
                    <a:lnTo>
                      <a:pt x="125" y="242"/>
                    </a:lnTo>
                    <a:lnTo>
                      <a:pt x="183" y="202"/>
                    </a:lnTo>
                    <a:lnTo>
                      <a:pt x="256" y="157"/>
                    </a:lnTo>
                    <a:lnTo>
                      <a:pt x="339" y="111"/>
                    </a:lnTo>
                    <a:lnTo>
                      <a:pt x="429" y="70"/>
                    </a:lnTo>
                    <a:lnTo>
                      <a:pt x="525" y="35"/>
                    </a:lnTo>
                    <a:lnTo>
                      <a:pt x="622" y="11"/>
                    </a:lnTo>
                    <a:lnTo>
                      <a:pt x="719" y="0"/>
                    </a:lnTo>
                    <a:lnTo>
                      <a:pt x="703" y="21"/>
                    </a:lnTo>
                    <a:lnTo>
                      <a:pt x="687" y="38"/>
                    </a:lnTo>
                    <a:lnTo>
                      <a:pt x="671" y="52"/>
                    </a:lnTo>
                    <a:lnTo>
                      <a:pt x="657" y="64"/>
                    </a:lnTo>
                    <a:lnTo>
                      <a:pt x="639" y="78"/>
                    </a:lnTo>
                    <a:lnTo>
                      <a:pt x="622" y="97"/>
                    </a:lnTo>
                    <a:lnTo>
                      <a:pt x="601" y="119"/>
                    </a:lnTo>
                    <a:lnTo>
                      <a:pt x="582" y="149"/>
                    </a:lnTo>
                    <a:lnTo>
                      <a:pt x="488" y="164"/>
                    </a:lnTo>
                    <a:lnTo>
                      <a:pt x="388" y="195"/>
                    </a:lnTo>
                    <a:lnTo>
                      <a:pt x="291" y="240"/>
                    </a:lnTo>
                    <a:lnTo>
                      <a:pt x="202" y="289"/>
                    </a:lnTo>
                    <a:lnTo>
                      <a:pt x="119" y="342"/>
                    </a:lnTo>
                    <a:lnTo>
                      <a:pt x="57" y="388"/>
                    </a:lnTo>
                    <a:lnTo>
                      <a:pt x="14" y="420"/>
                    </a:lnTo>
                    <a:lnTo>
                      <a:pt x="0" y="434"/>
                    </a:lnTo>
                    <a:close/>
                  </a:path>
                </a:pathLst>
              </a:custGeom>
              <a:solidFill>
                <a:srgbClr val="0054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" name="Freeform 24"/>
              <p:cNvSpPr>
                <a:spLocks/>
              </p:cNvSpPr>
              <p:nvPr/>
            </p:nvSpPr>
            <p:spPr bwMode="auto">
              <a:xfrm>
                <a:off x="4123" y="1771"/>
                <a:ext cx="236" cy="138"/>
              </a:xfrm>
              <a:custGeom>
                <a:avLst/>
                <a:gdLst>
                  <a:gd name="T0" fmla="*/ 0 w 708"/>
                  <a:gd name="T1" fmla="*/ 412 h 412"/>
                  <a:gd name="T2" fmla="*/ 9 w 708"/>
                  <a:gd name="T3" fmla="*/ 383 h 412"/>
                  <a:gd name="T4" fmla="*/ 14 w 708"/>
                  <a:gd name="T5" fmla="*/ 356 h 412"/>
                  <a:gd name="T6" fmla="*/ 20 w 708"/>
                  <a:gd name="T7" fmla="*/ 342 h 412"/>
                  <a:gd name="T8" fmla="*/ 30 w 708"/>
                  <a:gd name="T9" fmla="*/ 328 h 412"/>
                  <a:gd name="T10" fmla="*/ 36 w 708"/>
                  <a:gd name="T11" fmla="*/ 318 h 412"/>
                  <a:gd name="T12" fmla="*/ 47 w 708"/>
                  <a:gd name="T13" fmla="*/ 307 h 412"/>
                  <a:gd name="T14" fmla="*/ 59 w 708"/>
                  <a:gd name="T15" fmla="*/ 296 h 412"/>
                  <a:gd name="T16" fmla="*/ 76 w 708"/>
                  <a:gd name="T17" fmla="*/ 280 h 412"/>
                  <a:gd name="T18" fmla="*/ 114 w 708"/>
                  <a:gd name="T19" fmla="*/ 245 h 412"/>
                  <a:gd name="T20" fmla="*/ 173 w 708"/>
                  <a:gd name="T21" fmla="*/ 205 h 412"/>
                  <a:gd name="T22" fmla="*/ 246 w 708"/>
                  <a:gd name="T23" fmla="*/ 159 h 412"/>
                  <a:gd name="T24" fmla="*/ 327 w 708"/>
                  <a:gd name="T25" fmla="*/ 111 h 412"/>
                  <a:gd name="T26" fmla="*/ 418 w 708"/>
                  <a:gd name="T27" fmla="*/ 70 h 412"/>
                  <a:gd name="T28" fmla="*/ 515 w 708"/>
                  <a:gd name="T29" fmla="*/ 35 h 412"/>
                  <a:gd name="T30" fmla="*/ 612 w 708"/>
                  <a:gd name="T31" fmla="*/ 13 h 412"/>
                  <a:gd name="T32" fmla="*/ 708 w 708"/>
                  <a:gd name="T33" fmla="*/ 0 h 412"/>
                  <a:gd name="T34" fmla="*/ 693 w 708"/>
                  <a:gd name="T35" fmla="*/ 18 h 412"/>
                  <a:gd name="T36" fmla="*/ 682 w 708"/>
                  <a:gd name="T37" fmla="*/ 30 h 412"/>
                  <a:gd name="T38" fmla="*/ 669 w 708"/>
                  <a:gd name="T39" fmla="*/ 38 h 412"/>
                  <a:gd name="T40" fmla="*/ 658 w 708"/>
                  <a:gd name="T41" fmla="*/ 48 h 412"/>
                  <a:gd name="T42" fmla="*/ 644 w 708"/>
                  <a:gd name="T43" fmla="*/ 59 h 412"/>
                  <a:gd name="T44" fmla="*/ 631 w 708"/>
                  <a:gd name="T45" fmla="*/ 70 h 412"/>
                  <a:gd name="T46" fmla="*/ 614 w 708"/>
                  <a:gd name="T47" fmla="*/ 91 h 412"/>
                  <a:gd name="T48" fmla="*/ 591 w 708"/>
                  <a:gd name="T49" fmla="*/ 121 h 412"/>
                  <a:gd name="T50" fmla="*/ 501 w 708"/>
                  <a:gd name="T51" fmla="*/ 135 h 412"/>
                  <a:gd name="T52" fmla="*/ 401 w 708"/>
                  <a:gd name="T53" fmla="*/ 167 h 412"/>
                  <a:gd name="T54" fmla="*/ 302 w 708"/>
                  <a:gd name="T55" fmla="*/ 213 h 412"/>
                  <a:gd name="T56" fmla="*/ 208 w 708"/>
                  <a:gd name="T57" fmla="*/ 266 h 412"/>
                  <a:gd name="T58" fmla="*/ 127 w 708"/>
                  <a:gd name="T59" fmla="*/ 318 h 412"/>
                  <a:gd name="T60" fmla="*/ 59 w 708"/>
                  <a:gd name="T61" fmla="*/ 363 h 412"/>
                  <a:gd name="T62" fmla="*/ 14 w 708"/>
                  <a:gd name="T63" fmla="*/ 397 h 412"/>
                  <a:gd name="T64" fmla="*/ 0 w 708"/>
                  <a:gd name="T65" fmla="*/ 412 h 4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08" h="412">
                    <a:moveTo>
                      <a:pt x="0" y="412"/>
                    </a:moveTo>
                    <a:lnTo>
                      <a:pt x="9" y="383"/>
                    </a:lnTo>
                    <a:lnTo>
                      <a:pt x="14" y="356"/>
                    </a:lnTo>
                    <a:lnTo>
                      <a:pt x="20" y="342"/>
                    </a:lnTo>
                    <a:lnTo>
                      <a:pt x="30" y="328"/>
                    </a:lnTo>
                    <a:lnTo>
                      <a:pt x="36" y="318"/>
                    </a:lnTo>
                    <a:lnTo>
                      <a:pt x="47" y="307"/>
                    </a:lnTo>
                    <a:lnTo>
                      <a:pt x="59" y="296"/>
                    </a:lnTo>
                    <a:lnTo>
                      <a:pt x="76" y="280"/>
                    </a:lnTo>
                    <a:lnTo>
                      <a:pt x="114" y="245"/>
                    </a:lnTo>
                    <a:lnTo>
                      <a:pt x="173" y="205"/>
                    </a:lnTo>
                    <a:lnTo>
                      <a:pt x="246" y="159"/>
                    </a:lnTo>
                    <a:lnTo>
                      <a:pt x="327" y="111"/>
                    </a:lnTo>
                    <a:lnTo>
                      <a:pt x="418" y="70"/>
                    </a:lnTo>
                    <a:lnTo>
                      <a:pt x="515" y="35"/>
                    </a:lnTo>
                    <a:lnTo>
                      <a:pt x="612" y="13"/>
                    </a:lnTo>
                    <a:lnTo>
                      <a:pt x="708" y="0"/>
                    </a:lnTo>
                    <a:lnTo>
                      <a:pt x="693" y="18"/>
                    </a:lnTo>
                    <a:lnTo>
                      <a:pt x="682" y="30"/>
                    </a:lnTo>
                    <a:lnTo>
                      <a:pt x="669" y="38"/>
                    </a:lnTo>
                    <a:lnTo>
                      <a:pt x="658" y="48"/>
                    </a:lnTo>
                    <a:lnTo>
                      <a:pt x="644" y="59"/>
                    </a:lnTo>
                    <a:lnTo>
                      <a:pt x="631" y="70"/>
                    </a:lnTo>
                    <a:lnTo>
                      <a:pt x="614" y="91"/>
                    </a:lnTo>
                    <a:lnTo>
                      <a:pt x="591" y="121"/>
                    </a:lnTo>
                    <a:lnTo>
                      <a:pt x="501" y="135"/>
                    </a:lnTo>
                    <a:lnTo>
                      <a:pt x="401" y="167"/>
                    </a:lnTo>
                    <a:lnTo>
                      <a:pt x="302" y="213"/>
                    </a:lnTo>
                    <a:lnTo>
                      <a:pt x="208" y="266"/>
                    </a:lnTo>
                    <a:lnTo>
                      <a:pt x="127" y="318"/>
                    </a:lnTo>
                    <a:lnTo>
                      <a:pt x="59" y="363"/>
                    </a:lnTo>
                    <a:lnTo>
                      <a:pt x="14" y="397"/>
                    </a:lnTo>
                    <a:lnTo>
                      <a:pt x="0" y="412"/>
                    </a:lnTo>
                    <a:close/>
                  </a:path>
                </a:pathLst>
              </a:custGeom>
              <a:solidFill>
                <a:srgbClr val="0057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" name="Freeform 25"/>
              <p:cNvSpPr>
                <a:spLocks/>
              </p:cNvSpPr>
              <p:nvPr/>
            </p:nvSpPr>
            <p:spPr bwMode="auto">
              <a:xfrm>
                <a:off x="4123" y="1773"/>
                <a:ext cx="232" cy="132"/>
              </a:xfrm>
              <a:custGeom>
                <a:avLst/>
                <a:gdLst>
                  <a:gd name="T0" fmla="*/ 0 w 696"/>
                  <a:gd name="T1" fmla="*/ 395 h 395"/>
                  <a:gd name="T2" fmla="*/ 9 w 696"/>
                  <a:gd name="T3" fmla="*/ 366 h 395"/>
                  <a:gd name="T4" fmla="*/ 14 w 696"/>
                  <a:gd name="T5" fmla="*/ 342 h 395"/>
                  <a:gd name="T6" fmla="*/ 20 w 696"/>
                  <a:gd name="T7" fmla="*/ 328 h 395"/>
                  <a:gd name="T8" fmla="*/ 30 w 696"/>
                  <a:gd name="T9" fmla="*/ 318 h 395"/>
                  <a:gd name="T10" fmla="*/ 36 w 696"/>
                  <a:gd name="T11" fmla="*/ 310 h 395"/>
                  <a:gd name="T12" fmla="*/ 44 w 696"/>
                  <a:gd name="T13" fmla="*/ 304 h 395"/>
                  <a:gd name="T14" fmla="*/ 52 w 696"/>
                  <a:gd name="T15" fmla="*/ 298 h 395"/>
                  <a:gd name="T16" fmla="*/ 65 w 696"/>
                  <a:gd name="T17" fmla="*/ 287 h 395"/>
                  <a:gd name="T18" fmla="*/ 103 w 696"/>
                  <a:gd name="T19" fmla="*/ 252 h 395"/>
                  <a:gd name="T20" fmla="*/ 162 w 696"/>
                  <a:gd name="T21" fmla="*/ 210 h 395"/>
                  <a:gd name="T22" fmla="*/ 235 w 696"/>
                  <a:gd name="T23" fmla="*/ 164 h 395"/>
                  <a:gd name="T24" fmla="*/ 319 w 696"/>
                  <a:gd name="T25" fmla="*/ 117 h 395"/>
                  <a:gd name="T26" fmla="*/ 410 w 696"/>
                  <a:gd name="T27" fmla="*/ 77 h 395"/>
                  <a:gd name="T28" fmla="*/ 506 w 696"/>
                  <a:gd name="T29" fmla="*/ 39 h 395"/>
                  <a:gd name="T30" fmla="*/ 603 w 696"/>
                  <a:gd name="T31" fmla="*/ 12 h 395"/>
                  <a:gd name="T32" fmla="*/ 696 w 696"/>
                  <a:gd name="T33" fmla="*/ 0 h 395"/>
                  <a:gd name="T34" fmla="*/ 684 w 696"/>
                  <a:gd name="T35" fmla="*/ 18 h 395"/>
                  <a:gd name="T36" fmla="*/ 676 w 696"/>
                  <a:gd name="T37" fmla="*/ 29 h 395"/>
                  <a:gd name="T38" fmla="*/ 666 w 696"/>
                  <a:gd name="T39" fmla="*/ 35 h 395"/>
                  <a:gd name="T40" fmla="*/ 661 w 696"/>
                  <a:gd name="T41" fmla="*/ 39 h 395"/>
                  <a:gd name="T42" fmla="*/ 652 w 696"/>
                  <a:gd name="T43" fmla="*/ 45 h 395"/>
                  <a:gd name="T44" fmla="*/ 641 w 696"/>
                  <a:gd name="T45" fmla="*/ 53 h 395"/>
                  <a:gd name="T46" fmla="*/ 628 w 696"/>
                  <a:gd name="T47" fmla="*/ 70 h 395"/>
                  <a:gd name="T48" fmla="*/ 609 w 696"/>
                  <a:gd name="T49" fmla="*/ 96 h 395"/>
                  <a:gd name="T50" fmla="*/ 515 w 696"/>
                  <a:gd name="T51" fmla="*/ 112 h 395"/>
                  <a:gd name="T52" fmla="*/ 415 w 696"/>
                  <a:gd name="T53" fmla="*/ 144 h 395"/>
                  <a:gd name="T54" fmla="*/ 313 w 696"/>
                  <a:gd name="T55" fmla="*/ 190 h 395"/>
                  <a:gd name="T56" fmla="*/ 216 w 696"/>
                  <a:gd name="T57" fmla="*/ 245 h 395"/>
                  <a:gd name="T58" fmla="*/ 129 w 696"/>
                  <a:gd name="T59" fmla="*/ 298 h 395"/>
                  <a:gd name="T60" fmla="*/ 62 w 696"/>
                  <a:gd name="T61" fmla="*/ 345 h 395"/>
                  <a:gd name="T62" fmla="*/ 17 w 696"/>
                  <a:gd name="T63" fmla="*/ 380 h 395"/>
                  <a:gd name="T64" fmla="*/ 0 w 696"/>
                  <a:gd name="T65" fmla="*/ 395 h 3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696" h="395">
                    <a:moveTo>
                      <a:pt x="0" y="395"/>
                    </a:moveTo>
                    <a:lnTo>
                      <a:pt x="9" y="366"/>
                    </a:lnTo>
                    <a:lnTo>
                      <a:pt x="14" y="342"/>
                    </a:lnTo>
                    <a:lnTo>
                      <a:pt x="20" y="328"/>
                    </a:lnTo>
                    <a:lnTo>
                      <a:pt x="30" y="318"/>
                    </a:lnTo>
                    <a:lnTo>
                      <a:pt x="36" y="310"/>
                    </a:lnTo>
                    <a:lnTo>
                      <a:pt x="44" y="304"/>
                    </a:lnTo>
                    <a:lnTo>
                      <a:pt x="52" y="298"/>
                    </a:lnTo>
                    <a:lnTo>
                      <a:pt x="65" y="287"/>
                    </a:lnTo>
                    <a:lnTo>
                      <a:pt x="103" y="252"/>
                    </a:lnTo>
                    <a:lnTo>
                      <a:pt x="162" y="210"/>
                    </a:lnTo>
                    <a:lnTo>
                      <a:pt x="235" y="164"/>
                    </a:lnTo>
                    <a:lnTo>
                      <a:pt x="319" y="117"/>
                    </a:lnTo>
                    <a:lnTo>
                      <a:pt x="410" y="77"/>
                    </a:lnTo>
                    <a:lnTo>
                      <a:pt x="506" y="39"/>
                    </a:lnTo>
                    <a:lnTo>
                      <a:pt x="603" y="12"/>
                    </a:lnTo>
                    <a:lnTo>
                      <a:pt x="696" y="0"/>
                    </a:lnTo>
                    <a:lnTo>
                      <a:pt x="684" y="18"/>
                    </a:lnTo>
                    <a:lnTo>
                      <a:pt x="676" y="29"/>
                    </a:lnTo>
                    <a:lnTo>
                      <a:pt x="666" y="35"/>
                    </a:lnTo>
                    <a:lnTo>
                      <a:pt x="661" y="39"/>
                    </a:lnTo>
                    <a:lnTo>
                      <a:pt x="652" y="45"/>
                    </a:lnTo>
                    <a:lnTo>
                      <a:pt x="641" y="53"/>
                    </a:lnTo>
                    <a:lnTo>
                      <a:pt x="628" y="70"/>
                    </a:lnTo>
                    <a:lnTo>
                      <a:pt x="609" y="96"/>
                    </a:lnTo>
                    <a:lnTo>
                      <a:pt x="515" y="112"/>
                    </a:lnTo>
                    <a:lnTo>
                      <a:pt x="415" y="144"/>
                    </a:lnTo>
                    <a:lnTo>
                      <a:pt x="313" y="190"/>
                    </a:lnTo>
                    <a:lnTo>
                      <a:pt x="216" y="245"/>
                    </a:lnTo>
                    <a:lnTo>
                      <a:pt x="129" y="298"/>
                    </a:lnTo>
                    <a:lnTo>
                      <a:pt x="62" y="345"/>
                    </a:lnTo>
                    <a:lnTo>
                      <a:pt x="17" y="380"/>
                    </a:lnTo>
                    <a:lnTo>
                      <a:pt x="0" y="395"/>
                    </a:lnTo>
                    <a:close/>
                  </a:path>
                </a:pathLst>
              </a:custGeom>
              <a:solidFill>
                <a:srgbClr val="005C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" name="Freeform 26"/>
              <p:cNvSpPr>
                <a:spLocks/>
              </p:cNvSpPr>
              <p:nvPr/>
            </p:nvSpPr>
            <p:spPr bwMode="auto">
              <a:xfrm>
                <a:off x="4119" y="1762"/>
                <a:ext cx="245" cy="157"/>
              </a:xfrm>
              <a:custGeom>
                <a:avLst/>
                <a:gdLst>
                  <a:gd name="T0" fmla="*/ 0 w 737"/>
                  <a:gd name="T1" fmla="*/ 470 h 470"/>
                  <a:gd name="T2" fmla="*/ 10 w 737"/>
                  <a:gd name="T3" fmla="*/ 437 h 470"/>
                  <a:gd name="T4" fmla="*/ 15 w 737"/>
                  <a:gd name="T5" fmla="*/ 408 h 470"/>
                  <a:gd name="T6" fmla="*/ 21 w 737"/>
                  <a:gd name="T7" fmla="*/ 384 h 470"/>
                  <a:gd name="T8" fmla="*/ 32 w 737"/>
                  <a:gd name="T9" fmla="*/ 365 h 470"/>
                  <a:gd name="T10" fmla="*/ 45 w 737"/>
                  <a:gd name="T11" fmla="*/ 344 h 470"/>
                  <a:gd name="T12" fmla="*/ 59 w 737"/>
                  <a:gd name="T13" fmla="*/ 321 h 470"/>
                  <a:gd name="T14" fmla="*/ 83 w 737"/>
                  <a:gd name="T15" fmla="*/ 297 h 470"/>
                  <a:gd name="T16" fmla="*/ 109 w 737"/>
                  <a:gd name="T17" fmla="*/ 268 h 470"/>
                  <a:gd name="T18" fmla="*/ 147 w 737"/>
                  <a:gd name="T19" fmla="*/ 236 h 470"/>
                  <a:gd name="T20" fmla="*/ 204 w 737"/>
                  <a:gd name="T21" fmla="*/ 198 h 470"/>
                  <a:gd name="T22" fmla="*/ 279 w 737"/>
                  <a:gd name="T23" fmla="*/ 154 h 470"/>
                  <a:gd name="T24" fmla="*/ 360 w 737"/>
                  <a:gd name="T25" fmla="*/ 111 h 470"/>
                  <a:gd name="T26" fmla="*/ 451 w 737"/>
                  <a:gd name="T27" fmla="*/ 69 h 470"/>
                  <a:gd name="T28" fmla="*/ 548 w 737"/>
                  <a:gd name="T29" fmla="*/ 34 h 470"/>
                  <a:gd name="T30" fmla="*/ 643 w 737"/>
                  <a:gd name="T31" fmla="*/ 11 h 470"/>
                  <a:gd name="T32" fmla="*/ 737 w 737"/>
                  <a:gd name="T33" fmla="*/ 0 h 470"/>
                  <a:gd name="T34" fmla="*/ 720 w 737"/>
                  <a:gd name="T35" fmla="*/ 23 h 470"/>
                  <a:gd name="T36" fmla="*/ 702 w 737"/>
                  <a:gd name="T37" fmla="*/ 44 h 470"/>
                  <a:gd name="T38" fmla="*/ 681 w 737"/>
                  <a:gd name="T39" fmla="*/ 63 h 470"/>
                  <a:gd name="T40" fmla="*/ 659 w 737"/>
                  <a:gd name="T41" fmla="*/ 87 h 470"/>
                  <a:gd name="T42" fmla="*/ 635 w 737"/>
                  <a:gd name="T43" fmla="*/ 111 h 470"/>
                  <a:gd name="T44" fmla="*/ 611 w 737"/>
                  <a:gd name="T45" fmla="*/ 133 h 470"/>
                  <a:gd name="T46" fmla="*/ 589 w 737"/>
                  <a:gd name="T47" fmla="*/ 163 h 470"/>
                  <a:gd name="T48" fmla="*/ 565 w 737"/>
                  <a:gd name="T49" fmla="*/ 195 h 470"/>
                  <a:gd name="T50" fmla="*/ 471 w 737"/>
                  <a:gd name="T51" fmla="*/ 206 h 470"/>
                  <a:gd name="T52" fmla="*/ 374 w 737"/>
                  <a:gd name="T53" fmla="*/ 238 h 470"/>
                  <a:gd name="T54" fmla="*/ 282 w 737"/>
                  <a:gd name="T55" fmla="*/ 282 h 470"/>
                  <a:gd name="T56" fmla="*/ 193 w 737"/>
                  <a:gd name="T57" fmla="*/ 329 h 470"/>
                  <a:gd name="T58" fmla="*/ 118 w 737"/>
                  <a:gd name="T59" fmla="*/ 379 h 470"/>
                  <a:gd name="T60" fmla="*/ 56 w 737"/>
                  <a:gd name="T61" fmla="*/ 422 h 470"/>
                  <a:gd name="T62" fmla="*/ 15 w 737"/>
                  <a:gd name="T63" fmla="*/ 454 h 470"/>
                  <a:gd name="T64" fmla="*/ 0 w 737"/>
                  <a:gd name="T65" fmla="*/ 470 h 4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37" h="470">
                    <a:moveTo>
                      <a:pt x="0" y="470"/>
                    </a:moveTo>
                    <a:lnTo>
                      <a:pt x="10" y="437"/>
                    </a:lnTo>
                    <a:lnTo>
                      <a:pt x="15" y="408"/>
                    </a:lnTo>
                    <a:lnTo>
                      <a:pt x="21" y="384"/>
                    </a:lnTo>
                    <a:lnTo>
                      <a:pt x="32" y="365"/>
                    </a:lnTo>
                    <a:lnTo>
                      <a:pt x="45" y="344"/>
                    </a:lnTo>
                    <a:lnTo>
                      <a:pt x="59" y="321"/>
                    </a:lnTo>
                    <a:lnTo>
                      <a:pt x="83" y="297"/>
                    </a:lnTo>
                    <a:lnTo>
                      <a:pt x="109" y="268"/>
                    </a:lnTo>
                    <a:lnTo>
                      <a:pt x="147" y="236"/>
                    </a:lnTo>
                    <a:lnTo>
                      <a:pt x="204" y="198"/>
                    </a:lnTo>
                    <a:lnTo>
                      <a:pt x="279" y="154"/>
                    </a:lnTo>
                    <a:lnTo>
                      <a:pt x="360" y="111"/>
                    </a:lnTo>
                    <a:lnTo>
                      <a:pt x="451" y="69"/>
                    </a:lnTo>
                    <a:lnTo>
                      <a:pt x="548" y="34"/>
                    </a:lnTo>
                    <a:lnTo>
                      <a:pt x="643" y="11"/>
                    </a:lnTo>
                    <a:lnTo>
                      <a:pt x="737" y="0"/>
                    </a:lnTo>
                    <a:lnTo>
                      <a:pt x="720" y="23"/>
                    </a:lnTo>
                    <a:lnTo>
                      <a:pt x="702" y="44"/>
                    </a:lnTo>
                    <a:lnTo>
                      <a:pt x="681" y="63"/>
                    </a:lnTo>
                    <a:lnTo>
                      <a:pt x="659" y="87"/>
                    </a:lnTo>
                    <a:lnTo>
                      <a:pt x="635" y="111"/>
                    </a:lnTo>
                    <a:lnTo>
                      <a:pt x="611" y="133"/>
                    </a:lnTo>
                    <a:lnTo>
                      <a:pt x="589" y="163"/>
                    </a:lnTo>
                    <a:lnTo>
                      <a:pt x="565" y="195"/>
                    </a:lnTo>
                    <a:lnTo>
                      <a:pt x="471" y="206"/>
                    </a:lnTo>
                    <a:lnTo>
                      <a:pt x="374" y="238"/>
                    </a:lnTo>
                    <a:lnTo>
                      <a:pt x="282" y="282"/>
                    </a:lnTo>
                    <a:lnTo>
                      <a:pt x="193" y="329"/>
                    </a:lnTo>
                    <a:lnTo>
                      <a:pt x="118" y="379"/>
                    </a:lnTo>
                    <a:lnTo>
                      <a:pt x="56" y="422"/>
                    </a:lnTo>
                    <a:lnTo>
                      <a:pt x="15" y="454"/>
                    </a:lnTo>
                    <a:lnTo>
                      <a:pt x="0" y="470"/>
                    </a:lnTo>
                    <a:close/>
                  </a:path>
                </a:pathLst>
              </a:custGeom>
              <a:solidFill>
                <a:srgbClr val="004F1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" name="Freeform 27"/>
              <p:cNvSpPr>
                <a:spLocks/>
              </p:cNvSpPr>
              <p:nvPr/>
            </p:nvSpPr>
            <p:spPr bwMode="auto">
              <a:xfrm>
                <a:off x="4121" y="1770"/>
                <a:ext cx="238" cy="139"/>
              </a:xfrm>
              <a:custGeom>
                <a:avLst/>
                <a:gdLst>
                  <a:gd name="T0" fmla="*/ 0 w 713"/>
                  <a:gd name="T1" fmla="*/ 417 h 417"/>
                  <a:gd name="T2" fmla="*/ 8 w 713"/>
                  <a:gd name="T3" fmla="*/ 388 h 417"/>
                  <a:gd name="T4" fmla="*/ 14 w 713"/>
                  <a:gd name="T5" fmla="*/ 361 h 417"/>
                  <a:gd name="T6" fmla="*/ 22 w 713"/>
                  <a:gd name="T7" fmla="*/ 347 h 417"/>
                  <a:gd name="T8" fmla="*/ 32 w 713"/>
                  <a:gd name="T9" fmla="*/ 333 h 417"/>
                  <a:gd name="T10" fmla="*/ 41 w 713"/>
                  <a:gd name="T11" fmla="*/ 321 h 417"/>
                  <a:gd name="T12" fmla="*/ 52 w 713"/>
                  <a:gd name="T13" fmla="*/ 309 h 417"/>
                  <a:gd name="T14" fmla="*/ 64 w 713"/>
                  <a:gd name="T15" fmla="*/ 298 h 417"/>
                  <a:gd name="T16" fmla="*/ 81 w 713"/>
                  <a:gd name="T17" fmla="*/ 280 h 417"/>
                  <a:gd name="T18" fmla="*/ 119 w 713"/>
                  <a:gd name="T19" fmla="*/ 245 h 417"/>
                  <a:gd name="T20" fmla="*/ 178 w 713"/>
                  <a:gd name="T21" fmla="*/ 204 h 417"/>
                  <a:gd name="T22" fmla="*/ 251 w 713"/>
                  <a:gd name="T23" fmla="*/ 158 h 417"/>
                  <a:gd name="T24" fmla="*/ 332 w 713"/>
                  <a:gd name="T25" fmla="*/ 110 h 417"/>
                  <a:gd name="T26" fmla="*/ 423 w 713"/>
                  <a:gd name="T27" fmla="*/ 70 h 417"/>
                  <a:gd name="T28" fmla="*/ 520 w 713"/>
                  <a:gd name="T29" fmla="*/ 35 h 417"/>
                  <a:gd name="T30" fmla="*/ 617 w 713"/>
                  <a:gd name="T31" fmla="*/ 11 h 417"/>
                  <a:gd name="T32" fmla="*/ 713 w 713"/>
                  <a:gd name="T33" fmla="*/ 0 h 417"/>
                  <a:gd name="T34" fmla="*/ 698 w 713"/>
                  <a:gd name="T35" fmla="*/ 21 h 417"/>
                  <a:gd name="T36" fmla="*/ 687 w 713"/>
                  <a:gd name="T37" fmla="*/ 35 h 417"/>
                  <a:gd name="T38" fmla="*/ 671 w 713"/>
                  <a:gd name="T39" fmla="*/ 46 h 417"/>
                  <a:gd name="T40" fmla="*/ 660 w 713"/>
                  <a:gd name="T41" fmla="*/ 56 h 417"/>
                  <a:gd name="T42" fmla="*/ 646 w 713"/>
                  <a:gd name="T43" fmla="*/ 67 h 417"/>
                  <a:gd name="T44" fmla="*/ 631 w 713"/>
                  <a:gd name="T45" fmla="*/ 81 h 417"/>
                  <a:gd name="T46" fmla="*/ 614 w 713"/>
                  <a:gd name="T47" fmla="*/ 102 h 417"/>
                  <a:gd name="T48" fmla="*/ 590 w 713"/>
                  <a:gd name="T49" fmla="*/ 131 h 417"/>
                  <a:gd name="T50" fmla="*/ 499 w 713"/>
                  <a:gd name="T51" fmla="*/ 145 h 417"/>
                  <a:gd name="T52" fmla="*/ 399 w 713"/>
                  <a:gd name="T53" fmla="*/ 178 h 417"/>
                  <a:gd name="T54" fmla="*/ 300 w 713"/>
                  <a:gd name="T55" fmla="*/ 224 h 417"/>
                  <a:gd name="T56" fmla="*/ 210 w 713"/>
                  <a:gd name="T57" fmla="*/ 274 h 417"/>
                  <a:gd name="T58" fmla="*/ 127 w 713"/>
                  <a:gd name="T59" fmla="*/ 326 h 417"/>
                  <a:gd name="T60" fmla="*/ 60 w 713"/>
                  <a:gd name="T61" fmla="*/ 371 h 417"/>
                  <a:gd name="T62" fmla="*/ 17 w 713"/>
                  <a:gd name="T63" fmla="*/ 406 h 417"/>
                  <a:gd name="T64" fmla="*/ 0 w 713"/>
                  <a:gd name="T65" fmla="*/ 417 h 4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13" h="417">
                    <a:moveTo>
                      <a:pt x="0" y="417"/>
                    </a:moveTo>
                    <a:lnTo>
                      <a:pt x="8" y="388"/>
                    </a:lnTo>
                    <a:lnTo>
                      <a:pt x="14" y="361"/>
                    </a:lnTo>
                    <a:lnTo>
                      <a:pt x="22" y="347"/>
                    </a:lnTo>
                    <a:lnTo>
                      <a:pt x="32" y="333"/>
                    </a:lnTo>
                    <a:lnTo>
                      <a:pt x="41" y="321"/>
                    </a:lnTo>
                    <a:lnTo>
                      <a:pt x="52" y="309"/>
                    </a:lnTo>
                    <a:lnTo>
                      <a:pt x="64" y="298"/>
                    </a:lnTo>
                    <a:lnTo>
                      <a:pt x="81" y="280"/>
                    </a:lnTo>
                    <a:lnTo>
                      <a:pt x="119" y="245"/>
                    </a:lnTo>
                    <a:lnTo>
                      <a:pt x="178" y="204"/>
                    </a:lnTo>
                    <a:lnTo>
                      <a:pt x="251" y="158"/>
                    </a:lnTo>
                    <a:lnTo>
                      <a:pt x="332" y="110"/>
                    </a:lnTo>
                    <a:lnTo>
                      <a:pt x="423" y="70"/>
                    </a:lnTo>
                    <a:lnTo>
                      <a:pt x="520" y="35"/>
                    </a:lnTo>
                    <a:lnTo>
                      <a:pt x="617" y="11"/>
                    </a:lnTo>
                    <a:lnTo>
                      <a:pt x="713" y="0"/>
                    </a:lnTo>
                    <a:lnTo>
                      <a:pt x="698" y="21"/>
                    </a:lnTo>
                    <a:lnTo>
                      <a:pt x="687" y="35"/>
                    </a:lnTo>
                    <a:lnTo>
                      <a:pt x="671" y="46"/>
                    </a:lnTo>
                    <a:lnTo>
                      <a:pt x="660" y="56"/>
                    </a:lnTo>
                    <a:lnTo>
                      <a:pt x="646" y="67"/>
                    </a:lnTo>
                    <a:lnTo>
                      <a:pt x="631" y="81"/>
                    </a:lnTo>
                    <a:lnTo>
                      <a:pt x="614" y="102"/>
                    </a:lnTo>
                    <a:lnTo>
                      <a:pt x="590" y="131"/>
                    </a:lnTo>
                    <a:lnTo>
                      <a:pt x="499" y="145"/>
                    </a:lnTo>
                    <a:lnTo>
                      <a:pt x="399" y="178"/>
                    </a:lnTo>
                    <a:lnTo>
                      <a:pt x="300" y="224"/>
                    </a:lnTo>
                    <a:lnTo>
                      <a:pt x="210" y="274"/>
                    </a:lnTo>
                    <a:lnTo>
                      <a:pt x="127" y="326"/>
                    </a:lnTo>
                    <a:lnTo>
                      <a:pt x="60" y="371"/>
                    </a:lnTo>
                    <a:lnTo>
                      <a:pt x="17" y="406"/>
                    </a:lnTo>
                    <a:lnTo>
                      <a:pt x="0" y="417"/>
                    </a:lnTo>
                    <a:close/>
                  </a:path>
                </a:pathLst>
              </a:custGeom>
              <a:solidFill>
                <a:srgbClr val="0057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" name="Freeform 28"/>
              <p:cNvSpPr>
                <a:spLocks/>
              </p:cNvSpPr>
              <p:nvPr/>
            </p:nvSpPr>
            <p:spPr bwMode="auto">
              <a:xfrm>
                <a:off x="4125" y="1777"/>
                <a:ext cx="228" cy="124"/>
              </a:xfrm>
              <a:custGeom>
                <a:avLst/>
                <a:gdLst>
                  <a:gd name="T0" fmla="*/ 0 w 684"/>
                  <a:gd name="T1" fmla="*/ 370 h 370"/>
                  <a:gd name="T2" fmla="*/ 8 w 684"/>
                  <a:gd name="T3" fmla="*/ 341 h 370"/>
                  <a:gd name="T4" fmla="*/ 14 w 684"/>
                  <a:gd name="T5" fmla="*/ 321 h 370"/>
                  <a:gd name="T6" fmla="*/ 21 w 684"/>
                  <a:gd name="T7" fmla="*/ 310 h 370"/>
                  <a:gd name="T8" fmla="*/ 27 w 684"/>
                  <a:gd name="T9" fmla="*/ 303 h 370"/>
                  <a:gd name="T10" fmla="*/ 30 w 684"/>
                  <a:gd name="T11" fmla="*/ 303 h 370"/>
                  <a:gd name="T12" fmla="*/ 35 w 684"/>
                  <a:gd name="T13" fmla="*/ 300 h 370"/>
                  <a:gd name="T14" fmla="*/ 44 w 684"/>
                  <a:gd name="T15" fmla="*/ 298 h 370"/>
                  <a:gd name="T16" fmla="*/ 53 w 684"/>
                  <a:gd name="T17" fmla="*/ 292 h 370"/>
                  <a:gd name="T18" fmla="*/ 91 w 684"/>
                  <a:gd name="T19" fmla="*/ 257 h 370"/>
                  <a:gd name="T20" fmla="*/ 146 w 684"/>
                  <a:gd name="T21" fmla="*/ 213 h 370"/>
                  <a:gd name="T22" fmla="*/ 219 w 684"/>
                  <a:gd name="T23" fmla="*/ 166 h 370"/>
                  <a:gd name="T24" fmla="*/ 304 w 684"/>
                  <a:gd name="T25" fmla="*/ 117 h 370"/>
                  <a:gd name="T26" fmla="*/ 395 w 684"/>
                  <a:gd name="T27" fmla="*/ 73 h 370"/>
                  <a:gd name="T28" fmla="*/ 491 w 684"/>
                  <a:gd name="T29" fmla="*/ 35 h 370"/>
                  <a:gd name="T30" fmla="*/ 587 w 684"/>
                  <a:gd name="T31" fmla="*/ 12 h 370"/>
                  <a:gd name="T32" fmla="*/ 684 w 684"/>
                  <a:gd name="T33" fmla="*/ 0 h 370"/>
                  <a:gd name="T34" fmla="*/ 673 w 684"/>
                  <a:gd name="T35" fmla="*/ 17 h 370"/>
                  <a:gd name="T36" fmla="*/ 663 w 684"/>
                  <a:gd name="T37" fmla="*/ 23 h 370"/>
                  <a:gd name="T38" fmla="*/ 660 w 684"/>
                  <a:gd name="T39" fmla="*/ 27 h 370"/>
                  <a:gd name="T40" fmla="*/ 657 w 684"/>
                  <a:gd name="T41" fmla="*/ 23 h 370"/>
                  <a:gd name="T42" fmla="*/ 652 w 684"/>
                  <a:gd name="T43" fmla="*/ 23 h 370"/>
                  <a:gd name="T44" fmla="*/ 646 w 684"/>
                  <a:gd name="T45" fmla="*/ 30 h 370"/>
                  <a:gd name="T46" fmla="*/ 635 w 684"/>
                  <a:gd name="T47" fmla="*/ 41 h 370"/>
                  <a:gd name="T48" fmla="*/ 614 w 684"/>
                  <a:gd name="T49" fmla="*/ 68 h 370"/>
                  <a:gd name="T50" fmla="*/ 520 w 684"/>
                  <a:gd name="T51" fmla="*/ 82 h 370"/>
                  <a:gd name="T52" fmla="*/ 418 w 684"/>
                  <a:gd name="T53" fmla="*/ 117 h 370"/>
                  <a:gd name="T54" fmla="*/ 315 w 684"/>
                  <a:gd name="T55" fmla="*/ 166 h 370"/>
                  <a:gd name="T56" fmla="*/ 216 w 684"/>
                  <a:gd name="T57" fmla="*/ 219 h 370"/>
                  <a:gd name="T58" fmla="*/ 129 w 684"/>
                  <a:gd name="T59" fmla="*/ 275 h 370"/>
                  <a:gd name="T60" fmla="*/ 59 w 684"/>
                  <a:gd name="T61" fmla="*/ 324 h 370"/>
                  <a:gd name="T62" fmla="*/ 14 w 684"/>
                  <a:gd name="T63" fmla="*/ 359 h 370"/>
                  <a:gd name="T64" fmla="*/ 0 w 684"/>
                  <a:gd name="T65" fmla="*/ 370 h 3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684" h="370">
                    <a:moveTo>
                      <a:pt x="0" y="370"/>
                    </a:moveTo>
                    <a:lnTo>
                      <a:pt x="8" y="341"/>
                    </a:lnTo>
                    <a:lnTo>
                      <a:pt x="14" y="321"/>
                    </a:lnTo>
                    <a:lnTo>
                      <a:pt x="21" y="310"/>
                    </a:lnTo>
                    <a:lnTo>
                      <a:pt x="27" y="303"/>
                    </a:lnTo>
                    <a:lnTo>
                      <a:pt x="30" y="303"/>
                    </a:lnTo>
                    <a:lnTo>
                      <a:pt x="35" y="300"/>
                    </a:lnTo>
                    <a:lnTo>
                      <a:pt x="44" y="298"/>
                    </a:lnTo>
                    <a:lnTo>
                      <a:pt x="53" y="292"/>
                    </a:lnTo>
                    <a:lnTo>
                      <a:pt x="91" y="257"/>
                    </a:lnTo>
                    <a:lnTo>
                      <a:pt x="146" y="213"/>
                    </a:lnTo>
                    <a:lnTo>
                      <a:pt x="219" y="166"/>
                    </a:lnTo>
                    <a:lnTo>
                      <a:pt x="304" y="117"/>
                    </a:lnTo>
                    <a:lnTo>
                      <a:pt x="395" y="73"/>
                    </a:lnTo>
                    <a:lnTo>
                      <a:pt x="491" y="35"/>
                    </a:lnTo>
                    <a:lnTo>
                      <a:pt x="587" y="12"/>
                    </a:lnTo>
                    <a:lnTo>
                      <a:pt x="684" y="0"/>
                    </a:lnTo>
                    <a:lnTo>
                      <a:pt x="673" y="17"/>
                    </a:lnTo>
                    <a:lnTo>
                      <a:pt x="663" y="23"/>
                    </a:lnTo>
                    <a:lnTo>
                      <a:pt x="660" y="27"/>
                    </a:lnTo>
                    <a:lnTo>
                      <a:pt x="657" y="23"/>
                    </a:lnTo>
                    <a:lnTo>
                      <a:pt x="652" y="23"/>
                    </a:lnTo>
                    <a:lnTo>
                      <a:pt x="646" y="30"/>
                    </a:lnTo>
                    <a:lnTo>
                      <a:pt x="635" y="41"/>
                    </a:lnTo>
                    <a:lnTo>
                      <a:pt x="614" y="68"/>
                    </a:lnTo>
                    <a:lnTo>
                      <a:pt x="520" y="82"/>
                    </a:lnTo>
                    <a:lnTo>
                      <a:pt x="418" y="117"/>
                    </a:lnTo>
                    <a:lnTo>
                      <a:pt x="315" y="166"/>
                    </a:lnTo>
                    <a:lnTo>
                      <a:pt x="216" y="219"/>
                    </a:lnTo>
                    <a:lnTo>
                      <a:pt x="129" y="275"/>
                    </a:lnTo>
                    <a:lnTo>
                      <a:pt x="59" y="324"/>
                    </a:lnTo>
                    <a:lnTo>
                      <a:pt x="14" y="359"/>
                    </a:lnTo>
                    <a:lnTo>
                      <a:pt x="0" y="370"/>
                    </a:lnTo>
                    <a:close/>
                  </a:path>
                </a:pathLst>
              </a:custGeom>
              <a:solidFill>
                <a:srgbClr val="005E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" name="Freeform 29"/>
              <p:cNvSpPr>
                <a:spLocks/>
              </p:cNvSpPr>
              <p:nvPr/>
            </p:nvSpPr>
            <p:spPr bwMode="auto">
              <a:xfrm>
                <a:off x="4039" y="1645"/>
                <a:ext cx="471" cy="406"/>
              </a:xfrm>
              <a:custGeom>
                <a:avLst/>
                <a:gdLst>
                  <a:gd name="T0" fmla="*/ 119 w 1411"/>
                  <a:gd name="T1" fmla="*/ 1163 h 1216"/>
                  <a:gd name="T2" fmla="*/ 35 w 1411"/>
                  <a:gd name="T3" fmla="*/ 1200 h 1216"/>
                  <a:gd name="T4" fmla="*/ 0 w 1411"/>
                  <a:gd name="T5" fmla="*/ 1216 h 1216"/>
                  <a:gd name="T6" fmla="*/ 1 w 1411"/>
                  <a:gd name="T7" fmla="*/ 1209 h 1216"/>
                  <a:gd name="T8" fmla="*/ 32 w 1411"/>
                  <a:gd name="T9" fmla="*/ 1184 h 1216"/>
                  <a:gd name="T10" fmla="*/ 77 w 1411"/>
                  <a:gd name="T11" fmla="*/ 1138 h 1216"/>
                  <a:gd name="T12" fmla="*/ 130 w 1411"/>
                  <a:gd name="T13" fmla="*/ 1073 h 1216"/>
                  <a:gd name="T14" fmla="*/ 176 w 1411"/>
                  <a:gd name="T15" fmla="*/ 989 h 1216"/>
                  <a:gd name="T16" fmla="*/ 210 w 1411"/>
                  <a:gd name="T17" fmla="*/ 890 h 1216"/>
                  <a:gd name="T18" fmla="*/ 220 w 1411"/>
                  <a:gd name="T19" fmla="*/ 848 h 1216"/>
                  <a:gd name="T20" fmla="*/ 234 w 1411"/>
                  <a:gd name="T21" fmla="*/ 800 h 1216"/>
                  <a:gd name="T22" fmla="*/ 250 w 1411"/>
                  <a:gd name="T23" fmla="*/ 748 h 1216"/>
                  <a:gd name="T24" fmla="*/ 276 w 1411"/>
                  <a:gd name="T25" fmla="*/ 696 h 1216"/>
                  <a:gd name="T26" fmla="*/ 305 w 1411"/>
                  <a:gd name="T27" fmla="*/ 642 h 1216"/>
                  <a:gd name="T28" fmla="*/ 342 w 1411"/>
                  <a:gd name="T29" fmla="*/ 588 h 1216"/>
                  <a:gd name="T30" fmla="*/ 384 w 1411"/>
                  <a:gd name="T31" fmla="*/ 539 h 1216"/>
                  <a:gd name="T32" fmla="*/ 434 w 1411"/>
                  <a:gd name="T33" fmla="*/ 499 h 1216"/>
                  <a:gd name="T34" fmla="*/ 536 w 1411"/>
                  <a:gd name="T35" fmla="*/ 412 h 1216"/>
                  <a:gd name="T36" fmla="*/ 647 w 1411"/>
                  <a:gd name="T37" fmla="*/ 333 h 1216"/>
                  <a:gd name="T38" fmla="*/ 763 w 1411"/>
                  <a:gd name="T39" fmla="*/ 262 h 1216"/>
                  <a:gd name="T40" fmla="*/ 887 w 1411"/>
                  <a:gd name="T41" fmla="*/ 199 h 1216"/>
                  <a:gd name="T42" fmla="*/ 1013 w 1411"/>
                  <a:gd name="T43" fmla="*/ 138 h 1216"/>
                  <a:gd name="T44" fmla="*/ 1143 w 1411"/>
                  <a:gd name="T45" fmla="*/ 87 h 1216"/>
                  <a:gd name="T46" fmla="*/ 1276 w 1411"/>
                  <a:gd name="T47" fmla="*/ 39 h 1216"/>
                  <a:gd name="T48" fmla="*/ 1411 w 1411"/>
                  <a:gd name="T49" fmla="*/ 0 h 12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411" h="1216">
                    <a:moveTo>
                      <a:pt x="119" y="1163"/>
                    </a:moveTo>
                    <a:lnTo>
                      <a:pt x="35" y="1200"/>
                    </a:lnTo>
                    <a:lnTo>
                      <a:pt x="0" y="1216"/>
                    </a:lnTo>
                    <a:lnTo>
                      <a:pt x="1" y="1209"/>
                    </a:lnTo>
                    <a:lnTo>
                      <a:pt x="32" y="1184"/>
                    </a:lnTo>
                    <a:lnTo>
                      <a:pt x="77" y="1138"/>
                    </a:lnTo>
                    <a:lnTo>
                      <a:pt x="130" y="1073"/>
                    </a:lnTo>
                    <a:lnTo>
                      <a:pt x="176" y="989"/>
                    </a:lnTo>
                    <a:lnTo>
                      <a:pt x="210" y="890"/>
                    </a:lnTo>
                    <a:lnTo>
                      <a:pt x="220" y="848"/>
                    </a:lnTo>
                    <a:lnTo>
                      <a:pt x="234" y="800"/>
                    </a:lnTo>
                    <a:lnTo>
                      <a:pt x="250" y="748"/>
                    </a:lnTo>
                    <a:lnTo>
                      <a:pt x="276" y="696"/>
                    </a:lnTo>
                    <a:lnTo>
                      <a:pt x="305" y="642"/>
                    </a:lnTo>
                    <a:lnTo>
                      <a:pt x="342" y="588"/>
                    </a:lnTo>
                    <a:lnTo>
                      <a:pt x="384" y="539"/>
                    </a:lnTo>
                    <a:lnTo>
                      <a:pt x="434" y="499"/>
                    </a:lnTo>
                    <a:lnTo>
                      <a:pt x="536" y="412"/>
                    </a:lnTo>
                    <a:lnTo>
                      <a:pt x="647" y="333"/>
                    </a:lnTo>
                    <a:lnTo>
                      <a:pt x="763" y="262"/>
                    </a:lnTo>
                    <a:lnTo>
                      <a:pt x="887" y="199"/>
                    </a:lnTo>
                    <a:lnTo>
                      <a:pt x="1013" y="138"/>
                    </a:lnTo>
                    <a:lnTo>
                      <a:pt x="1143" y="87"/>
                    </a:lnTo>
                    <a:lnTo>
                      <a:pt x="1276" y="39"/>
                    </a:lnTo>
                    <a:lnTo>
                      <a:pt x="1411" y="0"/>
                    </a:lnTo>
                  </a:path>
                </a:pathLst>
              </a:custGeom>
              <a:noFill/>
              <a:ln w="14">
                <a:solidFill>
                  <a:srgbClr val="008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9" name="Freeform 30"/>
              <p:cNvSpPr>
                <a:spLocks/>
              </p:cNvSpPr>
              <p:nvPr/>
            </p:nvSpPr>
            <p:spPr bwMode="auto">
              <a:xfrm>
                <a:off x="4009" y="1884"/>
                <a:ext cx="256" cy="183"/>
              </a:xfrm>
              <a:custGeom>
                <a:avLst/>
                <a:gdLst>
                  <a:gd name="T0" fmla="*/ 79 w 769"/>
                  <a:gd name="T1" fmla="*/ 516 h 548"/>
                  <a:gd name="T2" fmla="*/ 12 w 769"/>
                  <a:gd name="T3" fmla="*/ 543 h 548"/>
                  <a:gd name="T4" fmla="*/ 0 w 769"/>
                  <a:gd name="T5" fmla="*/ 548 h 548"/>
                  <a:gd name="T6" fmla="*/ 23 w 769"/>
                  <a:gd name="T7" fmla="*/ 540 h 548"/>
                  <a:gd name="T8" fmla="*/ 76 w 769"/>
                  <a:gd name="T9" fmla="*/ 511 h 548"/>
                  <a:gd name="T10" fmla="*/ 138 w 769"/>
                  <a:gd name="T11" fmla="*/ 470 h 548"/>
                  <a:gd name="T12" fmla="*/ 202 w 769"/>
                  <a:gd name="T13" fmla="*/ 411 h 548"/>
                  <a:gd name="T14" fmla="*/ 254 w 769"/>
                  <a:gd name="T15" fmla="*/ 341 h 548"/>
                  <a:gd name="T16" fmla="*/ 278 w 769"/>
                  <a:gd name="T17" fmla="*/ 257 h 548"/>
                  <a:gd name="T18" fmla="*/ 292 w 769"/>
                  <a:gd name="T19" fmla="*/ 268 h 548"/>
                  <a:gd name="T20" fmla="*/ 354 w 769"/>
                  <a:gd name="T21" fmla="*/ 248 h 548"/>
                  <a:gd name="T22" fmla="*/ 442 w 769"/>
                  <a:gd name="T23" fmla="*/ 208 h 548"/>
                  <a:gd name="T24" fmla="*/ 547 w 769"/>
                  <a:gd name="T25" fmla="*/ 152 h 548"/>
                  <a:gd name="T26" fmla="*/ 647 w 769"/>
                  <a:gd name="T27" fmla="*/ 97 h 548"/>
                  <a:gd name="T28" fmla="*/ 725 w 769"/>
                  <a:gd name="T29" fmla="*/ 44 h 548"/>
                  <a:gd name="T30" fmla="*/ 769 w 769"/>
                  <a:gd name="T31" fmla="*/ 9 h 548"/>
                  <a:gd name="T32" fmla="*/ 760 w 769"/>
                  <a:gd name="T33" fmla="*/ 0 h 548"/>
                  <a:gd name="T34" fmla="*/ 682 w 769"/>
                  <a:gd name="T35" fmla="*/ 117 h 548"/>
                  <a:gd name="T36" fmla="*/ 602 w 769"/>
                  <a:gd name="T37" fmla="*/ 211 h 548"/>
                  <a:gd name="T38" fmla="*/ 520 w 769"/>
                  <a:gd name="T39" fmla="*/ 286 h 548"/>
                  <a:gd name="T40" fmla="*/ 436 w 769"/>
                  <a:gd name="T41" fmla="*/ 348 h 548"/>
                  <a:gd name="T42" fmla="*/ 351 w 769"/>
                  <a:gd name="T43" fmla="*/ 397 h 548"/>
                  <a:gd name="T44" fmla="*/ 263 w 769"/>
                  <a:gd name="T45" fmla="*/ 440 h 548"/>
                  <a:gd name="T46" fmla="*/ 173 w 769"/>
                  <a:gd name="T47" fmla="*/ 478 h 548"/>
                  <a:gd name="T48" fmla="*/ 79 w 769"/>
                  <a:gd name="T49" fmla="*/ 516 h 5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69" h="548">
                    <a:moveTo>
                      <a:pt x="79" y="516"/>
                    </a:moveTo>
                    <a:lnTo>
                      <a:pt x="12" y="543"/>
                    </a:lnTo>
                    <a:lnTo>
                      <a:pt x="0" y="548"/>
                    </a:lnTo>
                    <a:lnTo>
                      <a:pt x="23" y="540"/>
                    </a:lnTo>
                    <a:lnTo>
                      <a:pt x="76" y="511"/>
                    </a:lnTo>
                    <a:lnTo>
                      <a:pt x="138" y="470"/>
                    </a:lnTo>
                    <a:lnTo>
                      <a:pt x="202" y="411"/>
                    </a:lnTo>
                    <a:lnTo>
                      <a:pt x="254" y="341"/>
                    </a:lnTo>
                    <a:lnTo>
                      <a:pt x="278" y="257"/>
                    </a:lnTo>
                    <a:lnTo>
                      <a:pt x="292" y="268"/>
                    </a:lnTo>
                    <a:lnTo>
                      <a:pt x="354" y="248"/>
                    </a:lnTo>
                    <a:lnTo>
                      <a:pt x="442" y="208"/>
                    </a:lnTo>
                    <a:lnTo>
                      <a:pt x="547" y="152"/>
                    </a:lnTo>
                    <a:lnTo>
                      <a:pt x="647" y="97"/>
                    </a:lnTo>
                    <a:lnTo>
                      <a:pt x="725" y="44"/>
                    </a:lnTo>
                    <a:lnTo>
                      <a:pt x="769" y="9"/>
                    </a:lnTo>
                    <a:lnTo>
                      <a:pt x="760" y="0"/>
                    </a:lnTo>
                    <a:lnTo>
                      <a:pt x="682" y="117"/>
                    </a:lnTo>
                    <a:lnTo>
                      <a:pt x="602" y="211"/>
                    </a:lnTo>
                    <a:lnTo>
                      <a:pt x="520" y="286"/>
                    </a:lnTo>
                    <a:lnTo>
                      <a:pt x="436" y="348"/>
                    </a:lnTo>
                    <a:lnTo>
                      <a:pt x="351" y="397"/>
                    </a:lnTo>
                    <a:lnTo>
                      <a:pt x="263" y="440"/>
                    </a:lnTo>
                    <a:lnTo>
                      <a:pt x="173" y="478"/>
                    </a:lnTo>
                    <a:lnTo>
                      <a:pt x="79" y="516"/>
                    </a:lnTo>
                    <a:close/>
                  </a:path>
                </a:pathLst>
              </a:custGeom>
              <a:solidFill>
                <a:srgbClr val="004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0" name="Freeform 31"/>
              <p:cNvSpPr>
                <a:spLocks/>
              </p:cNvSpPr>
              <p:nvPr/>
            </p:nvSpPr>
            <p:spPr bwMode="auto">
              <a:xfrm>
                <a:off x="4098" y="1735"/>
                <a:ext cx="100" cy="82"/>
              </a:xfrm>
              <a:custGeom>
                <a:avLst/>
                <a:gdLst>
                  <a:gd name="T0" fmla="*/ 0 w 300"/>
                  <a:gd name="T1" fmla="*/ 205 h 246"/>
                  <a:gd name="T2" fmla="*/ 3 w 300"/>
                  <a:gd name="T3" fmla="*/ 191 h 246"/>
                  <a:gd name="T4" fmla="*/ 5 w 300"/>
                  <a:gd name="T5" fmla="*/ 173 h 246"/>
                  <a:gd name="T6" fmla="*/ 11 w 300"/>
                  <a:gd name="T7" fmla="*/ 159 h 246"/>
                  <a:gd name="T8" fmla="*/ 19 w 300"/>
                  <a:gd name="T9" fmla="*/ 140 h 246"/>
                  <a:gd name="T10" fmla="*/ 35 w 300"/>
                  <a:gd name="T11" fmla="*/ 126 h 246"/>
                  <a:gd name="T12" fmla="*/ 54 w 300"/>
                  <a:gd name="T13" fmla="*/ 108 h 246"/>
                  <a:gd name="T14" fmla="*/ 81 w 300"/>
                  <a:gd name="T15" fmla="*/ 89 h 246"/>
                  <a:gd name="T16" fmla="*/ 116 w 300"/>
                  <a:gd name="T17" fmla="*/ 67 h 246"/>
                  <a:gd name="T18" fmla="*/ 151 w 300"/>
                  <a:gd name="T19" fmla="*/ 48 h 246"/>
                  <a:gd name="T20" fmla="*/ 186 w 300"/>
                  <a:gd name="T21" fmla="*/ 27 h 246"/>
                  <a:gd name="T22" fmla="*/ 216 w 300"/>
                  <a:gd name="T23" fmla="*/ 16 h 246"/>
                  <a:gd name="T24" fmla="*/ 245 w 300"/>
                  <a:gd name="T25" fmla="*/ 3 h 246"/>
                  <a:gd name="T26" fmla="*/ 265 w 300"/>
                  <a:gd name="T27" fmla="*/ 0 h 246"/>
                  <a:gd name="T28" fmla="*/ 283 w 300"/>
                  <a:gd name="T29" fmla="*/ 0 h 246"/>
                  <a:gd name="T30" fmla="*/ 294 w 300"/>
                  <a:gd name="T31" fmla="*/ 10 h 246"/>
                  <a:gd name="T32" fmla="*/ 300 w 300"/>
                  <a:gd name="T33" fmla="*/ 21 h 246"/>
                  <a:gd name="T34" fmla="*/ 294 w 300"/>
                  <a:gd name="T35" fmla="*/ 41 h 246"/>
                  <a:gd name="T36" fmla="*/ 286 w 300"/>
                  <a:gd name="T37" fmla="*/ 62 h 246"/>
                  <a:gd name="T38" fmla="*/ 267 w 300"/>
                  <a:gd name="T39" fmla="*/ 86 h 246"/>
                  <a:gd name="T40" fmla="*/ 248 w 300"/>
                  <a:gd name="T41" fmla="*/ 108 h 246"/>
                  <a:gd name="T42" fmla="*/ 221 w 300"/>
                  <a:gd name="T43" fmla="*/ 132 h 246"/>
                  <a:gd name="T44" fmla="*/ 189 w 300"/>
                  <a:gd name="T45" fmla="*/ 159 h 246"/>
                  <a:gd name="T46" fmla="*/ 157 w 300"/>
                  <a:gd name="T47" fmla="*/ 181 h 246"/>
                  <a:gd name="T48" fmla="*/ 122 w 300"/>
                  <a:gd name="T49" fmla="*/ 205 h 246"/>
                  <a:gd name="T50" fmla="*/ 87 w 300"/>
                  <a:gd name="T51" fmla="*/ 226 h 246"/>
                  <a:gd name="T52" fmla="*/ 60 w 300"/>
                  <a:gd name="T53" fmla="*/ 237 h 246"/>
                  <a:gd name="T54" fmla="*/ 40 w 300"/>
                  <a:gd name="T55" fmla="*/ 246 h 246"/>
                  <a:gd name="T56" fmla="*/ 25 w 300"/>
                  <a:gd name="T57" fmla="*/ 246 h 246"/>
                  <a:gd name="T58" fmla="*/ 14 w 300"/>
                  <a:gd name="T59" fmla="*/ 243 h 246"/>
                  <a:gd name="T60" fmla="*/ 5 w 300"/>
                  <a:gd name="T61" fmla="*/ 234 h 246"/>
                  <a:gd name="T62" fmla="*/ 3 w 300"/>
                  <a:gd name="T63" fmla="*/ 223 h 246"/>
                  <a:gd name="T64" fmla="*/ 0 w 300"/>
                  <a:gd name="T65" fmla="*/ 205 h 2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0" h="246">
                    <a:moveTo>
                      <a:pt x="0" y="205"/>
                    </a:moveTo>
                    <a:lnTo>
                      <a:pt x="3" y="191"/>
                    </a:lnTo>
                    <a:lnTo>
                      <a:pt x="5" y="173"/>
                    </a:lnTo>
                    <a:lnTo>
                      <a:pt x="11" y="159"/>
                    </a:lnTo>
                    <a:lnTo>
                      <a:pt x="19" y="140"/>
                    </a:lnTo>
                    <a:lnTo>
                      <a:pt x="35" y="126"/>
                    </a:lnTo>
                    <a:lnTo>
                      <a:pt x="54" y="108"/>
                    </a:lnTo>
                    <a:lnTo>
                      <a:pt x="81" y="89"/>
                    </a:lnTo>
                    <a:lnTo>
                      <a:pt x="116" y="67"/>
                    </a:lnTo>
                    <a:lnTo>
                      <a:pt x="151" y="48"/>
                    </a:lnTo>
                    <a:lnTo>
                      <a:pt x="186" y="27"/>
                    </a:lnTo>
                    <a:lnTo>
                      <a:pt x="216" y="16"/>
                    </a:lnTo>
                    <a:lnTo>
                      <a:pt x="245" y="3"/>
                    </a:lnTo>
                    <a:lnTo>
                      <a:pt x="265" y="0"/>
                    </a:lnTo>
                    <a:lnTo>
                      <a:pt x="283" y="0"/>
                    </a:lnTo>
                    <a:lnTo>
                      <a:pt x="294" y="10"/>
                    </a:lnTo>
                    <a:lnTo>
                      <a:pt x="300" y="21"/>
                    </a:lnTo>
                    <a:lnTo>
                      <a:pt x="294" y="41"/>
                    </a:lnTo>
                    <a:lnTo>
                      <a:pt x="286" y="62"/>
                    </a:lnTo>
                    <a:lnTo>
                      <a:pt x="267" y="86"/>
                    </a:lnTo>
                    <a:lnTo>
                      <a:pt x="248" y="108"/>
                    </a:lnTo>
                    <a:lnTo>
                      <a:pt x="221" y="132"/>
                    </a:lnTo>
                    <a:lnTo>
                      <a:pt x="189" y="159"/>
                    </a:lnTo>
                    <a:lnTo>
                      <a:pt x="157" y="181"/>
                    </a:lnTo>
                    <a:lnTo>
                      <a:pt x="122" y="205"/>
                    </a:lnTo>
                    <a:lnTo>
                      <a:pt x="87" y="226"/>
                    </a:lnTo>
                    <a:lnTo>
                      <a:pt x="60" y="237"/>
                    </a:lnTo>
                    <a:lnTo>
                      <a:pt x="40" y="246"/>
                    </a:lnTo>
                    <a:lnTo>
                      <a:pt x="25" y="246"/>
                    </a:lnTo>
                    <a:lnTo>
                      <a:pt x="14" y="243"/>
                    </a:lnTo>
                    <a:lnTo>
                      <a:pt x="5" y="234"/>
                    </a:lnTo>
                    <a:lnTo>
                      <a:pt x="3" y="223"/>
                    </a:lnTo>
                    <a:lnTo>
                      <a:pt x="0" y="205"/>
                    </a:lnTo>
                    <a:close/>
                  </a:path>
                </a:pathLst>
              </a:custGeom>
              <a:solidFill>
                <a:srgbClr val="004F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1" name="Freeform 32"/>
              <p:cNvSpPr>
                <a:spLocks/>
              </p:cNvSpPr>
              <p:nvPr/>
            </p:nvSpPr>
            <p:spPr bwMode="auto">
              <a:xfrm>
                <a:off x="4105" y="1736"/>
                <a:ext cx="89" cy="76"/>
              </a:xfrm>
              <a:custGeom>
                <a:avLst/>
                <a:gdLst>
                  <a:gd name="T0" fmla="*/ 0 w 267"/>
                  <a:gd name="T1" fmla="*/ 185 h 226"/>
                  <a:gd name="T2" fmla="*/ 3 w 267"/>
                  <a:gd name="T3" fmla="*/ 170 h 226"/>
                  <a:gd name="T4" fmla="*/ 3 w 267"/>
                  <a:gd name="T5" fmla="*/ 156 h 226"/>
                  <a:gd name="T6" fmla="*/ 10 w 267"/>
                  <a:gd name="T7" fmla="*/ 140 h 226"/>
                  <a:gd name="T8" fmla="*/ 18 w 267"/>
                  <a:gd name="T9" fmla="*/ 129 h 226"/>
                  <a:gd name="T10" fmla="*/ 30 w 267"/>
                  <a:gd name="T11" fmla="*/ 115 h 226"/>
                  <a:gd name="T12" fmla="*/ 48 w 267"/>
                  <a:gd name="T13" fmla="*/ 100 h 226"/>
                  <a:gd name="T14" fmla="*/ 70 w 267"/>
                  <a:gd name="T15" fmla="*/ 83 h 226"/>
                  <a:gd name="T16" fmla="*/ 100 w 267"/>
                  <a:gd name="T17" fmla="*/ 64 h 226"/>
                  <a:gd name="T18" fmla="*/ 129 w 267"/>
                  <a:gd name="T19" fmla="*/ 45 h 226"/>
                  <a:gd name="T20" fmla="*/ 161 w 267"/>
                  <a:gd name="T21" fmla="*/ 27 h 226"/>
                  <a:gd name="T22" fmla="*/ 191 w 267"/>
                  <a:gd name="T23" fmla="*/ 15 h 226"/>
                  <a:gd name="T24" fmla="*/ 215 w 267"/>
                  <a:gd name="T25" fmla="*/ 7 h 226"/>
                  <a:gd name="T26" fmla="*/ 234 w 267"/>
                  <a:gd name="T27" fmla="*/ 0 h 226"/>
                  <a:gd name="T28" fmla="*/ 252 w 267"/>
                  <a:gd name="T29" fmla="*/ 0 h 226"/>
                  <a:gd name="T30" fmla="*/ 261 w 267"/>
                  <a:gd name="T31" fmla="*/ 7 h 226"/>
                  <a:gd name="T32" fmla="*/ 267 w 267"/>
                  <a:gd name="T33" fmla="*/ 18 h 226"/>
                  <a:gd name="T34" fmla="*/ 261 w 267"/>
                  <a:gd name="T35" fmla="*/ 38 h 226"/>
                  <a:gd name="T36" fmla="*/ 252 w 267"/>
                  <a:gd name="T37" fmla="*/ 56 h 226"/>
                  <a:gd name="T38" fmla="*/ 237 w 267"/>
                  <a:gd name="T39" fmla="*/ 80 h 226"/>
                  <a:gd name="T40" fmla="*/ 217 w 267"/>
                  <a:gd name="T41" fmla="*/ 100 h 226"/>
                  <a:gd name="T42" fmla="*/ 194 w 267"/>
                  <a:gd name="T43" fmla="*/ 123 h 226"/>
                  <a:gd name="T44" fmla="*/ 167 w 267"/>
                  <a:gd name="T45" fmla="*/ 146 h 226"/>
                  <a:gd name="T46" fmla="*/ 135 w 267"/>
                  <a:gd name="T47" fmla="*/ 170 h 226"/>
                  <a:gd name="T48" fmla="*/ 105 w 267"/>
                  <a:gd name="T49" fmla="*/ 191 h 226"/>
                  <a:gd name="T50" fmla="*/ 77 w 267"/>
                  <a:gd name="T51" fmla="*/ 210 h 226"/>
                  <a:gd name="T52" fmla="*/ 53 w 267"/>
                  <a:gd name="T53" fmla="*/ 220 h 226"/>
                  <a:gd name="T54" fmla="*/ 32 w 267"/>
                  <a:gd name="T55" fmla="*/ 226 h 226"/>
                  <a:gd name="T56" fmla="*/ 21 w 267"/>
                  <a:gd name="T57" fmla="*/ 226 h 226"/>
                  <a:gd name="T58" fmla="*/ 13 w 267"/>
                  <a:gd name="T59" fmla="*/ 223 h 226"/>
                  <a:gd name="T60" fmla="*/ 6 w 267"/>
                  <a:gd name="T61" fmla="*/ 210 h 226"/>
                  <a:gd name="T62" fmla="*/ 3 w 267"/>
                  <a:gd name="T63" fmla="*/ 199 h 226"/>
                  <a:gd name="T64" fmla="*/ 0 w 267"/>
                  <a:gd name="T65" fmla="*/ 185 h 2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7" h="226">
                    <a:moveTo>
                      <a:pt x="0" y="185"/>
                    </a:moveTo>
                    <a:lnTo>
                      <a:pt x="3" y="170"/>
                    </a:lnTo>
                    <a:lnTo>
                      <a:pt x="3" y="156"/>
                    </a:lnTo>
                    <a:lnTo>
                      <a:pt x="10" y="140"/>
                    </a:lnTo>
                    <a:lnTo>
                      <a:pt x="18" y="129"/>
                    </a:lnTo>
                    <a:lnTo>
                      <a:pt x="30" y="115"/>
                    </a:lnTo>
                    <a:lnTo>
                      <a:pt x="48" y="100"/>
                    </a:lnTo>
                    <a:lnTo>
                      <a:pt x="70" y="83"/>
                    </a:lnTo>
                    <a:lnTo>
                      <a:pt x="100" y="64"/>
                    </a:lnTo>
                    <a:lnTo>
                      <a:pt x="129" y="45"/>
                    </a:lnTo>
                    <a:lnTo>
                      <a:pt x="161" y="27"/>
                    </a:lnTo>
                    <a:lnTo>
                      <a:pt x="191" y="15"/>
                    </a:lnTo>
                    <a:lnTo>
                      <a:pt x="215" y="7"/>
                    </a:lnTo>
                    <a:lnTo>
                      <a:pt x="234" y="0"/>
                    </a:lnTo>
                    <a:lnTo>
                      <a:pt x="252" y="0"/>
                    </a:lnTo>
                    <a:lnTo>
                      <a:pt x="261" y="7"/>
                    </a:lnTo>
                    <a:lnTo>
                      <a:pt x="267" y="18"/>
                    </a:lnTo>
                    <a:lnTo>
                      <a:pt x="261" y="38"/>
                    </a:lnTo>
                    <a:lnTo>
                      <a:pt x="252" y="56"/>
                    </a:lnTo>
                    <a:lnTo>
                      <a:pt x="237" y="80"/>
                    </a:lnTo>
                    <a:lnTo>
                      <a:pt x="217" y="100"/>
                    </a:lnTo>
                    <a:lnTo>
                      <a:pt x="194" y="123"/>
                    </a:lnTo>
                    <a:lnTo>
                      <a:pt x="167" y="146"/>
                    </a:lnTo>
                    <a:lnTo>
                      <a:pt x="135" y="170"/>
                    </a:lnTo>
                    <a:lnTo>
                      <a:pt x="105" y="191"/>
                    </a:lnTo>
                    <a:lnTo>
                      <a:pt x="77" y="210"/>
                    </a:lnTo>
                    <a:lnTo>
                      <a:pt x="53" y="220"/>
                    </a:lnTo>
                    <a:lnTo>
                      <a:pt x="32" y="226"/>
                    </a:lnTo>
                    <a:lnTo>
                      <a:pt x="21" y="226"/>
                    </a:lnTo>
                    <a:lnTo>
                      <a:pt x="13" y="223"/>
                    </a:lnTo>
                    <a:lnTo>
                      <a:pt x="6" y="210"/>
                    </a:lnTo>
                    <a:lnTo>
                      <a:pt x="3" y="199"/>
                    </a:lnTo>
                    <a:lnTo>
                      <a:pt x="0" y="185"/>
                    </a:lnTo>
                    <a:close/>
                  </a:path>
                </a:pathLst>
              </a:custGeom>
              <a:solidFill>
                <a:srgbClr val="006B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" name="Freeform 33"/>
              <p:cNvSpPr>
                <a:spLocks/>
              </p:cNvSpPr>
              <p:nvPr/>
            </p:nvSpPr>
            <p:spPr bwMode="auto">
              <a:xfrm>
                <a:off x="4115" y="1739"/>
                <a:ext cx="77" cy="67"/>
              </a:xfrm>
              <a:custGeom>
                <a:avLst/>
                <a:gdLst>
                  <a:gd name="T0" fmla="*/ 0 w 231"/>
                  <a:gd name="T1" fmla="*/ 157 h 203"/>
                  <a:gd name="T2" fmla="*/ 0 w 231"/>
                  <a:gd name="T3" fmla="*/ 143 h 203"/>
                  <a:gd name="T4" fmla="*/ 0 w 231"/>
                  <a:gd name="T5" fmla="*/ 130 h 203"/>
                  <a:gd name="T6" fmla="*/ 2 w 231"/>
                  <a:gd name="T7" fmla="*/ 122 h 203"/>
                  <a:gd name="T8" fmla="*/ 8 w 231"/>
                  <a:gd name="T9" fmla="*/ 111 h 203"/>
                  <a:gd name="T10" fmla="*/ 15 w 231"/>
                  <a:gd name="T11" fmla="*/ 101 h 203"/>
                  <a:gd name="T12" fmla="*/ 29 w 231"/>
                  <a:gd name="T13" fmla="*/ 90 h 203"/>
                  <a:gd name="T14" fmla="*/ 50 w 231"/>
                  <a:gd name="T15" fmla="*/ 76 h 203"/>
                  <a:gd name="T16" fmla="*/ 75 w 231"/>
                  <a:gd name="T17" fmla="*/ 57 h 203"/>
                  <a:gd name="T18" fmla="*/ 102 w 231"/>
                  <a:gd name="T19" fmla="*/ 41 h 203"/>
                  <a:gd name="T20" fmla="*/ 131 w 231"/>
                  <a:gd name="T21" fmla="*/ 25 h 203"/>
                  <a:gd name="T22" fmla="*/ 158 w 231"/>
                  <a:gd name="T23" fmla="*/ 14 h 203"/>
                  <a:gd name="T24" fmla="*/ 180 w 231"/>
                  <a:gd name="T25" fmla="*/ 3 h 203"/>
                  <a:gd name="T26" fmla="*/ 201 w 231"/>
                  <a:gd name="T27" fmla="*/ 0 h 203"/>
                  <a:gd name="T28" fmla="*/ 215 w 231"/>
                  <a:gd name="T29" fmla="*/ 0 h 203"/>
                  <a:gd name="T30" fmla="*/ 225 w 231"/>
                  <a:gd name="T31" fmla="*/ 6 h 203"/>
                  <a:gd name="T32" fmla="*/ 231 w 231"/>
                  <a:gd name="T33" fmla="*/ 17 h 203"/>
                  <a:gd name="T34" fmla="*/ 225 w 231"/>
                  <a:gd name="T35" fmla="*/ 35 h 203"/>
                  <a:gd name="T36" fmla="*/ 213 w 231"/>
                  <a:gd name="T37" fmla="*/ 52 h 203"/>
                  <a:gd name="T38" fmla="*/ 199 w 231"/>
                  <a:gd name="T39" fmla="*/ 73 h 203"/>
                  <a:gd name="T40" fmla="*/ 180 w 231"/>
                  <a:gd name="T41" fmla="*/ 93 h 203"/>
                  <a:gd name="T42" fmla="*/ 158 w 231"/>
                  <a:gd name="T43" fmla="*/ 116 h 203"/>
                  <a:gd name="T44" fmla="*/ 134 w 231"/>
                  <a:gd name="T45" fmla="*/ 136 h 203"/>
                  <a:gd name="T46" fmla="*/ 108 w 231"/>
                  <a:gd name="T47" fmla="*/ 160 h 203"/>
                  <a:gd name="T48" fmla="*/ 82 w 231"/>
                  <a:gd name="T49" fmla="*/ 178 h 203"/>
                  <a:gd name="T50" fmla="*/ 53 w 231"/>
                  <a:gd name="T51" fmla="*/ 192 h 203"/>
                  <a:gd name="T52" fmla="*/ 35 w 231"/>
                  <a:gd name="T53" fmla="*/ 200 h 203"/>
                  <a:gd name="T54" fmla="*/ 21 w 231"/>
                  <a:gd name="T55" fmla="*/ 203 h 203"/>
                  <a:gd name="T56" fmla="*/ 8 w 231"/>
                  <a:gd name="T57" fmla="*/ 200 h 203"/>
                  <a:gd name="T58" fmla="*/ 2 w 231"/>
                  <a:gd name="T59" fmla="*/ 192 h 203"/>
                  <a:gd name="T60" fmla="*/ 2 w 231"/>
                  <a:gd name="T61" fmla="*/ 184 h 203"/>
                  <a:gd name="T62" fmla="*/ 0 w 231"/>
                  <a:gd name="T63" fmla="*/ 171 h 203"/>
                  <a:gd name="T64" fmla="*/ 0 w 231"/>
                  <a:gd name="T65" fmla="*/ 157 h 2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31" h="203">
                    <a:moveTo>
                      <a:pt x="0" y="157"/>
                    </a:moveTo>
                    <a:lnTo>
                      <a:pt x="0" y="143"/>
                    </a:lnTo>
                    <a:lnTo>
                      <a:pt x="0" y="130"/>
                    </a:lnTo>
                    <a:lnTo>
                      <a:pt x="2" y="122"/>
                    </a:lnTo>
                    <a:lnTo>
                      <a:pt x="8" y="111"/>
                    </a:lnTo>
                    <a:lnTo>
                      <a:pt x="15" y="101"/>
                    </a:lnTo>
                    <a:lnTo>
                      <a:pt x="29" y="90"/>
                    </a:lnTo>
                    <a:lnTo>
                      <a:pt x="50" y="76"/>
                    </a:lnTo>
                    <a:lnTo>
                      <a:pt x="75" y="57"/>
                    </a:lnTo>
                    <a:lnTo>
                      <a:pt x="102" y="41"/>
                    </a:lnTo>
                    <a:lnTo>
                      <a:pt x="131" y="25"/>
                    </a:lnTo>
                    <a:lnTo>
                      <a:pt x="158" y="14"/>
                    </a:lnTo>
                    <a:lnTo>
                      <a:pt x="180" y="3"/>
                    </a:lnTo>
                    <a:lnTo>
                      <a:pt x="201" y="0"/>
                    </a:lnTo>
                    <a:lnTo>
                      <a:pt x="215" y="0"/>
                    </a:lnTo>
                    <a:lnTo>
                      <a:pt x="225" y="6"/>
                    </a:lnTo>
                    <a:lnTo>
                      <a:pt x="231" y="17"/>
                    </a:lnTo>
                    <a:lnTo>
                      <a:pt x="225" y="35"/>
                    </a:lnTo>
                    <a:lnTo>
                      <a:pt x="213" y="52"/>
                    </a:lnTo>
                    <a:lnTo>
                      <a:pt x="199" y="73"/>
                    </a:lnTo>
                    <a:lnTo>
                      <a:pt x="180" y="93"/>
                    </a:lnTo>
                    <a:lnTo>
                      <a:pt x="158" y="116"/>
                    </a:lnTo>
                    <a:lnTo>
                      <a:pt x="134" y="136"/>
                    </a:lnTo>
                    <a:lnTo>
                      <a:pt x="108" y="160"/>
                    </a:lnTo>
                    <a:lnTo>
                      <a:pt x="82" y="178"/>
                    </a:lnTo>
                    <a:lnTo>
                      <a:pt x="53" y="192"/>
                    </a:lnTo>
                    <a:lnTo>
                      <a:pt x="35" y="200"/>
                    </a:lnTo>
                    <a:lnTo>
                      <a:pt x="21" y="203"/>
                    </a:lnTo>
                    <a:lnTo>
                      <a:pt x="8" y="200"/>
                    </a:lnTo>
                    <a:lnTo>
                      <a:pt x="2" y="192"/>
                    </a:lnTo>
                    <a:lnTo>
                      <a:pt x="2" y="184"/>
                    </a:lnTo>
                    <a:lnTo>
                      <a:pt x="0" y="171"/>
                    </a:lnTo>
                    <a:lnTo>
                      <a:pt x="0" y="157"/>
                    </a:lnTo>
                    <a:close/>
                  </a:path>
                </a:pathLst>
              </a:custGeom>
              <a:solidFill>
                <a:srgbClr val="088A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" name="Freeform 34"/>
              <p:cNvSpPr>
                <a:spLocks/>
              </p:cNvSpPr>
              <p:nvPr/>
            </p:nvSpPr>
            <p:spPr bwMode="auto">
              <a:xfrm>
                <a:off x="4124" y="1740"/>
                <a:ext cx="64" cy="61"/>
              </a:xfrm>
              <a:custGeom>
                <a:avLst/>
                <a:gdLst>
                  <a:gd name="T0" fmla="*/ 3 w 194"/>
                  <a:gd name="T1" fmla="*/ 136 h 183"/>
                  <a:gd name="T2" fmla="*/ 3 w 194"/>
                  <a:gd name="T3" fmla="*/ 125 h 183"/>
                  <a:gd name="T4" fmla="*/ 0 w 194"/>
                  <a:gd name="T5" fmla="*/ 116 h 183"/>
                  <a:gd name="T6" fmla="*/ 0 w 194"/>
                  <a:gd name="T7" fmla="*/ 108 h 183"/>
                  <a:gd name="T8" fmla="*/ 3 w 194"/>
                  <a:gd name="T9" fmla="*/ 98 h 183"/>
                  <a:gd name="T10" fmla="*/ 6 w 194"/>
                  <a:gd name="T11" fmla="*/ 92 h 183"/>
                  <a:gd name="T12" fmla="*/ 17 w 194"/>
                  <a:gd name="T13" fmla="*/ 81 h 183"/>
                  <a:gd name="T14" fmla="*/ 33 w 194"/>
                  <a:gd name="T15" fmla="*/ 70 h 183"/>
                  <a:gd name="T16" fmla="*/ 56 w 194"/>
                  <a:gd name="T17" fmla="*/ 54 h 183"/>
                  <a:gd name="T18" fmla="*/ 79 w 194"/>
                  <a:gd name="T19" fmla="*/ 40 h 183"/>
                  <a:gd name="T20" fmla="*/ 103 w 194"/>
                  <a:gd name="T21" fmla="*/ 25 h 183"/>
                  <a:gd name="T22" fmla="*/ 126 w 194"/>
                  <a:gd name="T23" fmla="*/ 14 h 183"/>
                  <a:gd name="T24" fmla="*/ 146 w 194"/>
                  <a:gd name="T25" fmla="*/ 5 h 183"/>
                  <a:gd name="T26" fmla="*/ 164 w 194"/>
                  <a:gd name="T27" fmla="*/ 0 h 183"/>
                  <a:gd name="T28" fmla="*/ 178 w 194"/>
                  <a:gd name="T29" fmla="*/ 0 h 183"/>
                  <a:gd name="T30" fmla="*/ 187 w 194"/>
                  <a:gd name="T31" fmla="*/ 5 h 183"/>
                  <a:gd name="T32" fmla="*/ 194 w 194"/>
                  <a:gd name="T33" fmla="*/ 14 h 183"/>
                  <a:gd name="T34" fmla="*/ 187 w 194"/>
                  <a:gd name="T35" fmla="*/ 28 h 183"/>
                  <a:gd name="T36" fmla="*/ 178 w 194"/>
                  <a:gd name="T37" fmla="*/ 46 h 183"/>
                  <a:gd name="T38" fmla="*/ 167 w 194"/>
                  <a:gd name="T39" fmla="*/ 67 h 183"/>
                  <a:gd name="T40" fmla="*/ 149 w 194"/>
                  <a:gd name="T41" fmla="*/ 84 h 183"/>
                  <a:gd name="T42" fmla="*/ 132 w 194"/>
                  <a:gd name="T43" fmla="*/ 108 h 183"/>
                  <a:gd name="T44" fmla="*/ 108 w 194"/>
                  <a:gd name="T45" fmla="*/ 125 h 183"/>
                  <a:gd name="T46" fmla="*/ 84 w 194"/>
                  <a:gd name="T47" fmla="*/ 146 h 183"/>
                  <a:gd name="T48" fmla="*/ 62 w 194"/>
                  <a:gd name="T49" fmla="*/ 162 h 183"/>
                  <a:gd name="T50" fmla="*/ 35 w 194"/>
                  <a:gd name="T51" fmla="*/ 178 h 183"/>
                  <a:gd name="T52" fmla="*/ 21 w 194"/>
                  <a:gd name="T53" fmla="*/ 183 h 183"/>
                  <a:gd name="T54" fmla="*/ 9 w 194"/>
                  <a:gd name="T55" fmla="*/ 183 h 183"/>
                  <a:gd name="T56" fmla="*/ 3 w 194"/>
                  <a:gd name="T57" fmla="*/ 181 h 183"/>
                  <a:gd name="T58" fmla="*/ 0 w 194"/>
                  <a:gd name="T59" fmla="*/ 171 h 183"/>
                  <a:gd name="T60" fmla="*/ 0 w 194"/>
                  <a:gd name="T61" fmla="*/ 160 h 183"/>
                  <a:gd name="T62" fmla="*/ 3 w 194"/>
                  <a:gd name="T63" fmla="*/ 148 h 183"/>
                  <a:gd name="T64" fmla="*/ 3 w 194"/>
                  <a:gd name="T65" fmla="*/ 136 h 1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4" h="183">
                    <a:moveTo>
                      <a:pt x="3" y="136"/>
                    </a:moveTo>
                    <a:lnTo>
                      <a:pt x="3" y="125"/>
                    </a:lnTo>
                    <a:lnTo>
                      <a:pt x="0" y="116"/>
                    </a:lnTo>
                    <a:lnTo>
                      <a:pt x="0" y="108"/>
                    </a:lnTo>
                    <a:lnTo>
                      <a:pt x="3" y="98"/>
                    </a:lnTo>
                    <a:lnTo>
                      <a:pt x="6" y="92"/>
                    </a:lnTo>
                    <a:lnTo>
                      <a:pt x="17" y="81"/>
                    </a:lnTo>
                    <a:lnTo>
                      <a:pt x="33" y="70"/>
                    </a:lnTo>
                    <a:lnTo>
                      <a:pt x="56" y="54"/>
                    </a:lnTo>
                    <a:lnTo>
                      <a:pt x="79" y="40"/>
                    </a:lnTo>
                    <a:lnTo>
                      <a:pt x="103" y="25"/>
                    </a:lnTo>
                    <a:lnTo>
                      <a:pt x="126" y="14"/>
                    </a:lnTo>
                    <a:lnTo>
                      <a:pt x="146" y="5"/>
                    </a:lnTo>
                    <a:lnTo>
                      <a:pt x="164" y="0"/>
                    </a:lnTo>
                    <a:lnTo>
                      <a:pt x="178" y="0"/>
                    </a:lnTo>
                    <a:lnTo>
                      <a:pt x="187" y="5"/>
                    </a:lnTo>
                    <a:lnTo>
                      <a:pt x="194" y="14"/>
                    </a:lnTo>
                    <a:lnTo>
                      <a:pt x="187" y="28"/>
                    </a:lnTo>
                    <a:lnTo>
                      <a:pt x="178" y="46"/>
                    </a:lnTo>
                    <a:lnTo>
                      <a:pt x="167" y="67"/>
                    </a:lnTo>
                    <a:lnTo>
                      <a:pt x="149" y="84"/>
                    </a:lnTo>
                    <a:lnTo>
                      <a:pt x="132" y="108"/>
                    </a:lnTo>
                    <a:lnTo>
                      <a:pt x="108" y="125"/>
                    </a:lnTo>
                    <a:lnTo>
                      <a:pt x="84" y="146"/>
                    </a:lnTo>
                    <a:lnTo>
                      <a:pt x="62" y="162"/>
                    </a:lnTo>
                    <a:lnTo>
                      <a:pt x="35" y="178"/>
                    </a:lnTo>
                    <a:lnTo>
                      <a:pt x="21" y="183"/>
                    </a:lnTo>
                    <a:lnTo>
                      <a:pt x="9" y="183"/>
                    </a:lnTo>
                    <a:lnTo>
                      <a:pt x="3" y="181"/>
                    </a:lnTo>
                    <a:lnTo>
                      <a:pt x="0" y="171"/>
                    </a:lnTo>
                    <a:lnTo>
                      <a:pt x="0" y="160"/>
                    </a:lnTo>
                    <a:lnTo>
                      <a:pt x="3" y="148"/>
                    </a:lnTo>
                    <a:lnTo>
                      <a:pt x="3" y="136"/>
                    </a:lnTo>
                    <a:close/>
                  </a:path>
                </a:pathLst>
              </a:custGeom>
              <a:solidFill>
                <a:srgbClr val="38A65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" name="Freeform 35"/>
              <p:cNvSpPr>
                <a:spLocks/>
              </p:cNvSpPr>
              <p:nvPr/>
            </p:nvSpPr>
            <p:spPr bwMode="auto">
              <a:xfrm>
                <a:off x="4132" y="1741"/>
                <a:ext cx="52" cy="56"/>
              </a:xfrm>
              <a:custGeom>
                <a:avLst/>
                <a:gdLst>
                  <a:gd name="T0" fmla="*/ 9 w 157"/>
                  <a:gd name="T1" fmla="*/ 110 h 168"/>
                  <a:gd name="T2" fmla="*/ 6 w 157"/>
                  <a:gd name="T3" fmla="*/ 102 h 168"/>
                  <a:gd name="T4" fmla="*/ 3 w 157"/>
                  <a:gd name="T5" fmla="*/ 92 h 168"/>
                  <a:gd name="T6" fmla="*/ 0 w 157"/>
                  <a:gd name="T7" fmla="*/ 89 h 168"/>
                  <a:gd name="T8" fmla="*/ 0 w 157"/>
                  <a:gd name="T9" fmla="*/ 84 h 168"/>
                  <a:gd name="T10" fmla="*/ 0 w 157"/>
                  <a:gd name="T11" fmla="*/ 81 h 168"/>
                  <a:gd name="T12" fmla="*/ 6 w 157"/>
                  <a:gd name="T13" fmla="*/ 75 h 168"/>
                  <a:gd name="T14" fmla="*/ 17 w 157"/>
                  <a:gd name="T15" fmla="*/ 67 h 168"/>
                  <a:gd name="T16" fmla="*/ 38 w 157"/>
                  <a:gd name="T17" fmla="*/ 51 h 168"/>
                  <a:gd name="T18" fmla="*/ 58 w 157"/>
                  <a:gd name="T19" fmla="*/ 37 h 168"/>
                  <a:gd name="T20" fmla="*/ 79 w 157"/>
                  <a:gd name="T21" fmla="*/ 25 h 168"/>
                  <a:gd name="T22" fmla="*/ 102 w 157"/>
                  <a:gd name="T23" fmla="*/ 14 h 168"/>
                  <a:gd name="T24" fmla="*/ 119 w 157"/>
                  <a:gd name="T25" fmla="*/ 5 h 168"/>
                  <a:gd name="T26" fmla="*/ 137 w 157"/>
                  <a:gd name="T27" fmla="*/ 2 h 168"/>
                  <a:gd name="T28" fmla="*/ 149 w 157"/>
                  <a:gd name="T29" fmla="*/ 0 h 168"/>
                  <a:gd name="T30" fmla="*/ 154 w 157"/>
                  <a:gd name="T31" fmla="*/ 2 h 168"/>
                  <a:gd name="T32" fmla="*/ 157 w 157"/>
                  <a:gd name="T33" fmla="*/ 11 h 168"/>
                  <a:gd name="T34" fmla="*/ 154 w 157"/>
                  <a:gd name="T35" fmla="*/ 25 h 168"/>
                  <a:gd name="T36" fmla="*/ 146 w 157"/>
                  <a:gd name="T37" fmla="*/ 43 h 168"/>
                  <a:gd name="T38" fmla="*/ 135 w 157"/>
                  <a:gd name="T39" fmla="*/ 64 h 168"/>
                  <a:gd name="T40" fmla="*/ 119 w 157"/>
                  <a:gd name="T41" fmla="*/ 81 h 168"/>
                  <a:gd name="T42" fmla="*/ 102 w 157"/>
                  <a:gd name="T43" fmla="*/ 102 h 168"/>
                  <a:gd name="T44" fmla="*/ 81 w 157"/>
                  <a:gd name="T45" fmla="*/ 122 h 168"/>
                  <a:gd name="T46" fmla="*/ 58 w 157"/>
                  <a:gd name="T47" fmla="*/ 140 h 168"/>
                  <a:gd name="T48" fmla="*/ 38 w 157"/>
                  <a:gd name="T49" fmla="*/ 154 h 168"/>
                  <a:gd name="T50" fmla="*/ 17 w 157"/>
                  <a:gd name="T51" fmla="*/ 165 h 168"/>
                  <a:gd name="T52" fmla="*/ 6 w 157"/>
                  <a:gd name="T53" fmla="*/ 168 h 168"/>
                  <a:gd name="T54" fmla="*/ 0 w 157"/>
                  <a:gd name="T55" fmla="*/ 168 h 168"/>
                  <a:gd name="T56" fmla="*/ 0 w 157"/>
                  <a:gd name="T57" fmla="*/ 159 h 168"/>
                  <a:gd name="T58" fmla="*/ 0 w 157"/>
                  <a:gd name="T59" fmla="*/ 151 h 168"/>
                  <a:gd name="T60" fmla="*/ 3 w 157"/>
                  <a:gd name="T61" fmla="*/ 137 h 168"/>
                  <a:gd name="T62" fmla="*/ 6 w 157"/>
                  <a:gd name="T63" fmla="*/ 122 h 168"/>
                  <a:gd name="T64" fmla="*/ 9 w 157"/>
                  <a:gd name="T65" fmla="*/ 110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57" h="168">
                    <a:moveTo>
                      <a:pt x="9" y="110"/>
                    </a:moveTo>
                    <a:lnTo>
                      <a:pt x="6" y="102"/>
                    </a:lnTo>
                    <a:lnTo>
                      <a:pt x="3" y="92"/>
                    </a:lnTo>
                    <a:lnTo>
                      <a:pt x="0" y="89"/>
                    </a:lnTo>
                    <a:lnTo>
                      <a:pt x="0" y="84"/>
                    </a:lnTo>
                    <a:lnTo>
                      <a:pt x="0" y="81"/>
                    </a:lnTo>
                    <a:lnTo>
                      <a:pt x="6" y="75"/>
                    </a:lnTo>
                    <a:lnTo>
                      <a:pt x="17" y="67"/>
                    </a:lnTo>
                    <a:lnTo>
                      <a:pt x="38" y="51"/>
                    </a:lnTo>
                    <a:lnTo>
                      <a:pt x="58" y="37"/>
                    </a:lnTo>
                    <a:lnTo>
                      <a:pt x="79" y="25"/>
                    </a:lnTo>
                    <a:lnTo>
                      <a:pt x="102" y="14"/>
                    </a:lnTo>
                    <a:lnTo>
                      <a:pt x="119" y="5"/>
                    </a:lnTo>
                    <a:lnTo>
                      <a:pt x="137" y="2"/>
                    </a:lnTo>
                    <a:lnTo>
                      <a:pt x="149" y="0"/>
                    </a:lnTo>
                    <a:lnTo>
                      <a:pt x="154" y="2"/>
                    </a:lnTo>
                    <a:lnTo>
                      <a:pt x="157" y="11"/>
                    </a:lnTo>
                    <a:lnTo>
                      <a:pt x="154" y="25"/>
                    </a:lnTo>
                    <a:lnTo>
                      <a:pt x="146" y="43"/>
                    </a:lnTo>
                    <a:lnTo>
                      <a:pt x="135" y="64"/>
                    </a:lnTo>
                    <a:lnTo>
                      <a:pt x="119" y="81"/>
                    </a:lnTo>
                    <a:lnTo>
                      <a:pt x="102" y="102"/>
                    </a:lnTo>
                    <a:lnTo>
                      <a:pt x="81" y="122"/>
                    </a:lnTo>
                    <a:lnTo>
                      <a:pt x="58" y="140"/>
                    </a:lnTo>
                    <a:lnTo>
                      <a:pt x="38" y="154"/>
                    </a:lnTo>
                    <a:lnTo>
                      <a:pt x="17" y="165"/>
                    </a:lnTo>
                    <a:lnTo>
                      <a:pt x="6" y="168"/>
                    </a:lnTo>
                    <a:lnTo>
                      <a:pt x="0" y="168"/>
                    </a:lnTo>
                    <a:lnTo>
                      <a:pt x="0" y="159"/>
                    </a:lnTo>
                    <a:lnTo>
                      <a:pt x="0" y="151"/>
                    </a:lnTo>
                    <a:lnTo>
                      <a:pt x="3" y="137"/>
                    </a:lnTo>
                    <a:lnTo>
                      <a:pt x="6" y="122"/>
                    </a:lnTo>
                    <a:lnTo>
                      <a:pt x="9" y="110"/>
                    </a:lnTo>
                    <a:close/>
                  </a:path>
                </a:pathLst>
              </a:custGeom>
              <a:solidFill>
                <a:srgbClr val="6BC4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" name="Freeform 36"/>
              <p:cNvSpPr>
                <a:spLocks/>
              </p:cNvSpPr>
              <p:nvPr/>
            </p:nvSpPr>
            <p:spPr bwMode="auto">
              <a:xfrm>
                <a:off x="4136" y="1742"/>
                <a:ext cx="44" cy="50"/>
              </a:xfrm>
              <a:custGeom>
                <a:avLst/>
                <a:gdLst>
                  <a:gd name="T0" fmla="*/ 24 w 132"/>
                  <a:gd name="T1" fmla="*/ 87 h 149"/>
                  <a:gd name="T2" fmla="*/ 21 w 132"/>
                  <a:gd name="T3" fmla="*/ 79 h 149"/>
                  <a:gd name="T4" fmla="*/ 14 w 132"/>
                  <a:gd name="T5" fmla="*/ 73 h 149"/>
                  <a:gd name="T6" fmla="*/ 9 w 132"/>
                  <a:gd name="T7" fmla="*/ 73 h 149"/>
                  <a:gd name="T8" fmla="*/ 3 w 132"/>
                  <a:gd name="T9" fmla="*/ 70 h 149"/>
                  <a:gd name="T10" fmla="*/ 0 w 132"/>
                  <a:gd name="T11" fmla="*/ 68 h 149"/>
                  <a:gd name="T12" fmla="*/ 0 w 132"/>
                  <a:gd name="T13" fmla="*/ 65 h 149"/>
                  <a:gd name="T14" fmla="*/ 6 w 132"/>
                  <a:gd name="T15" fmla="*/ 59 h 149"/>
                  <a:gd name="T16" fmla="*/ 24 w 132"/>
                  <a:gd name="T17" fmla="*/ 46 h 149"/>
                  <a:gd name="T18" fmla="*/ 41 w 132"/>
                  <a:gd name="T19" fmla="*/ 35 h 149"/>
                  <a:gd name="T20" fmla="*/ 62 w 132"/>
                  <a:gd name="T21" fmla="*/ 24 h 149"/>
                  <a:gd name="T22" fmla="*/ 81 w 132"/>
                  <a:gd name="T23" fmla="*/ 14 h 149"/>
                  <a:gd name="T24" fmla="*/ 100 w 132"/>
                  <a:gd name="T25" fmla="*/ 6 h 149"/>
                  <a:gd name="T26" fmla="*/ 111 w 132"/>
                  <a:gd name="T27" fmla="*/ 3 h 149"/>
                  <a:gd name="T28" fmla="*/ 123 w 132"/>
                  <a:gd name="T29" fmla="*/ 0 h 149"/>
                  <a:gd name="T30" fmla="*/ 129 w 132"/>
                  <a:gd name="T31" fmla="*/ 3 h 149"/>
                  <a:gd name="T32" fmla="*/ 132 w 132"/>
                  <a:gd name="T33" fmla="*/ 11 h 149"/>
                  <a:gd name="T34" fmla="*/ 129 w 132"/>
                  <a:gd name="T35" fmla="*/ 27 h 149"/>
                  <a:gd name="T36" fmla="*/ 123 w 132"/>
                  <a:gd name="T37" fmla="*/ 41 h 149"/>
                  <a:gd name="T38" fmla="*/ 111 w 132"/>
                  <a:gd name="T39" fmla="*/ 55 h 149"/>
                  <a:gd name="T40" fmla="*/ 100 w 132"/>
                  <a:gd name="T41" fmla="*/ 73 h 149"/>
                  <a:gd name="T42" fmla="*/ 81 w 132"/>
                  <a:gd name="T43" fmla="*/ 93 h 149"/>
                  <a:gd name="T44" fmla="*/ 65 w 132"/>
                  <a:gd name="T45" fmla="*/ 108 h 149"/>
                  <a:gd name="T46" fmla="*/ 46 w 132"/>
                  <a:gd name="T47" fmla="*/ 125 h 149"/>
                  <a:gd name="T48" fmla="*/ 30 w 132"/>
                  <a:gd name="T49" fmla="*/ 140 h 149"/>
                  <a:gd name="T50" fmla="*/ 11 w 132"/>
                  <a:gd name="T51" fmla="*/ 149 h 149"/>
                  <a:gd name="T52" fmla="*/ 3 w 132"/>
                  <a:gd name="T53" fmla="*/ 149 h 149"/>
                  <a:gd name="T54" fmla="*/ 0 w 132"/>
                  <a:gd name="T55" fmla="*/ 146 h 149"/>
                  <a:gd name="T56" fmla="*/ 3 w 132"/>
                  <a:gd name="T57" fmla="*/ 138 h 149"/>
                  <a:gd name="T58" fmla="*/ 6 w 132"/>
                  <a:gd name="T59" fmla="*/ 125 h 149"/>
                  <a:gd name="T60" fmla="*/ 11 w 132"/>
                  <a:gd name="T61" fmla="*/ 111 h 149"/>
                  <a:gd name="T62" fmla="*/ 18 w 132"/>
                  <a:gd name="T63" fmla="*/ 100 h 149"/>
                  <a:gd name="T64" fmla="*/ 24 w 132"/>
                  <a:gd name="T65" fmla="*/ 87 h 1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2" h="149">
                    <a:moveTo>
                      <a:pt x="24" y="87"/>
                    </a:moveTo>
                    <a:lnTo>
                      <a:pt x="21" y="79"/>
                    </a:lnTo>
                    <a:lnTo>
                      <a:pt x="14" y="73"/>
                    </a:lnTo>
                    <a:lnTo>
                      <a:pt x="9" y="73"/>
                    </a:lnTo>
                    <a:lnTo>
                      <a:pt x="3" y="70"/>
                    </a:lnTo>
                    <a:lnTo>
                      <a:pt x="0" y="68"/>
                    </a:lnTo>
                    <a:lnTo>
                      <a:pt x="0" y="65"/>
                    </a:lnTo>
                    <a:lnTo>
                      <a:pt x="6" y="59"/>
                    </a:lnTo>
                    <a:lnTo>
                      <a:pt x="24" y="46"/>
                    </a:lnTo>
                    <a:lnTo>
                      <a:pt x="41" y="35"/>
                    </a:lnTo>
                    <a:lnTo>
                      <a:pt x="62" y="24"/>
                    </a:lnTo>
                    <a:lnTo>
                      <a:pt x="81" y="14"/>
                    </a:lnTo>
                    <a:lnTo>
                      <a:pt x="100" y="6"/>
                    </a:lnTo>
                    <a:lnTo>
                      <a:pt x="111" y="3"/>
                    </a:lnTo>
                    <a:lnTo>
                      <a:pt x="123" y="0"/>
                    </a:lnTo>
                    <a:lnTo>
                      <a:pt x="129" y="3"/>
                    </a:lnTo>
                    <a:lnTo>
                      <a:pt x="132" y="11"/>
                    </a:lnTo>
                    <a:lnTo>
                      <a:pt x="129" y="27"/>
                    </a:lnTo>
                    <a:lnTo>
                      <a:pt x="123" y="41"/>
                    </a:lnTo>
                    <a:lnTo>
                      <a:pt x="111" y="55"/>
                    </a:lnTo>
                    <a:lnTo>
                      <a:pt x="100" y="73"/>
                    </a:lnTo>
                    <a:lnTo>
                      <a:pt x="81" y="93"/>
                    </a:lnTo>
                    <a:lnTo>
                      <a:pt x="65" y="108"/>
                    </a:lnTo>
                    <a:lnTo>
                      <a:pt x="46" y="125"/>
                    </a:lnTo>
                    <a:lnTo>
                      <a:pt x="30" y="140"/>
                    </a:lnTo>
                    <a:lnTo>
                      <a:pt x="11" y="149"/>
                    </a:lnTo>
                    <a:lnTo>
                      <a:pt x="3" y="149"/>
                    </a:lnTo>
                    <a:lnTo>
                      <a:pt x="0" y="146"/>
                    </a:lnTo>
                    <a:lnTo>
                      <a:pt x="3" y="138"/>
                    </a:lnTo>
                    <a:lnTo>
                      <a:pt x="6" y="125"/>
                    </a:lnTo>
                    <a:lnTo>
                      <a:pt x="11" y="111"/>
                    </a:lnTo>
                    <a:lnTo>
                      <a:pt x="18" y="100"/>
                    </a:lnTo>
                    <a:lnTo>
                      <a:pt x="24" y="87"/>
                    </a:lnTo>
                    <a:close/>
                  </a:path>
                </a:pathLst>
              </a:custGeom>
              <a:solidFill>
                <a:srgbClr val="9BE0A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" name="Freeform 37"/>
              <p:cNvSpPr>
                <a:spLocks/>
              </p:cNvSpPr>
              <p:nvPr/>
            </p:nvSpPr>
            <p:spPr bwMode="auto">
              <a:xfrm>
                <a:off x="4141" y="1743"/>
                <a:ext cx="37" cy="46"/>
              </a:xfrm>
              <a:custGeom>
                <a:avLst/>
                <a:gdLst>
                  <a:gd name="T0" fmla="*/ 32 w 112"/>
                  <a:gd name="T1" fmla="*/ 62 h 137"/>
                  <a:gd name="T2" fmla="*/ 30 w 112"/>
                  <a:gd name="T3" fmla="*/ 56 h 137"/>
                  <a:gd name="T4" fmla="*/ 24 w 112"/>
                  <a:gd name="T5" fmla="*/ 52 h 137"/>
                  <a:gd name="T6" fmla="*/ 18 w 112"/>
                  <a:gd name="T7" fmla="*/ 52 h 137"/>
                  <a:gd name="T8" fmla="*/ 10 w 112"/>
                  <a:gd name="T9" fmla="*/ 56 h 137"/>
                  <a:gd name="T10" fmla="*/ 4 w 112"/>
                  <a:gd name="T11" fmla="*/ 56 h 137"/>
                  <a:gd name="T12" fmla="*/ 0 w 112"/>
                  <a:gd name="T13" fmla="*/ 56 h 137"/>
                  <a:gd name="T14" fmla="*/ 4 w 112"/>
                  <a:gd name="T15" fmla="*/ 52 h 137"/>
                  <a:gd name="T16" fmla="*/ 16 w 112"/>
                  <a:gd name="T17" fmla="*/ 43 h 137"/>
                  <a:gd name="T18" fmla="*/ 30 w 112"/>
                  <a:gd name="T19" fmla="*/ 32 h 137"/>
                  <a:gd name="T20" fmla="*/ 45 w 112"/>
                  <a:gd name="T21" fmla="*/ 21 h 137"/>
                  <a:gd name="T22" fmla="*/ 62 w 112"/>
                  <a:gd name="T23" fmla="*/ 11 h 137"/>
                  <a:gd name="T24" fmla="*/ 77 w 112"/>
                  <a:gd name="T25" fmla="*/ 6 h 137"/>
                  <a:gd name="T26" fmla="*/ 91 w 112"/>
                  <a:gd name="T27" fmla="*/ 3 h 137"/>
                  <a:gd name="T28" fmla="*/ 100 w 112"/>
                  <a:gd name="T29" fmla="*/ 0 h 137"/>
                  <a:gd name="T30" fmla="*/ 109 w 112"/>
                  <a:gd name="T31" fmla="*/ 3 h 137"/>
                  <a:gd name="T32" fmla="*/ 112 w 112"/>
                  <a:gd name="T33" fmla="*/ 8 h 137"/>
                  <a:gd name="T34" fmla="*/ 107 w 112"/>
                  <a:gd name="T35" fmla="*/ 24 h 137"/>
                  <a:gd name="T36" fmla="*/ 100 w 112"/>
                  <a:gd name="T37" fmla="*/ 35 h 137"/>
                  <a:gd name="T38" fmla="*/ 91 w 112"/>
                  <a:gd name="T39" fmla="*/ 52 h 137"/>
                  <a:gd name="T40" fmla="*/ 80 w 112"/>
                  <a:gd name="T41" fmla="*/ 70 h 137"/>
                  <a:gd name="T42" fmla="*/ 65 w 112"/>
                  <a:gd name="T43" fmla="*/ 87 h 137"/>
                  <a:gd name="T44" fmla="*/ 51 w 112"/>
                  <a:gd name="T45" fmla="*/ 102 h 137"/>
                  <a:gd name="T46" fmla="*/ 35 w 112"/>
                  <a:gd name="T47" fmla="*/ 119 h 137"/>
                  <a:gd name="T48" fmla="*/ 21 w 112"/>
                  <a:gd name="T49" fmla="*/ 132 h 137"/>
                  <a:gd name="T50" fmla="*/ 7 w 112"/>
                  <a:gd name="T51" fmla="*/ 137 h 137"/>
                  <a:gd name="T52" fmla="*/ 0 w 112"/>
                  <a:gd name="T53" fmla="*/ 135 h 137"/>
                  <a:gd name="T54" fmla="*/ 4 w 112"/>
                  <a:gd name="T55" fmla="*/ 129 h 137"/>
                  <a:gd name="T56" fmla="*/ 10 w 112"/>
                  <a:gd name="T57" fmla="*/ 114 h 137"/>
                  <a:gd name="T58" fmla="*/ 16 w 112"/>
                  <a:gd name="T59" fmla="*/ 102 h 137"/>
                  <a:gd name="T60" fmla="*/ 24 w 112"/>
                  <a:gd name="T61" fmla="*/ 84 h 137"/>
                  <a:gd name="T62" fmla="*/ 30 w 112"/>
                  <a:gd name="T63" fmla="*/ 73 h 137"/>
                  <a:gd name="T64" fmla="*/ 32 w 112"/>
                  <a:gd name="T65" fmla="*/ 62 h 1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12" h="137">
                    <a:moveTo>
                      <a:pt x="32" y="62"/>
                    </a:moveTo>
                    <a:lnTo>
                      <a:pt x="30" y="56"/>
                    </a:lnTo>
                    <a:lnTo>
                      <a:pt x="24" y="52"/>
                    </a:lnTo>
                    <a:lnTo>
                      <a:pt x="18" y="52"/>
                    </a:lnTo>
                    <a:lnTo>
                      <a:pt x="10" y="56"/>
                    </a:lnTo>
                    <a:lnTo>
                      <a:pt x="4" y="56"/>
                    </a:lnTo>
                    <a:lnTo>
                      <a:pt x="0" y="56"/>
                    </a:lnTo>
                    <a:lnTo>
                      <a:pt x="4" y="52"/>
                    </a:lnTo>
                    <a:lnTo>
                      <a:pt x="16" y="43"/>
                    </a:lnTo>
                    <a:lnTo>
                      <a:pt x="30" y="32"/>
                    </a:lnTo>
                    <a:lnTo>
                      <a:pt x="45" y="21"/>
                    </a:lnTo>
                    <a:lnTo>
                      <a:pt x="62" y="11"/>
                    </a:lnTo>
                    <a:lnTo>
                      <a:pt x="77" y="6"/>
                    </a:lnTo>
                    <a:lnTo>
                      <a:pt x="91" y="3"/>
                    </a:lnTo>
                    <a:lnTo>
                      <a:pt x="100" y="0"/>
                    </a:lnTo>
                    <a:lnTo>
                      <a:pt x="109" y="3"/>
                    </a:lnTo>
                    <a:lnTo>
                      <a:pt x="112" y="8"/>
                    </a:lnTo>
                    <a:lnTo>
                      <a:pt x="107" y="24"/>
                    </a:lnTo>
                    <a:lnTo>
                      <a:pt x="100" y="35"/>
                    </a:lnTo>
                    <a:lnTo>
                      <a:pt x="91" y="52"/>
                    </a:lnTo>
                    <a:lnTo>
                      <a:pt x="80" y="70"/>
                    </a:lnTo>
                    <a:lnTo>
                      <a:pt x="65" y="87"/>
                    </a:lnTo>
                    <a:lnTo>
                      <a:pt x="51" y="102"/>
                    </a:lnTo>
                    <a:lnTo>
                      <a:pt x="35" y="119"/>
                    </a:lnTo>
                    <a:lnTo>
                      <a:pt x="21" y="132"/>
                    </a:lnTo>
                    <a:lnTo>
                      <a:pt x="7" y="137"/>
                    </a:lnTo>
                    <a:lnTo>
                      <a:pt x="0" y="135"/>
                    </a:lnTo>
                    <a:lnTo>
                      <a:pt x="4" y="129"/>
                    </a:lnTo>
                    <a:lnTo>
                      <a:pt x="10" y="114"/>
                    </a:lnTo>
                    <a:lnTo>
                      <a:pt x="16" y="102"/>
                    </a:lnTo>
                    <a:lnTo>
                      <a:pt x="24" y="84"/>
                    </a:lnTo>
                    <a:lnTo>
                      <a:pt x="30" y="73"/>
                    </a:lnTo>
                    <a:lnTo>
                      <a:pt x="32" y="62"/>
                    </a:lnTo>
                    <a:close/>
                  </a:path>
                </a:pathLst>
              </a:custGeom>
              <a:solidFill>
                <a:srgbClr val="CFFFC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" name="Freeform 38"/>
              <p:cNvSpPr>
                <a:spLocks/>
              </p:cNvSpPr>
              <p:nvPr/>
            </p:nvSpPr>
            <p:spPr bwMode="auto">
              <a:xfrm>
                <a:off x="4107" y="1767"/>
                <a:ext cx="29" cy="26"/>
              </a:xfrm>
              <a:custGeom>
                <a:avLst/>
                <a:gdLst>
                  <a:gd name="T0" fmla="*/ 47 w 88"/>
                  <a:gd name="T1" fmla="*/ 32 h 79"/>
                  <a:gd name="T2" fmla="*/ 53 w 88"/>
                  <a:gd name="T3" fmla="*/ 27 h 79"/>
                  <a:gd name="T4" fmla="*/ 61 w 88"/>
                  <a:gd name="T5" fmla="*/ 17 h 79"/>
                  <a:gd name="T6" fmla="*/ 67 w 88"/>
                  <a:gd name="T7" fmla="*/ 11 h 79"/>
                  <a:gd name="T8" fmla="*/ 77 w 88"/>
                  <a:gd name="T9" fmla="*/ 6 h 79"/>
                  <a:gd name="T10" fmla="*/ 83 w 88"/>
                  <a:gd name="T11" fmla="*/ 3 h 79"/>
                  <a:gd name="T12" fmla="*/ 88 w 88"/>
                  <a:gd name="T13" fmla="*/ 0 h 79"/>
                  <a:gd name="T14" fmla="*/ 85 w 88"/>
                  <a:gd name="T15" fmla="*/ 0 h 79"/>
                  <a:gd name="T16" fmla="*/ 83 w 88"/>
                  <a:gd name="T17" fmla="*/ 3 h 79"/>
                  <a:gd name="T18" fmla="*/ 74 w 88"/>
                  <a:gd name="T19" fmla="*/ 6 h 79"/>
                  <a:gd name="T20" fmla="*/ 61 w 88"/>
                  <a:gd name="T21" fmla="*/ 11 h 79"/>
                  <a:gd name="T22" fmla="*/ 50 w 88"/>
                  <a:gd name="T23" fmla="*/ 14 h 79"/>
                  <a:gd name="T24" fmla="*/ 39 w 88"/>
                  <a:gd name="T25" fmla="*/ 20 h 79"/>
                  <a:gd name="T26" fmla="*/ 29 w 88"/>
                  <a:gd name="T27" fmla="*/ 30 h 79"/>
                  <a:gd name="T28" fmla="*/ 21 w 88"/>
                  <a:gd name="T29" fmla="*/ 35 h 79"/>
                  <a:gd name="T30" fmla="*/ 12 w 88"/>
                  <a:gd name="T31" fmla="*/ 41 h 79"/>
                  <a:gd name="T32" fmla="*/ 7 w 88"/>
                  <a:gd name="T33" fmla="*/ 49 h 79"/>
                  <a:gd name="T34" fmla="*/ 4 w 88"/>
                  <a:gd name="T35" fmla="*/ 55 h 79"/>
                  <a:gd name="T36" fmla="*/ 0 w 88"/>
                  <a:gd name="T37" fmla="*/ 62 h 79"/>
                  <a:gd name="T38" fmla="*/ 0 w 88"/>
                  <a:gd name="T39" fmla="*/ 67 h 79"/>
                  <a:gd name="T40" fmla="*/ 4 w 88"/>
                  <a:gd name="T41" fmla="*/ 73 h 79"/>
                  <a:gd name="T42" fmla="*/ 7 w 88"/>
                  <a:gd name="T43" fmla="*/ 76 h 79"/>
                  <a:gd name="T44" fmla="*/ 10 w 88"/>
                  <a:gd name="T45" fmla="*/ 79 h 79"/>
                  <a:gd name="T46" fmla="*/ 15 w 88"/>
                  <a:gd name="T47" fmla="*/ 79 h 79"/>
                  <a:gd name="T48" fmla="*/ 24 w 88"/>
                  <a:gd name="T49" fmla="*/ 76 h 79"/>
                  <a:gd name="T50" fmla="*/ 29 w 88"/>
                  <a:gd name="T51" fmla="*/ 73 h 79"/>
                  <a:gd name="T52" fmla="*/ 35 w 88"/>
                  <a:gd name="T53" fmla="*/ 67 h 79"/>
                  <a:gd name="T54" fmla="*/ 39 w 88"/>
                  <a:gd name="T55" fmla="*/ 62 h 79"/>
                  <a:gd name="T56" fmla="*/ 39 w 88"/>
                  <a:gd name="T57" fmla="*/ 55 h 79"/>
                  <a:gd name="T58" fmla="*/ 42 w 88"/>
                  <a:gd name="T59" fmla="*/ 49 h 79"/>
                  <a:gd name="T60" fmla="*/ 42 w 88"/>
                  <a:gd name="T61" fmla="*/ 44 h 79"/>
                  <a:gd name="T62" fmla="*/ 45 w 88"/>
                  <a:gd name="T63" fmla="*/ 38 h 79"/>
                  <a:gd name="T64" fmla="*/ 47 w 88"/>
                  <a:gd name="T65" fmla="*/ 32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88" h="79">
                    <a:moveTo>
                      <a:pt x="47" y="32"/>
                    </a:moveTo>
                    <a:lnTo>
                      <a:pt x="53" y="27"/>
                    </a:lnTo>
                    <a:lnTo>
                      <a:pt x="61" y="17"/>
                    </a:lnTo>
                    <a:lnTo>
                      <a:pt x="67" y="11"/>
                    </a:lnTo>
                    <a:lnTo>
                      <a:pt x="77" y="6"/>
                    </a:lnTo>
                    <a:lnTo>
                      <a:pt x="83" y="3"/>
                    </a:lnTo>
                    <a:lnTo>
                      <a:pt x="88" y="0"/>
                    </a:lnTo>
                    <a:lnTo>
                      <a:pt x="85" y="0"/>
                    </a:lnTo>
                    <a:lnTo>
                      <a:pt x="83" y="3"/>
                    </a:lnTo>
                    <a:lnTo>
                      <a:pt x="74" y="6"/>
                    </a:lnTo>
                    <a:lnTo>
                      <a:pt x="61" y="11"/>
                    </a:lnTo>
                    <a:lnTo>
                      <a:pt x="50" y="14"/>
                    </a:lnTo>
                    <a:lnTo>
                      <a:pt x="39" y="20"/>
                    </a:lnTo>
                    <a:lnTo>
                      <a:pt x="29" y="30"/>
                    </a:lnTo>
                    <a:lnTo>
                      <a:pt x="21" y="35"/>
                    </a:lnTo>
                    <a:lnTo>
                      <a:pt x="12" y="41"/>
                    </a:lnTo>
                    <a:lnTo>
                      <a:pt x="7" y="49"/>
                    </a:lnTo>
                    <a:lnTo>
                      <a:pt x="4" y="55"/>
                    </a:lnTo>
                    <a:lnTo>
                      <a:pt x="0" y="62"/>
                    </a:lnTo>
                    <a:lnTo>
                      <a:pt x="0" y="67"/>
                    </a:lnTo>
                    <a:lnTo>
                      <a:pt x="4" y="73"/>
                    </a:lnTo>
                    <a:lnTo>
                      <a:pt x="7" y="76"/>
                    </a:lnTo>
                    <a:lnTo>
                      <a:pt x="10" y="79"/>
                    </a:lnTo>
                    <a:lnTo>
                      <a:pt x="15" y="79"/>
                    </a:lnTo>
                    <a:lnTo>
                      <a:pt x="24" y="76"/>
                    </a:lnTo>
                    <a:lnTo>
                      <a:pt x="29" y="73"/>
                    </a:lnTo>
                    <a:lnTo>
                      <a:pt x="35" y="67"/>
                    </a:lnTo>
                    <a:lnTo>
                      <a:pt x="39" y="62"/>
                    </a:lnTo>
                    <a:lnTo>
                      <a:pt x="39" y="55"/>
                    </a:lnTo>
                    <a:lnTo>
                      <a:pt x="42" y="49"/>
                    </a:lnTo>
                    <a:lnTo>
                      <a:pt x="42" y="44"/>
                    </a:lnTo>
                    <a:lnTo>
                      <a:pt x="45" y="38"/>
                    </a:lnTo>
                    <a:lnTo>
                      <a:pt x="47" y="32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" name="Freeform 39"/>
              <p:cNvSpPr>
                <a:spLocks/>
              </p:cNvSpPr>
              <p:nvPr/>
            </p:nvSpPr>
            <p:spPr bwMode="auto">
              <a:xfrm>
                <a:off x="4124" y="1776"/>
                <a:ext cx="11" cy="15"/>
              </a:xfrm>
              <a:custGeom>
                <a:avLst/>
                <a:gdLst>
                  <a:gd name="T0" fmla="*/ 21 w 35"/>
                  <a:gd name="T1" fmla="*/ 17 h 46"/>
                  <a:gd name="T2" fmla="*/ 24 w 35"/>
                  <a:gd name="T3" fmla="*/ 14 h 46"/>
                  <a:gd name="T4" fmla="*/ 27 w 35"/>
                  <a:gd name="T5" fmla="*/ 11 h 46"/>
                  <a:gd name="T6" fmla="*/ 30 w 35"/>
                  <a:gd name="T7" fmla="*/ 5 h 46"/>
                  <a:gd name="T8" fmla="*/ 33 w 35"/>
                  <a:gd name="T9" fmla="*/ 3 h 46"/>
                  <a:gd name="T10" fmla="*/ 35 w 35"/>
                  <a:gd name="T11" fmla="*/ 0 h 46"/>
                  <a:gd name="T12" fmla="*/ 33 w 35"/>
                  <a:gd name="T13" fmla="*/ 0 h 46"/>
                  <a:gd name="T14" fmla="*/ 30 w 35"/>
                  <a:gd name="T15" fmla="*/ 3 h 46"/>
                  <a:gd name="T16" fmla="*/ 27 w 35"/>
                  <a:gd name="T17" fmla="*/ 5 h 46"/>
                  <a:gd name="T18" fmla="*/ 21 w 35"/>
                  <a:gd name="T19" fmla="*/ 8 h 46"/>
                  <a:gd name="T20" fmla="*/ 17 w 35"/>
                  <a:gd name="T21" fmla="*/ 11 h 46"/>
                  <a:gd name="T22" fmla="*/ 11 w 35"/>
                  <a:gd name="T23" fmla="*/ 14 h 46"/>
                  <a:gd name="T24" fmla="*/ 9 w 35"/>
                  <a:gd name="T25" fmla="*/ 19 h 46"/>
                  <a:gd name="T26" fmla="*/ 6 w 35"/>
                  <a:gd name="T27" fmla="*/ 22 h 46"/>
                  <a:gd name="T28" fmla="*/ 3 w 35"/>
                  <a:gd name="T29" fmla="*/ 28 h 46"/>
                  <a:gd name="T30" fmla="*/ 0 w 35"/>
                  <a:gd name="T31" fmla="*/ 32 h 46"/>
                  <a:gd name="T32" fmla="*/ 0 w 35"/>
                  <a:gd name="T33" fmla="*/ 35 h 46"/>
                  <a:gd name="T34" fmla="*/ 0 w 35"/>
                  <a:gd name="T35" fmla="*/ 38 h 46"/>
                  <a:gd name="T36" fmla="*/ 0 w 35"/>
                  <a:gd name="T37" fmla="*/ 40 h 46"/>
                  <a:gd name="T38" fmla="*/ 3 w 35"/>
                  <a:gd name="T39" fmla="*/ 43 h 46"/>
                  <a:gd name="T40" fmla="*/ 9 w 35"/>
                  <a:gd name="T41" fmla="*/ 46 h 46"/>
                  <a:gd name="T42" fmla="*/ 11 w 35"/>
                  <a:gd name="T43" fmla="*/ 43 h 46"/>
                  <a:gd name="T44" fmla="*/ 14 w 35"/>
                  <a:gd name="T45" fmla="*/ 40 h 46"/>
                  <a:gd name="T46" fmla="*/ 14 w 35"/>
                  <a:gd name="T47" fmla="*/ 38 h 46"/>
                  <a:gd name="T48" fmla="*/ 17 w 35"/>
                  <a:gd name="T49" fmla="*/ 32 h 46"/>
                  <a:gd name="T50" fmla="*/ 17 w 35"/>
                  <a:gd name="T51" fmla="*/ 28 h 46"/>
                  <a:gd name="T52" fmla="*/ 17 w 35"/>
                  <a:gd name="T53" fmla="*/ 25 h 46"/>
                  <a:gd name="T54" fmla="*/ 17 w 35"/>
                  <a:gd name="T55" fmla="*/ 19 h 46"/>
                  <a:gd name="T56" fmla="*/ 21 w 35"/>
                  <a:gd name="T57" fmla="*/ 17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35" h="46">
                    <a:moveTo>
                      <a:pt x="21" y="17"/>
                    </a:moveTo>
                    <a:lnTo>
                      <a:pt x="24" y="14"/>
                    </a:lnTo>
                    <a:lnTo>
                      <a:pt x="27" y="11"/>
                    </a:lnTo>
                    <a:lnTo>
                      <a:pt x="30" y="5"/>
                    </a:lnTo>
                    <a:lnTo>
                      <a:pt x="33" y="3"/>
                    </a:lnTo>
                    <a:lnTo>
                      <a:pt x="35" y="0"/>
                    </a:lnTo>
                    <a:lnTo>
                      <a:pt x="33" y="0"/>
                    </a:lnTo>
                    <a:lnTo>
                      <a:pt x="30" y="3"/>
                    </a:lnTo>
                    <a:lnTo>
                      <a:pt x="27" y="5"/>
                    </a:lnTo>
                    <a:lnTo>
                      <a:pt x="21" y="8"/>
                    </a:lnTo>
                    <a:lnTo>
                      <a:pt x="17" y="11"/>
                    </a:lnTo>
                    <a:lnTo>
                      <a:pt x="11" y="14"/>
                    </a:lnTo>
                    <a:lnTo>
                      <a:pt x="9" y="19"/>
                    </a:lnTo>
                    <a:lnTo>
                      <a:pt x="6" y="22"/>
                    </a:lnTo>
                    <a:lnTo>
                      <a:pt x="3" y="28"/>
                    </a:lnTo>
                    <a:lnTo>
                      <a:pt x="0" y="32"/>
                    </a:lnTo>
                    <a:lnTo>
                      <a:pt x="0" y="35"/>
                    </a:lnTo>
                    <a:lnTo>
                      <a:pt x="0" y="38"/>
                    </a:lnTo>
                    <a:lnTo>
                      <a:pt x="0" y="40"/>
                    </a:lnTo>
                    <a:lnTo>
                      <a:pt x="3" y="43"/>
                    </a:lnTo>
                    <a:lnTo>
                      <a:pt x="9" y="46"/>
                    </a:lnTo>
                    <a:lnTo>
                      <a:pt x="11" y="43"/>
                    </a:lnTo>
                    <a:lnTo>
                      <a:pt x="14" y="40"/>
                    </a:lnTo>
                    <a:lnTo>
                      <a:pt x="14" y="38"/>
                    </a:lnTo>
                    <a:lnTo>
                      <a:pt x="17" y="32"/>
                    </a:lnTo>
                    <a:lnTo>
                      <a:pt x="17" y="28"/>
                    </a:lnTo>
                    <a:lnTo>
                      <a:pt x="17" y="25"/>
                    </a:lnTo>
                    <a:lnTo>
                      <a:pt x="17" y="19"/>
                    </a:lnTo>
                    <a:lnTo>
                      <a:pt x="21" y="17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" name="Freeform 40"/>
              <p:cNvSpPr>
                <a:spLocks/>
              </p:cNvSpPr>
              <p:nvPr/>
            </p:nvSpPr>
            <p:spPr bwMode="auto">
              <a:xfrm>
                <a:off x="4043" y="1884"/>
                <a:ext cx="928" cy="332"/>
              </a:xfrm>
              <a:custGeom>
                <a:avLst/>
                <a:gdLst>
                  <a:gd name="T0" fmla="*/ 108 w 2783"/>
                  <a:gd name="T1" fmla="*/ 656 h 998"/>
                  <a:gd name="T2" fmla="*/ 22 w 2783"/>
                  <a:gd name="T3" fmla="*/ 580 h 998"/>
                  <a:gd name="T4" fmla="*/ 0 w 2783"/>
                  <a:gd name="T5" fmla="*/ 515 h 998"/>
                  <a:gd name="T6" fmla="*/ 29 w 2783"/>
                  <a:gd name="T7" fmla="*/ 466 h 998"/>
                  <a:gd name="T8" fmla="*/ 111 w 2783"/>
                  <a:gd name="T9" fmla="*/ 416 h 998"/>
                  <a:gd name="T10" fmla="*/ 237 w 2783"/>
                  <a:gd name="T11" fmla="*/ 370 h 998"/>
                  <a:gd name="T12" fmla="*/ 401 w 2783"/>
                  <a:gd name="T13" fmla="*/ 318 h 998"/>
                  <a:gd name="T14" fmla="*/ 598 w 2783"/>
                  <a:gd name="T15" fmla="*/ 256 h 998"/>
                  <a:gd name="T16" fmla="*/ 824 w 2783"/>
                  <a:gd name="T17" fmla="*/ 180 h 998"/>
                  <a:gd name="T18" fmla="*/ 912 w 2783"/>
                  <a:gd name="T19" fmla="*/ 145 h 998"/>
                  <a:gd name="T20" fmla="*/ 1012 w 2783"/>
                  <a:gd name="T21" fmla="*/ 110 h 998"/>
                  <a:gd name="T22" fmla="*/ 1120 w 2783"/>
                  <a:gd name="T23" fmla="*/ 75 h 998"/>
                  <a:gd name="T24" fmla="*/ 1230 w 2783"/>
                  <a:gd name="T25" fmla="*/ 43 h 998"/>
                  <a:gd name="T26" fmla="*/ 1341 w 2783"/>
                  <a:gd name="T27" fmla="*/ 19 h 998"/>
                  <a:gd name="T28" fmla="*/ 1452 w 2783"/>
                  <a:gd name="T29" fmla="*/ 2 h 998"/>
                  <a:gd name="T30" fmla="*/ 1558 w 2783"/>
                  <a:gd name="T31" fmla="*/ 0 h 998"/>
                  <a:gd name="T32" fmla="*/ 1661 w 2783"/>
                  <a:gd name="T33" fmla="*/ 14 h 998"/>
                  <a:gd name="T34" fmla="*/ 1812 w 2783"/>
                  <a:gd name="T35" fmla="*/ 67 h 998"/>
                  <a:gd name="T36" fmla="*/ 1958 w 2783"/>
                  <a:gd name="T37" fmla="*/ 151 h 998"/>
                  <a:gd name="T38" fmla="*/ 2095 w 2783"/>
                  <a:gd name="T39" fmla="*/ 256 h 998"/>
                  <a:gd name="T40" fmla="*/ 2224 w 2783"/>
                  <a:gd name="T41" fmla="*/ 372 h 998"/>
                  <a:gd name="T42" fmla="*/ 2342 w 2783"/>
                  <a:gd name="T43" fmla="*/ 499 h 998"/>
                  <a:gd name="T44" fmla="*/ 2450 w 2783"/>
                  <a:gd name="T45" fmla="*/ 618 h 998"/>
                  <a:gd name="T46" fmla="*/ 2549 w 2783"/>
                  <a:gd name="T47" fmla="*/ 726 h 998"/>
                  <a:gd name="T48" fmla="*/ 2636 w 2783"/>
                  <a:gd name="T49" fmla="*/ 817 h 998"/>
                  <a:gd name="T50" fmla="*/ 2760 w 2783"/>
                  <a:gd name="T51" fmla="*/ 944 h 998"/>
                  <a:gd name="T52" fmla="*/ 2783 w 2783"/>
                  <a:gd name="T53" fmla="*/ 998 h 998"/>
                  <a:gd name="T54" fmla="*/ 2713 w 2783"/>
                  <a:gd name="T55" fmla="*/ 995 h 998"/>
                  <a:gd name="T56" fmla="*/ 2566 w 2783"/>
                  <a:gd name="T57" fmla="*/ 957 h 998"/>
                  <a:gd name="T58" fmla="*/ 2353 w 2783"/>
                  <a:gd name="T59" fmla="*/ 901 h 998"/>
                  <a:gd name="T60" fmla="*/ 2090 w 2783"/>
                  <a:gd name="T61" fmla="*/ 852 h 998"/>
                  <a:gd name="T62" fmla="*/ 1783 w 2783"/>
                  <a:gd name="T63" fmla="*/ 822 h 998"/>
                  <a:gd name="T64" fmla="*/ 1452 w 2783"/>
                  <a:gd name="T65" fmla="*/ 834 h 998"/>
                  <a:gd name="T66" fmla="*/ 1142 w 2783"/>
                  <a:gd name="T67" fmla="*/ 866 h 998"/>
                  <a:gd name="T68" fmla="*/ 897 w 2783"/>
                  <a:gd name="T69" fmla="*/ 884 h 998"/>
                  <a:gd name="T70" fmla="*/ 703 w 2783"/>
                  <a:gd name="T71" fmla="*/ 884 h 998"/>
                  <a:gd name="T72" fmla="*/ 552 w 2783"/>
                  <a:gd name="T73" fmla="*/ 869 h 998"/>
                  <a:gd name="T74" fmla="*/ 429 w 2783"/>
                  <a:gd name="T75" fmla="*/ 839 h 998"/>
                  <a:gd name="T76" fmla="*/ 321 w 2783"/>
                  <a:gd name="T77" fmla="*/ 793 h 998"/>
                  <a:gd name="T78" fmla="*/ 218 w 2783"/>
                  <a:gd name="T79" fmla="*/ 731 h 998"/>
                  <a:gd name="T80" fmla="*/ 108 w 2783"/>
                  <a:gd name="T81" fmla="*/ 656 h 9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83" h="998">
                    <a:moveTo>
                      <a:pt x="108" y="656"/>
                    </a:moveTo>
                    <a:lnTo>
                      <a:pt x="22" y="580"/>
                    </a:lnTo>
                    <a:lnTo>
                      <a:pt x="0" y="515"/>
                    </a:lnTo>
                    <a:lnTo>
                      <a:pt x="29" y="466"/>
                    </a:lnTo>
                    <a:lnTo>
                      <a:pt x="111" y="416"/>
                    </a:lnTo>
                    <a:lnTo>
                      <a:pt x="237" y="370"/>
                    </a:lnTo>
                    <a:lnTo>
                      <a:pt x="401" y="318"/>
                    </a:lnTo>
                    <a:lnTo>
                      <a:pt x="598" y="256"/>
                    </a:lnTo>
                    <a:lnTo>
                      <a:pt x="824" y="180"/>
                    </a:lnTo>
                    <a:lnTo>
                      <a:pt x="912" y="145"/>
                    </a:lnTo>
                    <a:lnTo>
                      <a:pt x="1012" y="110"/>
                    </a:lnTo>
                    <a:lnTo>
                      <a:pt x="1120" y="75"/>
                    </a:lnTo>
                    <a:lnTo>
                      <a:pt x="1230" y="43"/>
                    </a:lnTo>
                    <a:lnTo>
                      <a:pt x="1341" y="19"/>
                    </a:lnTo>
                    <a:lnTo>
                      <a:pt x="1452" y="2"/>
                    </a:lnTo>
                    <a:lnTo>
                      <a:pt x="1558" y="0"/>
                    </a:lnTo>
                    <a:lnTo>
                      <a:pt x="1661" y="14"/>
                    </a:lnTo>
                    <a:lnTo>
                      <a:pt x="1812" y="67"/>
                    </a:lnTo>
                    <a:lnTo>
                      <a:pt x="1958" y="151"/>
                    </a:lnTo>
                    <a:lnTo>
                      <a:pt x="2095" y="256"/>
                    </a:lnTo>
                    <a:lnTo>
                      <a:pt x="2224" y="372"/>
                    </a:lnTo>
                    <a:lnTo>
                      <a:pt x="2342" y="499"/>
                    </a:lnTo>
                    <a:lnTo>
                      <a:pt x="2450" y="618"/>
                    </a:lnTo>
                    <a:lnTo>
                      <a:pt x="2549" y="726"/>
                    </a:lnTo>
                    <a:lnTo>
                      <a:pt x="2636" y="817"/>
                    </a:lnTo>
                    <a:lnTo>
                      <a:pt x="2760" y="944"/>
                    </a:lnTo>
                    <a:lnTo>
                      <a:pt x="2783" y="998"/>
                    </a:lnTo>
                    <a:lnTo>
                      <a:pt x="2713" y="995"/>
                    </a:lnTo>
                    <a:lnTo>
                      <a:pt x="2566" y="957"/>
                    </a:lnTo>
                    <a:lnTo>
                      <a:pt x="2353" y="901"/>
                    </a:lnTo>
                    <a:lnTo>
                      <a:pt x="2090" y="852"/>
                    </a:lnTo>
                    <a:lnTo>
                      <a:pt x="1783" y="822"/>
                    </a:lnTo>
                    <a:lnTo>
                      <a:pt x="1452" y="834"/>
                    </a:lnTo>
                    <a:lnTo>
                      <a:pt x="1142" y="866"/>
                    </a:lnTo>
                    <a:lnTo>
                      <a:pt x="897" y="884"/>
                    </a:lnTo>
                    <a:lnTo>
                      <a:pt x="703" y="884"/>
                    </a:lnTo>
                    <a:lnTo>
                      <a:pt x="552" y="869"/>
                    </a:lnTo>
                    <a:lnTo>
                      <a:pt x="429" y="839"/>
                    </a:lnTo>
                    <a:lnTo>
                      <a:pt x="321" y="793"/>
                    </a:lnTo>
                    <a:lnTo>
                      <a:pt x="218" y="731"/>
                    </a:lnTo>
                    <a:lnTo>
                      <a:pt x="108" y="656"/>
                    </a:lnTo>
                    <a:close/>
                  </a:path>
                </a:pathLst>
              </a:custGeom>
              <a:solidFill>
                <a:srgbClr val="004728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" name="Freeform 41"/>
              <p:cNvSpPr>
                <a:spLocks/>
              </p:cNvSpPr>
              <p:nvPr/>
            </p:nvSpPr>
            <p:spPr bwMode="auto">
              <a:xfrm>
                <a:off x="4099" y="1892"/>
                <a:ext cx="869" cy="322"/>
              </a:xfrm>
              <a:custGeom>
                <a:avLst/>
                <a:gdLst>
                  <a:gd name="T0" fmla="*/ 135 w 2607"/>
                  <a:gd name="T1" fmla="*/ 572 h 966"/>
                  <a:gd name="T2" fmla="*/ 38 w 2607"/>
                  <a:gd name="T3" fmla="*/ 502 h 966"/>
                  <a:gd name="T4" fmla="*/ 0 w 2607"/>
                  <a:gd name="T5" fmla="*/ 446 h 966"/>
                  <a:gd name="T6" fmla="*/ 14 w 2607"/>
                  <a:gd name="T7" fmla="*/ 400 h 966"/>
                  <a:gd name="T8" fmla="*/ 79 w 2607"/>
                  <a:gd name="T9" fmla="*/ 352 h 966"/>
                  <a:gd name="T10" fmla="*/ 187 w 2607"/>
                  <a:gd name="T11" fmla="*/ 309 h 966"/>
                  <a:gd name="T12" fmla="*/ 337 w 2607"/>
                  <a:gd name="T13" fmla="*/ 259 h 966"/>
                  <a:gd name="T14" fmla="*/ 523 w 2607"/>
                  <a:gd name="T15" fmla="*/ 203 h 966"/>
                  <a:gd name="T16" fmla="*/ 743 w 2607"/>
                  <a:gd name="T17" fmla="*/ 131 h 966"/>
                  <a:gd name="T18" fmla="*/ 830 w 2607"/>
                  <a:gd name="T19" fmla="*/ 101 h 966"/>
                  <a:gd name="T20" fmla="*/ 927 w 2607"/>
                  <a:gd name="T21" fmla="*/ 73 h 966"/>
                  <a:gd name="T22" fmla="*/ 1029 w 2607"/>
                  <a:gd name="T23" fmla="*/ 46 h 966"/>
                  <a:gd name="T24" fmla="*/ 1137 w 2607"/>
                  <a:gd name="T25" fmla="*/ 23 h 966"/>
                  <a:gd name="T26" fmla="*/ 1245 w 2607"/>
                  <a:gd name="T27" fmla="*/ 6 h 966"/>
                  <a:gd name="T28" fmla="*/ 1354 w 2607"/>
                  <a:gd name="T29" fmla="*/ 0 h 966"/>
                  <a:gd name="T30" fmla="*/ 1457 w 2607"/>
                  <a:gd name="T31" fmla="*/ 3 h 966"/>
                  <a:gd name="T32" fmla="*/ 1552 w 2607"/>
                  <a:gd name="T33" fmla="*/ 20 h 966"/>
                  <a:gd name="T34" fmla="*/ 1699 w 2607"/>
                  <a:gd name="T35" fmla="*/ 79 h 966"/>
                  <a:gd name="T36" fmla="*/ 1839 w 2607"/>
                  <a:gd name="T37" fmla="*/ 160 h 966"/>
                  <a:gd name="T38" fmla="*/ 1968 w 2607"/>
                  <a:gd name="T39" fmla="*/ 262 h 966"/>
                  <a:gd name="T40" fmla="*/ 2087 w 2607"/>
                  <a:gd name="T41" fmla="*/ 373 h 966"/>
                  <a:gd name="T42" fmla="*/ 2198 w 2607"/>
                  <a:gd name="T43" fmla="*/ 492 h 966"/>
                  <a:gd name="T44" fmla="*/ 2300 w 2607"/>
                  <a:gd name="T45" fmla="*/ 607 h 966"/>
                  <a:gd name="T46" fmla="*/ 2392 w 2607"/>
                  <a:gd name="T47" fmla="*/ 712 h 966"/>
                  <a:gd name="T48" fmla="*/ 2473 w 2607"/>
                  <a:gd name="T49" fmla="*/ 796 h 966"/>
                  <a:gd name="T50" fmla="*/ 2588 w 2607"/>
                  <a:gd name="T51" fmla="*/ 918 h 966"/>
                  <a:gd name="T52" fmla="*/ 2607 w 2607"/>
                  <a:gd name="T53" fmla="*/ 966 h 966"/>
                  <a:gd name="T54" fmla="*/ 2544 w 2607"/>
                  <a:gd name="T55" fmla="*/ 959 h 966"/>
                  <a:gd name="T56" fmla="*/ 2410 w 2607"/>
                  <a:gd name="T57" fmla="*/ 915 h 966"/>
                  <a:gd name="T58" fmla="*/ 2214 w 2607"/>
                  <a:gd name="T59" fmla="*/ 858 h 966"/>
                  <a:gd name="T60" fmla="*/ 1968 w 2607"/>
                  <a:gd name="T61" fmla="*/ 799 h 966"/>
                  <a:gd name="T62" fmla="*/ 1684 w 2607"/>
                  <a:gd name="T63" fmla="*/ 764 h 966"/>
                  <a:gd name="T64" fmla="*/ 1374 w 2607"/>
                  <a:gd name="T65" fmla="*/ 767 h 966"/>
                  <a:gd name="T66" fmla="*/ 1091 w 2607"/>
                  <a:gd name="T67" fmla="*/ 791 h 966"/>
                  <a:gd name="T68" fmla="*/ 865 w 2607"/>
                  <a:gd name="T69" fmla="*/ 802 h 966"/>
                  <a:gd name="T70" fmla="*/ 687 w 2607"/>
                  <a:gd name="T71" fmla="*/ 799 h 966"/>
                  <a:gd name="T72" fmla="*/ 547 w 2607"/>
                  <a:gd name="T73" fmla="*/ 781 h 966"/>
                  <a:gd name="T74" fmla="*/ 432 w 2607"/>
                  <a:gd name="T75" fmla="*/ 753 h 966"/>
                  <a:gd name="T76" fmla="*/ 330 w 2607"/>
                  <a:gd name="T77" fmla="*/ 705 h 966"/>
                  <a:gd name="T78" fmla="*/ 237 w 2607"/>
                  <a:gd name="T79" fmla="*/ 648 h 966"/>
                  <a:gd name="T80" fmla="*/ 135 w 2607"/>
                  <a:gd name="T81" fmla="*/ 572 h 9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607" h="966">
                    <a:moveTo>
                      <a:pt x="135" y="572"/>
                    </a:moveTo>
                    <a:lnTo>
                      <a:pt x="38" y="502"/>
                    </a:lnTo>
                    <a:lnTo>
                      <a:pt x="0" y="446"/>
                    </a:lnTo>
                    <a:lnTo>
                      <a:pt x="14" y="400"/>
                    </a:lnTo>
                    <a:lnTo>
                      <a:pt x="79" y="352"/>
                    </a:lnTo>
                    <a:lnTo>
                      <a:pt x="187" y="309"/>
                    </a:lnTo>
                    <a:lnTo>
                      <a:pt x="337" y="259"/>
                    </a:lnTo>
                    <a:lnTo>
                      <a:pt x="523" y="203"/>
                    </a:lnTo>
                    <a:lnTo>
                      <a:pt x="743" y="131"/>
                    </a:lnTo>
                    <a:lnTo>
                      <a:pt x="830" y="101"/>
                    </a:lnTo>
                    <a:lnTo>
                      <a:pt x="927" y="73"/>
                    </a:lnTo>
                    <a:lnTo>
                      <a:pt x="1029" y="46"/>
                    </a:lnTo>
                    <a:lnTo>
                      <a:pt x="1137" y="23"/>
                    </a:lnTo>
                    <a:lnTo>
                      <a:pt x="1245" y="6"/>
                    </a:lnTo>
                    <a:lnTo>
                      <a:pt x="1354" y="0"/>
                    </a:lnTo>
                    <a:lnTo>
                      <a:pt x="1457" y="3"/>
                    </a:lnTo>
                    <a:lnTo>
                      <a:pt x="1552" y="20"/>
                    </a:lnTo>
                    <a:lnTo>
                      <a:pt x="1699" y="79"/>
                    </a:lnTo>
                    <a:lnTo>
                      <a:pt x="1839" y="160"/>
                    </a:lnTo>
                    <a:lnTo>
                      <a:pt x="1968" y="262"/>
                    </a:lnTo>
                    <a:lnTo>
                      <a:pt x="2087" y="373"/>
                    </a:lnTo>
                    <a:lnTo>
                      <a:pt x="2198" y="492"/>
                    </a:lnTo>
                    <a:lnTo>
                      <a:pt x="2300" y="607"/>
                    </a:lnTo>
                    <a:lnTo>
                      <a:pt x="2392" y="712"/>
                    </a:lnTo>
                    <a:lnTo>
                      <a:pt x="2473" y="796"/>
                    </a:lnTo>
                    <a:lnTo>
                      <a:pt x="2588" y="918"/>
                    </a:lnTo>
                    <a:lnTo>
                      <a:pt x="2607" y="966"/>
                    </a:lnTo>
                    <a:lnTo>
                      <a:pt x="2544" y="959"/>
                    </a:lnTo>
                    <a:lnTo>
                      <a:pt x="2410" y="915"/>
                    </a:lnTo>
                    <a:lnTo>
                      <a:pt x="2214" y="858"/>
                    </a:lnTo>
                    <a:lnTo>
                      <a:pt x="1968" y="799"/>
                    </a:lnTo>
                    <a:lnTo>
                      <a:pt x="1684" y="764"/>
                    </a:lnTo>
                    <a:lnTo>
                      <a:pt x="1374" y="767"/>
                    </a:lnTo>
                    <a:lnTo>
                      <a:pt x="1091" y="791"/>
                    </a:lnTo>
                    <a:lnTo>
                      <a:pt x="865" y="802"/>
                    </a:lnTo>
                    <a:lnTo>
                      <a:pt x="687" y="799"/>
                    </a:lnTo>
                    <a:lnTo>
                      <a:pt x="547" y="781"/>
                    </a:lnTo>
                    <a:lnTo>
                      <a:pt x="432" y="753"/>
                    </a:lnTo>
                    <a:lnTo>
                      <a:pt x="330" y="705"/>
                    </a:lnTo>
                    <a:lnTo>
                      <a:pt x="237" y="648"/>
                    </a:lnTo>
                    <a:lnTo>
                      <a:pt x="135" y="572"/>
                    </a:lnTo>
                    <a:close/>
                  </a:path>
                </a:pathLst>
              </a:custGeom>
              <a:solidFill>
                <a:srgbClr val="004D2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" name="Freeform 42"/>
              <p:cNvSpPr>
                <a:spLocks/>
              </p:cNvSpPr>
              <p:nvPr/>
            </p:nvSpPr>
            <p:spPr bwMode="auto">
              <a:xfrm>
                <a:off x="4154" y="1899"/>
                <a:ext cx="813" cy="315"/>
              </a:xfrm>
              <a:custGeom>
                <a:avLst/>
                <a:gdLst>
                  <a:gd name="T0" fmla="*/ 160 w 2438"/>
                  <a:gd name="T1" fmla="*/ 496 h 946"/>
                  <a:gd name="T2" fmla="*/ 55 w 2438"/>
                  <a:gd name="T3" fmla="*/ 432 h 946"/>
                  <a:gd name="T4" fmla="*/ 3 w 2438"/>
                  <a:gd name="T5" fmla="*/ 380 h 946"/>
                  <a:gd name="T6" fmla="*/ 0 w 2438"/>
                  <a:gd name="T7" fmla="*/ 332 h 946"/>
                  <a:gd name="T8" fmla="*/ 47 w 2438"/>
                  <a:gd name="T9" fmla="*/ 291 h 946"/>
                  <a:gd name="T10" fmla="*/ 138 w 2438"/>
                  <a:gd name="T11" fmla="*/ 251 h 946"/>
                  <a:gd name="T12" fmla="*/ 272 w 2438"/>
                  <a:gd name="T13" fmla="*/ 207 h 946"/>
                  <a:gd name="T14" fmla="*/ 447 w 2438"/>
                  <a:gd name="T15" fmla="*/ 154 h 946"/>
                  <a:gd name="T16" fmla="*/ 661 w 2438"/>
                  <a:gd name="T17" fmla="*/ 94 h 946"/>
                  <a:gd name="T18" fmla="*/ 745 w 2438"/>
                  <a:gd name="T19" fmla="*/ 67 h 946"/>
                  <a:gd name="T20" fmla="*/ 841 w 2438"/>
                  <a:gd name="T21" fmla="*/ 43 h 946"/>
                  <a:gd name="T22" fmla="*/ 944 w 2438"/>
                  <a:gd name="T23" fmla="*/ 24 h 946"/>
                  <a:gd name="T24" fmla="*/ 1049 w 2438"/>
                  <a:gd name="T25" fmla="*/ 5 h 946"/>
                  <a:gd name="T26" fmla="*/ 1158 w 2438"/>
                  <a:gd name="T27" fmla="*/ 0 h 946"/>
                  <a:gd name="T28" fmla="*/ 1263 w 2438"/>
                  <a:gd name="T29" fmla="*/ 0 h 946"/>
                  <a:gd name="T30" fmla="*/ 1363 w 2438"/>
                  <a:gd name="T31" fmla="*/ 11 h 946"/>
                  <a:gd name="T32" fmla="*/ 1458 w 2438"/>
                  <a:gd name="T33" fmla="*/ 35 h 946"/>
                  <a:gd name="T34" fmla="*/ 1593 w 2438"/>
                  <a:gd name="T35" fmla="*/ 97 h 946"/>
                  <a:gd name="T36" fmla="*/ 1724 w 2438"/>
                  <a:gd name="T37" fmla="*/ 178 h 946"/>
                  <a:gd name="T38" fmla="*/ 1845 w 2438"/>
                  <a:gd name="T39" fmla="*/ 277 h 946"/>
                  <a:gd name="T40" fmla="*/ 1958 w 2438"/>
                  <a:gd name="T41" fmla="*/ 385 h 946"/>
                  <a:gd name="T42" fmla="*/ 2061 w 2438"/>
                  <a:gd name="T43" fmla="*/ 496 h 946"/>
                  <a:gd name="T44" fmla="*/ 2155 w 2438"/>
                  <a:gd name="T45" fmla="*/ 604 h 946"/>
                  <a:gd name="T46" fmla="*/ 2239 w 2438"/>
                  <a:gd name="T47" fmla="*/ 703 h 946"/>
                  <a:gd name="T48" fmla="*/ 2316 w 2438"/>
                  <a:gd name="T49" fmla="*/ 788 h 946"/>
                  <a:gd name="T50" fmla="*/ 2421 w 2438"/>
                  <a:gd name="T51" fmla="*/ 901 h 946"/>
                  <a:gd name="T52" fmla="*/ 2438 w 2438"/>
                  <a:gd name="T53" fmla="*/ 946 h 946"/>
                  <a:gd name="T54" fmla="*/ 2380 w 2438"/>
                  <a:gd name="T55" fmla="*/ 933 h 946"/>
                  <a:gd name="T56" fmla="*/ 2257 w 2438"/>
                  <a:gd name="T57" fmla="*/ 884 h 946"/>
                  <a:gd name="T58" fmla="*/ 2079 w 2438"/>
                  <a:gd name="T59" fmla="*/ 820 h 946"/>
                  <a:gd name="T60" fmla="*/ 1853 w 2438"/>
                  <a:gd name="T61" fmla="*/ 755 h 946"/>
                  <a:gd name="T62" fmla="*/ 1593 w 2438"/>
                  <a:gd name="T63" fmla="*/ 712 h 946"/>
                  <a:gd name="T64" fmla="*/ 1310 w 2438"/>
                  <a:gd name="T65" fmla="*/ 706 h 946"/>
                  <a:gd name="T66" fmla="*/ 1046 w 2438"/>
                  <a:gd name="T67" fmla="*/ 720 h 946"/>
                  <a:gd name="T68" fmla="*/ 836 w 2438"/>
                  <a:gd name="T69" fmla="*/ 727 h 946"/>
                  <a:gd name="T70" fmla="*/ 672 w 2438"/>
                  <a:gd name="T71" fmla="*/ 717 h 946"/>
                  <a:gd name="T72" fmla="*/ 540 w 2438"/>
                  <a:gd name="T73" fmla="*/ 701 h 946"/>
                  <a:gd name="T74" fmla="*/ 435 w 2438"/>
                  <a:gd name="T75" fmla="*/ 668 h 946"/>
                  <a:gd name="T76" fmla="*/ 342 w 2438"/>
                  <a:gd name="T77" fmla="*/ 625 h 946"/>
                  <a:gd name="T78" fmla="*/ 254 w 2438"/>
                  <a:gd name="T79" fmla="*/ 566 h 946"/>
                  <a:gd name="T80" fmla="*/ 160 w 2438"/>
                  <a:gd name="T81" fmla="*/ 496 h 9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438" h="946">
                    <a:moveTo>
                      <a:pt x="160" y="496"/>
                    </a:moveTo>
                    <a:lnTo>
                      <a:pt x="55" y="432"/>
                    </a:lnTo>
                    <a:lnTo>
                      <a:pt x="3" y="380"/>
                    </a:lnTo>
                    <a:lnTo>
                      <a:pt x="0" y="332"/>
                    </a:lnTo>
                    <a:lnTo>
                      <a:pt x="47" y="291"/>
                    </a:lnTo>
                    <a:lnTo>
                      <a:pt x="138" y="251"/>
                    </a:lnTo>
                    <a:lnTo>
                      <a:pt x="272" y="207"/>
                    </a:lnTo>
                    <a:lnTo>
                      <a:pt x="447" y="154"/>
                    </a:lnTo>
                    <a:lnTo>
                      <a:pt x="661" y="94"/>
                    </a:lnTo>
                    <a:lnTo>
                      <a:pt x="745" y="67"/>
                    </a:lnTo>
                    <a:lnTo>
                      <a:pt x="841" y="43"/>
                    </a:lnTo>
                    <a:lnTo>
                      <a:pt x="944" y="24"/>
                    </a:lnTo>
                    <a:lnTo>
                      <a:pt x="1049" y="5"/>
                    </a:lnTo>
                    <a:lnTo>
                      <a:pt x="1158" y="0"/>
                    </a:lnTo>
                    <a:lnTo>
                      <a:pt x="1263" y="0"/>
                    </a:lnTo>
                    <a:lnTo>
                      <a:pt x="1363" y="11"/>
                    </a:lnTo>
                    <a:lnTo>
                      <a:pt x="1458" y="35"/>
                    </a:lnTo>
                    <a:lnTo>
                      <a:pt x="1593" y="97"/>
                    </a:lnTo>
                    <a:lnTo>
                      <a:pt x="1724" y="178"/>
                    </a:lnTo>
                    <a:lnTo>
                      <a:pt x="1845" y="277"/>
                    </a:lnTo>
                    <a:lnTo>
                      <a:pt x="1958" y="385"/>
                    </a:lnTo>
                    <a:lnTo>
                      <a:pt x="2061" y="496"/>
                    </a:lnTo>
                    <a:lnTo>
                      <a:pt x="2155" y="604"/>
                    </a:lnTo>
                    <a:lnTo>
                      <a:pt x="2239" y="703"/>
                    </a:lnTo>
                    <a:lnTo>
                      <a:pt x="2316" y="788"/>
                    </a:lnTo>
                    <a:lnTo>
                      <a:pt x="2421" y="901"/>
                    </a:lnTo>
                    <a:lnTo>
                      <a:pt x="2438" y="946"/>
                    </a:lnTo>
                    <a:lnTo>
                      <a:pt x="2380" y="933"/>
                    </a:lnTo>
                    <a:lnTo>
                      <a:pt x="2257" y="884"/>
                    </a:lnTo>
                    <a:lnTo>
                      <a:pt x="2079" y="820"/>
                    </a:lnTo>
                    <a:lnTo>
                      <a:pt x="1853" y="755"/>
                    </a:lnTo>
                    <a:lnTo>
                      <a:pt x="1593" y="712"/>
                    </a:lnTo>
                    <a:lnTo>
                      <a:pt x="1310" y="706"/>
                    </a:lnTo>
                    <a:lnTo>
                      <a:pt x="1046" y="720"/>
                    </a:lnTo>
                    <a:lnTo>
                      <a:pt x="836" y="727"/>
                    </a:lnTo>
                    <a:lnTo>
                      <a:pt x="672" y="717"/>
                    </a:lnTo>
                    <a:lnTo>
                      <a:pt x="540" y="701"/>
                    </a:lnTo>
                    <a:lnTo>
                      <a:pt x="435" y="668"/>
                    </a:lnTo>
                    <a:lnTo>
                      <a:pt x="342" y="625"/>
                    </a:lnTo>
                    <a:lnTo>
                      <a:pt x="254" y="566"/>
                    </a:lnTo>
                    <a:lnTo>
                      <a:pt x="160" y="496"/>
                    </a:lnTo>
                    <a:close/>
                  </a:path>
                </a:pathLst>
              </a:custGeom>
              <a:solidFill>
                <a:srgbClr val="005424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" name="Freeform 43"/>
              <p:cNvSpPr>
                <a:spLocks/>
              </p:cNvSpPr>
              <p:nvPr/>
            </p:nvSpPr>
            <p:spPr bwMode="auto">
              <a:xfrm>
                <a:off x="4205" y="1903"/>
                <a:ext cx="761" cy="308"/>
              </a:xfrm>
              <a:custGeom>
                <a:avLst/>
                <a:gdLst>
                  <a:gd name="T0" fmla="*/ 196 w 2283"/>
                  <a:gd name="T1" fmla="*/ 426 h 925"/>
                  <a:gd name="T2" fmla="*/ 81 w 2283"/>
                  <a:gd name="T3" fmla="*/ 369 h 925"/>
                  <a:gd name="T4" fmla="*/ 18 w 2283"/>
                  <a:gd name="T5" fmla="*/ 321 h 925"/>
                  <a:gd name="T6" fmla="*/ 0 w 2283"/>
                  <a:gd name="T7" fmla="*/ 280 h 925"/>
                  <a:gd name="T8" fmla="*/ 29 w 2283"/>
                  <a:gd name="T9" fmla="*/ 242 h 925"/>
                  <a:gd name="T10" fmla="*/ 102 w 2283"/>
                  <a:gd name="T11" fmla="*/ 205 h 925"/>
                  <a:gd name="T12" fmla="*/ 223 w 2283"/>
                  <a:gd name="T13" fmla="*/ 167 h 925"/>
                  <a:gd name="T14" fmla="*/ 385 w 2283"/>
                  <a:gd name="T15" fmla="*/ 121 h 925"/>
                  <a:gd name="T16" fmla="*/ 593 w 2283"/>
                  <a:gd name="T17" fmla="*/ 64 h 925"/>
                  <a:gd name="T18" fmla="*/ 678 w 2283"/>
                  <a:gd name="T19" fmla="*/ 45 h 925"/>
                  <a:gd name="T20" fmla="*/ 772 w 2283"/>
                  <a:gd name="T21" fmla="*/ 24 h 925"/>
                  <a:gd name="T22" fmla="*/ 872 w 2283"/>
                  <a:gd name="T23" fmla="*/ 10 h 925"/>
                  <a:gd name="T24" fmla="*/ 974 w 2283"/>
                  <a:gd name="T25" fmla="*/ 0 h 925"/>
                  <a:gd name="T26" fmla="*/ 1079 w 2283"/>
                  <a:gd name="T27" fmla="*/ 0 h 925"/>
                  <a:gd name="T28" fmla="*/ 1179 w 2283"/>
                  <a:gd name="T29" fmla="*/ 10 h 925"/>
                  <a:gd name="T30" fmla="*/ 1278 w 2283"/>
                  <a:gd name="T31" fmla="*/ 29 h 925"/>
                  <a:gd name="T32" fmla="*/ 1368 w 2283"/>
                  <a:gd name="T33" fmla="*/ 59 h 925"/>
                  <a:gd name="T34" fmla="*/ 1497 w 2283"/>
                  <a:gd name="T35" fmla="*/ 121 h 925"/>
                  <a:gd name="T36" fmla="*/ 1617 w 2283"/>
                  <a:gd name="T37" fmla="*/ 199 h 925"/>
                  <a:gd name="T38" fmla="*/ 1731 w 2283"/>
                  <a:gd name="T39" fmla="*/ 296 h 925"/>
                  <a:gd name="T40" fmla="*/ 1839 w 2283"/>
                  <a:gd name="T41" fmla="*/ 398 h 925"/>
                  <a:gd name="T42" fmla="*/ 1935 w 2283"/>
                  <a:gd name="T43" fmla="*/ 506 h 925"/>
                  <a:gd name="T44" fmla="*/ 2024 w 2283"/>
                  <a:gd name="T45" fmla="*/ 607 h 925"/>
                  <a:gd name="T46" fmla="*/ 2099 w 2283"/>
                  <a:gd name="T47" fmla="*/ 701 h 925"/>
                  <a:gd name="T48" fmla="*/ 2170 w 2283"/>
                  <a:gd name="T49" fmla="*/ 782 h 925"/>
                  <a:gd name="T50" fmla="*/ 2266 w 2283"/>
                  <a:gd name="T51" fmla="*/ 890 h 925"/>
                  <a:gd name="T52" fmla="*/ 2283 w 2283"/>
                  <a:gd name="T53" fmla="*/ 925 h 925"/>
                  <a:gd name="T54" fmla="*/ 2231 w 2283"/>
                  <a:gd name="T55" fmla="*/ 911 h 925"/>
                  <a:gd name="T56" fmla="*/ 2119 w 2283"/>
                  <a:gd name="T57" fmla="*/ 859 h 925"/>
                  <a:gd name="T58" fmla="*/ 1952 w 2283"/>
                  <a:gd name="T59" fmla="*/ 792 h 925"/>
                  <a:gd name="T60" fmla="*/ 1748 w 2283"/>
                  <a:gd name="T61" fmla="*/ 722 h 925"/>
                  <a:gd name="T62" fmla="*/ 1515 w 2283"/>
                  <a:gd name="T63" fmla="*/ 671 h 925"/>
                  <a:gd name="T64" fmla="*/ 1254 w 2283"/>
                  <a:gd name="T65" fmla="*/ 657 h 925"/>
                  <a:gd name="T66" fmla="*/ 1015 w 2283"/>
                  <a:gd name="T67" fmla="*/ 663 h 925"/>
                  <a:gd name="T68" fmla="*/ 824 w 2283"/>
                  <a:gd name="T69" fmla="*/ 663 h 925"/>
                  <a:gd name="T70" fmla="*/ 673 w 2283"/>
                  <a:gd name="T71" fmla="*/ 652 h 925"/>
                  <a:gd name="T72" fmla="*/ 552 w 2283"/>
                  <a:gd name="T73" fmla="*/ 628 h 925"/>
                  <a:gd name="T74" fmla="*/ 452 w 2283"/>
                  <a:gd name="T75" fmla="*/ 599 h 925"/>
                  <a:gd name="T76" fmla="*/ 368 w 2283"/>
                  <a:gd name="T77" fmla="*/ 555 h 925"/>
                  <a:gd name="T78" fmla="*/ 286 w 2283"/>
                  <a:gd name="T79" fmla="*/ 496 h 925"/>
                  <a:gd name="T80" fmla="*/ 196 w 2283"/>
                  <a:gd name="T81" fmla="*/ 426 h 9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283" h="925">
                    <a:moveTo>
                      <a:pt x="196" y="426"/>
                    </a:moveTo>
                    <a:lnTo>
                      <a:pt x="81" y="369"/>
                    </a:lnTo>
                    <a:lnTo>
                      <a:pt x="18" y="321"/>
                    </a:lnTo>
                    <a:lnTo>
                      <a:pt x="0" y="280"/>
                    </a:lnTo>
                    <a:lnTo>
                      <a:pt x="29" y="242"/>
                    </a:lnTo>
                    <a:lnTo>
                      <a:pt x="102" y="205"/>
                    </a:lnTo>
                    <a:lnTo>
                      <a:pt x="223" y="167"/>
                    </a:lnTo>
                    <a:lnTo>
                      <a:pt x="385" y="121"/>
                    </a:lnTo>
                    <a:lnTo>
                      <a:pt x="593" y="64"/>
                    </a:lnTo>
                    <a:lnTo>
                      <a:pt x="678" y="45"/>
                    </a:lnTo>
                    <a:lnTo>
                      <a:pt x="772" y="24"/>
                    </a:lnTo>
                    <a:lnTo>
                      <a:pt x="872" y="10"/>
                    </a:lnTo>
                    <a:lnTo>
                      <a:pt x="974" y="0"/>
                    </a:lnTo>
                    <a:lnTo>
                      <a:pt x="1079" y="0"/>
                    </a:lnTo>
                    <a:lnTo>
                      <a:pt x="1179" y="10"/>
                    </a:lnTo>
                    <a:lnTo>
                      <a:pt x="1278" y="29"/>
                    </a:lnTo>
                    <a:lnTo>
                      <a:pt x="1368" y="59"/>
                    </a:lnTo>
                    <a:lnTo>
                      <a:pt x="1497" y="121"/>
                    </a:lnTo>
                    <a:lnTo>
                      <a:pt x="1617" y="199"/>
                    </a:lnTo>
                    <a:lnTo>
                      <a:pt x="1731" y="296"/>
                    </a:lnTo>
                    <a:lnTo>
                      <a:pt x="1839" y="398"/>
                    </a:lnTo>
                    <a:lnTo>
                      <a:pt x="1935" y="506"/>
                    </a:lnTo>
                    <a:lnTo>
                      <a:pt x="2024" y="607"/>
                    </a:lnTo>
                    <a:lnTo>
                      <a:pt x="2099" y="701"/>
                    </a:lnTo>
                    <a:lnTo>
                      <a:pt x="2170" y="782"/>
                    </a:lnTo>
                    <a:lnTo>
                      <a:pt x="2266" y="890"/>
                    </a:lnTo>
                    <a:lnTo>
                      <a:pt x="2283" y="925"/>
                    </a:lnTo>
                    <a:lnTo>
                      <a:pt x="2231" y="911"/>
                    </a:lnTo>
                    <a:lnTo>
                      <a:pt x="2119" y="859"/>
                    </a:lnTo>
                    <a:lnTo>
                      <a:pt x="1952" y="792"/>
                    </a:lnTo>
                    <a:lnTo>
                      <a:pt x="1748" y="722"/>
                    </a:lnTo>
                    <a:lnTo>
                      <a:pt x="1515" y="671"/>
                    </a:lnTo>
                    <a:lnTo>
                      <a:pt x="1254" y="657"/>
                    </a:lnTo>
                    <a:lnTo>
                      <a:pt x="1015" y="663"/>
                    </a:lnTo>
                    <a:lnTo>
                      <a:pt x="824" y="663"/>
                    </a:lnTo>
                    <a:lnTo>
                      <a:pt x="673" y="652"/>
                    </a:lnTo>
                    <a:lnTo>
                      <a:pt x="552" y="628"/>
                    </a:lnTo>
                    <a:lnTo>
                      <a:pt x="452" y="599"/>
                    </a:lnTo>
                    <a:lnTo>
                      <a:pt x="368" y="555"/>
                    </a:lnTo>
                    <a:lnTo>
                      <a:pt x="286" y="496"/>
                    </a:lnTo>
                    <a:lnTo>
                      <a:pt x="196" y="426"/>
                    </a:lnTo>
                    <a:close/>
                  </a:path>
                </a:pathLst>
              </a:custGeom>
              <a:solidFill>
                <a:srgbClr val="005921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" name="Freeform 44"/>
              <p:cNvSpPr>
                <a:spLocks/>
              </p:cNvSpPr>
              <p:nvPr/>
            </p:nvSpPr>
            <p:spPr bwMode="auto">
              <a:xfrm>
                <a:off x="4256" y="1905"/>
                <a:ext cx="708" cy="305"/>
              </a:xfrm>
              <a:custGeom>
                <a:avLst/>
                <a:gdLst>
                  <a:gd name="T0" fmla="*/ 237 w 2122"/>
                  <a:gd name="T1" fmla="*/ 362 h 915"/>
                  <a:gd name="T2" fmla="*/ 111 w 2122"/>
                  <a:gd name="T3" fmla="*/ 311 h 915"/>
                  <a:gd name="T4" fmla="*/ 33 w 2122"/>
                  <a:gd name="T5" fmla="*/ 268 h 915"/>
                  <a:gd name="T6" fmla="*/ 0 w 2122"/>
                  <a:gd name="T7" fmla="*/ 233 h 915"/>
                  <a:gd name="T8" fmla="*/ 12 w 2122"/>
                  <a:gd name="T9" fmla="*/ 198 h 915"/>
                  <a:gd name="T10" fmla="*/ 68 w 2122"/>
                  <a:gd name="T11" fmla="*/ 163 h 915"/>
                  <a:gd name="T12" fmla="*/ 173 w 2122"/>
                  <a:gd name="T13" fmla="*/ 125 h 915"/>
                  <a:gd name="T14" fmla="*/ 324 w 2122"/>
                  <a:gd name="T15" fmla="*/ 84 h 915"/>
                  <a:gd name="T16" fmla="*/ 526 w 2122"/>
                  <a:gd name="T17" fmla="*/ 35 h 915"/>
                  <a:gd name="T18" fmla="*/ 607 w 2122"/>
                  <a:gd name="T19" fmla="*/ 20 h 915"/>
                  <a:gd name="T20" fmla="*/ 698 w 2122"/>
                  <a:gd name="T21" fmla="*/ 8 h 915"/>
                  <a:gd name="T22" fmla="*/ 795 w 2122"/>
                  <a:gd name="T23" fmla="*/ 3 h 915"/>
                  <a:gd name="T24" fmla="*/ 895 w 2122"/>
                  <a:gd name="T25" fmla="*/ 0 h 915"/>
                  <a:gd name="T26" fmla="*/ 994 w 2122"/>
                  <a:gd name="T27" fmla="*/ 8 h 915"/>
                  <a:gd name="T28" fmla="*/ 1094 w 2122"/>
                  <a:gd name="T29" fmla="*/ 22 h 915"/>
                  <a:gd name="T30" fmla="*/ 1186 w 2122"/>
                  <a:gd name="T31" fmla="*/ 49 h 915"/>
                  <a:gd name="T32" fmla="*/ 1277 w 2122"/>
                  <a:gd name="T33" fmla="*/ 87 h 915"/>
                  <a:gd name="T34" fmla="*/ 1398 w 2122"/>
                  <a:gd name="T35" fmla="*/ 149 h 915"/>
                  <a:gd name="T36" fmla="*/ 1511 w 2122"/>
                  <a:gd name="T37" fmla="*/ 227 h 915"/>
                  <a:gd name="T38" fmla="*/ 1616 w 2122"/>
                  <a:gd name="T39" fmla="*/ 321 h 915"/>
                  <a:gd name="T40" fmla="*/ 1716 w 2122"/>
                  <a:gd name="T41" fmla="*/ 416 h 915"/>
                  <a:gd name="T42" fmla="*/ 1804 w 2122"/>
                  <a:gd name="T43" fmla="*/ 519 h 915"/>
                  <a:gd name="T44" fmla="*/ 1886 w 2122"/>
                  <a:gd name="T45" fmla="*/ 615 h 915"/>
                  <a:gd name="T46" fmla="*/ 1956 w 2122"/>
                  <a:gd name="T47" fmla="*/ 705 h 915"/>
                  <a:gd name="T48" fmla="*/ 2020 w 2122"/>
                  <a:gd name="T49" fmla="*/ 782 h 915"/>
                  <a:gd name="T50" fmla="*/ 2108 w 2122"/>
                  <a:gd name="T51" fmla="*/ 883 h 915"/>
                  <a:gd name="T52" fmla="*/ 2122 w 2122"/>
                  <a:gd name="T53" fmla="*/ 915 h 915"/>
                  <a:gd name="T54" fmla="*/ 2076 w 2122"/>
                  <a:gd name="T55" fmla="*/ 896 h 915"/>
                  <a:gd name="T56" fmla="*/ 1977 w 2122"/>
                  <a:gd name="T57" fmla="*/ 842 h 915"/>
                  <a:gd name="T58" fmla="*/ 1827 w 2122"/>
                  <a:gd name="T59" fmla="*/ 770 h 915"/>
                  <a:gd name="T60" fmla="*/ 1646 w 2122"/>
                  <a:gd name="T61" fmla="*/ 694 h 915"/>
                  <a:gd name="T62" fmla="*/ 1430 w 2122"/>
                  <a:gd name="T63" fmla="*/ 635 h 915"/>
                  <a:gd name="T64" fmla="*/ 1196 w 2122"/>
                  <a:gd name="T65" fmla="*/ 610 h 915"/>
                  <a:gd name="T66" fmla="*/ 979 w 2122"/>
                  <a:gd name="T67" fmla="*/ 607 h 915"/>
                  <a:gd name="T68" fmla="*/ 803 w 2122"/>
                  <a:gd name="T69" fmla="*/ 597 h 915"/>
                  <a:gd name="T70" fmla="*/ 669 w 2122"/>
                  <a:gd name="T71" fmla="*/ 583 h 915"/>
                  <a:gd name="T72" fmla="*/ 558 w 2122"/>
                  <a:gd name="T73" fmla="*/ 559 h 915"/>
                  <a:gd name="T74" fmla="*/ 470 w 2122"/>
                  <a:gd name="T75" fmla="*/ 530 h 915"/>
                  <a:gd name="T76" fmla="*/ 391 w 2122"/>
                  <a:gd name="T77" fmla="*/ 486 h 915"/>
                  <a:gd name="T78" fmla="*/ 319 w 2122"/>
                  <a:gd name="T79" fmla="*/ 432 h 915"/>
                  <a:gd name="T80" fmla="*/ 237 w 2122"/>
                  <a:gd name="T81" fmla="*/ 362 h 9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122" h="915">
                    <a:moveTo>
                      <a:pt x="237" y="362"/>
                    </a:moveTo>
                    <a:lnTo>
                      <a:pt x="111" y="311"/>
                    </a:lnTo>
                    <a:lnTo>
                      <a:pt x="33" y="268"/>
                    </a:lnTo>
                    <a:lnTo>
                      <a:pt x="0" y="233"/>
                    </a:lnTo>
                    <a:lnTo>
                      <a:pt x="12" y="198"/>
                    </a:lnTo>
                    <a:lnTo>
                      <a:pt x="68" y="163"/>
                    </a:lnTo>
                    <a:lnTo>
                      <a:pt x="173" y="125"/>
                    </a:lnTo>
                    <a:lnTo>
                      <a:pt x="324" y="84"/>
                    </a:lnTo>
                    <a:lnTo>
                      <a:pt x="526" y="35"/>
                    </a:lnTo>
                    <a:lnTo>
                      <a:pt x="607" y="20"/>
                    </a:lnTo>
                    <a:lnTo>
                      <a:pt x="698" y="8"/>
                    </a:lnTo>
                    <a:lnTo>
                      <a:pt x="795" y="3"/>
                    </a:lnTo>
                    <a:lnTo>
                      <a:pt x="895" y="0"/>
                    </a:lnTo>
                    <a:lnTo>
                      <a:pt x="994" y="8"/>
                    </a:lnTo>
                    <a:lnTo>
                      <a:pt x="1094" y="22"/>
                    </a:lnTo>
                    <a:lnTo>
                      <a:pt x="1186" y="49"/>
                    </a:lnTo>
                    <a:lnTo>
                      <a:pt x="1277" y="87"/>
                    </a:lnTo>
                    <a:lnTo>
                      <a:pt x="1398" y="149"/>
                    </a:lnTo>
                    <a:lnTo>
                      <a:pt x="1511" y="227"/>
                    </a:lnTo>
                    <a:lnTo>
                      <a:pt x="1616" y="321"/>
                    </a:lnTo>
                    <a:lnTo>
                      <a:pt x="1716" y="416"/>
                    </a:lnTo>
                    <a:lnTo>
                      <a:pt x="1804" y="519"/>
                    </a:lnTo>
                    <a:lnTo>
                      <a:pt x="1886" y="615"/>
                    </a:lnTo>
                    <a:lnTo>
                      <a:pt x="1956" y="705"/>
                    </a:lnTo>
                    <a:lnTo>
                      <a:pt x="2020" y="782"/>
                    </a:lnTo>
                    <a:lnTo>
                      <a:pt x="2108" y="883"/>
                    </a:lnTo>
                    <a:lnTo>
                      <a:pt x="2122" y="915"/>
                    </a:lnTo>
                    <a:lnTo>
                      <a:pt x="2076" y="896"/>
                    </a:lnTo>
                    <a:lnTo>
                      <a:pt x="1977" y="842"/>
                    </a:lnTo>
                    <a:lnTo>
                      <a:pt x="1827" y="770"/>
                    </a:lnTo>
                    <a:lnTo>
                      <a:pt x="1646" y="694"/>
                    </a:lnTo>
                    <a:lnTo>
                      <a:pt x="1430" y="635"/>
                    </a:lnTo>
                    <a:lnTo>
                      <a:pt x="1196" y="610"/>
                    </a:lnTo>
                    <a:lnTo>
                      <a:pt x="979" y="607"/>
                    </a:lnTo>
                    <a:lnTo>
                      <a:pt x="803" y="597"/>
                    </a:lnTo>
                    <a:lnTo>
                      <a:pt x="669" y="583"/>
                    </a:lnTo>
                    <a:lnTo>
                      <a:pt x="558" y="559"/>
                    </a:lnTo>
                    <a:lnTo>
                      <a:pt x="470" y="530"/>
                    </a:lnTo>
                    <a:lnTo>
                      <a:pt x="391" y="486"/>
                    </a:lnTo>
                    <a:lnTo>
                      <a:pt x="319" y="432"/>
                    </a:lnTo>
                    <a:lnTo>
                      <a:pt x="237" y="362"/>
                    </a:lnTo>
                    <a:close/>
                  </a:path>
                </a:pathLst>
              </a:custGeom>
              <a:solidFill>
                <a:srgbClr val="00611F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" name="Freeform 45"/>
              <p:cNvSpPr>
                <a:spLocks/>
              </p:cNvSpPr>
              <p:nvPr/>
            </p:nvSpPr>
            <p:spPr bwMode="auto">
              <a:xfrm>
                <a:off x="4304" y="1905"/>
                <a:ext cx="659" cy="303"/>
              </a:xfrm>
              <a:custGeom>
                <a:avLst/>
                <a:gdLst>
                  <a:gd name="T0" fmla="*/ 283 w 1977"/>
                  <a:gd name="T1" fmla="*/ 306 h 910"/>
                  <a:gd name="T2" fmla="*/ 149 w 1977"/>
                  <a:gd name="T3" fmla="*/ 259 h 910"/>
                  <a:gd name="T4" fmla="*/ 55 w 1977"/>
                  <a:gd name="T5" fmla="*/ 221 h 910"/>
                  <a:gd name="T6" fmla="*/ 6 w 1977"/>
                  <a:gd name="T7" fmla="*/ 189 h 910"/>
                  <a:gd name="T8" fmla="*/ 0 w 1977"/>
                  <a:gd name="T9" fmla="*/ 157 h 910"/>
                  <a:gd name="T10" fmla="*/ 41 w 1977"/>
                  <a:gd name="T11" fmla="*/ 128 h 910"/>
                  <a:gd name="T12" fmla="*/ 129 w 1977"/>
                  <a:gd name="T13" fmla="*/ 95 h 910"/>
                  <a:gd name="T14" fmla="*/ 269 w 1977"/>
                  <a:gd name="T15" fmla="*/ 60 h 910"/>
                  <a:gd name="T16" fmla="*/ 461 w 1977"/>
                  <a:gd name="T17" fmla="*/ 17 h 910"/>
                  <a:gd name="T18" fmla="*/ 547 w 1977"/>
                  <a:gd name="T19" fmla="*/ 6 h 910"/>
                  <a:gd name="T20" fmla="*/ 638 w 1977"/>
                  <a:gd name="T21" fmla="*/ 0 h 910"/>
                  <a:gd name="T22" fmla="*/ 731 w 1977"/>
                  <a:gd name="T23" fmla="*/ 0 h 910"/>
                  <a:gd name="T24" fmla="*/ 827 w 1977"/>
                  <a:gd name="T25" fmla="*/ 8 h 910"/>
                  <a:gd name="T26" fmla="*/ 924 w 1977"/>
                  <a:gd name="T27" fmla="*/ 22 h 910"/>
                  <a:gd name="T28" fmla="*/ 1018 w 1977"/>
                  <a:gd name="T29" fmla="*/ 46 h 910"/>
                  <a:gd name="T30" fmla="*/ 1110 w 1977"/>
                  <a:gd name="T31" fmla="*/ 79 h 910"/>
                  <a:gd name="T32" fmla="*/ 1199 w 1977"/>
                  <a:gd name="T33" fmla="*/ 122 h 910"/>
                  <a:gd name="T34" fmla="*/ 1307 w 1977"/>
                  <a:gd name="T35" fmla="*/ 186 h 910"/>
                  <a:gd name="T36" fmla="*/ 1415 w 1977"/>
                  <a:gd name="T37" fmla="*/ 265 h 910"/>
                  <a:gd name="T38" fmla="*/ 1511 w 1977"/>
                  <a:gd name="T39" fmla="*/ 352 h 910"/>
                  <a:gd name="T40" fmla="*/ 1605 w 1977"/>
                  <a:gd name="T41" fmla="*/ 446 h 910"/>
                  <a:gd name="T42" fmla="*/ 1686 w 1977"/>
                  <a:gd name="T43" fmla="*/ 540 h 910"/>
                  <a:gd name="T44" fmla="*/ 1764 w 1977"/>
                  <a:gd name="T45" fmla="*/ 632 h 910"/>
                  <a:gd name="T46" fmla="*/ 1831 w 1977"/>
                  <a:gd name="T47" fmla="*/ 715 h 910"/>
                  <a:gd name="T48" fmla="*/ 1888 w 1977"/>
                  <a:gd name="T49" fmla="*/ 788 h 910"/>
                  <a:gd name="T50" fmla="*/ 1965 w 1977"/>
                  <a:gd name="T51" fmla="*/ 883 h 910"/>
                  <a:gd name="T52" fmla="*/ 1977 w 1977"/>
                  <a:gd name="T53" fmla="*/ 910 h 910"/>
                  <a:gd name="T54" fmla="*/ 1936 w 1977"/>
                  <a:gd name="T55" fmla="*/ 887 h 910"/>
                  <a:gd name="T56" fmla="*/ 1845 w 1977"/>
                  <a:gd name="T57" fmla="*/ 828 h 910"/>
                  <a:gd name="T58" fmla="*/ 1713 w 1977"/>
                  <a:gd name="T59" fmla="*/ 753 h 910"/>
                  <a:gd name="T60" fmla="*/ 1546 w 1977"/>
                  <a:gd name="T61" fmla="*/ 674 h 910"/>
                  <a:gd name="T62" fmla="*/ 1357 w 1977"/>
                  <a:gd name="T63" fmla="*/ 610 h 910"/>
                  <a:gd name="T64" fmla="*/ 1145 w 1977"/>
                  <a:gd name="T65" fmla="*/ 575 h 910"/>
                  <a:gd name="T66" fmla="*/ 953 w 1977"/>
                  <a:gd name="T67" fmla="*/ 562 h 910"/>
                  <a:gd name="T68" fmla="*/ 798 w 1977"/>
                  <a:gd name="T69" fmla="*/ 545 h 910"/>
                  <a:gd name="T70" fmla="*/ 676 w 1977"/>
                  <a:gd name="T71" fmla="*/ 524 h 910"/>
                  <a:gd name="T72" fmla="*/ 579 w 1977"/>
                  <a:gd name="T73" fmla="*/ 502 h 910"/>
                  <a:gd name="T74" fmla="*/ 496 w 1977"/>
                  <a:gd name="T75" fmla="*/ 467 h 910"/>
                  <a:gd name="T76" fmla="*/ 426 w 1977"/>
                  <a:gd name="T77" fmla="*/ 426 h 910"/>
                  <a:gd name="T78" fmla="*/ 356 w 1977"/>
                  <a:gd name="T79" fmla="*/ 370 h 910"/>
                  <a:gd name="T80" fmla="*/ 283 w 1977"/>
                  <a:gd name="T81" fmla="*/ 306 h 9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77" h="910">
                    <a:moveTo>
                      <a:pt x="283" y="306"/>
                    </a:moveTo>
                    <a:lnTo>
                      <a:pt x="149" y="259"/>
                    </a:lnTo>
                    <a:lnTo>
                      <a:pt x="55" y="221"/>
                    </a:lnTo>
                    <a:lnTo>
                      <a:pt x="6" y="189"/>
                    </a:lnTo>
                    <a:lnTo>
                      <a:pt x="0" y="157"/>
                    </a:lnTo>
                    <a:lnTo>
                      <a:pt x="41" y="128"/>
                    </a:lnTo>
                    <a:lnTo>
                      <a:pt x="129" y="95"/>
                    </a:lnTo>
                    <a:lnTo>
                      <a:pt x="269" y="60"/>
                    </a:lnTo>
                    <a:lnTo>
                      <a:pt x="461" y="17"/>
                    </a:lnTo>
                    <a:lnTo>
                      <a:pt x="547" y="6"/>
                    </a:lnTo>
                    <a:lnTo>
                      <a:pt x="638" y="0"/>
                    </a:lnTo>
                    <a:lnTo>
                      <a:pt x="731" y="0"/>
                    </a:lnTo>
                    <a:lnTo>
                      <a:pt x="827" y="8"/>
                    </a:lnTo>
                    <a:lnTo>
                      <a:pt x="924" y="22"/>
                    </a:lnTo>
                    <a:lnTo>
                      <a:pt x="1018" y="46"/>
                    </a:lnTo>
                    <a:lnTo>
                      <a:pt x="1110" y="79"/>
                    </a:lnTo>
                    <a:lnTo>
                      <a:pt x="1199" y="122"/>
                    </a:lnTo>
                    <a:lnTo>
                      <a:pt x="1307" y="186"/>
                    </a:lnTo>
                    <a:lnTo>
                      <a:pt x="1415" y="265"/>
                    </a:lnTo>
                    <a:lnTo>
                      <a:pt x="1511" y="352"/>
                    </a:lnTo>
                    <a:lnTo>
                      <a:pt x="1605" y="446"/>
                    </a:lnTo>
                    <a:lnTo>
                      <a:pt x="1686" y="540"/>
                    </a:lnTo>
                    <a:lnTo>
                      <a:pt x="1764" y="632"/>
                    </a:lnTo>
                    <a:lnTo>
                      <a:pt x="1831" y="715"/>
                    </a:lnTo>
                    <a:lnTo>
                      <a:pt x="1888" y="788"/>
                    </a:lnTo>
                    <a:lnTo>
                      <a:pt x="1965" y="883"/>
                    </a:lnTo>
                    <a:lnTo>
                      <a:pt x="1977" y="910"/>
                    </a:lnTo>
                    <a:lnTo>
                      <a:pt x="1936" y="887"/>
                    </a:lnTo>
                    <a:lnTo>
                      <a:pt x="1845" y="828"/>
                    </a:lnTo>
                    <a:lnTo>
                      <a:pt x="1713" y="753"/>
                    </a:lnTo>
                    <a:lnTo>
                      <a:pt x="1546" y="674"/>
                    </a:lnTo>
                    <a:lnTo>
                      <a:pt x="1357" y="610"/>
                    </a:lnTo>
                    <a:lnTo>
                      <a:pt x="1145" y="575"/>
                    </a:lnTo>
                    <a:lnTo>
                      <a:pt x="953" y="562"/>
                    </a:lnTo>
                    <a:lnTo>
                      <a:pt x="798" y="545"/>
                    </a:lnTo>
                    <a:lnTo>
                      <a:pt x="676" y="524"/>
                    </a:lnTo>
                    <a:lnTo>
                      <a:pt x="579" y="502"/>
                    </a:lnTo>
                    <a:lnTo>
                      <a:pt x="496" y="467"/>
                    </a:lnTo>
                    <a:lnTo>
                      <a:pt x="426" y="426"/>
                    </a:lnTo>
                    <a:lnTo>
                      <a:pt x="356" y="370"/>
                    </a:lnTo>
                    <a:lnTo>
                      <a:pt x="283" y="306"/>
                    </a:lnTo>
                    <a:close/>
                  </a:path>
                </a:pathLst>
              </a:custGeom>
              <a:solidFill>
                <a:srgbClr val="00631C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" name="Freeform 46"/>
              <p:cNvSpPr>
                <a:spLocks/>
              </p:cNvSpPr>
              <p:nvPr/>
            </p:nvSpPr>
            <p:spPr bwMode="auto">
              <a:xfrm>
                <a:off x="4349" y="1902"/>
                <a:ext cx="613" cy="305"/>
              </a:xfrm>
              <a:custGeom>
                <a:avLst/>
                <a:gdLst>
                  <a:gd name="T0" fmla="*/ 339 w 1839"/>
                  <a:gd name="T1" fmla="*/ 264 h 917"/>
                  <a:gd name="T2" fmla="*/ 196 w 1839"/>
                  <a:gd name="T3" fmla="*/ 223 h 917"/>
                  <a:gd name="T4" fmla="*/ 90 w 1839"/>
                  <a:gd name="T5" fmla="*/ 188 h 917"/>
                  <a:gd name="T6" fmla="*/ 22 w 1839"/>
                  <a:gd name="T7" fmla="*/ 156 h 917"/>
                  <a:gd name="T8" fmla="*/ 0 w 1839"/>
                  <a:gd name="T9" fmla="*/ 126 h 917"/>
                  <a:gd name="T10" fmla="*/ 26 w 1839"/>
                  <a:gd name="T11" fmla="*/ 100 h 917"/>
                  <a:gd name="T12" fmla="*/ 99 w 1839"/>
                  <a:gd name="T13" fmla="*/ 73 h 917"/>
                  <a:gd name="T14" fmla="*/ 227 w 1839"/>
                  <a:gd name="T15" fmla="*/ 45 h 917"/>
                  <a:gd name="T16" fmla="*/ 415 w 1839"/>
                  <a:gd name="T17" fmla="*/ 10 h 917"/>
                  <a:gd name="T18" fmla="*/ 496 w 1839"/>
                  <a:gd name="T19" fmla="*/ 3 h 917"/>
                  <a:gd name="T20" fmla="*/ 587 w 1839"/>
                  <a:gd name="T21" fmla="*/ 0 h 917"/>
                  <a:gd name="T22" fmla="*/ 678 w 1839"/>
                  <a:gd name="T23" fmla="*/ 6 h 917"/>
                  <a:gd name="T24" fmla="*/ 771 w 1839"/>
                  <a:gd name="T25" fmla="*/ 21 h 917"/>
                  <a:gd name="T26" fmla="*/ 862 w 1839"/>
                  <a:gd name="T27" fmla="*/ 45 h 917"/>
                  <a:gd name="T28" fmla="*/ 956 w 1839"/>
                  <a:gd name="T29" fmla="*/ 76 h 917"/>
                  <a:gd name="T30" fmla="*/ 1047 w 1839"/>
                  <a:gd name="T31" fmla="*/ 118 h 917"/>
                  <a:gd name="T32" fmla="*/ 1131 w 1839"/>
                  <a:gd name="T33" fmla="*/ 164 h 917"/>
                  <a:gd name="T34" fmla="*/ 1233 w 1839"/>
                  <a:gd name="T35" fmla="*/ 231 h 917"/>
                  <a:gd name="T36" fmla="*/ 1327 w 1839"/>
                  <a:gd name="T37" fmla="*/ 307 h 917"/>
                  <a:gd name="T38" fmla="*/ 1417 w 1839"/>
                  <a:gd name="T39" fmla="*/ 391 h 917"/>
                  <a:gd name="T40" fmla="*/ 1500 w 1839"/>
                  <a:gd name="T41" fmla="*/ 480 h 917"/>
                  <a:gd name="T42" fmla="*/ 1575 w 1839"/>
                  <a:gd name="T43" fmla="*/ 569 h 917"/>
                  <a:gd name="T44" fmla="*/ 1645 w 1839"/>
                  <a:gd name="T45" fmla="*/ 655 h 917"/>
                  <a:gd name="T46" fmla="*/ 1704 w 1839"/>
                  <a:gd name="T47" fmla="*/ 733 h 917"/>
                  <a:gd name="T48" fmla="*/ 1756 w 1839"/>
                  <a:gd name="T49" fmla="*/ 803 h 917"/>
                  <a:gd name="T50" fmla="*/ 1823 w 1839"/>
                  <a:gd name="T51" fmla="*/ 893 h 917"/>
                  <a:gd name="T52" fmla="*/ 1839 w 1839"/>
                  <a:gd name="T53" fmla="*/ 917 h 917"/>
                  <a:gd name="T54" fmla="*/ 1801 w 1839"/>
                  <a:gd name="T55" fmla="*/ 887 h 917"/>
                  <a:gd name="T56" fmla="*/ 1721 w 1839"/>
                  <a:gd name="T57" fmla="*/ 827 h 917"/>
                  <a:gd name="T58" fmla="*/ 1608 w 1839"/>
                  <a:gd name="T59" fmla="*/ 744 h 917"/>
                  <a:gd name="T60" fmla="*/ 1462 w 1839"/>
                  <a:gd name="T61" fmla="*/ 660 h 917"/>
                  <a:gd name="T62" fmla="*/ 1295 w 1839"/>
                  <a:gd name="T63" fmla="*/ 588 h 917"/>
                  <a:gd name="T64" fmla="*/ 1107 w 1839"/>
                  <a:gd name="T65" fmla="*/ 544 h 917"/>
                  <a:gd name="T66" fmla="*/ 938 w 1839"/>
                  <a:gd name="T67" fmla="*/ 523 h 917"/>
                  <a:gd name="T68" fmla="*/ 800 w 1839"/>
                  <a:gd name="T69" fmla="*/ 499 h 917"/>
                  <a:gd name="T70" fmla="*/ 692 w 1839"/>
                  <a:gd name="T71" fmla="*/ 477 h 917"/>
                  <a:gd name="T72" fmla="*/ 605 w 1839"/>
                  <a:gd name="T73" fmla="*/ 450 h 917"/>
                  <a:gd name="T74" fmla="*/ 531 w 1839"/>
                  <a:gd name="T75" fmla="*/ 415 h 917"/>
                  <a:gd name="T76" fmla="*/ 468 w 1839"/>
                  <a:gd name="T77" fmla="*/ 374 h 917"/>
                  <a:gd name="T78" fmla="*/ 406 w 1839"/>
                  <a:gd name="T79" fmla="*/ 324 h 917"/>
                  <a:gd name="T80" fmla="*/ 339 w 1839"/>
                  <a:gd name="T81" fmla="*/ 264 h 9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839" h="917">
                    <a:moveTo>
                      <a:pt x="339" y="264"/>
                    </a:moveTo>
                    <a:lnTo>
                      <a:pt x="196" y="223"/>
                    </a:lnTo>
                    <a:lnTo>
                      <a:pt x="90" y="188"/>
                    </a:lnTo>
                    <a:lnTo>
                      <a:pt x="22" y="156"/>
                    </a:lnTo>
                    <a:lnTo>
                      <a:pt x="0" y="126"/>
                    </a:lnTo>
                    <a:lnTo>
                      <a:pt x="26" y="100"/>
                    </a:lnTo>
                    <a:lnTo>
                      <a:pt x="99" y="73"/>
                    </a:lnTo>
                    <a:lnTo>
                      <a:pt x="227" y="45"/>
                    </a:lnTo>
                    <a:lnTo>
                      <a:pt x="415" y="10"/>
                    </a:lnTo>
                    <a:lnTo>
                      <a:pt x="496" y="3"/>
                    </a:lnTo>
                    <a:lnTo>
                      <a:pt x="587" y="0"/>
                    </a:lnTo>
                    <a:lnTo>
                      <a:pt x="678" y="6"/>
                    </a:lnTo>
                    <a:lnTo>
                      <a:pt x="771" y="21"/>
                    </a:lnTo>
                    <a:lnTo>
                      <a:pt x="862" y="45"/>
                    </a:lnTo>
                    <a:lnTo>
                      <a:pt x="956" y="76"/>
                    </a:lnTo>
                    <a:lnTo>
                      <a:pt x="1047" y="118"/>
                    </a:lnTo>
                    <a:lnTo>
                      <a:pt x="1131" y="164"/>
                    </a:lnTo>
                    <a:lnTo>
                      <a:pt x="1233" y="231"/>
                    </a:lnTo>
                    <a:lnTo>
                      <a:pt x="1327" y="307"/>
                    </a:lnTo>
                    <a:lnTo>
                      <a:pt x="1417" y="391"/>
                    </a:lnTo>
                    <a:lnTo>
                      <a:pt x="1500" y="480"/>
                    </a:lnTo>
                    <a:lnTo>
                      <a:pt x="1575" y="569"/>
                    </a:lnTo>
                    <a:lnTo>
                      <a:pt x="1645" y="655"/>
                    </a:lnTo>
                    <a:lnTo>
                      <a:pt x="1704" y="733"/>
                    </a:lnTo>
                    <a:lnTo>
                      <a:pt x="1756" y="803"/>
                    </a:lnTo>
                    <a:lnTo>
                      <a:pt x="1823" y="893"/>
                    </a:lnTo>
                    <a:lnTo>
                      <a:pt x="1839" y="917"/>
                    </a:lnTo>
                    <a:lnTo>
                      <a:pt x="1801" y="887"/>
                    </a:lnTo>
                    <a:lnTo>
                      <a:pt x="1721" y="827"/>
                    </a:lnTo>
                    <a:lnTo>
                      <a:pt x="1608" y="744"/>
                    </a:lnTo>
                    <a:lnTo>
                      <a:pt x="1462" y="660"/>
                    </a:lnTo>
                    <a:lnTo>
                      <a:pt x="1295" y="588"/>
                    </a:lnTo>
                    <a:lnTo>
                      <a:pt x="1107" y="544"/>
                    </a:lnTo>
                    <a:lnTo>
                      <a:pt x="938" y="523"/>
                    </a:lnTo>
                    <a:lnTo>
                      <a:pt x="800" y="499"/>
                    </a:lnTo>
                    <a:lnTo>
                      <a:pt x="692" y="477"/>
                    </a:lnTo>
                    <a:lnTo>
                      <a:pt x="605" y="450"/>
                    </a:lnTo>
                    <a:lnTo>
                      <a:pt x="531" y="415"/>
                    </a:lnTo>
                    <a:lnTo>
                      <a:pt x="468" y="374"/>
                    </a:lnTo>
                    <a:lnTo>
                      <a:pt x="406" y="324"/>
                    </a:lnTo>
                    <a:lnTo>
                      <a:pt x="339" y="264"/>
                    </a:lnTo>
                    <a:close/>
                  </a:path>
                </a:pathLst>
              </a:custGeom>
              <a:solidFill>
                <a:srgbClr val="006B19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" name="Freeform 47"/>
              <p:cNvSpPr>
                <a:spLocks/>
              </p:cNvSpPr>
              <p:nvPr/>
            </p:nvSpPr>
            <p:spPr bwMode="auto">
              <a:xfrm>
                <a:off x="4394" y="1896"/>
                <a:ext cx="566" cy="309"/>
              </a:xfrm>
              <a:custGeom>
                <a:avLst/>
                <a:gdLst>
                  <a:gd name="T0" fmla="*/ 400 w 1699"/>
                  <a:gd name="T1" fmla="*/ 222 h 928"/>
                  <a:gd name="T2" fmla="*/ 246 w 1699"/>
                  <a:gd name="T3" fmla="*/ 190 h 928"/>
                  <a:gd name="T4" fmla="*/ 125 w 1699"/>
                  <a:gd name="T5" fmla="*/ 157 h 928"/>
                  <a:gd name="T6" fmla="*/ 41 w 1699"/>
                  <a:gd name="T7" fmla="*/ 132 h 928"/>
                  <a:gd name="T8" fmla="*/ 0 w 1699"/>
                  <a:gd name="T9" fmla="*/ 106 h 928"/>
                  <a:gd name="T10" fmla="*/ 6 w 1699"/>
                  <a:gd name="T11" fmla="*/ 82 h 928"/>
                  <a:gd name="T12" fmla="*/ 65 w 1699"/>
                  <a:gd name="T13" fmla="*/ 55 h 928"/>
                  <a:gd name="T14" fmla="*/ 181 w 1699"/>
                  <a:gd name="T15" fmla="*/ 33 h 928"/>
                  <a:gd name="T16" fmla="*/ 359 w 1699"/>
                  <a:gd name="T17" fmla="*/ 3 h 928"/>
                  <a:gd name="T18" fmla="*/ 445 w 1699"/>
                  <a:gd name="T19" fmla="*/ 0 h 928"/>
                  <a:gd name="T20" fmla="*/ 529 w 1699"/>
                  <a:gd name="T21" fmla="*/ 6 h 928"/>
                  <a:gd name="T22" fmla="*/ 620 w 1699"/>
                  <a:gd name="T23" fmla="*/ 20 h 928"/>
                  <a:gd name="T24" fmla="*/ 711 w 1699"/>
                  <a:gd name="T25" fmla="*/ 44 h 928"/>
                  <a:gd name="T26" fmla="*/ 801 w 1699"/>
                  <a:gd name="T27" fmla="*/ 76 h 928"/>
                  <a:gd name="T28" fmla="*/ 889 w 1699"/>
                  <a:gd name="T29" fmla="*/ 117 h 928"/>
                  <a:gd name="T30" fmla="*/ 976 w 1699"/>
                  <a:gd name="T31" fmla="*/ 163 h 928"/>
                  <a:gd name="T32" fmla="*/ 1061 w 1699"/>
                  <a:gd name="T33" fmla="*/ 216 h 928"/>
                  <a:gd name="T34" fmla="*/ 1153 w 1699"/>
                  <a:gd name="T35" fmla="*/ 284 h 928"/>
                  <a:gd name="T36" fmla="*/ 1239 w 1699"/>
                  <a:gd name="T37" fmla="*/ 359 h 928"/>
                  <a:gd name="T38" fmla="*/ 1322 w 1699"/>
                  <a:gd name="T39" fmla="*/ 441 h 928"/>
                  <a:gd name="T40" fmla="*/ 1398 w 1699"/>
                  <a:gd name="T41" fmla="*/ 523 h 928"/>
                  <a:gd name="T42" fmla="*/ 1468 w 1699"/>
                  <a:gd name="T43" fmla="*/ 607 h 928"/>
                  <a:gd name="T44" fmla="*/ 1530 w 1699"/>
                  <a:gd name="T45" fmla="*/ 686 h 928"/>
                  <a:gd name="T46" fmla="*/ 1584 w 1699"/>
                  <a:gd name="T47" fmla="*/ 759 h 928"/>
                  <a:gd name="T48" fmla="*/ 1629 w 1699"/>
                  <a:gd name="T49" fmla="*/ 826 h 928"/>
                  <a:gd name="T50" fmla="*/ 1687 w 1699"/>
                  <a:gd name="T51" fmla="*/ 907 h 928"/>
                  <a:gd name="T52" fmla="*/ 1699 w 1699"/>
                  <a:gd name="T53" fmla="*/ 928 h 928"/>
                  <a:gd name="T54" fmla="*/ 1667 w 1699"/>
                  <a:gd name="T55" fmla="*/ 896 h 928"/>
                  <a:gd name="T56" fmla="*/ 1603 w 1699"/>
                  <a:gd name="T57" fmla="*/ 829 h 928"/>
                  <a:gd name="T58" fmla="*/ 1503 w 1699"/>
                  <a:gd name="T59" fmla="*/ 745 h 928"/>
                  <a:gd name="T60" fmla="*/ 1377 w 1699"/>
                  <a:gd name="T61" fmla="*/ 654 h 928"/>
                  <a:gd name="T62" fmla="*/ 1231 w 1699"/>
                  <a:gd name="T63" fmla="*/ 575 h 928"/>
                  <a:gd name="T64" fmla="*/ 1073 w 1699"/>
                  <a:gd name="T65" fmla="*/ 523 h 928"/>
                  <a:gd name="T66" fmla="*/ 924 w 1699"/>
                  <a:gd name="T67" fmla="*/ 491 h 928"/>
                  <a:gd name="T68" fmla="*/ 804 w 1699"/>
                  <a:gd name="T69" fmla="*/ 462 h 928"/>
                  <a:gd name="T70" fmla="*/ 708 w 1699"/>
                  <a:gd name="T71" fmla="*/ 435 h 928"/>
                  <a:gd name="T72" fmla="*/ 631 w 1699"/>
                  <a:gd name="T73" fmla="*/ 405 h 928"/>
                  <a:gd name="T74" fmla="*/ 569 w 1699"/>
                  <a:gd name="T75" fmla="*/ 373 h 928"/>
                  <a:gd name="T76" fmla="*/ 512 w 1699"/>
                  <a:gd name="T77" fmla="*/ 335 h 928"/>
                  <a:gd name="T78" fmla="*/ 459 w 1699"/>
                  <a:gd name="T79" fmla="*/ 286 h 928"/>
                  <a:gd name="T80" fmla="*/ 400 w 1699"/>
                  <a:gd name="T81" fmla="*/ 222 h 9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699" h="928">
                    <a:moveTo>
                      <a:pt x="400" y="222"/>
                    </a:moveTo>
                    <a:lnTo>
                      <a:pt x="246" y="190"/>
                    </a:lnTo>
                    <a:lnTo>
                      <a:pt x="125" y="157"/>
                    </a:lnTo>
                    <a:lnTo>
                      <a:pt x="41" y="132"/>
                    </a:lnTo>
                    <a:lnTo>
                      <a:pt x="0" y="106"/>
                    </a:lnTo>
                    <a:lnTo>
                      <a:pt x="6" y="82"/>
                    </a:lnTo>
                    <a:lnTo>
                      <a:pt x="65" y="55"/>
                    </a:lnTo>
                    <a:lnTo>
                      <a:pt x="181" y="33"/>
                    </a:lnTo>
                    <a:lnTo>
                      <a:pt x="359" y="3"/>
                    </a:lnTo>
                    <a:lnTo>
                      <a:pt x="445" y="0"/>
                    </a:lnTo>
                    <a:lnTo>
                      <a:pt x="529" y="6"/>
                    </a:lnTo>
                    <a:lnTo>
                      <a:pt x="620" y="20"/>
                    </a:lnTo>
                    <a:lnTo>
                      <a:pt x="711" y="44"/>
                    </a:lnTo>
                    <a:lnTo>
                      <a:pt x="801" y="76"/>
                    </a:lnTo>
                    <a:lnTo>
                      <a:pt x="889" y="117"/>
                    </a:lnTo>
                    <a:lnTo>
                      <a:pt x="976" y="163"/>
                    </a:lnTo>
                    <a:lnTo>
                      <a:pt x="1061" y="216"/>
                    </a:lnTo>
                    <a:lnTo>
                      <a:pt x="1153" y="284"/>
                    </a:lnTo>
                    <a:lnTo>
                      <a:pt x="1239" y="359"/>
                    </a:lnTo>
                    <a:lnTo>
                      <a:pt x="1322" y="441"/>
                    </a:lnTo>
                    <a:lnTo>
                      <a:pt x="1398" y="523"/>
                    </a:lnTo>
                    <a:lnTo>
                      <a:pt x="1468" y="607"/>
                    </a:lnTo>
                    <a:lnTo>
                      <a:pt x="1530" y="686"/>
                    </a:lnTo>
                    <a:lnTo>
                      <a:pt x="1584" y="759"/>
                    </a:lnTo>
                    <a:lnTo>
                      <a:pt x="1629" y="826"/>
                    </a:lnTo>
                    <a:lnTo>
                      <a:pt x="1687" y="907"/>
                    </a:lnTo>
                    <a:lnTo>
                      <a:pt x="1699" y="928"/>
                    </a:lnTo>
                    <a:lnTo>
                      <a:pt x="1667" y="896"/>
                    </a:lnTo>
                    <a:lnTo>
                      <a:pt x="1603" y="829"/>
                    </a:lnTo>
                    <a:lnTo>
                      <a:pt x="1503" y="745"/>
                    </a:lnTo>
                    <a:lnTo>
                      <a:pt x="1377" y="654"/>
                    </a:lnTo>
                    <a:lnTo>
                      <a:pt x="1231" y="575"/>
                    </a:lnTo>
                    <a:lnTo>
                      <a:pt x="1073" y="523"/>
                    </a:lnTo>
                    <a:lnTo>
                      <a:pt x="924" y="491"/>
                    </a:lnTo>
                    <a:lnTo>
                      <a:pt x="804" y="462"/>
                    </a:lnTo>
                    <a:lnTo>
                      <a:pt x="708" y="435"/>
                    </a:lnTo>
                    <a:lnTo>
                      <a:pt x="631" y="405"/>
                    </a:lnTo>
                    <a:lnTo>
                      <a:pt x="569" y="373"/>
                    </a:lnTo>
                    <a:lnTo>
                      <a:pt x="512" y="335"/>
                    </a:lnTo>
                    <a:lnTo>
                      <a:pt x="459" y="286"/>
                    </a:lnTo>
                    <a:lnTo>
                      <a:pt x="400" y="222"/>
                    </a:lnTo>
                    <a:close/>
                  </a:path>
                </a:pathLst>
              </a:custGeom>
              <a:solidFill>
                <a:srgbClr val="00701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" name="Freeform 48"/>
              <p:cNvSpPr>
                <a:spLocks/>
              </p:cNvSpPr>
              <p:nvPr/>
            </p:nvSpPr>
            <p:spPr bwMode="auto">
              <a:xfrm>
                <a:off x="4435" y="1892"/>
                <a:ext cx="524" cy="312"/>
              </a:xfrm>
              <a:custGeom>
                <a:avLst/>
                <a:gdLst>
                  <a:gd name="T0" fmla="*/ 466 w 1571"/>
                  <a:gd name="T1" fmla="*/ 178 h 934"/>
                  <a:gd name="T2" fmla="*/ 302 w 1571"/>
                  <a:gd name="T3" fmla="*/ 149 h 934"/>
                  <a:gd name="T4" fmla="*/ 167 w 1571"/>
                  <a:gd name="T5" fmla="*/ 122 h 934"/>
                  <a:gd name="T6" fmla="*/ 67 w 1571"/>
                  <a:gd name="T7" fmla="*/ 98 h 934"/>
                  <a:gd name="T8" fmla="*/ 13 w 1571"/>
                  <a:gd name="T9" fmla="*/ 79 h 934"/>
                  <a:gd name="T10" fmla="*/ 0 w 1571"/>
                  <a:gd name="T11" fmla="*/ 58 h 934"/>
                  <a:gd name="T12" fmla="*/ 45 w 1571"/>
                  <a:gd name="T13" fmla="*/ 38 h 934"/>
                  <a:gd name="T14" fmla="*/ 150 w 1571"/>
                  <a:gd name="T15" fmla="*/ 17 h 934"/>
                  <a:gd name="T16" fmla="*/ 320 w 1571"/>
                  <a:gd name="T17" fmla="*/ 0 h 934"/>
                  <a:gd name="T18" fmla="*/ 404 w 1571"/>
                  <a:gd name="T19" fmla="*/ 0 h 934"/>
                  <a:gd name="T20" fmla="*/ 489 w 1571"/>
                  <a:gd name="T21" fmla="*/ 9 h 934"/>
                  <a:gd name="T22" fmla="*/ 576 w 1571"/>
                  <a:gd name="T23" fmla="*/ 31 h 934"/>
                  <a:gd name="T24" fmla="*/ 665 w 1571"/>
                  <a:gd name="T25" fmla="*/ 60 h 934"/>
                  <a:gd name="T26" fmla="*/ 751 w 1571"/>
                  <a:gd name="T27" fmla="*/ 101 h 934"/>
                  <a:gd name="T28" fmla="*/ 837 w 1571"/>
                  <a:gd name="T29" fmla="*/ 149 h 934"/>
                  <a:gd name="T30" fmla="*/ 918 w 1571"/>
                  <a:gd name="T31" fmla="*/ 203 h 934"/>
                  <a:gd name="T32" fmla="*/ 1001 w 1571"/>
                  <a:gd name="T33" fmla="*/ 262 h 934"/>
                  <a:gd name="T34" fmla="*/ 1082 w 1571"/>
                  <a:gd name="T35" fmla="*/ 332 h 934"/>
                  <a:gd name="T36" fmla="*/ 1162 w 1571"/>
                  <a:gd name="T37" fmla="*/ 408 h 934"/>
                  <a:gd name="T38" fmla="*/ 1238 w 1571"/>
                  <a:gd name="T39" fmla="*/ 484 h 934"/>
                  <a:gd name="T40" fmla="*/ 1308 w 1571"/>
                  <a:gd name="T41" fmla="*/ 562 h 934"/>
                  <a:gd name="T42" fmla="*/ 1370 w 1571"/>
                  <a:gd name="T43" fmla="*/ 642 h 934"/>
                  <a:gd name="T44" fmla="*/ 1424 w 1571"/>
                  <a:gd name="T45" fmla="*/ 715 h 934"/>
                  <a:gd name="T46" fmla="*/ 1472 w 1571"/>
                  <a:gd name="T47" fmla="*/ 781 h 934"/>
                  <a:gd name="T48" fmla="*/ 1510 w 1571"/>
                  <a:gd name="T49" fmla="*/ 843 h 934"/>
                  <a:gd name="T50" fmla="*/ 1559 w 1571"/>
                  <a:gd name="T51" fmla="*/ 918 h 934"/>
                  <a:gd name="T52" fmla="*/ 1571 w 1571"/>
                  <a:gd name="T53" fmla="*/ 934 h 934"/>
                  <a:gd name="T54" fmla="*/ 1545 w 1571"/>
                  <a:gd name="T55" fmla="*/ 899 h 934"/>
                  <a:gd name="T56" fmla="*/ 1489 w 1571"/>
                  <a:gd name="T57" fmla="*/ 826 h 934"/>
                  <a:gd name="T58" fmla="*/ 1407 w 1571"/>
                  <a:gd name="T59" fmla="*/ 735 h 934"/>
                  <a:gd name="T60" fmla="*/ 1302 w 1571"/>
                  <a:gd name="T61" fmla="*/ 642 h 934"/>
                  <a:gd name="T62" fmla="*/ 1179 w 1571"/>
                  <a:gd name="T63" fmla="*/ 554 h 934"/>
                  <a:gd name="T64" fmla="*/ 1044 w 1571"/>
                  <a:gd name="T65" fmla="*/ 492 h 934"/>
                  <a:gd name="T66" fmla="*/ 918 w 1571"/>
                  <a:gd name="T67" fmla="*/ 452 h 934"/>
                  <a:gd name="T68" fmla="*/ 816 w 1571"/>
                  <a:gd name="T69" fmla="*/ 416 h 934"/>
                  <a:gd name="T70" fmla="*/ 737 w 1571"/>
                  <a:gd name="T71" fmla="*/ 387 h 934"/>
                  <a:gd name="T72" fmla="*/ 670 w 1571"/>
                  <a:gd name="T73" fmla="*/ 356 h 934"/>
                  <a:gd name="T74" fmla="*/ 614 w 1571"/>
                  <a:gd name="T75" fmla="*/ 324 h 934"/>
                  <a:gd name="T76" fmla="*/ 565 w 1571"/>
                  <a:gd name="T77" fmla="*/ 282 h 934"/>
                  <a:gd name="T78" fmla="*/ 516 w 1571"/>
                  <a:gd name="T79" fmla="*/ 236 h 934"/>
                  <a:gd name="T80" fmla="*/ 466 w 1571"/>
                  <a:gd name="T81" fmla="*/ 178 h 9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71" h="934">
                    <a:moveTo>
                      <a:pt x="466" y="178"/>
                    </a:moveTo>
                    <a:lnTo>
                      <a:pt x="302" y="149"/>
                    </a:lnTo>
                    <a:lnTo>
                      <a:pt x="167" y="122"/>
                    </a:lnTo>
                    <a:lnTo>
                      <a:pt x="67" y="98"/>
                    </a:lnTo>
                    <a:lnTo>
                      <a:pt x="13" y="79"/>
                    </a:lnTo>
                    <a:lnTo>
                      <a:pt x="0" y="58"/>
                    </a:lnTo>
                    <a:lnTo>
                      <a:pt x="45" y="38"/>
                    </a:lnTo>
                    <a:lnTo>
                      <a:pt x="150" y="17"/>
                    </a:lnTo>
                    <a:lnTo>
                      <a:pt x="320" y="0"/>
                    </a:lnTo>
                    <a:lnTo>
                      <a:pt x="404" y="0"/>
                    </a:lnTo>
                    <a:lnTo>
                      <a:pt x="489" y="9"/>
                    </a:lnTo>
                    <a:lnTo>
                      <a:pt x="576" y="31"/>
                    </a:lnTo>
                    <a:lnTo>
                      <a:pt x="665" y="60"/>
                    </a:lnTo>
                    <a:lnTo>
                      <a:pt x="751" y="101"/>
                    </a:lnTo>
                    <a:lnTo>
                      <a:pt x="837" y="149"/>
                    </a:lnTo>
                    <a:lnTo>
                      <a:pt x="918" y="203"/>
                    </a:lnTo>
                    <a:lnTo>
                      <a:pt x="1001" y="262"/>
                    </a:lnTo>
                    <a:lnTo>
                      <a:pt x="1082" y="332"/>
                    </a:lnTo>
                    <a:lnTo>
                      <a:pt x="1162" y="408"/>
                    </a:lnTo>
                    <a:lnTo>
                      <a:pt x="1238" y="484"/>
                    </a:lnTo>
                    <a:lnTo>
                      <a:pt x="1308" y="562"/>
                    </a:lnTo>
                    <a:lnTo>
                      <a:pt x="1370" y="642"/>
                    </a:lnTo>
                    <a:lnTo>
                      <a:pt x="1424" y="715"/>
                    </a:lnTo>
                    <a:lnTo>
                      <a:pt x="1472" y="781"/>
                    </a:lnTo>
                    <a:lnTo>
                      <a:pt x="1510" y="843"/>
                    </a:lnTo>
                    <a:lnTo>
                      <a:pt x="1559" y="918"/>
                    </a:lnTo>
                    <a:lnTo>
                      <a:pt x="1571" y="934"/>
                    </a:lnTo>
                    <a:lnTo>
                      <a:pt x="1545" y="899"/>
                    </a:lnTo>
                    <a:lnTo>
                      <a:pt x="1489" y="826"/>
                    </a:lnTo>
                    <a:lnTo>
                      <a:pt x="1407" y="735"/>
                    </a:lnTo>
                    <a:lnTo>
                      <a:pt x="1302" y="642"/>
                    </a:lnTo>
                    <a:lnTo>
                      <a:pt x="1179" y="554"/>
                    </a:lnTo>
                    <a:lnTo>
                      <a:pt x="1044" y="492"/>
                    </a:lnTo>
                    <a:lnTo>
                      <a:pt x="918" y="452"/>
                    </a:lnTo>
                    <a:lnTo>
                      <a:pt x="816" y="416"/>
                    </a:lnTo>
                    <a:lnTo>
                      <a:pt x="737" y="387"/>
                    </a:lnTo>
                    <a:lnTo>
                      <a:pt x="670" y="356"/>
                    </a:lnTo>
                    <a:lnTo>
                      <a:pt x="614" y="324"/>
                    </a:lnTo>
                    <a:lnTo>
                      <a:pt x="565" y="282"/>
                    </a:lnTo>
                    <a:lnTo>
                      <a:pt x="516" y="236"/>
                    </a:lnTo>
                    <a:lnTo>
                      <a:pt x="466" y="178"/>
                    </a:lnTo>
                    <a:close/>
                  </a:path>
                </a:pathLst>
              </a:custGeom>
              <a:solidFill>
                <a:srgbClr val="007815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" name="Freeform 49"/>
              <p:cNvSpPr>
                <a:spLocks/>
              </p:cNvSpPr>
              <p:nvPr/>
            </p:nvSpPr>
            <p:spPr bwMode="auto">
              <a:xfrm>
                <a:off x="4476" y="1886"/>
                <a:ext cx="481" cy="316"/>
              </a:xfrm>
              <a:custGeom>
                <a:avLst/>
                <a:gdLst>
                  <a:gd name="T0" fmla="*/ 535 w 1443"/>
                  <a:gd name="T1" fmla="*/ 137 h 946"/>
                  <a:gd name="T2" fmla="*/ 363 w 1443"/>
                  <a:gd name="T3" fmla="*/ 119 h 946"/>
                  <a:gd name="T4" fmla="*/ 216 w 1443"/>
                  <a:gd name="T5" fmla="*/ 102 h 946"/>
                  <a:gd name="T6" fmla="*/ 102 w 1443"/>
                  <a:gd name="T7" fmla="*/ 84 h 946"/>
                  <a:gd name="T8" fmla="*/ 29 w 1443"/>
                  <a:gd name="T9" fmla="*/ 67 h 946"/>
                  <a:gd name="T10" fmla="*/ 0 w 1443"/>
                  <a:gd name="T11" fmla="*/ 49 h 946"/>
                  <a:gd name="T12" fmla="*/ 29 w 1443"/>
                  <a:gd name="T13" fmla="*/ 32 h 946"/>
                  <a:gd name="T14" fmla="*/ 119 w 1443"/>
                  <a:gd name="T15" fmla="*/ 18 h 946"/>
                  <a:gd name="T16" fmla="*/ 280 w 1443"/>
                  <a:gd name="T17" fmla="*/ 0 h 946"/>
                  <a:gd name="T18" fmla="*/ 444 w 1443"/>
                  <a:gd name="T19" fmla="*/ 18 h 946"/>
                  <a:gd name="T20" fmla="*/ 616 w 1443"/>
                  <a:gd name="T21" fmla="*/ 84 h 946"/>
                  <a:gd name="T22" fmla="*/ 783 w 1443"/>
                  <a:gd name="T23" fmla="*/ 189 h 946"/>
                  <a:gd name="T24" fmla="*/ 944 w 1443"/>
                  <a:gd name="T25" fmla="*/ 318 h 946"/>
                  <a:gd name="T26" fmla="*/ 1090 w 1443"/>
                  <a:gd name="T27" fmla="*/ 461 h 946"/>
                  <a:gd name="T28" fmla="*/ 1219 w 1443"/>
                  <a:gd name="T29" fmla="*/ 607 h 946"/>
                  <a:gd name="T30" fmla="*/ 1321 w 1443"/>
                  <a:gd name="T31" fmla="*/ 744 h 946"/>
                  <a:gd name="T32" fmla="*/ 1394 w 1443"/>
                  <a:gd name="T33" fmla="*/ 866 h 946"/>
                  <a:gd name="T34" fmla="*/ 1435 w 1443"/>
                  <a:gd name="T35" fmla="*/ 936 h 946"/>
                  <a:gd name="T36" fmla="*/ 1443 w 1443"/>
                  <a:gd name="T37" fmla="*/ 946 h 946"/>
                  <a:gd name="T38" fmla="*/ 1424 w 1443"/>
                  <a:gd name="T39" fmla="*/ 908 h 946"/>
                  <a:gd name="T40" fmla="*/ 1379 w 1443"/>
                  <a:gd name="T41" fmla="*/ 834 h 946"/>
                  <a:gd name="T42" fmla="*/ 1313 w 1443"/>
                  <a:gd name="T43" fmla="*/ 739 h 946"/>
                  <a:gd name="T44" fmla="*/ 1230 w 1443"/>
                  <a:gd name="T45" fmla="*/ 636 h 946"/>
                  <a:gd name="T46" fmla="*/ 1131 w 1443"/>
                  <a:gd name="T47" fmla="*/ 542 h 946"/>
                  <a:gd name="T48" fmla="*/ 1023 w 1443"/>
                  <a:gd name="T49" fmla="*/ 470 h 946"/>
                  <a:gd name="T50" fmla="*/ 918 w 1443"/>
                  <a:gd name="T51" fmla="*/ 420 h 946"/>
                  <a:gd name="T52" fmla="*/ 832 w 1443"/>
                  <a:gd name="T53" fmla="*/ 380 h 946"/>
                  <a:gd name="T54" fmla="*/ 762 w 1443"/>
                  <a:gd name="T55" fmla="*/ 345 h 946"/>
                  <a:gd name="T56" fmla="*/ 708 w 1443"/>
                  <a:gd name="T57" fmla="*/ 313 h 946"/>
                  <a:gd name="T58" fmla="*/ 660 w 1443"/>
                  <a:gd name="T59" fmla="*/ 280 h 946"/>
                  <a:gd name="T60" fmla="*/ 619 w 1443"/>
                  <a:gd name="T61" fmla="*/ 242 h 946"/>
                  <a:gd name="T62" fmla="*/ 579 w 1443"/>
                  <a:gd name="T63" fmla="*/ 196 h 946"/>
                  <a:gd name="T64" fmla="*/ 535 w 1443"/>
                  <a:gd name="T65" fmla="*/ 137 h 9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43" h="946">
                    <a:moveTo>
                      <a:pt x="535" y="137"/>
                    </a:moveTo>
                    <a:lnTo>
                      <a:pt x="363" y="119"/>
                    </a:lnTo>
                    <a:lnTo>
                      <a:pt x="216" y="102"/>
                    </a:lnTo>
                    <a:lnTo>
                      <a:pt x="102" y="84"/>
                    </a:lnTo>
                    <a:lnTo>
                      <a:pt x="29" y="67"/>
                    </a:lnTo>
                    <a:lnTo>
                      <a:pt x="0" y="49"/>
                    </a:lnTo>
                    <a:lnTo>
                      <a:pt x="29" y="32"/>
                    </a:lnTo>
                    <a:lnTo>
                      <a:pt x="119" y="18"/>
                    </a:lnTo>
                    <a:lnTo>
                      <a:pt x="280" y="0"/>
                    </a:lnTo>
                    <a:lnTo>
                      <a:pt x="444" y="18"/>
                    </a:lnTo>
                    <a:lnTo>
                      <a:pt x="616" y="84"/>
                    </a:lnTo>
                    <a:lnTo>
                      <a:pt x="783" y="189"/>
                    </a:lnTo>
                    <a:lnTo>
                      <a:pt x="944" y="318"/>
                    </a:lnTo>
                    <a:lnTo>
                      <a:pt x="1090" y="461"/>
                    </a:lnTo>
                    <a:lnTo>
                      <a:pt x="1219" y="607"/>
                    </a:lnTo>
                    <a:lnTo>
                      <a:pt x="1321" y="744"/>
                    </a:lnTo>
                    <a:lnTo>
                      <a:pt x="1394" y="866"/>
                    </a:lnTo>
                    <a:lnTo>
                      <a:pt x="1435" y="936"/>
                    </a:lnTo>
                    <a:lnTo>
                      <a:pt x="1443" y="946"/>
                    </a:lnTo>
                    <a:lnTo>
                      <a:pt x="1424" y="908"/>
                    </a:lnTo>
                    <a:lnTo>
                      <a:pt x="1379" y="834"/>
                    </a:lnTo>
                    <a:lnTo>
                      <a:pt x="1313" y="739"/>
                    </a:lnTo>
                    <a:lnTo>
                      <a:pt x="1230" y="636"/>
                    </a:lnTo>
                    <a:lnTo>
                      <a:pt x="1131" y="542"/>
                    </a:lnTo>
                    <a:lnTo>
                      <a:pt x="1023" y="470"/>
                    </a:lnTo>
                    <a:lnTo>
                      <a:pt x="918" y="420"/>
                    </a:lnTo>
                    <a:lnTo>
                      <a:pt x="832" y="380"/>
                    </a:lnTo>
                    <a:lnTo>
                      <a:pt x="762" y="345"/>
                    </a:lnTo>
                    <a:lnTo>
                      <a:pt x="708" y="313"/>
                    </a:lnTo>
                    <a:lnTo>
                      <a:pt x="660" y="280"/>
                    </a:lnTo>
                    <a:lnTo>
                      <a:pt x="619" y="242"/>
                    </a:lnTo>
                    <a:lnTo>
                      <a:pt x="579" y="196"/>
                    </a:lnTo>
                    <a:lnTo>
                      <a:pt x="535" y="137"/>
                    </a:lnTo>
                    <a:close/>
                  </a:path>
                </a:pathLst>
              </a:custGeom>
              <a:solidFill>
                <a:srgbClr val="007D12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" name="Freeform 50"/>
              <p:cNvSpPr>
                <a:spLocks/>
              </p:cNvSpPr>
              <p:nvPr/>
            </p:nvSpPr>
            <p:spPr bwMode="auto">
              <a:xfrm>
                <a:off x="3933" y="2026"/>
                <a:ext cx="435" cy="990"/>
              </a:xfrm>
              <a:custGeom>
                <a:avLst/>
                <a:gdLst>
                  <a:gd name="T0" fmla="*/ 0 w 1306"/>
                  <a:gd name="T1" fmla="*/ 0 h 2970"/>
                  <a:gd name="T2" fmla="*/ 137 w 1306"/>
                  <a:gd name="T3" fmla="*/ 0 h 2970"/>
                  <a:gd name="T4" fmla="*/ 366 w 1306"/>
                  <a:gd name="T5" fmla="*/ 347 h 2970"/>
                  <a:gd name="T6" fmla="*/ 608 w 1306"/>
                  <a:gd name="T7" fmla="*/ 706 h 2970"/>
                  <a:gd name="T8" fmla="*/ 848 w 1306"/>
                  <a:gd name="T9" fmla="*/ 1071 h 2970"/>
                  <a:gd name="T10" fmla="*/ 1061 w 1306"/>
                  <a:gd name="T11" fmla="*/ 1443 h 2970"/>
                  <a:gd name="T12" fmla="*/ 1222 w 1306"/>
                  <a:gd name="T13" fmla="*/ 1820 h 2970"/>
                  <a:gd name="T14" fmla="*/ 1306 w 1306"/>
                  <a:gd name="T15" fmla="*/ 2203 h 2970"/>
                  <a:gd name="T16" fmla="*/ 1292 w 1306"/>
                  <a:gd name="T17" fmla="*/ 2589 h 2970"/>
                  <a:gd name="T18" fmla="*/ 1155 w 1306"/>
                  <a:gd name="T19" fmla="*/ 2970 h 2970"/>
                  <a:gd name="T20" fmla="*/ 1018 w 1306"/>
                  <a:gd name="T21" fmla="*/ 2970 h 2970"/>
                  <a:gd name="T22" fmla="*/ 1152 w 1306"/>
                  <a:gd name="T23" fmla="*/ 2622 h 2970"/>
                  <a:gd name="T24" fmla="*/ 1184 w 1306"/>
                  <a:gd name="T25" fmla="*/ 2263 h 2970"/>
                  <a:gd name="T26" fmla="*/ 1128 w 1306"/>
                  <a:gd name="T27" fmla="*/ 1896 h 2970"/>
                  <a:gd name="T28" fmla="*/ 999 w 1306"/>
                  <a:gd name="T29" fmla="*/ 1523 h 2970"/>
                  <a:gd name="T30" fmla="*/ 807 w 1306"/>
                  <a:gd name="T31" fmla="*/ 1143 h 2970"/>
                  <a:gd name="T32" fmla="*/ 568 w 1306"/>
                  <a:gd name="T33" fmla="*/ 761 h 2970"/>
                  <a:gd name="T34" fmla="*/ 296 w 1306"/>
                  <a:gd name="T35" fmla="*/ 381 h 2970"/>
                  <a:gd name="T36" fmla="*/ 0 w 1306"/>
                  <a:gd name="T37" fmla="*/ 0 h 29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306" h="2970">
                    <a:moveTo>
                      <a:pt x="0" y="0"/>
                    </a:moveTo>
                    <a:lnTo>
                      <a:pt x="137" y="0"/>
                    </a:lnTo>
                    <a:lnTo>
                      <a:pt x="366" y="347"/>
                    </a:lnTo>
                    <a:lnTo>
                      <a:pt x="608" y="706"/>
                    </a:lnTo>
                    <a:lnTo>
                      <a:pt x="848" y="1071"/>
                    </a:lnTo>
                    <a:lnTo>
                      <a:pt x="1061" y="1443"/>
                    </a:lnTo>
                    <a:lnTo>
                      <a:pt x="1222" y="1820"/>
                    </a:lnTo>
                    <a:lnTo>
                      <a:pt x="1306" y="2203"/>
                    </a:lnTo>
                    <a:lnTo>
                      <a:pt x="1292" y="2589"/>
                    </a:lnTo>
                    <a:lnTo>
                      <a:pt x="1155" y="2970"/>
                    </a:lnTo>
                    <a:lnTo>
                      <a:pt x="1018" y="2970"/>
                    </a:lnTo>
                    <a:lnTo>
                      <a:pt x="1152" y="2622"/>
                    </a:lnTo>
                    <a:lnTo>
                      <a:pt x="1184" y="2263"/>
                    </a:lnTo>
                    <a:lnTo>
                      <a:pt x="1128" y="1896"/>
                    </a:lnTo>
                    <a:lnTo>
                      <a:pt x="999" y="1523"/>
                    </a:lnTo>
                    <a:lnTo>
                      <a:pt x="807" y="1143"/>
                    </a:lnTo>
                    <a:lnTo>
                      <a:pt x="568" y="761"/>
                    </a:lnTo>
                    <a:lnTo>
                      <a:pt x="296" y="38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808001"/>
              </a:solidFill>
              <a:ln w="6">
                <a:solidFill>
                  <a:srgbClr val="0063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" name="Freeform 51"/>
              <p:cNvSpPr>
                <a:spLocks/>
              </p:cNvSpPr>
              <p:nvPr/>
            </p:nvSpPr>
            <p:spPr bwMode="auto">
              <a:xfrm>
                <a:off x="3946" y="2024"/>
                <a:ext cx="419" cy="981"/>
              </a:xfrm>
              <a:custGeom>
                <a:avLst/>
                <a:gdLst>
                  <a:gd name="T0" fmla="*/ 0 w 1257"/>
                  <a:gd name="T1" fmla="*/ 0 h 2944"/>
                  <a:gd name="T2" fmla="*/ 18 w 1257"/>
                  <a:gd name="T3" fmla="*/ 0 h 2944"/>
                  <a:gd name="T4" fmla="*/ 35 w 1257"/>
                  <a:gd name="T5" fmla="*/ 0 h 2944"/>
                  <a:gd name="T6" fmla="*/ 50 w 1257"/>
                  <a:gd name="T7" fmla="*/ 0 h 2944"/>
                  <a:gd name="T8" fmla="*/ 64 w 1257"/>
                  <a:gd name="T9" fmla="*/ 0 h 2944"/>
                  <a:gd name="T10" fmla="*/ 82 w 1257"/>
                  <a:gd name="T11" fmla="*/ 0 h 2944"/>
                  <a:gd name="T12" fmla="*/ 96 w 1257"/>
                  <a:gd name="T13" fmla="*/ 0 h 2944"/>
                  <a:gd name="T14" fmla="*/ 112 w 1257"/>
                  <a:gd name="T15" fmla="*/ 0 h 2944"/>
                  <a:gd name="T16" fmla="*/ 126 w 1257"/>
                  <a:gd name="T17" fmla="*/ 0 h 2944"/>
                  <a:gd name="T18" fmla="*/ 242 w 1257"/>
                  <a:gd name="T19" fmla="*/ 222 h 2944"/>
                  <a:gd name="T20" fmla="*/ 371 w 1257"/>
                  <a:gd name="T21" fmla="*/ 429 h 2944"/>
                  <a:gd name="T22" fmla="*/ 506 w 1257"/>
                  <a:gd name="T23" fmla="*/ 629 h 2944"/>
                  <a:gd name="T24" fmla="*/ 643 w 1257"/>
                  <a:gd name="T25" fmla="*/ 828 h 2944"/>
                  <a:gd name="T26" fmla="*/ 775 w 1257"/>
                  <a:gd name="T27" fmla="*/ 1033 h 2944"/>
                  <a:gd name="T28" fmla="*/ 901 w 1257"/>
                  <a:gd name="T29" fmla="*/ 1243 h 2944"/>
                  <a:gd name="T30" fmla="*/ 1012 w 1257"/>
                  <a:gd name="T31" fmla="*/ 1468 h 2944"/>
                  <a:gd name="T32" fmla="*/ 1106 w 1257"/>
                  <a:gd name="T33" fmla="*/ 1710 h 2944"/>
                  <a:gd name="T34" fmla="*/ 1163 w 1257"/>
                  <a:gd name="T35" fmla="*/ 1864 h 2944"/>
                  <a:gd name="T36" fmla="*/ 1211 w 1257"/>
                  <a:gd name="T37" fmla="*/ 2018 h 2944"/>
                  <a:gd name="T38" fmla="*/ 1243 w 1257"/>
                  <a:gd name="T39" fmla="*/ 2174 h 2944"/>
                  <a:gd name="T40" fmla="*/ 1257 w 1257"/>
                  <a:gd name="T41" fmla="*/ 2328 h 2944"/>
                  <a:gd name="T42" fmla="*/ 1257 w 1257"/>
                  <a:gd name="T43" fmla="*/ 2485 h 2944"/>
                  <a:gd name="T44" fmla="*/ 1234 w 1257"/>
                  <a:gd name="T45" fmla="*/ 2638 h 2944"/>
                  <a:gd name="T46" fmla="*/ 1192 w 1257"/>
                  <a:gd name="T47" fmla="*/ 2792 h 2944"/>
                  <a:gd name="T48" fmla="*/ 1132 w 1257"/>
                  <a:gd name="T49" fmla="*/ 2944 h 2944"/>
                  <a:gd name="T50" fmla="*/ 1120 w 1257"/>
                  <a:gd name="T51" fmla="*/ 2941 h 2944"/>
                  <a:gd name="T52" fmla="*/ 1108 w 1257"/>
                  <a:gd name="T53" fmla="*/ 2938 h 2944"/>
                  <a:gd name="T54" fmla="*/ 1093 w 1257"/>
                  <a:gd name="T55" fmla="*/ 2938 h 2944"/>
                  <a:gd name="T56" fmla="*/ 1082 w 1257"/>
                  <a:gd name="T57" fmla="*/ 2935 h 2944"/>
                  <a:gd name="T58" fmla="*/ 1068 w 1257"/>
                  <a:gd name="T59" fmla="*/ 2935 h 2944"/>
                  <a:gd name="T60" fmla="*/ 1055 w 1257"/>
                  <a:gd name="T61" fmla="*/ 2932 h 2944"/>
                  <a:gd name="T62" fmla="*/ 1041 w 1257"/>
                  <a:gd name="T63" fmla="*/ 2932 h 2944"/>
                  <a:gd name="T64" fmla="*/ 1030 w 1257"/>
                  <a:gd name="T65" fmla="*/ 2932 h 2944"/>
                  <a:gd name="T66" fmla="*/ 1141 w 1257"/>
                  <a:gd name="T67" fmla="*/ 2550 h 2944"/>
                  <a:gd name="T68" fmla="*/ 1149 w 1257"/>
                  <a:gd name="T69" fmla="*/ 2174 h 2944"/>
                  <a:gd name="T70" fmla="*/ 1073 w 1257"/>
                  <a:gd name="T71" fmla="*/ 1803 h 2944"/>
                  <a:gd name="T72" fmla="*/ 930 w 1257"/>
                  <a:gd name="T73" fmla="*/ 1435 h 2944"/>
                  <a:gd name="T74" fmla="*/ 731 w 1257"/>
                  <a:gd name="T75" fmla="*/ 1071 h 2944"/>
                  <a:gd name="T76" fmla="*/ 500 w 1257"/>
                  <a:gd name="T77" fmla="*/ 712 h 2944"/>
                  <a:gd name="T78" fmla="*/ 252 w 1257"/>
                  <a:gd name="T79" fmla="*/ 356 h 2944"/>
                  <a:gd name="T80" fmla="*/ 0 w 1257"/>
                  <a:gd name="T81" fmla="*/ 0 h 29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57" h="2944">
                    <a:moveTo>
                      <a:pt x="0" y="0"/>
                    </a:moveTo>
                    <a:lnTo>
                      <a:pt x="18" y="0"/>
                    </a:lnTo>
                    <a:lnTo>
                      <a:pt x="35" y="0"/>
                    </a:lnTo>
                    <a:lnTo>
                      <a:pt x="50" y="0"/>
                    </a:lnTo>
                    <a:lnTo>
                      <a:pt x="64" y="0"/>
                    </a:lnTo>
                    <a:lnTo>
                      <a:pt x="82" y="0"/>
                    </a:lnTo>
                    <a:lnTo>
                      <a:pt x="96" y="0"/>
                    </a:lnTo>
                    <a:lnTo>
                      <a:pt x="112" y="0"/>
                    </a:lnTo>
                    <a:lnTo>
                      <a:pt x="126" y="0"/>
                    </a:lnTo>
                    <a:lnTo>
                      <a:pt x="242" y="222"/>
                    </a:lnTo>
                    <a:lnTo>
                      <a:pt x="371" y="429"/>
                    </a:lnTo>
                    <a:lnTo>
                      <a:pt x="506" y="629"/>
                    </a:lnTo>
                    <a:lnTo>
                      <a:pt x="643" y="828"/>
                    </a:lnTo>
                    <a:lnTo>
                      <a:pt x="775" y="1033"/>
                    </a:lnTo>
                    <a:lnTo>
                      <a:pt x="901" y="1243"/>
                    </a:lnTo>
                    <a:lnTo>
                      <a:pt x="1012" y="1468"/>
                    </a:lnTo>
                    <a:lnTo>
                      <a:pt x="1106" y="1710"/>
                    </a:lnTo>
                    <a:lnTo>
                      <a:pt x="1163" y="1864"/>
                    </a:lnTo>
                    <a:lnTo>
                      <a:pt x="1211" y="2018"/>
                    </a:lnTo>
                    <a:lnTo>
                      <a:pt x="1243" y="2174"/>
                    </a:lnTo>
                    <a:lnTo>
                      <a:pt x="1257" y="2328"/>
                    </a:lnTo>
                    <a:lnTo>
                      <a:pt x="1257" y="2485"/>
                    </a:lnTo>
                    <a:lnTo>
                      <a:pt x="1234" y="2638"/>
                    </a:lnTo>
                    <a:lnTo>
                      <a:pt x="1192" y="2792"/>
                    </a:lnTo>
                    <a:lnTo>
                      <a:pt x="1132" y="2944"/>
                    </a:lnTo>
                    <a:lnTo>
                      <a:pt x="1120" y="2941"/>
                    </a:lnTo>
                    <a:lnTo>
                      <a:pt x="1108" y="2938"/>
                    </a:lnTo>
                    <a:lnTo>
                      <a:pt x="1093" y="2938"/>
                    </a:lnTo>
                    <a:lnTo>
                      <a:pt x="1082" y="2935"/>
                    </a:lnTo>
                    <a:lnTo>
                      <a:pt x="1068" y="2935"/>
                    </a:lnTo>
                    <a:lnTo>
                      <a:pt x="1055" y="2932"/>
                    </a:lnTo>
                    <a:lnTo>
                      <a:pt x="1041" y="2932"/>
                    </a:lnTo>
                    <a:lnTo>
                      <a:pt x="1030" y="2932"/>
                    </a:lnTo>
                    <a:lnTo>
                      <a:pt x="1141" y="2550"/>
                    </a:lnTo>
                    <a:lnTo>
                      <a:pt x="1149" y="2174"/>
                    </a:lnTo>
                    <a:lnTo>
                      <a:pt x="1073" y="1803"/>
                    </a:lnTo>
                    <a:lnTo>
                      <a:pt x="930" y="1435"/>
                    </a:lnTo>
                    <a:lnTo>
                      <a:pt x="731" y="1071"/>
                    </a:lnTo>
                    <a:lnTo>
                      <a:pt x="500" y="712"/>
                    </a:lnTo>
                    <a:lnTo>
                      <a:pt x="252" y="35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199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" name="Freeform 52"/>
              <p:cNvSpPr>
                <a:spLocks/>
              </p:cNvSpPr>
              <p:nvPr/>
            </p:nvSpPr>
            <p:spPr bwMode="auto">
              <a:xfrm>
                <a:off x="3962" y="2021"/>
                <a:ext cx="401" cy="972"/>
              </a:xfrm>
              <a:custGeom>
                <a:avLst/>
                <a:gdLst>
                  <a:gd name="T0" fmla="*/ 0 w 1204"/>
                  <a:gd name="T1" fmla="*/ 0 h 2915"/>
                  <a:gd name="T2" fmla="*/ 12 w 1204"/>
                  <a:gd name="T3" fmla="*/ 0 h 2915"/>
                  <a:gd name="T4" fmla="*/ 26 w 1204"/>
                  <a:gd name="T5" fmla="*/ 0 h 2915"/>
                  <a:gd name="T6" fmla="*/ 41 w 1204"/>
                  <a:gd name="T7" fmla="*/ 0 h 2915"/>
                  <a:gd name="T8" fmla="*/ 55 w 1204"/>
                  <a:gd name="T9" fmla="*/ 0 h 2915"/>
                  <a:gd name="T10" fmla="*/ 68 w 1204"/>
                  <a:gd name="T11" fmla="*/ 0 h 2915"/>
                  <a:gd name="T12" fmla="*/ 82 w 1204"/>
                  <a:gd name="T13" fmla="*/ 0 h 2915"/>
                  <a:gd name="T14" fmla="*/ 96 w 1204"/>
                  <a:gd name="T15" fmla="*/ 0 h 2915"/>
                  <a:gd name="T16" fmla="*/ 108 w 1204"/>
                  <a:gd name="T17" fmla="*/ 0 h 2915"/>
                  <a:gd name="T18" fmla="*/ 234 w 1204"/>
                  <a:gd name="T19" fmla="*/ 272 h 2915"/>
                  <a:gd name="T20" fmla="*/ 372 w 1204"/>
                  <a:gd name="T21" fmla="*/ 514 h 2915"/>
                  <a:gd name="T22" fmla="*/ 520 w 1204"/>
                  <a:gd name="T23" fmla="*/ 739 h 2915"/>
                  <a:gd name="T24" fmla="*/ 669 w 1204"/>
                  <a:gd name="T25" fmla="*/ 955 h 2915"/>
                  <a:gd name="T26" fmla="*/ 809 w 1204"/>
                  <a:gd name="T27" fmla="*/ 1180 h 2915"/>
                  <a:gd name="T28" fmla="*/ 941 w 1204"/>
                  <a:gd name="T29" fmla="*/ 1416 h 2915"/>
                  <a:gd name="T30" fmla="*/ 1053 w 1204"/>
                  <a:gd name="T31" fmla="*/ 1679 h 2915"/>
                  <a:gd name="T32" fmla="*/ 1137 w 1204"/>
                  <a:gd name="T33" fmla="*/ 1976 h 2915"/>
                  <a:gd name="T34" fmla="*/ 1169 w 1204"/>
                  <a:gd name="T35" fmla="*/ 2096 h 2915"/>
                  <a:gd name="T36" fmla="*/ 1193 w 1204"/>
                  <a:gd name="T37" fmla="*/ 2216 h 2915"/>
                  <a:gd name="T38" fmla="*/ 1204 w 1204"/>
                  <a:gd name="T39" fmla="*/ 2335 h 2915"/>
                  <a:gd name="T40" fmla="*/ 1204 w 1204"/>
                  <a:gd name="T41" fmla="*/ 2457 h 2915"/>
                  <a:gd name="T42" fmla="*/ 1193 w 1204"/>
                  <a:gd name="T43" fmla="*/ 2578 h 2915"/>
                  <a:gd name="T44" fmla="*/ 1172 w 1204"/>
                  <a:gd name="T45" fmla="*/ 2694 h 2915"/>
                  <a:gd name="T46" fmla="*/ 1143 w 1204"/>
                  <a:gd name="T47" fmla="*/ 2808 h 2915"/>
                  <a:gd name="T48" fmla="*/ 1102 w 1204"/>
                  <a:gd name="T49" fmla="*/ 2915 h 2915"/>
                  <a:gd name="T50" fmla="*/ 1094 w 1204"/>
                  <a:gd name="T51" fmla="*/ 2913 h 2915"/>
                  <a:gd name="T52" fmla="*/ 1085 w 1204"/>
                  <a:gd name="T53" fmla="*/ 2907 h 2915"/>
                  <a:gd name="T54" fmla="*/ 1075 w 1204"/>
                  <a:gd name="T55" fmla="*/ 2904 h 2915"/>
                  <a:gd name="T56" fmla="*/ 1067 w 1204"/>
                  <a:gd name="T57" fmla="*/ 2899 h 2915"/>
                  <a:gd name="T58" fmla="*/ 1059 w 1204"/>
                  <a:gd name="T59" fmla="*/ 2896 h 2915"/>
                  <a:gd name="T60" fmla="*/ 1049 w 1204"/>
                  <a:gd name="T61" fmla="*/ 2893 h 2915"/>
                  <a:gd name="T62" fmla="*/ 1043 w 1204"/>
                  <a:gd name="T63" fmla="*/ 2890 h 2915"/>
                  <a:gd name="T64" fmla="*/ 1035 w 1204"/>
                  <a:gd name="T65" fmla="*/ 2887 h 2915"/>
                  <a:gd name="T66" fmla="*/ 1123 w 1204"/>
                  <a:gd name="T67" fmla="*/ 2473 h 2915"/>
                  <a:gd name="T68" fmla="*/ 1108 w 1204"/>
                  <a:gd name="T69" fmla="*/ 2079 h 2915"/>
                  <a:gd name="T70" fmla="*/ 1011 w 1204"/>
                  <a:gd name="T71" fmla="*/ 1702 h 2915"/>
                  <a:gd name="T72" fmla="*/ 854 w 1204"/>
                  <a:gd name="T73" fmla="*/ 1340 h 2915"/>
                  <a:gd name="T74" fmla="*/ 652 w 1204"/>
                  <a:gd name="T75" fmla="*/ 995 h 2915"/>
                  <a:gd name="T76" fmla="*/ 429 w 1204"/>
                  <a:gd name="T77" fmla="*/ 657 h 2915"/>
                  <a:gd name="T78" fmla="*/ 205 w 1204"/>
                  <a:gd name="T79" fmla="*/ 328 h 2915"/>
                  <a:gd name="T80" fmla="*/ 0 w 1204"/>
                  <a:gd name="T81" fmla="*/ 0 h 29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04" h="2915">
                    <a:moveTo>
                      <a:pt x="0" y="0"/>
                    </a:moveTo>
                    <a:lnTo>
                      <a:pt x="12" y="0"/>
                    </a:lnTo>
                    <a:lnTo>
                      <a:pt x="26" y="0"/>
                    </a:lnTo>
                    <a:lnTo>
                      <a:pt x="41" y="0"/>
                    </a:lnTo>
                    <a:lnTo>
                      <a:pt x="55" y="0"/>
                    </a:lnTo>
                    <a:lnTo>
                      <a:pt x="68" y="0"/>
                    </a:lnTo>
                    <a:lnTo>
                      <a:pt x="82" y="0"/>
                    </a:lnTo>
                    <a:lnTo>
                      <a:pt x="96" y="0"/>
                    </a:lnTo>
                    <a:lnTo>
                      <a:pt x="108" y="0"/>
                    </a:lnTo>
                    <a:lnTo>
                      <a:pt x="234" y="272"/>
                    </a:lnTo>
                    <a:lnTo>
                      <a:pt x="372" y="514"/>
                    </a:lnTo>
                    <a:lnTo>
                      <a:pt x="520" y="739"/>
                    </a:lnTo>
                    <a:lnTo>
                      <a:pt x="669" y="955"/>
                    </a:lnTo>
                    <a:lnTo>
                      <a:pt x="809" y="1180"/>
                    </a:lnTo>
                    <a:lnTo>
                      <a:pt x="941" y="1416"/>
                    </a:lnTo>
                    <a:lnTo>
                      <a:pt x="1053" y="1679"/>
                    </a:lnTo>
                    <a:lnTo>
                      <a:pt x="1137" y="1976"/>
                    </a:lnTo>
                    <a:lnTo>
                      <a:pt x="1169" y="2096"/>
                    </a:lnTo>
                    <a:lnTo>
                      <a:pt x="1193" y="2216"/>
                    </a:lnTo>
                    <a:lnTo>
                      <a:pt x="1204" y="2335"/>
                    </a:lnTo>
                    <a:lnTo>
                      <a:pt x="1204" y="2457"/>
                    </a:lnTo>
                    <a:lnTo>
                      <a:pt x="1193" y="2578"/>
                    </a:lnTo>
                    <a:lnTo>
                      <a:pt x="1172" y="2694"/>
                    </a:lnTo>
                    <a:lnTo>
                      <a:pt x="1143" y="2808"/>
                    </a:lnTo>
                    <a:lnTo>
                      <a:pt x="1102" y="2915"/>
                    </a:lnTo>
                    <a:lnTo>
                      <a:pt x="1094" y="2913"/>
                    </a:lnTo>
                    <a:lnTo>
                      <a:pt x="1085" y="2907"/>
                    </a:lnTo>
                    <a:lnTo>
                      <a:pt x="1075" y="2904"/>
                    </a:lnTo>
                    <a:lnTo>
                      <a:pt x="1067" y="2899"/>
                    </a:lnTo>
                    <a:lnTo>
                      <a:pt x="1059" y="2896"/>
                    </a:lnTo>
                    <a:lnTo>
                      <a:pt x="1049" y="2893"/>
                    </a:lnTo>
                    <a:lnTo>
                      <a:pt x="1043" y="2890"/>
                    </a:lnTo>
                    <a:lnTo>
                      <a:pt x="1035" y="2887"/>
                    </a:lnTo>
                    <a:lnTo>
                      <a:pt x="1123" y="2473"/>
                    </a:lnTo>
                    <a:lnTo>
                      <a:pt x="1108" y="2079"/>
                    </a:lnTo>
                    <a:lnTo>
                      <a:pt x="1011" y="1702"/>
                    </a:lnTo>
                    <a:lnTo>
                      <a:pt x="854" y="1340"/>
                    </a:lnTo>
                    <a:lnTo>
                      <a:pt x="652" y="995"/>
                    </a:lnTo>
                    <a:lnTo>
                      <a:pt x="429" y="657"/>
                    </a:lnTo>
                    <a:lnTo>
                      <a:pt x="205" y="32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1B3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" name="Freeform 53"/>
              <p:cNvSpPr>
                <a:spLocks/>
              </p:cNvSpPr>
              <p:nvPr/>
            </p:nvSpPr>
            <p:spPr bwMode="auto">
              <a:xfrm>
                <a:off x="3976" y="2019"/>
                <a:ext cx="394" cy="961"/>
              </a:xfrm>
              <a:custGeom>
                <a:avLst/>
                <a:gdLst>
                  <a:gd name="T0" fmla="*/ 0 w 1182"/>
                  <a:gd name="T1" fmla="*/ 0 h 2881"/>
                  <a:gd name="T2" fmla="*/ 102 w 1182"/>
                  <a:gd name="T3" fmla="*/ 0 h 2881"/>
                  <a:gd name="T4" fmla="*/ 231 w 1182"/>
                  <a:gd name="T5" fmla="*/ 319 h 2881"/>
                  <a:gd name="T6" fmla="*/ 380 w 1182"/>
                  <a:gd name="T7" fmla="*/ 596 h 2881"/>
                  <a:gd name="T8" fmla="*/ 538 w 1182"/>
                  <a:gd name="T9" fmla="*/ 844 h 2881"/>
                  <a:gd name="T10" fmla="*/ 698 w 1182"/>
                  <a:gd name="T11" fmla="*/ 1081 h 2881"/>
                  <a:gd name="T12" fmla="*/ 854 w 1182"/>
                  <a:gd name="T13" fmla="*/ 1325 h 2881"/>
                  <a:gd name="T14" fmla="*/ 988 w 1182"/>
                  <a:gd name="T15" fmla="*/ 1589 h 2881"/>
                  <a:gd name="T16" fmla="*/ 1099 w 1182"/>
                  <a:gd name="T17" fmla="*/ 1888 h 2881"/>
                  <a:gd name="T18" fmla="*/ 1177 w 1182"/>
                  <a:gd name="T19" fmla="*/ 2239 h 2881"/>
                  <a:gd name="T20" fmla="*/ 1182 w 1182"/>
                  <a:gd name="T21" fmla="*/ 2324 h 2881"/>
                  <a:gd name="T22" fmla="*/ 1177 w 1182"/>
                  <a:gd name="T23" fmla="*/ 2411 h 2881"/>
                  <a:gd name="T24" fmla="*/ 1169 w 1182"/>
                  <a:gd name="T25" fmla="*/ 2495 h 2881"/>
                  <a:gd name="T26" fmla="*/ 1152 w 1182"/>
                  <a:gd name="T27" fmla="*/ 2581 h 2881"/>
                  <a:gd name="T28" fmla="*/ 1134 w 1182"/>
                  <a:gd name="T29" fmla="*/ 2665 h 2881"/>
                  <a:gd name="T30" fmla="*/ 1114 w 1182"/>
                  <a:gd name="T31" fmla="*/ 2743 h 2881"/>
                  <a:gd name="T32" fmla="*/ 1090 w 1182"/>
                  <a:gd name="T33" fmla="*/ 2816 h 2881"/>
                  <a:gd name="T34" fmla="*/ 1072 w 1182"/>
                  <a:gd name="T35" fmla="*/ 2881 h 2881"/>
                  <a:gd name="T36" fmla="*/ 1037 w 1182"/>
                  <a:gd name="T37" fmla="*/ 2846 h 2881"/>
                  <a:gd name="T38" fmla="*/ 1104 w 1182"/>
                  <a:gd name="T39" fmla="*/ 2397 h 2881"/>
                  <a:gd name="T40" fmla="*/ 1069 w 1182"/>
                  <a:gd name="T41" fmla="*/ 1985 h 2881"/>
                  <a:gd name="T42" fmla="*/ 953 w 1182"/>
                  <a:gd name="T43" fmla="*/ 1605 h 2881"/>
                  <a:gd name="T44" fmla="*/ 781 w 1182"/>
                  <a:gd name="T45" fmla="*/ 1252 h 2881"/>
                  <a:gd name="T46" fmla="*/ 573 w 1182"/>
                  <a:gd name="T47" fmla="*/ 923 h 2881"/>
                  <a:gd name="T48" fmla="*/ 359 w 1182"/>
                  <a:gd name="T49" fmla="*/ 607 h 2881"/>
                  <a:gd name="T50" fmla="*/ 161 w 1182"/>
                  <a:gd name="T51" fmla="*/ 302 h 2881"/>
                  <a:gd name="T52" fmla="*/ 0 w 1182"/>
                  <a:gd name="T53" fmla="*/ 0 h 28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182" h="2881">
                    <a:moveTo>
                      <a:pt x="0" y="0"/>
                    </a:moveTo>
                    <a:lnTo>
                      <a:pt x="102" y="0"/>
                    </a:lnTo>
                    <a:lnTo>
                      <a:pt x="231" y="319"/>
                    </a:lnTo>
                    <a:lnTo>
                      <a:pt x="380" y="596"/>
                    </a:lnTo>
                    <a:lnTo>
                      <a:pt x="538" y="844"/>
                    </a:lnTo>
                    <a:lnTo>
                      <a:pt x="698" y="1081"/>
                    </a:lnTo>
                    <a:lnTo>
                      <a:pt x="854" y="1325"/>
                    </a:lnTo>
                    <a:lnTo>
                      <a:pt x="988" y="1589"/>
                    </a:lnTo>
                    <a:lnTo>
                      <a:pt x="1099" y="1888"/>
                    </a:lnTo>
                    <a:lnTo>
                      <a:pt x="1177" y="2239"/>
                    </a:lnTo>
                    <a:lnTo>
                      <a:pt x="1182" y="2324"/>
                    </a:lnTo>
                    <a:lnTo>
                      <a:pt x="1177" y="2411"/>
                    </a:lnTo>
                    <a:lnTo>
                      <a:pt x="1169" y="2495"/>
                    </a:lnTo>
                    <a:lnTo>
                      <a:pt x="1152" y="2581"/>
                    </a:lnTo>
                    <a:lnTo>
                      <a:pt x="1134" y="2665"/>
                    </a:lnTo>
                    <a:lnTo>
                      <a:pt x="1114" y="2743"/>
                    </a:lnTo>
                    <a:lnTo>
                      <a:pt x="1090" y="2816"/>
                    </a:lnTo>
                    <a:lnTo>
                      <a:pt x="1072" y="2881"/>
                    </a:lnTo>
                    <a:lnTo>
                      <a:pt x="1037" y="2846"/>
                    </a:lnTo>
                    <a:lnTo>
                      <a:pt x="1104" y="2397"/>
                    </a:lnTo>
                    <a:lnTo>
                      <a:pt x="1069" y="1985"/>
                    </a:lnTo>
                    <a:lnTo>
                      <a:pt x="953" y="1605"/>
                    </a:lnTo>
                    <a:lnTo>
                      <a:pt x="781" y="1252"/>
                    </a:lnTo>
                    <a:lnTo>
                      <a:pt x="573" y="923"/>
                    </a:lnTo>
                    <a:lnTo>
                      <a:pt x="359" y="607"/>
                    </a:lnTo>
                    <a:lnTo>
                      <a:pt x="161" y="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3C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" name="Freeform 54"/>
              <p:cNvSpPr>
                <a:spLocks/>
              </p:cNvSpPr>
              <p:nvPr/>
            </p:nvSpPr>
            <p:spPr bwMode="auto">
              <a:xfrm>
                <a:off x="4554" y="2373"/>
                <a:ext cx="703" cy="623"/>
              </a:xfrm>
              <a:custGeom>
                <a:avLst/>
                <a:gdLst>
                  <a:gd name="T0" fmla="*/ 1242 w 2111"/>
                  <a:gd name="T1" fmla="*/ 3 h 1871"/>
                  <a:gd name="T2" fmla="*/ 1411 w 2111"/>
                  <a:gd name="T3" fmla="*/ 41 h 1871"/>
                  <a:gd name="T4" fmla="*/ 1575 w 2111"/>
                  <a:gd name="T5" fmla="*/ 114 h 1871"/>
                  <a:gd name="T6" fmla="*/ 1728 w 2111"/>
                  <a:gd name="T7" fmla="*/ 216 h 1871"/>
                  <a:gd name="T8" fmla="*/ 1863 w 2111"/>
                  <a:gd name="T9" fmla="*/ 345 h 1871"/>
                  <a:gd name="T10" fmla="*/ 1976 w 2111"/>
                  <a:gd name="T11" fmla="*/ 493 h 1871"/>
                  <a:gd name="T12" fmla="*/ 2057 w 2111"/>
                  <a:gd name="T13" fmla="*/ 656 h 1871"/>
                  <a:gd name="T14" fmla="*/ 2105 w 2111"/>
                  <a:gd name="T15" fmla="*/ 828 h 1871"/>
                  <a:gd name="T16" fmla="*/ 2111 w 2111"/>
                  <a:gd name="T17" fmla="*/ 1006 h 1871"/>
                  <a:gd name="T18" fmla="*/ 2092 w 2111"/>
                  <a:gd name="T19" fmla="*/ 1130 h 1871"/>
                  <a:gd name="T20" fmla="*/ 2073 w 2111"/>
                  <a:gd name="T21" fmla="*/ 1246 h 1871"/>
                  <a:gd name="T22" fmla="*/ 2041 w 2111"/>
                  <a:gd name="T23" fmla="*/ 1362 h 1871"/>
                  <a:gd name="T24" fmla="*/ 1996 w 2111"/>
                  <a:gd name="T25" fmla="*/ 1470 h 1871"/>
                  <a:gd name="T26" fmla="*/ 1935 w 2111"/>
                  <a:gd name="T27" fmla="*/ 1570 h 1871"/>
                  <a:gd name="T28" fmla="*/ 1858 w 2111"/>
                  <a:gd name="T29" fmla="*/ 1661 h 1871"/>
                  <a:gd name="T30" fmla="*/ 1763 w 2111"/>
                  <a:gd name="T31" fmla="*/ 1737 h 1871"/>
                  <a:gd name="T32" fmla="*/ 1643 w 2111"/>
                  <a:gd name="T33" fmla="*/ 1791 h 1871"/>
                  <a:gd name="T34" fmla="*/ 1578 w 2111"/>
                  <a:gd name="T35" fmla="*/ 1815 h 1871"/>
                  <a:gd name="T36" fmla="*/ 1511 w 2111"/>
                  <a:gd name="T37" fmla="*/ 1833 h 1871"/>
                  <a:gd name="T38" fmla="*/ 1438 w 2111"/>
                  <a:gd name="T39" fmla="*/ 1850 h 1871"/>
                  <a:gd name="T40" fmla="*/ 1365 w 2111"/>
                  <a:gd name="T41" fmla="*/ 1859 h 1871"/>
                  <a:gd name="T42" fmla="*/ 1289 w 2111"/>
                  <a:gd name="T43" fmla="*/ 1868 h 1871"/>
                  <a:gd name="T44" fmla="*/ 1212 w 2111"/>
                  <a:gd name="T45" fmla="*/ 1871 h 1871"/>
                  <a:gd name="T46" fmla="*/ 1137 w 2111"/>
                  <a:gd name="T47" fmla="*/ 1868 h 1871"/>
                  <a:gd name="T48" fmla="*/ 1064 w 2111"/>
                  <a:gd name="T49" fmla="*/ 1861 h 1871"/>
                  <a:gd name="T50" fmla="*/ 848 w 2111"/>
                  <a:gd name="T51" fmla="*/ 1821 h 1871"/>
                  <a:gd name="T52" fmla="*/ 646 w 2111"/>
                  <a:gd name="T53" fmla="*/ 1740 h 1871"/>
                  <a:gd name="T54" fmla="*/ 458 w 2111"/>
                  <a:gd name="T55" fmla="*/ 1629 h 1871"/>
                  <a:gd name="T56" fmla="*/ 294 w 2111"/>
                  <a:gd name="T57" fmla="*/ 1489 h 1871"/>
                  <a:gd name="T58" fmla="*/ 161 w 2111"/>
                  <a:gd name="T59" fmla="*/ 1330 h 1871"/>
                  <a:gd name="T60" fmla="*/ 64 w 2111"/>
                  <a:gd name="T61" fmla="*/ 1156 h 1871"/>
                  <a:gd name="T62" fmla="*/ 5 w 2111"/>
                  <a:gd name="T63" fmla="*/ 974 h 1871"/>
                  <a:gd name="T64" fmla="*/ 0 w 2111"/>
                  <a:gd name="T65" fmla="*/ 788 h 1871"/>
                  <a:gd name="T66" fmla="*/ 8 w 2111"/>
                  <a:gd name="T67" fmla="*/ 733 h 1871"/>
                  <a:gd name="T68" fmla="*/ 19 w 2111"/>
                  <a:gd name="T69" fmla="*/ 677 h 1871"/>
                  <a:gd name="T70" fmla="*/ 38 w 2111"/>
                  <a:gd name="T71" fmla="*/ 621 h 1871"/>
                  <a:gd name="T72" fmla="*/ 59 w 2111"/>
                  <a:gd name="T73" fmla="*/ 569 h 1871"/>
                  <a:gd name="T74" fmla="*/ 81 w 2111"/>
                  <a:gd name="T75" fmla="*/ 520 h 1871"/>
                  <a:gd name="T76" fmla="*/ 108 w 2111"/>
                  <a:gd name="T77" fmla="*/ 472 h 1871"/>
                  <a:gd name="T78" fmla="*/ 134 w 2111"/>
                  <a:gd name="T79" fmla="*/ 426 h 1871"/>
                  <a:gd name="T80" fmla="*/ 167 w 2111"/>
                  <a:gd name="T81" fmla="*/ 383 h 1871"/>
                  <a:gd name="T82" fmla="*/ 234 w 2111"/>
                  <a:gd name="T83" fmla="*/ 297 h 1871"/>
                  <a:gd name="T84" fmla="*/ 298 w 2111"/>
                  <a:gd name="T85" fmla="*/ 234 h 1871"/>
                  <a:gd name="T86" fmla="*/ 361 w 2111"/>
                  <a:gd name="T87" fmla="*/ 187 h 1871"/>
                  <a:gd name="T88" fmla="*/ 426 w 2111"/>
                  <a:gd name="T89" fmla="*/ 157 h 1871"/>
                  <a:gd name="T90" fmla="*/ 499 w 2111"/>
                  <a:gd name="T91" fmla="*/ 137 h 1871"/>
                  <a:gd name="T92" fmla="*/ 579 w 2111"/>
                  <a:gd name="T93" fmla="*/ 122 h 1871"/>
                  <a:gd name="T94" fmla="*/ 666 w 2111"/>
                  <a:gd name="T95" fmla="*/ 114 h 1871"/>
                  <a:gd name="T96" fmla="*/ 771 w 2111"/>
                  <a:gd name="T97" fmla="*/ 108 h 1871"/>
                  <a:gd name="T98" fmla="*/ 827 w 2111"/>
                  <a:gd name="T99" fmla="*/ 84 h 1871"/>
                  <a:gd name="T100" fmla="*/ 886 w 2111"/>
                  <a:gd name="T101" fmla="*/ 65 h 1871"/>
                  <a:gd name="T102" fmla="*/ 944 w 2111"/>
                  <a:gd name="T103" fmla="*/ 44 h 1871"/>
                  <a:gd name="T104" fmla="*/ 1005 w 2111"/>
                  <a:gd name="T105" fmla="*/ 27 h 1871"/>
                  <a:gd name="T106" fmla="*/ 1064 w 2111"/>
                  <a:gd name="T107" fmla="*/ 14 h 1871"/>
                  <a:gd name="T108" fmla="*/ 1123 w 2111"/>
                  <a:gd name="T109" fmla="*/ 3 h 1871"/>
                  <a:gd name="T110" fmla="*/ 1181 w 2111"/>
                  <a:gd name="T111" fmla="*/ 0 h 1871"/>
                  <a:gd name="T112" fmla="*/ 1242 w 2111"/>
                  <a:gd name="T113" fmla="*/ 3 h 18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2111" h="1871">
                    <a:moveTo>
                      <a:pt x="1242" y="3"/>
                    </a:moveTo>
                    <a:lnTo>
                      <a:pt x="1411" y="41"/>
                    </a:lnTo>
                    <a:lnTo>
                      <a:pt x="1575" y="114"/>
                    </a:lnTo>
                    <a:lnTo>
                      <a:pt x="1728" y="216"/>
                    </a:lnTo>
                    <a:lnTo>
                      <a:pt x="1863" y="345"/>
                    </a:lnTo>
                    <a:lnTo>
                      <a:pt x="1976" y="493"/>
                    </a:lnTo>
                    <a:lnTo>
                      <a:pt x="2057" y="656"/>
                    </a:lnTo>
                    <a:lnTo>
                      <a:pt x="2105" y="828"/>
                    </a:lnTo>
                    <a:lnTo>
                      <a:pt x="2111" y="1006"/>
                    </a:lnTo>
                    <a:lnTo>
                      <a:pt x="2092" y="1130"/>
                    </a:lnTo>
                    <a:lnTo>
                      <a:pt x="2073" y="1246"/>
                    </a:lnTo>
                    <a:lnTo>
                      <a:pt x="2041" y="1362"/>
                    </a:lnTo>
                    <a:lnTo>
                      <a:pt x="1996" y="1470"/>
                    </a:lnTo>
                    <a:lnTo>
                      <a:pt x="1935" y="1570"/>
                    </a:lnTo>
                    <a:lnTo>
                      <a:pt x="1858" y="1661"/>
                    </a:lnTo>
                    <a:lnTo>
                      <a:pt x="1763" y="1737"/>
                    </a:lnTo>
                    <a:lnTo>
                      <a:pt x="1643" y="1791"/>
                    </a:lnTo>
                    <a:lnTo>
                      <a:pt x="1578" y="1815"/>
                    </a:lnTo>
                    <a:lnTo>
                      <a:pt x="1511" y="1833"/>
                    </a:lnTo>
                    <a:lnTo>
                      <a:pt x="1438" y="1850"/>
                    </a:lnTo>
                    <a:lnTo>
                      <a:pt x="1365" y="1859"/>
                    </a:lnTo>
                    <a:lnTo>
                      <a:pt x="1289" y="1868"/>
                    </a:lnTo>
                    <a:lnTo>
                      <a:pt x="1212" y="1871"/>
                    </a:lnTo>
                    <a:lnTo>
                      <a:pt x="1137" y="1868"/>
                    </a:lnTo>
                    <a:lnTo>
                      <a:pt x="1064" y="1861"/>
                    </a:lnTo>
                    <a:lnTo>
                      <a:pt x="848" y="1821"/>
                    </a:lnTo>
                    <a:lnTo>
                      <a:pt x="646" y="1740"/>
                    </a:lnTo>
                    <a:lnTo>
                      <a:pt x="458" y="1629"/>
                    </a:lnTo>
                    <a:lnTo>
                      <a:pt x="294" y="1489"/>
                    </a:lnTo>
                    <a:lnTo>
                      <a:pt x="161" y="1330"/>
                    </a:lnTo>
                    <a:lnTo>
                      <a:pt x="64" y="1156"/>
                    </a:lnTo>
                    <a:lnTo>
                      <a:pt x="5" y="974"/>
                    </a:lnTo>
                    <a:lnTo>
                      <a:pt x="0" y="788"/>
                    </a:lnTo>
                    <a:lnTo>
                      <a:pt x="8" y="733"/>
                    </a:lnTo>
                    <a:lnTo>
                      <a:pt x="19" y="677"/>
                    </a:lnTo>
                    <a:lnTo>
                      <a:pt x="38" y="621"/>
                    </a:lnTo>
                    <a:lnTo>
                      <a:pt x="59" y="569"/>
                    </a:lnTo>
                    <a:lnTo>
                      <a:pt x="81" y="520"/>
                    </a:lnTo>
                    <a:lnTo>
                      <a:pt x="108" y="472"/>
                    </a:lnTo>
                    <a:lnTo>
                      <a:pt x="134" y="426"/>
                    </a:lnTo>
                    <a:lnTo>
                      <a:pt x="167" y="383"/>
                    </a:lnTo>
                    <a:lnTo>
                      <a:pt x="234" y="297"/>
                    </a:lnTo>
                    <a:lnTo>
                      <a:pt x="298" y="234"/>
                    </a:lnTo>
                    <a:lnTo>
                      <a:pt x="361" y="187"/>
                    </a:lnTo>
                    <a:lnTo>
                      <a:pt x="426" y="157"/>
                    </a:lnTo>
                    <a:lnTo>
                      <a:pt x="499" y="137"/>
                    </a:lnTo>
                    <a:lnTo>
                      <a:pt x="579" y="122"/>
                    </a:lnTo>
                    <a:lnTo>
                      <a:pt x="666" y="114"/>
                    </a:lnTo>
                    <a:lnTo>
                      <a:pt x="771" y="108"/>
                    </a:lnTo>
                    <a:lnTo>
                      <a:pt x="827" y="84"/>
                    </a:lnTo>
                    <a:lnTo>
                      <a:pt x="886" y="65"/>
                    </a:lnTo>
                    <a:lnTo>
                      <a:pt x="944" y="44"/>
                    </a:lnTo>
                    <a:lnTo>
                      <a:pt x="1005" y="27"/>
                    </a:lnTo>
                    <a:lnTo>
                      <a:pt x="1064" y="14"/>
                    </a:lnTo>
                    <a:lnTo>
                      <a:pt x="1123" y="3"/>
                    </a:lnTo>
                    <a:lnTo>
                      <a:pt x="1181" y="0"/>
                    </a:lnTo>
                    <a:lnTo>
                      <a:pt x="1242" y="3"/>
                    </a:lnTo>
                    <a:close/>
                  </a:path>
                </a:pathLst>
              </a:custGeom>
              <a:solidFill>
                <a:srgbClr val="FF1721"/>
              </a:solidFill>
              <a:ln w="6">
                <a:solidFill>
                  <a:srgbClr val="FF9E9E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" name="Freeform 55"/>
              <p:cNvSpPr>
                <a:spLocks/>
              </p:cNvSpPr>
              <p:nvPr/>
            </p:nvSpPr>
            <p:spPr bwMode="auto">
              <a:xfrm>
                <a:off x="3952" y="2946"/>
                <a:ext cx="681" cy="636"/>
              </a:xfrm>
              <a:custGeom>
                <a:avLst/>
                <a:gdLst>
                  <a:gd name="T0" fmla="*/ 1500 w 2041"/>
                  <a:gd name="T1" fmla="*/ 77 h 1907"/>
                  <a:gd name="T2" fmla="*/ 1645 w 2041"/>
                  <a:gd name="T3" fmla="*/ 150 h 1907"/>
                  <a:gd name="T4" fmla="*/ 1774 w 2041"/>
                  <a:gd name="T5" fmla="*/ 255 h 1907"/>
                  <a:gd name="T6" fmla="*/ 1882 w 2041"/>
                  <a:gd name="T7" fmla="*/ 389 h 1907"/>
                  <a:gd name="T8" fmla="*/ 1965 w 2041"/>
                  <a:gd name="T9" fmla="*/ 541 h 1907"/>
                  <a:gd name="T10" fmla="*/ 2017 w 2041"/>
                  <a:gd name="T11" fmla="*/ 710 h 1907"/>
                  <a:gd name="T12" fmla="*/ 2041 w 2041"/>
                  <a:gd name="T13" fmla="*/ 888 h 1907"/>
                  <a:gd name="T14" fmla="*/ 2022 w 2041"/>
                  <a:gd name="T15" fmla="*/ 1066 h 1907"/>
                  <a:gd name="T16" fmla="*/ 1965 w 2041"/>
                  <a:gd name="T17" fmla="*/ 1241 h 1907"/>
                  <a:gd name="T18" fmla="*/ 1909 w 2041"/>
                  <a:gd name="T19" fmla="*/ 1359 h 1907"/>
                  <a:gd name="T20" fmla="*/ 1844 w 2041"/>
                  <a:gd name="T21" fmla="*/ 1469 h 1907"/>
                  <a:gd name="T22" fmla="*/ 1772 w 2041"/>
                  <a:gd name="T23" fmla="*/ 1572 h 1907"/>
                  <a:gd name="T24" fmla="*/ 1689 w 2041"/>
                  <a:gd name="T25" fmla="*/ 1667 h 1907"/>
                  <a:gd name="T26" fmla="*/ 1596 w 2041"/>
                  <a:gd name="T27" fmla="*/ 1750 h 1907"/>
                  <a:gd name="T28" fmla="*/ 1491 w 2041"/>
                  <a:gd name="T29" fmla="*/ 1815 h 1907"/>
                  <a:gd name="T30" fmla="*/ 1373 w 2041"/>
                  <a:gd name="T31" fmla="*/ 1866 h 1907"/>
                  <a:gd name="T32" fmla="*/ 1242 w 2041"/>
                  <a:gd name="T33" fmla="*/ 1895 h 1907"/>
                  <a:gd name="T34" fmla="*/ 1174 w 2041"/>
                  <a:gd name="T35" fmla="*/ 1904 h 1907"/>
                  <a:gd name="T36" fmla="*/ 1107 w 2041"/>
                  <a:gd name="T37" fmla="*/ 1907 h 1907"/>
                  <a:gd name="T38" fmla="*/ 1037 w 2041"/>
                  <a:gd name="T39" fmla="*/ 1907 h 1907"/>
                  <a:gd name="T40" fmla="*/ 967 w 2041"/>
                  <a:gd name="T41" fmla="*/ 1901 h 1907"/>
                  <a:gd name="T42" fmla="*/ 894 w 2041"/>
                  <a:gd name="T43" fmla="*/ 1895 h 1907"/>
                  <a:gd name="T44" fmla="*/ 824 w 2041"/>
                  <a:gd name="T45" fmla="*/ 1886 h 1907"/>
                  <a:gd name="T46" fmla="*/ 754 w 2041"/>
                  <a:gd name="T47" fmla="*/ 1872 h 1907"/>
                  <a:gd name="T48" fmla="*/ 684 w 2041"/>
                  <a:gd name="T49" fmla="*/ 1858 h 1907"/>
                  <a:gd name="T50" fmla="*/ 503 w 2041"/>
                  <a:gd name="T51" fmla="*/ 1752 h 1907"/>
                  <a:gd name="T52" fmla="*/ 345 w 2041"/>
                  <a:gd name="T53" fmla="*/ 1621 h 1907"/>
                  <a:gd name="T54" fmla="*/ 210 w 2041"/>
                  <a:gd name="T55" fmla="*/ 1469 h 1907"/>
                  <a:gd name="T56" fmla="*/ 105 w 2041"/>
                  <a:gd name="T57" fmla="*/ 1300 h 1907"/>
                  <a:gd name="T58" fmla="*/ 35 w 2041"/>
                  <a:gd name="T59" fmla="*/ 1119 h 1907"/>
                  <a:gd name="T60" fmla="*/ 0 w 2041"/>
                  <a:gd name="T61" fmla="*/ 932 h 1907"/>
                  <a:gd name="T62" fmla="*/ 8 w 2041"/>
                  <a:gd name="T63" fmla="*/ 747 h 1907"/>
                  <a:gd name="T64" fmla="*/ 64 w 2041"/>
                  <a:gd name="T65" fmla="*/ 564 h 1907"/>
                  <a:gd name="T66" fmla="*/ 90 w 2041"/>
                  <a:gd name="T67" fmla="*/ 512 h 1907"/>
                  <a:gd name="T68" fmla="*/ 122 w 2041"/>
                  <a:gd name="T69" fmla="*/ 459 h 1907"/>
                  <a:gd name="T70" fmla="*/ 154 w 2041"/>
                  <a:gd name="T71" fmla="*/ 410 h 1907"/>
                  <a:gd name="T72" fmla="*/ 192 w 2041"/>
                  <a:gd name="T73" fmla="*/ 361 h 1907"/>
                  <a:gd name="T74" fmla="*/ 234 w 2041"/>
                  <a:gd name="T75" fmla="*/ 313 h 1907"/>
                  <a:gd name="T76" fmla="*/ 275 w 2041"/>
                  <a:gd name="T77" fmla="*/ 272 h 1907"/>
                  <a:gd name="T78" fmla="*/ 315 w 2041"/>
                  <a:gd name="T79" fmla="*/ 232 h 1907"/>
                  <a:gd name="T80" fmla="*/ 361 w 2041"/>
                  <a:gd name="T81" fmla="*/ 194 h 1907"/>
                  <a:gd name="T82" fmla="*/ 461 w 2041"/>
                  <a:gd name="T83" fmla="*/ 124 h 1907"/>
                  <a:gd name="T84" fmla="*/ 561 w 2041"/>
                  <a:gd name="T85" fmla="*/ 70 h 1907"/>
                  <a:gd name="T86" fmla="*/ 660 w 2041"/>
                  <a:gd name="T87" fmla="*/ 33 h 1907"/>
                  <a:gd name="T88" fmla="*/ 760 w 2041"/>
                  <a:gd name="T89" fmla="*/ 10 h 1907"/>
                  <a:gd name="T90" fmla="*/ 853 w 2041"/>
                  <a:gd name="T91" fmla="*/ 0 h 1907"/>
                  <a:gd name="T92" fmla="*/ 940 w 2041"/>
                  <a:gd name="T93" fmla="*/ 7 h 1907"/>
                  <a:gd name="T94" fmla="*/ 1023 w 2041"/>
                  <a:gd name="T95" fmla="*/ 24 h 1907"/>
                  <a:gd name="T96" fmla="*/ 1096 w 2041"/>
                  <a:gd name="T97" fmla="*/ 56 h 1907"/>
                  <a:gd name="T98" fmla="*/ 1155 w 2041"/>
                  <a:gd name="T99" fmla="*/ 48 h 1907"/>
                  <a:gd name="T100" fmla="*/ 1207 w 2041"/>
                  <a:gd name="T101" fmla="*/ 42 h 1907"/>
                  <a:gd name="T102" fmla="*/ 1257 w 2041"/>
                  <a:gd name="T103" fmla="*/ 38 h 1907"/>
                  <a:gd name="T104" fmla="*/ 1303 w 2041"/>
                  <a:gd name="T105" fmla="*/ 35 h 1907"/>
                  <a:gd name="T106" fmla="*/ 1347 w 2041"/>
                  <a:gd name="T107" fmla="*/ 38 h 1907"/>
                  <a:gd name="T108" fmla="*/ 1397 w 2041"/>
                  <a:gd name="T109" fmla="*/ 48 h 1907"/>
                  <a:gd name="T110" fmla="*/ 1446 w 2041"/>
                  <a:gd name="T111" fmla="*/ 59 h 1907"/>
                  <a:gd name="T112" fmla="*/ 1500 w 2041"/>
                  <a:gd name="T113" fmla="*/ 77 h 19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2041" h="1907">
                    <a:moveTo>
                      <a:pt x="1500" y="77"/>
                    </a:moveTo>
                    <a:lnTo>
                      <a:pt x="1645" y="150"/>
                    </a:lnTo>
                    <a:lnTo>
                      <a:pt x="1774" y="255"/>
                    </a:lnTo>
                    <a:lnTo>
                      <a:pt x="1882" y="389"/>
                    </a:lnTo>
                    <a:lnTo>
                      <a:pt x="1965" y="541"/>
                    </a:lnTo>
                    <a:lnTo>
                      <a:pt x="2017" y="710"/>
                    </a:lnTo>
                    <a:lnTo>
                      <a:pt x="2041" y="888"/>
                    </a:lnTo>
                    <a:lnTo>
                      <a:pt x="2022" y="1066"/>
                    </a:lnTo>
                    <a:lnTo>
                      <a:pt x="1965" y="1241"/>
                    </a:lnTo>
                    <a:lnTo>
                      <a:pt x="1909" y="1359"/>
                    </a:lnTo>
                    <a:lnTo>
                      <a:pt x="1844" y="1469"/>
                    </a:lnTo>
                    <a:lnTo>
                      <a:pt x="1772" y="1572"/>
                    </a:lnTo>
                    <a:lnTo>
                      <a:pt x="1689" y="1667"/>
                    </a:lnTo>
                    <a:lnTo>
                      <a:pt x="1596" y="1750"/>
                    </a:lnTo>
                    <a:lnTo>
                      <a:pt x="1491" y="1815"/>
                    </a:lnTo>
                    <a:lnTo>
                      <a:pt x="1373" y="1866"/>
                    </a:lnTo>
                    <a:lnTo>
                      <a:pt x="1242" y="1895"/>
                    </a:lnTo>
                    <a:lnTo>
                      <a:pt x="1174" y="1904"/>
                    </a:lnTo>
                    <a:lnTo>
                      <a:pt x="1107" y="1907"/>
                    </a:lnTo>
                    <a:lnTo>
                      <a:pt x="1037" y="1907"/>
                    </a:lnTo>
                    <a:lnTo>
                      <a:pt x="967" y="1901"/>
                    </a:lnTo>
                    <a:lnTo>
                      <a:pt x="894" y="1895"/>
                    </a:lnTo>
                    <a:lnTo>
                      <a:pt x="824" y="1886"/>
                    </a:lnTo>
                    <a:lnTo>
                      <a:pt x="754" y="1872"/>
                    </a:lnTo>
                    <a:lnTo>
                      <a:pt x="684" y="1858"/>
                    </a:lnTo>
                    <a:lnTo>
                      <a:pt x="503" y="1752"/>
                    </a:lnTo>
                    <a:lnTo>
                      <a:pt x="345" y="1621"/>
                    </a:lnTo>
                    <a:lnTo>
                      <a:pt x="210" y="1469"/>
                    </a:lnTo>
                    <a:lnTo>
                      <a:pt x="105" y="1300"/>
                    </a:lnTo>
                    <a:lnTo>
                      <a:pt x="35" y="1119"/>
                    </a:lnTo>
                    <a:lnTo>
                      <a:pt x="0" y="932"/>
                    </a:lnTo>
                    <a:lnTo>
                      <a:pt x="8" y="747"/>
                    </a:lnTo>
                    <a:lnTo>
                      <a:pt x="64" y="564"/>
                    </a:lnTo>
                    <a:lnTo>
                      <a:pt x="90" y="512"/>
                    </a:lnTo>
                    <a:lnTo>
                      <a:pt x="122" y="459"/>
                    </a:lnTo>
                    <a:lnTo>
                      <a:pt x="154" y="410"/>
                    </a:lnTo>
                    <a:lnTo>
                      <a:pt x="192" y="361"/>
                    </a:lnTo>
                    <a:lnTo>
                      <a:pt x="234" y="313"/>
                    </a:lnTo>
                    <a:lnTo>
                      <a:pt x="275" y="272"/>
                    </a:lnTo>
                    <a:lnTo>
                      <a:pt x="315" y="232"/>
                    </a:lnTo>
                    <a:lnTo>
                      <a:pt x="361" y="194"/>
                    </a:lnTo>
                    <a:lnTo>
                      <a:pt x="461" y="124"/>
                    </a:lnTo>
                    <a:lnTo>
                      <a:pt x="561" y="70"/>
                    </a:lnTo>
                    <a:lnTo>
                      <a:pt x="660" y="33"/>
                    </a:lnTo>
                    <a:lnTo>
                      <a:pt x="760" y="10"/>
                    </a:lnTo>
                    <a:lnTo>
                      <a:pt x="853" y="0"/>
                    </a:lnTo>
                    <a:lnTo>
                      <a:pt x="940" y="7"/>
                    </a:lnTo>
                    <a:lnTo>
                      <a:pt x="1023" y="24"/>
                    </a:lnTo>
                    <a:lnTo>
                      <a:pt x="1096" y="56"/>
                    </a:lnTo>
                    <a:lnTo>
                      <a:pt x="1155" y="48"/>
                    </a:lnTo>
                    <a:lnTo>
                      <a:pt x="1207" y="42"/>
                    </a:lnTo>
                    <a:lnTo>
                      <a:pt x="1257" y="38"/>
                    </a:lnTo>
                    <a:lnTo>
                      <a:pt x="1303" y="35"/>
                    </a:lnTo>
                    <a:lnTo>
                      <a:pt x="1347" y="38"/>
                    </a:lnTo>
                    <a:lnTo>
                      <a:pt x="1397" y="48"/>
                    </a:lnTo>
                    <a:lnTo>
                      <a:pt x="1446" y="59"/>
                    </a:lnTo>
                    <a:lnTo>
                      <a:pt x="1500" y="77"/>
                    </a:lnTo>
                    <a:close/>
                  </a:path>
                </a:pathLst>
              </a:custGeom>
              <a:solidFill>
                <a:srgbClr val="FF1721"/>
              </a:solidFill>
              <a:ln w="6">
                <a:solidFill>
                  <a:srgbClr val="FF9E9E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" name="Freeform 56"/>
              <p:cNvSpPr>
                <a:spLocks/>
              </p:cNvSpPr>
              <p:nvPr/>
            </p:nvSpPr>
            <p:spPr bwMode="auto">
              <a:xfrm>
                <a:off x="4561" y="2587"/>
                <a:ext cx="690" cy="424"/>
              </a:xfrm>
              <a:custGeom>
                <a:avLst/>
                <a:gdLst>
                  <a:gd name="T0" fmla="*/ 2070 w 2070"/>
                  <a:gd name="T1" fmla="*/ 485 h 1273"/>
                  <a:gd name="T2" fmla="*/ 2045 w 2070"/>
                  <a:gd name="T3" fmla="*/ 628 h 1273"/>
                  <a:gd name="T4" fmla="*/ 2010 w 2070"/>
                  <a:gd name="T5" fmla="*/ 744 h 1273"/>
                  <a:gd name="T6" fmla="*/ 1963 w 2070"/>
                  <a:gd name="T7" fmla="*/ 844 h 1273"/>
                  <a:gd name="T8" fmla="*/ 1908 w 2070"/>
                  <a:gd name="T9" fmla="*/ 925 h 1273"/>
                  <a:gd name="T10" fmla="*/ 1846 w 2070"/>
                  <a:gd name="T11" fmla="*/ 995 h 1273"/>
                  <a:gd name="T12" fmla="*/ 1785 w 2070"/>
                  <a:gd name="T13" fmla="*/ 1054 h 1273"/>
                  <a:gd name="T14" fmla="*/ 1723 w 2070"/>
                  <a:gd name="T15" fmla="*/ 1106 h 1273"/>
                  <a:gd name="T16" fmla="*/ 1661 w 2070"/>
                  <a:gd name="T17" fmla="*/ 1149 h 1273"/>
                  <a:gd name="T18" fmla="*/ 1626 w 2070"/>
                  <a:gd name="T19" fmla="*/ 1173 h 1273"/>
                  <a:gd name="T20" fmla="*/ 1583 w 2070"/>
                  <a:gd name="T21" fmla="*/ 1194 h 1273"/>
                  <a:gd name="T22" fmla="*/ 1529 w 2070"/>
                  <a:gd name="T23" fmla="*/ 1211 h 1273"/>
                  <a:gd name="T24" fmla="*/ 1475 w 2070"/>
                  <a:gd name="T25" fmla="*/ 1226 h 1273"/>
                  <a:gd name="T26" fmla="*/ 1410 w 2070"/>
                  <a:gd name="T27" fmla="*/ 1241 h 1273"/>
                  <a:gd name="T28" fmla="*/ 1343 w 2070"/>
                  <a:gd name="T29" fmla="*/ 1252 h 1273"/>
                  <a:gd name="T30" fmla="*/ 1276 w 2070"/>
                  <a:gd name="T31" fmla="*/ 1264 h 1273"/>
                  <a:gd name="T32" fmla="*/ 1203 w 2070"/>
                  <a:gd name="T33" fmla="*/ 1273 h 1273"/>
                  <a:gd name="T34" fmla="*/ 948 w 2070"/>
                  <a:gd name="T35" fmla="*/ 1243 h 1273"/>
                  <a:gd name="T36" fmla="*/ 711 w 2070"/>
                  <a:gd name="T37" fmla="*/ 1176 h 1273"/>
                  <a:gd name="T38" fmla="*/ 498 w 2070"/>
                  <a:gd name="T39" fmla="*/ 1074 h 1273"/>
                  <a:gd name="T40" fmla="*/ 314 w 2070"/>
                  <a:gd name="T41" fmla="*/ 936 h 1273"/>
                  <a:gd name="T42" fmla="*/ 167 w 2070"/>
                  <a:gd name="T43" fmla="*/ 771 h 1273"/>
                  <a:gd name="T44" fmla="*/ 62 w 2070"/>
                  <a:gd name="T45" fmla="*/ 578 h 1273"/>
                  <a:gd name="T46" fmla="*/ 4 w 2070"/>
                  <a:gd name="T47" fmla="*/ 362 h 1273"/>
                  <a:gd name="T48" fmla="*/ 0 w 2070"/>
                  <a:gd name="T49" fmla="*/ 126 h 1273"/>
                  <a:gd name="T50" fmla="*/ 39 w 2070"/>
                  <a:gd name="T51" fmla="*/ 43 h 1273"/>
                  <a:gd name="T52" fmla="*/ 126 w 2070"/>
                  <a:gd name="T53" fmla="*/ 6 h 1273"/>
                  <a:gd name="T54" fmla="*/ 250 w 2070"/>
                  <a:gd name="T55" fmla="*/ 0 h 1273"/>
                  <a:gd name="T56" fmla="*/ 395 w 2070"/>
                  <a:gd name="T57" fmla="*/ 11 h 1273"/>
                  <a:gd name="T58" fmla="*/ 551 w 2070"/>
                  <a:gd name="T59" fmla="*/ 32 h 1273"/>
                  <a:gd name="T60" fmla="*/ 702 w 2070"/>
                  <a:gd name="T61" fmla="*/ 46 h 1273"/>
                  <a:gd name="T62" fmla="*/ 837 w 2070"/>
                  <a:gd name="T63" fmla="*/ 46 h 1273"/>
                  <a:gd name="T64" fmla="*/ 945 w 2070"/>
                  <a:gd name="T65" fmla="*/ 14 h 1273"/>
                  <a:gd name="T66" fmla="*/ 1074 w 2070"/>
                  <a:gd name="T67" fmla="*/ 119 h 1273"/>
                  <a:gd name="T68" fmla="*/ 1238 w 2070"/>
                  <a:gd name="T69" fmla="*/ 216 h 1273"/>
                  <a:gd name="T70" fmla="*/ 1419 w 2070"/>
                  <a:gd name="T71" fmla="*/ 297 h 1273"/>
                  <a:gd name="T72" fmla="*/ 1604 w 2070"/>
                  <a:gd name="T73" fmla="*/ 367 h 1273"/>
                  <a:gd name="T74" fmla="*/ 1776 w 2070"/>
                  <a:gd name="T75" fmla="*/ 423 h 1273"/>
                  <a:gd name="T76" fmla="*/ 1922 w 2070"/>
                  <a:gd name="T77" fmla="*/ 461 h 1273"/>
                  <a:gd name="T78" fmla="*/ 2024 w 2070"/>
                  <a:gd name="T79" fmla="*/ 482 h 1273"/>
                  <a:gd name="T80" fmla="*/ 2070 w 2070"/>
                  <a:gd name="T81" fmla="*/ 485 h 12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70" h="1273">
                    <a:moveTo>
                      <a:pt x="2070" y="485"/>
                    </a:moveTo>
                    <a:lnTo>
                      <a:pt x="2045" y="628"/>
                    </a:lnTo>
                    <a:lnTo>
                      <a:pt x="2010" y="744"/>
                    </a:lnTo>
                    <a:lnTo>
                      <a:pt x="1963" y="844"/>
                    </a:lnTo>
                    <a:lnTo>
                      <a:pt x="1908" y="925"/>
                    </a:lnTo>
                    <a:lnTo>
                      <a:pt x="1846" y="995"/>
                    </a:lnTo>
                    <a:lnTo>
                      <a:pt x="1785" y="1054"/>
                    </a:lnTo>
                    <a:lnTo>
                      <a:pt x="1723" y="1106"/>
                    </a:lnTo>
                    <a:lnTo>
                      <a:pt x="1661" y="1149"/>
                    </a:lnTo>
                    <a:lnTo>
                      <a:pt x="1626" y="1173"/>
                    </a:lnTo>
                    <a:lnTo>
                      <a:pt x="1583" y="1194"/>
                    </a:lnTo>
                    <a:lnTo>
                      <a:pt x="1529" y="1211"/>
                    </a:lnTo>
                    <a:lnTo>
                      <a:pt x="1475" y="1226"/>
                    </a:lnTo>
                    <a:lnTo>
                      <a:pt x="1410" y="1241"/>
                    </a:lnTo>
                    <a:lnTo>
                      <a:pt x="1343" y="1252"/>
                    </a:lnTo>
                    <a:lnTo>
                      <a:pt x="1276" y="1264"/>
                    </a:lnTo>
                    <a:lnTo>
                      <a:pt x="1203" y="1273"/>
                    </a:lnTo>
                    <a:lnTo>
                      <a:pt x="948" y="1243"/>
                    </a:lnTo>
                    <a:lnTo>
                      <a:pt x="711" y="1176"/>
                    </a:lnTo>
                    <a:lnTo>
                      <a:pt x="498" y="1074"/>
                    </a:lnTo>
                    <a:lnTo>
                      <a:pt x="314" y="936"/>
                    </a:lnTo>
                    <a:lnTo>
                      <a:pt x="167" y="771"/>
                    </a:lnTo>
                    <a:lnTo>
                      <a:pt x="62" y="578"/>
                    </a:lnTo>
                    <a:lnTo>
                      <a:pt x="4" y="362"/>
                    </a:lnTo>
                    <a:lnTo>
                      <a:pt x="0" y="126"/>
                    </a:lnTo>
                    <a:lnTo>
                      <a:pt x="39" y="43"/>
                    </a:lnTo>
                    <a:lnTo>
                      <a:pt x="126" y="6"/>
                    </a:lnTo>
                    <a:lnTo>
                      <a:pt x="250" y="0"/>
                    </a:lnTo>
                    <a:lnTo>
                      <a:pt x="395" y="11"/>
                    </a:lnTo>
                    <a:lnTo>
                      <a:pt x="551" y="32"/>
                    </a:lnTo>
                    <a:lnTo>
                      <a:pt x="702" y="46"/>
                    </a:lnTo>
                    <a:lnTo>
                      <a:pt x="837" y="46"/>
                    </a:lnTo>
                    <a:lnTo>
                      <a:pt x="945" y="14"/>
                    </a:lnTo>
                    <a:lnTo>
                      <a:pt x="1074" y="119"/>
                    </a:lnTo>
                    <a:lnTo>
                      <a:pt x="1238" y="216"/>
                    </a:lnTo>
                    <a:lnTo>
                      <a:pt x="1419" y="297"/>
                    </a:lnTo>
                    <a:lnTo>
                      <a:pt x="1604" y="367"/>
                    </a:lnTo>
                    <a:lnTo>
                      <a:pt x="1776" y="423"/>
                    </a:lnTo>
                    <a:lnTo>
                      <a:pt x="1922" y="461"/>
                    </a:lnTo>
                    <a:lnTo>
                      <a:pt x="2024" y="482"/>
                    </a:lnTo>
                    <a:lnTo>
                      <a:pt x="2070" y="485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" name="Freeform 57"/>
              <p:cNvSpPr>
                <a:spLocks/>
              </p:cNvSpPr>
              <p:nvPr/>
            </p:nvSpPr>
            <p:spPr bwMode="auto">
              <a:xfrm>
                <a:off x="4561" y="2601"/>
                <a:ext cx="686" cy="410"/>
              </a:xfrm>
              <a:custGeom>
                <a:avLst/>
                <a:gdLst>
                  <a:gd name="T0" fmla="*/ 2059 w 2059"/>
                  <a:gd name="T1" fmla="*/ 464 h 1230"/>
                  <a:gd name="T2" fmla="*/ 2035 w 2059"/>
                  <a:gd name="T3" fmla="*/ 596 h 1230"/>
                  <a:gd name="T4" fmla="*/ 2000 w 2059"/>
                  <a:gd name="T5" fmla="*/ 710 h 1230"/>
                  <a:gd name="T6" fmla="*/ 1957 w 2059"/>
                  <a:gd name="T7" fmla="*/ 804 h 1230"/>
                  <a:gd name="T8" fmla="*/ 1904 w 2059"/>
                  <a:gd name="T9" fmla="*/ 882 h 1230"/>
                  <a:gd name="T10" fmla="*/ 1846 w 2059"/>
                  <a:gd name="T11" fmla="*/ 952 h 1230"/>
                  <a:gd name="T12" fmla="*/ 1785 w 2059"/>
                  <a:gd name="T13" fmla="*/ 1008 h 1230"/>
                  <a:gd name="T14" fmla="*/ 1723 w 2059"/>
                  <a:gd name="T15" fmla="*/ 1057 h 1230"/>
                  <a:gd name="T16" fmla="*/ 1661 w 2059"/>
                  <a:gd name="T17" fmla="*/ 1101 h 1230"/>
                  <a:gd name="T18" fmla="*/ 1626 w 2059"/>
                  <a:gd name="T19" fmla="*/ 1125 h 1230"/>
                  <a:gd name="T20" fmla="*/ 1585 w 2059"/>
                  <a:gd name="T21" fmla="*/ 1141 h 1230"/>
                  <a:gd name="T22" fmla="*/ 1536 w 2059"/>
                  <a:gd name="T23" fmla="*/ 1162 h 1230"/>
                  <a:gd name="T24" fmla="*/ 1480 w 2059"/>
                  <a:gd name="T25" fmla="*/ 1176 h 1230"/>
                  <a:gd name="T26" fmla="*/ 1416 w 2059"/>
                  <a:gd name="T27" fmla="*/ 1195 h 1230"/>
                  <a:gd name="T28" fmla="*/ 1351 w 2059"/>
                  <a:gd name="T29" fmla="*/ 1206 h 1230"/>
                  <a:gd name="T30" fmla="*/ 1284 w 2059"/>
                  <a:gd name="T31" fmla="*/ 1219 h 1230"/>
                  <a:gd name="T32" fmla="*/ 1214 w 2059"/>
                  <a:gd name="T33" fmla="*/ 1230 h 1230"/>
                  <a:gd name="T34" fmla="*/ 966 w 2059"/>
                  <a:gd name="T35" fmla="*/ 1200 h 1230"/>
                  <a:gd name="T36" fmla="*/ 735 w 2059"/>
                  <a:gd name="T37" fmla="*/ 1136 h 1230"/>
                  <a:gd name="T38" fmla="*/ 522 w 2059"/>
                  <a:gd name="T39" fmla="*/ 1036 h 1230"/>
                  <a:gd name="T40" fmla="*/ 337 w 2059"/>
                  <a:gd name="T41" fmla="*/ 906 h 1230"/>
                  <a:gd name="T42" fmla="*/ 185 w 2059"/>
                  <a:gd name="T43" fmla="*/ 745 h 1230"/>
                  <a:gd name="T44" fmla="*/ 74 w 2059"/>
                  <a:gd name="T45" fmla="*/ 556 h 1230"/>
                  <a:gd name="T46" fmla="*/ 10 w 2059"/>
                  <a:gd name="T47" fmla="*/ 340 h 1230"/>
                  <a:gd name="T48" fmla="*/ 0 w 2059"/>
                  <a:gd name="T49" fmla="*/ 97 h 1230"/>
                  <a:gd name="T50" fmla="*/ 45 w 2059"/>
                  <a:gd name="T51" fmla="*/ 27 h 1230"/>
                  <a:gd name="T52" fmla="*/ 132 w 2059"/>
                  <a:gd name="T53" fmla="*/ 0 h 1230"/>
                  <a:gd name="T54" fmla="*/ 255 w 2059"/>
                  <a:gd name="T55" fmla="*/ 3 h 1230"/>
                  <a:gd name="T56" fmla="*/ 401 w 2059"/>
                  <a:gd name="T57" fmla="*/ 22 h 1230"/>
                  <a:gd name="T58" fmla="*/ 554 w 2059"/>
                  <a:gd name="T59" fmla="*/ 45 h 1230"/>
                  <a:gd name="T60" fmla="*/ 705 w 2059"/>
                  <a:gd name="T61" fmla="*/ 59 h 1230"/>
                  <a:gd name="T62" fmla="*/ 840 w 2059"/>
                  <a:gd name="T63" fmla="*/ 54 h 1230"/>
                  <a:gd name="T64" fmla="*/ 945 w 2059"/>
                  <a:gd name="T65" fmla="*/ 13 h 1230"/>
                  <a:gd name="T66" fmla="*/ 1068 w 2059"/>
                  <a:gd name="T67" fmla="*/ 108 h 1230"/>
                  <a:gd name="T68" fmla="*/ 1222 w 2059"/>
                  <a:gd name="T69" fmla="*/ 197 h 1230"/>
                  <a:gd name="T70" fmla="*/ 1395 w 2059"/>
                  <a:gd name="T71" fmla="*/ 275 h 1230"/>
                  <a:gd name="T72" fmla="*/ 1571 w 2059"/>
                  <a:gd name="T73" fmla="*/ 345 h 1230"/>
                  <a:gd name="T74" fmla="*/ 1741 w 2059"/>
                  <a:gd name="T75" fmla="*/ 401 h 1230"/>
                  <a:gd name="T76" fmla="*/ 1887 w 2059"/>
                  <a:gd name="T77" fmla="*/ 439 h 1230"/>
                  <a:gd name="T78" fmla="*/ 1998 w 2059"/>
                  <a:gd name="T79" fmla="*/ 462 h 1230"/>
                  <a:gd name="T80" fmla="*/ 2059 w 2059"/>
                  <a:gd name="T81" fmla="*/ 464 h 12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59" h="1230">
                    <a:moveTo>
                      <a:pt x="2059" y="464"/>
                    </a:moveTo>
                    <a:lnTo>
                      <a:pt x="2035" y="596"/>
                    </a:lnTo>
                    <a:lnTo>
                      <a:pt x="2000" y="710"/>
                    </a:lnTo>
                    <a:lnTo>
                      <a:pt x="1957" y="804"/>
                    </a:lnTo>
                    <a:lnTo>
                      <a:pt x="1904" y="882"/>
                    </a:lnTo>
                    <a:lnTo>
                      <a:pt x="1846" y="952"/>
                    </a:lnTo>
                    <a:lnTo>
                      <a:pt x="1785" y="1008"/>
                    </a:lnTo>
                    <a:lnTo>
                      <a:pt x="1723" y="1057"/>
                    </a:lnTo>
                    <a:lnTo>
                      <a:pt x="1661" y="1101"/>
                    </a:lnTo>
                    <a:lnTo>
                      <a:pt x="1626" y="1125"/>
                    </a:lnTo>
                    <a:lnTo>
                      <a:pt x="1585" y="1141"/>
                    </a:lnTo>
                    <a:lnTo>
                      <a:pt x="1536" y="1162"/>
                    </a:lnTo>
                    <a:lnTo>
                      <a:pt x="1480" y="1176"/>
                    </a:lnTo>
                    <a:lnTo>
                      <a:pt x="1416" y="1195"/>
                    </a:lnTo>
                    <a:lnTo>
                      <a:pt x="1351" y="1206"/>
                    </a:lnTo>
                    <a:lnTo>
                      <a:pt x="1284" y="1219"/>
                    </a:lnTo>
                    <a:lnTo>
                      <a:pt x="1214" y="1230"/>
                    </a:lnTo>
                    <a:lnTo>
                      <a:pt x="966" y="1200"/>
                    </a:lnTo>
                    <a:lnTo>
                      <a:pt x="735" y="1136"/>
                    </a:lnTo>
                    <a:lnTo>
                      <a:pt x="522" y="1036"/>
                    </a:lnTo>
                    <a:lnTo>
                      <a:pt x="337" y="906"/>
                    </a:lnTo>
                    <a:lnTo>
                      <a:pt x="185" y="745"/>
                    </a:lnTo>
                    <a:lnTo>
                      <a:pt x="74" y="556"/>
                    </a:lnTo>
                    <a:lnTo>
                      <a:pt x="10" y="340"/>
                    </a:lnTo>
                    <a:lnTo>
                      <a:pt x="0" y="97"/>
                    </a:lnTo>
                    <a:lnTo>
                      <a:pt x="45" y="27"/>
                    </a:lnTo>
                    <a:lnTo>
                      <a:pt x="132" y="0"/>
                    </a:lnTo>
                    <a:lnTo>
                      <a:pt x="255" y="3"/>
                    </a:lnTo>
                    <a:lnTo>
                      <a:pt x="401" y="22"/>
                    </a:lnTo>
                    <a:lnTo>
                      <a:pt x="554" y="45"/>
                    </a:lnTo>
                    <a:lnTo>
                      <a:pt x="705" y="59"/>
                    </a:lnTo>
                    <a:lnTo>
                      <a:pt x="840" y="54"/>
                    </a:lnTo>
                    <a:lnTo>
                      <a:pt x="945" y="13"/>
                    </a:lnTo>
                    <a:lnTo>
                      <a:pt x="1068" y="108"/>
                    </a:lnTo>
                    <a:lnTo>
                      <a:pt x="1222" y="197"/>
                    </a:lnTo>
                    <a:lnTo>
                      <a:pt x="1395" y="275"/>
                    </a:lnTo>
                    <a:lnTo>
                      <a:pt x="1571" y="345"/>
                    </a:lnTo>
                    <a:lnTo>
                      <a:pt x="1741" y="401"/>
                    </a:lnTo>
                    <a:lnTo>
                      <a:pt x="1887" y="439"/>
                    </a:lnTo>
                    <a:lnTo>
                      <a:pt x="1998" y="462"/>
                    </a:lnTo>
                    <a:lnTo>
                      <a:pt x="2059" y="464"/>
                    </a:lnTo>
                    <a:close/>
                  </a:path>
                </a:pathLst>
              </a:custGeom>
              <a:solidFill>
                <a:srgbClr val="FA0F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" name="Freeform 58"/>
              <p:cNvSpPr>
                <a:spLocks/>
              </p:cNvSpPr>
              <p:nvPr/>
            </p:nvSpPr>
            <p:spPr bwMode="auto">
              <a:xfrm>
                <a:off x="4563" y="2614"/>
                <a:ext cx="683" cy="397"/>
              </a:xfrm>
              <a:custGeom>
                <a:avLst/>
                <a:gdLst>
                  <a:gd name="T0" fmla="*/ 2047 w 2047"/>
                  <a:gd name="T1" fmla="*/ 450 h 1192"/>
                  <a:gd name="T2" fmla="*/ 2023 w 2047"/>
                  <a:gd name="T3" fmla="*/ 576 h 1192"/>
                  <a:gd name="T4" fmla="*/ 1991 w 2047"/>
                  <a:gd name="T5" fmla="*/ 680 h 1192"/>
                  <a:gd name="T6" fmla="*/ 1947 w 2047"/>
                  <a:gd name="T7" fmla="*/ 774 h 1192"/>
                  <a:gd name="T8" fmla="*/ 1894 w 2047"/>
                  <a:gd name="T9" fmla="*/ 850 h 1192"/>
                  <a:gd name="T10" fmla="*/ 1839 w 2047"/>
                  <a:gd name="T11" fmla="*/ 917 h 1192"/>
                  <a:gd name="T12" fmla="*/ 1778 w 2047"/>
                  <a:gd name="T13" fmla="*/ 973 h 1192"/>
                  <a:gd name="T14" fmla="*/ 1716 w 2047"/>
                  <a:gd name="T15" fmla="*/ 1022 h 1192"/>
                  <a:gd name="T16" fmla="*/ 1654 w 2047"/>
                  <a:gd name="T17" fmla="*/ 1063 h 1192"/>
                  <a:gd name="T18" fmla="*/ 1619 w 2047"/>
                  <a:gd name="T19" fmla="*/ 1087 h 1192"/>
                  <a:gd name="T20" fmla="*/ 1576 w 2047"/>
                  <a:gd name="T21" fmla="*/ 1103 h 1192"/>
                  <a:gd name="T22" fmla="*/ 1527 w 2047"/>
                  <a:gd name="T23" fmla="*/ 1124 h 1192"/>
                  <a:gd name="T24" fmla="*/ 1471 w 2047"/>
                  <a:gd name="T25" fmla="*/ 1138 h 1192"/>
                  <a:gd name="T26" fmla="*/ 1412 w 2047"/>
                  <a:gd name="T27" fmla="*/ 1157 h 1192"/>
                  <a:gd name="T28" fmla="*/ 1350 w 2047"/>
                  <a:gd name="T29" fmla="*/ 1168 h 1192"/>
                  <a:gd name="T30" fmla="*/ 1283 w 2047"/>
                  <a:gd name="T31" fmla="*/ 1181 h 1192"/>
                  <a:gd name="T32" fmla="*/ 1218 w 2047"/>
                  <a:gd name="T33" fmla="*/ 1192 h 1192"/>
                  <a:gd name="T34" fmla="*/ 976 w 2047"/>
                  <a:gd name="T35" fmla="*/ 1162 h 1192"/>
                  <a:gd name="T36" fmla="*/ 746 w 2047"/>
                  <a:gd name="T37" fmla="*/ 1101 h 1192"/>
                  <a:gd name="T38" fmla="*/ 534 w 2047"/>
                  <a:gd name="T39" fmla="*/ 1008 h 1192"/>
                  <a:gd name="T40" fmla="*/ 348 w 2047"/>
                  <a:gd name="T41" fmla="*/ 879 h 1192"/>
                  <a:gd name="T42" fmla="*/ 195 w 2047"/>
                  <a:gd name="T43" fmla="*/ 725 h 1192"/>
                  <a:gd name="T44" fmla="*/ 82 w 2047"/>
                  <a:gd name="T45" fmla="*/ 537 h 1192"/>
                  <a:gd name="T46" fmla="*/ 14 w 2047"/>
                  <a:gd name="T47" fmla="*/ 324 h 1192"/>
                  <a:gd name="T48" fmla="*/ 0 w 2047"/>
                  <a:gd name="T49" fmla="*/ 83 h 1192"/>
                  <a:gd name="T50" fmla="*/ 44 w 2047"/>
                  <a:gd name="T51" fmla="*/ 21 h 1192"/>
                  <a:gd name="T52" fmla="*/ 132 w 2047"/>
                  <a:gd name="T53" fmla="*/ 0 h 1192"/>
                  <a:gd name="T54" fmla="*/ 254 w 2047"/>
                  <a:gd name="T55" fmla="*/ 13 h 1192"/>
                  <a:gd name="T56" fmla="*/ 397 w 2047"/>
                  <a:gd name="T57" fmla="*/ 35 h 1192"/>
                  <a:gd name="T58" fmla="*/ 547 w 2047"/>
                  <a:gd name="T59" fmla="*/ 65 h 1192"/>
                  <a:gd name="T60" fmla="*/ 695 w 2047"/>
                  <a:gd name="T61" fmla="*/ 80 h 1192"/>
                  <a:gd name="T62" fmla="*/ 827 w 2047"/>
                  <a:gd name="T63" fmla="*/ 70 h 1192"/>
                  <a:gd name="T64" fmla="*/ 932 w 2047"/>
                  <a:gd name="T65" fmla="*/ 21 h 1192"/>
                  <a:gd name="T66" fmla="*/ 1050 w 2047"/>
                  <a:gd name="T67" fmla="*/ 105 h 1192"/>
                  <a:gd name="T68" fmla="*/ 1196 w 2047"/>
                  <a:gd name="T69" fmla="*/ 188 h 1192"/>
                  <a:gd name="T70" fmla="*/ 1360 w 2047"/>
                  <a:gd name="T71" fmla="*/ 264 h 1192"/>
                  <a:gd name="T72" fmla="*/ 1532 w 2047"/>
                  <a:gd name="T73" fmla="*/ 328 h 1192"/>
                  <a:gd name="T74" fmla="*/ 1699 w 2047"/>
                  <a:gd name="T75" fmla="*/ 383 h 1192"/>
                  <a:gd name="T76" fmla="*/ 1845 w 2047"/>
                  <a:gd name="T77" fmla="*/ 424 h 1192"/>
                  <a:gd name="T78" fmla="*/ 1964 w 2047"/>
                  <a:gd name="T79" fmla="*/ 447 h 1192"/>
                  <a:gd name="T80" fmla="*/ 2047 w 2047"/>
                  <a:gd name="T81" fmla="*/ 450 h 11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47" h="1192">
                    <a:moveTo>
                      <a:pt x="2047" y="450"/>
                    </a:moveTo>
                    <a:lnTo>
                      <a:pt x="2023" y="576"/>
                    </a:lnTo>
                    <a:lnTo>
                      <a:pt x="1991" y="680"/>
                    </a:lnTo>
                    <a:lnTo>
                      <a:pt x="1947" y="774"/>
                    </a:lnTo>
                    <a:lnTo>
                      <a:pt x="1894" y="850"/>
                    </a:lnTo>
                    <a:lnTo>
                      <a:pt x="1839" y="917"/>
                    </a:lnTo>
                    <a:lnTo>
                      <a:pt x="1778" y="973"/>
                    </a:lnTo>
                    <a:lnTo>
                      <a:pt x="1716" y="1022"/>
                    </a:lnTo>
                    <a:lnTo>
                      <a:pt x="1654" y="1063"/>
                    </a:lnTo>
                    <a:lnTo>
                      <a:pt x="1619" y="1087"/>
                    </a:lnTo>
                    <a:lnTo>
                      <a:pt x="1576" y="1103"/>
                    </a:lnTo>
                    <a:lnTo>
                      <a:pt x="1527" y="1124"/>
                    </a:lnTo>
                    <a:lnTo>
                      <a:pt x="1471" y="1138"/>
                    </a:lnTo>
                    <a:lnTo>
                      <a:pt x="1412" y="1157"/>
                    </a:lnTo>
                    <a:lnTo>
                      <a:pt x="1350" y="1168"/>
                    </a:lnTo>
                    <a:lnTo>
                      <a:pt x="1283" y="1181"/>
                    </a:lnTo>
                    <a:lnTo>
                      <a:pt x="1218" y="1192"/>
                    </a:lnTo>
                    <a:lnTo>
                      <a:pt x="976" y="1162"/>
                    </a:lnTo>
                    <a:lnTo>
                      <a:pt x="746" y="1101"/>
                    </a:lnTo>
                    <a:lnTo>
                      <a:pt x="534" y="1008"/>
                    </a:lnTo>
                    <a:lnTo>
                      <a:pt x="348" y="879"/>
                    </a:lnTo>
                    <a:lnTo>
                      <a:pt x="195" y="725"/>
                    </a:lnTo>
                    <a:lnTo>
                      <a:pt x="82" y="537"/>
                    </a:lnTo>
                    <a:lnTo>
                      <a:pt x="14" y="324"/>
                    </a:lnTo>
                    <a:lnTo>
                      <a:pt x="0" y="83"/>
                    </a:lnTo>
                    <a:lnTo>
                      <a:pt x="44" y="21"/>
                    </a:lnTo>
                    <a:lnTo>
                      <a:pt x="132" y="0"/>
                    </a:lnTo>
                    <a:lnTo>
                      <a:pt x="254" y="13"/>
                    </a:lnTo>
                    <a:lnTo>
                      <a:pt x="397" y="35"/>
                    </a:lnTo>
                    <a:lnTo>
                      <a:pt x="547" y="65"/>
                    </a:lnTo>
                    <a:lnTo>
                      <a:pt x="695" y="80"/>
                    </a:lnTo>
                    <a:lnTo>
                      <a:pt x="827" y="70"/>
                    </a:lnTo>
                    <a:lnTo>
                      <a:pt x="932" y="21"/>
                    </a:lnTo>
                    <a:lnTo>
                      <a:pt x="1050" y="105"/>
                    </a:lnTo>
                    <a:lnTo>
                      <a:pt x="1196" y="188"/>
                    </a:lnTo>
                    <a:lnTo>
                      <a:pt x="1360" y="264"/>
                    </a:lnTo>
                    <a:lnTo>
                      <a:pt x="1532" y="328"/>
                    </a:lnTo>
                    <a:lnTo>
                      <a:pt x="1699" y="383"/>
                    </a:lnTo>
                    <a:lnTo>
                      <a:pt x="1845" y="424"/>
                    </a:lnTo>
                    <a:lnTo>
                      <a:pt x="1964" y="447"/>
                    </a:lnTo>
                    <a:lnTo>
                      <a:pt x="2047" y="450"/>
                    </a:lnTo>
                    <a:close/>
                  </a:path>
                </a:pathLst>
              </a:custGeom>
              <a:solidFill>
                <a:srgbClr val="F50A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" name="Freeform 59"/>
              <p:cNvSpPr>
                <a:spLocks/>
              </p:cNvSpPr>
              <p:nvPr/>
            </p:nvSpPr>
            <p:spPr bwMode="auto">
              <a:xfrm>
                <a:off x="4563" y="2628"/>
                <a:ext cx="678" cy="381"/>
              </a:xfrm>
              <a:custGeom>
                <a:avLst/>
                <a:gdLst>
                  <a:gd name="T0" fmla="*/ 2034 w 2034"/>
                  <a:gd name="T1" fmla="*/ 432 h 1144"/>
                  <a:gd name="T2" fmla="*/ 2014 w 2034"/>
                  <a:gd name="T3" fmla="*/ 548 h 1144"/>
                  <a:gd name="T4" fmla="*/ 1982 w 2034"/>
                  <a:gd name="T5" fmla="*/ 651 h 1144"/>
                  <a:gd name="T6" fmla="*/ 1941 w 2034"/>
                  <a:gd name="T7" fmla="*/ 735 h 1144"/>
                  <a:gd name="T8" fmla="*/ 1891 w 2034"/>
                  <a:gd name="T9" fmla="*/ 811 h 1144"/>
                  <a:gd name="T10" fmla="*/ 1836 w 2034"/>
                  <a:gd name="T11" fmla="*/ 875 h 1144"/>
                  <a:gd name="T12" fmla="*/ 1778 w 2034"/>
                  <a:gd name="T13" fmla="*/ 928 h 1144"/>
                  <a:gd name="T14" fmla="*/ 1716 w 2034"/>
                  <a:gd name="T15" fmla="*/ 977 h 1144"/>
                  <a:gd name="T16" fmla="*/ 1654 w 2034"/>
                  <a:gd name="T17" fmla="*/ 1018 h 1144"/>
                  <a:gd name="T18" fmla="*/ 1619 w 2034"/>
                  <a:gd name="T19" fmla="*/ 1039 h 1144"/>
                  <a:gd name="T20" fmla="*/ 1576 w 2034"/>
                  <a:gd name="T21" fmla="*/ 1059 h 1144"/>
                  <a:gd name="T22" fmla="*/ 1527 w 2034"/>
                  <a:gd name="T23" fmla="*/ 1080 h 1144"/>
                  <a:gd name="T24" fmla="*/ 1473 w 2034"/>
                  <a:gd name="T25" fmla="*/ 1096 h 1144"/>
                  <a:gd name="T26" fmla="*/ 1414 w 2034"/>
                  <a:gd name="T27" fmla="*/ 1115 h 1144"/>
                  <a:gd name="T28" fmla="*/ 1353 w 2034"/>
                  <a:gd name="T29" fmla="*/ 1126 h 1144"/>
                  <a:gd name="T30" fmla="*/ 1293 w 2034"/>
                  <a:gd name="T31" fmla="*/ 1139 h 1144"/>
                  <a:gd name="T32" fmla="*/ 1231 w 2034"/>
                  <a:gd name="T33" fmla="*/ 1144 h 1144"/>
                  <a:gd name="T34" fmla="*/ 994 w 2034"/>
                  <a:gd name="T35" fmla="*/ 1118 h 1144"/>
                  <a:gd name="T36" fmla="*/ 766 w 2034"/>
                  <a:gd name="T37" fmla="*/ 1061 h 1144"/>
                  <a:gd name="T38" fmla="*/ 555 w 2034"/>
                  <a:gd name="T39" fmla="*/ 972 h 1144"/>
                  <a:gd name="T40" fmla="*/ 367 w 2034"/>
                  <a:gd name="T41" fmla="*/ 851 h 1144"/>
                  <a:gd name="T42" fmla="*/ 210 w 2034"/>
                  <a:gd name="T43" fmla="*/ 700 h 1144"/>
                  <a:gd name="T44" fmla="*/ 90 w 2034"/>
                  <a:gd name="T45" fmla="*/ 519 h 1144"/>
                  <a:gd name="T46" fmla="*/ 17 w 2034"/>
                  <a:gd name="T47" fmla="*/ 306 h 1144"/>
                  <a:gd name="T48" fmla="*/ 0 w 2034"/>
                  <a:gd name="T49" fmla="*/ 63 h 1144"/>
                  <a:gd name="T50" fmla="*/ 49 w 2034"/>
                  <a:gd name="T51" fmla="*/ 12 h 1144"/>
                  <a:gd name="T52" fmla="*/ 138 w 2034"/>
                  <a:gd name="T53" fmla="*/ 0 h 1144"/>
                  <a:gd name="T54" fmla="*/ 260 w 2034"/>
                  <a:gd name="T55" fmla="*/ 17 h 1144"/>
                  <a:gd name="T56" fmla="*/ 400 w 2034"/>
                  <a:gd name="T57" fmla="*/ 47 h 1144"/>
                  <a:gd name="T58" fmla="*/ 547 w 2034"/>
                  <a:gd name="T59" fmla="*/ 76 h 1144"/>
                  <a:gd name="T60" fmla="*/ 693 w 2034"/>
                  <a:gd name="T61" fmla="*/ 93 h 1144"/>
                  <a:gd name="T62" fmla="*/ 822 w 2034"/>
                  <a:gd name="T63" fmla="*/ 82 h 1144"/>
                  <a:gd name="T64" fmla="*/ 927 w 2034"/>
                  <a:gd name="T65" fmla="*/ 23 h 1144"/>
                  <a:gd name="T66" fmla="*/ 1035 w 2034"/>
                  <a:gd name="T67" fmla="*/ 99 h 1144"/>
                  <a:gd name="T68" fmla="*/ 1175 w 2034"/>
                  <a:gd name="T69" fmla="*/ 171 h 1144"/>
                  <a:gd name="T70" fmla="*/ 1333 w 2034"/>
                  <a:gd name="T71" fmla="*/ 244 h 1144"/>
                  <a:gd name="T72" fmla="*/ 1497 w 2034"/>
                  <a:gd name="T73" fmla="*/ 306 h 1144"/>
                  <a:gd name="T74" fmla="*/ 1660 w 2034"/>
                  <a:gd name="T75" fmla="*/ 362 h 1144"/>
                  <a:gd name="T76" fmla="*/ 1810 w 2034"/>
                  <a:gd name="T77" fmla="*/ 403 h 1144"/>
                  <a:gd name="T78" fmla="*/ 1939 w 2034"/>
                  <a:gd name="T79" fmla="*/ 429 h 1144"/>
                  <a:gd name="T80" fmla="*/ 2034 w 2034"/>
                  <a:gd name="T81" fmla="*/ 432 h 1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34" h="1144">
                    <a:moveTo>
                      <a:pt x="2034" y="432"/>
                    </a:moveTo>
                    <a:lnTo>
                      <a:pt x="2014" y="548"/>
                    </a:lnTo>
                    <a:lnTo>
                      <a:pt x="1982" y="651"/>
                    </a:lnTo>
                    <a:lnTo>
                      <a:pt x="1941" y="735"/>
                    </a:lnTo>
                    <a:lnTo>
                      <a:pt x="1891" y="811"/>
                    </a:lnTo>
                    <a:lnTo>
                      <a:pt x="1836" y="875"/>
                    </a:lnTo>
                    <a:lnTo>
                      <a:pt x="1778" y="928"/>
                    </a:lnTo>
                    <a:lnTo>
                      <a:pt x="1716" y="977"/>
                    </a:lnTo>
                    <a:lnTo>
                      <a:pt x="1654" y="1018"/>
                    </a:lnTo>
                    <a:lnTo>
                      <a:pt x="1619" y="1039"/>
                    </a:lnTo>
                    <a:lnTo>
                      <a:pt x="1576" y="1059"/>
                    </a:lnTo>
                    <a:lnTo>
                      <a:pt x="1527" y="1080"/>
                    </a:lnTo>
                    <a:lnTo>
                      <a:pt x="1473" y="1096"/>
                    </a:lnTo>
                    <a:lnTo>
                      <a:pt x="1414" y="1115"/>
                    </a:lnTo>
                    <a:lnTo>
                      <a:pt x="1353" y="1126"/>
                    </a:lnTo>
                    <a:lnTo>
                      <a:pt x="1293" y="1139"/>
                    </a:lnTo>
                    <a:lnTo>
                      <a:pt x="1231" y="1144"/>
                    </a:lnTo>
                    <a:lnTo>
                      <a:pt x="994" y="1118"/>
                    </a:lnTo>
                    <a:lnTo>
                      <a:pt x="766" y="1061"/>
                    </a:lnTo>
                    <a:lnTo>
                      <a:pt x="555" y="972"/>
                    </a:lnTo>
                    <a:lnTo>
                      <a:pt x="367" y="851"/>
                    </a:lnTo>
                    <a:lnTo>
                      <a:pt x="210" y="700"/>
                    </a:lnTo>
                    <a:lnTo>
                      <a:pt x="90" y="519"/>
                    </a:lnTo>
                    <a:lnTo>
                      <a:pt x="17" y="306"/>
                    </a:lnTo>
                    <a:lnTo>
                      <a:pt x="0" y="63"/>
                    </a:lnTo>
                    <a:lnTo>
                      <a:pt x="49" y="12"/>
                    </a:lnTo>
                    <a:lnTo>
                      <a:pt x="138" y="0"/>
                    </a:lnTo>
                    <a:lnTo>
                      <a:pt x="260" y="17"/>
                    </a:lnTo>
                    <a:lnTo>
                      <a:pt x="400" y="47"/>
                    </a:lnTo>
                    <a:lnTo>
                      <a:pt x="547" y="76"/>
                    </a:lnTo>
                    <a:lnTo>
                      <a:pt x="693" y="93"/>
                    </a:lnTo>
                    <a:lnTo>
                      <a:pt x="822" y="82"/>
                    </a:lnTo>
                    <a:lnTo>
                      <a:pt x="927" y="23"/>
                    </a:lnTo>
                    <a:lnTo>
                      <a:pt x="1035" y="99"/>
                    </a:lnTo>
                    <a:lnTo>
                      <a:pt x="1175" y="171"/>
                    </a:lnTo>
                    <a:lnTo>
                      <a:pt x="1333" y="244"/>
                    </a:lnTo>
                    <a:lnTo>
                      <a:pt x="1497" y="306"/>
                    </a:lnTo>
                    <a:lnTo>
                      <a:pt x="1660" y="362"/>
                    </a:lnTo>
                    <a:lnTo>
                      <a:pt x="1810" y="403"/>
                    </a:lnTo>
                    <a:lnTo>
                      <a:pt x="1939" y="429"/>
                    </a:lnTo>
                    <a:lnTo>
                      <a:pt x="2034" y="432"/>
                    </a:lnTo>
                    <a:close/>
                  </a:path>
                </a:pathLst>
              </a:custGeom>
              <a:solidFill>
                <a:srgbClr val="F0030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" name="Freeform 60"/>
              <p:cNvSpPr>
                <a:spLocks/>
              </p:cNvSpPr>
              <p:nvPr/>
            </p:nvSpPr>
            <p:spPr bwMode="auto">
              <a:xfrm>
                <a:off x="4565" y="2641"/>
                <a:ext cx="674" cy="368"/>
              </a:xfrm>
              <a:custGeom>
                <a:avLst/>
                <a:gdLst>
                  <a:gd name="T0" fmla="*/ 2022 w 2022"/>
                  <a:gd name="T1" fmla="*/ 414 h 1103"/>
                  <a:gd name="T2" fmla="*/ 2003 w 2022"/>
                  <a:gd name="T3" fmla="*/ 521 h 1103"/>
                  <a:gd name="T4" fmla="*/ 1973 w 2022"/>
                  <a:gd name="T5" fmla="*/ 615 h 1103"/>
                  <a:gd name="T6" fmla="*/ 1933 w 2022"/>
                  <a:gd name="T7" fmla="*/ 697 h 1103"/>
                  <a:gd name="T8" fmla="*/ 1885 w 2022"/>
                  <a:gd name="T9" fmla="*/ 770 h 1103"/>
                  <a:gd name="T10" fmla="*/ 1833 w 2022"/>
                  <a:gd name="T11" fmla="*/ 834 h 1103"/>
                  <a:gd name="T12" fmla="*/ 1774 w 2022"/>
                  <a:gd name="T13" fmla="*/ 887 h 1103"/>
                  <a:gd name="T14" fmla="*/ 1715 w 2022"/>
                  <a:gd name="T15" fmla="*/ 936 h 1103"/>
                  <a:gd name="T16" fmla="*/ 1654 w 2022"/>
                  <a:gd name="T17" fmla="*/ 977 h 1103"/>
                  <a:gd name="T18" fmla="*/ 1616 w 2022"/>
                  <a:gd name="T19" fmla="*/ 995 h 1103"/>
                  <a:gd name="T20" fmla="*/ 1572 w 2022"/>
                  <a:gd name="T21" fmla="*/ 1015 h 1103"/>
                  <a:gd name="T22" fmla="*/ 1523 w 2022"/>
                  <a:gd name="T23" fmla="*/ 1036 h 1103"/>
                  <a:gd name="T24" fmla="*/ 1470 w 2022"/>
                  <a:gd name="T25" fmla="*/ 1053 h 1103"/>
                  <a:gd name="T26" fmla="*/ 1411 w 2022"/>
                  <a:gd name="T27" fmla="*/ 1071 h 1103"/>
                  <a:gd name="T28" fmla="*/ 1354 w 2022"/>
                  <a:gd name="T29" fmla="*/ 1085 h 1103"/>
                  <a:gd name="T30" fmla="*/ 1295 w 2022"/>
                  <a:gd name="T31" fmla="*/ 1098 h 1103"/>
                  <a:gd name="T32" fmla="*/ 1236 w 2022"/>
                  <a:gd name="T33" fmla="*/ 1103 h 1103"/>
                  <a:gd name="T34" fmla="*/ 1005 w 2022"/>
                  <a:gd name="T35" fmla="*/ 1079 h 1103"/>
                  <a:gd name="T36" fmla="*/ 783 w 2022"/>
                  <a:gd name="T37" fmla="*/ 1023 h 1103"/>
                  <a:gd name="T38" fmla="*/ 573 w 2022"/>
                  <a:gd name="T39" fmla="*/ 939 h 1103"/>
                  <a:gd name="T40" fmla="*/ 382 w 2022"/>
                  <a:gd name="T41" fmla="*/ 823 h 1103"/>
                  <a:gd name="T42" fmla="*/ 221 w 2022"/>
                  <a:gd name="T43" fmla="*/ 677 h 1103"/>
                  <a:gd name="T44" fmla="*/ 99 w 2022"/>
                  <a:gd name="T45" fmla="*/ 499 h 1103"/>
                  <a:gd name="T46" fmla="*/ 24 w 2022"/>
                  <a:gd name="T47" fmla="*/ 289 h 1103"/>
                  <a:gd name="T48" fmla="*/ 0 w 2022"/>
                  <a:gd name="T49" fmla="*/ 46 h 1103"/>
                  <a:gd name="T50" fmla="*/ 49 w 2022"/>
                  <a:gd name="T51" fmla="*/ 3 h 1103"/>
                  <a:gd name="T52" fmla="*/ 140 w 2022"/>
                  <a:gd name="T53" fmla="*/ 0 h 1103"/>
                  <a:gd name="T54" fmla="*/ 259 w 2022"/>
                  <a:gd name="T55" fmla="*/ 22 h 1103"/>
                  <a:gd name="T56" fmla="*/ 398 w 2022"/>
                  <a:gd name="T57" fmla="*/ 58 h 1103"/>
                  <a:gd name="T58" fmla="*/ 544 w 2022"/>
                  <a:gd name="T59" fmla="*/ 93 h 1103"/>
                  <a:gd name="T60" fmla="*/ 687 w 2022"/>
                  <a:gd name="T61" fmla="*/ 111 h 1103"/>
                  <a:gd name="T62" fmla="*/ 816 w 2022"/>
                  <a:gd name="T63" fmla="*/ 93 h 1103"/>
                  <a:gd name="T64" fmla="*/ 921 w 2022"/>
                  <a:gd name="T65" fmla="*/ 28 h 1103"/>
                  <a:gd name="T66" fmla="*/ 1023 w 2022"/>
                  <a:gd name="T67" fmla="*/ 93 h 1103"/>
                  <a:gd name="T68" fmla="*/ 1152 w 2022"/>
                  <a:gd name="T69" fmla="*/ 160 h 1103"/>
                  <a:gd name="T70" fmla="*/ 1301 w 2022"/>
                  <a:gd name="T71" fmla="*/ 227 h 1103"/>
                  <a:gd name="T72" fmla="*/ 1462 w 2022"/>
                  <a:gd name="T73" fmla="*/ 289 h 1103"/>
                  <a:gd name="T74" fmla="*/ 1619 w 2022"/>
                  <a:gd name="T75" fmla="*/ 341 h 1103"/>
                  <a:gd name="T76" fmla="*/ 1774 w 2022"/>
                  <a:gd name="T77" fmla="*/ 384 h 1103"/>
                  <a:gd name="T78" fmla="*/ 1912 w 2022"/>
                  <a:gd name="T79" fmla="*/ 408 h 1103"/>
                  <a:gd name="T80" fmla="*/ 2022 w 2022"/>
                  <a:gd name="T81" fmla="*/ 414 h 1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22" h="1103">
                    <a:moveTo>
                      <a:pt x="2022" y="414"/>
                    </a:moveTo>
                    <a:lnTo>
                      <a:pt x="2003" y="521"/>
                    </a:lnTo>
                    <a:lnTo>
                      <a:pt x="1973" y="615"/>
                    </a:lnTo>
                    <a:lnTo>
                      <a:pt x="1933" y="697"/>
                    </a:lnTo>
                    <a:lnTo>
                      <a:pt x="1885" y="770"/>
                    </a:lnTo>
                    <a:lnTo>
                      <a:pt x="1833" y="834"/>
                    </a:lnTo>
                    <a:lnTo>
                      <a:pt x="1774" y="887"/>
                    </a:lnTo>
                    <a:lnTo>
                      <a:pt x="1715" y="936"/>
                    </a:lnTo>
                    <a:lnTo>
                      <a:pt x="1654" y="977"/>
                    </a:lnTo>
                    <a:lnTo>
                      <a:pt x="1616" y="995"/>
                    </a:lnTo>
                    <a:lnTo>
                      <a:pt x="1572" y="1015"/>
                    </a:lnTo>
                    <a:lnTo>
                      <a:pt x="1523" y="1036"/>
                    </a:lnTo>
                    <a:lnTo>
                      <a:pt x="1470" y="1053"/>
                    </a:lnTo>
                    <a:lnTo>
                      <a:pt x="1411" y="1071"/>
                    </a:lnTo>
                    <a:lnTo>
                      <a:pt x="1354" y="1085"/>
                    </a:lnTo>
                    <a:lnTo>
                      <a:pt x="1295" y="1098"/>
                    </a:lnTo>
                    <a:lnTo>
                      <a:pt x="1236" y="1103"/>
                    </a:lnTo>
                    <a:lnTo>
                      <a:pt x="1005" y="1079"/>
                    </a:lnTo>
                    <a:lnTo>
                      <a:pt x="783" y="1023"/>
                    </a:lnTo>
                    <a:lnTo>
                      <a:pt x="573" y="939"/>
                    </a:lnTo>
                    <a:lnTo>
                      <a:pt x="382" y="823"/>
                    </a:lnTo>
                    <a:lnTo>
                      <a:pt x="221" y="677"/>
                    </a:lnTo>
                    <a:lnTo>
                      <a:pt x="99" y="499"/>
                    </a:lnTo>
                    <a:lnTo>
                      <a:pt x="24" y="289"/>
                    </a:lnTo>
                    <a:lnTo>
                      <a:pt x="0" y="46"/>
                    </a:lnTo>
                    <a:lnTo>
                      <a:pt x="49" y="3"/>
                    </a:lnTo>
                    <a:lnTo>
                      <a:pt x="140" y="0"/>
                    </a:lnTo>
                    <a:lnTo>
                      <a:pt x="259" y="22"/>
                    </a:lnTo>
                    <a:lnTo>
                      <a:pt x="398" y="58"/>
                    </a:lnTo>
                    <a:lnTo>
                      <a:pt x="544" y="93"/>
                    </a:lnTo>
                    <a:lnTo>
                      <a:pt x="687" y="111"/>
                    </a:lnTo>
                    <a:lnTo>
                      <a:pt x="816" y="93"/>
                    </a:lnTo>
                    <a:lnTo>
                      <a:pt x="921" y="28"/>
                    </a:lnTo>
                    <a:lnTo>
                      <a:pt x="1023" y="93"/>
                    </a:lnTo>
                    <a:lnTo>
                      <a:pt x="1152" y="160"/>
                    </a:lnTo>
                    <a:lnTo>
                      <a:pt x="1301" y="227"/>
                    </a:lnTo>
                    <a:lnTo>
                      <a:pt x="1462" y="289"/>
                    </a:lnTo>
                    <a:lnTo>
                      <a:pt x="1619" y="341"/>
                    </a:lnTo>
                    <a:lnTo>
                      <a:pt x="1774" y="384"/>
                    </a:lnTo>
                    <a:lnTo>
                      <a:pt x="1912" y="408"/>
                    </a:lnTo>
                    <a:lnTo>
                      <a:pt x="2022" y="414"/>
                    </a:lnTo>
                    <a:close/>
                  </a:path>
                </a:pathLst>
              </a:custGeom>
              <a:solidFill>
                <a:srgbClr val="E800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" name="Freeform 61"/>
              <p:cNvSpPr>
                <a:spLocks/>
              </p:cNvSpPr>
              <p:nvPr/>
            </p:nvSpPr>
            <p:spPr bwMode="auto">
              <a:xfrm>
                <a:off x="4565" y="2651"/>
                <a:ext cx="671" cy="358"/>
              </a:xfrm>
              <a:custGeom>
                <a:avLst/>
                <a:gdLst>
                  <a:gd name="T0" fmla="*/ 2011 w 2011"/>
                  <a:gd name="T1" fmla="*/ 415 h 1075"/>
                  <a:gd name="T2" fmla="*/ 1993 w 2011"/>
                  <a:gd name="T3" fmla="*/ 512 h 1075"/>
                  <a:gd name="T4" fmla="*/ 1968 w 2011"/>
                  <a:gd name="T5" fmla="*/ 599 h 1075"/>
                  <a:gd name="T6" fmla="*/ 1930 w 2011"/>
                  <a:gd name="T7" fmla="*/ 678 h 1075"/>
                  <a:gd name="T8" fmla="*/ 1882 w 2011"/>
                  <a:gd name="T9" fmla="*/ 744 h 1075"/>
                  <a:gd name="T10" fmla="*/ 1830 w 2011"/>
                  <a:gd name="T11" fmla="*/ 806 h 1075"/>
                  <a:gd name="T12" fmla="*/ 1774 w 2011"/>
                  <a:gd name="T13" fmla="*/ 856 h 1075"/>
                  <a:gd name="T14" fmla="*/ 1715 w 2011"/>
                  <a:gd name="T15" fmla="*/ 903 h 1075"/>
                  <a:gd name="T16" fmla="*/ 1654 w 2011"/>
                  <a:gd name="T17" fmla="*/ 943 h 1075"/>
                  <a:gd name="T18" fmla="*/ 1616 w 2011"/>
                  <a:gd name="T19" fmla="*/ 964 h 1075"/>
                  <a:gd name="T20" fmla="*/ 1572 w 2011"/>
                  <a:gd name="T21" fmla="*/ 984 h 1075"/>
                  <a:gd name="T22" fmla="*/ 1526 w 2011"/>
                  <a:gd name="T23" fmla="*/ 1005 h 1075"/>
                  <a:gd name="T24" fmla="*/ 1473 w 2011"/>
                  <a:gd name="T25" fmla="*/ 1025 h 1075"/>
                  <a:gd name="T26" fmla="*/ 1418 w 2011"/>
                  <a:gd name="T27" fmla="*/ 1043 h 1075"/>
                  <a:gd name="T28" fmla="*/ 1362 w 2011"/>
                  <a:gd name="T29" fmla="*/ 1057 h 1075"/>
                  <a:gd name="T30" fmla="*/ 1303 w 2011"/>
                  <a:gd name="T31" fmla="*/ 1070 h 1075"/>
                  <a:gd name="T32" fmla="*/ 1249 w 2011"/>
                  <a:gd name="T33" fmla="*/ 1075 h 1075"/>
                  <a:gd name="T34" fmla="*/ 1023 w 2011"/>
                  <a:gd name="T35" fmla="*/ 1051 h 1075"/>
                  <a:gd name="T36" fmla="*/ 800 w 2011"/>
                  <a:gd name="T37" fmla="*/ 1002 h 1075"/>
                  <a:gd name="T38" fmla="*/ 593 w 2011"/>
                  <a:gd name="T39" fmla="*/ 920 h 1075"/>
                  <a:gd name="T40" fmla="*/ 401 w 2011"/>
                  <a:gd name="T41" fmla="*/ 809 h 1075"/>
                  <a:gd name="T42" fmla="*/ 240 w 2011"/>
                  <a:gd name="T43" fmla="*/ 666 h 1075"/>
                  <a:gd name="T44" fmla="*/ 111 w 2011"/>
                  <a:gd name="T45" fmla="*/ 491 h 1075"/>
                  <a:gd name="T46" fmla="*/ 29 w 2011"/>
                  <a:gd name="T47" fmla="*/ 280 h 1075"/>
                  <a:gd name="T48" fmla="*/ 0 w 2011"/>
                  <a:gd name="T49" fmla="*/ 35 h 1075"/>
                  <a:gd name="T50" fmla="*/ 54 w 2011"/>
                  <a:gd name="T51" fmla="*/ 0 h 1075"/>
                  <a:gd name="T52" fmla="*/ 146 w 2011"/>
                  <a:gd name="T53" fmla="*/ 10 h 1075"/>
                  <a:gd name="T54" fmla="*/ 266 w 2011"/>
                  <a:gd name="T55" fmla="*/ 42 h 1075"/>
                  <a:gd name="T56" fmla="*/ 403 w 2011"/>
                  <a:gd name="T57" fmla="*/ 83 h 1075"/>
                  <a:gd name="T58" fmla="*/ 546 w 2011"/>
                  <a:gd name="T59" fmla="*/ 121 h 1075"/>
                  <a:gd name="T60" fmla="*/ 687 w 2011"/>
                  <a:gd name="T61" fmla="*/ 137 h 1075"/>
                  <a:gd name="T62" fmla="*/ 813 w 2011"/>
                  <a:gd name="T63" fmla="*/ 115 h 1075"/>
                  <a:gd name="T64" fmla="*/ 915 w 2011"/>
                  <a:gd name="T65" fmla="*/ 42 h 1075"/>
                  <a:gd name="T66" fmla="*/ 1012 w 2011"/>
                  <a:gd name="T67" fmla="*/ 97 h 1075"/>
                  <a:gd name="T68" fmla="*/ 1134 w 2011"/>
                  <a:gd name="T69" fmla="*/ 158 h 1075"/>
                  <a:gd name="T70" fmla="*/ 1274 w 2011"/>
                  <a:gd name="T71" fmla="*/ 223 h 1075"/>
                  <a:gd name="T72" fmla="*/ 1427 w 2011"/>
                  <a:gd name="T73" fmla="*/ 280 h 1075"/>
                  <a:gd name="T74" fmla="*/ 1581 w 2011"/>
                  <a:gd name="T75" fmla="*/ 336 h 1075"/>
                  <a:gd name="T76" fmla="*/ 1736 w 2011"/>
                  <a:gd name="T77" fmla="*/ 377 h 1075"/>
                  <a:gd name="T78" fmla="*/ 1882 w 2011"/>
                  <a:gd name="T79" fmla="*/ 407 h 1075"/>
                  <a:gd name="T80" fmla="*/ 2011 w 2011"/>
                  <a:gd name="T81" fmla="*/ 415 h 10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11" h="1075">
                    <a:moveTo>
                      <a:pt x="2011" y="415"/>
                    </a:moveTo>
                    <a:lnTo>
                      <a:pt x="1993" y="512"/>
                    </a:lnTo>
                    <a:lnTo>
                      <a:pt x="1968" y="599"/>
                    </a:lnTo>
                    <a:lnTo>
                      <a:pt x="1930" y="678"/>
                    </a:lnTo>
                    <a:lnTo>
                      <a:pt x="1882" y="744"/>
                    </a:lnTo>
                    <a:lnTo>
                      <a:pt x="1830" y="806"/>
                    </a:lnTo>
                    <a:lnTo>
                      <a:pt x="1774" y="856"/>
                    </a:lnTo>
                    <a:lnTo>
                      <a:pt x="1715" y="903"/>
                    </a:lnTo>
                    <a:lnTo>
                      <a:pt x="1654" y="943"/>
                    </a:lnTo>
                    <a:lnTo>
                      <a:pt x="1616" y="964"/>
                    </a:lnTo>
                    <a:lnTo>
                      <a:pt x="1572" y="984"/>
                    </a:lnTo>
                    <a:lnTo>
                      <a:pt x="1526" y="1005"/>
                    </a:lnTo>
                    <a:lnTo>
                      <a:pt x="1473" y="1025"/>
                    </a:lnTo>
                    <a:lnTo>
                      <a:pt x="1418" y="1043"/>
                    </a:lnTo>
                    <a:lnTo>
                      <a:pt x="1362" y="1057"/>
                    </a:lnTo>
                    <a:lnTo>
                      <a:pt x="1303" y="1070"/>
                    </a:lnTo>
                    <a:lnTo>
                      <a:pt x="1249" y="1075"/>
                    </a:lnTo>
                    <a:lnTo>
                      <a:pt x="1023" y="1051"/>
                    </a:lnTo>
                    <a:lnTo>
                      <a:pt x="800" y="1002"/>
                    </a:lnTo>
                    <a:lnTo>
                      <a:pt x="593" y="920"/>
                    </a:lnTo>
                    <a:lnTo>
                      <a:pt x="401" y="809"/>
                    </a:lnTo>
                    <a:lnTo>
                      <a:pt x="240" y="666"/>
                    </a:lnTo>
                    <a:lnTo>
                      <a:pt x="111" y="491"/>
                    </a:lnTo>
                    <a:lnTo>
                      <a:pt x="29" y="280"/>
                    </a:lnTo>
                    <a:lnTo>
                      <a:pt x="0" y="35"/>
                    </a:lnTo>
                    <a:lnTo>
                      <a:pt x="54" y="0"/>
                    </a:lnTo>
                    <a:lnTo>
                      <a:pt x="146" y="10"/>
                    </a:lnTo>
                    <a:lnTo>
                      <a:pt x="266" y="42"/>
                    </a:lnTo>
                    <a:lnTo>
                      <a:pt x="403" y="83"/>
                    </a:lnTo>
                    <a:lnTo>
                      <a:pt x="546" y="121"/>
                    </a:lnTo>
                    <a:lnTo>
                      <a:pt x="687" y="137"/>
                    </a:lnTo>
                    <a:lnTo>
                      <a:pt x="813" y="115"/>
                    </a:lnTo>
                    <a:lnTo>
                      <a:pt x="915" y="42"/>
                    </a:lnTo>
                    <a:lnTo>
                      <a:pt x="1012" y="97"/>
                    </a:lnTo>
                    <a:lnTo>
                      <a:pt x="1134" y="158"/>
                    </a:lnTo>
                    <a:lnTo>
                      <a:pt x="1274" y="223"/>
                    </a:lnTo>
                    <a:lnTo>
                      <a:pt x="1427" y="280"/>
                    </a:lnTo>
                    <a:lnTo>
                      <a:pt x="1581" y="336"/>
                    </a:lnTo>
                    <a:lnTo>
                      <a:pt x="1736" y="377"/>
                    </a:lnTo>
                    <a:lnTo>
                      <a:pt x="1882" y="407"/>
                    </a:lnTo>
                    <a:lnTo>
                      <a:pt x="2011" y="415"/>
                    </a:lnTo>
                    <a:close/>
                  </a:path>
                </a:pathLst>
              </a:custGeom>
              <a:solidFill>
                <a:srgbClr val="E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" name="Freeform 62"/>
              <p:cNvSpPr>
                <a:spLocks/>
              </p:cNvSpPr>
              <p:nvPr/>
            </p:nvSpPr>
            <p:spPr bwMode="auto">
              <a:xfrm>
                <a:off x="4565" y="2661"/>
                <a:ext cx="669" cy="348"/>
              </a:xfrm>
              <a:custGeom>
                <a:avLst/>
                <a:gdLst>
                  <a:gd name="T0" fmla="*/ 2006 w 2006"/>
                  <a:gd name="T1" fmla="*/ 404 h 1043"/>
                  <a:gd name="T2" fmla="*/ 1987 w 2006"/>
                  <a:gd name="T3" fmla="*/ 496 h 1043"/>
                  <a:gd name="T4" fmla="*/ 1958 w 2006"/>
                  <a:gd name="T5" fmla="*/ 576 h 1043"/>
                  <a:gd name="T6" fmla="*/ 1920 w 2006"/>
                  <a:gd name="T7" fmla="*/ 652 h 1043"/>
                  <a:gd name="T8" fmla="*/ 1877 w 2006"/>
                  <a:gd name="T9" fmla="*/ 715 h 1043"/>
                  <a:gd name="T10" fmla="*/ 1828 w 2006"/>
                  <a:gd name="T11" fmla="*/ 774 h 1043"/>
                  <a:gd name="T12" fmla="*/ 1772 w 2006"/>
                  <a:gd name="T13" fmla="*/ 827 h 1043"/>
                  <a:gd name="T14" fmla="*/ 1715 w 2006"/>
                  <a:gd name="T15" fmla="*/ 871 h 1043"/>
                  <a:gd name="T16" fmla="*/ 1654 w 2006"/>
                  <a:gd name="T17" fmla="*/ 911 h 1043"/>
                  <a:gd name="T18" fmla="*/ 1616 w 2006"/>
                  <a:gd name="T19" fmla="*/ 932 h 1043"/>
                  <a:gd name="T20" fmla="*/ 1572 w 2006"/>
                  <a:gd name="T21" fmla="*/ 952 h 1043"/>
                  <a:gd name="T22" fmla="*/ 1526 w 2006"/>
                  <a:gd name="T23" fmla="*/ 973 h 1043"/>
                  <a:gd name="T24" fmla="*/ 1473 w 2006"/>
                  <a:gd name="T25" fmla="*/ 990 h 1043"/>
                  <a:gd name="T26" fmla="*/ 1421 w 2006"/>
                  <a:gd name="T27" fmla="*/ 1008 h 1043"/>
                  <a:gd name="T28" fmla="*/ 1365 w 2006"/>
                  <a:gd name="T29" fmla="*/ 1025 h 1043"/>
                  <a:gd name="T30" fmla="*/ 1312 w 2006"/>
                  <a:gd name="T31" fmla="*/ 1038 h 1043"/>
                  <a:gd name="T32" fmla="*/ 1260 w 2006"/>
                  <a:gd name="T33" fmla="*/ 1043 h 1043"/>
                  <a:gd name="T34" fmla="*/ 1040 w 2006"/>
                  <a:gd name="T35" fmla="*/ 1019 h 1043"/>
                  <a:gd name="T36" fmla="*/ 824 w 2006"/>
                  <a:gd name="T37" fmla="*/ 970 h 1043"/>
                  <a:gd name="T38" fmla="*/ 614 w 2006"/>
                  <a:gd name="T39" fmla="*/ 893 h 1043"/>
                  <a:gd name="T40" fmla="*/ 420 w 2006"/>
                  <a:gd name="T41" fmla="*/ 789 h 1043"/>
                  <a:gd name="T42" fmla="*/ 254 w 2006"/>
                  <a:gd name="T43" fmla="*/ 652 h 1043"/>
                  <a:gd name="T44" fmla="*/ 122 w 2006"/>
                  <a:gd name="T45" fmla="*/ 480 h 1043"/>
                  <a:gd name="T46" fmla="*/ 35 w 2006"/>
                  <a:gd name="T47" fmla="*/ 272 h 1043"/>
                  <a:gd name="T48" fmla="*/ 0 w 2006"/>
                  <a:gd name="T49" fmla="*/ 27 h 1043"/>
                  <a:gd name="T50" fmla="*/ 59 w 2006"/>
                  <a:gd name="T51" fmla="*/ 0 h 1043"/>
                  <a:gd name="T52" fmla="*/ 148 w 2006"/>
                  <a:gd name="T53" fmla="*/ 16 h 1043"/>
                  <a:gd name="T54" fmla="*/ 269 w 2006"/>
                  <a:gd name="T55" fmla="*/ 56 h 1043"/>
                  <a:gd name="T56" fmla="*/ 403 w 2006"/>
                  <a:gd name="T57" fmla="*/ 105 h 1043"/>
                  <a:gd name="T58" fmla="*/ 544 w 2006"/>
                  <a:gd name="T59" fmla="*/ 146 h 1043"/>
                  <a:gd name="T60" fmla="*/ 684 w 2006"/>
                  <a:gd name="T61" fmla="*/ 161 h 1043"/>
                  <a:gd name="T62" fmla="*/ 807 w 2006"/>
                  <a:gd name="T63" fmla="*/ 138 h 1043"/>
                  <a:gd name="T64" fmla="*/ 909 w 2006"/>
                  <a:gd name="T65" fmla="*/ 56 h 1043"/>
                  <a:gd name="T66" fmla="*/ 996 w 2006"/>
                  <a:gd name="T67" fmla="*/ 100 h 1043"/>
                  <a:gd name="T68" fmla="*/ 1110 w 2006"/>
                  <a:gd name="T69" fmla="*/ 156 h 1043"/>
                  <a:gd name="T70" fmla="*/ 1244 w 2006"/>
                  <a:gd name="T71" fmla="*/ 213 h 1043"/>
                  <a:gd name="T72" fmla="*/ 1392 w 2006"/>
                  <a:gd name="T73" fmla="*/ 272 h 1043"/>
                  <a:gd name="T74" fmla="*/ 1546 w 2006"/>
                  <a:gd name="T75" fmla="*/ 324 h 1043"/>
                  <a:gd name="T76" fmla="*/ 1704 w 2006"/>
                  <a:gd name="T77" fmla="*/ 369 h 1043"/>
                  <a:gd name="T78" fmla="*/ 1858 w 2006"/>
                  <a:gd name="T79" fmla="*/ 398 h 1043"/>
                  <a:gd name="T80" fmla="*/ 2006 w 2006"/>
                  <a:gd name="T81" fmla="*/ 404 h 10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06" h="1043">
                    <a:moveTo>
                      <a:pt x="2006" y="404"/>
                    </a:moveTo>
                    <a:lnTo>
                      <a:pt x="1987" y="496"/>
                    </a:lnTo>
                    <a:lnTo>
                      <a:pt x="1958" y="576"/>
                    </a:lnTo>
                    <a:lnTo>
                      <a:pt x="1920" y="652"/>
                    </a:lnTo>
                    <a:lnTo>
                      <a:pt x="1877" y="715"/>
                    </a:lnTo>
                    <a:lnTo>
                      <a:pt x="1828" y="774"/>
                    </a:lnTo>
                    <a:lnTo>
                      <a:pt x="1772" y="827"/>
                    </a:lnTo>
                    <a:lnTo>
                      <a:pt x="1715" y="871"/>
                    </a:lnTo>
                    <a:lnTo>
                      <a:pt x="1654" y="911"/>
                    </a:lnTo>
                    <a:lnTo>
                      <a:pt x="1616" y="932"/>
                    </a:lnTo>
                    <a:lnTo>
                      <a:pt x="1572" y="952"/>
                    </a:lnTo>
                    <a:lnTo>
                      <a:pt x="1526" y="973"/>
                    </a:lnTo>
                    <a:lnTo>
                      <a:pt x="1473" y="990"/>
                    </a:lnTo>
                    <a:lnTo>
                      <a:pt x="1421" y="1008"/>
                    </a:lnTo>
                    <a:lnTo>
                      <a:pt x="1365" y="1025"/>
                    </a:lnTo>
                    <a:lnTo>
                      <a:pt x="1312" y="1038"/>
                    </a:lnTo>
                    <a:lnTo>
                      <a:pt x="1260" y="1043"/>
                    </a:lnTo>
                    <a:lnTo>
                      <a:pt x="1040" y="1019"/>
                    </a:lnTo>
                    <a:lnTo>
                      <a:pt x="824" y="970"/>
                    </a:lnTo>
                    <a:lnTo>
                      <a:pt x="614" y="893"/>
                    </a:lnTo>
                    <a:lnTo>
                      <a:pt x="420" y="789"/>
                    </a:lnTo>
                    <a:lnTo>
                      <a:pt x="254" y="652"/>
                    </a:lnTo>
                    <a:lnTo>
                      <a:pt x="122" y="480"/>
                    </a:lnTo>
                    <a:lnTo>
                      <a:pt x="35" y="272"/>
                    </a:lnTo>
                    <a:lnTo>
                      <a:pt x="0" y="27"/>
                    </a:lnTo>
                    <a:lnTo>
                      <a:pt x="59" y="0"/>
                    </a:lnTo>
                    <a:lnTo>
                      <a:pt x="148" y="16"/>
                    </a:lnTo>
                    <a:lnTo>
                      <a:pt x="269" y="56"/>
                    </a:lnTo>
                    <a:lnTo>
                      <a:pt x="403" y="105"/>
                    </a:lnTo>
                    <a:lnTo>
                      <a:pt x="544" y="146"/>
                    </a:lnTo>
                    <a:lnTo>
                      <a:pt x="684" y="161"/>
                    </a:lnTo>
                    <a:lnTo>
                      <a:pt x="807" y="138"/>
                    </a:lnTo>
                    <a:lnTo>
                      <a:pt x="909" y="56"/>
                    </a:lnTo>
                    <a:lnTo>
                      <a:pt x="996" y="100"/>
                    </a:lnTo>
                    <a:lnTo>
                      <a:pt x="1110" y="156"/>
                    </a:lnTo>
                    <a:lnTo>
                      <a:pt x="1244" y="213"/>
                    </a:lnTo>
                    <a:lnTo>
                      <a:pt x="1392" y="272"/>
                    </a:lnTo>
                    <a:lnTo>
                      <a:pt x="1546" y="324"/>
                    </a:lnTo>
                    <a:lnTo>
                      <a:pt x="1704" y="369"/>
                    </a:lnTo>
                    <a:lnTo>
                      <a:pt x="1858" y="398"/>
                    </a:lnTo>
                    <a:lnTo>
                      <a:pt x="2006" y="404"/>
                    </a:lnTo>
                    <a:close/>
                  </a:path>
                </a:pathLst>
              </a:custGeom>
              <a:solidFill>
                <a:srgbClr val="D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" name="Freeform 63"/>
              <p:cNvSpPr>
                <a:spLocks/>
              </p:cNvSpPr>
              <p:nvPr/>
            </p:nvSpPr>
            <p:spPr bwMode="auto">
              <a:xfrm>
                <a:off x="4567" y="2672"/>
                <a:ext cx="665" cy="337"/>
              </a:xfrm>
              <a:custGeom>
                <a:avLst/>
                <a:gdLst>
                  <a:gd name="T0" fmla="*/ 1995 w 1995"/>
                  <a:gd name="T1" fmla="*/ 393 h 1010"/>
                  <a:gd name="T2" fmla="*/ 1977 w 1995"/>
                  <a:gd name="T3" fmla="*/ 476 h 1010"/>
                  <a:gd name="T4" fmla="*/ 1950 w 1995"/>
                  <a:gd name="T5" fmla="*/ 552 h 1010"/>
                  <a:gd name="T6" fmla="*/ 1912 w 1995"/>
                  <a:gd name="T7" fmla="*/ 622 h 1010"/>
                  <a:gd name="T8" fmla="*/ 1872 w 1995"/>
                  <a:gd name="T9" fmla="*/ 686 h 1010"/>
                  <a:gd name="T10" fmla="*/ 1823 w 1995"/>
                  <a:gd name="T11" fmla="*/ 744 h 1010"/>
                  <a:gd name="T12" fmla="*/ 1769 w 1995"/>
                  <a:gd name="T13" fmla="*/ 794 h 1010"/>
                  <a:gd name="T14" fmla="*/ 1710 w 1995"/>
                  <a:gd name="T15" fmla="*/ 841 h 1010"/>
                  <a:gd name="T16" fmla="*/ 1649 w 1995"/>
                  <a:gd name="T17" fmla="*/ 878 h 1010"/>
                  <a:gd name="T18" fmla="*/ 1611 w 1995"/>
                  <a:gd name="T19" fmla="*/ 895 h 1010"/>
                  <a:gd name="T20" fmla="*/ 1567 w 1995"/>
                  <a:gd name="T21" fmla="*/ 916 h 1010"/>
                  <a:gd name="T22" fmla="*/ 1518 w 1995"/>
                  <a:gd name="T23" fmla="*/ 937 h 1010"/>
                  <a:gd name="T24" fmla="*/ 1468 w 1995"/>
                  <a:gd name="T25" fmla="*/ 957 h 1010"/>
                  <a:gd name="T26" fmla="*/ 1416 w 1995"/>
                  <a:gd name="T27" fmla="*/ 975 h 1010"/>
                  <a:gd name="T28" fmla="*/ 1363 w 1995"/>
                  <a:gd name="T29" fmla="*/ 989 h 1010"/>
                  <a:gd name="T30" fmla="*/ 1311 w 1995"/>
                  <a:gd name="T31" fmla="*/ 1000 h 1010"/>
                  <a:gd name="T32" fmla="*/ 1261 w 1995"/>
                  <a:gd name="T33" fmla="*/ 1010 h 1010"/>
                  <a:gd name="T34" fmla="*/ 1050 w 1995"/>
                  <a:gd name="T35" fmla="*/ 986 h 1010"/>
                  <a:gd name="T36" fmla="*/ 840 w 1995"/>
                  <a:gd name="T37" fmla="*/ 943 h 1010"/>
                  <a:gd name="T38" fmla="*/ 628 w 1995"/>
                  <a:gd name="T39" fmla="*/ 870 h 1010"/>
                  <a:gd name="T40" fmla="*/ 439 w 1995"/>
                  <a:gd name="T41" fmla="*/ 770 h 1010"/>
                  <a:gd name="T42" fmla="*/ 270 w 1995"/>
                  <a:gd name="T43" fmla="*/ 636 h 1010"/>
                  <a:gd name="T44" fmla="*/ 132 w 1995"/>
                  <a:gd name="T45" fmla="*/ 466 h 1010"/>
                  <a:gd name="T46" fmla="*/ 41 w 1995"/>
                  <a:gd name="T47" fmla="*/ 263 h 1010"/>
                  <a:gd name="T48" fmla="*/ 0 w 1995"/>
                  <a:gd name="T49" fmla="*/ 18 h 1010"/>
                  <a:gd name="T50" fmla="*/ 62 w 1995"/>
                  <a:gd name="T51" fmla="*/ 0 h 1010"/>
                  <a:gd name="T52" fmla="*/ 156 w 1995"/>
                  <a:gd name="T53" fmla="*/ 23 h 1010"/>
                  <a:gd name="T54" fmla="*/ 272 w 1995"/>
                  <a:gd name="T55" fmla="*/ 72 h 1010"/>
                  <a:gd name="T56" fmla="*/ 404 w 1995"/>
                  <a:gd name="T57" fmla="*/ 126 h 1010"/>
                  <a:gd name="T58" fmla="*/ 541 w 1995"/>
                  <a:gd name="T59" fmla="*/ 169 h 1010"/>
                  <a:gd name="T60" fmla="*/ 679 w 1995"/>
                  <a:gd name="T61" fmla="*/ 183 h 1010"/>
                  <a:gd name="T62" fmla="*/ 802 w 1995"/>
                  <a:gd name="T63" fmla="*/ 155 h 1010"/>
                  <a:gd name="T64" fmla="*/ 904 w 1995"/>
                  <a:gd name="T65" fmla="*/ 61 h 1010"/>
                  <a:gd name="T66" fmla="*/ 986 w 1995"/>
                  <a:gd name="T67" fmla="*/ 99 h 1010"/>
                  <a:gd name="T68" fmla="*/ 1091 w 1995"/>
                  <a:gd name="T69" fmla="*/ 145 h 1010"/>
                  <a:gd name="T70" fmla="*/ 1214 w 1995"/>
                  <a:gd name="T71" fmla="*/ 201 h 1010"/>
                  <a:gd name="T72" fmla="*/ 1357 w 1995"/>
                  <a:gd name="T73" fmla="*/ 260 h 1010"/>
                  <a:gd name="T74" fmla="*/ 1506 w 1995"/>
                  <a:gd name="T75" fmla="*/ 312 h 1010"/>
                  <a:gd name="T76" fmla="*/ 1667 w 1995"/>
                  <a:gd name="T77" fmla="*/ 356 h 1010"/>
                  <a:gd name="T78" fmla="*/ 1831 w 1995"/>
                  <a:gd name="T79" fmla="*/ 385 h 1010"/>
                  <a:gd name="T80" fmla="*/ 1995 w 1995"/>
                  <a:gd name="T81" fmla="*/ 393 h 10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95" h="1010">
                    <a:moveTo>
                      <a:pt x="1995" y="393"/>
                    </a:moveTo>
                    <a:lnTo>
                      <a:pt x="1977" y="476"/>
                    </a:lnTo>
                    <a:lnTo>
                      <a:pt x="1950" y="552"/>
                    </a:lnTo>
                    <a:lnTo>
                      <a:pt x="1912" y="622"/>
                    </a:lnTo>
                    <a:lnTo>
                      <a:pt x="1872" y="686"/>
                    </a:lnTo>
                    <a:lnTo>
                      <a:pt x="1823" y="744"/>
                    </a:lnTo>
                    <a:lnTo>
                      <a:pt x="1769" y="794"/>
                    </a:lnTo>
                    <a:lnTo>
                      <a:pt x="1710" y="841"/>
                    </a:lnTo>
                    <a:lnTo>
                      <a:pt x="1649" y="878"/>
                    </a:lnTo>
                    <a:lnTo>
                      <a:pt x="1611" y="895"/>
                    </a:lnTo>
                    <a:lnTo>
                      <a:pt x="1567" y="916"/>
                    </a:lnTo>
                    <a:lnTo>
                      <a:pt x="1518" y="937"/>
                    </a:lnTo>
                    <a:lnTo>
                      <a:pt x="1468" y="957"/>
                    </a:lnTo>
                    <a:lnTo>
                      <a:pt x="1416" y="975"/>
                    </a:lnTo>
                    <a:lnTo>
                      <a:pt x="1363" y="989"/>
                    </a:lnTo>
                    <a:lnTo>
                      <a:pt x="1311" y="1000"/>
                    </a:lnTo>
                    <a:lnTo>
                      <a:pt x="1261" y="1010"/>
                    </a:lnTo>
                    <a:lnTo>
                      <a:pt x="1050" y="986"/>
                    </a:lnTo>
                    <a:lnTo>
                      <a:pt x="840" y="943"/>
                    </a:lnTo>
                    <a:lnTo>
                      <a:pt x="628" y="870"/>
                    </a:lnTo>
                    <a:lnTo>
                      <a:pt x="439" y="770"/>
                    </a:lnTo>
                    <a:lnTo>
                      <a:pt x="270" y="636"/>
                    </a:lnTo>
                    <a:lnTo>
                      <a:pt x="132" y="466"/>
                    </a:lnTo>
                    <a:lnTo>
                      <a:pt x="41" y="263"/>
                    </a:lnTo>
                    <a:lnTo>
                      <a:pt x="0" y="18"/>
                    </a:lnTo>
                    <a:lnTo>
                      <a:pt x="62" y="0"/>
                    </a:lnTo>
                    <a:lnTo>
                      <a:pt x="156" y="23"/>
                    </a:lnTo>
                    <a:lnTo>
                      <a:pt x="272" y="72"/>
                    </a:lnTo>
                    <a:lnTo>
                      <a:pt x="404" y="126"/>
                    </a:lnTo>
                    <a:lnTo>
                      <a:pt x="541" y="169"/>
                    </a:lnTo>
                    <a:lnTo>
                      <a:pt x="679" y="183"/>
                    </a:lnTo>
                    <a:lnTo>
                      <a:pt x="802" y="155"/>
                    </a:lnTo>
                    <a:lnTo>
                      <a:pt x="904" y="61"/>
                    </a:lnTo>
                    <a:lnTo>
                      <a:pt x="986" y="99"/>
                    </a:lnTo>
                    <a:lnTo>
                      <a:pt x="1091" y="145"/>
                    </a:lnTo>
                    <a:lnTo>
                      <a:pt x="1214" y="201"/>
                    </a:lnTo>
                    <a:lnTo>
                      <a:pt x="1357" y="260"/>
                    </a:lnTo>
                    <a:lnTo>
                      <a:pt x="1506" y="312"/>
                    </a:lnTo>
                    <a:lnTo>
                      <a:pt x="1667" y="356"/>
                    </a:lnTo>
                    <a:lnTo>
                      <a:pt x="1831" y="385"/>
                    </a:lnTo>
                    <a:lnTo>
                      <a:pt x="1995" y="393"/>
                    </a:lnTo>
                    <a:close/>
                  </a:path>
                </a:pathLst>
              </a:custGeom>
              <a:solidFill>
                <a:srgbClr val="D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" name="Freeform 64"/>
              <p:cNvSpPr>
                <a:spLocks/>
              </p:cNvSpPr>
              <p:nvPr/>
            </p:nvSpPr>
            <p:spPr bwMode="auto">
              <a:xfrm>
                <a:off x="4567" y="2683"/>
                <a:ext cx="661" cy="326"/>
              </a:xfrm>
              <a:custGeom>
                <a:avLst/>
                <a:gdLst>
                  <a:gd name="T0" fmla="*/ 1982 w 1982"/>
                  <a:gd name="T1" fmla="*/ 385 h 978"/>
                  <a:gd name="T2" fmla="*/ 1968 w 1982"/>
                  <a:gd name="T3" fmla="*/ 461 h 978"/>
                  <a:gd name="T4" fmla="*/ 1942 w 1982"/>
                  <a:gd name="T5" fmla="*/ 528 h 978"/>
                  <a:gd name="T6" fmla="*/ 1909 w 1982"/>
                  <a:gd name="T7" fmla="*/ 595 h 978"/>
                  <a:gd name="T8" fmla="*/ 1869 w 1982"/>
                  <a:gd name="T9" fmla="*/ 657 h 978"/>
                  <a:gd name="T10" fmla="*/ 1823 w 1982"/>
                  <a:gd name="T11" fmla="*/ 712 h 978"/>
                  <a:gd name="T12" fmla="*/ 1769 w 1982"/>
                  <a:gd name="T13" fmla="*/ 762 h 978"/>
                  <a:gd name="T14" fmla="*/ 1710 w 1982"/>
                  <a:gd name="T15" fmla="*/ 803 h 978"/>
                  <a:gd name="T16" fmla="*/ 1649 w 1982"/>
                  <a:gd name="T17" fmla="*/ 841 h 978"/>
                  <a:gd name="T18" fmla="*/ 1611 w 1982"/>
                  <a:gd name="T19" fmla="*/ 860 h 978"/>
                  <a:gd name="T20" fmla="*/ 1567 w 1982"/>
                  <a:gd name="T21" fmla="*/ 881 h 978"/>
                  <a:gd name="T22" fmla="*/ 1518 w 1982"/>
                  <a:gd name="T23" fmla="*/ 902 h 978"/>
                  <a:gd name="T24" fmla="*/ 1468 w 1982"/>
                  <a:gd name="T25" fmla="*/ 922 h 978"/>
                  <a:gd name="T26" fmla="*/ 1419 w 1982"/>
                  <a:gd name="T27" fmla="*/ 943 h 978"/>
                  <a:gd name="T28" fmla="*/ 1366 w 1982"/>
                  <a:gd name="T29" fmla="*/ 957 h 978"/>
                  <a:gd name="T30" fmla="*/ 1317 w 1982"/>
                  <a:gd name="T31" fmla="*/ 968 h 978"/>
                  <a:gd name="T32" fmla="*/ 1272 w 1982"/>
                  <a:gd name="T33" fmla="*/ 978 h 978"/>
                  <a:gd name="T34" fmla="*/ 1067 w 1982"/>
                  <a:gd name="T35" fmla="*/ 957 h 978"/>
                  <a:gd name="T36" fmla="*/ 857 w 1982"/>
                  <a:gd name="T37" fmla="*/ 914 h 978"/>
                  <a:gd name="T38" fmla="*/ 649 w 1982"/>
                  <a:gd name="T39" fmla="*/ 846 h 978"/>
                  <a:gd name="T40" fmla="*/ 456 w 1982"/>
                  <a:gd name="T41" fmla="*/ 750 h 978"/>
                  <a:gd name="T42" fmla="*/ 284 w 1982"/>
                  <a:gd name="T43" fmla="*/ 622 h 978"/>
                  <a:gd name="T44" fmla="*/ 143 w 1982"/>
                  <a:gd name="T45" fmla="*/ 458 h 978"/>
                  <a:gd name="T46" fmla="*/ 47 w 1982"/>
                  <a:gd name="T47" fmla="*/ 253 h 978"/>
                  <a:gd name="T48" fmla="*/ 0 w 1982"/>
                  <a:gd name="T49" fmla="*/ 8 h 978"/>
                  <a:gd name="T50" fmla="*/ 65 w 1982"/>
                  <a:gd name="T51" fmla="*/ 0 h 978"/>
                  <a:gd name="T52" fmla="*/ 159 w 1982"/>
                  <a:gd name="T53" fmla="*/ 32 h 978"/>
                  <a:gd name="T54" fmla="*/ 275 w 1982"/>
                  <a:gd name="T55" fmla="*/ 88 h 978"/>
                  <a:gd name="T56" fmla="*/ 407 w 1982"/>
                  <a:gd name="T57" fmla="*/ 146 h 978"/>
                  <a:gd name="T58" fmla="*/ 544 w 1982"/>
                  <a:gd name="T59" fmla="*/ 196 h 978"/>
                  <a:gd name="T60" fmla="*/ 676 w 1982"/>
                  <a:gd name="T61" fmla="*/ 210 h 978"/>
                  <a:gd name="T62" fmla="*/ 798 w 1982"/>
                  <a:gd name="T63" fmla="*/ 178 h 978"/>
                  <a:gd name="T64" fmla="*/ 897 w 1982"/>
                  <a:gd name="T65" fmla="*/ 75 h 978"/>
                  <a:gd name="T66" fmla="*/ 975 w 1982"/>
                  <a:gd name="T67" fmla="*/ 102 h 978"/>
                  <a:gd name="T68" fmla="*/ 1070 w 1982"/>
                  <a:gd name="T69" fmla="*/ 143 h 978"/>
                  <a:gd name="T70" fmla="*/ 1188 w 1982"/>
                  <a:gd name="T71" fmla="*/ 196 h 978"/>
                  <a:gd name="T72" fmla="*/ 1325 w 1982"/>
                  <a:gd name="T73" fmla="*/ 248 h 978"/>
                  <a:gd name="T74" fmla="*/ 1471 w 1982"/>
                  <a:gd name="T75" fmla="*/ 301 h 978"/>
                  <a:gd name="T76" fmla="*/ 1635 w 1982"/>
                  <a:gd name="T77" fmla="*/ 347 h 978"/>
                  <a:gd name="T78" fmla="*/ 1804 w 1982"/>
                  <a:gd name="T79" fmla="*/ 377 h 978"/>
                  <a:gd name="T80" fmla="*/ 1982 w 1982"/>
                  <a:gd name="T81" fmla="*/ 385 h 9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82" h="978">
                    <a:moveTo>
                      <a:pt x="1982" y="385"/>
                    </a:moveTo>
                    <a:lnTo>
                      <a:pt x="1968" y="461"/>
                    </a:lnTo>
                    <a:lnTo>
                      <a:pt x="1942" y="528"/>
                    </a:lnTo>
                    <a:lnTo>
                      <a:pt x="1909" y="595"/>
                    </a:lnTo>
                    <a:lnTo>
                      <a:pt x="1869" y="657"/>
                    </a:lnTo>
                    <a:lnTo>
                      <a:pt x="1823" y="712"/>
                    </a:lnTo>
                    <a:lnTo>
                      <a:pt x="1769" y="762"/>
                    </a:lnTo>
                    <a:lnTo>
                      <a:pt x="1710" y="803"/>
                    </a:lnTo>
                    <a:lnTo>
                      <a:pt x="1649" y="841"/>
                    </a:lnTo>
                    <a:lnTo>
                      <a:pt x="1611" y="860"/>
                    </a:lnTo>
                    <a:lnTo>
                      <a:pt x="1567" y="881"/>
                    </a:lnTo>
                    <a:lnTo>
                      <a:pt x="1518" y="902"/>
                    </a:lnTo>
                    <a:lnTo>
                      <a:pt x="1468" y="922"/>
                    </a:lnTo>
                    <a:lnTo>
                      <a:pt x="1419" y="943"/>
                    </a:lnTo>
                    <a:lnTo>
                      <a:pt x="1366" y="957"/>
                    </a:lnTo>
                    <a:lnTo>
                      <a:pt x="1317" y="968"/>
                    </a:lnTo>
                    <a:lnTo>
                      <a:pt x="1272" y="978"/>
                    </a:lnTo>
                    <a:lnTo>
                      <a:pt x="1067" y="957"/>
                    </a:lnTo>
                    <a:lnTo>
                      <a:pt x="857" y="914"/>
                    </a:lnTo>
                    <a:lnTo>
                      <a:pt x="649" y="846"/>
                    </a:lnTo>
                    <a:lnTo>
                      <a:pt x="456" y="750"/>
                    </a:lnTo>
                    <a:lnTo>
                      <a:pt x="284" y="622"/>
                    </a:lnTo>
                    <a:lnTo>
                      <a:pt x="143" y="458"/>
                    </a:lnTo>
                    <a:lnTo>
                      <a:pt x="47" y="253"/>
                    </a:lnTo>
                    <a:lnTo>
                      <a:pt x="0" y="8"/>
                    </a:lnTo>
                    <a:lnTo>
                      <a:pt x="65" y="0"/>
                    </a:lnTo>
                    <a:lnTo>
                      <a:pt x="159" y="32"/>
                    </a:lnTo>
                    <a:lnTo>
                      <a:pt x="275" y="88"/>
                    </a:lnTo>
                    <a:lnTo>
                      <a:pt x="407" y="146"/>
                    </a:lnTo>
                    <a:lnTo>
                      <a:pt x="544" y="196"/>
                    </a:lnTo>
                    <a:lnTo>
                      <a:pt x="676" y="210"/>
                    </a:lnTo>
                    <a:lnTo>
                      <a:pt x="798" y="178"/>
                    </a:lnTo>
                    <a:lnTo>
                      <a:pt x="897" y="75"/>
                    </a:lnTo>
                    <a:lnTo>
                      <a:pt x="975" y="102"/>
                    </a:lnTo>
                    <a:lnTo>
                      <a:pt x="1070" y="143"/>
                    </a:lnTo>
                    <a:lnTo>
                      <a:pt x="1188" y="196"/>
                    </a:lnTo>
                    <a:lnTo>
                      <a:pt x="1325" y="248"/>
                    </a:lnTo>
                    <a:lnTo>
                      <a:pt x="1471" y="301"/>
                    </a:lnTo>
                    <a:lnTo>
                      <a:pt x="1635" y="347"/>
                    </a:lnTo>
                    <a:lnTo>
                      <a:pt x="1804" y="377"/>
                    </a:lnTo>
                    <a:lnTo>
                      <a:pt x="1982" y="385"/>
                    </a:lnTo>
                    <a:close/>
                  </a:path>
                </a:pathLst>
              </a:custGeom>
              <a:solidFill>
                <a:srgbClr val="D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4" name="Freeform 65"/>
              <p:cNvSpPr>
                <a:spLocks/>
              </p:cNvSpPr>
              <p:nvPr/>
            </p:nvSpPr>
            <p:spPr bwMode="auto">
              <a:xfrm>
                <a:off x="4569" y="2691"/>
                <a:ext cx="657" cy="316"/>
              </a:xfrm>
              <a:custGeom>
                <a:avLst/>
                <a:gdLst>
                  <a:gd name="T0" fmla="*/ 1971 w 1971"/>
                  <a:gd name="T1" fmla="*/ 385 h 949"/>
                  <a:gd name="T2" fmla="*/ 1957 w 1971"/>
                  <a:gd name="T3" fmla="*/ 452 h 949"/>
                  <a:gd name="T4" fmla="*/ 1933 w 1971"/>
                  <a:gd name="T5" fmla="*/ 515 h 949"/>
                  <a:gd name="T6" fmla="*/ 1901 w 1971"/>
                  <a:gd name="T7" fmla="*/ 577 h 949"/>
                  <a:gd name="T8" fmla="*/ 1863 w 1971"/>
                  <a:gd name="T9" fmla="*/ 636 h 949"/>
                  <a:gd name="T10" fmla="*/ 1817 w 1971"/>
                  <a:gd name="T11" fmla="*/ 688 h 949"/>
                  <a:gd name="T12" fmla="*/ 1766 w 1971"/>
                  <a:gd name="T13" fmla="*/ 738 h 949"/>
                  <a:gd name="T14" fmla="*/ 1710 w 1971"/>
                  <a:gd name="T15" fmla="*/ 779 h 949"/>
                  <a:gd name="T16" fmla="*/ 1650 w 1971"/>
                  <a:gd name="T17" fmla="*/ 817 h 949"/>
                  <a:gd name="T18" fmla="*/ 1608 w 1971"/>
                  <a:gd name="T19" fmla="*/ 834 h 949"/>
                  <a:gd name="T20" fmla="*/ 1564 w 1971"/>
                  <a:gd name="T21" fmla="*/ 855 h 949"/>
                  <a:gd name="T22" fmla="*/ 1515 w 1971"/>
                  <a:gd name="T23" fmla="*/ 874 h 949"/>
                  <a:gd name="T24" fmla="*/ 1468 w 1971"/>
                  <a:gd name="T25" fmla="*/ 895 h 949"/>
                  <a:gd name="T26" fmla="*/ 1419 w 1971"/>
                  <a:gd name="T27" fmla="*/ 916 h 949"/>
                  <a:gd name="T28" fmla="*/ 1368 w 1971"/>
                  <a:gd name="T29" fmla="*/ 930 h 949"/>
                  <a:gd name="T30" fmla="*/ 1322 w 1971"/>
                  <a:gd name="T31" fmla="*/ 942 h 949"/>
                  <a:gd name="T32" fmla="*/ 1276 w 1971"/>
                  <a:gd name="T33" fmla="*/ 949 h 949"/>
                  <a:gd name="T34" fmla="*/ 1079 w 1971"/>
                  <a:gd name="T35" fmla="*/ 930 h 949"/>
                  <a:gd name="T36" fmla="*/ 872 w 1971"/>
                  <a:gd name="T37" fmla="*/ 892 h 949"/>
                  <a:gd name="T38" fmla="*/ 667 w 1971"/>
                  <a:gd name="T39" fmla="*/ 831 h 949"/>
                  <a:gd name="T40" fmla="*/ 471 w 1971"/>
                  <a:gd name="T41" fmla="*/ 738 h 949"/>
                  <a:gd name="T42" fmla="*/ 296 w 1971"/>
                  <a:gd name="T43" fmla="*/ 615 h 949"/>
                  <a:gd name="T44" fmla="*/ 150 w 1971"/>
                  <a:gd name="T45" fmla="*/ 452 h 949"/>
                  <a:gd name="T46" fmla="*/ 50 w 1971"/>
                  <a:gd name="T47" fmla="*/ 251 h 949"/>
                  <a:gd name="T48" fmla="*/ 0 w 1971"/>
                  <a:gd name="T49" fmla="*/ 0 h 949"/>
                  <a:gd name="T50" fmla="*/ 67 w 1971"/>
                  <a:gd name="T51" fmla="*/ 2 h 949"/>
                  <a:gd name="T52" fmla="*/ 161 w 1971"/>
                  <a:gd name="T53" fmla="*/ 46 h 949"/>
                  <a:gd name="T54" fmla="*/ 278 w 1971"/>
                  <a:gd name="T55" fmla="*/ 110 h 949"/>
                  <a:gd name="T56" fmla="*/ 407 w 1971"/>
                  <a:gd name="T57" fmla="*/ 178 h 949"/>
                  <a:gd name="T58" fmla="*/ 538 w 1971"/>
                  <a:gd name="T59" fmla="*/ 227 h 949"/>
                  <a:gd name="T60" fmla="*/ 670 w 1971"/>
                  <a:gd name="T61" fmla="*/ 245 h 949"/>
                  <a:gd name="T62" fmla="*/ 786 w 1971"/>
                  <a:gd name="T63" fmla="*/ 207 h 949"/>
                  <a:gd name="T64" fmla="*/ 886 w 1971"/>
                  <a:gd name="T65" fmla="*/ 99 h 949"/>
                  <a:gd name="T66" fmla="*/ 953 w 1971"/>
                  <a:gd name="T67" fmla="*/ 113 h 949"/>
                  <a:gd name="T68" fmla="*/ 1044 w 1971"/>
                  <a:gd name="T69" fmla="*/ 145 h 949"/>
                  <a:gd name="T70" fmla="*/ 1152 w 1971"/>
                  <a:gd name="T71" fmla="*/ 192 h 949"/>
                  <a:gd name="T72" fmla="*/ 1281 w 1971"/>
                  <a:gd name="T73" fmla="*/ 245 h 949"/>
                  <a:gd name="T74" fmla="*/ 1430 w 1971"/>
                  <a:gd name="T75" fmla="*/ 300 h 949"/>
                  <a:gd name="T76" fmla="*/ 1594 w 1971"/>
                  <a:gd name="T77" fmla="*/ 344 h 949"/>
                  <a:gd name="T78" fmla="*/ 1775 w 1971"/>
                  <a:gd name="T79" fmla="*/ 375 h 949"/>
                  <a:gd name="T80" fmla="*/ 1971 w 1971"/>
                  <a:gd name="T81" fmla="*/ 385 h 9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71" h="949">
                    <a:moveTo>
                      <a:pt x="1971" y="385"/>
                    </a:moveTo>
                    <a:lnTo>
                      <a:pt x="1957" y="452"/>
                    </a:lnTo>
                    <a:lnTo>
                      <a:pt x="1933" y="515"/>
                    </a:lnTo>
                    <a:lnTo>
                      <a:pt x="1901" y="577"/>
                    </a:lnTo>
                    <a:lnTo>
                      <a:pt x="1863" y="636"/>
                    </a:lnTo>
                    <a:lnTo>
                      <a:pt x="1817" y="688"/>
                    </a:lnTo>
                    <a:lnTo>
                      <a:pt x="1766" y="738"/>
                    </a:lnTo>
                    <a:lnTo>
                      <a:pt x="1710" y="779"/>
                    </a:lnTo>
                    <a:lnTo>
                      <a:pt x="1650" y="817"/>
                    </a:lnTo>
                    <a:lnTo>
                      <a:pt x="1608" y="834"/>
                    </a:lnTo>
                    <a:lnTo>
                      <a:pt x="1564" y="855"/>
                    </a:lnTo>
                    <a:lnTo>
                      <a:pt x="1515" y="874"/>
                    </a:lnTo>
                    <a:lnTo>
                      <a:pt x="1468" y="895"/>
                    </a:lnTo>
                    <a:lnTo>
                      <a:pt x="1419" y="916"/>
                    </a:lnTo>
                    <a:lnTo>
                      <a:pt x="1368" y="930"/>
                    </a:lnTo>
                    <a:lnTo>
                      <a:pt x="1322" y="942"/>
                    </a:lnTo>
                    <a:lnTo>
                      <a:pt x="1276" y="949"/>
                    </a:lnTo>
                    <a:lnTo>
                      <a:pt x="1079" y="930"/>
                    </a:lnTo>
                    <a:lnTo>
                      <a:pt x="872" y="892"/>
                    </a:lnTo>
                    <a:lnTo>
                      <a:pt x="667" y="831"/>
                    </a:lnTo>
                    <a:lnTo>
                      <a:pt x="471" y="738"/>
                    </a:lnTo>
                    <a:lnTo>
                      <a:pt x="296" y="615"/>
                    </a:lnTo>
                    <a:lnTo>
                      <a:pt x="150" y="452"/>
                    </a:lnTo>
                    <a:lnTo>
                      <a:pt x="50" y="251"/>
                    </a:lnTo>
                    <a:lnTo>
                      <a:pt x="0" y="0"/>
                    </a:lnTo>
                    <a:lnTo>
                      <a:pt x="67" y="2"/>
                    </a:lnTo>
                    <a:lnTo>
                      <a:pt x="161" y="46"/>
                    </a:lnTo>
                    <a:lnTo>
                      <a:pt x="278" y="110"/>
                    </a:lnTo>
                    <a:lnTo>
                      <a:pt x="407" y="178"/>
                    </a:lnTo>
                    <a:lnTo>
                      <a:pt x="538" y="227"/>
                    </a:lnTo>
                    <a:lnTo>
                      <a:pt x="670" y="245"/>
                    </a:lnTo>
                    <a:lnTo>
                      <a:pt x="786" y="207"/>
                    </a:lnTo>
                    <a:lnTo>
                      <a:pt x="886" y="99"/>
                    </a:lnTo>
                    <a:lnTo>
                      <a:pt x="953" y="113"/>
                    </a:lnTo>
                    <a:lnTo>
                      <a:pt x="1044" y="145"/>
                    </a:lnTo>
                    <a:lnTo>
                      <a:pt x="1152" y="192"/>
                    </a:lnTo>
                    <a:lnTo>
                      <a:pt x="1281" y="245"/>
                    </a:lnTo>
                    <a:lnTo>
                      <a:pt x="1430" y="300"/>
                    </a:lnTo>
                    <a:lnTo>
                      <a:pt x="1594" y="344"/>
                    </a:lnTo>
                    <a:lnTo>
                      <a:pt x="1775" y="375"/>
                    </a:lnTo>
                    <a:lnTo>
                      <a:pt x="1971" y="385"/>
                    </a:lnTo>
                    <a:close/>
                  </a:path>
                </a:pathLst>
              </a:custGeom>
              <a:solidFill>
                <a:srgbClr val="C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" name="Freeform 66"/>
              <p:cNvSpPr>
                <a:spLocks/>
              </p:cNvSpPr>
              <p:nvPr/>
            </p:nvSpPr>
            <p:spPr bwMode="auto">
              <a:xfrm>
                <a:off x="4569" y="2699"/>
                <a:ext cx="653" cy="308"/>
              </a:xfrm>
              <a:custGeom>
                <a:avLst/>
                <a:gdLst>
                  <a:gd name="T0" fmla="*/ 1960 w 1960"/>
                  <a:gd name="T1" fmla="*/ 384 h 926"/>
                  <a:gd name="T2" fmla="*/ 1947 w 1960"/>
                  <a:gd name="T3" fmla="*/ 443 h 926"/>
                  <a:gd name="T4" fmla="*/ 1924 w 1960"/>
                  <a:gd name="T5" fmla="*/ 499 h 926"/>
                  <a:gd name="T6" fmla="*/ 1895 w 1960"/>
                  <a:gd name="T7" fmla="*/ 557 h 926"/>
                  <a:gd name="T8" fmla="*/ 1860 w 1960"/>
                  <a:gd name="T9" fmla="*/ 613 h 926"/>
                  <a:gd name="T10" fmla="*/ 1817 w 1960"/>
                  <a:gd name="T11" fmla="*/ 665 h 926"/>
                  <a:gd name="T12" fmla="*/ 1766 w 1960"/>
                  <a:gd name="T13" fmla="*/ 712 h 926"/>
                  <a:gd name="T14" fmla="*/ 1710 w 1960"/>
                  <a:gd name="T15" fmla="*/ 753 h 926"/>
                  <a:gd name="T16" fmla="*/ 1650 w 1960"/>
                  <a:gd name="T17" fmla="*/ 788 h 926"/>
                  <a:gd name="T18" fmla="*/ 1608 w 1960"/>
                  <a:gd name="T19" fmla="*/ 805 h 926"/>
                  <a:gd name="T20" fmla="*/ 1564 w 1960"/>
                  <a:gd name="T21" fmla="*/ 826 h 926"/>
                  <a:gd name="T22" fmla="*/ 1518 w 1960"/>
                  <a:gd name="T23" fmla="*/ 848 h 926"/>
                  <a:gd name="T24" fmla="*/ 1468 w 1960"/>
                  <a:gd name="T25" fmla="*/ 869 h 926"/>
                  <a:gd name="T26" fmla="*/ 1421 w 1960"/>
                  <a:gd name="T27" fmla="*/ 890 h 926"/>
                  <a:gd name="T28" fmla="*/ 1375 w 1960"/>
                  <a:gd name="T29" fmla="*/ 907 h 926"/>
                  <a:gd name="T30" fmla="*/ 1327 w 1960"/>
                  <a:gd name="T31" fmla="*/ 919 h 926"/>
                  <a:gd name="T32" fmla="*/ 1287 w 1960"/>
                  <a:gd name="T33" fmla="*/ 926 h 926"/>
                  <a:gd name="T34" fmla="*/ 1096 w 1960"/>
                  <a:gd name="T35" fmla="*/ 907 h 926"/>
                  <a:gd name="T36" fmla="*/ 894 w 1960"/>
                  <a:gd name="T37" fmla="*/ 872 h 926"/>
                  <a:gd name="T38" fmla="*/ 690 w 1960"/>
                  <a:gd name="T39" fmla="*/ 816 h 926"/>
                  <a:gd name="T40" fmla="*/ 492 w 1960"/>
                  <a:gd name="T41" fmla="*/ 729 h 926"/>
                  <a:gd name="T42" fmla="*/ 313 w 1960"/>
                  <a:gd name="T43" fmla="*/ 610 h 926"/>
                  <a:gd name="T44" fmla="*/ 164 w 1960"/>
                  <a:gd name="T45" fmla="*/ 452 h 926"/>
                  <a:gd name="T46" fmla="*/ 56 w 1960"/>
                  <a:gd name="T47" fmla="*/ 251 h 926"/>
                  <a:gd name="T48" fmla="*/ 0 w 1960"/>
                  <a:gd name="T49" fmla="*/ 0 h 926"/>
                  <a:gd name="T50" fmla="*/ 70 w 1960"/>
                  <a:gd name="T51" fmla="*/ 12 h 926"/>
                  <a:gd name="T52" fmla="*/ 164 w 1960"/>
                  <a:gd name="T53" fmla="*/ 64 h 926"/>
                  <a:gd name="T54" fmla="*/ 280 w 1960"/>
                  <a:gd name="T55" fmla="*/ 134 h 926"/>
                  <a:gd name="T56" fmla="*/ 407 w 1960"/>
                  <a:gd name="T57" fmla="*/ 206 h 926"/>
                  <a:gd name="T58" fmla="*/ 538 w 1960"/>
                  <a:gd name="T59" fmla="*/ 260 h 926"/>
                  <a:gd name="T60" fmla="*/ 664 w 1960"/>
                  <a:gd name="T61" fmla="*/ 277 h 926"/>
                  <a:gd name="T62" fmla="*/ 781 w 1960"/>
                  <a:gd name="T63" fmla="*/ 233 h 926"/>
                  <a:gd name="T64" fmla="*/ 880 w 1960"/>
                  <a:gd name="T65" fmla="*/ 114 h 926"/>
                  <a:gd name="T66" fmla="*/ 942 w 1960"/>
                  <a:gd name="T67" fmla="*/ 120 h 926"/>
                  <a:gd name="T68" fmla="*/ 1023 w 1960"/>
                  <a:gd name="T69" fmla="*/ 149 h 926"/>
                  <a:gd name="T70" fmla="*/ 1126 w 1960"/>
                  <a:gd name="T71" fmla="*/ 192 h 926"/>
                  <a:gd name="T72" fmla="*/ 1249 w 1960"/>
                  <a:gd name="T73" fmla="*/ 244 h 926"/>
                  <a:gd name="T74" fmla="*/ 1392 w 1960"/>
                  <a:gd name="T75" fmla="*/ 298 h 926"/>
                  <a:gd name="T76" fmla="*/ 1559 w 1960"/>
                  <a:gd name="T77" fmla="*/ 341 h 926"/>
                  <a:gd name="T78" fmla="*/ 1749 w 1960"/>
                  <a:gd name="T79" fmla="*/ 373 h 926"/>
                  <a:gd name="T80" fmla="*/ 1960 w 1960"/>
                  <a:gd name="T81" fmla="*/ 384 h 9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60" h="926">
                    <a:moveTo>
                      <a:pt x="1960" y="384"/>
                    </a:moveTo>
                    <a:lnTo>
                      <a:pt x="1947" y="443"/>
                    </a:lnTo>
                    <a:lnTo>
                      <a:pt x="1924" y="499"/>
                    </a:lnTo>
                    <a:lnTo>
                      <a:pt x="1895" y="557"/>
                    </a:lnTo>
                    <a:lnTo>
                      <a:pt x="1860" y="613"/>
                    </a:lnTo>
                    <a:lnTo>
                      <a:pt x="1817" y="665"/>
                    </a:lnTo>
                    <a:lnTo>
                      <a:pt x="1766" y="712"/>
                    </a:lnTo>
                    <a:lnTo>
                      <a:pt x="1710" y="753"/>
                    </a:lnTo>
                    <a:lnTo>
                      <a:pt x="1650" y="788"/>
                    </a:lnTo>
                    <a:lnTo>
                      <a:pt x="1608" y="805"/>
                    </a:lnTo>
                    <a:lnTo>
                      <a:pt x="1564" y="826"/>
                    </a:lnTo>
                    <a:lnTo>
                      <a:pt x="1518" y="848"/>
                    </a:lnTo>
                    <a:lnTo>
                      <a:pt x="1468" y="869"/>
                    </a:lnTo>
                    <a:lnTo>
                      <a:pt x="1421" y="890"/>
                    </a:lnTo>
                    <a:lnTo>
                      <a:pt x="1375" y="907"/>
                    </a:lnTo>
                    <a:lnTo>
                      <a:pt x="1327" y="919"/>
                    </a:lnTo>
                    <a:lnTo>
                      <a:pt x="1287" y="926"/>
                    </a:lnTo>
                    <a:lnTo>
                      <a:pt x="1096" y="907"/>
                    </a:lnTo>
                    <a:lnTo>
                      <a:pt x="894" y="872"/>
                    </a:lnTo>
                    <a:lnTo>
                      <a:pt x="690" y="816"/>
                    </a:lnTo>
                    <a:lnTo>
                      <a:pt x="492" y="729"/>
                    </a:lnTo>
                    <a:lnTo>
                      <a:pt x="313" y="610"/>
                    </a:lnTo>
                    <a:lnTo>
                      <a:pt x="164" y="452"/>
                    </a:lnTo>
                    <a:lnTo>
                      <a:pt x="56" y="251"/>
                    </a:lnTo>
                    <a:lnTo>
                      <a:pt x="0" y="0"/>
                    </a:lnTo>
                    <a:lnTo>
                      <a:pt x="70" y="12"/>
                    </a:lnTo>
                    <a:lnTo>
                      <a:pt x="164" y="64"/>
                    </a:lnTo>
                    <a:lnTo>
                      <a:pt x="280" y="134"/>
                    </a:lnTo>
                    <a:lnTo>
                      <a:pt x="407" y="206"/>
                    </a:lnTo>
                    <a:lnTo>
                      <a:pt x="538" y="260"/>
                    </a:lnTo>
                    <a:lnTo>
                      <a:pt x="664" y="277"/>
                    </a:lnTo>
                    <a:lnTo>
                      <a:pt x="781" y="233"/>
                    </a:lnTo>
                    <a:lnTo>
                      <a:pt x="880" y="114"/>
                    </a:lnTo>
                    <a:lnTo>
                      <a:pt x="942" y="120"/>
                    </a:lnTo>
                    <a:lnTo>
                      <a:pt x="1023" y="149"/>
                    </a:lnTo>
                    <a:lnTo>
                      <a:pt x="1126" y="192"/>
                    </a:lnTo>
                    <a:lnTo>
                      <a:pt x="1249" y="244"/>
                    </a:lnTo>
                    <a:lnTo>
                      <a:pt x="1392" y="298"/>
                    </a:lnTo>
                    <a:lnTo>
                      <a:pt x="1559" y="341"/>
                    </a:lnTo>
                    <a:lnTo>
                      <a:pt x="1749" y="373"/>
                    </a:lnTo>
                    <a:lnTo>
                      <a:pt x="1960" y="384"/>
                    </a:lnTo>
                    <a:close/>
                  </a:path>
                </a:pathLst>
              </a:custGeom>
              <a:solidFill>
                <a:srgbClr val="C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" name="Freeform 67"/>
              <p:cNvSpPr>
                <a:spLocks/>
              </p:cNvSpPr>
              <p:nvPr/>
            </p:nvSpPr>
            <p:spPr bwMode="auto">
              <a:xfrm>
                <a:off x="4571" y="2706"/>
                <a:ext cx="649" cy="301"/>
              </a:xfrm>
              <a:custGeom>
                <a:avLst/>
                <a:gdLst>
                  <a:gd name="T0" fmla="*/ 1948 w 1948"/>
                  <a:gd name="T1" fmla="*/ 391 h 903"/>
                  <a:gd name="T2" fmla="*/ 1935 w 1948"/>
                  <a:gd name="T3" fmla="*/ 437 h 903"/>
                  <a:gd name="T4" fmla="*/ 1916 w 1948"/>
                  <a:gd name="T5" fmla="*/ 490 h 903"/>
                  <a:gd name="T6" fmla="*/ 1886 w 1948"/>
                  <a:gd name="T7" fmla="*/ 542 h 903"/>
                  <a:gd name="T8" fmla="*/ 1851 w 1948"/>
                  <a:gd name="T9" fmla="*/ 596 h 903"/>
                  <a:gd name="T10" fmla="*/ 1811 w 1948"/>
                  <a:gd name="T11" fmla="*/ 645 h 903"/>
                  <a:gd name="T12" fmla="*/ 1760 w 1948"/>
                  <a:gd name="T13" fmla="*/ 692 h 903"/>
                  <a:gd name="T14" fmla="*/ 1704 w 1948"/>
                  <a:gd name="T15" fmla="*/ 730 h 903"/>
                  <a:gd name="T16" fmla="*/ 1644 w 1948"/>
                  <a:gd name="T17" fmla="*/ 765 h 903"/>
                  <a:gd name="T18" fmla="*/ 1602 w 1948"/>
                  <a:gd name="T19" fmla="*/ 782 h 903"/>
                  <a:gd name="T20" fmla="*/ 1555 w 1948"/>
                  <a:gd name="T21" fmla="*/ 803 h 903"/>
                  <a:gd name="T22" fmla="*/ 1509 w 1948"/>
                  <a:gd name="T23" fmla="*/ 825 h 903"/>
                  <a:gd name="T24" fmla="*/ 1462 w 1948"/>
                  <a:gd name="T25" fmla="*/ 846 h 903"/>
                  <a:gd name="T26" fmla="*/ 1415 w 1948"/>
                  <a:gd name="T27" fmla="*/ 867 h 903"/>
                  <a:gd name="T28" fmla="*/ 1372 w 1948"/>
                  <a:gd name="T29" fmla="*/ 884 h 903"/>
                  <a:gd name="T30" fmla="*/ 1330 w 1948"/>
                  <a:gd name="T31" fmla="*/ 896 h 903"/>
                  <a:gd name="T32" fmla="*/ 1292 w 1948"/>
                  <a:gd name="T33" fmla="*/ 903 h 903"/>
                  <a:gd name="T34" fmla="*/ 1108 w 1948"/>
                  <a:gd name="T35" fmla="*/ 884 h 903"/>
                  <a:gd name="T36" fmla="*/ 909 w 1948"/>
                  <a:gd name="T37" fmla="*/ 852 h 903"/>
                  <a:gd name="T38" fmla="*/ 702 w 1948"/>
                  <a:gd name="T39" fmla="*/ 800 h 903"/>
                  <a:gd name="T40" fmla="*/ 503 w 1948"/>
                  <a:gd name="T41" fmla="*/ 718 h 903"/>
                  <a:gd name="T42" fmla="*/ 322 w 1948"/>
                  <a:gd name="T43" fmla="*/ 604 h 903"/>
                  <a:gd name="T44" fmla="*/ 169 w 1948"/>
                  <a:gd name="T45" fmla="*/ 450 h 903"/>
                  <a:gd name="T46" fmla="*/ 59 w 1948"/>
                  <a:gd name="T47" fmla="*/ 251 h 903"/>
                  <a:gd name="T48" fmla="*/ 0 w 1948"/>
                  <a:gd name="T49" fmla="*/ 0 h 903"/>
                  <a:gd name="T50" fmla="*/ 73 w 1948"/>
                  <a:gd name="T51" fmla="*/ 21 h 903"/>
                  <a:gd name="T52" fmla="*/ 169 w 1948"/>
                  <a:gd name="T53" fmla="*/ 78 h 903"/>
                  <a:gd name="T54" fmla="*/ 284 w 1948"/>
                  <a:gd name="T55" fmla="*/ 161 h 903"/>
                  <a:gd name="T56" fmla="*/ 409 w 1948"/>
                  <a:gd name="T57" fmla="*/ 237 h 903"/>
                  <a:gd name="T58" fmla="*/ 535 w 1948"/>
                  <a:gd name="T59" fmla="*/ 294 h 903"/>
                  <a:gd name="T60" fmla="*/ 661 w 1948"/>
                  <a:gd name="T61" fmla="*/ 310 h 903"/>
                  <a:gd name="T62" fmla="*/ 775 w 1948"/>
                  <a:gd name="T63" fmla="*/ 266 h 903"/>
                  <a:gd name="T64" fmla="*/ 874 w 1948"/>
                  <a:gd name="T65" fmla="*/ 137 h 903"/>
                  <a:gd name="T66" fmla="*/ 930 w 1948"/>
                  <a:gd name="T67" fmla="*/ 132 h 903"/>
                  <a:gd name="T68" fmla="*/ 1003 w 1948"/>
                  <a:gd name="T69" fmla="*/ 155 h 903"/>
                  <a:gd name="T70" fmla="*/ 1097 w 1948"/>
                  <a:gd name="T71" fmla="*/ 193 h 903"/>
                  <a:gd name="T72" fmla="*/ 1213 w 1948"/>
                  <a:gd name="T73" fmla="*/ 242 h 903"/>
                  <a:gd name="T74" fmla="*/ 1354 w 1948"/>
                  <a:gd name="T75" fmla="*/ 298 h 903"/>
                  <a:gd name="T76" fmla="*/ 1520 w 1948"/>
                  <a:gd name="T77" fmla="*/ 345 h 903"/>
                  <a:gd name="T78" fmla="*/ 1719 w 1948"/>
                  <a:gd name="T79" fmla="*/ 377 h 903"/>
                  <a:gd name="T80" fmla="*/ 1948 w 1948"/>
                  <a:gd name="T81" fmla="*/ 391 h 9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48" h="903">
                    <a:moveTo>
                      <a:pt x="1948" y="391"/>
                    </a:moveTo>
                    <a:lnTo>
                      <a:pt x="1935" y="437"/>
                    </a:lnTo>
                    <a:lnTo>
                      <a:pt x="1916" y="490"/>
                    </a:lnTo>
                    <a:lnTo>
                      <a:pt x="1886" y="542"/>
                    </a:lnTo>
                    <a:lnTo>
                      <a:pt x="1851" y="596"/>
                    </a:lnTo>
                    <a:lnTo>
                      <a:pt x="1811" y="645"/>
                    </a:lnTo>
                    <a:lnTo>
                      <a:pt x="1760" y="692"/>
                    </a:lnTo>
                    <a:lnTo>
                      <a:pt x="1704" y="730"/>
                    </a:lnTo>
                    <a:lnTo>
                      <a:pt x="1644" y="765"/>
                    </a:lnTo>
                    <a:lnTo>
                      <a:pt x="1602" y="782"/>
                    </a:lnTo>
                    <a:lnTo>
                      <a:pt x="1555" y="803"/>
                    </a:lnTo>
                    <a:lnTo>
                      <a:pt x="1509" y="825"/>
                    </a:lnTo>
                    <a:lnTo>
                      <a:pt x="1462" y="846"/>
                    </a:lnTo>
                    <a:lnTo>
                      <a:pt x="1415" y="867"/>
                    </a:lnTo>
                    <a:lnTo>
                      <a:pt x="1372" y="884"/>
                    </a:lnTo>
                    <a:lnTo>
                      <a:pt x="1330" y="896"/>
                    </a:lnTo>
                    <a:lnTo>
                      <a:pt x="1292" y="903"/>
                    </a:lnTo>
                    <a:lnTo>
                      <a:pt x="1108" y="884"/>
                    </a:lnTo>
                    <a:lnTo>
                      <a:pt x="909" y="852"/>
                    </a:lnTo>
                    <a:lnTo>
                      <a:pt x="702" y="800"/>
                    </a:lnTo>
                    <a:lnTo>
                      <a:pt x="503" y="718"/>
                    </a:lnTo>
                    <a:lnTo>
                      <a:pt x="322" y="604"/>
                    </a:lnTo>
                    <a:lnTo>
                      <a:pt x="169" y="450"/>
                    </a:lnTo>
                    <a:lnTo>
                      <a:pt x="59" y="251"/>
                    </a:lnTo>
                    <a:lnTo>
                      <a:pt x="0" y="0"/>
                    </a:lnTo>
                    <a:lnTo>
                      <a:pt x="73" y="21"/>
                    </a:lnTo>
                    <a:lnTo>
                      <a:pt x="169" y="78"/>
                    </a:lnTo>
                    <a:lnTo>
                      <a:pt x="284" y="161"/>
                    </a:lnTo>
                    <a:lnTo>
                      <a:pt x="409" y="237"/>
                    </a:lnTo>
                    <a:lnTo>
                      <a:pt x="535" y="294"/>
                    </a:lnTo>
                    <a:lnTo>
                      <a:pt x="661" y="310"/>
                    </a:lnTo>
                    <a:lnTo>
                      <a:pt x="775" y="266"/>
                    </a:lnTo>
                    <a:lnTo>
                      <a:pt x="874" y="137"/>
                    </a:lnTo>
                    <a:lnTo>
                      <a:pt x="930" y="132"/>
                    </a:lnTo>
                    <a:lnTo>
                      <a:pt x="1003" y="155"/>
                    </a:lnTo>
                    <a:lnTo>
                      <a:pt x="1097" y="193"/>
                    </a:lnTo>
                    <a:lnTo>
                      <a:pt x="1213" y="242"/>
                    </a:lnTo>
                    <a:lnTo>
                      <a:pt x="1354" y="298"/>
                    </a:lnTo>
                    <a:lnTo>
                      <a:pt x="1520" y="345"/>
                    </a:lnTo>
                    <a:lnTo>
                      <a:pt x="1719" y="377"/>
                    </a:lnTo>
                    <a:lnTo>
                      <a:pt x="1948" y="391"/>
                    </a:lnTo>
                    <a:close/>
                  </a:path>
                </a:pathLst>
              </a:custGeom>
              <a:solidFill>
                <a:srgbClr val="C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" name="Freeform 68"/>
              <p:cNvSpPr>
                <a:spLocks/>
              </p:cNvSpPr>
              <p:nvPr/>
            </p:nvSpPr>
            <p:spPr bwMode="auto">
              <a:xfrm>
                <a:off x="4571" y="2712"/>
                <a:ext cx="645" cy="295"/>
              </a:xfrm>
              <a:custGeom>
                <a:avLst/>
                <a:gdLst>
                  <a:gd name="T0" fmla="*/ 1935 w 1935"/>
                  <a:gd name="T1" fmla="*/ 397 h 885"/>
                  <a:gd name="T2" fmla="*/ 1927 w 1935"/>
                  <a:gd name="T3" fmla="*/ 435 h 885"/>
                  <a:gd name="T4" fmla="*/ 1906 w 1935"/>
                  <a:gd name="T5" fmla="*/ 481 h 885"/>
                  <a:gd name="T6" fmla="*/ 1883 w 1935"/>
                  <a:gd name="T7" fmla="*/ 531 h 885"/>
                  <a:gd name="T8" fmla="*/ 1848 w 1935"/>
                  <a:gd name="T9" fmla="*/ 578 h 885"/>
                  <a:gd name="T10" fmla="*/ 1806 w 1935"/>
                  <a:gd name="T11" fmla="*/ 627 h 885"/>
                  <a:gd name="T12" fmla="*/ 1760 w 1935"/>
                  <a:gd name="T13" fmla="*/ 671 h 885"/>
                  <a:gd name="T14" fmla="*/ 1704 w 1935"/>
                  <a:gd name="T15" fmla="*/ 709 h 885"/>
                  <a:gd name="T16" fmla="*/ 1644 w 1935"/>
                  <a:gd name="T17" fmla="*/ 740 h 885"/>
                  <a:gd name="T18" fmla="*/ 1602 w 1935"/>
                  <a:gd name="T19" fmla="*/ 758 h 885"/>
                  <a:gd name="T20" fmla="*/ 1555 w 1935"/>
                  <a:gd name="T21" fmla="*/ 782 h 885"/>
                  <a:gd name="T22" fmla="*/ 1509 w 1935"/>
                  <a:gd name="T23" fmla="*/ 805 h 885"/>
                  <a:gd name="T24" fmla="*/ 1462 w 1935"/>
                  <a:gd name="T25" fmla="*/ 826 h 885"/>
                  <a:gd name="T26" fmla="*/ 1418 w 1935"/>
                  <a:gd name="T27" fmla="*/ 849 h 885"/>
                  <a:gd name="T28" fmla="*/ 1375 w 1935"/>
                  <a:gd name="T29" fmla="*/ 866 h 885"/>
                  <a:gd name="T30" fmla="*/ 1337 w 1935"/>
                  <a:gd name="T31" fmla="*/ 878 h 885"/>
                  <a:gd name="T32" fmla="*/ 1305 w 1935"/>
                  <a:gd name="T33" fmla="*/ 885 h 885"/>
                  <a:gd name="T34" fmla="*/ 1125 w 1935"/>
                  <a:gd name="T35" fmla="*/ 869 h 885"/>
                  <a:gd name="T36" fmla="*/ 930 w 1935"/>
                  <a:gd name="T37" fmla="*/ 840 h 885"/>
                  <a:gd name="T38" fmla="*/ 726 w 1935"/>
                  <a:gd name="T39" fmla="*/ 791 h 885"/>
                  <a:gd name="T40" fmla="*/ 524 w 1935"/>
                  <a:gd name="T41" fmla="*/ 712 h 885"/>
                  <a:gd name="T42" fmla="*/ 339 w 1935"/>
                  <a:gd name="T43" fmla="*/ 604 h 885"/>
                  <a:gd name="T44" fmla="*/ 185 w 1935"/>
                  <a:gd name="T45" fmla="*/ 451 h 885"/>
                  <a:gd name="T46" fmla="*/ 67 w 1935"/>
                  <a:gd name="T47" fmla="*/ 254 h 885"/>
                  <a:gd name="T48" fmla="*/ 0 w 1935"/>
                  <a:gd name="T49" fmla="*/ 0 h 885"/>
                  <a:gd name="T50" fmla="*/ 77 w 1935"/>
                  <a:gd name="T51" fmla="*/ 32 h 885"/>
                  <a:gd name="T52" fmla="*/ 172 w 1935"/>
                  <a:gd name="T53" fmla="*/ 98 h 885"/>
                  <a:gd name="T54" fmla="*/ 287 w 1935"/>
                  <a:gd name="T55" fmla="*/ 187 h 885"/>
                  <a:gd name="T56" fmla="*/ 409 w 1935"/>
                  <a:gd name="T57" fmla="*/ 273 h 885"/>
                  <a:gd name="T58" fmla="*/ 535 w 1935"/>
                  <a:gd name="T59" fmla="*/ 335 h 885"/>
                  <a:gd name="T60" fmla="*/ 658 w 1935"/>
                  <a:gd name="T61" fmla="*/ 349 h 885"/>
                  <a:gd name="T62" fmla="*/ 772 w 1935"/>
                  <a:gd name="T63" fmla="*/ 300 h 885"/>
                  <a:gd name="T64" fmla="*/ 869 w 1935"/>
                  <a:gd name="T65" fmla="*/ 165 h 885"/>
                  <a:gd name="T66" fmla="*/ 915 w 1935"/>
                  <a:gd name="T67" fmla="*/ 149 h 885"/>
                  <a:gd name="T68" fmla="*/ 982 w 1935"/>
                  <a:gd name="T69" fmla="*/ 163 h 885"/>
                  <a:gd name="T70" fmla="*/ 1068 w 1935"/>
                  <a:gd name="T71" fmla="*/ 198 h 885"/>
                  <a:gd name="T72" fmla="*/ 1178 w 1935"/>
                  <a:gd name="T73" fmla="*/ 248 h 885"/>
                  <a:gd name="T74" fmla="*/ 1316 w 1935"/>
                  <a:gd name="T75" fmla="*/ 300 h 885"/>
                  <a:gd name="T76" fmla="*/ 1485 w 1935"/>
                  <a:gd name="T77" fmla="*/ 346 h 885"/>
                  <a:gd name="T78" fmla="*/ 1693 w 1935"/>
                  <a:gd name="T79" fmla="*/ 381 h 885"/>
                  <a:gd name="T80" fmla="*/ 1935 w 1935"/>
                  <a:gd name="T81" fmla="*/ 397 h 8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35" h="885">
                    <a:moveTo>
                      <a:pt x="1935" y="397"/>
                    </a:moveTo>
                    <a:lnTo>
                      <a:pt x="1927" y="435"/>
                    </a:lnTo>
                    <a:lnTo>
                      <a:pt x="1906" y="481"/>
                    </a:lnTo>
                    <a:lnTo>
                      <a:pt x="1883" y="531"/>
                    </a:lnTo>
                    <a:lnTo>
                      <a:pt x="1848" y="578"/>
                    </a:lnTo>
                    <a:lnTo>
                      <a:pt x="1806" y="627"/>
                    </a:lnTo>
                    <a:lnTo>
                      <a:pt x="1760" y="671"/>
                    </a:lnTo>
                    <a:lnTo>
                      <a:pt x="1704" y="709"/>
                    </a:lnTo>
                    <a:lnTo>
                      <a:pt x="1644" y="740"/>
                    </a:lnTo>
                    <a:lnTo>
                      <a:pt x="1602" y="758"/>
                    </a:lnTo>
                    <a:lnTo>
                      <a:pt x="1555" y="782"/>
                    </a:lnTo>
                    <a:lnTo>
                      <a:pt x="1509" y="805"/>
                    </a:lnTo>
                    <a:lnTo>
                      <a:pt x="1462" y="826"/>
                    </a:lnTo>
                    <a:lnTo>
                      <a:pt x="1418" y="849"/>
                    </a:lnTo>
                    <a:lnTo>
                      <a:pt x="1375" y="866"/>
                    </a:lnTo>
                    <a:lnTo>
                      <a:pt x="1337" y="878"/>
                    </a:lnTo>
                    <a:lnTo>
                      <a:pt x="1305" y="885"/>
                    </a:lnTo>
                    <a:lnTo>
                      <a:pt x="1125" y="869"/>
                    </a:lnTo>
                    <a:lnTo>
                      <a:pt x="930" y="840"/>
                    </a:lnTo>
                    <a:lnTo>
                      <a:pt x="726" y="791"/>
                    </a:lnTo>
                    <a:lnTo>
                      <a:pt x="524" y="712"/>
                    </a:lnTo>
                    <a:lnTo>
                      <a:pt x="339" y="604"/>
                    </a:lnTo>
                    <a:lnTo>
                      <a:pt x="185" y="451"/>
                    </a:lnTo>
                    <a:lnTo>
                      <a:pt x="67" y="254"/>
                    </a:lnTo>
                    <a:lnTo>
                      <a:pt x="0" y="0"/>
                    </a:lnTo>
                    <a:lnTo>
                      <a:pt x="77" y="32"/>
                    </a:lnTo>
                    <a:lnTo>
                      <a:pt x="172" y="98"/>
                    </a:lnTo>
                    <a:lnTo>
                      <a:pt x="287" y="187"/>
                    </a:lnTo>
                    <a:lnTo>
                      <a:pt x="409" y="273"/>
                    </a:lnTo>
                    <a:lnTo>
                      <a:pt x="535" y="335"/>
                    </a:lnTo>
                    <a:lnTo>
                      <a:pt x="658" y="349"/>
                    </a:lnTo>
                    <a:lnTo>
                      <a:pt x="772" y="300"/>
                    </a:lnTo>
                    <a:lnTo>
                      <a:pt x="869" y="165"/>
                    </a:lnTo>
                    <a:lnTo>
                      <a:pt x="915" y="149"/>
                    </a:lnTo>
                    <a:lnTo>
                      <a:pt x="982" y="163"/>
                    </a:lnTo>
                    <a:lnTo>
                      <a:pt x="1068" y="198"/>
                    </a:lnTo>
                    <a:lnTo>
                      <a:pt x="1178" y="248"/>
                    </a:lnTo>
                    <a:lnTo>
                      <a:pt x="1316" y="300"/>
                    </a:lnTo>
                    <a:lnTo>
                      <a:pt x="1485" y="346"/>
                    </a:lnTo>
                    <a:lnTo>
                      <a:pt x="1693" y="381"/>
                    </a:lnTo>
                    <a:lnTo>
                      <a:pt x="1935" y="397"/>
                    </a:lnTo>
                    <a:close/>
                  </a:path>
                </a:pathLst>
              </a:custGeom>
              <a:solidFill>
                <a:srgbClr val="B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" name="Freeform 69"/>
              <p:cNvSpPr>
                <a:spLocks/>
              </p:cNvSpPr>
              <p:nvPr/>
            </p:nvSpPr>
            <p:spPr bwMode="auto">
              <a:xfrm>
                <a:off x="4573" y="2720"/>
                <a:ext cx="642" cy="287"/>
              </a:xfrm>
              <a:custGeom>
                <a:avLst/>
                <a:gdLst>
                  <a:gd name="T0" fmla="*/ 1926 w 1926"/>
                  <a:gd name="T1" fmla="*/ 393 h 862"/>
                  <a:gd name="T2" fmla="*/ 1914 w 1926"/>
                  <a:gd name="T3" fmla="*/ 426 h 862"/>
                  <a:gd name="T4" fmla="*/ 1896 w 1926"/>
                  <a:gd name="T5" fmla="*/ 463 h 862"/>
                  <a:gd name="T6" fmla="*/ 1874 w 1926"/>
                  <a:gd name="T7" fmla="*/ 511 h 862"/>
                  <a:gd name="T8" fmla="*/ 1841 w 1926"/>
                  <a:gd name="T9" fmla="*/ 557 h 862"/>
                  <a:gd name="T10" fmla="*/ 1804 w 1926"/>
                  <a:gd name="T11" fmla="*/ 604 h 862"/>
                  <a:gd name="T12" fmla="*/ 1756 w 1926"/>
                  <a:gd name="T13" fmla="*/ 648 h 862"/>
                  <a:gd name="T14" fmla="*/ 1704 w 1926"/>
                  <a:gd name="T15" fmla="*/ 686 h 862"/>
                  <a:gd name="T16" fmla="*/ 1642 w 1926"/>
                  <a:gd name="T17" fmla="*/ 717 h 862"/>
                  <a:gd name="T18" fmla="*/ 1599 w 1926"/>
                  <a:gd name="T19" fmla="*/ 735 h 862"/>
                  <a:gd name="T20" fmla="*/ 1551 w 1926"/>
                  <a:gd name="T21" fmla="*/ 756 h 862"/>
                  <a:gd name="T22" fmla="*/ 1505 w 1926"/>
                  <a:gd name="T23" fmla="*/ 779 h 862"/>
                  <a:gd name="T24" fmla="*/ 1460 w 1926"/>
                  <a:gd name="T25" fmla="*/ 803 h 862"/>
                  <a:gd name="T26" fmla="*/ 1417 w 1926"/>
                  <a:gd name="T27" fmla="*/ 826 h 862"/>
                  <a:gd name="T28" fmla="*/ 1376 w 1926"/>
                  <a:gd name="T29" fmla="*/ 843 h 862"/>
                  <a:gd name="T30" fmla="*/ 1341 w 1926"/>
                  <a:gd name="T31" fmla="*/ 855 h 862"/>
                  <a:gd name="T32" fmla="*/ 1309 w 1926"/>
                  <a:gd name="T33" fmla="*/ 862 h 862"/>
                  <a:gd name="T34" fmla="*/ 1139 w 1926"/>
                  <a:gd name="T35" fmla="*/ 846 h 862"/>
                  <a:gd name="T36" fmla="*/ 946 w 1926"/>
                  <a:gd name="T37" fmla="*/ 819 h 862"/>
                  <a:gd name="T38" fmla="*/ 741 w 1926"/>
                  <a:gd name="T39" fmla="*/ 776 h 862"/>
                  <a:gd name="T40" fmla="*/ 539 w 1926"/>
                  <a:gd name="T41" fmla="*/ 703 h 862"/>
                  <a:gd name="T42" fmla="*/ 353 w 1926"/>
                  <a:gd name="T43" fmla="*/ 598 h 862"/>
                  <a:gd name="T44" fmla="*/ 192 w 1926"/>
                  <a:gd name="T45" fmla="*/ 449 h 862"/>
                  <a:gd name="T46" fmla="*/ 70 w 1926"/>
                  <a:gd name="T47" fmla="*/ 253 h 862"/>
                  <a:gd name="T48" fmla="*/ 0 w 1926"/>
                  <a:gd name="T49" fmla="*/ 0 h 862"/>
                  <a:gd name="T50" fmla="*/ 78 w 1926"/>
                  <a:gd name="T51" fmla="*/ 40 h 862"/>
                  <a:gd name="T52" fmla="*/ 175 w 1926"/>
                  <a:gd name="T53" fmla="*/ 117 h 862"/>
                  <a:gd name="T54" fmla="*/ 288 w 1926"/>
                  <a:gd name="T55" fmla="*/ 213 h 862"/>
                  <a:gd name="T56" fmla="*/ 409 w 1926"/>
                  <a:gd name="T57" fmla="*/ 304 h 862"/>
                  <a:gd name="T58" fmla="*/ 528 w 1926"/>
                  <a:gd name="T59" fmla="*/ 368 h 862"/>
                  <a:gd name="T60" fmla="*/ 649 w 1926"/>
                  <a:gd name="T61" fmla="*/ 382 h 862"/>
                  <a:gd name="T62" fmla="*/ 759 w 1926"/>
                  <a:gd name="T63" fmla="*/ 330 h 862"/>
                  <a:gd name="T64" fmla="*/ 856 w 1926"/>
                  <a:gd name="T65" fmla="*/ 183 h 862"/>
                  <a:gd name="T66" fmla="*/ 897 w 1926"/>
                  <a:gd name="T67" fmla="*/ 158 h 862"/>
                  <a:gd name="T68" fmla="*/ 956 w 1926"/>
                  <a:gd name="T69" fmla="*/ 166 h 862"/>
                  <a:gd name="T70" fmla="*/ 1034 w 1926"/>
                  <a:gd name="T71" fmla="*/ 199 h 862"/>
                  <a:gd name="T72" fmla="*/ 1136 w 1926"/>
                  <a:gd name="T73" fmla="*/ 245 h 862"/>
                  <a:gd name="T74" fmla="*/ 1274 w 1926"/>
                  <a:gd name="T75" fmla="*/ 298 h 862"/>
                  <a:gd name="T76" fmla="*/ 1446 w 1926"/>
                  <a:gd name="T77" fmla="*/ 344 h 862"/>
                  <a:gd name="T78" fmla="*/ 1662 w 1926"/>
                  <a:gd name="T79" fmla="*/ 382 h 862"/>
                  <a:gd name="T80" fmla="*/ 1926 w 1926"/>
                  <a:gd name="T81" fmla="*/ 393 h 8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26" h="862">
                    <a:moveTo>
                      <a:pt x="1926" y="393"/>
                    </a:moveTo>
                    <a:lnTo>
                      <a:pt x="1914" y="426"/>
                    </a:lnTo>
                    <a:lnTo>
                      <a:pt x="1896" y="463"/>
                    </a:lnTo>
                    <a:lnTo>
                      <a:pt x="1874" y="511"/>
                    </a:lnTo>
                    <a:lnTo>
                      <a:pt x="1841" y="557"/>
                    </a:lnTo>
                    <a:lnTo>
                      <a:pt x="1804" y="604"/>
                    </a:lnTo>
                    <a:lnTo>
                      <a:pt x="1756" y="648"/>
                    </a:lnTo>
                    <a:lnTo>
                      <a:pt x="1704" y="686"/>
                    </a:lnTo>
                    <a:lnTo>
                      <a:pt x="1642" y="717"/>
                    </a:lnTo>
                    <a:lnTo>
                      <a:pt x="1599" y="735"/>
                    </a:lnTo>
                    <a:lnTo>
                      <a:pt x="1551" y="756"/>
                    </a:lnTo>
                    <a:lnTo>
                      <a:pt x="1505" y="779"/>
                    </a:lnTo>
                    <a:lnTo>
                      <a:pt x="1460" y="803"/>
                    </a:lnTo>
                    <a:lnTo>
                      <a:pt x="1417" y="826"/>
                    </a:lnTo>
                    <a:lnTo>
                      <a:pt x="1376" y="843"/>
                    </a:lnTo>
                    <a:lnTo>
                      <a:pt x="1341" y="855"/>
                    </a:lnTo>
                    <a:lnTo>
                      <a:pt x="1309" y="862"/>
                    </a:lnTo>
                    <a:lnTo>
                      <a:pt x="1139" y="846"/>
                    </a:lnTo>
                    <a:lnTo>
                      <a:pt x="946" y="819"/>
                    </a:lnTo>
                    <a:lnTo>
                      <a:pt x="741" y="776"/>
                    </a:lnTo>
                    <a:lnTo>
                      <a:pt x="539" y="703"/>
                    </a:lnTo>
                    <a:lnTo>
                      <a:pt x="353" y="598"/>
                    </a:lnTo>
                    <a:lnTo>
                      <a:pt x="192" y="449"/>
                    </a:lnTo>
                    <a:lnTo>
                      <a:pt x="70" y="253"/>
                    </a:lnTo>
                    <a:lnTo>
                      <a:pt x="0" y="0"/>
                    </a:lnTo>
                    <a:lnTo>
                      <a:pt x="78" y="40"/>
                    </a:lnTo>
                    <a:lnTo>
                      <a:pt x="175" y="117"/>
                    </a:lnTo>
                    <a:lnTo>
                      <a:pt x="288" y="213"/>
                    </a:lnTo>
                    <a:lnTo>
                      <a:pt x="409" y="304"/>
                    </a:lnTo>
                    <a:lnTo>
                      <a:pt x="528" y="368"/>
                    </a:lnTo>
                    <a:lnTo>
                      <a:pt x="649" y="382"/>
                    </a:lnTo>
                    <a:lnTo>
                      <a:pt x="759" y="330"/>
                    </a:lnTo>
                    <a:lnTo>
                      <a:pt x="856" y="183"/>
                    </a:lnTo>
                    <a:lnTo>
                      <a:pt x="897" y="158"/>
                    </a:lnTo>
                    <a:lnTo>
                      <a:pt x="956" y="166"/>
                    </a:lnTo>
                    <a:lnTo>
                      <a:pt x="1034" y="199"/>
                    </a:lnTo>
                    <a:lnTo>
                      <a:pt x="1136" y="245"/>
                    </a:lnTo>
                    <a:lnTo>
                      <a:pt x="1274" y="298"/>
                    </a:lnTo>
                    <a:lnTo>
                      <a:pt x="1446" y="344"/>
                    </a:lnTo>
                    <a:lnTo>
                      <a:pt x="1662" y="382"/>
                    </a:lnTo>
                    <a:lnTo>
                      <a:pt x="1926" y="393"/>
                    </a:lnTo>
                    <a:close/>
                  </a:path>
                </a:pathLst>
              </a:custGeom>
              <a:solidFill>
                <a:srgbClr val="B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" name="Freeform 70"/>
              <p:cNvSpPr>
                <a:spLocks/>
              </p:cNvSpPr>
              <p:nvPr/>
            </p:nvSpPr>
            <p:spPr bwMode="auto">
              <a:xfrm>
                <a:off x="4573" y="2728"/>
                <a:ext cx="638" cy="277"/>
              </a:xfrm>
              <a:custGeom>
                <a:avLst/>
                <a:gdLst>
                  <a:gd name="T0" fmla="*/ 1914 w 1914"/>
                  <a:gd name="T1" fmla="*/ 394 h 832"/>
                  <a:gd name="T2" fmla="*/ 1906 w 1914"/>
                  <a:gd name="T3" fmla="*/ 421 h 832"/>
                  <a:gd name="T4" fmla="*/ 1890 w 1914"/>
                  <a:gd name="T5" fmla="*/ 453 h 832"/>
                  <a:gd name="T6" fmla="*/ 1867 w 1914"/>
                  <a:gd name="T7" fmla="*/ 491 h 832"/>
                  <a:gd name="T8" fmla="*/ 1839 w 1914"/>
                  <a:gd name="T9" fmla="*/ 534 h 832"/>
                  <a:gd name="T10" fmla="*/ 1799 w 1914"/>
                  <a:gd name="T11" fmla="*/ 581 h 832"/>
                  <a:gd name="T12" fmla="*/ 1756 w 1914"/>
                  <a:gd name="T13" fmla="*/ 621 h 832"/>
                  <a:gd name="T14" fmla="*/ 1704 w 1914"/>
                  <a:gd name="T15" fmla="*/ 661 h 832"/>
                  <a:gd name="T16" fmla="*/ 1642 w 1914"/>
                  <a:gd name="T17" fmla="*/ 689 h 832"/>
                  <a:gd name="T18" fmla="*/ 1599 w 1914"/>
                  <a:gd name="T19" fmla="*/ 707 h 832"/>
                  <a:gd name="T20" fmla="*/ 1551 w 1914"/>
                  <a:gd name="T21" fmla="*/ 729 h 832"/>
                  <a:gd name="T22" fmla="*/ 1508 w 1914"/>
                  <a:gd name="T23" fmla="*/ 756 h 832"/>
                  <a:gd name="T24" fmla="*/ 1460 w 1914"/>
                  <a:gd name="T25" fmla="*/ 780 h 832"/>
                  <a:gd name="T26" fmla="*/ 1420 w 1914"/>
                  <a:gd name="T27" fmla="*/ 799 h 832"/>
                  <a:gd name="T28" fmla="*/ 1382 w 1914"/>
                  <a:gd name="T29" fmla="*/ 818 h 832"/>
                  <a:gd name="T30" fmla="*/ 1347 w 1914"/>
                  <a:gd name="T31" fmla="*/ 829 h 832"/>
                  <a:gd name="T32" fmla="*/ 1320 w 1914"/>
                  <a:gd name="T33" fmla="*/ 832 h 832"/>
                  <a:gd name="T34" fmla="*/ 1153 w 1914"/>
                  <a:gd name="T35" fmla="*/ 820 h 832"/>
                  <a:gd name="T36" fmla="*/ 964 w 1914"/>
                  <a:gd name="T37" fmla="*/ 799 h 832"/>
                  <a:gd name="T38" fmla="*/ 762 w 1914"/>
                  <a:gd name="T39" fmla="*/ 759 h 832"/>
                  <a:gd name="T40" fmla="*/ 558 w 1914"/>
                  <a:gd name="T41" fmla="*/ 691 h 832"/>
                  <a:gd name="T42" fmla="*/ 367 w 1914"/>
                  <a:gd name="T43" fmla="*/ 593 h 832"/>
                  <a:gd name="T44" fmla="*/ 204 w 1914"/>
                  <a:gd name="T45" fmla="*/ 450 h 832"/>
                  <a:gd name="T46" fmla="*/ 75 w 1914"/>
                  <a:gd name="T47" fmla="*/ 254 h 832"/>
                  <a:gd name="T48" fmla="*/ 0 w 1914"/>
                  <a:gd name="T49" fmla="*/ 0 h 832"/>
                  <a:gd name="T50" fmla="*/ 81 w 1914"/>
                  <a:gd name="T51" fmla="*/ 47 h 832"/>
                  <a:gd name="T52" fmla="*/ 180 w 1914"/>
                  <a:gd name="T53" fmla="*/ 135 h 832"/>
                  <a:gd name="T54" fmla="*/ 291 w 1914"/>
                  <a:gd name="T55" fmla="*/ 237 h 832"/>
                  <a:gd name="T56" fmla="*/ 412 w 1914"/>
                  <a:gd name="T57" fmla="*/ 333 h 832"/>
                  <a:gd name="T58" fmla="*/ 534 w 1914"/>
                  <a:gd name="T59" fmla="*/ 400 h 832"/>
                  <a:gd name="T60" fmla="*/ 651 w 1914"/>
                  <a:gd name="T61" fmla="*/ 418 h 832"/>
                  <a:gd name="T62" fmla="*/ 759 w 1914"/>
                  <a:gd name="T63" fmla="*/ 359 h 832"/>
                  <a:gd name="T64" fmla="*/ 856 w 1914"/>
                  <a:gd name="T65" fmla="*/ 205 h 832"/>
                  <a:gd name="T66" fmla="*/ 891 w 1914"/>
                  <a:gd name="T67" fmla="*/ 170 h 832"/>
                  <a:gd name="T68" fmla="*/ 937 w 1914"/>
                  <a:gd name="T69" fmla="*/ 170 h 832"/>
                  <a:gd name="T70" fmla="*/ 1007 w 1914"/>
                  <a:gd name="T71" fmla="*/ 199 h 832"/>
                  <a:gd name="T72" fmla="*/ 1104 w 1914"/>
                  <a:gd name="T73" fmla="*/ 243 h 832"/>
                  <a:gd name="T74" fmla="*/ 1239 w 1914"/>
                  <a:gd name="T75" fmla="*/ 295 h 832"/>
                  <a:gd name="T76" fmla="*/ 1411 w 1914"/>
                  <a:gd name="T77" fmla="*/ 345 h 832"/>
                  <a:gd name="T78" fmla="*/ 1634 w 1914"/>
                  <a:gd name="T79" fmla="*/ 380 h 832"/>
                  <a:gd name="T80" fmla="*/ 1914 w 1914"/>
                  <a:gd name="T81" fmla="*/ 394 h 8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14" h="832">
                    <a:moveTo>
                      <a:pt x="1914" y="394"/>
                    </a:moveTo>
                    <a:lnTo>
                      <a:pt x="1906" y="421"/>
                    </a:lnTo>
                    <a:lnTo>
                      <a:pt x="1890" y="453"/>
                    </a:lnTo>
                    <a:lnTo>
                      <a:pt x="1867" y="491"/>
                    </a:lnTo>
                    <a:lnTo>
                      <a:pt x="1839" y="534"/>
                    </a:lnTo>
                    <a:lnTo>
                      <a:pt x="1799" y="581"/>
                    </a:lnTo>
                    <a:lnTo>
                      <a:pt x="1756" y="621"/>
                    </a:lnTo>
                    <a:lnTo>
                      <a:pt x="1704" y="661"/>
                    </a:lnTo>
                    <a:lnTo>
                      <a:pt x="1642" y="689"/>
                    </a:lnTo>
                    <a:lnTo>
                      <a:pt x="1599" y="707"/>
                    </a:lnTo>
                    <a:lnTo>
                      <a:pt x="1551" y="729"/>
                    </a:lnTo>
                    <a:lnTo>
                      <a:pt x="1508" y="756"/>
                    </a:lnTo>
                    <a:lnTo>
                      <a:pt x="1460" y="780"/>
                    </a:lnTo>
                    <a:lnTo>
                      <a:pt x="1420" y="799"/>
                    </a:lnTo>
                    <a:lnTo>
                      <a:pt x="1382" y="818"/>
                    </a:lnTo>
                    <a:lnTo>
                      <a:pt x="1347" y="829"/>
                    </a:lnTo>
                    <a:lnTo>
                      <a:pt x="1320" y="832"/>
                    </a:lnTo>
                    <a:lnTo>
                      <a:pt x="1153" y="820"/>
                    </a:lnTo>
                    <a:lnTo>
                      <a:pt x="964" y="799"/>
                    </a:lnTo>
                    <a:lnTo>
                      <a:pt x="762" y="759"/>
                    </a:lnTo>
                    <a:lnTo>
                      <a:pt x="558" y="691"/>
                    </a:lnTo>
                    <a:lnTo>
                      <a:pt x="367" y="593"/>
                    </a:lnTo>
                    <a:lnTo>
                      <a:pt x="204" y="450"/>
                    </a:lnTo>
                    <a:lnTo>
                      <a:pt x="75" y="254"/>
                    </a:lnTo>
                    <a:lnTo>
                      <a:pt x="0" y="0"/>
                    </a:lnTo>
                    <a:lnTo>
                      <a:pt x="81" y="47"/>
                    </a:lnTo>
                    <a:lnTo>
                      <a:pt x="180" y="135"/>
                    </a:lnTo>
                    <a:lnTo>
                      <a:pt x="291" y="237"/>
                    </a:lnTo>
                    <a:lnTo>
                      <a:pt x="412" y="333"/>
                    </a:lnTo>
                    <a:lnTo>
                      <a:pt x="534" y="400"/>
                    </a:lnTo>
                    <a:lnTo>
                      <a:pt x="651" y="418"/>
                    </a:lnTo>
                    <a:lnTo>
                      <a:pt x="759" y="359"/>
                    </a:lnTo>
                    <a:lnTo>
                      <a:pt x="856" y="205"/>
                    </a:lnTo>
                    <a:lnTo>
                      <a:pt x="891" y="170"/>
                    </a:lnTo>
                    <a:lnTo>
                      <a:pt x="937" y="170"/>
                    </a:lnTo>
                    <a:lnTo>
                      <a:pt x="1007" y="199"/>
                    </a:lnTo>
                    <a:lnTo>
                      <a:pt x="1104" y="243"/>
                    </a:lnTo>
                    <a:lnTo>
                      <a:pt x="1239" y="295"/>
                    </a:lnTo>
                    <a:lnTo>
                      <a:pt x="1411" y="345"/>
                    </a:lnTo>
                    <a:lnTo>
                      <a:pt x="1634" y="380"/>
                    </a:lnTo>
                    <a:lnTo>
                      <a:pt x="1914" y="394"/>
                    </a:lnTo>
                    <a:close/>
                  </a:path>
                </a:pathLst>
              </a:custGeom>
              <a:solidFill>
                <a:srgbClr val="B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" name="Freeform 71"/>
              <p:cNvSpPr>
                <a:spLocks/>
              </p:cNvSpPr>
              <p:nvPr/>
            </p:nvSpPr>
            <p:spPr bwMode="auto">
              <a:xfrm>
                <a:off x="4573" y="2735"/>
                <a:ext cx="637" cy="270"/>
              </a:xfrm>
              <a:custGeom>
                <a:avLst/>
                <a:gdLst>
                  <a:gd name="T0" fmla="*/ 1909 w 1909"/>
                  <a:gd name="T1" fmla="*/ 397 h 811"/>
                  <a:gd name="T2" fmla="*/ 1896 w 1909"/>
                  <a:gd name="T3" fmla="*/ 414 h 811"/>
                  <a:gd name="T4" fmla="*/ 1882 w 1909"/>
                  <a:gd name="T5" fmla="*/ 440 h 811"/>
                  <a:gd name="T6" fmla="*/ 1861 w 1909"/>
                  <a:gd name="T7" fmla="*/ 478 h 811"/>
                  <a:gd name="T8" fmla="*/ 1832 w 1909"/>
                  <a:gd name="T9" fmla="*/ 519 h 811"/>
                  <a:gd name="T10" fmla="*/ 1797 w 1909"/>
                  <a:gd name="T11" fmla="*/ 562 h 811"/>
                  <a:gd name="T12" fmla="*/ 1753 w 1909"/>
                  <a:gd name="T13" fmla="*/ 604 h 811"/>
                  <a:gd name="T14" fmla="*/ 1704 w 1909"/>
                  <a:gd name="T15" fmla="*/ 640 h 811"/>
                  <a:gd name="T16" fmla="*/ 1642 w 1909"/>
                  <a:gd name="T17" fmla="*/ 668 h 811"/>
                  <a:gd name="T18" fmla="*/ 1599 w 1909"/>
                  <a:gd name="T19" fmla="*/ 686 h 811"/>
                  <a:gd name="T20" fmla="*/ 1551 w 1909"/>
                  <a:gd name="T21" fmla="*/ 708 h 811"/>
                  <a:gd name="T22" fmla="*/ 1508 w 1909"/>
                  <a:gd name="T23" fmla="*/ 732 h 811"/>
                  <a:gd name="T24" fmla="*/ 1464 w 1909"/>
                  <a:gd name="T25" fmla="*/ 756 h 811"/>
                  <a:gd name="T26" fmla="*/ 1422 w 1909"/>
                  <a:gd name="T27" fmla="*/ 778 h 811"/>
                  <a:gd name="T28" fmla="*/ 1384 w 1909"/>
                  <a:gd name="T29" fmla="*/ 797 h 811"/>
                  <a:gd name="T30" fmla="*/ 1355 w 1909"/>
                  <a:gd name="T31" fmla="*/ 808 h 811"/>
                  <a:gd name="T32" fmla="*/ 1333 w 1909"/>
                  <a:gd name="T33" fmla="*/ 811 h 811"/>
                  <a:gd name="T34" fmla="*/ 1174 w 1909"/>
                  <a:gd name="T35" fmla="*/ 802 h 811"/>
                  <a:gd name="T36" fmla="*/ 984 w 1909"/>
                  <a:gd name="T37" fmla="*/ 782 h 811"/>
                  <a:gd name="T38" fmla="*/ 783 w 1909"/>
                  <a:gd name="T39" fmla="*/ 747 h 811"/>
                  <a:gd name="T40" fmla="*/ 579 w 1909"/>
                  <a:gd name="T41" fmla="*/ 686 h 811"/>
                  <a:gd name="T42" fmla="*/ 382 w 1909"/>
                  <a:gd name="T43" fmla="*/ 589 h 811"/>
                  <a:gd name="T44" fmla="*/ 213 w 1909"/>
                  <a:gd name="T45" fmla="*/ 449 h 811"/>
                  <a:gd name="T46" fmla="*/ 81 w 1909"/>
                  <a:gd name="T47" fmla="*/ 257 h 811"/>
                  <a:gd name="T48" fmla="*/ 0 w 1909"/>
                  <a:gd name="T49" fmla="*/ 0 h 811"/>
                  <a:gd name="T50" fmla="*/ 84 w 1909"/>
                  <a:gd name="T51" fmla="*/ 58 h 811"/>
                  <a:gd name="T52" fmla="*/ 186 w 1909"/>
                  <a:gd name="T53" fmla="*/ 155 h 811"/>
                  <a:gd name="T54" fmla="*/ 297 w 1909"/>
                  <a:gd name="T55" fmla="*/ 262 h 811"/>
                  <a:gd name="T56" fmla="*/ 415 w 1909"/>
                  <a:gd name="T57" fmla="*/ 365 h 811"/>
                  <a:gd name="T58" fmla="*/ 534 w 1909"/>
                  <a:gd name="T59" fmla="*/ 438 h 811"/>
                  <a:gd name="T60" fmla="*/ 649 w 1909"/>
                  <a:gd name="T61" fmla="*/ 452 h 811"/>
                  <a:gd name="T62" fmla="*/ 757 w 1909"/>
                  <a:gd name="T63" fmla="*/ 394 h 811"/>
                  <a:gd name="T64" fmla="*/ 850 w 1909"/>
                  <a:gd name="T65" fmla="*/ 230 h 811"/>
                  <a:gd name="T66" fmla="*/ 876 w 1909"/>
                  <a:gd name="T67" fmla="*/ 184 h 811"/>
                  <a:gd name="T68" fmla="*/ 918 w 1909"/>
                  <a:gd name="T69" fmla="*/ 178 h 811"/>
                  <a:gd name="T70" fmla="*/ 978 w 1909"/>
                  <a:gd name="T71" fmla="*/ 201 h 811"/>
                  <a:gd name="T72" fmla="*/ 1072 w 1909"/>
                  <a:gd name="T73" fmla="*/ 241 h 811"/>
                  <a:gd name="T74" fmla="*/ 1204 w 1909"/>
                  <a:gd name="T75" fmla="*/ 295 h 811"/>
                  <a:gd name="T76" fmla="*/ 1379 w 1909"/>
                  <a:gd name="T77" fmla="*/ 344 h 811"/>
                  <a:gd name="T78" fmla="*/ 1610 w 1909"/>
                  <a:gd name="T79" fmla="*/ 382 h 811"/>
                  <a:gd name="T80" fmla="*/ 1909 w 1909"/>
                  <a:gd name="T81" fmla="*/ 397 h 8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09" h="811">
                    <a:moveTo>
                      <a:pt x="1909" y="397"/>
                    </a:moveTo>
                    <a:lnTo>
                      <a:pt x="1896" y="414"/>
                    </a:lnTo>
                    <a:lnTo>
                      <a:pt x="1882" y="440"/>
                    </a:lnTo>
                    <a:lnTo>
                      <a:pt x="1861" y="478"/>
                    </a:lnTo>
                    <a:lnTo>
                      <a:pt x="1832" y="519"/>
                    </a:lnTo>
                    <a:lnTo>
                      <a:pt x="1797" y="562"/>
                    </a:lnTo>
                    <a:lnTo>
                      <a:pt x="1753" y="604"/>
                    </a:lnTo>
                    <a:lnTo>
                      <a:pt x="1704" y="640"/>
                    </a:lnTo>
                    <a:lnTo>
                      <a:pt x="1642" y="668"/>
                    </a:lnTo>
                    <a:lnTo>
                      <a:pt x="1599" y="686"/>
                    </a:lnTo>
                    <a:lnTo>
                      <a:pt x="1551" y="708"/>
                    </a:lnTo>
                    <a:lnTo>
                      <a:pt x="1508" y="732"/>
                    </a:lnTo>
                    <a:lnTo>
                      <a:pt x="1464" y="756"/>
                    </a:lnTo>
                    <a:lnTo>
                      <a:pt x="1422" y="778"/>
                    </a:lnTo>
                    <a:lnTo>
                      <a:pt x="1384" y="797"/>
                    </a:lnTo>
                    <a:lnTo>
                      <a:pt x="1355" y="808"/>
                    </a:lnTo>
                    <a:lnTo>
                      <a:pt x="1333" y="811"/>
                    </a:lnTo>
                    <a:lnTo>
                      <a:pt x="1174" y="802"/>
                    </a:lnTo>
                    <a:lnTo>
                      <a:pt x="984" y="782"/>
                    </a:lnTo>
                    <a:lnTo>
                      <a:pt x="783" y="747"/>
                    </a:lnTo>
                    <a:lnTo>
                      <a:pt x="579" y="686"/>
                    </a:lnTo>
                    <a:lnTo>
                      <a:pt x="382" y="589"/>
                    </a:lnTo>
                    <a:lnTo>
                      <a:pt x="213" y="449"/>
                    </a:lnTo>
                    <a:lnTo>
                      <a:pt x="81" y="257"/>
                    </a:lnTo>
                    <a:lnTo>
                      <a:pt x="0" y="0"/>
                    </a:lnTo>
                    <a:lnTo>
                      <a:pt x="84" y="58"/>
                    </a:lnTo>
                    <a:lnTo>
                      <a:pt x="186" y="155"/>
                    </a:lnTo>
                    <a:lnTo>
                      <a:pt x="297" y="262"/>
                    </a:lnTo>
                    <a:lnTo>
                      <a:pt x="415" y="365"/>
                    </a:lnTo>
                    <a:lnTo>
                      <a:pt x="534" y="438"/>
                    </a:lnTo>
                    <a:lnTo>
                      <a:pt x="649" y="452"/>
                    </a:lnTo>
                    <a:lnTo>
                      <a:pt x="757" y="394"/>
                    </a:lnTo>
                    <a:lnTo>
                      <a:pt x="850" y="230"/>
                    </a:lnTo>
                    <a:lnTo>
                      <a:pt x="876" y="184"/>
                    </a:lnTo>
                    <a:lnTo>
                      <a:pt x="918" y="178"/>
                    </a:lnTo>
                    <a:lnTo>
                      <a:pt x="978" y="201"/>
                    </a:lnTo>
                    <a:lnTo>
                      <a:pt x="1072" y="241"/>
                    </a:lnTo>
                    <a:lnTo>
                      <a:pt x="1204" y="295"/>
                    </a:lnTo>
                    <a:lnTo>
                      <a:pt x="1379" y="344"/>
                    </a:lnTo>
                    <a:lnTo>
                      <a:pt x="1610" y="382"/>
                    </a:lnTo>
                    <a:lnTo>
                      <a:pt x="1909" y="397"/>
                    </a:lnTo>
                    <a:close/>
                  </a:path>
                </a:pathLst>
              </a:custGeom>
              <a:solidFill>
                <a:srgbClr val="A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" name="Freeform 72"/>
              <p:cNvSpPr>
                <a:spLocks/>
              </p:cNvSpPr>
              <p:nvPr/>
            </p:nvSpPr>
            <p:spPr bwMode="auto">
              <a:xfrm>
                <a:off x="4581" y="2744"/>
                <a:ext cx="622" cy="259"/>
              </a:xfrm>
              <a:custGeom>
                <a:avLst/>
                <a:gdLst>
                  <a:gd name="T0" fmla="*/ 1868 w 1868"/>
                  <a:gd name="T1" fmla="*/ 386 h 777"/>
                  <a:gd name="T2" fmla="*/ 1857 w 1868"/>
                  <a:gd name="T3" fmla="*/ 404 h 777"/>
                  <a:gd name="T4" fmla="*/ 1842 w 1868"/>
                  <a:gd name="T5" fmla="*/ 429 h 777"/>
                  <a:gd name="T6" fmla="*/ 1819 w 1868"/>
                  <a:gd name="T7" fmla="*/ 464 h 777"/>
                  <a:gd name="T8" fmla="*/ 1790 w 1868"/>
                  <a:gd name="T9" fmla="*/ 502 h 777"/>
                  <a:gd name="T10" fmla="*/ 1755 w 1868"/>
                  <a:gd name="T11" fmla="*/ 544 h 777"/>
                  <a:gd name="T12" fmla="*/ 1710 w 1868"/>
                  <a:gd name="T13" fmla="*/ 585 h 777"/>
                  <a:gd name="T14" fmla="*/ 1658 w 1868"/>
                  <a:gd name="T15" fmla="*/ 617 h 777"/>
                  <a:gd name="T16" fmla="*/ 1597 w 1868"/>
                  <a:gd name="T17" fmla="*/ 645 h 777"/>
                  <a:gd name="T18" fmla="*/ 1550 w 1868"/>
                  <a:gd name="T19" fmla="*/ 663 h 777"/>
                  <a:gd name="T20" fmla="*/ 1505 w 1868"/>
                  <a:gd name="T21" fmla="*/ 684 h 777"/>
                  <a:gd name="T22" fmla="*/ 1459 w 1868"/>
                  <a:gd name="T23" fmla="*/ 707 h 777"/>
                  <a:gd name="T24" fmla="*/ 1416 w 1868"/>
                  <a:gd name="T25" fmla="*/ 728 h 777"/>
                  <a:gd name="T26" fmla="*/ 1375 w 1868"/>
                  <a:gd name="T27" fmla="*/ 747 h 777"/>
                  <a:gd name="T28" fmla="*/ 1336 w 1868"/>
                  <a:gd name="T29" fmla="*/ 766 h 777"/>
                  <a:gd name="T30" fmla="*/ 1301 w 1868"/>
                  <a:gd name="T31" fmla="*/ 774 h 777"/>
                  <a:gd name="T32" fmla="*/ 1276 w 1868"/>
                  <a:gd name="T33" fmla="*/ 777 h 777"/>
                  <a:gd name="T34" fmla="*/ 1123 w 1868"/>
                  <a:gd name="T35" fmla="*/ 766 h 777"/>
                  <a:gd name="T36" fmla="*/ 942 w 1868"/>
                  <a:gd name="T37" fmla="*/ 747 h 777"/>
                  <a:gd name="T38" fmla="*/ 749 w 1868"/>
                  <a:gd name="T39" fmla="*/ 712 h 777"/>
                  <a:gd name="T40" fmla="*/ 552 w 1868"/>
                  <a:gd name="T41" fmla="*/ 655 h 777"/>
                  <a:gd name="T42" fmla="*/ 369 w 1868"/>
                  <a:gd name="T43" fmla="*/ 561 h 777"/>
                  <a:gd name="T44" fmla="*/ 205 w 1868"/>
                  <a:gd name="T45" fmla="*/ 427 h 777"/>
                  <a:gd name="T46" fmla="*/ 80 w 1868"/>
                  <a:gd name="T47" fmla="*/ 243 h 777"/>
                  <a:gd name="T48" fmla="*/ 0 w 1868"/>
                  <a:gd name="T49" fmla="*/ 0 h 777"/>
                  <a:gd name="T50" fmla="*/ 83 w 1868"/>
                  <a:gd name="T51" fmla="*/ 59 h 777"/>
                  <a:gd name="T52" fmla="*/ 182 w 1868"/>
                  <a:gd name="T53" fmla="*/ 150 h 777"/>
                  <a:gd name="T54" fmla="*/ 293 w 1868"/>
                  <a:gd name="T55" fmla="*/ 254 h 777"/>
                  <a:gd name="T56" fmla="*/ 409 w 1868"/>
                  <a:gd name="T57" fmla="*/ 351 h 777"/>
                  <a:gd name="T58" fmla="*/ 530 w 1868"/>
                  <a:gd name="T59" fmla="*/ 421 h 777"/>
                  <a:gd name="T60" fmla="*/ 643 w 1868"/>
                  <a:gd name="T61" fmla="*/ 436 h 777"/>
                  <a:gd name="T62" fmla="*/ 749 w 1868"/>
                  <a:gd name="T63" fmla="*/ 375 h 777"/>
                  <a:gd name="T64" fmla="*/ 840 w 1868"/>
                  <a:gd name="T65" fmla="*/ 220 h 777"/>
                  <a:gd name="T66" fmla="*/ 866 w 1868"/>
                  <a:gd name="T67" fmla="*/ 176 h 777"/>
                  <a:gd name="T68" fmla="*/ 907 w 1868"/>
                  <a:gd name="T69" fmla="*/ 173 h 777"/>
                  <a:gd name="T70" fmla="*/ 966 w 1868"/>
                  <a:gd name="T71" fmla="*/ 197 h 777"/>
                  <a:gd name="T72" fmla="*/ 1056 w 1868"/>
                  <a:gd name="T73" fmla="*/ 240 h 777"/>
                  <a:gd name="T74" fmla="*/ 1182 w 1868"/>
                  <a:gd name="T75" fmla="*/ 289 h 777"/>
                  <a:gd name="T76" fmla="*/ 1354 w 1868"/>
                  <a:gd name="T77" fmla="*/ 340 h 777"/>
                  <a:gd name="T78" fmla="*/ 1580 w 1868"/>
                  <a:gd name="T79" fmla="*/ 375 h 777"/>
                  <a:gd name="T80" fmla="*/ 1868 w 1868"/>
                  <a:gd name="T81" fmla="*/ 386 h 7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868" h="777">
                    <a:moveTo>
                      <a:pt x="1868" y="386"/>
                    </a:moveTo>
                    <a:lnTo>
                      <a:pt x="1857" y="404"/>
                    </a:lnTo>
                    <a:lnTo>
                      <a:pt x="1842" y="429"/>
                    </a:lnTo>
                    <a:lnTo>
                      <a:pt x="1819" y="464"/>
                    </a:lnTo>
                    <a:lnTo>
                      <a:pt x="1790" y="502"/>
                    </a:lnTo>
                    <a:lnTo>
                      <a:pt x="1755" y="544"/>
                    </a:lnTo>
                    <a:lnTo>
                      <a:pt x="1710" y="585"/>
                    </a:lnTo>
                    <a:lnTo>
                      <a:pt x="1658" y="617"/>
                    </a:lnTo>
                    <a:lnTo>
                      <a:pt x="1597" y="645"/>
                    </a:lnTo>
                    <a:lnTo>
                      <a:pt x="1550" y="663"/>
                    </a:lnTo>
                    <a:lnTo>
                      <a:pt x="1505" y="684"/>
                    </a:lnTo>
                    <a:lnTo>
                      <a:pt x="1459" y="707"/>
                    </a:lnTo>
                    <a:lnTo>
                      <a:pt x="1416" y="728"/>
                    </a:lnTo>
                    <a:lnTo>
                      <a:pt x="1375" y="747"/>
                    </a:lnTo>
                    <a:lnTo>
                      <a:pt x="1336" y="766"/>
                    </a:lnTo>
                    <a:lnTo>
                      <a:pt x="1301" y="774"/>
                    </a:lnTo>
                    <a:lnTo>
                      <a:pt x="1276" y="777"/>
                    </a:lnTo>
                    <a:lnTo>
                      <a:pt x="1123" y="766"/>
                    </a:lnTo>
                    <a:lnTo>
                      <a:pt x="942" y="747"/>
                    </a:lnTo>
                    <a:lnTo>
                      <a:pt x="749" y="712"/>
                    </a:lnTo>
                    <a:lnTo>
                      <a:pt x="552" y="655"/>
                    </a:lnTo>
                    <a:lnTo>
                      <a:pt x="369" y="561"/>
                    </a:lnTo>
                    <a:lnTo>
                      <a:pt x="205" y="427"/>
                    </a:lnTo>
                    <a:lnTo>
                      <a:pt x="80" y="243"/>
                    </a:lnTo>
                    <a:lnTo>
                      <a:pt x="0" y="0"/>
                    </a:lnTo>
                    <a:lnTo>
                      <a:pt x="83" y="59"/>
                    </a:lnTo>
                    <a:lnTo>
                      <a:pt x="182" y="150"/>
                    </a:lnTo>
                    <a:lnTo>
                      <a:pt x="293" y="254"/>
                    </a:lnTo>
                    <a:lnTo>
                      <a:pt x="409" y="351"/>
                    </a:lnTo>
                    <a:lnTo>
                      <a:pt x="530" y="421"/>
                    </a:lnTo>
                    <a:lnTo>
                      <a:pt x="643" y="436"/>
                    </a:lnTo>
                    <a:lnTo>
                      <a:pt x="749" y="375"/>
                    </a:lnTo>
                    <a:lnTo>
                      <a:pt x="840" y="220"/>
                    </a:lnTo>
                    <a:lnTo>
                      <a:pt x="866" y="176"/>
                    </a:lnTo>
                    <a:lnTo>
                      <a:pt x="907" y="173"/>
                    </a:lnTo>
                    <a:lnTo>
                      <a:pt x="966" y="197"/>
                    </a:lnTo>
                    <a:lnTo>
                      <a:pt x="1056" y="240"/>
                    </a:lnTo>
                    <a:lnTo>
                      <a:pt x="1182" y="289"/>
                    </a:lnTo>
                    <a:lnTo>
                      <a:pt x="1354" y="340"/>
                    </a:lnTo>
                    <a:lnTo>
                      <a:pt x="1580" y="375"/>
                    </a:lnTo>
                    <a:lnTo>
                      <a:pt x="1868" y="386"/>
                    </a:lnTo>
                    <a:close/>
                  </a:path>
                </a:pathLst>
              </a:custGeom>
              <a:solidFill>
                <a:srgbClr val="AB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" name="Freeform 73"/>
              <p:cNvSpPr>
                <a:spLocks/>
              </p:cNvSpPr>
              <p:nvPr/>
            </p:nvSpPr>
            <p:spPr bwMode="auto">
              <a:xfrm>
                <a:off x="4589" y="2756"/>
                <a:ext cx="609" cy="245"/>
              </a:xfrm>
              <a:custGeom>
                <a:avLst/>
                <a:gdLst>
                  <a:gd name="T0" fmla="*/ 1828 w 1828"/>
                  <a:gd name="T1" fmla="*/ 363 h 736"/>
                  <a:gd name="T2" fmla="*/ 1815 w 1828"/>
                  <a:gd name="T3" fmla="*/ 377 h 736"/>
                  <a:gd name="T4" fmla="*/ 1798 w 1828"/>
                  <a:gd name="T5" fmla="*/ 404 h 736"/>
                  <a:gd name="T6" fmla="*/ 1772 w 1828"/>
                  <a:gd name="T7" fmla="*/ 439 h 736"/>
                  <a:gd name="T8" fmla="*/ 1742 w 1828"/>
                  <a:gd name="T9" fmla="*/ 477 h 736"/>
                  <a:gd name="T10" fmla="*/ 1704 w 1828"/>
                  <a:gd name="T11" fmla="*/ 515 h 736"/>
                  <a:gd name="T12" fmla="*/ 1661 w 1828"/>
                  <a:gd name="T13" fmla="*/ 553 h 736"/>
                  <a:gd name="T14" fmla="*/ 1608 w 1828"/>
                  <a:gd name="T15" fmla="*/ 585 h 736"/>
                  <a:gd name="T16" fmla="*/ 1549 w 1828"/>
                  <a:gd name="T17" fmla="*/ 610 h 736"/>
                  <a:gd name="T18" fmla="*/ 1505 w 1828"/>
                  <a:gd name="T19" fmla="*/ 628 h 736"/>
                  <a:gd name="T20" fmla="*/ 1456 w 1828"/>
                  <a:gd name="T21" fmla="*/ 649 h 736"/>
                  <a:gd name="T22" fmla="*/ 1409 w 1828"/>
                  <a:gd name="T23" fmla="*/ 669 h 736"/>
                  <a:gd name="T24" fmla="*/ 1365 w 1828"/>
                  <a:gd name="T25" fmla="*/ 690 h 736"/>
                  <a:gd name="T26" fmla="*/ 1322 w 1828"/>
                  <a:gd name="T27" fmla="*/ 710 h 736"/>
                  <a:gd name="T28" fmla="*/ 1281 w 1828"/>
                  <a:gd name="T29" fmla="*/ 725 h 736"/>
                  <a:gd name="T30" fmla="*/ 1246 w 1828"/>
                  <a:gd name="T31" fmla="*/ 734 h 736"/>
                  <a:gd name="T32" fmla="*/ 1217 w 1828"/>
                  <a:gd name="T33" fmla="*/ 736 h 736"/>
                  <a:gd name="T34" fmla="*/ 1069 w 1828"/>
                  <a:gd name="T35" fmla="*/ 725 h 736"/>
                  <a:gd name="T36" fmla="*/ 900 w 1828"/>
                  <a:gd name="T37" fmla="*/ 704 h 736"/>
                  <a:gd name="T38" fmla="*/ 716 w 1828"/>
                  <a:gd name="T39" fmla="*/ 672 h 736"/>
                  <a:gd name="T40" fmla="*/ 528 w 1828"/>
                  <a:gd name="T41" fmla="*/ 614 h 736"/>
                  <a:gd name="T42" fmla="*/ 353 w 1828"/>
                  <a:gd name="T43" fmla="*/ 526 h 736"/>
                  <a:gd name="T44" fmla="*/ 199 w 1828"/>
                  <a:gd name="T45" fmla="*/ 401 h 736"/>
                  <a:gd name="T46" fmla="*/ 76 w 1828"/>
                  <a:gd name="T47" fmla="*/ 229 h 736"/>
                  <a:gd name="T48" fmla="*/ 0 w 1828"/>
                  <a:gd name="T49" fmla="*/ 0 h 736"/>
                  <a:gd name="T50" fmla="*/ 78 w 1828"/>
                  <a:gd name="T51" fmla="*/ 54 h 736"/>
                  <a:gd name="T52" fmla="*/ 178 w 1828"/>
                  <a:gd name="T53" fmla="*/ 141 h 736"/>
                  <a:gd name="T54" fmla="*/ 286 w 1828"/>
                  <a:gd name="T55" fmla="*/ 240 h 736"/>
                  <a:gd name="T56" fmla="*/ 404 w 1828"/>
                  <a:gd name="T57" fmla="*/ 334 h 736"/>
                  <a:gd name="T58" fmla="*/ 520 w 1828"/>
                  <a:gd name="T59" fmla="*/ 394 h 736"/>
                  <a:gd name="T60" fmla="*/ 631 w 1828"/>
                  <a:gd name="T61" fmla="*/ 410 h 736"/>
                  <a:gd name="T62" fmla="*/ 733 w 1828"/>
                  <a:gd name="T63" fmla="*/ 351 h 736"/>
                  <a:gd name="T64" fmla="*/ 821 w 1828"/>
                  <a:gd name="T65" fmla="*/ 202 h 736"/>
                  <a:gd name="T66" fmla="*/ 848 w 1828"/>
                  <a:gd name="T67" fmla="*/ 162 h 736"/>
                  <a:gd name="T68" fmla="*/ 889 w 1828"/>
                  <a:gd name="T69" fmla="*/ 159 h 736"/>
                  <a:gd name="T70" fmla="*/ 947 w 1828"/>
                  <a:gd name="T71" fmla="*/ 181 h 736"/>
                  <a:gd name="T72" fmla="*/ 1034 w 1828"/>
                  <a:gd name="T73" fmla="*/ 226 h 736"/>
                  <a:gd name="T74" fmla="*/ 1158 w 1828"/>
                  <a:gd name="T75" fmla="*/ 275 h 736"/>
                  <a:gd name="T76" fmla="*/ 1327 w 1828"/>
                  <a:gd name="T77" fmla="*/ 321 h 736"/>
                  <a:gd name="T78" fmla="*/ 1546 w 1828"/>
                  <a:gd name="T79" fmla="*/ 354 h 736"/>
                  <a:gd name="T80" fmla="*/ 1828 w 1828"/>
                  <a:gd name="T81" fmla="*/ 363 h 7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828" h="736">
                    <a:moveTo>
                      <a:pt x="1828" y="363"/>
                    </a:moveTo>
                    <a:lnTo>
                      <a:pt x="1815" y="377"/>
                    </a:lnTo>
                    <a:lnTo>
                      <a:pt x="1798" y="404"/>
                    </a:lnTo>
                    <a:lnTo>
                      <a:pt x="1772" y="439"/>
                    </a:lnTo>
                    <a:lnTo>
                      <a:pt x="1742" y="477"/>
                    </a:lnTo>
                    <a:lnTo>
                      <a:pt x="1704" y="515"/>
                    </a:lnTo>
                    <a:lnTo>
                      <a:pt x="1661" y="553"/>
                    </a:lnTo>
                    <a:lnTo>
                      <a:pt x="1608" y="585"/>
                    </a:lnTo>
                    <a:lnTo>
                      <a:pt x="1549" y="610"/>
                    </a:lnTo>
                    <a:lnTo>
                      <a:pt x="1505" y="628"/>
                    </a:lnTo>
                    <a:lnTo>
                      <a:pt x="1456" y="649"/>
                    </a:lnTo>
                    <a:lnTo>
                      <a:pt x="1409" y="669"/>
                    </a:lnTo>
                    <a:lnTo>
                      <a:pt x="1365" y="690"/>
                    </a:lnTo>
                    <a:lnTo>
                      <a:pt x="1322" y="710"/>
                    </a:lnTo>
                    <a:lnTo>
                      <a:pt x="1281" y="725"/>
                    </a:lnTo>
                    <a:lnTo>
                      <a:pt x="1246" y="734"/>
                    </a:lnTo>
                    <a:lnTo>
                      <a:pt x="1217" y="736"/>
                    </a:lnTo>
                    <a:lnTo>
                      <a:pt x="1069" y="725"/>
                    </a:lnTo>
                    <a:lnTo>
                      <a:pt x="900" y="704"/>
                    </a:lnTo>
                    <a:lnTo>
                      <a:pt x="716" y="672"/>
                    </a:lnTo>
                    <a:lnTo>
                      <a:pt x="528" y="614"/>
                    </a:lnTo>
                    <a:lnTo>
                      <a:pt x="353" y="526"/>
                    </a:lnTo>
                    <a:lnTo>
                      <a:pt x="199" y="401"/>
                    </a:lnTo>
                    <a:lnTo>
                      <a:pt x="76" y="229"/>
                    </a:lnTo>
                    <a:lnTo>
                      <a:pt x="0" y="0"/>
                    </a:lnTo>
                    <a:lnTo>
                      <a:pt x="78" y="54"/>
                    </a:lnTo>
                    <a:lnTo>
                      <a:pt x="178" y="141"/>
                    </a:lnTo>
                    <a:lnTo>
                      <a:pt x="286" y="240"/>
                    </a:lnTo>
                    <a:lnTo>
                      <a:pt x="404" y="334"/>
                    </a:lnTo>
                    <a:lnTo>
                      <a:pt x="520" y="394"/>
                    </a:lnTo>
                    <a:lnTo>
                      <a:pt x="631" y="410"/>
                    </a:lnTo>
                    <a:lnTo>
                      <a:pt x="733" y="351"/>
                    </a:lnTo>
                    <a:lnTo>
                      <a:pt x="821" y="202"/>
                    </a:lnTo>
                    <a:lnTo>
                      <a:pt x="848" y="162"/>
                    </a:lnTo>
                    <a:lnTo>
                      <a:pt x="889" y="159"/>
                    </a:lnTo>
                    <a:lnTo>
                      <a:pt x="947" y="181"/>
                    </a:lnTo>
                    <a:lnTo>
                      <a:pt x="1034" y="226"/>
                    </a:lnTo>
                    <a:lnTo>
                      <a:pt x="1158" y="275"/>
                    </a:lnTo>
                    <a:lnTo>
                      <a:pt x="1327" y="321"/>
                    </a:lnTo>
                    <a:lnTo>
                      <a:pt x="1546" y="354"/>
                    </a:lnTo>
                    <a:lnTo>
                      <a:pt x="1828" y="363"/>
                    </a:lnTo>
                    <a:close/>
                  </a:path>
                </a:pathLst>
              </a:custGeom>
              <a:solidFill>
                <a:srgbClr val="AB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" name="Freeform 74"/>
              <p:cNvSpPr>
                <a:spLocks/>
              </p:cNvSpPr>
              <p:nvPr/>
            </p:nvSpPr>
            <p:spPr bwMode="auto">
              <a:xfrm>
                <a:off x="4597" y="2766"/>
                <a:ext cx="595" cy="233"/>
              </a:xfrm>
              <a:custGeom>
                <a:avLst/>
                <a:gdLst>
                  <a:gd name="T0" fmla="*/ 1785 w 1785"/>
                  <a:gd name="T1" fmla="*/ 345 h 701"/>
                  <a:gd name="T2" fmla="*/ 1774 w 1785"/>
                  <a:gd name="T3" fmla="*/ 362 h 701"/>
                  <a:gd name="T4" fmla="*/ 1753 w 1785"/>
                  <a:gd name="T5" fmla="*/ 388 h 701"/>
                  <a:gd name="T6" fmla="*/ 1727 w 1785"/>
                  <a:gd name="T7" fmla="*/ 420 h 701"/>
                  <a:gd name="T8" fmla="*/ 1694 w 1785"/>
                  <a:gd name="T9" fmla="*/ 458 h 701"/>
                  <a:gd name="T10" fmla="*/ 1656 w 1785"/>
                  <a:gd name="T11" fmla="*/ 496 h 701"/>
                  <a:gd name="T12" fmla="*/ 1613 w 1785"/>
                  <a:gd name="T13" fmla="*/ 534 h 701"/>
                  <a:gd name="T14" fmla="*/ 1560 w 1785"/>
                  <a:gd name="T15" fmla="*/ 563 h 701"/>
                  <a:gd name="T16" fmla="*/ 1505 w 1785"/>
                  <a:gd name="T17" fmla="*/ 587 h 701"/>
                  <a:gd name="T18" fmla="*/ 1455 w 1785"/>
                  <a:gd name="T19" fmla="*/ 604 h 701"/>
                  <a:gd name="T20" fmla="*/ 1406 w 1785"/>
                  <a:gd name="T21" fmla="*/ 622 h 701"/>
                  <a:gd name="T22" fmla="*/ 1359 w 1785"/>
                  <a:gd name="T23" fmla="*/ 642 h 701"/>
                  <a:gd name="T24" fmla="*/ 1312 w 1785"/>
                  <a:gd name="T25" fmla="*/ 663 h 701"/>
                  <a:gd name="T26" fmla="*/ 1268 w 1785"/>
                  <a:gd name="T27" fmla="*/ 680 h 701"/>
                  <a:gd name="T28" fmla="*/ 1228 w 1785"/>
                  <a:gd name="T29" fmla="*/ 695 h 701"/>
                  <a:gd name="T30" fmla="*/ 1190 w 1785"/>
                  <a:gd name="T31" fmla="*/ 701 h 701"/>
                  <a:gd name="T32" fmla="*/ 1160 w 1785"/>
                  <a:gd name="T33" fmla="*/ 701 h 701"/>
                  <a:gd name="T34" fmla="*/ 1020 w 1785"/>
                  <a:gd name="T35" fmla="*/ 689 h 701"/>
                  <a:gd name="T36" fmla="*/ 856 w 1785"/>
                  <a:gd name="T37" fmla="*/ 668 h 701"/>
                  <a:gd name="T38" fmla="*/ 681 w 1785"/>
                  <a:gd name="T39" fmla="*/ 636 h 701"/>
                  <a:gd name="T40" fmla="*/ 504 w 1785"/>
                  <a:gd name="T41" fmla="*/ 580 h 701"/>
                  <a:gd name="T42" fmla="*/ 339 w 1785"/>
                  <a:gd name="T43" fmla="*/ 496 h 701"/>
                  <a:gd name="T44" fmla="*/ 189 w 1785"/>
                  <a:gd name="T45" fmla="*/ 377 h 701"/>
                  <a:gd name="T46" fmla="*/ 73 w 1785"/>
                  <a:gd name="T47" fmla="*/ 213 h 701"/>
                  <a:gd name="T48" fmla="*/ 0 w 1785"/>
                  <a:gd name="T49" fmla="*/ 0 h 701"/>
                  <a:gd name="T50" fmla="*/ 78 w 1785"/>
                  <a:gd name="T51" fmla="*/ 53 h 701"/>
                  <a:gd name="T52" fmla="*/ 175 w 1785"/>
                  <a:gd name="T53" fmla="*/ 134 h 701"/>
                  <a:gd name="T54" fmla="*/ 283 w 1785"/>
                  <a:gd name="T55" fmla="*/ 231 h 701"/>
                  <a:gd name="T56" fmla="*/ 399 w 1785"/>
                  <a:gd name="T57" fmla="*/ 318 h 701"/>
                  <a:gd name="T58" fmla="*/ 514 w 1785"/>
                  <a:gd name="T59" fmla="*/ 377 h 701"/>
                  <a:gd name="T60" fmla="*/ 625 w 1785"/>
                  <a:gd name="T61" fmla="*/ 388 h 701"/>
                  <a:gd name="T62" fmla="*/ 724 w 1785"/>
                  <a:gd name="T63" fmla="*/ 333 h 701"/>
                  <a:gd name="T64" fmla="*/ 808 w 1785"/>
                  <a:gd name="T65" fmla="*/ 189 h 701"/>
                  <a:gd name="T66" fmla="*/ 832 w 1785"/>
                  <a:gd name="T67" fmla="*/ 148 h 701"/>
                  <a:gd name="T68" fmla="*/ 870 w 1785"/>
                  <a:gd name="T69" fmla="*/ 146 h 701"/>
                  <a:gd name="T70" fmla="*/ 929 w 1785"/>
                  <a:gd name="T71" fmla="*/ 172 h 701"/>
                  <a:gd name="T72" fmla="*/ 1013 w 1785"/>
                  <a:gd name="T73" fmla="*/ 216 h 701"/>
                  <a:gd name="T74" fmla="*/ 1134 w 1785"/>
                  <a:gd name="T75" fmla="*/ 266 h 701"/>
                  <a:gd name="T76" fmla="*/ 1298 w 1785"/>
                  <a:gd name="T77" fmla="*/ 310 h 701"/>
                  <a:gd name="T78" fmla="*/ 1514 w 1785"/>
                  <a:gd name="T79" fmla="*/ 339 h 701"/>
                  <a:gd name="T80" fmla="*/ 1785 w 1785"/>
                  <a:gd name="T81" fmla="*/ 345 h 7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785" h="701">
                    <a:moveTo>
                      <a:pt x="1785" y="345"/>
                    </a:moveTo>
                    <a:lnTo>
                      <a:pt x="1774" y="362"/>
                    </a:lnTo>
                    <a:lnTo>
                      <a:pt x="1753" y="388"/>
                    </a:lnTo>
                    <a:lnTo>
                      <a:pt x="1727" y="420"/>
                    </a:lnTo>
                    <a:lnTo>
                      <a:pt x="1694" y="458"/>
                    </a:lnTo>
                    <a:lnTo>
                      <a:pt x="1656" y="496"/>
                    </a:lnTo>
                    <a:lnTo>
                      <a:pt x="1613" y="534"/>
                    </a:lnTo>
                    <a:lnTo>
                      <a:pt x="1560" y="563"/>
                    </a:lnTo>
                    <a:lnTo>
                      <a:pt x="1505" y="587"/>
                    </a:lnTo>
                    <a:lnTo>
                      <a:pt x="1455" y="604"/>
                    </a:lnTo>
                    <a:lnTo>
                      <a:pt x="1406" y="622"/>
                    </a:lnTo>
                    <a:lnTo>
                      <a:pt x="1359" y="642"/>
                    </a:lnTo>
                    <a:lnTo>
                      <a:pt x="1312" y="663"/>
                    </a:lnTo>
                    <a:lnTo>
                      <a:pt x="1268" y="680"/>
                    </a:lnTo>
                    <a:lnTo>
                      <a:pt x="1228" y="695"/>
                    </a:lnTo>
                    <a:lnTo>
                      <a:pt x="1190" y="701"/>
                    </a:lnTo>
                    <a:lnTo>
                      <a:pt x="1160" y="701"/>
                    </a:lnTo>
                    <a:lnTo>
                      <a:pt x="1020" y="689"/>
                    </a:lnTo>
                    <a:lnTo>
                      <a:pt x="856" y="668"/>
                    </a:lnTo>
                    <a:lnTo>
                      <a:pt x="681" y="636"/>
                    </a:lnTo>
                    <a:lnTo>
                      <a:pt x="504" y="580"/>
                    </a:lnTo>
                    <a:lnTo>
                      <a:pt x="339" y="496"/>
                    </a:lnTo>
                    <a:lnTo>
                      <a:pt x="189" y="377"/>
                    </a:lnTo>
                    <a:lnTo>
                      <a:pt x="73" y="213"/>
                    </a:lnTo>
                    <a:lnTo>
                      <a:pt x="0" y="0"/>
                    </a:lnTo>
                    <a:lnTo>
                      <a:pt x="78" y="53"/>
                    </a:lnTo>
                    <a:lnTo>
                      <a:pt x="175" y="134"/>
                    </a:lnTo>
                    <a:lnTo>
                      <a:pt x="283" y="231"/>
                    </a:lnTo>
                    <a:lnTo>
                      <a:pt x="399" y="318"/>
                    </a:lnTo>
                    <a:lnTo>
                      <a:pt x="514" y="377"/>
                    </a:lnTo>
                    <a:lnTo>
                      <a:pt x="625" y="388"/>
                    </a:lnTo>
                    <a:lnTo>
                      <a:pt x="724" y="333"/>
                    </a:lnTo>
                    <a:lnTo>
                      <a:pt x="808" y="189"/>
                    </a:lnTo>
                    <a:lnTo>
                      <a:pt x="832" y="148"/>
                    </a:lnTo>
                    <a:lnTo>
                      <a:pt x="870" y="146"/>
                    </a:lnTo>
                    <a:lnTo>
                      <a:pt x="929" y="172"/>
                    </a:lnTo>
                    <a:lnTo>
                      <a:pt x="1013" y="216"/>
                    </a:lnTo>
                    <a:lnTo>
                      <a:pt x="1134" y="266"/>
                    </a:lnTo>
                    <a:lnTo>
                      <a:pt x="1298" y="310"/>
                    </a:lnTo>
                    <a:lnTo>
                      <a:pt x="1514" y="339"/>
                    </a:lnTo>
                    <a:lnTo>
                      <a:pt x="1785" y="345"/>
                    </a:lnTo>
                    <a:close/>
                  </a:path>
                </a:pathLst>
              </a:custGeom>
              <a:solidFill>
                <a:srgbClr val="A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4" name="Freeform 75"/>
              <p:cNvSpPr>
                <a:spLocks/>
              </p:cNvSpPr>
              <p:nvPr/>
            </p:nvSpPr>
            <p:spPr bwMode="auto">
              <a:xfrm>
                <a:off x="4603" y="2775"/>
                <a:ext cx="581" cy="222"/>
              </a:xfrm>
              <a:custGeom>
                <a:avLst/>
                <a:gdLst>
                  <a:gd name="T0" fmla="*/ 1743 w 1743"/>
                  <a:gd name="T1" fmla="*/ 333 h 666"/>
                  <a:gd name="T2" fmla="*/ 1731 w 1743"/>
                  <a:gd name="T3" fmla="*/ 348 h 666"/>
                  <a:gd name="T4" fmla="*/ 1710 w 1743"/>
                  <a:gd name="T5" fmla="*/ 370 h 666"/>
                  <a:gd name="T6" fmla="*/ 1685 w 1743"/>
                  <a:gd name="T7" fmla="*/ 403 h 666"/>
                  <a:gd name="T8" fmla="*/ 1656 w 1743"/>
                  <a:gd name="T9" fmla="*/ 438 h 666"/>
                  <a:gd name="T10" fmla="*/ 1615 w 1743"/>
                  <a:gd name="T11" fmla="*/ 475 h 666"/>
                  <a:gd name="T12" fmla="*/ 1570 w 1743"/>
                  <a:gd name="T13" fmla="*/ 508 h 666"/>
                  <a:gd name="T14" fmla="*/ 1518 w 1743"/>
                  <a:gd name="T15" fmla="*/ 537 h 666"/>
                  <a:gd name="T16" fmla="*/ 1462 w 1743"/>
                  <a:gd name="T17" fmla="*/ 558 h 666"/>
                  <a:gd name="T18" fmla="*/ 1413 w 1743"/>
                  <a:gd name="T19" fmla="*/ 572 h 666"/>
                  <a:gd name="T20" fmla="*/ 1363 w 1743"/>
                  <a:gd name="T21" fmla="*/ 593 h 666"/>
                  <a:gd name="T22" fmla="*/ 1314 w 1743"/>
                  <a:gd name="T23" fmla="*/ 613 h 666"/>
                  <a:gd name="T24" fmla="*/ 1266 w 1743"/>
                  <a:gd name="T25" fmla="*/ 631 h 666"/>
                  <a:gd name="T26" fmla="*/ 1220 w 1743"/>
                  <a:gd name="T27" fmla="*/ 648 h 666"/>
                  <a:gd name="T28" fmla="*/ 1176 w 1743"/>
                  <a:gd name="T29" fmla="*/ 660 h 666"/>
                  <a:gd name="T30" fmla="*/ 1138 w 1743"/>
                  <a:gd name="T31" fmla="*/ 666 h 666"/>
                  <a:gd name="T32" fmla="*/ 1106 w 1743"/>
                  <a:gd name="T33" fmla="*/ 666 h 666"/>
                  <a:gd name="T34" fmla="*/ 972 w 1743"/>
                  <a:gd name="T35" fmla="*/ 653 h 666"/>
                  <a:gd name="T36" fmla="*/ 816 w 1743"/>
                  <a:gd name="T37" fmla="*/ 634 h 666"/>
                  <a:gd name="T38" fmla="*/ 649 w 1743"/>
                  <a:gd name="T39" fmla="*/ 602 h 666"/>
                  <a:gd name="T40" fmla="*/ 485 w 1743"/>
                  <a:gd name="T41" fmla="*/ 548 h 666"/>
                  <a:gd name="T42" fmla="*/ 326 w 1743"/>
                  <a:gd name="T43" fmla="*/ 467 h 666"/>
                  <a:gd name="T44" fmla="*/ 188 w 1743"/>
                  <a:gd name="T45" fmla="*/ 354 h 666"/>
                  <a:gd name="T46" fmla="*/ 73 w 1743"/>
                  <a:gd name="T47" fmla="*/ 202 h 666"/>
                  <a:gd name="T48" fmla="*/ 0 w 1743"/>
                  <a:gd name="T49" fmla="*/ 0 h 666"/>
                  <a:gd name="T50" fmla="*/ 80 w 1743"/>
                  <a:gd name="T51" fmla="*/ 47 h 666"/>
                  <a:gd name="T52" fmla="*/ 176 w 1743"/>
                  <a:gd name="T53" fmla="*/ 126 h 666"/>
                  <a:gd name="T54" fmla="*/ 285 w 1743"/>
                  <a:gd name="T55" fmla="*/ 216 h 666"/>
                  <a:gd name="T56" fmla="*/ 398 w 1743"/>
                  <a:gd name="T57" fmla="*/ 300 h 666"/>
                  <a:gd name="T58" fmla="*/ 515 w 1743"/>
                  <a:gd name="T59" fmla="*/ 356 h 666"/>
                  <a:gd name="T60" fmla="*/ 623 w 1743"/>
                  <a:gd name="T61" fmla="*/ 368 h 666"/>
                  <a:gd name="T62" fmla="*/ 719 w 1743"/>
                  <a:gd name="T63" fmla="*/ 316 h 666"/>
                  <a:gd name="T64" fmla="*/ 802 w 1743"/>
                  <a:gd name="T65" fmla="*/ 178 h 666"/>
                  <a:gd name="T66" fmla="*/ 825 w 1743"/>
                  <a:gd name="T67" fmla="*/ 143 h 666"/>
                  <a:gd name="T68" fmla="*/ 864 w 1743"/>
                  <a:gd name="T69" fmla="*/ 143 h 666"/>
                  <a:gd name="T70" fmla="*/ 918 w 1743"/>
                  <a:gd name="T71" fmla="*/ 170 h 666"/>
                  <a:gd name="T72" fmla="*/ 1001 w 1743"/>
                  <a:gd name="T73" fmla="*/ 213 h 666"/>
                  <a:gd name="T74" fmla="*/ 1117 w 1743"/>
                  <a:gd name="T75" fmla="*/ 260 h 666"/>
                  <a:gd name="T76" fmla="*/ 1273 w 1743"/>
                  <a:gd name="T77" fmla="*/ 304 h 666"/>
                  <a:gd name="T78" fmla="*/ 1480 w 1743"/>
                  <a:gd name="T79" fmla="*/ 330 h 666"/>
                  <a:gd name="T80" fmla="*/ 1743 w 1743"/>
                  <a:gd name="T81" fmla="*/ 333 h 6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743" h="666">
                    <a:moveTo>
                      <a:pt x="1743" y="333"/>
                    </a:moveTo>
                    <a:lnTo>
                      <a:pt x="1731" y="348"/>
                    </a:lnTo>
                    <a:lnTo>
                      <a:pt x="1710" y="370"/>
                    </a:lnTo>
                    <a:lnTo>
                      <a:pt x="1685" y="403"/>
                    </a:lnTo>
                    <a:lnTo>
                      <a:pt x="1656" y="438"/>
                    </a:lnTo>
                    <a:lnTo>
                      <a:pt x="1615" y="475"/>
                    </a:lnTo>
                    <a:lnTo>
                      <a:pt x="1570" y="508"/>
                    </a:lnTo>
                    <a:lnTo>
                      <a:pt x="1518" y="537"/>
                    </a:lnTo>
                    <a:lnTo>
                      <a:pt x="1462" y="558"/>
                    </a:lnTo>
                    <a:lnTo>
                      <a:pt x="1413" y="572"/>
                    </a:lnTo>
                    <a:lnTo>
                      <a:pt x="1363" y="593"/>
                    </a:lnTo>
                    <a:lnTo>
                      <a:pt x="1314" y="613"/>
                    </a:lnTo>
                    <a:lnTo>
                      <a:pt x="1266" y="631"/>
                    </a:lnTo>
                    <a:lnTo>
                      <a:pt x="1220" y="648"/>
                    </a:lnTo>
                    <a:lnTo>
                      <a:pt x="1176" y="660"/>
                    </a:lnTo>
                    <a:lnTo>
                      <a:pt x="1138" y="666"/>
                    </a:lnTo>
                    <a:lnTo>
                      <a:pt x="1106" y="666"/>
                    </a:lnTo>
                    <a:lnTo>
                      <a:pt x="972" y="653"/>
                    </a:lnTo>
                    <a:lnTo>
                      <a:pt x="816" y="634"/>
                    </a:lnTo>
                    <a:lnTo>
                      <a:pt x="649" y="602"/>
                    </a:lnTo>
                    <a:lnTo>
                      <a:pt x="485" y="548"/>
                    </a:lnTo>
                    <a:lnTo>
                      <a:pt x="326" y="467"/>
                    </a:lnTo>
                    <a:lnTo>
                      <a:pt x="188" y="354"/>
                    </a:lnTo>
                    <a:lnTo>
                      <a:pt x="73" y="202"/>
                    </a:lnTo>
                    <a:lnTo>
                      <a:pt x="0" y="0"/>
                    </a:lnTo>
                    <a:lnTo>
                      <a:pt x="80" y="47"/>
                    </a:lnTo>
                    <a:lnTo>
                      <a:pt x="176" y="126"/>
                    </a:lnTo>
                    <a:lnTo>
                      <a:pt x="285" y="216"/>
                    </a:lnTo>
                    <a:lnTo>
                      <a:pt x="398" y="300"/>
                    </a:lnTo>
                    <a:lnTo>
                      <a:pt x="515" y="356"/>
                    </a:lnTo>
                    <a:lnTo>
                      <a:pt x="623" y="368"/>
                    </a:lnTo>
                    <a:lnTo>
                      <a:pt x="719" y="316"/>
                    </a:lnTo>
                    <a:lnTo>
                      <a:pt x="802" y="178"/>
                    </a:lnTo>
                    <a:lnTo>
                      <a:pt x="825" y="143"/>
                    </a:lnTo>
                    <a:lnTo>
                      <a:pt x="864" y="143"/>
                    </a:lnTo>
                    <a:lnTo>
                      <a:pt x="918" y="170"/>
                    </a:lnTo>
                    <a:lnTo>
                      <a:pt x="1001" y="213"/>
                    </a:lnTo>
                    <a:lnTo>
                      <a:pt x="1117" y="260"/>
                    </a:lnTo>
                    <a:lnTo>
                      <a:pt x="1273" y="304"/>
                    </a:lnTo>
                    <a:lnTo>
                      <a:pt x="1480" y="330"/>
                    </a:lnTo>
                    <a:lnTo>
                      <a:pt x="1743" y="333"/>
                    </a:lnTo>
                    <a:close/>
                  </a:path>
                </a:pathLst>
              </a:custGeom>
              <a:solidFill>
                <a:srgbClr val="A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5" name="Freeform 76"/>
              <p:cNvSpPr>
                <a:spLocks/>
              </p:cNvSpPr>
              <p:nvPr/>
            </p:nvSpPr>
            <p:spPr bwMode="auto">
              <a:xfrm>
                <a:off x="4609" y="2787"/>
                <a:ext cx="569" cy="208"/>
              </a:xfrm>
              <a:custGeom>
                <a:avLst/>
                <a:gdLst>
                  <a:gd name="T0" fmla="*/ 1707 w 1707"/>
                  <a:gd name="T1" fmla="*/ 310 h 625"/>
                  <a:gd name="T2" fmla="*/ 1696 w 1707"/>
                  <a:gd name="T3" fmla="*/ 324 h 625"/>
                  <a:gd name="T4" fmla="*/ 1675 w 1707"/>
                  <a:gd name="T5" fmla="*/ 351 h 625"/>
                  <a:gd name="T6" fmla="*/ 1645 w 1707"/>
                  <a:gd name="T7" fmla="*/ 380 h 625"/>
                  <a:gd name="T8" fmla="*/ 1613 w 1707"/>
                  <a:gd name="T9" fmla="*/ 415 h 625"/>
                  <a:gd name="T10" fmla="*/ 1572 w 1707"/>
                  <a:gd name="T11" fmla="*/ 450 h 625"/>
                  <a:gd name="T12" fmla="*/ 1526 w 1707"/>
                  <a:gd name="T13" fmla="*/ 483 h 625"/>
                  <a:gd name="T14" fmla="*/ 1476 w 1707"/>
                  <a:gd name="T15" fmla="*/ 508 h 625"/>
                  <a:gd name="T16" fmla="*/ 1419 w 1707"/>
                  <a:gd name="T17" fmla="*/ 529 h 625"/>
                  <a:gd name="T18" fmla="*/ 1368 w 1707"/>
                  <a:gd name="T19" fmla="*/ 543 h 625"/>
                  <a:gd name="T20" fmla="*/ 1317 w 1707"/>
                  <a:gd name="T21" fmla="*/ 561 h 625"/>
                  <a:gd name="T22" fmla="*/ 1268 w 1707"/>
                  <a:gd name="T23" fmla="*/ 578 h 625"/>
                  <a:gd name="T24" fmla="*/ 1219 w 1707"/>
                  <a:gd name="T25" fmla="*/ 596 h 625"/>
                  <a:gd name="T26" fmla="*/ 1169 w 1707"/>
                  <a:gd name="T27" fmla="*/ 610 h 625"/>
                  <a:gd name="T28" fmla="*/ 1125 w 1707"/>
                  <a:gd name="T29" fmla="*/ 618 h 625"/>
                  <a:gd name="T30" fmla="*/ 1084 w 1707"/>
                  <a:gd name="T31" fmla="*/ 625 h 625"/>
                  <a:gd name="T32" fmla="*/ 1045 w 1707"/>
                  <a:gd name="T33" fmla="*/ 625 h 625"/>
                  <a:gd name="T34" fmla="*/ 920 w 1707"/>
                  <a:gd name="T35" fmla="*/ 610 h 625"/>
                  <a:gd name="T36" fmla="*/ 773 w 1707"/>
                  <a:gd name="T37" fmla="*/ 590 h 625"/>
                  <a:gd name="T38" fmla="*/ 619 w 1707"/>
                  <a:gd name="T39" fmla="*/ 558 h 625"/>
                  <a:gd name="T40" fmla="*/ 461 w 1707"/>
                  <a:gd name="T41" fmla="*/ 508 h 625"/>
                  <a:gd name="T42" fmla="*/ 312 w 1707"/>
                  <a:gd name="T43" fmla="*/ 432 h 625"/>
                  <a:gd name="T44" fmla="*/ 180 w 1707"/>
                  <a:gd name="T45" fmla="*/ 327 h 625"/>
                  <a:gd name="T46" fmla="*/ 72 w 1707"/>
                  <a:gd name="T47" fmla="*/ 184 h 625"/>
                  <a:gd name="T48" fmla="*/ 0 w 1707"/>
                  <a:gd name="T49" fmla="*/ 0 h 625"/>
                  <a:gd name="T50" fmla="*/ 78 w 1707"/>
                  <a:gd name="T51" fmla="*/ 44 h 625"/>
                  <a:gd name="T52" fmla="*/ 175 w 1707"/>
                  <a:gd name="T53" fmla="*/ 117 h 625"/>
                  <a:gd name="T54" fmla="*/ 283 w 1707"/>
                  <a:gd name="T55" fmla="*/ 202 h 625"/>
                  <a:gd name="T56" fmla="*/ 396 w 1707"/>
                  <a:gd name="T57" fmla="*/ 281 h 625"/>
                  <a:gd name="T58" fmla="*/ 511 w 1707"/>
                  <a:gd name="T59" fmla="*/ 333 h 625"/>
                  <a:gd name="T60" fmla="*/ 619 w 1707"/>
                  <a:gd name="T61" fmla="*/ 342 h 625"/>
                  <a:gd name="T62" fmla="*/ 713 w 1707"/>
                  <a:gd name="T63" fmla="*/ 292 h 625"/>
                  <a:gd name="T64" fmla="*/ 789 w 1707"/>
                  <a:gd name="T65" fmla="*/ 160 h 625"/>
                  <a:gd name="T66" fmla="*/ 813 w 1707"/>
                  <a:gd name="T67" fmla="*/ 125 h 625"/>
                  <a:gd name="T68" fmla="*/ 848 w 1707"/>
                  <a:gd name="T69" fmla="*/ 129 h 625"/>
                  <a:gd name="T70" fmla="*/ 902 w 1707"/>
                  <a:gd name="T71" fmla="*/ 155 h 625"/>
                  <a:gd name="T72" fmla="*/ 985 w 1707"/>
                  <a:gd name="T73" fmla="*/ 199 h 625"/>
                  <a:gd name="T74" fmla="*/ 1098 w 1707"/>
                  <a:gd name="T75" fmla="*/ 246 h 625"/>
                  <a:gd name="T76" fmla="*/ 1250 w 1707"/>
                  <a:gd name="T77" fmla="*/ 286 h 625"/>
                  <a:gd name="T78" fmla="*/ 1452 w 1707"/>
                  <a:gd name="T79" fmla="*/ 313 h 625"/>
                  <a:gd name="T80" fmla="*/ 1707 w 1707"/>
                  <a:gd name="T81" fmla="*/ 310 h 6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707" h="625">
                    <a:moveTo>
                      <a:pt x="1707" y="310"/>
                    </a:moveTo>
                    <a:lnTo>
                      <a:pt x="1696" y="324"/>
                    </a:lnTo>
                    <a:lnTo>
                      <a:pt x="1675" y="351"/>
                    </a:lnTo>
                    <a:lnTo>
                      <a:pt x="1645" y="380"/>
                    </a:lnTo>
                    <a:lnTo>
                      <a:pt x="1613" y="415"/>
                    </a:lnTo>
                    <a:lnTo>
                      <a:pt x="1572" y="450"/>
                    </a:lnTo>
                    <a:lnTo>
                      <a:pt x="1526" y="483"/>
                    </a:lnTo>
                    <a:lnTo>
                      <a:pt x="1476" y="508"/>
                    </a:lnTo>
                    <a:lnTo>
                      <a:pt x="1419" y="529"/>
                    </a:lnTo>
                    <a:lnTo>
                      <a:pt x="1368" y="543"/>
                    </a:lnTo>
                    <a:lnTo>
                      <a:pt x="1317" y="561"/>
                    </a:lnTo>
                    <a:lnTo>
                      <a:pt x="1268" y="578"/>
                    </a:lnTo>
                    <a:lnTo>
                      <a:pt x="1219" y="596"/>
                    </a:lnTo>
                    <a:lnTo>
                      <a:pt x="1169" y="610"/>
                    </a:lnTo>
                    <a:lnTo>
                      <a:pt x="1125" y="618"/>
                    </a:lnTo>
                    <a:lnTo>
                      <a:pt x="1084" y="625"/>
                    </a:lnTo>
                    <a:lnTo>
                      <a:pt x="1045" y="625"/>
                    </a:lnTo>
                    <a:lnTo>
                      <a:pt x="920" y="610"/>
                    </a:lnTo>
                    <a:lnTo>
                      <a:pt x="773" y="590"/>
                    </a:lnTo>
                    <a:lnTo>
                      <a:pt x="619" y="558"/>
                    </a:lnTo>
                    <a:lnTo>
                      <a:pt x="461" y="508"/>
                    </a:lnTo>
                    <a:lnTo>
                      <a:pt x="312" y="432"/>
                    </a:lnTo>
                    <a:lnTo>
                      <a:pt x="180" y="327"/>
                    </a:lnTo>
                    <a:lnTo>
                      <a:pt x="72" y="184"/>
                    </a:lnTo>
                    <a:lnTo>
                      <a:pt x="0" y="0"/>
                    </a:lnTo>
                    <a:lnTo>
                      <a:pt x="78" y="44"/>
                    </a:lnTo>
                    <a:lnTo>
                      <a:pt x="175" y="117"/>
                    </a:lnTo>
                    <a:lnTo>
                      <a:pt x="283" y="202"/>
                    </a:lnTo>
                    <a:lnTo>
                      <a:pt x="396" y="281"/>
                    </a:lnTo>
                    <a:lnTo>
                      <a:pt x="511" y="333"/>
                    </a:lnTo>
                    <a:lnTo>
                      <a:pt x="619" y="342"/>
                    </a:lnTo>
                    <a:lnTo>
                      <a:pt x="713" y="292"/>
                    </a:lnTo>
                    <a:lnTo>
                      <a:pt x="789" y="160"/>
                    </a:lnTo>
                    <a:lnTo>
                      <a:pt x="813" y="125"/>
                    </a:lnTo>
                    <a:lnTo>
                      <a:pt x="848" y="129"/>
                    </a:lnTo>
                    <a:lnTo>
                      <a:pt x="902" y="155"/>
                    </a:lnTo>
                    <a:lnTo>
                      <a:pt x="985" y="199"/>
                    </a:lnTo>
                    <a:lnTo>
                      <a:pt x="1098" y="246"/>
                    </a:lnTo>
                    <a:lnTo>
                      <a:pt x="1250" y="286"/>
                    </a:lnTo>
                    <a:lnTo>
                      <a:pt x="1452" y="313"/>
                    </a:lnTo>
                    <a:lnTo>
                      <a:pt x="1707" y="310"/>
                    </a:lnTo>
                    <a:close/>
                  </a:path>
                </a:pathLst>
              </a:custGeom>
              <a:solidFill>
                <a:srgbClr val="A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6" name="Freeform 77"/>
              <p:cNvSpPr>
                <a:spLocks/>
              </p:cNvSpPr>
              <p:nvPr/>
            </p:nvSpPr>
            <p:spPr bwMode="auto">
              <a:xfrm>
                <a:off x="4617" y="2796"/>
                <a:ext cx="555" cy="198"/>
              </a:xfrm>
              <a:custGeom>
                <a:avLst/>
                <a:gdLst>
                  <a:gd name="T0" fmla="*/ 1667 w 1667"/>
                  <a:gd name="T1" fmla="*/ 294 h 594"/>
                  <a:gd name="T2" fmla="*/ 1653 w 1667"/>
                  <a:gd name="T3" fmla="*/ 308 h 594"/>
                  <a:gd name="T4" fmla="*/ 1632 w 1667"/>
                  <a:gd name="T5" fmla="*/ 335 h 594"/>
                  <a:gd name="T6" fmla="*/ 1602 w 1667"/>
                  <a:gd name="T7" fmla="*/ 364 h 594"/>
                  <a:gd name="T8" fmla="*/ 1567 w 1667"/>
                  <a:gd name="T9" fmla="*/ 397 h 594"/>
                  <a:gd name="T10" fmla="*/ 1524 w 1667"/>
                  <a:gd name="T11" fmla="*/ 432 h 594"/>
                  <a:gd name="T12" fmla="*/ 1480 w 1667"/>
                  <a:gd name="T13" fmla="*/ 461 h 594"/>
                  <a:gd name="T14" fmla="*/ 1427 w 1667"/>
                  <a:gd name="T15" fmla="*/ 484 h 594"/>
                  <a:gd name="T16" fmla="*/ 1375 w 1667"/>
                  <a:gd name="T17" fmla="*/ 502 h 594"/>
                  <a:gd name="T18" fmla="*/ 1325 w 1667"/>
                  <a:gd name="T19" fmla="*/ 516 h 594"/>
                  <a:gd name="T20" fmla="*/ 1273 w 1667"/>
                  <a:gd name="T21" fmla="*/ 534 h 594"/>
                  <a:gd name="T22" fmla="*/ 1219 w 1667"/>
                  <a:gd name="T23" fmla="*/ 551 h 594"/>
                  <a:gd name="T24" fmla="*/ 1170 w 1667"/>
                  <a:gd name="T25" fmla="*/ 569 h 594"/>
                  <a:gd name="T26" fmla="*/ 1120 w 1667"/>
                  <a:gd name="T27" fmla="*/ 580 h 594"/>
                  <a:gd name="T28" fmla="*/ 1074 w 1667"/>
                  <a:gd name="T29" fmla="*/ 591 h 594"/>
                  <a:gd name="T30" fmla="*/ 1030 w 1667"/>
                  <a:gd name="T31" fmla="*/ 594 h 594"/>
                  <a:gd name="T32" fmla="*/ 988 w 1667"/>
                  <a:gd name="T33" fmla="*/ 591 h 594"/>
                  <a:gd name="T34" fmla="*/ 872 w 1667"/>
                  <a:gd name="T35" fmla="*/ 577 h 594"/>
                  <a:gd name="T36" fmla="*/ 734 w 1667"/>
                  <a:gd name="T37" fmla="*/ 556 h 594"/>
                  <a:gd name="T38" fmla="*/ 589 w 1667"/>
                  <a:gd name="T39" fmla="*/ 528 h 594"/>
                  <a:gd name="T40" fmla="*/ 442 w 1667"/>
                  <a:gd name="T41" fmla="*/ 478 h 594"/>
                  <a:gd name="T42" fmla="*/ 301 w 1667"/>
                  <a:gd name="T43" fmla="*/ 405 h 594"/>
                  <a:gd name="T44" fmla="*/ 177 w 1667"/>
                  <a:gd name="T45" fmla="*/ 306 h 594"/>
                  <a:gd name="T46" fmla="*/ 74 w 1667"/>
                  <a:gd name="T47" fmla="*/ 175 h 594"/>
                  <a:gd name="T48" fmla="*/ 0 w 1667"/>
                  <a:gd name="T49" fmla="*/ 0 h 594"/>
                  <a:gd name="T50" fmla="*/ 77 w 1667"/>
                  <a:gd name="T51" fmla="*/ 43 h 594"/>
                  <a:gd name="T52" fmla="*/ 172 w 1667"/>
                  <a:gd name="T53" fmla="*/ 114 h 594"/>
                  <a:gd name="T54" fmla="*/ 282 w 1667"/>
                  <a:gd name="T55" fmla="*/ 195 h 594"/>
                  <a:gd name="T56" fmla="*/ 395 w 1667"/>
                  <a:gd name="T57" fmla="*/ 268 h 594"/>
                  <a:gd name="T58" fmla="*/ 509 w 1667"/>
                  <a:gd name="T59" fmla="*/ 318 h 594"/>
                  <a:gd name="T60" fmla="*/ 614 w 1667"/>
                  <a:gd name="T61" fmla="*/ 324 h 594"/>
                  <a:gd name="T62" fmla="*/ 705 w 1667"/>
                  <a:gd name="T63" fmla="*/ 273 h 594"/>
                  <a:gd name="T64" fmla="*/ 778 w 1667"/>
                  <a:gd name="T65" fmla="*/ 151 h 594"/>
                  <a:gd name="T66" fmla="*/ 799 w 1667"/>
                  <a:gd name="T67" fmla="*/ 119 h 594"/>
                  <a:gd name="T68" fmla="*/ 834 w 1667"/>
                  <a:gd name="T69" fmla="*/ 125 h 594"/>
                  <a:gd name="T70" fmla="*/ 886 w 1667"/>
                  <a:gd name="T71" fmla="*/ 151 h 594"/>
                  <a:gd name="T72" fmla="*/ 963 w 1667"/>
                  <a:gd name="T73" fmla="*/ 195 h 594"/>
                  <a:gd name="T74" fmla="*/ 1074 w 1667"/>
                  <a:gd name="T75" fmla="*/ 238 h 594"/>
                  <a:gd name="T76" fmla="*/ 1222 w 1667"/>
                  <a:gd name="T77" fmla="*/ 280 h 594"/>
                  <a:gd name="T78" fmla="*/ 1418 w 1667"/>
                  <a:gd name="T79" fmla="*/ 300 h 594"/>
                  <a:gd name="T80" fmla="*/ 1667 w 1667"/>
                  <a:gd name="T81" fmla="*/ 294 h 5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667" h="594">
                    <a:moveTo>
                      <a:pt x="1667" y="294"/>
                    </a:moveTo>
                    <a:lnTo>
                      <a:pt x="1653" y="308"/>
                    </a:lnTo>
                    <a:lnTo>
                      <a:pt x="1632" y="335"/>
                    </a:lnTo>
                    <a:lnTo>
                      <a:pt x="1602" y="364"/>
                    </a:lnTo>
                    <a:lnTo>
                      <a:pt x="1567" y="397"/>
                    </a:lnTo>
                    <a:lnTo>
                      <a:pt x="1524" y="432"/>
                    </a:lnTo>
                    <a:lnTo>
                      <a:pt x="1480" y="461"/>
                    </a:lnTo>
                    <a:lnTo>
                      <a:pt x="1427" y="484"/>
                    </a:lnTo>
                    <a:lnTo>
                      <a:pt x="1375" y="502"/>
                    </a:lnTo>
                    <a:lnTo>
                      <a:pt x="1325" y="516"/>
                    </a:lnTo>
                    <a:lnTo>
                      <a:pt x="1273" y="534"/>
                    </a:lnTo>
                    <a:lnTo>
                      <a:pt x="1219" y="551"/>
                    </a:lnTo>
                    <a:lnTo>
                      <a:pt x="1170" y="569"/>
                    </a:lnTo>
                    <a:lnTo>
                      <a:pt x="1120" y="580"/>
                    </a:lnTo>
                    <a:lnTo>
                      <a:pt x="1074" y="591"/>
                    </a:lnTo>
                    <a:lnTo>
                      <a:pt x="1030" y="594"/>
                    </a:lnTo>
                    <a:lnTo>
                      <a:pt x="988" y="591"/>
                    </a:lnTo>
                    <a:lnTo>
                      <a:pt x="872" y="577"/>
                    </a:lnTo>
                    <a:lnTo>
                      <a:pt x="734" y="556"/>
                    </a:lnTo>
                    <a:lnTo>
                      <a:pt x="589" y="528"/>
                    </a:lnTo>
                    <a:lnTo>
                      <a:pt x="442" y="478"/>
                    </a:lnTo>
                    <a:lnTo>
                      <a:pt x="301" y="405"/>
                    </a:lnTo>
                    <a:lnTo>
                      <a:pt x="177" y="306"/>
                    </a:lnTo>
                    <a:lnTo>
                      <a:pt x="74" y="175"/>
                    </a:lnTo>
                    <a:lnTo>
                      <a:pt x="0" y="0"/>
                    </a:lnTo>
                    <a:lnTo>
                      <a:pt x="77" y="43"/>
                    </a:lnTo>
                    <a:lnTo>
                      <a:pt x="172" y="114"/>
                    </a:lnTo>
                    <a:lnTo>
                      <a:pt x="282" y="195"/>
                    </a:lnTo>
                    <a:lnTo>
                      <a:pt x="395" y="268"/>
                    </a:lnTo>
                    <a:lnTo>
                      <a:pt x="509" y="318"/>
                    </a:lnTo>
                    <a:lnTo>
                      <a:pt x="614" y="324"/>
                    </a:lnTo>
                    <a:lnTo>
                      <a:pt x="705" y="273"/>
                    </a:lnTo>
                    <a:lnTo>
                      <a:pt x="778" y="151"/>
                    </a:lnTo>
                    <a:lnTo>
                      <a:pt x="799" y="119"/>
                    </a:lnTo>
                    <a:lnTo>
                      <a:pt x="834" y="125"/>
                    </a:lnTo>
                    <a:lnTo>
                      <a:pt x="886" y="151"/>
                    </a:lnTo>
                    <a:lnTo>
                      <a:pt x="963" y="195"/>
                    </a:lnTo>
                    <a:lnTo>
                      <a:pt x="1074" y="238"/>
                    </a:lnTo>
                    <a:lnTo>
                      <a:pt x="1222" y="280"/>
                    </a:lnTo>
                    <a:lnTo>
                      <a:pt x="1418" y="300"/>
                    </a:lnTo>
                    <a:lnTo>
                      <a:pt x="1667" y="294"/>
                    </a:lnTo>
                    <a:close/>
                  </a:path>
                </a:pathLst>
              </a:custGeom>
              <a:solidFill>
                <a:srgbClr val="A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7" name="Freeform 78"/>
              <p:cNvSpPr>
                <a:spLocks/>
              </p:cNvSpPr>
              <p:nvPr/>
            </p:nvSpPr>
            <p:spPr bwMode="auto">
              <a:xfrm>
                <a:off x="4625" y="2806"/>
                <a:ext cx="542" cy="185"/>
              </a:xfrm>
              <a:custGeom>
                <a:avLst/>
                <a:gdLst>
                  <a:gd name="T0" fmla="*/ 1626 w 1626"/>
                  <a:gd name="T1" fmla="*/ 282 h 557"/>
                  <a:gd name="T2" fmla="*/ 1610 w 1626"/>
                  <a:gd name="T3" fmla="*/ 298 h 557"/>
                  <a:gd name="T4" fmla="*/ 1588 w 1626"/>
                  <a:gd name="T5" fmla="*/ 321 h 557"/>
                  <a:gd name="T6" fmla="*/ 1556 w 1626"/>
                  <a:gd name="T7" fmla="*/ 349 h 557"/>
                  <a:gd name="T8" fmla="*/ 1521 w 1626"/>
                  <a:gd name="T9" fmla="*/ 379 h 557"/>
                  <a:gd name="T10" fmla="*/ 1476 w 1626"/>
                  <a:gd name="T11" fmla="*/ 411 h 557"/>
                  <a:gd name="T12" fmla="*/ 1430 w 1626"/>
                  <a:gd name="T13" fmla="*/ 438 h 557"/>
                  <a:gd name="T14" fmla="*/ 1380 w 1626"/>
                  <a:gd name="T15" fmla="*/ 460 h 557"/>
                  <a:gd name="T16" fmla="*/ 1327 w 1626"/>
                  <a:gd name="T17" fmla="*/ 478 h 557"/>
                  <a:gd name="T18" fmla="*/ 1275 w 1626"/>
                  <a:gd name="T19" fmla="*/ 492 h 557"/>
                  <a:gd name="T20" fmla="*/ 1222 w 1626"/>
                  <a:gd name="T21" fmla="*/ 511 h 557"/>
                  <a:gd name="T22" fmla="*/ 1169 w 1626"/>
                  <a:gd name="T23" fmla="*/ 525 h 557"/>
                  <a:gd name="T24" fmla="*/ 1117 w 1626"/>
                  <a:gd name="T25" fmla="*/ 540 h 557"/>
                  <a:gd name="T26" fmla="*/ 1066 w 1626"/>
                  <a:gd name="T27" fmla="*/ 548 h 557"/>
                  <a:gd name="T28" fmla="*/ 1020 w 1626"/>
                  <a:gd name="T29" fmla="*/ 557 h 557"/>
                  <a:gd name="T30" fmla="*/ 974 w 1626"/>
                  <a:gd name="T31" fmla="*/ 557 h 557"/>
                  <a:gd name="T32" fmla="*/ 929 w 1626"/>
                  <a:gd name="T33" fmla="*/ 551 h 557"/>
                  <a:gd name="T34" fmla="*/ 818 w 1626"/>
                  <a:gd name="T35" fmla="*/ 540 h 557"/>
                  <a:gd name="T36" fmla="*/ 689 w 1626"/>
                  <a:gd name="T37" fmla="*/ 522 h 557"/>
                  <a:gd name="T38" fmla="*/ 552 w 1626"/>
                  <a:gd name="T39" fmla="*/ 490 h 557"/>
                  <a:gd name="T40" fmla="*/ 415 w 1626"/>
                  <a:gd name="T41" fmla="*/ 443 h 557"/>
                  <a:gd name="T42" fmla="*/ 283 w 1626"/>
                  <a:gd name="T43" fmla="*/ 376 h 557"/>
                  <a:gd name="T44" fmla="*/ 167 w 1626"/>
                  <a:gd name="T45" fmla="*/ 282 h 557"/>
                  <a:gd name="T46" fmla="*/ 70 w 1626"/>
                  <a:gd name="T47" fmla="*/ 160 h 557"/>
                  <a:gd name="T48" fmla="*/ 0 w 1626"/>
                  <a:gd name="T49" fmla="*/ 0 h 557"/>
                  <a:gd name="T50" fmla="*/ 73 w 1626"/>
                  <a:gd name="T51" fmla="*/ 44 h 557"/>
                  <a:gd name="T52" fmla="*/ 169 w 1626"/>
                  <a:gd name="T53" fmla="*/ 108 h 557"/>
                  <a:gd name="T54" fmla="*/ 275 w 1626"/>
                  <a:gd name="T55" fmla="*/ 184 h 557"/>
                  <a:gd name="T56" fmla="*/ 389 w 1626"/>
                  <a:gd name="T57" fmla="*/ 254 h 557"/>
                  <a:gd name="T58" fmla="*/ 500 w 1626"/>
                  <a:gd name="T59" fmla="*/ 298 h 557"/>
                  <a:gd name="T60" fmla="*/ 603 w 1626"/>
                  <a:gd name="T61" fmla="*/ 306 h 557"/>
                  <a:gd name="T62" fmla="*/ 689 w 1626"/>
                  <a:gd name="T63" fmla="*/ 257 h 557"/>
                  <a:gd name="T64" fmla="*/ 757 w 1626"/>
                  <a:gd name="T65" fmla="*/ 136 h 557"/>
                  <a:gd name="T66" fmla="*/ 781 w 1626"/>
                  <a:gd name="T67" fmla="*/ 111 h 557"/>
                  <a:gd name="T68" fmla="*/ 816 w 1626"/>
                  <a:gd name="T69" fmla="*/ 114 h 557"/>
                  <a:gd name="T70" fmla="*/ 866 w 1626"/>
                  <a:gd name="T71" fmla="*/ 146 h 557"/>
                  <a:gd name="T72" fmla="*/ 942 w 1626"/>
                  <a:gd name="T73" fmla="*/ 187 h 557"/>
                  <a:gd name="T74" fmla="*/ 1050 w 1626"/>
                  <a:gd name="T75" fmla="*/ 233 h 557"/>
                  <a:gd name="T76" fmla="*/ 1195 w 1626"/>
                  <a:gd name="T77" fmla="*/ 271 h 557"/>
                  <a:gd name="T78" fmla="*/ 1386 w 1626"/>
                  <a:gd name="T79" fmla="*/ 289 h 557"/>
                  <a:gd name="T80" fmla="*/ 1626 w 1626"/>
                  <a:gd name="T81" fmla="*/ 282 h 5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626" h="557">
                    <a:moveTo>
                      <a:pt x="1626" y="282"/>
                    </a:moveTo>
                    <a:lnTo>
                      <a:pt x="1610" y="298"/>
                    </a:lnTo>
                    <a:lnTo>
                      <a:pt x="1588" y="321"/>
                    </a:lnTo>
                    <a:lnTo>
                      <a:pt x="1556" y="349"/>
                    </a:lnTo>
                    <a:lnTo>
                      <a:pt x="1521" y="379"/>
                    </a:lnTo>
                    <a:lnTo>
                      <a:pt x="1476" y="411"/>
                    </a:lnTo>
                    <a:lnTo>
                      <a:pt x="1430" y="438"/>
                    </a:lnTo>
                    <a:lnTo>
                      <a:pt x="1380" y="460"/>
                    </a:lnTo>
                    <a:lnTo>
                      <a:pt x="1327" y="478"/>
                    </a:lnTo>
                    <a:lnTo>
                      <a:pt x="1275" y="492"/>
                    </a:lnTo>
                    <a:lnTo>
                      <a:pt x="1222" y="511"/>
                    </a:lnTo>
                    <a:lnTo>
                      <a:pt x="1169" y="525"/>
                    </a:lnTo>
                    <a:lnTo>
                      <a:pt x="1117" y="540"/>
                    </a:lnTo>
                    <a:lnTo>
                      <a:pt x="1066" y="548"/>
                    </a:lnTo>
                    <a:lnTo>
                      <a:pt x="1020" y="557"/>
                    </a:lnTo>
                    <a:lnTo>
                      <a:pt x="974" y="557"/>
                    </a:lnTo>
                    <a:lnTo>
                      <a:pt x="929" y="551"/>
                    </a:lnTo>
                    <a:lnTo>
                      <a:pt x="818" y="540"/>
                    </a:lnTo>
                    <a:lnTo>
                      <a:pt x="689" y="522"/>
                    </a:lnTo>
                    <a:lnTo>
                      <a:pt x="552" y="490"/>
                    </a:lnTo>
                    <a:lnTo>
                      <a:pt x="415" y="443"/>
                    </a:lnTo>
                    <a:lnTo>
                      <a:pt x="283" y="376"/>
                    </a:lnTo>
                    <a:lnTo>
                      <a:pt x="167" y="282"/>
                    </a:lnTo>
                    <a:lnTo>
                      <a:pt x="70" y="160"/>
                    </a:lnTo>
                    <a:lnTo>
                      <a:pt x="0" y="0"/>
                    </a:lnTo>
                    <a:lnTo>
                      <a:pt x="73" y="44"/>
                    </a:lnTo>
                    <a:lnTo>
                      <a:pt x="169" y="108"/>
                    </a:lnTo>
                    <a:lnTo>
                      <a:pt x="275" y="184"/>
                    </a:lnTo>
                    <a:lnTo>
                      <a:pt x="389" y="254"/>
                    </a:lnTo>
                    <a:lnTo>
                      <a:pt x="500" y="298"/>
                    </a:lnTo>
                    <a:lnTo>
                      <a:pt x="603" y="306"/>
                    </a:lnTo>
                    <a:lnTo>
                      <a:pt x="689" y="257"/>
                    </a:lnTo>
                    <a:lnTo>
                      <a:pt x="757" y="136"/>
                    </a:lnTo>
                    <a:lnTo>
                      <a:pt x="781" y="111"/>
                    </a:lnTo>
                    <a:lnTo>
                      <a:pt x="816" y="114"/>
                    </a:lnTo>
                    <a:lnTo>
                      <a:pt x="866" y="146"/>
                    </a:lnTo>
                    <a:lnTo>
                      <a:pt x="942" y="187"/>
                    </a:lnTo>
                    <a:lnTo>
                      <a:pt x="1050" y="233"/>
                    </a:lnTo>
                    <a:lnTo>
                      <a:pt x="1195" y="271"/>
                    </a:lnTo>
                    <a:lnTo>
                      <a:pt x="1386" y="289"/>
                    </a:lnTo>
                    <a:lnTo>
                      <a:pt x="1626" y="282"/>
                    </a:lnTo>
                    <a:close/>
                  </a:path>
                </a:pathLst>
              </a:custGeom>
              <a:solidFill>
                <a:srgbClr val="9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" name="Freeform 79"/>
              <p:cNvSpPr>
                <a:spLocks/>
              </p:cNvSpPr>
              <p:nvPr/>
            </p:nvSpPr>
            <p:spPr bwMode="auto">
              <a:xfrm>
                <a:off x="4633" y="2817"/>
                <a:ext cx="528" cy="172"/>
              </a:xfrm>
              <a:custGeom>
                <a:avLst/>
                <a:gdLst>
                  <a:gd name="T0" fmla="*/ 1584 w 1584"/>
                  <a:gd name="T1" fmla="*/ 260 h 516"/>
                  <a:gd name="T2" fmla="*/ 1567 w 1584"/>
                  <a:gd name="T3" fmla="*/ 274 h 516"/>
                  <a:gd name="T4" fmla="*/ 1543 w 1584"/>
                  <a:gd name="T5" fmla="*/ 298 h 516"/>
                  <a:gd name="T6" fmla="*/ 1511 w 1584"/>
                  <a:gd name="T7" fmla="*/ 324 h 516"/>
                  <a:gd name="T8" fmla="*/ 1473 w 1584"/>
                  <a:gd name="T9" fmla="*/ 352 h 516"/>
                  <a:gd name="T10" fmla="*/ 1429 w 1584"/>
                  <a:gd name="T11" fmla="*/ 382 h 516"/>
                  <a:gd name="T12" fmla="*/ 1384 w 1584"/>
                  <a:gd name="T13" fmla="*/ 411 h 516"/>
                  <a:gd name="T14" fmla="*/ 1333 w 1584"/>
                  <a:gd name="T15" fmla="*/ 432 h 516"/>
                  <a:gd name="T16" fmla="*/ 1279 w 1584"/>
                  <a:gd name="T17" fmla="*/ 449 h 516"/>
                  <a:gd name="T18" fmla="*/ 1228 w 1584"/>
                  <a:gd name="T19" fmla="*/ 460 h 516"/>
                  <a:gd name="T20" fmla="*/ 1174 w 1584"/>
                  <a:gd name="T21" fmla="*/ 476 h 516"/>
                  <a:gd name="T22" fmla="*/ 1122 w 1584"/>
                  <a:gd name="T23" fmla="*/ 490 h 516"/>
                  <a:gd name="T24" fmla="*/ 1066 w 1584"/>
                  <a:gd name="T25" fmla="*/ 502 h 516"/>
                  <a:gd name="T26" fmla="*/ 1017 w 1584"/>
                  <a:gd name="T27" fmla="*/ 511 h 516"/>
                  <a:gd name="T28" fmla="*/ 964 w 1584"/>
                  <a:gd name="T29" fmla="*/ 516 h 516"/>
                  <a:gd name="T30" fmla="*/ 918 w 1584"/>
                  <a:gd name="T31" fmla="*/ 516 h 516"/>
                  <a:gd name="T32" fmla="*/ 873 w 1584"/>
                  <a:gd name="T33" fmla="*/ 511 h 516"/>
                  <a:gd name="T34" fmla="*/ 765 w 1584"/>
                  <a:gd name="T35" fmla="*/ 499 h 516"/>
                  <a:gd name="T36" fmla="*/ 646 w 1584"/>
                  <a:gd name="T37" fmla="*/ 478 h 516"/>
                  <a:gd name="T38" fmla="*/ 517 w 1584"/>
                  <a:gd name="T39" fmla="*/ 449 h 516"/>
                  <a:gd name="T40" fmla="*/ 391 w 1584"/>
                  <a:gd name="T41" fmla="*/ 406 h 516"/>
                  <a:gd name="T42" fmla="*/ 269 w 1584"/>
                  <a:gd name="T43" fmla="*/ 344 h 516"/>
                  <a:gd name="T44" fmla="*/ 157 w 1584"/>
                  <a:gd name="T45" fmla="*/ 257 h 516"/>
                  <a:gd name="T46" fmla="*/ 67 w 1584"/>
                  <a:gd name="T47" fmla="*/ 146 h 516"/>
                  <a:gd name="T48" fmla="*/ 0 w 1584"/>
                  <a:gd name="T49" fmla="*/ 0 h 516"/>
                  <a:gd name="T50" fmla="*/ 73 w 1584"/>
                  <a:gd name="T51" fmla="*/ 38 h 516"/>
                  <a:gd name="T52" fmla="*/ 166 w 1584"/>
                  <a:gd name="T53" fmla="*/ 99 h 516"/>
                  <a:gd name="T54" fmla="*/ 272 w 1584"/>
                  <a:gd name="T55" fmla="*/ 169 h 516"/>
                  <a:gd name="T56" fmla="*/ 382 w 1584"/>
                  <a:gd name="T57" fmla="*/ 233 h 516"/>
                  <a:gd name="T58" fmla="*/ 493 w 1584"/>
                  <a:gd name="T59" fmla="*/ 274 h 516"/>
                  <a:gd name="T60" fmla="*/ 595 w 1584"/>
                  <a:gd name="T61" fmla="*/ 279 h 516"/>
                  <a:gd name="T62" fmla="*/ 681 w 1584"/>
                  <a:gd name="T63" fmla="*/ 233 h 516"/>
                  <a:gd name="T64" fmla="*/ 745 w 1584"/>
                  <a:gd name="T65" fmla="*/ 120 h 516"/>
                  <a:gd name="T66" fmla="*/ 768 w 1584"/>
                  <a:gd name="T67" fmla="*/ 93 h 516"/>
                  <a:gd name="T68" fmla="*/ 800 w 1584"/>
                  <a:gd name="T69" fmla="*/ 101 h 516"/>
                  <a:gd name="T70" fmla="*/ 850 w 1584"/>
                  <a:gd name="T71" fmla="*/ 131 h 516"/>
                  <a:gd name="T72" fmla="*/ 923 w 1584"/>
                  <a:gd name="T73" fmla="*/ 171 h 516"/>
                  <a:gd name="T74" fmla="*/ 1028 w 1584"/>
                  <a:gd name="T75" fmla="*/ 219 h 516"/>
                  <a:gd name="T76" fmla="*/ 1169 w 1584"/>
                  <a:gd name="T77" fmla="*/ 254 h 516"/>
                  <a:gd name="T78" fmla="*/ 1349 w 1584"/>
                  <a:gd name="T79" fmla="*/ 271 h 516"/>
                  <a:gd name="T80" fmla="*/ 1584 w 1584"/>
                  <a:gd name="T81" fmla="*/ 260 h 5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84" h="516">
                    <a:moveTo>
                      <a:pt x="1584" y="260"/>
                    </a:moveTo>
                    <a:lnTo>
                      <a:pt x="1567" y="274"/>
                    </a:lnTo>
                    <a:lnTo>
                      <a:pt x="1543" y="298"/>
                    </a:lnTo>
                    <a:lnTo>
                      <a:pt x="1511" y="324"/>
                    </a:lnTo>
                    <a:lnTo>
                      <a:pt x="1473" y="352"/>
                    </a:lnTo>
                    <a:lnTo>
                      <a:pt x="1429" y="382"/>
                    </a:lnTo>
                    <a:lnTo>
                      <a:pt x="1384" y="411"/>
                    </a:lnTo>
                    <a:lnTo>
                      <a:pt x="1333" y="432"/>
                    </a:lnTo>
                    <a:lnTo>
                      <a:pt x="1279" y="449"/>
                    </a:lnTo>
                    <a:lnTo>
                      <a:pt x="1228" y="460"/>
                    </a:lnTo>
                    <a:lnTo>
                      <a:pt x="1174" y="476"/>
                    </a:lnTo>
                    <a:lnTo>
                      <a:pt x="1122" y="490"/>
                    </a:lnTo>
                    <a:lnTo>
                      <a:pt x="1066" y="502"/>
                    </a:lnTo>
                    <a:lnTo>
                      <a:pt x="1017" y="511"/>
                    </a:lnTo>
                    <a:lnTo>
                      <a:pt x="964" y="516"/>
                    </a:lnTo>
                    <a:lnTo>
                      <a:pt x="918" y="516"/>
                    </a:lnTo>
                    <a:lnTo>
                      <a:pt x="873" y="511"/>
                    </a:lnTo>
                    <a:lnTo>
                      <a:pt x="765" y="499"/>
                    </a:lnTo>
                    <a:lnTo>
                      <a:pt x="646" y="478"/>
                    </a:lnTo>
                    <a:lnTo>
                      <a:pt x="517" y="449"/>
                    </a:lnTo>
                    <a:lnTo>
                      <a:pt x="391" y="406"/>
                    </a:lnTo>
                    <a:lnTo>
                      <a:pt x="269" y="344"/>
                    </a:lnTo>
                    <a:lnTo>
                      <a:pt x="157" y="257"/>
                    </a:lnTo>
                    <a:lnTo>
                      <a:pt x="67" y="146"/>
                    </a:lnTo>
                    <a:lnTo>
                      <a:pt x="0" y="0"/>
                    </a:lnTo>
                    <a:lnTo>
                      <a:pt x="73" y="38"/>
                    </a:lnTo>
                    <a:lnTo>
                      <a:pt x="166" y="99"/>
                    </a:lnTo>
                    <a:lnTo>
                      <a:pt x="272" y="169"/>
                    </a:lnTo>
                    <a:lnTo>
                      <a:pt x="382" y="233"/>
                    </a:lnTo>
                    <a:lnTo>
                      <a:pt x="493" y="274"/>
                    </a:lnTo>
                    <a:lnTo>
                      <a:pt x="595" y="279"/>
                    </a:lnTo>
                    <a:lnTo>
                      <a:pt x="681" y="233"/>
                    </a:lnTo>
                    <a:lnTo>
                      <a:pt x="745" y="120"/>
                    </a:lnTo>
                    <a:lnTo>
                      <a:pt x="768" y="93"/>
                    </a:lnTo>
                    <a:lnTo>
                      <a:pt x="800" y="101"/>
                    </a:lnTo>
                    <a:lnTo>
                      <a:pt x="850" y="131"/>
                    </a:lnTo>
                    <a:lnTo>
                      <a:pt x="923" y="171"/>
                    </a:lnTo>
                    <a:lnTo>
                      <a:pt x="1028" y="219"/>
                    </a:lnTo>
                    <a:lnTo>
                      <a:pt x="1169" y="254"/>
                    </a:lnTo>
                    <a:lnTo>
                      <a:pt x="1349" y="271"/>
                    </a:lnTo>
                    <a:lnTo>
                      <a:pt x="1584" y="260"/>
                    </a:lnTo>
                    <a:close/>
                  </a:path>
                </a:pathLst>
              </a:custGeom>
              <a:solidFill>
                <a:srgbClr val="9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" name="Freeform 80"/>
              <p:cNvSpPr>
                <a:spLocks/>
              </p:cNvSpPr>
              <p:nvPr/>
            </p:nvSpPr>
            <p:spPr bwMode="auto">
              <a:xfrm>
                <a:off x="4640" y="2827"/>
                <a:ext cx="516" cy="161"/>
              </a:xfrm>
              <a:custGeom>
                <a:avLst/>
                <a:gdLst>
                  <a:gd name="T0" fmla="*/ 1548 w 1548"/>
                  <a:gd name="T1" fmla="*/ 243 h 483"/>
                  <a:gd name="T2" fmla="*/ 1526 w 1548"/>
                  <a:gd name="T3" fmla="*/ 258 h 483"/>
                  <a:gd name="T4" fmla="*/ 1504 w 1548"/>
                  <a:gd name="T5" fmla="*/ 281 h 483"/>
                  <a:gd name="T6" fmla="*/ 1469 w 1548"/>
                  <a:gd name="T7" fmla="*/ 307 h 483"/>
                  <a:gd name="T8" fmla="*/ 1430 w 1548"/>
                  <a:gd name="T9" fmla="*/ 334 h 483"/>
                  <a:gd name="T10" fmla="*/ 1384 w 1548"/>
                  <a:gd name="T11" fmla="*/ 364 h 483"/>
                  <a:gd name="T12" fmla="*/ 1337 w 1548"/>
                  <a:gd name="T13" fmla="*/ 386 h 483"/>
                  <a:gd name="T14" fmla="*/ 1287 w 1548"/>
                  <a:gd name="T15" fmla="*/ 407 h 483"/>
                  <a:gd name="T16" fmla="*/ 1235 w 1548"/>
                  <a:gd name="T17" fmla="*/ 421 h 483"/>
                  <a:gd name="T18" fmla="*/ 1182 w 1548"/>
                  <a:gd name="T19" fmla="*/ 436 h 483"/>
                  <a:gd name="T20" fmla="*/ 1127 w 1548"/>
                  <a:gd name="T21" fmla="*/ 450 h 483"/>
                  <a:gd name="T22" fmla="*/ 1071 w 1548"/>
                  <a:gd name="T23" fmla="*/ 462 h 483"/>
                  <a:gd name="T24" fmla="*/ 1018 w 1548"/>
                  <a:gd name="T25" fmla="*/ 471 h 483"/>
                  <a:gd name="T26" fmla="*/ 963 w 1548"/>
                  <a:gd name="T27" fmla="*/ 480 h 483"/>
                  <a:gd name="T28" fmla="*/ 913 w 1548"/>
                  <a:gd name="T29" fmla="*/ 483 h 483"/>
                  <a:gd name="T30" fmla="*/ 864 w 1548"/>
                  <a:gd name="T31" fmla="*/ 483 h 483"/>
                  <a:gd name="T32" fmla="*/ 816 w 1548"/>
                  <a:gd name="T33" fmla="*/ 477 h 483"/>
                  <a:gd name="T34" fmla="*/ 714 w 1548"/>
                  <a:gd name="T35" fmla="*/ 462 h 483"/>
                  <a:gd name="T36" fmla="*/ 603 w 1548"/>
                  <a:gd name="T37" fmla="*/ 442 h 483"/>
                  <a:gd name="T38" fmla="*/ 484 w 1548"/>
                  <a:gd name="T39" fmla="*/ 415 h 483"/>
                  <a:gd name="T40" fmla="*/ 366 w 1548"/>
                  <a:gd name="T41" fmla="*/ 372 h 483"/>
                  <a:gd name="T42" fmla="*/ 255 w 1548"/>
                  <a:gd name="T43" fmla="*/ 313 h 483"/>
                  <a:gd name="T44" fmla="*/ 153 w 1548"/>
                  <a:gd name="T45" fmla="*/ 235 h 483"/>
                  <a:gd name="T46" fmla="*/ 65 w 1548"/>
                  <a:gd name="T47" fmla="*/ 132 h 483"/>
                  <a:gd name="T48" fmla="*/ 0 w 1548"/>
                  <a:gd name="T49" fmla="*/ 0 h 483"/>
                  <a:gd name="T50" fmla="*/ 72 w 1548"/>
                  <a:gd name="T51" fmla="*/ 36 h 483"/>
                  <a:gd name="T52" fmla="*/ 164 w 1548"/>
                  <a:gd name="T53" fmla="*/ 92 h 483"/>
                  <a:gd name="T54" fmla="*/ 266 w 1548"/>
                  <a:gd name="T55" fmla="*/ 159 h 483"/>
                  <a:gd name="T56" fmla="*/ 381 w 1548"/>
                  <a:gd name="T57" fmla="*/ 214 h 483"/>
                  <a:gd name="T58" fmla="*/ 489 w 1548"/>
                  <a:gd name="T59" fmla="*/ 254 h 483"/>
                  <a:gd name="T60" fmla="*/ 589 w 1548"/>
                  <a:gd name="T61" fmla="*/ 258 h 483"/>
                  <a:gd name="T62" fmla="*/ 670 w 1548"/>
                  <a:gd name="T63" fmla="*/ 214 h 483"/>
                  <a:gd name="T64" fmla="*/ 729 w 1548"/>
                  <a:gd name="T65" fmla="*/ 108 h 483"/>
                  <a:gd name="T66" fmla="*/ 753 w 1548"/>
                  <a:gd name="T67" fmla="*/ 86 h 483"/>
                  <a:gd name="T68" fmla="*/ 784 w 1548"/>
                  <a:gd name="T69" fmla="*/ 94 h 483"/>
                  <a:gd name="T70" fmla="*/ 834 w 1548"/>
                  <a:gd name="T71" fmla="*/ 127 h 483"/>
                  <a:gd name="T72" fmla="*/ 904 w 1548"/>
                  <a:gd name="T73" fmla="*/ 170 h 483"/>
                  <a:gd name="T74" fmla="*/ 1006 w 1548"/>
                  <a:gd name="T75" fmla="*/ 214 h 483"/>
                  <a:gd name="T76" fmla="*/ 1141 w 1548"/>
                  <a:gd name="T77" fmla="*/ 246 h 483"/>
                  <a:gd name="T78" fmla="*/ 1319 w 1548"/>
                  <a:gd name="T79" fmla="*/ 261 h 483"/>
                  <a:gd name="T80" fmla="*/ 1548 w 1548"/>
                  <a:gd name="T81" fmla="*/ 243 h 4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48" h="483">
                    <a:moveTo>
                      <a:pt x="1548" y="243"/>
                    </a:moveTo>
                    <a:lnTo>
                      <a:pt x="1526" y="258"/>
                    </a:lnTo>
                    <a:lnTo>
                      <a:pt x="1504" y="281"/>
                    </a:lnTo>
                    <a:lnTo>
                      <a:pt x="1469" y="307"/>
                    </a:lnTo>
                    <a:lnTo>
                      <a:pt x="1430" y="334"/>
                    </a:lnTo>
                    <a:lnTo>
                      <a:pt x="1384" y="364"/>
                    </a:lnTo>
                    <a:lnTo>
                      <a:pt x="1337" y="386"/>
                    </a:lnTo>
                    <a:lnTo>
                      <a:pt x="1287" y="407"/>
                    </a:lnTo>
                    <a:lnTo>
                      <a:pt x="1235" y="421"/>
                    </a:lnTo>
                    <a:lnTo>
                      <a:pt x="1182" y="436"/>
                    </a:lnTo>
                    <a:lnTo>
                      <a:pt x="1127" y="450"/>
                    </a:lnTo>
                    <a:lnTo>
                      <a:pt x="1071" y="462"/>
                    </a:lnTo>
                    <a:lnTo>
                      <a:pt x="1018" y="471"/>
                    </a:lnTo>
                    <a:lnTo>
                      <a:pt x="963" y="480"/>
                    </a:lnTo>
                    <a:lnTo>
                      <a:pt x="913" y="483"/>
                    </a:lnTo>
                    <a:lnTo>
                      <a:pt x="864" y="483"/>
                    </a:lnTo>
                    <a:lnTo>
                      <a:pt x="816" y="477"/>
                    </a:lnTo>
                    <a:lnTo>
                      <a:pt x="714" y="462"/>
                    </a:lnTo>
                    <a:lnTo>
                      <a:pt x="603" y="442"/>
                    </a:lnTo>
                    <a:lnTo>
                      <a:pt x="484" y="415"/>
                    </a:lnTo>
                    <a:lnTo>
                      <a:pt x="366" y="372"/>
                    </a:lnTo>
                    <a:lnTo>
                      <a:pt x="255" y="313"/>
                    </a:lnTo>
                    <a:lnTo>
                      <a:pt x="153" y="235"/>
                    </a:lnTo>
                    <a:lnTo>
                      <a:pt x="65" y="132"/>
                    </a:lnTo>
                    <a:lnTo>
                      <a:pt x="0" y="0"/>
                    </a:lnTo>
                    <a:lnTo>
                      <a:pt x="72" y="36"/>
                    </a:lnTo>
                    <a:lnTo>
                      <a:pt x="164" y="92"/>
                    </a:lnTo>
                    <a:lnTo>
                      <a:pt x="266" y="159"/>
                    </a:lnTo>
                    <a:lnTo>
                      <a:pt x="381" y="214"/>
                    </a:lnTo>
                    <a:lnTo>
                      <a:pt x="489" y="254"/>
                    </a:lnTo>
                    <a:lnTo>
                      <a:pt x="589" y="258"/>
                    </a:lnTo>
                    <a:lnTo>
                      <a:pt x="670" y="214"/>
                    </a:lnTo>
                    <a:lnTo>
                      <a:pt x="729" y="108"/>
                    </a:lnTo>
                    <a:lnTo>
                      <a:pt x="753" y="86"/>
                    </a:lnTo>
                    <a:lnTo>
                      <a:pt x="784" y="94"/>
                    </a:lnTo>
                    <a:lnTo>
                      <a:pt x="834" y="127"/>
                    </a:lnTo>
                    <a:lnTo>
                      <a:pt x="904" y="170"/>
                    </a:lnTo>
                    <a:lnTo>
                      <a:pt x="1006" y="214"/>
                    </a:lnTo>
                    <a:lnTo>
                      <a:pt x="1141" y="246"/>
                    </a:lnTo>
                    <a:lnTo>
                      <a:pt x="1319" y="261"/>
                    </a:lnTo>
                    <a:lnTo>
                      <a:pt x="1548" y="243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" name="Freeform 81"/>
              <p:cNvSpPr>
                <a:spLocks/>
              </p:cNvSpPr>
              <p:nvPr/>
            </p:nvSpPr>
            <p:spPr bwMode="auto">
              <a:xfrm>
                <a:off x="4648" y="2839"/>
                <a:ext cx="502" cy="149"/>
              </a:xfrm>
              <a:custGeom>
                <a:avLst/>
                <a:gdLst>
                  <a:gd name="T0" fmla="*/ 1505 w 1505"/>
                  <a:gd name="T1" fmla="*/ 222 h 447"/>
                  <a:gd name="T2" fmla="*/ 1486 w 1505"/>
                  <a:gd name="T3" fmla="*/ 239 h 447"/>
                  <a:gd name="T4" fmla="*/ 1456 w 1505"/>
                  <a:gd name="T5" fmla="*/ 263 h 447"/>
                  <a:gd name="T6" fmla="*/ 1421 w 1505"/>
                  <a:gd name="T7" fmla="*/ 285 h 447"/>
                  <a:gd name="T8" fmla="*/ 1383 w 1505"/>
                  <a:gd name="T9" fmla="*/ 312 h 447"/>
                  <a:gd name="T10" fmla="*/ 1336 w 1505"/>
                  <a:gd name="T11" fmla="*/ 339 h 447"/>
                  <a:gd name="T12" fmla="*/ 1289 w 1505"/>
                  <a:gd name="T13" fmla="*/ 361 h 447"/>
                  <a:gd name="T14" fmla="*/ 1243 w 1505"/>
                  <a:gd name="T15" fmla="*/ 379 h 447"/>
                  <a:gd name="T16" fmla="*/ 1196 w 1505"/>
                  <a:gd name="T17" fmla="*/ 388 h 447"/>
                  <a:gd name="T18" fmla="*/ 1138 w 1505"/>
                  <a:gd name="T19" fmla="*/ 403 h 447"/>
                  <a:gd name="T20" fmla="*/ 1082 w 1505"/>
                  <a:gd name="T21" fmla="*/ 414 h 447"/>
                  <a:gd name="T22" fmla="*/ 1023 w 1505"/>
                  <a:gd name="T23" fmla="*/ 426 h 447"/>
                  <a:gd name="T24" fmla="*/ 968 w 1505"/>
                  <a:gd name="T25" fmla="*/ 435 h 447"/>
                  <a:gd name="T26" fmla="*/ 912 w 1505"/>
                  <a:gd name="T27" fmla="*/ 444 h 447"/>
                  <a:gd name="T28" fmla="*/ 856 w 1505"/>
                  <a:gd name="T29" fmla="*/ 447 h 447"/>
                  <a:gd name="T30" fmla="*/ 807 w 1505"/>
                  <a:gd name="T31" fmla="*/ 444 h 447"/>
                  <a:gd name="T32" fmla="*/ 757 w 1505"/>
                  <a:gd name="T33" fmla="*/ 435 h 447"/>
                  <a:gd name="T34" fmla="*/ 664 w 1505"/>
                  <a:gd name="T35" fmla="*/ 420 h 447"/>
                  <a:gd name="T36" fmla="*/ 559 w 1505"/>
                  <a:gd name="T37" fmla="*/ 400 h 447"/>
                  <a:gd name="T38" fmla="*/ 450 w 1505"/>
                  <a:gd name="T39" fmla="*/ 374 h 447"/>
                  <a:gd name="T40" fmla="*/ 345 w 1505"/>
                  <a:gd name="T41" fmla="*/ 333 h 447"/>
                  <a:gd name="T42" fmla="*/ 240 w 1505"/>
                  <a:gd name="T43" fmla="*/ 280 h 447"/>
                  <a:gd name="T44" fmla="*/ 143 w 1505"/>
                  <a:gd name="T45" fmla="*/ 207 h 447"/>
                  <a:gd name="T46" fmla="*/ 62 w 1505"/>
                  <a:gd name="T47" fmla="*/ 117 h 447"/>
                  <a:gd name="T48" fmla="*/ 0 w 1505"/>
                  <a:gd name="T49" fmla="*/ 0 h 447"/>
                  <a:gd name="T50" fmla="*/ 67 w 1505"/>
                  <a:gd name="T51" fmla="*/ 32 h 447"/>
                  <a:gd name="T52" fmla="*/ 161 w 1505"/>
                  <a:gd name="T53" fmla="*/ 82 h 447"/>
                  <a:gd name="T54" fmla="*/ 263 w 1505"/>
                  <a:gd name="T55" fmla="*/ 140 h 447"/>
                  <a:gd name="T56" fmla="*/ 374 w 1505"/>
                  <a:gd name="T57" fmla="*/ 193 h 447"/>
                  <a:gd name="T58" fmla="*/ 482 w 1505"/>
                  <a:gd name="T59" fmla="*/ 228 h 447"/>
                  <a:gd name="T60" fmla="*/ 582 w 1505"/>
                  <a:gd name="T61" fmla="*/ 231 h 447"/>
                  <a:gd name="T62" fmla="*/ 664 w 1505"/>
                  <a:gd name="T63" fmla="*/ 190 h 447"/>
                  <a:gd name="T64" fmla="*/ 716 w 1505"/>
                  <a:gd name="T65" fmla="*/ 91 h 447"/>
                  <a:gd name="T66" fmla="*/ 737 w 1505"/>
                  <a:gd name="T67" fmla="*/ 70 h 447"/>
                  <a:gd name="T68" fmla="*/ 769 w 1505"/>
                  <a:gd name="T69" fmla="*/ 82 h 447"/>
                  <a:gd name="T70" fmla="*/ 816 w 1505"/>
                  <a:gd name="T71" fmla="*/ 114 h 447"/>
                  <a:gd name="T72" fmla="*/ 886 w 1505"/>
                  <a:gd name="T73" fmla="*/ 155 h 447"/>
                  <a:gd name="T74" fmla="*/ 982 w 1505"/>
                  <a:gd name="T75" fmla="*/ 199 h 447"/>
                  <a:gd name="T76" fmla="*/ 1114 w 1505"/>
                  <a:gd name="T77" fmla="*/ 231 h 447"/>
                  <a:gd name="T78" fmla="*/ 1287 w 1505"/>
                  <a:gd name="T79" fmla="*/ 242 h 447"/>
                  <a:gd name="T80" fmla="*/ 1505 w 1505"/>
                  <a:gd name="T81" fmla="*/ 222 h 4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05" h="447">
                    <a:moveTo>
                      <a:pt x="1505" y="222"/>
                    </a:moveTo>
                    <a:lnTo>
                      <a:pt x="1486" y="239"/>
                    </a:lnTo>
                    <a:lnTo>
                      <a:pt x="1456" y="263"/>
                    </a:lnTo>
                    <a:lnTo>
                      <a:pt x="1421" y="285"/>
                    </a:lnTo>
                    <a:lnTo>
                      <a:pt x="1383" y="312"/>
                    </a:lnTo>
                    <a:lnTo>
                      <a:pt x="1336" y="339"/>
                    </a:lnTo>
                    <a:lnTo>
                      <a:pt x="1289" y="361"/>
                    </a:lnTo>
                    <a:lnTo>
                      <a:pt x="1243" y="379"/>
                    </a:lnTo>
                    <a:lnTo>
                      <a:pt x="1196" y="388"/>
                    </a:lnTo>
                    <a:lnTo>
                      <a:pt x="1138" y="403"/>
                    </a:lnTo>
                    <a:lnTo>
                      <a:pt x="1082" y="414"/>
                    </a:lnTo>
                    <a:lnTo>
                      <a:pt x="1023" y="426"/>
                    </a:lnTo>
                    <a:lnTo>
                      <a:pt x="968" y="435"/>
                    </a:lnTo>
                    <a:lnTo>
                      <a:pt x="912" y="444"/>
                    </a:lnTo>
                    <a:lnTo>
                      <a:pt x="856" y="447"/>
                    </a:lnTo>
                    <a:lnTo>
                      <a:pt x="807" y="444"/>
                    </a:lnTo>
                    <a:lnTo>
                      <a:pt x="757" y="435"/>
                    </a:lnTo>
                    <a:lnTo>
                      <a:pt x="664" y="420"/>
                    </a:lnTo>
                    <a:lnTo>
                      <a:pt x="559" y="400"/>
                    </a:lnTo>
                    <a:lnTo>
                      <a:pt x="450" y="374"/>
                    </a:lnTo>
                    <a:lnTo>
                      <a:pt x="345" y="333"/>
                    </a:lnTo>
                    <a:lnTo>
                      <a:pt x="240" y="280"/>
                    </a:lnTo>
                    <a:lnTo>
                      <a:pt x="143" y="207"/>
                    </a:lnTo>
                    <a:lnTo>
                      <a:pt x="62" y="117"/>
                    </a:lnTo>
                    <a:lnTo>
                      <a:pt x="0" y="0"/>
                    </a:lnTo>
                    <a:lnTo>
                      <a:pt x="67" y="32"/>
                    </a:lnTo>
                    <a:lnTo>
                      <a:pt x="161" y="82"/>
                    </a:lnTo>
                    <a:lnTo>
                      <a:pt x="263" y="140"/>
                    </a:lnTo>
                    <a:lnTo>
                      <a:pt x="374" y="193"/>
                    </a:lnTo>
                    <a:lnTo>
                      <a:pt x="482" y="228"/>
                    </a:lnTo>
                    <a:lnTo>
                      <a:pt x="582" y="231"/>
                    </a:lnTo>
                    <a:lnTo>
                      <a:pt x="664" y="190"/>
                    </a:lnTo>
                    <a:lnTo>
                      <a:pt x="716" y="91"/>
                    </a:lnTo>
                    <a:lnTo>
                      <a:pt x="737" y="70"/>
                    </a:lnTo>
                    <a:lnTo>
                      <a:pt x="769" y="82"/>
                    </a:lnTo>
                    <a:lnTo>
                      <a:pt x="816" y="114"/>
                    </a:lnTo>
                    <a:lnTo>
                      <a:pt x="886" y="155"/>
                    </a:lnTo>
                    <a:lnTo>
                      <a:pt x="982" y="199"/>
                    </a:lnTo>
                    <a:lnTo>
                      <a:pt x="1114" y="231"/>
                    </a:lnTo>
                    <a:lnTo>
                      <a:pt x="1287" y="242"/>
                    </a:lnTo>
                    <a:lnTo>
                      <a:pt x="1505" y="222"/>
                    </a:lnTo>
                    <a:close/>
                  </a:path>
                </a:pathLst>
              </a:custGeom>
              <a:solidFill>
                <a:srgbClr val="9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" name="Freeform 82"/>
              <p:cNvSpPr>
                <a:spLocks/>
              </p:cNvSpPr>
              <p:nvPr/>
            </p:nvSpPr>
            <p:spPr bwMode="auto">
              <a:xfrm>
                <a:off x="4654" y="2848"/>
                <a:ext cx="490" cy="138"/>
              </a:xfrm>
              <a:custGeom>
                <a:avLst/>
                <a:gdLst>
                  <a:gd name="T0" fmla="*/ 1470 w 1470"/>
                  <a:gd name="T1" fmla="*/ 205 h 412"/>
                  <a:gd name="T2" fmla="*/ 1449 w 1470"/>
                  <a:gd name="T3" fmla="*/ 221 h 412"/>
                  <a:gd name="T4" fmla="*/ 1420 w 1470"/>
                  <a:gd name="T5" fmla="*/ 242 h 412"/>
                  <a:gd name="T6" fmla="*/ 1385 w 1470"/>
                  <a:gd name="T7" fmla="*/ 269 h 412"/>
                  <a:gd name="T8" fmla="*/ 1344 w 1470"/>
                  <a:gd name="T9" fmla="*/ 292 h 412"/>
                  <a:gd name="T10" fmla="*/ 1298 w 1470"/>
                  <a:gd name="T11" fmla="*/ 315 h 412"/>
                  <a:gd name="T12" fmla="*/ 1250 w 1470"/>
                  <a:gd name="T13" fmla="*/ 336 h 412"/>
                  <a:gd name="T14" fmla="*/ 1201 w 1470"/>
                  <a:gd name="T15" fmla="*/ 353 h 412"/>
                  <a:gd name="T16" fmla="*/ 1155 w 1470"/>
                  <a:gd name="T17" fmla="*/ 359 h 412"/>
                  <a:gd name="T18" fmla="*/ 1096 w 1470"/>
                  <a:gd name="T19" fmla="*/ 374 h 412"/>
                  <a:gd name="T20" fmla="*/ 1035 w 1470"/>
                  <a:gd name="T21" fmla="*/ 388 h 412"/>
                  <a:gd name="T22" fmla="*/ 976 w 1470"/>
                  <a:gd name="T23" fmla="*/ 399 h 412"/>
                  <a:gd name="T24" fmla="*/ 921 w 1470"/>
                  <a:gd name="T25" fmla="*/ 406 h 412"/>
                  <a:gd name="T26" fmla="*/ 862 w 1470"/>
                  <a:gd name="T27" fmla="*/ 412 h 412"/>
                  <a:gd name="T28" fmla="*/ 809 w 1470"/>
                  <a:gd name="T29" fmla="*/ 412 h 412"/>
                  <a:gd name="T30" fmla="*/ 754 w 1470"/>
                  <a:gd name="T31" fmla="*/ 409 h 412"/>
                  <a:gd name="T32" fmla="*/ 704 w 1470"/>
                  <a:gd name="T33" fmla="*/ 399 h 412"/>
                  <a:gd name="T34" fmla="*/ 617 w 1470"/>
                  <a:gd name="T35" fmla="*/ 385 h 412"/>
                  <a:gd name="T36" fmla="*/ 520 w 1470"/>
                  <a:gd name="T37" fmla="*/ 367 h 412"/>
                  <a:gd name="T38" fmla="*/ 421 w 1470"/>
                  <a:gd name="T39" fmla="*/ 339 h 412"/>
                  <a:gd name="T40" fmla="*/ 324 w 1470"/>
                  <a:gd name="T41" fmla="*/ 301 h 412"/>
                  <a:gd name="T42" fmla="*/ 227 w 1470"/>
                  <a:gd name="T43" fmla="*/ 251 h 412"/>
                  <a:gd name="T44" fmla="*/ 140 w 1470"/>
                  <a:gd name="T45" fmla="*/ 184 h 412"/>
                  <a:gd name="T46" fmla="*/ 60 w 1470"/>
                  <a:gd name="T47" fmla="*/ 102 h 412"/>
                  <a:gd name="T48" fmla="*/ 0 w 1470"/>
                  <a:gd name="T49" fmla="*/ 0 h 412"/>
                  <a:gd name="T50" fmla="*/ 67 w 1470"/>
                  <a:gd name="T51" fmla="*/ 29 h 412"/>
                  <a:gd name="T52" fmla="*/ 157 w 1470"/>
                  <a:gd name="T53" fmla="*/ 76 h 412"/>
                  <a:gd name="T54" fmla="*/ 262 w 1470"/>
                  <a:gd name="T55" fmla="*/ 132 h 412"/>
                  <a:gd name="T56" fmla="*/ 374 w 1470"/>
                  <a:gd name="T57" fmla="*/ 178 h 412"/>
                  <a:gd name="T58" fmla="*/ 482 w 1470"/>
                  <a:gd name="T59" fmla="*/ 210 h 412"/>
                  <a:gd name="T60" fmla="*/ 582 w 1470"/>
                  <a:gd name="T61" fmla="*/ 210 h 412"/>
                  <a:gd name="T62" fmla="*/ 658 w 1470"/>
                  <a:gd name="T63" fmla="*/ 172 h 412"/>
                  <a:gd name="T64" fmla="*/ 711 w 1470"/>
                  <a:gd name="T65" fmla="*/ 78 h 412"/>
                  <a:gd name="T66" fmla="*/ 730 w 1470"/>
                  <a:gd name="T67" fmla="*/ 59 h 412"/>
                  <a:gd name="T68" fmla="*/ 760 w 1470"/>
                  <a:gd name="T69" fmla="*/ 70 h 412"/>
                  <a:gd name="T70" fmla="*/ 806 w 1470"/>
                  <a:gd name="T71" fmla="*/ 105 h 412"/>
                  <a:gd name="T72" fmla="*/ 871 w 1470"/>
                  <a:gd name="T73" fmla="*/ 146 h 412"/>
                  <a:gd name="T74" fmla="*/ 964 w 1470"/>
                  <a:gd name="T75" fmla="*/ 189 h 412"/>
                  <a:gd name="T76" fmla="*/ 1093 w 1470"/>
                  <a:gd name="T77" fmla="*/ 219 h 412"/>
                  <a:gd name="T78" fmla="*/ 1260 w 1470"/>
                  <a:gd name="T79" fmla="*/ 231 h 412"/>
                  <a:gd name="T80" fmla="*/ 1470 w 1470"/>
                  <a:gd name="T81" fmla="*/ 205 h 4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70" h="412">
                    <a:moveTo>
                      <a:pt x="1470" y="205"/>
                    </a:moveTo>
                    <a:lnTo>
                      <a:pt x="1449" y="221"/>
                    </a:lnTo>
                    <a:lnTo>
                      <a:pt x="1420" y="242"/>
                    </a:lnTo>
                    <a:lnTo>
                      <a:pt x="1385" y="269"/>
                    </a:lnTo>
                    <a:lnTo>
                      <a:pt x="1344" y="292"/>
                    </a:lnTo>
                    <a:lnTo>
                      <a:pt x="1298" y="315"/>
                    </a:lnTo>
                    <a:lnTo>
                      <a:pt x="1250" y="336"/>
                    </a:lnTo>
                    <a:lnTo>
                      <a:pt x="1201" y="353"/>
                    </a:lnTo>
                    <a:lnTo>
                      <a:pt x="1155" y="359"/>
                    </a:lnTo>
                    <a:lnTo>
                      <a:pt x="1096" y="374"/>
                    </a:lnTo>
                    <a:lnTo>
                      <a:pt x="1035" y="388"/>
                    </a:lnTo>
                    <a:lnTo>
                      <a:pt x="976" y="399"/>
                    </a:lnTo>
                    <a:lnTo>
                      <a:pt x="921" y="406"/>
                    </a:lnTo>
                    <a:lnTo>
                      <a:pt x="862" y="412"/>
                    </a:lnTo>
                    <a:lnTo>
                      <a:pt x="809" y="412"/>
                    </a:lnTo>
                    <a:lnTo>
                      <a:pt x="754" y="409"/>
                    </a:lnTo>
                    <a:lnTo>
                      <a:pt x="704" y="399"/>
                    </a:lnTo>
                    <a:lnTo>
                      <a:pt x="617" y="385"/>
                    </a:lnTo>
                    <a:lnTo>
                      <a:pt x="520" y="367"/>
                    </a:lnTo>
                    <a:lnTo>
                      <a:pt x="421" y="339"/>
                    </a:lnTo>
                    <a:lnTo>
                      <a:pt x="324" y="301"/>
                    </a:lnTo>
                    <a:lnTo>
                      <a:pt x="227" y="251"/>
                    </a:lnTo>
                    <a:lnTo>
                      <a:pt x="140" y="184"/>
                    </a:lnTo>
                    <a:lnTo>
                      <a:pt x="60" y="102"/>
                    </a:lnTo>
                    <a:lnTo>
                      <a:pt x="0" y="0"/>
                    </a:lnTo>
                    <a:lnTo>
                      <a:pt x="67" y="29"/>
                    </a:lnTo>
                    <a:lnTo>
                      <a:pt x="157" y="76"/>
                    </a:lnTo>
                    <a:lnTo>
                      <a:pt x="262" y="132"/>
                    </a:lnTo>
                    <a:lnTo>
                      <a:pt x="374" y="178"/>
                    </a:lnTo>
                    <a:lnTo>
                      <a:pt x="482" y="210"/>
                    </a:lnTo>
                    <a:lnTo>
                      <a:pt x="582" y="210"/>
                    </a:lnTo>
                    <a:lnTo>
                      <a:pt x="658" y="172"/>
                    </a:lnTo>
                    <a:lnTo>
                      <a:pt x="711" y="78"/>
                    </a:lnTo>
                    <a:lnTo>
                      <a:pt x="730" y="59"/>
                    </a:lnTo>
                    <a:lnTo>
                      <a:pt x="760" y="70"/>
                    </a:lnTo>
                    <a:lnTo>
                      <a:pt x="806" y="105"/>
                    </a:lnTo>
                    <a:lnTo>
                      <a:pt x="871" y="146"/>
                    </a:lnTo>
                    <a:lnTo>
                      <a:pt x="964" y="189"/>
                    </a:lnTo>
                    <a:lnTo>
                      <a:pt x="1093" y="219"/>
                    </a:lnTo>
                    <a:lnTo>
                      <a:pt x="1260" y="231"/>
                    </a:lnTo>
                    <a:lnTo>
                      <a:pt x="1470" y="205"/>
                    </a:lnTo>
                    <a:close/>
                  </a:path>
                </a:pathLst>
              </a:custGeom>
              <a:solidFill>
                <a:srgbClr val="9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" name="Freeform 83"/>
              <p:cNvSpPr>
                <a:spLocks/>
              </p:cNvSpPr>
              <p:nvPr/>
            </p:nvSpPr>
            <p:spPr bwMode="auto">
              <a:xfrm>
                <a:off x="4661" y="2857"/>
                <a:ext cx="475" cy="128"/>
              </a:xfrm>
              <a:custGeom>
                <a:avLst/>
                <a:gdLst>
                  <a:gd name="T0" fmla="*/ 1427 w 1427"/>
                  <a:gd name="T1" fmla="*/ 189 h 382"/>
                  <a:gd name="T2" fmla="*/ 1407 w 1427"/>
                  <a:gd name="T3" fmla="*/ 210 h 382"/>
                  <a:gd name="T4" fmla="*/ 1378 w 1427"/>
                  <a:gd name="T5" fmla="*/ 229 h 382"/>
                  <a:gd name="T6" fmla="*/ 1340 w 1427"/>
                  <a:gd name="T7" fmla="*/ 253 h 382"/>
                  <a:gd name="T8" fmla="*/ 1298 w 1427"/>
                  <a:gd name="T9" fmla="*/ 277 h 382"/>
                  <a:gd name="T10" fmla="*/ 1251 w 1427"/>
                  <a:gd name="T11" fmla="*/ 297 h 382"/>
                  <a:gd name="T12" fmla="*/ 1205 w 1427"/>
                  <a:gd name="T13" fmla="*/ 318 h 382"/>
                  <a:gd name="T14" fmla="*/ 1158 w 1427"/>
                  <a:gd name="T15" fmla="*/ 332 h 382"/>
                  <a:gd name="T16" fmla="*/ 1111 w 1427"/>
                  <a:gd name="T17" fmla="*/ 337 h 382"/>
                  <a:gd name="T18" fmla="*/ 1052 w 1427"/>
                  <a:gd name="T19" fmla="*/ 353 h 382"/>
                  <a:gd name="T20" fmla="*/ 991 w 1427"/>
                  <a:gd name="T21" fmla="*/ 361 h 382"/>
                  <a:gd name="T22" fmla="*/ 933 w 1427"/>
                  <a:gd name="T23" fmla="*/ 370 h 382"/>
                  <a:gd name="T24" fmla="*/ 874 w 1427"/>
                  <a:gd name="T25" fmla="*/ 375 h 382"/>
                  <a:gd name="T26" fmla="*/ 816 w 1427"/>
                  <a:gd name="T27" fmla="*/ 382 h 382"/>
                  <a:gd name="T28" fmla="*/ 758 w 1427"/>
                  <a:gd name="T29" fmla="*/ 382 h 382"/>
                  <a:gd name="T30" fmla="*/ 702 w 1427"/>
                  <a:gd name="T31" fmla="*/ 375 h 382"/>
                  <a:gd name="T32" fmla="*/ 649 w 1427"/>
                  <a:gd name="T33" fmla="*/ 367 h 382"/>
                  <a:gd name="T34" fmla="*/ 567 w 1427"/>
                  <a:gd name="T35" fmla="*/ 353 h 382"/>
                  <a:gd name="T36" fmla="*/ 479 w 1427"/>
                  <a:gd name="T37" fmla="*/ 332 h 382"/>
                  <a:gd name="T38" fmla="*/ 389 w 1427"/>
                  <a:gd name="T39" fmla="*/ 302 h 382"/>
                  <a:gd name="T40" fmla="*/ 301 w 1427"/>
                  <a:gd name="T41" fmla="*/ 267 h 382"/>
                  <a:gd name="T42" fmla="*/ 214 w 1427"/>
                  <a:gd name="T43" fmla="*/ 224 h 382"/>
                  <a:gd name="T44" fmla="*/ 132 w 1427"/>
                  <a:gd name="T45" fmla="*/ 162 h 382"/>
                  <a:gd name="T46" fmla="*/ 61 w 1427"/>
                  <a:gd name="T47" fmla="*/ 89 h 382"/>
                  <a:gd name="T48" fmla="*/ 0 w 1427"/>
                  <a:gd name="T49" fmla="*/ 0 h 382"/>
                  <a:gd name="T50" fmla="*/ 67 w 1427"/>
                  <a:gd name="T51" fmla="*/ 29 h 382"/>
                  <a:gd name="T52" fmla="*/ 155 w 1427"/>
                  <a:gd name="T53" fmla="*/ 75 h 382"/>
                  <a:gd name="T54" fmla="*/ 260 w 1427"/>
                  <a:gd name="T55" fmla="*/ 122 h 382"/>
                  <a:gd name="T56" fmla="*/ 371 w 1427"/>
                  <a:gd name="T57" fmla="*/ 166 h 382"/>
                  <a:gd name="T58" fmla="*/ 476 w 1427"/>
                  <a:gd name="T59" fmla="*/ 194 h 382"/>
                  <a:gd name="T60" fmla="*/ 573 w 1427"/>
                  <a:gd name="T61" fmla="*/ 194 h 382"/>
                  <a:gd name="T62" fmla="*/ 649 w 1427"/>
                  <a:gd name="T63" fmla="*/ 157 h 382"/>
                  <a:gd name="T64" fmla="*/ 696 w 1427"/>
                  <a:gd name="T65" fmla="*/ 70 h 382"/>
                  <a:gd name="T66" fmla="*/ 716 w 1427"/>
                  <a:gd name="T67" fmla="*/ 54 h 382"/>
                  <a:gd name="T68" fmla="*/ 745 w 1427"/>
                  <a:gd name="T69" fmla="*/ 67 h 382"/>
                  <a:gd name="T70" fmla="*/ 789 w 1427"/>
                  <a:gd name="T71" fmla="*/ 102 h 382"/>
                  <a:gd name="T72" fmla="*/ 853 w 1427"/>
                  <a:gd name="T73" fmla="*/ 143 h 382"/>
                  <a:gd name="T74" fmla="*/ 944 w 1427"/>
                  <a:gd name="T75" fmla="*/ 183 h 382"/>
                  <a:gd name="T76" fmla="*/ 1068 w 1427"/>
                  <a:gd name="T77" fmla="*/ 213 h 382"/>
                  <a:gd name="T78" fmla="*/ 1225 w 1427"/>
                  <a:gd name="T79" fmla="*/ 218 h 382"/>
                  <a:gd name="T80" fmla="*/ 1427 w 1427"/>
                  <a:gd name="T81" fmla="*/ 189 h 3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27" h="382">
                    <a:moveTo>
                      <a:pt x="1427" y="189"/>
                    </a:moveTo>
                    <a:lnTo>
                      <a:pt x="1407" y="210"/>
                    </a:lnTo>
                    <a:lnTo>
                      <a:pt x="1378" y="229"/>
                    </a:lnTo>
                    <a:lnTo>
                      <a:pt x="1340" y="253"/>
                    </a:lnTo>
                    <a:lnTo>
                      <a:pt x="1298" y="277"/>
                    </a:lnTo>
                    <a:lnTo>
                      <a:pt x="1251" y="297"/>
                    </a:lnTo>
                    <a:lnTo>
                      <a:pt x="1205" y="318"/>
                    </a:lnTo>
                    <a:lnTo>
                      <a:pt x="1158" y="332"/>
                    </a:lnTo>
                    <a:lnTo>
                      <a:pt x="1111" y="337"/>
                    </a:lnTo>
                    <a:lnTo>
                      <a:pt x="1052" y="353"/>
                    </a:lnTo>
                    <a:lnTo>
                      <a:pt x="991" y="361"/>
                    </a:lnTo>
                    <a:lnTo>
                      <a:pt x="933" y="370"/>
                    </a:lnTo>
                    <a:lnTo>
                      <a:pt x="874" y="375"/>
                    </a:lnTo>
                    <a:lnTo>
                      <a:pt x="816" y="382"/>
                    </a:lnTo>
                    <a:lnTo>
                      <a:pt x="758" y="382"/>
                    </a:lnTo>
                    <a:lnTo>
                      <a:pt x="702" y="375"/>
                    </a:lnTo>
                    <a:lnTo>
                      <a:pt x="649" y="367"/>
                    </a:lnTo>
                    <a:lnTo>
                      <a:pt x="567" y="353"/>
                    </a:lnTo>
                    <a:lnTo>
                      <a:pt x="479" y="332"/>
                    </a:lnTo>
                    <a:lnTo>
                      <a:pt x="389" y="302"/>
                    </a:lnTo>
                    <a:lnTo>
                      <a:pt x="301" y="267"/>
                    </a:lnTo>
                    <a:lnTo>
                      <a:pt x="214" y="224"/>
                    </a:lnTo>
                    <a:lnTo>
                      <a:pt x="132" y="162"/>
                    </a:lnTo>
                    <a:lnTo>
                      <a:pt x="61" y="89"/>
                    </a:lnTo>
                    <a:lnTo>
                      <a:pt x="0" y="0"/>
                    </a:lnTo>
                    <a:lnTo>
                      <a:pt x="67" y="29"/>
                    </a:lnTo>
                    <a:lnTo>
                      <a:pt x="155" y="75"/>
                    </a:lnTo>
                    <a:lnTo>
                      <a:pt x="260" y="122"/>
                    </a:lnTo>
                    <a:lnTo>
                      <a:pt x="371" y="166"/>
                    </a:lnTo>
                    <a:lnTo>
                      <a:pt x="476" y="194"/>
                    </a:lnTo>
                    <a:lnTo>
                      <a:pt x="573" y="194"/>
                    </a:lnTo>
                    <a:lnTo>
                      <a:pt x="649" y="157"/>
                    </a:lnTo>
                    <a:lnTo>
                      <a:pt x="696" y="70"/>
                    </a:lnTo>
                    <a:lnTo>
                      <a:pt x="716" y="54"/>
                    </a:lnTo>
                    <a:lnTo>
                      <a:pt x="745" y="67"/>
                    </a:lnTo>
                    <a:lnTo>
                      <a:pt x="789" y="102"/>
                    </a:lnTo>
                    <a:lnTo>
                      <a:pt x="853" y="143"/>
                    </a:lnTo>
                    <a:lnTo>
                      <a:pt x="944" y="183"/>
                    </a:lnTo>
                    <a:lnTo>
                      <a:pt x="1068" y="213"/>
                    </a:lnTo>
                    <a:lnTo>
                      <a:pt x="1225" y="218"/>
                    </a:lnTo>
                    <a:lnTo>
                      <a:pt x="1427" y="189"/>
                    </a:lnTo>
                    <a:close/>
                  </a:path>
                </a:pathLst>
              </a:custGeom>
              <a:solidFill>
                <a:srgbClr val="9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" name="Freeform 84"/>
              <p:cNvSpPr>
                <a:spLocks/>
              </p:cNvSpPr>
              <p:nvPr/>
            </p:nvSpPr>
            <p:spPr bwMode="auto">
              <a:xfrm>
                <a:off x="4669" y="2869"/>
                <a:ext cx="462" cy="113"/>
              </a:xfrm>
              <a:custGeom>
                <a:avLst/>
                <a:gdLst>
                  <a:gd name="T0" fmla="*/ 1386 w 1386"/>
                  <a:gd name="T1" fmla="*/ 172 h 340"/>
                  <a:gd name="T2" fmla="*/ 1365 w 1386"/>
                  <a:gd name="T3" fmla="*/ 189 h 340"/>
                  <a:gd name="T4" fmla="*/ 1333 w 1386"/>
                  <a:gd name="T5" fmla="*/ 207 h 340"/>
                  <a:gd name="T6" fmla="*/ 1295 w 1386"/>
                  <a:gd name="T7" fmla="*/ 230 h 340"/>
                  <a:gd name="T8" fmla="*/ 1254 w 1386"/>
                  <a:gd name="T9" fmla="*/ 251 h 340"/>
                  <a:gd name="T10" fmla="*/ 1204 w 1386"/>
                  <a:gd name="T11" fmla="*/ 270 h 340"/>
                  <a:gd name="T12" fmla="*/ 1157 w 1386"/>
                  <a:gd name="T13" fmla="*/ 288 h 340"/>
                  <a:gd name="T14" fmla="*/ 1108 w 1386"/>
                  <a:gd name="T15" fmla="*/ 300 h 340"/>
                  <a:gd name="T16" fmla="*/ 1063 w 1386"/>
                  <a:gd name="T17" fmla="*/ 302 h 340"/>
                  <a:gd name="T18" fmla="*/ 1006 w 1386"/>
                  <a:gd name="T19" fmla="*/ 318 h 340"/>
                  <a:gd name="T20" fmla="*/ 944 w 1386"/>
                  <a:gd name="T21" fmla="*/ 326 h 340"/>
                  <a:gd name="T22" fmla="*/ 885 w 1386"/>
                  <a:gd name="T23" fmla="*/ 335 h 340"/>
                  <a:gd name="T24" fmla="*/ 824 w 1386"/>
                  <a:gd name="T25" fmla="*/ 337 h 340"/>
                  <a:gd name="T26" fmla="*/ 765 w 1386"/>
                  <a:gd name="T27" fmla="*/ 340 h 340"/>
                  <a:gd name="T28" fmla="*/ 705 w 1386"/>
                  <a:gd name="T29" fmla="*/ 340 h 340"/>
                  <a:gd name="T30" fmla="*/ 646 w 1386"/>
                  <a:gd name="T31" fmla="*/ 335 h 340"/>
                  <a:gd name="T32" fmla="*/ 587 w 1386"/>
                  <a:gd name="T33" fmla="*/ 326 h 340"/>
                  <a:gd name="T34" fmla="*/ 511 w 1386"/>
                  <a:gd name="T35" fmla="*/ 312 h 340"/>
                  <a:gd name="T36" fmla="*/ 435 w 1386"/>
                  <a:gd name="T37" fmla="*/ 291 h 340"/>
                  <a:gd name="T38" fmla="*/ 356 w 1386"/>
                  <a:gd name="T39" fmla="*/ 265 h 340"/>
                  <a:gd name="T40" fmla="*/ 277 w 1386"/>
                  <a:gd name="T41" fmla="*/ 230 h 340"/>
                  <a:gd name="T42" fmla="*/ 199 w 1386"/>
                  <a:gd name="T43" fmla="*/ 189 h 340"/>
                  <a:gd name="T44" fmla="*/ 126 w 1386"/>
                  <a:gd name="T45" fmla="*/ 137 h 340"/>
                  <a:gd name="T46" fmla="*/ 58 w 1386"/>
                  <a:gd name="T47" fmla="*/ 75 h 340"/>
                  <a:gd name="T48" fmla="*/ 0 w 1386"/>
                  <a:gd name="T49" fmla="*/ 0 h 340"/>
                  <a:gd name="T50" fmla="*/ 64 w 1386"/>
                  <a:gd name="T51" fmla="*/ 26 h 340"/>
                  <a:gd name="T52" fmla="*/ 151 w 1386"/>
                  <a:gd name="T53" fmla="*/ 64 h 340"/>
                  <a:gd name="T54" fmla="*/ 257 w 1386"/>
                  <a:gd name="T55" fmla="*/ 105 h 340"/>
                  <a:gd name="T56" fmla="*/ 365 w 1386"/>
                  <a:gd name="T57" fmla="*/ 145 h 340"/>
                  <a:gd name="T58" fmla="*/ 473 w 1386"/>
                  <a:gd name="T59" fmla="*/ 169 h 340"/>
                  <a:gd name="T60" fmla="*/ 567 w 1386"/>
                  <a:gd name="T61" fmla="*/ 169 h 340"/>
                  <a:gd name="T62" fmla="*/ 640 w 1386"/>
                  <a:gd name="T63" fmla="*/ 131 h 340"/>
                  <a:gd name="T64" fmla="*/ 684 w 1386"/>
                  <a:gd name="T65" fmla="*/ 52 h 340"/>
                  <a:gd name="T66" fmla="*/ 702 w 1386"/>
                  <a:gd name="T67" fmla="*/ 37 h 340"/>
                  <a:gd name="T68" fmla="*/ 730 w 1386"/>
                  <a:gd name="T69" fmla="*/ 52 h 340"/>
                  <a:gd name="T70" fmla="*/ 772 w 1386"/>
                  <a:gd name="T71" fmla="*/ 87 h 340"/>
                  <a:gd name="T72" fmla="*/ 836 w 1386"/>
                  <a:gd name="T73" fmla="*/ 127 h 340"/>
                  <a:gd name="T74" fmla="*/ 920 w 1386"/>
                  <a:gd name="T75" fmla="*/ 169 h 340"/>
                  <a:gd name="T76" fmla="*/ 1037 w 1386"/>
                  <a:gd name="T77" fmla="*/ 197 h 340"/>
                  <a:gd name="T78" fmla="*/ 1192 w 1386"/>
                  <a:gd name="T79" fmla="*/ 201 h 340"/>
                  <a:gd name="T80" fmla="*/ 1386 w 1386"/>
                  <a:gd name="T81" fmla="*/ 172 h 3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86" h="340">
                    <a:moveTo>
                      <a:pt x="1386" y="172"/>
                    </a:moveTo>
                    <a:lnTo>
                      <a:pt x="1365" y="189"/>
                    </a:lnTo>
                    <a:lnTo>
                      <a:pt x="1333" y="207"/>
                    </a:lnTo>
                    <a:lnTo>
                      <a:pt x="1295" y="230"/>
                    </a:lnTo>
                    <a:lnTo>
                      <a:pt x="1254" y="251"/>
                    </a:lnTo>
                    <a:lnTo>
                      <a:pt x="1204" y="270"/>
                    </a:lnTo>
                    <a:lnTo>
                      <a:pt x="1157" y="288"/>
                    </a:lnTo>
                    <a:lnTo>
                      <a:pt x="1108" y="300"/>
                    </a:lnTo>
                    <a:lnTo>
                      <a:pt x="1063" y="302"/>
                    </a:lnTo>
                    <a:lnTo>
                      <a:pt x="1006" y="318"/>
                    </a:lnTo>
                    <a:lnTo>
                      <a:pt x="944" y="326"/>
                    </a:lnTo>
                    <a:lnTo>
                      <a:pt x="885" y="335"/>
                    </a:lnTo>
                    <a:lnTo>
                      <a:pt x="824" y="337"/>
                    </a:lnTo>
                    <a:lnTo>
                      <a:pt x="765" y="340"/>
                    </a:lnTo>
                    <a:lnTo>
                      <a:pt x="705" y="340"/>
                    </a:lnTo>
                    <a:lnTo>
                      <a:pt x="646" y="335"/>
                    </a:lnTo>
                    <a:lnTo>
                      <a:pt x="587" y="326"/>
                    </a:lnTo>
                    <a:lnTo>
                      <a:pt x="511" y="312"/>
                    </a:lnTo>
                    <a:lnTo>
                      <a:pt x="435" y="291"/>
                    </a:lnTo>
                    <a:lnTo>
                      <a:pt x="356" y="265"/>
                    </a:lnTo>
                    <a:lnTo>
                      <a:pt x="277" y="230"/>
                    </a:lnTo>
                    <a:lnTo>
                      <a:pt x="199" y="189"/>
                    </a:lnTo>
                    <a:lnTo>
                      <a:pt x="126" y="137"/>
                    </a:lnTo>
                    <a:lnTo>
                      <a:pt x="58" y="75"/>
                    </a:lnTo>
                    <a:lnTo>
                      <a:pt x="0" y="0"/>
                    </a:lnTo>
                    <a:lnTo>
                      <a:pt x="64" y="26"/>
                    </a:lnTo>
                    <a:lnTo>
                      <a:pt x="151" y="64"/>
                    </a:lnTo>
                    <a:lnTo>
                      <a:pt x="257" y="105"/>
                    </a:lnTo>
                    <a:lnTo>
                      <a:pt x="365" y="145"/>
                    </a:lnTo>
                    <a:lnTo>
                      <a:pt x="473" y="169"/>
                    </a:lnTo>
                    <a:lnTo>
                      <a:pt x="567" y="169"/>
                    </a:lnTo>
                    <a:lnTo>
                      <a:pt x="640" y="131"/>
                    </a:lnTo>
                    <a:lnTo>
                      <a:pt x="684" y="52"/>
                    </a:lnTo>
                    <a:lnTo>
                      <a:pt x="702" y="37"/>
                    </a:lnTo>
                    <a:lnTo>
                      <a:pt x="730" y="52"/>
                    </a:lnTo>
                    <a:lnTo>
                      <a:pt x="772" y="87"/>
                    </a:lnTo>
                    <a:lnTo>
                      <a:pt x="836" y="127"/>
                    </a:lnTo>
                    <a:lnTo>
                      <a:pt x="920" y="169"/>
                    </a:lnTo>
                    <a:lnTo>
                      <a:pt x="1037" y="197"/>
                    </a:lnTo>
                    <a:lnTo>
                      <a:pt x="1192" y="201"/>
                    </a:lnTo>
                    <a:lnTo>
                      <a:pt x="1386" y="172"/>
                    </a:lnTo>
                    <a:close/>
                  </a:path>
                </a:pathLst>
              </a:custGeom>
              <a:solidFill>
                <a:srgbClr val="8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" name="Freeform 85"/>
              <p:cNvSpPr>
                <a:spLocks/>
              </p:cNvSpPr>
              <p:nvPr/>
            </p:nvSpPr>
            <p:spPr bwMode="auto">
              <a:xfrm>
                <a:off x="4676" y="2879"/>
                <a:ext cx="449" cy="103"/>
              </a:xfrm>
              <a:custGeom>
                <a:avLst/>
                <a:gdLst>
                  <a:gd name="T0" fmla="*/ 1345 w 1345"/>
                  <a:gd name="T1" fmla="*/ 154 h 311"/>
                  <a:gd name="T2" fmla="*/ 1321 w 1345"/>
                  <a:gd name="T3" fmla="*/ 172 h 311"/>
                  <a:gd name="T4" fmla="*/ 1290 w 1345"/>
                  <a:gd name="T5" fmla="*/ 192 h 311"/>
                  <a:gd name="T6" fmla="*/ 1248 w 1345"/>
                  <a:gd name="T7" fmla="*/ 213 h 311"/>
                  <a:gd name="T8" fmla="*/ 1204 w 1345"/>
                  <a:gd name="T9" fmla="*/ 233 h 311"/>
                  <a:gd name="T10" fmla="*/ 1158 w 1345"/>
                  <a:gd name="T11" fmla="*/ 254 h 311"/>
                  <a:gd name="T12" fmla="*/ 1108 w 1345"/>
                  <a:gd name="T13" fmla="*/ 268 h 311"/>
                  <a:gd name="T14" fmla="*/ 1061 w 1345"/>
                  <a:gd name="T15" fmla="*/ 276 h 311"/>
                  <a:gd name="T16" fmla="*/ 1018 w 1345"/>
                  <a:gd name="T17" fmla="*/ 280 h 311"/>
                  <a:gd name="T18" fmla="*/ 956 w 1345"/>
                  <a:gd name="T19" fmla="*/ 294 h 311"/>
                  <a:gd name="T20" fmla="*/ 895 w 1345"/>
                  <a:gd name="T21" fmla="*/ 303 h 311"/>
                  <a:gd name="T22" fmla="*/ 833 w 1345"/>
                  <a:gd name="T23" fmla="*/ 308 h 311"/>
                  <a:gd name="T24" fmla="*/ 774 w 1345"/>
                  <a:gd name="T25" fmla="*/ 311 h 311"/>
                  <a:gd name="T26" fmla="*/ 711 w 1345"/>
                  <a:gd name="T27" fmla="*/ 311 h 311"/>
                  <a:gd name="T28" fmla="*/ 649 w 1345"/>
                  <a:gd name="T29" fmla="*/ 308 h 311"/>
                  <a:gd name="T30" fmla="*/ 591 w 1345"/>
                  <a:gd name="T31" fmla="*/ 300 h 311"/>
                  <a:gd name="T32" fmla="*/ 529 w 1345"/>
                  <a:gd name="T33" fmla="*/ 286 h 311"/>
                  <a:gd name="T34" fmla="*/ 462 w 1345"/>
                  <a:gd name="T35" fmla="*/ 271 h 311"/>
                  <a:gd name="T36" fmla="*/ 391 w 1345"/>
                  <a:gd name="T37" fmla="*/ 254 h 311"/>
                  <a:gd name="T38" fmla="*/ 321 w 1345"/>
                  <a:gd name="T39" fmla="*/ 227 h 311"/>
                  <a:gd name="T40" fmla="*/ 251 w 1345"/>
                  <a:gd name="T41" fmla="*/ 198 h 311"/>
                  <a:gd name="T42" fmla="*/ 184 w 1345"/>
                  <a:gd name="T43" fmla="*/ 160 h 311"/>
                  <a:gd name="T44" fmla="*/ 117 w 1345"/>
                  <a:gd name="T45" fmla="*/ 116 h 311"/>
                  <a:gd name="T46" fmla="*/ 55 w 1345"/>
                  <a:gd name="T47" fmla="*/ 60 h 311"/>
                  <a:gd name="T48" fmla="*/ 0 w 1345"/>
                  <a:gd name="T49" fmla="*/ 0 h 311"/>
                  <a:gd name="T50" fmla="*/ 61 w 1345"/>
                  <a:gd name="T51" fmla="*/ 23 h 311"/>
                  <a:gd name="T52" fmla="*/ 149 w 1345"/>
                  <a:gd name="T53" fmla="*/ 58 h 311"/>
                  <a:gd name="T54" fmla="*/ 251 w 1345"/>
                  <a:gd name="T55" fmla="*/ 95 h 311"/>
                  <a:gd name="T56" fmla="*/ 362 w 1345"/>
                  <a:gd name="T57" fmla="*/ 130 h 311"/>
                  <a:gd name="T58" fmla="*/ 464 w 1345"/>
                  <a:gd name="T59" fmla="*/ 151 h 311"/>
                  <a:gd name="T60" fmla="*/ 558 w 1345"/>
                  <a:gd name="T61" fmla="*/ 149 h 311"/>
                  <a:gd name="T62" fmla="*/ 628 w 1345"/>
                  <a:gd name="T63" fmla="*/ 114 h 311"/>
                  <a:gd name="T64" fmla="*/ 666 w 1345"/>
                  <a:gd name="T65" fmla="*/ 41 h 311"/>
                  <a:gd name="T66" fmla="*/ 687 w 1345"/>
                  <a:gd name="T67" fmla="*/ 30 h 311"/>
                  <a:gd name="T68" fmla="*/ 714 w 1345"/>
                  <a:gd name="T69" fmla="*/ 46 h 311"/>
                  <a:gd name="T70" fmla="*/ 757 w 1345"/>
                  <a:gd name="T71" fmla="*/ 84 h 311"/>
                  <a:gd name="T72" fmla="*/ 816 w 1345"/>
                  <a:gd name="T73" fmla="*/ 125 h 311"/>
                  <a:gd name="T74" fmla="*/ 900 w 1345"/>
                  <a:gd name="T75" fmla="*/ 163 h 311"/>
                  <a:gd name="T76" fmla="*/ 1011 w 1345"/>
                  <a:gd name="T77" fmla="*/ 189 h 311"/>
                  <a:gd name="T78" fmla="*/ 1158 w 1345"/>
                  <a:gd name="T79" fmla="*/ 189 h 311"/>
                  <a:gd name="T80" fmla="*/ 1345 w 1345"/>
                  <a:gd name="T81" fmla="*/ 154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45" h="311">
                    <a:moveTo>
                      <a:pt x="1345" y="154"/>
                    </a:moveTo>
                    <a:lnTo>
                      <a:pt x="1321" y="172"/>
                    </a:lnTo>
                    <a:lnTo>
                      <a:pt x="1290" y="192"/>
                    </a:lnTo>
                    <a:lnTo>
                      <a:pt x="1248" y="213"/>
                    </a:lnTo>
                    <a:lnTo>
                      <a:pt x="1204" y="233"/>
                    </a:lnTo>
                    <a:lnTo>
                      <a:pt x="1158" y="254"/>
                    </a:lnTo>
                    <a:lnTo>
                      <a:pt x="1108" y="268"/>
                    </a:lnTo>
                    <a:lnTo>
                      <a:pt x="1061" y="276"/>
                    </a:lnTo>
                    <a:lnTo>
                      <a:pt x="1018" y="280"/>
                    </a:lnTo>
                    <a:lnTo>
                      <a:pt x="956" y="294"/>
                    </a:lnTo>
                    <a:lnTo>
                      <a:pt x="895" y="303"/>
                    </a:lnTo>
                    <a:lnTo>
                      <a:pt x="833" y="308"/>
                    </a:lnTo>
                    <a:lnTo>
                      <a:pt x="774" y="311"/>
                    </a:lnTo>
                    <a:lnTo>
                      <a:pt x="711" y="311"/>
                    </a:lnTo>
                    <a:lnTo>
                      <a:pt x="649" y="308"/>
                    </a:lnTo>
                    <a:lnTo>
                      <a:pt x="591" y="300"/>
                    </a:lnTo>
                    <a:lnTo>
                      <a:pt x="529" y="286"/>
                    </a:lnTo>
                    <a:lnTo>
                      <a:pt x="462" y="271"/>
                    </a:lnTo>
                    <a:lnTo>
                      <a:pt x="391" y="254"/>
                    </a:lnTo>
                    <a:lnTo>
                      <a:pt x="321" y="227"/>
                    </a:lnTo>
                    <a:lnTo>
                      <a:pt x="251" y="198"/>
                    </a:lnTo>
                    <a:lnTo>
                      <a:pt x="184" y="160"/>
                    </a:lnTo>
                    <a:lnTo>
                      <a:pt x="117" y="116"/>
                    </a:lnTo>
                    <a:lnTo>
                      <a:pt x="55" y="60"/>
                    </a:lnTo>
                    <a:lnTo>
                      <a:pt x="0" y="0"/>
                    </a:lnTo>
                    <a:lnTo>
                      <a:pt x="61" y="23"/>
                    </a:lnTo>
                    <a:lnTo>
                      <a:pt x="149" y="58"/>
                    </a:lnTo>
                    <a:lnTo>
                      <a:pt x="251" y="95"/>
                    </a:lnTo>
                    <a:lnTo>
                      <a:pt x="362" y="130"/>
                    </a:lnTo>
                    <a:lnTo>
                      <a:pt x="464" y="151"/>
                    </a:lnTo>
                    <a:lnTo>
                      <a:pt x="558" y="149"/>
                    </a:lnTo>
                    <a:lnTo>
                      <a:pt x="628" y="114"/>
                    </a:lnTo>
                    <a:lnTo>
                      <a:pt x="666" y="41"/>
                    </a:lnTo>
                    <a:lnTo>
                      <a:pt x="687" y="30"/>
                    </a:lnTo>
                    <a:lnTo>
                      <a:pt x="714" y="46"/>
                    </a:lnTo>
                    <a:lnTo>
                      <a:pt x="757" y="84"/>
                    </a:lnTo>
                    <a:lnTo>
                      <a:pt x="816" y="125"/>
                    </a:lnTo>
                    <a:lnTo>
                      <a:pt x="900" y="163"/>
                    </a:lnTo>
                    <a:lnTo>
                      <a:pt x="1011" y="189"/>
                    </a:lnTo>
                    <a:lnTo>
                      <a:pt x="1158" y="189"/>
                    </a:lnTo>
                    <a:lnTo>
                      <a:pt x="1345" y="154"/>
                    </a:lnTo>
                    <a:close/>
                  </a:path>
                </a:pathLst>
              </a:custGeom>
              <a:solidFill>
                <a:srgbClr val="8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165" name="Freeform 86"/>
              <p:cNvSpPr>
                <a:spLocks/>
              </p:cNvSpPr>
              <p:nvPr/>
            </p:nvSpPr>
            <p:spPr bwMode="auto">
              <a:xfrm>
                <a:off x="4684" y="2890"/>
                <a:ext cx="435" cy="92"/>
              </a:xfrm>
              <a:custGeom>
                <a:avLst/>
                <a:gdLst>
                  <a:gd name="T0" fmla="*/ 1305 w 1305"/>
                  <a:gd name="T1" fmla="*/ 130 h 276"/>
                  <a:gd name="T2" fmla="*/ 1281 w 1305"/>
                  <a:gd name="T3" fmla="*/ 149 h 276"/>
                  <a:gd name="T4" fmla="*/ 1249 w 1305"/>
                  <a:gd name="T5" fmla="*/ 166 h 276"/>
                  <a:gd name="T6" fmla="*/ 1208 w 1305"/>
                  <a:gd name="T7" fmla="*/ 187 h 276"/>
                  <a:gd name="T8" fmla="*/ 1160 w 1305"/>
                  <a:gd name="T9" fmla="*/ 206 h 276"/>
                  <a:gd name="T10" fmla="*/ 1111 w 1305"/>
                  <a:gd name="T11" fmla="*/ 224 h 276"/>
                  <a:gd name="T12" fmla="*/ 1062 w 1305"/>
                  <a:gd name="T13" fmla="*/ 236 h 276"/>
                  <a:gd name="T14" fmla="*/ 1015 w 1305"/>
                  <a:gd name="T15" fmla="*/ 245 h 276"/>
                  <a:gd name="T16" fmla="*/ 971 w 1305"/>
                  <a:gd name="T17" fmla="*/ 245 h 276"/>
                  <a:gd name="T18" fmla="*/ 848 w 1305"/>
                  <a:gd name="T19" fmla="*/ 268 h 276"/>
                  <a:gd name="T20" fmla="*/ 723 w 1305"/>
                  <a:gd name="T21" fmla="*/ 276 h 276"/>
                  <a:gd name="T22" fmla="*/ 597 w 1305"/>
                  <a:gd name="T23" fmla="*/ 271 h 276"/>
                  <a:gd name="T24" fmla="*/ 474 w 1305"/>
                  <a:gd name="T25" fmla="*/ 251 h 276"/>
                  <a:gd name="T26" fmla="*/ 349 w 1305"/>
                  <a:gd name="T27" fmla="*/ 213 h 276"/>
                  <a:gd name="T28" fmla="*/ 228 w 1305"/>
                  <a:gd name="T29" fmla="*/ 160 h 276"/>
                  <a:gd name="T30" fmla="*/ 112 w 1305"/>
                  <a:gd name="T31" fmla="*/ 90 h 276"/>
                  <a:gd name="T32" fmla="*/ 0 w 1305"/>
                  <a:gd name="T33" fmla="*/ 0 h 276"/>
                  <a:gd name="T34" fmla="*/ 62 w 1305"/>
                  <a:gd name="T35" fmla="*/ 17 h 276"/>
                  <a:gd name="T36" fmla="*/ 147 w 1305"/>
                  <a:gd name="T37" fmla="*/ 49 h 276"/>
                  <a:gd name="T38" fmla="*/ 249 w 1305"/>
                  <a:gd name="T39" fmla="*/ 81 h 276"/>
                  <a:gd name="T40" fmla="*/ 357 w 1305"/>
                  <a:gd name="T41" fmla="*/ 111 h 276"/>
                  <a:gd name="T42" fmla="*/ 462 w 1305"/>
                  <a:gd name="T43" fmla="*/ 125 h 276"/>
                  <a:gd name="T44" fmla="*/ 553 w 1305"/>
                  <a:gd name="T45" fmla="*/ 122 h 276"/>
                  <a:gd name="T46" fmla="*/ 621 w 1305"/>
                  <a:gd name="T47" fmla="*/ 90 h 276"/>
                  <a:gd name="T48" fmla="*/ 656 w 1305"/>
                  <a:gd name="T49" fmla="*/ 23 h 276"/>
                  <a:gd name="T50" fmla="*/ 673 w 1305"/>
                  <a:gd name="T51" fmla="*/ 14 h 276"/>
                  <a:gd name="T52" fmla="*/ 699 w 1305"/>
                  <a:gd name="T53" fmla="*/ 32 h 276"/>
                  <a:gd name="T54" fmla="*/ 740 w 1305"/>
                  <a:gd name="T55" fmla="*/ 70 h 276"/>
                  <a:gd name="T56" fmla="*/ 796 w 1305"/>
                  <a:gd name="T57" fmla="*/ 111 h 276"/>
                  <a:gd name="T58" fmla="*/ 877 w 1305"/>
                  <a:gd name="T59" fmla="*/ 149 h 276"/>
                  <a:gd name="T60" fmla="*/ 985 w 1305"/>
                  <a:gd name="T61" fmla="*/ 173 h 276"/>
                  <a:gd name="T62" fmla="*/ 1125 w 1305"/>
                  <a:gd name="T63" fmla="*/ 168 h 276"/>
                  <a:gd name="T64" fmla="*/ 1305 w 1305"/>
                  <a:gd name="T65" fmla="*/ 130 h 2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05" h="276">
                    <a:moveTo>
                      <a:pt x="1305" y="130"/>
                    </a:moveTo>
                    <a:lnTo>
                      <a:pt x="1281" y="149"/>
                    </a:lnTo>
                    <a:lnTo>
                      <a:pt x="1249" y="166"/>
                    </a:lnTo>
                    <a:lnTo>
                      <a:pt x="1208" y="187"/>
                    </a:lnTo>
                    <a:lnTo>
                      <a:pt x="1160" y="206"/>
                    </a:lnTo>
                    <a:lnTo>
                      <a:pt x="1111" y="224"/>
                    </a:lnTo>
                    <a:lnTo>
                      <a:pt x="1062" y="236"/>
                    </a:lnTo>
                    <a:lnTo>
                      <a:pt x="1015" y="245"/>
                    </a:lnTo>
                    <a:lnTo>
                      <a:pt x="971" y="245"/>
                    </a:lnTo>
                    <a:lnTo>
                      <a:pt x="848" y="268"/>
                    </a:lnTo>
                    <a:lnTo>
                      <a:pt x="723" y="276"/>
                    </a:lnTo>
                    <a:lnTo>
                      <a:pt x="597" y="271"/>
                    </a:lnTo>
                    <a:lnTo>
                      <a:pt x="474" y="251"/>
                    </a:lnTo>
                    <a:lnTo>
                      <a:pt x="349" y="213"/>
                    </a:lnTo>
                    <a:lnTo>
                      <a:pt x="228" y="160"/>
                    </a:lnTo>
                    <a:lnTo>
                      <a:pt x="112" y="90"/>
                    </a:lnTo>
                    <a:lnTo>
                      <a:pt x="0" y="0"/>
                    </a:lnTo>
                    <a:lnTo>
                      <a:pt x="62" y="17"/>
                    </a:lnTo>
                    <a:lnTo>
                      <a:pt x="147" y="49"/>
                    </a:lnTo>
                    <a:lnTo>
                      <a:pt x="249" y="81"/>
                    </a:lnTo>
                    <a:lnTo>
                      <a:pt x="357" y="111"/>
                    </a:lnTo>
                    <a:lnTo>
                      <a:pt x="462" y="125"/>
                    </a:lnTo>
                    <a:lnTo>
                      <a:pt x="553" y="122"/>
                    </a:lnTo>
                    <a:lnTo>
                      <a:pt x="621" y="90"/>
                    </a:lnTo>
                    <a:lnTo>
                      <a:pt x="656" y="23"/>
                    </a:lnTo>
                    <a:lnTo>
                      <a:pt x="673" y="14"/>
                    </a:lnTo>
                    <a:lnTo>
                      <a:pt x="699" y="32"/>
                    </a:lnTo>
                    <a:lnTo>
                      <a:pt x="740" y="70"/>
                    </a:lnTo>
                    <a:lnTo>
                      <a:pt x="796" y="111"/>
                    </a:lnTo>
                    <a:lnTo>
                      <a:pt x="877" y="149"/>
                    </a:lnTo>
                    <a:lnTo>
                      <a:pt x="985" y="173"/>
                    </a:lnTo>
                    <a:lnTo>
                      <a:pt x="1125" y="168"/>
                    </a:lnTo>
                    <a:lnTo>
                      <a:pt x="1305" y="130"/>
                    </a:lnTo>
                    <a:close/>
                  </a:path>
                </a:pathLst>
              </a:custGeom>
              <a:solidFill>
                <a:srgbClr val="8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" name="Freeform 87"/>
              <p:cNvSpPr>
                <a:spLocks/>
              </p:cNvSpPr>
              <p:nvPr/>
            </p:nvSpPr>
            <p:spPr bwMode="auto">
              <a:xfrm>
                <a:off x="3943" y="3115"/>
                <a:ext cx="680" cy="469"/>
              </a:xfrm>
              <a:custGeom>
                <a:avLst/>
                <a:gdLst>
                  <a:gd name="T0" fmla="*/ 2038 w 2038"/>
                  <a:gd name="T1" fmla="*/ 546 h 1406"/>
                  <a:gd name="T2" fmla="*/ 1988 w 2038"/>
                  <a:gd name="T3" fmla="*/ 726 h 1406"/>
                  <a:gd name="T4" fmla="*/ 1912 w 2038"/>
                  <a:gd name="T5" fmla="*/ 888 h 1406"/>
                  <a:gd name="T6" fmla="*/ 1818 w 2038"/>
                  <a:gd name="T7" fmla="*/ 1033 h 1406"/>
                  <a:gd name="T8" fmla="*/ 1713 w 2038"/>
                  <a:gd name="T9" fmla="*/ 1155 h 1406"/>
                  <a:gd name="T10" fmla="*/ 1600 w 2038"/>
                  <a:gd name="T11" fmla="*/ 1258 h 1406"/>
                  <a:gd name="T12" fmla="*/ 1486 w 2038"/>
                  <a:gd name="T13" fmla="*/ 1333 h 1406"/>
                  <a:gd name="T14" fmla="*/ 1377 w 2038"/>
                  <a:gd name="T15" fmla="*/ 1382 h 1406"/>
                  <a:gd name="T16" fmla="*/ 1281 w 2038"/>
                  <a:gd name="T17" fmla="*/ 1401 h 1406"/>
                  <a:gd name="T18" fmla="*/ 1239 w 2038"/>
                  <a:gd name="T19" fmla="*/ 1403 h 1406"/>
                  <a:gd name="T20" fmla="*/ 1193 w 2038"/>
                  <a:gd name="T21" fmla="*/ 1406 h 1406"/>
                  <a:gd name="T22" fmla="*/ 1144 w 2038"/>
                  <a:gd name="T23" fmla="*/ 1406 h 1406"/>
                  <a:gd name="T24" fmla="*/ 1088 w 2038"/>
                  <a:gd name="T25" fmla="*/ 1403 h 1406"/>
                  <a:gd name="T26" fmla="*/ 1026 w 2038"/>
                  <a:gd name="T27" fmla="*/ 1403 h 1406"/>
                  <a:gd name="T28" fmla="*/ 962 w 2038"/>
                  <a:gd name="T29" fmla="*/ 1398 h 1406"/>
                  <a:gd name="T30" fmla="*/ 894 w 2038"/>
                  <a:gd name="T31" fmla="*/ 1392 h 1406"/>
                  <a:gd name="T32" fmla="*/ 824 w 2038"/>
                  <a:gd name="T33" fmla="*/ 1382 h 1406"/>
                  <a:gd name="T34" fmla="*/ 597 w 2038"/>
                  <a:gd name="T35" fmla="*/ 1301 h 1406"/>
                  <a:gd name="T36" fmla="*/ 398 w 2038"/>
                  <a:gd name="T37" fmla="*/ 1188 h 1406"/>
                  <a:gd name="T38" fmla="*/ 234 w 2038"/>
                  <a:gd name="T39" fmla="*/ 1045 h 1406"/>
                  <a:gd name="T40" fmla="*/ 111 w 2038"/>
                  <a:gd name="T41" fmla="*/ 878 h 1406"/>
                  <a:gd name="T42" fmla="*/ 32 w 2038"/>
                  <a:gd name="T43" fmla="*/ 689 h 1406"/>
                  <a:gd name="T44" fmla="*/ 0 w 2038"/>
                  <a:gd name="T45" fmla="*/ 481 h 1406"/>
                  <a:gd name="T46" fmla="*/ 21 w 2038"/>
                  <a:gd name="T47" fmla="*/ 260 h 1406"/>
                  <a:gd name="T48" fmla="*/ 103 w 2038"/>
                  <a:gd name="T49" fmla="*/ 26 h 1406"/>
                  <a:gd name="T50" fmla="*/ 121 w 2038"/>
                  <a:gd name="T51" fmla="*/ 3 h 1406"/>
                  <a:gd name="T52" fmla="*/ 143 w 2038"/>
                  <a:gd name="T53" fmla="*/ 0 h 1406"/>
                  <a:gd name="T54" fmla="*/ 170 w 2038"/>
                  <a:gd name="T55" fmla="*/ 12 h 1406"/>
                  <a:gd name="T56" fmla="*/ 199 w 2038"/>
                  <a:gd name="T57" fmla="*/ 35 h 1406"/>
                  <a:gd name="T58" fmla="*/ 226 w 2038"/>
                  <a:gd name="T59" fmla="*/ 61 h 1406"/>
                  <a:gd name="T60" fmla="*/ 248 w 2038"/>
                  <a:gd name="T61" fmla="*/ 93 h 1406"/>
                  <a:gd name="T62" fmla="*/ 264 w 2038"/>
                  <a:gd name="T63" fmla="*/ 122 h 1406"/>
                  <a:gd name="T64" fmla="*/ 275 w 2038"/>
                  <a:gd name="T65" fmla="*/ 146 h 1406"/>
                  <a:gd name="T66" fmla="*/ 290 w 2038"/>
                  <a:gd name="T67" fmla="*/ 187 h 1406"/>
                  <a:gd name="T68" fmla="*/ 328 w 2038"/>
                  <a:gd name="T69" fmla="*/ 239 h 1406"/>
                  <a:gd name="T70" fmla="*/ 386 w 2038"/>
                  <a:gd name="T71" fmla="*/ 292 h 1406"/>
                  <a:gd name="T72" fmla="*/ 463 w 2038"/>
                  <a:gd name="T73" fmla="*/ 324 h 1406"/>
                  <a:gd name="T74" fmla="*/ 550 w 2038"/>
                  <a:gd name="T75" fmla="*/ 333 h 1406"/>
                  <a:gd name="T76" fmla="*/ 649 w 2038"/>
                  <a:gd name="T77" fmla="*/ 300 h 1406"/>
                  <a:gd name="T78" fmla="*/ 752 w 2038"/>
                  <a:gd name="T79" fmla="*/ 216 h 1406"/>
                  <a:gd name="T80" fmla="*/ 859 w 2038"/>
                  <a:gd name="T81" fmla="*/ 63 h 1406"/>
                  <a:gd name="T82" fmla="*/ 959 w 2038"/>
                  <a:gd name="T83" fmla="*/ 190 h 1406"/>
                  <a:gd name="T84" fmla="*/ 1112 w 2038"/>
                  <a:gd name="T85" fmla="*/ 292 h 1406"/>
                  <a:gd name="T86" fmla="*/ 1298 w 2038"/>
                  <a:gd name="T87" fmla="*/ 376 h 1406"/>
                  <a:gd name="T88" fmla="*/ 1500 w 2038"/>
                  <a:gd name="T89" fmla="*/ 443 h 1406"/>
                  <a:gd name="T90" fmla="*/ 1696 w 2038"/>
                  <a:gd name="T91" fmla="*/ 492 h 1406"/>
                  <a:gd name="T92" fmla="*/ 1863 w 2038"/>
                  <a:gd name="T93" fmla="*/ 527 h 1406"/>
                  <a:gd name="T94" fmla="*/ 1985 w 2038"/>
                  <a:gd name="T95" fmla="*/ 546 h 1406"/>
                  <a:gd name="T96" fmla="*/ 2038 w 2038"/>
                  <a:gd name="T97" fmla="*/ 546 h 14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038" h="1406">
                    <a:moveTo>
                      <a:pt x="2038" y="546"/>
                    </a:moveTo>
                    <a:lnTo>
                      <a:pt x="1988" y="726"/>
                    </a:lnTo>
                    <a:lnTo>
                      <a:pt x="1912" y="888"/>
                    </a:lnTo>
                    <a:lnTo>
                      <a:pt x="1818" y="1033"/>
                    </a:lnTo>
                    <a:lnTo>
                      <a:pt x="1713" y="1155"/>
                    </a:lnTo>
                    <a:lnTo>
                      <a:pt x="1600" y="1258"/>
                    </a:lnTo>
                    <a:lnTo>
                      <a:pt x="1486" y="1333"/>
                    </a:lnTo>
                    <a:lnTo>
                      <a:pt x="1377" y="1382"/>
                    </a:lnTo>
                    <a:lnTo>
                      <a:pt x="1281" y="1401"/>
                    </a:lnTo>
                    <a:lnTo>
                      <a:pt x="1239" y="1403"/>
                    </a:lnTo>
                    <a:lnTo>
                      <a:pt x="1193" y="1406"/>
                    </a:lnTo>
                    <a:lnTo>
                      <a:pt x="1144" y="1406"/>
                    </a:lnTo>
                    <a:lnTo>
                      <a:pt x="1088" y="1403"/>
                    </a:lnTo>
                    <a:lnTo>
                      <a:pt x="1026" y="1403"/>
                    </a:lnTo>
                    <a:lnTo>
                      <a:pt x="962" y="1398"/>
                    </a:lnTo>
                    <a:lnTo>
                      <a:pt x="894" y="1392"/>
                    </a:lnTo>
                    <a:lnTo>
                      <a:pt x="824" y="1382"/>
                    </a:lnTo>
                    <a:lnTo>
                      <a:pt x="597" y="1301"/>
                    </a:lnTo>
                    <a:lnTo>
                      <a:pt x="398" y="1188"/>
                    </a:lnTo>
                    <a:lnTo>
                      <a:pt x="234" y="1045"/>
                    </a:lnTo>
                    <a:lnTo>
                      <a:pt x="111" y="878"/>
                    </a:lnTo>
                    <a:lnTo>
                      <a:pt x="32" y="689"/>
                    </a:lnTo>
                    <a:lnTo>
                      <a:pt x="0" y="481"/>
                    </a:lnTo>
                    <a:lnTo>
                      <a:pt x="21" y="260"/>
                    </a:lnTo>
                    <a:lnTo>
                      <a:pt x="103" y="26"/>
                    </a:lnTo>
                    <a:lnTo>
                      <a:pt x="121" y="3"/>
                    </a:lnTo>
                    <a:lnTo>
                      <a:pt x="143" y="0"/>
                    </a:lnTo>
                    <a:lnTo>
                      <a:pt x="170" y="12"/>
                    </a:lnTo>
                    <a:lnTo>
                      <a:pt x="199" y="35"/>
                    </a:lnTo>
                    <a:lnTo>
                      <a:pt x="226" y="61"/>
                    </a:lnTo>
                    <a:lnTo>
                      <a:pt x="248" y="93"/>
                    </a:lnTo>
                    <a:lnTo>
                      <a:pt x="264" y="122"/>
                    </a:lnTo>
                    <a:lnTo>
                      <a:pt x="275" y="146"/>
                    </a:lnTo>
                    <a:lnTo>
                      <a:pt x="290" y="187"/>
                    </a:lnTo>
                    <a:lnTo>
                      <a:pt x="328" y="239"/>
                    </a:lnTo>
                    <a:lnTo>
                      <a:pt x="386" y="292"/>
                    </a:lnTo>
                    <a:lnTo>
                      <a:pt x="463" y="324"/>
                    </a:lnTo>
                    <a:lnTo>
                      <a:pt x="550" y="333"/>
                    </a:lnTo>
                    <a:lnTo>
                      <a:pt x="649" y="300"/>
                    </a:lnTo>
                    <a:lnTo>
                      <a:pt x="752" y="216"/>
                    </a:lnTo>
                    <a:lnTo>
                      <a:pt x="859" y="63"/>
                    </a:lnTo>
                    <a:lnTo>
                      <a:pt x="959" y="190"/>
                    </a:lnTo>
                    <a:lnTo>
                      <a:pt x="1112" y="292"/>
                    </a:lnTo>
                    <a:lnTo>
                      <a:pt x="1298" y="376"/>
                    </a:lnTo>
                    <a:lnTo>
                      <a:pt x="1500" y="443"/>
                    </a:lnTo>
                    <a:lnTo>
                      <a:pt x="1696" y="492"/>
                    </a:lnTo>
                    <a:lnTo>
                      <a:pt x="1863" y="527"/>
                    </a:lnTo>
                    <a:lnTo>
                      <a:pt x="1985" y="546"/>
                    </a:lnTo>
                    <a:lnTo>
                      <a:pt x="2038" y="546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" name="Freeform 88"/>
              <p:cNvSpPr>
                <a:spLocks/>
              </p:cNvSpPr>
              <p:nvPr/>
            </p:nvSpPr>
            <p:spPr bwMode="auto">
              <a:xfrm>
                <a:off x="3946" y="3124"/>
                <a:ext cx="669" cy="460"/>
              </a:xfrm>
              <a:custGeom>
                <a:avLst/>
                <a:gdLst>
                  <a:gd name="T0" fmla="*/ 2005 w 2005"/>
                  <a:gd name="T1" fmla="*/ 566 h 1380"/>
                  <a:gd name="T2" fmla="*/ 1959 w 2005"/>
                  <a:gd name="T3" fmla="*/ 733 h 1380"/>
                  <a:gd name="T4" fmla="*/ 1886 w 2005"/>
                  <a:gd name="T5" fmla="*/ 881 h 1380"/>
                  <a:gd name="T6" fmla="*/ 1798 w 2005"/>
                  <a:gd name="T7" fmla="*/ 1019 h 1380"/>
                  <a:gd name="T8" fmla="*/ 1696 w 2005"/>
                  <a:gd name="T9" fmla="*/ 1135 h 1380"/>
                  <a:gd name="T10" fmla="*/ 1588 w 2005"/>
                  <a:gd name="T11" fmla="*/ 1232 h 1380"/>
                  <a:gd name="T12" fmla="*/ 1477 w 2005"/>
                  <a:gd name="T13" fmla="*/ 1307 h 1380"/>
                  <a:gd name="T14" fmla="*/ 1368 w 2005"/>
                  <a:gd name="T15" fmla="*/ 1354 h 1380"/>
                  <a:gd name="T16" fmla="*/ 1272 w 2005"/>
                  <a:gd name="T17" fmla="*/ 1375 h 1380"/>
                  <a:gd name="T18" fmla="*/ 1230 w 2005"/>
                  <a:gd name="T19" fmla="*/ 1380 h 1380"/>
                  <a:gd name="T20" fmla="*/ 1187 w 2005"/>
                  <a:gd name="T21" fmla="*/ 1380 h 1380"/>
                  <a:gd name="T22" fmla="*/ 1135 w 2005"/>
                  <a:gd name="T23" fmla="*/ 1380 h 1380"/>
                  <a:gd name="T24" fmla="*/ 1079 w 2005"/>
                  <a:gd name="T25" fmla="*/ 1380 h 1380"/>
                  <a:gd name="T26" fmla="*/ 1017 w 2005"/>
                  <a:gd name="T27" fmla="*/ 1377 h 1380"/>
                  <a:gd name="T28" fmla="*/ 953 w 2005"/>
                  <a:gd name="T29" fmla="*/ 1372 h 1380"/>
                  <a:gd name="T30" fmla="*/ 885 w 2005"/>
                  <a:gd name="T31" fmla="*/ 1366 h 1380"/>
                  <a:gd name="T32" fmla="*/ 815 w 2005"/>
                  <a:gd name="T33" fmla="*/ 1356 h 1380"/>
                  <a:gd name="T34" fmla="*/ 597 w 2005"/>
                  <a:gd name="T35" fmla="*/ 1278 h 1380"/>
                  <a:gd name="T36" fmla="*/ 401 w 2005"/>
                  <a:gd name="T37" fmla="*/ 1167 h 1380"/>
                  <a:gd name="T38" fmla="*/ 239 w 2005"/>
                  <a:gd name="T39" fmla="*/ 1027 h 1380"/>
                  <a:gd name="T40" fmla="*/ 117 w 2005"/>
                  <a:gd name="T41" fmla="*/ 864 h 1380"/>
                  <a:gd name="T42" fmla="*/ 35 w 2005"/>
                  <a:gd name="T43" fmla="*/ 679 h 1380"/>
                  <a:gd name="T44" fmla="*/ 0 w 2005"/>
                  <a:gd name="T45" fmla="*/ 476 h 1380"/>
                  <a:gd name="T46" fmla="*/ 18 w 2005"/>
                  <a:gd name="T47" fmla="*/ 253 h 1380"/>
                  <a:gd name="T48" fmla="*/ 94 w 2005"/>
                  <a:gd name="T49" fmla="*/ 21 h 1380"/>
                  <a:gd name="T50" fmla="*/ 108 w 2005"/>
                  <a:gd name="T51" fmla="*/ 2 h 1380"/>
                  <a:gd name="T52" fmla="*/ 131 w 2005"/>
                  <a:gd name="T53" fmla="*/ 0 h 1380"/>
                  <a:gd name="T54" fmla="*/ 158 w 2005"/>
                  <a:gd name="T55" fmla="*/ 12 h 1380"/>
                  <a:gd name="T56" fmla="*/ 185 w 2005"/>
                  <a:gd name="T57" fmla="*/ 32 h 1380"/>
                  <a:gd name="T58" fmla="*/ 210 w 2005"/>
                  <a:gd name="T59" fmla="*/ 58 h 1380"/>
                  <a:gd name="T60" fmla="*/ 234 w 2005"/>
                  <a:gd name="T61" fmla="*/ 88 h 1380"/>
                  <a:gd name="T62" fmla="*/ 249 w 2005"/>
                  <a:gd name="T63" fmla="*/ 117 h 1380"/>
                  <a:gd name="T64" fmla="*/ 260 w 2005"/>
                  <a:gd name="T65" fmla="*/ 137 h 1380"/>
                  <a:gd name="T66" fmla="*/ 277 w 2005"/>
                  <a:gd name="T67" fmla="*/ 180 h 1380"/>
                  <a:gd name="T68" fmla="*/ 316 w 2005"/>
                  <a:gd name="T69" fmla="*/ 236 h 1380"/>
                  <a:gd name="T70" fmla="*/ 374 w 2005"/>
                  <a:gd name="T71" fmla="*/ 288 h 1380"/>
                  <a:gd name="T72" fmla="*/ 447 w 2005"/>
                  <a:gd name="T73" fmla="*/ 330 h 1380"/>
                  <a:gd name="T74" fmla="*/ 535 w 2005"/>
                  <a:gd name="T75" fmla="*/ 342 h 1380"/>
                  <a:gd name="T76" fmla="*/ 632 w 2005"/>
                  <a:gd name="T77" fmla="*/ 312 h 1380"/>
                  <a:gd name="T78" fmla="*/ 737 w 2005"/>
                  <a:gd name="T79" fmla="*/ 231 h 1380"/>
                  <a:gd name="T80" fmla="*/ 845 w 2005"/>
                  <a:gd name="T81" fmla="*/ 85 h 1380"/>
                  <a:gd name="T82" fmla="*/ 939 w 2005"/>
                  <a:gd name="T83" fmla="*/ 199 h 1380"/>
                  <a:gd name="T84" fmla="*/ 1085 w 2005"/>
                  <a:gd name="T85" fmla="*/ 295 h 1380"/>
                  <a:gd name="T86" fmla="*/ 1263 w 2005"/>
                  <a:gd name="T87" fmla="*/ 379 h 1380"/>
                  <a:gd name="T88" fmla="*/ 1456 w 2005"/>
                  <a:gd name="T89" fmla="*/ 444 h 1380"/>
                  <a:gd name="T90" fmla="*/ 1644 w 2005"/>
                  <a:gd name="T91" fmla="*/ 496 h 1380"/>
                  <a:gd name="T92" fmla="*/ 1809 w 2005"/>
                  <a:gd name="T93" fmla="*/ 534 h 1380"/>
                  <a:gd name="T94" fmla="*/ 1938 w 2005"/>
                  <a:gd name="T95" fmla="*/ 557 h 1380"/>
                  <a:gd name="T96" fmla="*/ 2005 w 2005"/>
                  <a:gd name="T97" fmla="*/ 566 h 13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005" h="1380">
                    <a:moveTo>
                      <a:pt x="2005" y="566"/>
                    </a:moveTo>
                    <a:lnTo>
                      <a:pt x="1959" y="733"/>
                    </a:lnTo>
                    <a:lnTo>
                      <a:pt x="1886" y="881"/>
                    </a:lnTo>
                    <a:lnTo>
                      <a:pt x="1798" y="1019"/>
                    </a:lnTo>
                    <a:lnTo>
                      <a:pt x="1696" y="1135"/>
                    </a:lnTo>
                    <a:lnTo>
                      <a:pt x="1588" y="1232"/>
                    </a:lnTo>
                    <a:lnTo>
                      <a:pt x="1477" y="1307"/>
                    </a:lnTo>
                    <a:lnTo>
                      <a:pt x="1368" y="1354"/>
                    </a:lnTo>
                    <a:lnTo>
                      <a:pt x="1272" y="1375"/>
                    </a:lnTo>
                    <a:lnTo>
                      <a:pt x="1230" y="1380"/>
                    </a:lnTo>
                    <a:lnTo>
                      <a:pt x="1187" y="1380"/>
                    </a:lnTo>
                    <a:lnTo>
                      <a:pt x="1135" y="1380"/>
                    </a:lnTo>
                    <a:lnTo>
                      <a:pt x="1079" y="1380"/>
                    </a:lnTo>
                    <a:lnTo>
                      <a:pt x="1017" y="1377"/>
                    </a:lnTo>
                    <a:lnTo>
                      <a:pt x="953" y="1372"/>
                    </a:lnTo>
                    <a:lnTo>
                      <a:pt x="885" y="1366"/>
                    </a:lnTo>
                    <a:lnTo>
                      <a:pt x="815" y="1356"/>
                    </a:lnTo>
                    <a:lnTo>
                      <a:pt x="597" y="1278"/>
                    </a:lnTo>
                    <a:lnTo>
                      <a:pt x="401" y="1167"/>
                    </a:lnTo>
                    <a:lnTo>
                      <a:pt x="239" y="1027"/>
                    </a:lnTo>
                    <a:lnTo>
                      <a:pt x="117" y="864"/>
                    </a:lnTo>
                    <a:lnTo>
                      <a:pt x="35" y="679"/>
                    </a:lnTo>
                    <a:lnTo>
                      <a:pt x="0" y="476"/>
                    </a:lnTo>
                    <a:lnTo>
                      <a:pt x="18" y="253"/>
                    </a:lnTo>
                    <a:lnTo>
                      <a:pt x="94" y="21"/>
                    </a:lnTo>
                    <a:lnTo>
                      <a:pt x="108" y="2"/>
                    </a:lnTo>
                    <a:lnTo>
                      <a:pt x="131" y="0"/>
                    </a:lnTo>
                    <a:lnTo>
                      <a:pt x="158" y="12"/>
                    </a:lnTo>
                    <a:lnTo>
                      <a:pt x="185" y="32"/>
                    </a:lnTo>
                    <a:lnTo>
                      <a:pt x="210" y="58"/>
                    </a:lnTo>
                    <a:lnTo>
                      <a:pt x="234" y="88"/>
                    </a:lnTo>
                    <a:lnTo>
                      <a:pt x="249" y="117"/>
                    </a:lnTo>
                    <a:lnTo>
                      <a:pt x="260" y="137"/>
                    </a:lnTo>
                    <a:lnTo>
                      <a:pt x="277" y="180"/>
                    </a:lnTo>
                    <a:lnTo>
                      <a:pt x="316" y="236"/>
                    </a:lnTo>
                    <a:lnTo>
                      <a:pt x="374" y="288"/>
                    </a:lnTo>
                    <a:lnTo>
                      <a:pt x="447" y="330"/>
                    </a:lnTo>
                    <a:lnTo>
                      <a:pt x="535" y="342"/>
                    </a:lnTo>
                    <a:lnTo>
                      <a:pt x="632" y="312"/>
                    </a:lnTo>
                    <a:lnTo>
                      <a:pt x="737" y="231"/>
                    </a:lnTo>
                    <a:lnTo>
                      <a:pt x="845" y="85"/>
                    </a:lnTo>
                    <a:lnTo>
                      <a:pt x="939" y="199"/>
                    </a:lnTo>
                    <a:lnTo>
                      <a:pt x="1085" y="295"/>
                    </a:lnTo>
                    <a:lnTo>
                      <a:pt x="1263" y="379"/>
                    </a:lnTo>
                    <a:lnTo>
                      <a:pt x="1456" y="444"/>
                    </a:lnTo>
                    <a:lnTo>
                      <a:pt x="1644" y="496"/>
                    </a:lnTo>
                    <a:lnTo>
                      <a:pt x="1809" y="534"/>
                    </a:lnTo>
                    <a:lnTo>
                      <a:pt x="1938" y="557"/>
                    </a:lnTo>
                    <a:lnTo>
                      <a:pt x="2005" y="566"/>
                    </a:lnTo>
                    <a:close/>
                  </a:path>
                </a:pathLst>
              </a:custGeom>
              <a:solidFill>
                <a:srgbClr val="FA0F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" name="Freeform 89"/>
              <p:cNvSpPr>
                <a:spLocks/>
              </p:cNvSpPr>
              <p:nvPr/>
            </p:nvSpPr>
            <p:spPr bwMode="auto">
              <a:xfrm>
                <a:off x="3946" y="3131"/>
                <a:ext cx="661" cy="453"/>
              </a:xfrm>
              <a:custGeom>
                <a:avLst/>
                <a:gdLst>
                  <a:gd name="T0" fmla="*/ 1983 w 1983"/>
                  <a:gd name="T1" fmla="*/ 585 h 1359"/>
                  <a:gd name="T2" fmla="*/ 1938 w 1983"/>
                  <a:gd name="T3" fmla="*/ 741 h 1359"/>
                  <a:gd name="T4" fmla="*/ 1868 w 1983"/>
                  <a:gd name="T5" fmla="*/ 884 h 1359"/>
                  <a:gd name="T6" fmla="*/ 1784 w 1983"/>
                  <a:gd name="T7" fmla="*/ 1009 h 1359"/>
                  <a:gd name="T8" fmla="*/ 1684 w 1983"/>
                  <a:gd name="T9" fmla="*/ 1120 h 1359"/>
                  <a:gd name="T10" fmla="*/ 1582 w 1983"/>
                  <a:gd name="T11" fmla="*/ 1213 h 1359"/>
                  <a:gd name="T12" fmla="*/ 1474 w 1983"/>
                  <a:gd name="T13" fmla="*/ 1286 h 1359"/>
                  <a:gd name="T14" fmla="*/ 1372 w 1983"/>
                  <a:gd name="T15" fmla="*/ 1333 h 1359"/>
                  <a:gd name="T16" fmla="*/ 1278 w 1983"/>
                  <a:gd name="T17" fmla="*/ 1354 h 1359"/>
                  <a:gd name="T18" fmla="*/ 1237 w 1983"/>
                  <a:gd name="T19" fmla="*/ 1359 h 1359"/>
                  <a:gd name="T20" fmla="*/ 1190 w 1983"/>
                  <a:gd name="T21" fmla="*/ 1359 h 1359"/>
                  <a:gd name="T22" fmla="*/ 1138 w 1983"/>
                  <a:gd name="T23" fmla="*/ 1359 h 1359"/>
                  <a:gd name="T24" fmla="*/ 1079 w 1983"/>
                  <a:gd name="T25" fmla="*/ 1359 h 1359"/>
                  <a:gd name="T26" fmla="*/ 1014 w 1983"/>
                  <a:gd name="T27" fmla="*/ 1356 h 1359"/>
                  <a:gd name="T28" fmla="*/ 950 w 1983"/>
                  <a:gd name="T29" fmla="*/ 1351 h 1359"/>
                  <a:gd name="T30" fmla="*/ 883 w 1983"/>
                  <a:gd name="T31" fmla="*/ 1345 h 1359"/>
                  <a:gd name="T32" fmla="*/ 815 w 1983"/>
                  <a:gd name="T33" fmla="*/ 1335 h 1359"/>
                  <a:gd name="T34" fmla="*/ 600 w 1983"/>
                  <a:gd name="T35" fmla="*/ 1262 h 1359"/>
                  <a:gd name="T36" fmla="*/ 409 w 1983"/>
                  <a:gd name="T37" fmla="*/ 1155 h 1359"/>
                  <a:gd name="T38" fmla="*/ 249 w 1983"/>
                  <a:gd name="T39" fmla="*/ 1019 h 1359"/>
                  <a:gd name="T40" fmla="*/ 123 w 1983"/>
                  <a:gd name="T41" fmla="*/ 857 h 1359"/>
                  <a:gd name="T42" fmla="*/ 37 w 1983"/>
                  <a:gd name="T43" fmla="*/ 677 h 1359"/>
                  <a:gd name="T44" fmla="*/ 0 w 1983"/>
                  <a:gd name="T45" fmla="*/ 472 h 1359"/>
                  <a:gd name="T46" fmla="*/ 15 w 1983"/>
                  <a:gd name="T47" fmla="*/ 253 h 1359"/>
                  <a:gd name="T48" fmla="*/ 88 w 1983"/>
                  <a:gd name="T49" fmla="*/ 16 h 1359"/>
                  <a:gd name="T50" fmla="*/ 102 w 1983"/>
                  <a:gd name="T51" fmla="*/ 0 h 1359"/>
                  <a:gd name="T52" fmla="*/ 126 w 1983"/>
                  <a:gd name="T53" fmla="*/ 0 h 1359"/>
                  <a:gd name="T54" fmla="*/ 150 w 1983"/>
                  <a:gd name="T55" fmla="*/ 11 h 1359"/>
                  <a:gd name="T56" fmla="*/ 175 w 1983"/>
                  <a:gd name="T57" fmla="*/ 32 h 1359"/>
                  <a:gd name="T58" fmla="*/ 201 w 1983"/>
                  <a:gd name="T59" fmla="*/ 58 h 1359"/>
                  <a:gd name="T60" fmla="*/ 225 w 1983"/>
                  <a:gd name="T61" fmla="*/ 84 h 1359"/>
                  <a:gd name="T62" fmla="*/ 242 w 1983"/>
                  <a:gd name="T63" fmla="*/ 113 h 1359"/>
                  <a:gd name="T64" fmla="*/ 255 w 1983"/>
                  <a:gd name="T65" fmla="*/ 134 h 1359"/>
                  <a:gd name="T66" fmla="*/ 274 w 1983"/>
                  <a:gd name="T67" fmla="*/ 178 h 1359"/>
                  <a:gd name="T68" fmla="*/ 316 w 1983"/>
                  <a:gd name="T69" fmla="*/ 236 h 1359"/>
                  <a:gd name="T70" fmla="*/ 374 w 1983"/>
                  <a:gd name="T71" fmla="*/ 294 h 1359"/>
                  <a:gd name="T72" fmla="*/ 447 w 1983"/>
                  <a:gd name="T73" fmla="*/ 337 h 1359"/>
                  <a:gd name="T74" fmla="*/ 532 w 1983"/>
                  <a:gd name="T75" fmla="*/ 356 h 1359"/>
                  <a:gd name="T76" fmla="*/ 629 w 1983"/>
                  <a:gd name="T77" fmla="*/ 332 h 1359"/>
                  <a:gd name="T78" fmla="*/ 731 w 1983"/>
                  <a:gd name="T79" fmla="*/ 256 h 1359"/>
                  <a:gd name="T80" fmla="*/ 839 w 1983"/>
                  <a:gd name="T81" fmla="*/ 116 h 1359"/>
                  <a:gd name="T82" fmla="*/ 930 w 1983"/>
                  <a:gd name="T83" fmla="*/ 215 h 1359"/>
                  <a:gd name="T84" fmla="*/ 1068 w 1983"/>
                  <a:gd name="T85" fmla="*/ 307 h 1359"/>
                  <a:gd name="T86" fmla="*/ 1237 w 1983"/>
                  <a:gd name="T87" fmla="*/ 385 h 1359"/>
                  <a:gd name="T88" fmla="*/ 1421 w 1983"/>
                  <a:gd name="T89" fmla="*/ 450 h 1359"/>
                  <a:gd name="T90" fmla="*/ 1602 w 1983"/>
                  <a:gd name="T91" fmla="*/ 504 h 1359"/>
                  <a:gd name="T92" fmla="*/ 1766 w 1983"/>
                  <a:gd name="T93" fmla="*/ 545 h 1359"/>
                  <a:gd name="T94" fmla="*/ 1900 w 1983"/>
                  <a:gd name="T95" fmla="*/ 574 h 1359"/>
                  <a:gd name="T96" fmla="*/ 1983 w 1983"/>
                  <a:gd name="T97" fmla="*/ 585 h 13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83" h="1359">
                    <a:moveTo>
                      <a:pt x="1983" y="585"/>
                    </a:moveTo>
                    <a:lnTo>
                      <a:pt x="1938" y="741"/>
                    </a:lnTo>
                    <a:lnTo>
                      <a:pt x="1868" y="884"/>
                    </a:lnTo>
                    <a:lnTo>
                      <a:pt x="1784" y="1009"/>
                    </a:lnTo>
                    <a:lnTo>
                      <a:pt x="1684" y="1120"/>
                    </a:lnTo>
                    <a:lnTo>
                      <a:pt x="1582" y="1213"/>
                    </a:lnTo>
                    <a:lnTo>
                      <a:pt x="1474" y="1286"/>
                    </a:lnTo>
                    <a:lnTo>
                      <a:pt x="1372" y="1333"/>
                    </a:lnTo>
                    <a:lnTo>
                      <a:pt x="1278" y="1354"/>
                    </a:lnTo>
                    <a:lnTo>
                      <a:pt x="1237" y="1359"/>
                    </a:lnTo>
                    <a:lnTo>
                      <a:pt x="1190" y="1359"/>
                    </a:lnTo>
                    <a:lnTo>
                      <a:pt x="1138" y="1359"/>
                    </a:lnTo>
                    <a:lnTo>
                      <a:pt x="1079" y="1359"/>
                    </a:lnTo>
                    <a:lnTo>
                      <a:pt x="1014" y="1356"/>
                    </a:lnTo>
                    <a:lnTo>
                      <a:pt x="950" y="1351"/>
                    </a:lnTo>
                    <a:lnTo>
                      <a:pt x="883" y="1345"/>
                    </a:lnTo>
                    <a:lnTo>
                      <a:pt x="815" y="1335"/>
                    </a:lnTo>
                    <a:lnTo>
                      <a:pt x="600" y="1262"/>
                    </a:lnTo>
                    <a:lnTo>
                      <a:pt x="409" y="1155"/>
                    </a:lnTo>
                    <a:lnTo>
                      <a:pt x="249" y="1019"/>
                    </a:lnTo>
                    <a:lnTo>
                      <a:pt x="123" y="857"/>
                    </a:lnTo>
                    <a:lnTo>
                      <a:pt x="37" y="677"/>
                    </a:lnTo>
                    <a:lnTo>
                      <a:pt x="0" y="472"/>
                    </a:lnTo>
                    <a:lnTo>
                      <a:pt x="15" y="253"/>
                    </a:lnTo>
                    <a:lnTo>
                      <a:pt x="88" y="16"/>
                    </a:lnTo>
                    <a:lnTo>
                      <a:pt x="102" y="0"/>
                    </a:lnTo>
                    <a:lnTo>
                      <a:pt x="126" y="0"/>
                    </a:lnTo>
                    <a:lnTo>
                      <a:pt x="150" y="11"/>
                    </a:lnTo>
                    <a:lnTo>
                      <a:pt x="175" y="32"/>
                    </a:lnTo>
                    <a:lnTo>
                      <a:pt x="201" y="58"/>
                    </a:lnTo>
                    <a:lnTo>
                      <a:pt x="225" y="84"/>
                    </a:lnTo>
                    <a:lnTo>
                      <a:pt x="242" y="113"/>
                    </a:lnTo>
                    <a:lnTo>
                      <a:pt x="255" y="134"/>
                    </a:lnTo>
                    <a:lnTo>
                      <a:pt x="274" y="178"/>
                    </a:lnTo>
                    <a:lnTo>
                      <a:pt x="316" y="236"/>
                    </a:lnTo>
                    <a:lnTo>
                      <a:pt x="374" y="294"/>
                    </a:lnTo>
                    <a:lnTo>
                      <a:pt x="447" y="337"/>
                    </a:lnTo>
                    <a:lnTo>
                      <a:pt x="532" y="356"/>
                    </a:lnTo>
                    <a:lnTo>
                      <a:pt x="629" y="332"/>
                    </a:lnTo>
                    <a:lnTo>
                      <a:pt x="731" y="256"/>
                    </a:lnTo>
                    <a:lnTo>
                      <a:pt x="839" y="116"/>
                    </a:lnTo>
                    <a:lnTo>
                      <a:pt x="930" y="215"/>
                    </a:lnTo>
                    <a:lnTo>
                      <a:pt x="1068" y="307"/>
                    </a:lnTo>
                    <a:lnTo>
                      <a:pt x="1237" y="385"/>
                    </a:lnTo>
                    <a:lnTo>
                      <a:pt x="1421" y="450"/>
                    </a:lnTo>
                    <a:lnTo>
                      <a:pt x="1602" y="504"/>
                    </a:lnTo>
                    <a:lnTo>
                      <a:pt x="1766" y="545"/>
                    </a:lnTo>
                    <a:lnTo>
                      <a:pt x="1900" y="574"/>
                    </a:lnTo>
                    <a:lnTo>
                      <a:pt x="1983" y="585"/>
                    </a:lnTo>
                    <a:close/>
                  </a:path>
                </a:pathLst>
              </a:custGeom>
              <a:solidFill>
                <a:srgbClr val="F50A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" name="Freeform 90"/>
              <p:cNvSpPr>
                <a:spLocks/>
              </p:cNvSpPr>
              <p:nvPr/>
            </p:nvSpPr>
            <p:spPr bwMode="auto">
              <a:xfrm>
                <a:off x="3948" y="3138"/>
                <a:ext cx="651" cy="446"/>
              </a:xfrm>
              <a:custGeom>
                <a:avLst/>
                <a:gdLst>
                  <a:gd name="T0" fmla="*/ 1954 w 1954"/>
                  <a:gd name="T1" fmla="*/ 605 h 1336"/>
                  <a:gd name="T2" fmla="*/ 1913 w 1954"/>
                  <a:gd name="T3" fmla="*/ 747 h 1336"/>
                  <a:gd name="T4" fmla="*/ 1849 w 1954"/>
                  <a:gd name="T5" fmla="*/ 881 h 1336"/>
                  <a:gd name="T6" fmla="*/ 1764 w 1954"/>
                  <a:gd name="T7" fmla="*/ 1001 h 1336"/>
                  <a:gd name="T8" fmla="*/ 1674 w 1954"/>
                  <a:gd name="T9" fmla="*/ 1106 h 1336"/>
                  <a:gd name="T10" fmla="*/ 1571 w 1954"/>
                  <a:gd name="T11" fmla="*/ 1193 h 1336"/>
                  <a:gd name="T12" fmla="*/ 1469 w 1954"/>
                  <a:gd name="T13" fmla="*/ 1263 h 1336"/>
                  <a:gd name="T14" fmla="*/ 1370 w 1954"/>
                  <a:gd name="T15" fmla="*/ 1310 h 1336"/>
                  <a:gd name="T16" fmla="*/ 1279 w 1954"/>
                  <a:gd name="T17" fmla="*/ 1331 h 1336"/>
                  <a:gd name="T18" fmla="*/ 1235 w 1954"/>
                  <a:gd name="T19" fmla="*/ 1336 h 1336"/>
                  <a:gd name="T20" fmla="*/ 1185 w 1954"/>
                  <a:gd name="T21" fmla="*/ 1336 h 1336"/>
                  <a:gd name="T22" fmla="*/ 1130 w 1954"/>
                  <a:gd name="T23" fmla="*/ 1336 h 1336"/>
                  <a:gd name="T24" fmla="*/ 1071 w 1954"/>
                  <a:gd name="T25" fmla="*/ 1336 h 1336"/>
                  <a:gd name="T26" fmla="*/ 1007 w 1954"/>
                  <a:gd name="T27" fmla="*/ 1333 h 1336"/>
                  <a:gd name="T28" fmla="*/ 942 w 1954"/>
                  <a:gd name="T29" fmla="*/ 1328 h 1336"/>
                  <a:gd name="T30" fmla="*/ 878 w 1954"/>
                  <a:gd name="T31" fmla="*/ 1322 h 1336"/>
                  <a:gd name="T32" fmla="*/ 816 w 1954"/>
                  <a:gd name="T33" fmla="*/ 1312 h 1336"/>
                  <a:gd name="T34" fmla="*/ 606 w 1954"/>
                  <a:gd name="T35" fmla="*/ 1244 h 1336"/>
                  <a:gd name="T36" fmla="*/ 419 w 1954"/>
                  <a:gd name="T37" fmla="*/ 1139 h 1336"/>
                  <a:gd name="T38" fmla="*/ 255 w 1954"/>
                  <a:gd name="T39" fmla="*/ 1007 h 1336"/>
                  <a:gd name="T40" fmla="*/ 129 w 1954"/>
                  <a:gd name="T41" fmla="*/ 848 h 1336"/>
                  <a:gd name="T42" fmla="*/ 42 w 1954"/>
                  <a:gd name="T43" fmla="*/ 670 h 1336"/>
                  <a:gd name="T44" fmla="*/ 0 w 1954"/>
                  <a:gd name="T45" fmla="*/ 470 h 1336"/>
                  <a:gd name="T46" fmla="*/ 10 w 1954"/>
                  <a:gd name="T47" fmla="*/ 251 h 1336"/>
                  <a:gd name="T48" fmla="*/ 77 w 1954"/>
                  <a:gd name="T49" fmla="*/ 17 h 1336"/>
                  <a:gd name="T50" fmla="*/ 91 w 1954"/>
                  <a:gd name="T51" fmla="*/ 3 h 1336"/>
                  <a:gd name="T52" fmla="*/ 112 w 1954"/>
                  <a:gd name="T53" fmla="*/ 0 h 1336"/>
                  <a:gd name="T54" fmla="*/ 135 w 1954"/>
                  <a:gd name="T55" fmla="*/ 12 h 1336"/>
                  <a:gd name="T56" fmla="*/ 164 w 1954"/>
                  <a:gd name="T57" fmla="*/ 31 h 1336"/>
                  <a:gd name="T58" fmla="*/ 191 w 1954"/>
                  <a:gd name="T59" fmla="*/ 58 h 1336"/>
                  <a:gd name="T60" fmla="*/ 215 w 1954"/>
                  <a:gd name="T61" fmla="*/ 85 h 1336"/>
                  <a:gd name="T62" fmla="*/ 232 w 1954"/>
                  <a:gd name="T63" fmla="*/ 108 h 1336"/>
                  <a:gd name="T64" fmla="*/ 244 w 1954"/>
                  <a:gd name="T65" fmla="*/ 128 h 1336"/>
                  <a:gd name="T66" fmla="*/ 267 w 1954"/>
                  <a:gd name="T67" fmla="*/ 176 h 1336"/>
                  <a:gd name="T68" fmla="*/ 307 w 1954"/>
                  <a:gd name="T69" fmla="*/ 236 h 1336"/>
                  <a:gd name="T70" fmla="*/ 366 w 1954"/>
                  <a:gd name="T71" fmla="*/ 298 h 1336"/>
                  <a:gd name="T72" fmla="*/ 436 w 1954"/>
                  <a:gd name="T73" fmla="*/ 347 h 1336"/>
                  <a:gd name="T74" fmla="*/ 522 w 1954"/>
                  <a:gd name="T75" fmla="*/ 368 h 1336"/>
                  <a:gd name="T76" fmla="*/ 614 w 1954"/>
                  <a:gd name="T77" fmla="*/ 349 h 1336"/>
                  <a:gd name="T78" fmla="*/ 714 w 1954"/>
                  <a:gd name="T79" fmla="*/ 279 h 1336"/>
                  <a:gd name="T80" fmla="*/ 823 w 1954"/>
                  <a:gd name="T81" fmla="*/ 141 h 1336"/>
                  <a:gd name="T82" fmla="*/ 910 w 1954"/>
                  <a:gd name="T83" fmla="*/ 230 h 1336"/>
                  <a:gd name="T84" fmla="*/ 1042 w 1954"/>
                  <a:gd name="T85" fmla="*/ 314 h 1336"/>
                  <a:gd name="T86" fmla="*/ 1203 w 1954"/>
                  <a:gd name="T87" fmla="*/ 391 h 1336"/>
                  <a:gd name="T88" fmla="*/ 1378 w 1954"/>
                  <a:gd name="T89" fmla="*/ 455 h 1336"/>
                  <a:gd name="T90" fmla="*/ 1553 w 1954"/>
                  <a:gd name="T91" fmla="*/ 511 h 1336"/>
                  <a:gd name="T92" fmla="*/ 1720 w 1954"/>
                  <a:gd name="T93" fmla="*/ 554 h 1336"/>
                  <a:gd name="T94" fmla="*/ 1857 w 1954"/>
                  <a:gd name="T95" fmla="*/ 586 h 1336"/>
                  <a:gd name="T96" fmla="*/ 1954 w 1954"/>
                  <a:gd name="T97" fmla="*/ 605 h 13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54" h="1336">
                    <a:moveTo>
                      <a:pt x="1954" y="605"/>
                    </a:moveTo>
                    <a:lnTo>
                      <a:pt x="1913" y="747"/>
                    </a:lnTo>
                    <a:lnTo>
                      <a:pt x="1849" y="881"/>
                    </a:lnTo>
                    <a:lnTo>
                      <a:pt x="1764" y="1001"/>
                    </a:lnTo>
                    <a:lnTo>
                      <a:pt x="1674" y="1106"/>
                    </a:lnTo>
                    <a:lnTo>
                      <a:pt x="1571" y="1193"/>
                    </a:lnTo>
                    <a:lnTo>
                      <a:pt x="1469" y="1263"/>
                    </a:lnTo>
                    <a:lnTo>
                      <a:pt x="1370" y="1310"/>
                    </a:lnTo>
                    <a:lnTo>
                      <a:pt x="1279" y="1331"/>
                    </a:lnTo>
                    <a:lnTo>
                      <a:pt x="1235" y="1336"/>
                    </a:lnTo>
                    <a:lnTo>
                      <a:pt x="1185" y="1336"/>
                    </a:lnTo>
                    <a:lnTo>
                      <a:pt x="1130" y="1336"/>
                    </a:lnTo>
                    <a:lnTo>
                      <a:pt x="1071" y="1336"/>
                    </a:lnTo>
                    <a:lnTo>
                      <a:pt x="1007" y="1333"/>
                    </a:lnTo>
                    <a:lnTo>
                      <a:pt x="942" y="1328"/>
                    </a:lnTo>
                    <a:lnTo>
                      <a:pt x="878" y="1322"/>
                    </a:lnTo>
                    <a:lnTo>
                      <a:pt x="816" y="1312"/>
                    </a:lnTo>
                    <a:lnTo>
                      <a:pt x="606" y="1244"/>
                    </a:lnTo>
                    <a:lnTo>
                      <a:pt x="419" y="1139"/>
                    </a:lnTo>
                    <a:lnTo>
                      <a:pt x="255" y="1007"/>
                    </a:lnTo>
                    <a:lnTo>
                      <a:pt x="129" y="848"/>
                    </a:lnTo>
                    <a:lnTo>
                      <a:pt x="42" y="670"/>
                    </a:lnTo>
                    <a:lnTo>
                      <a:pt x="0" y="470"/>
                    </a:lnTo>
                    <a:lnTo>
                      <a:pt x="10" y="251"/>
                    </a:lnTo>
                    <a:lnTo>
                      <a:pt x="77" y="17"/>
                    </a:lnTo>
                    <a:lnTo>
                      <a:pt x="91" y="3"/>
                    </a:lnTo>
                    <a:lnTo>
                      <a:pt x="112" y="0"/>
                    </a:lnTo>
                    <a:lnTo>
                      <a:pt x="135" y="12"/>
                    </a:lnTo>
                    <a:lnTo>
                      <a:pt x="164" y="31"/>
                    </a:lnTo>
                    <a:lnTo>
                      <a:pt x="191" y="58"/>
                    </a:lnTo>
                    <a:lnTo>
                      <a:pt x="215" y="85"/>
                    </a:lnTo>
                    <a:lnTo>
                      <a:pt x="232" y="108"/>
                    </a:lnTo>
                    <a:lnTo>
                      <a:pt x="244" y="128"/>
                    </a:lnTo>
                    <a:lnTo>
                      <a:pt x="267" y="176"/>
                    </a:lnTo>
                    <a:lnTo>
                      <a:pt x="307" y="236"/>
                    </a:lnTo>
                    <a:lnTo>
                      <a:pt x="366" y="298"/>
                    </a:lnTo>
                    <a:lnTo>
                      <a:pt x="436" y="347"/>
                    </a:lnTo>
                    <a:lnTo>
                      <a:pt x="522" y="368"/>
                    </a:lnTo>
                    <a:lnTo>
                      <a:pt x="614" y="349"/>
                    </a:lnTo>
                    <a:lnTo>
                      <a:pt x="714" y="279"/>
                    </a:lnTo>
                    <a:lnTo>
                      <a:pt x="823" y="141"/>
                    </a:lnTo>
                    <a:lnTo>
                      <a:pt x="910" y="230"/>
                    </a:lnTo>
                    <a:lnTo>
                      <a:pt x="1042" y="314"/>
                    </a:lnTo>
                    <a:lnTo>
                      <a:pt x="1203" y="391"/>
                    </a:lnTo>
                    <a:lnTo>
                      <a:pt x="1378" y="455"/>
                    </a:lnTo>
                    <a:lnTo>
                      <a:pt x="1553" y="511"/>
                    </a:lnTo>
                    <a:lnTo>
                      <a:pt x="1720" y="554"/>
                    </a:lnTo>
                    <a:lnTo>
                      <a:pt x="1857" y="586"/>
                    </a:lnTo>
                    <a:lnTo>
                      <a:pt x="1954" y="605"/>
                    </a:lnTo>
                    <a:close/>
                  </a:path>
                </a:pathLst>
              </a:custGeom>
              <a:solidFill>
                <a:srgbClr val="F0030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" name="Freeform 91"/>
              <p:cNvSpPr>
                <a:spLocks/>
              </p:cNvSpPr>
              <p:nvPr/>
            </p:nvSpPr>
            <p:spPr bwMode="auto">
              <a:xfrm>
                <a:off x="3950" y="3146"/>
                <a:ext cx="642" cy="438"/>
              </a:xfrm>
              <a:custGeom>
                <a:avLst/>
                <a:gdLst>
                  <a:gd name="T0" fmla="*/ 1926 w 1926"/>
                  <a:gd name="T1" fmla="*/ 625 h 1313"/>
                  <a:gd name="T2" fmla="*/ 1883 w 1926"/>
                  <a:gd name="T3" fmla="*/ 760 h 1313"/>
                  <a:gd name="T4" fmla="*/ 1821 w 1926"/>
                  <a:gd name="T5" fmla="*/ 881 h 1313"/>
                  <a:gd name="T6" fmla="*/ 1743 w 1926"/>
                  <a:gd name="T7" fmla="*/ 992 h 1313"/>
                  <a:gd name="T8" fmla="*/ 1654 w 1926"/>
                  <a:gd name="T9" fmla="*/ 1092 h 1313"/>
                  <a:gd name="T10" fmla="*/ 1557 w 1926"/>
                  <a:gd name="T11" fmla="*/ 1173 h 1313"/>
                  <a:gd name="T12" fmla="*/ 1458 w 1926"/>
                  <a:gd name="T13" fmla="*/ 1240 h 1313"/>
                  <a:gd name="T14" fmla="*/ 1360 w 1926"/>
                  <a:gd name="T15" fmla="*/ 1284 h 1313"/>
                  <a:gd name="T16" fmla="*/ 1272 w 1926"/>
                  <a:gd name="T17" fmla="*/ 1308 h 1313"/>
                  <a:gd name="T18" fmla="*/ 1231 w 1926"/>
                  <a:gd name="T19" fmla="*/ 1313 h 1313"/>
                  <a:gd name="T20" fmla="*/ 1180 w 1926"/>
                  <a:gd name="T21" fmla="*/ 1313 h 1313"/>
                  <a:gd name="T22" fmla="*/ 1126 w 1926"/>
                  <a:gd name="T23" fmla="*/ 1313 h 1313"/>
                  <a:gd name="T24" fmla="*/ 1064 w 1926"/>
                  <a:gd name="T25" fmla="*/ 1313 h 1313"/>
                  <a:gd name="T26" fmla="*/ 1000 w 1926"/>
                  <a:gd name="T27" fmla="*/ 1310 h 1313"/>
                  <a:gd name="T28" fmla="*/ 935 w 1926"/>
                  <a:gd name="T29" fmla="*/ 1305 h 1313"/>
                  <a:gd name="T30" fmla="*/ 871 w 1926"/>
                  <a:gd name="T31" fmla="*/ 1299 h 1313"/>
                  <a:gd name="T32" fmla="*/ 809 w 1926"/>
                  <a:gd name="T33" fmla="*/ 1289 h 1313"/>
                  <a:gd name="T34" fmla="*/ 604 w 1926"/>
                  <a:gd name="T35" fmla="*/ 1223 h 1313"/>
                  <a:gd name="T36" fmla="*/ 421 w 1926"/>
                  <a:gd name="T37" fmla="*/ 1121 h 1313"/>
                  <a:gd name="T38" fmla="*/ 262 w 1926"/>
                  <a:gd name="T39" fmla="*/ 992 h 1313"/>
                  <a:gd name="T40" fmla="*/ 135 w 1926"/>
                  <a:gd name="T41" fmla="*/ 841 h 1313"/>
                  <a:gd name="T42" fmla="*/ 44 w 1926"/>
                  <a:gd name="T43" fmla="*/ 663 h 1313"/>
                  <a:gd name="T44" fmla="*/ 0 w 1926"/>
                  <a:gd name="T45" fmla="*/ 464 h 1313"/>
                  <a:gd name="T46" fmla="*/ 3 w 1926"/>
                  <a:gd name="T47" fmla="*/ 245 h 1313"/>
                  <a:gd name="T48" fmla="*/ 63 w 1926"/>
                  <a:gd name="T49" fmla="*/ 12 h 1313"/>
                  <a:gd name="T50" fmla="*/ 79 w 1926"/>
                  <a:gd name="T51" fmla="*/ 0 h 1313"/>
                  <a:gd name="T52" fmla="*/ 100 w 1926"/>
                  <a:gd name="T53" fmla="*/ 0 h 1313"/>
                  <a:gd name="T54" fmla="*/ 122 w 1926"/>
                  <a:gd name="T55" fmla="*/ 12 h 1313"/>
                  <a:gd name="T56" fmla="*/ 152 w 1926"/>
                  <a:gd name="T57" fmla="*/ 32 h 1313"/>
                  <a:gd name="T58" fmla="*/ 178 w 1926"/>
                  <a:gd name="T59" fmla="*/ 56 h 1313"/>
                  <a:gd name="T60" fmla="*/ 202 w 1926"/>
                  <a:gd name="T61" fmla="*/ 83 h 1313"/>
                  <a:gd name="T62" fmla="*/ 219 w 1926"/>
                  <a:gd name="T63" fmla="*/ 108 h 1313"/>
                  <a:gd name="T64" fmla="*/ 230 w 1926"/>
                  <a:gd name="T65" fmla="*/ 129 h 1313"/>
                  <a:gd name="T66" fmla="*/ 257 w 1926"/>
                  <a:gd name="T67" fmla="*/ 175 h 1313"/>
                  <a:gd name="T68" fmla="*/ 300 w 1926"/>
                  <a:gd name="T69" fmla="*/ 237 h 1313"/>
                  <a:gd name="T70" fmla="*/ 356 w 1926"/>
                  <a:gd name="T71" fmla="*/ 304 h 1313"/>
                  <a:gd name="T72" fmla="*/ 426 w 1926"/>
                  <a:gd name="T73" fmla="*/ 356 h 1313"/>
                  <a:gd name="T74" fmla="*/ 509 w 1926"/>
                  <a:gd name="T75" fmla="*/ 382 h 1313"/>
                  <a:gd name="T76" fmla="*/ 599 w 1926"/>
                  <a:gd name="T77" fmla="*/ 368 h 1313"/>
                  <a:gd name="T78" fmla="*/ 701 w 1926"/>
                  <a:gd name="T79" fmla="*/ 301 h 1313"/>
                  <a:gd name="T80" fmla="*/ 809 w 1926"/>
                  <a:gd name="T81" fmla="*/ 161 h 1313"/>
                  <a:gd name="T82" fmla="*/ 895 w 1926"/>
                  <a:gd name="T83" fmla="*/ 242 h 1313"/>
                  <a:gd name="T84" fmla="*/ 1018 w 1926"/>
                  <a:gd name="T85" fmla="*/ 321 h 1313"/>
                  <a:gd name="T86" fmla="*/ 1169 w 1926"/>
                  <a:gd name="T87" fmla="*/ 394 h 1313"/>
                  <a:gd name="T88" fmla="*/ 1336 w 1926"/>
                  <a:gd name="T89" fmla="*/ 458 h 1313"/>
                  <a:gd name="T90" fmla="*/ 1506 w 1926"/>
                  <a:gd name="T91" fmla="*/ 517 h 1313"/>
                  <a:gd name="T92" fmla="*/ 1670 w 1926"/>
                  <a:gd name="T93" fmla="*/ 566 h 1313"/>
                  <a:gd name="T94" fmla="*/ 1813 w 1926"/>
                  <a:gd name="T95" fmla="*/ 601 h 1313"/>
                  <a:gd name="T96" fmla="*/ 1926 w 1926"/>
                  <a:gd name="T97" fmla="*/ 625 h 13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26" h="1313">
                    <a:moveTo>
                      <a:pt x="1926" y="625"/>
                    </a:moveTo>
                    <a:lnTo>
                      <a:pt x="1883" y="760"/>
                    </a:lnTo>
                    <a:lnTo>
                      <a:pt x="1821" y="881"/>
                    </a:lnTo>
                    <a:lnTo>
                      <a:pt x="1743" y="992"/>
                    </a:lnTo>
                    <a:lnTo>
                      <a:pt x="1654" y="1092"/>
                    </a:lnTo>
                    <a:lnTo>
                      <a:pt x="1557" y="1173"/>
                    </a:lnTo>
                    <a:lnTo>
                      <a:pt x="1458" y="1240"/>
                    </a:lnTo>
                    <a:lnTo>
                      <a:pt x="1360" y="1284"/>
                    </a:lnTo>
                    <a:lnTo>
                      <a:pt x="1272" y="1308"/>
                    </a:lnTo>
                    <a:lnTo>
                      <a:pt x="1231" y="1313"/>
                    </a:lnTo>
                    <a:lnTo>
                      <a:pt x="1180" y="1313"/>
                    </a:lnTo>
                    <a:lnTo>
                      <a:pt x="1126" y="1313"/>
                    </a:lnTo>
                    <a:lnTo>
                      <a:pt x="1064" y="1313"/>
                    </a:lnTo>
                    <a:lnTo>
                      <a:pt x="1000" y="1310"/>
                    </a:lnTo>
                    <a:lnTo>
                      <a:pt x="935" y="1305"/>
                    </a:lnTo>
                    <a:lnTo>
                      <a:pt x="871" y="1299"/>
                    </a:lnTo>
                    <a:lnTo>
                      <a:pt x="809" y="1289"/>
                    </a:lnTo>
                    <a:lnTo>
                      <a:pt x="604" y="1223"/>
                    </a:lnTo>
                    <a:lnTo>
                      <a:pt x="421" y="1121"/>
                    </a:lnTo>
                    <a:lnTo>
                      <a:pt x="262" y="992"/>
                    </a:lnTo>
                    <a:lnTo>
                      <a:pt x="135" y="841"/>
                    </a:lnTo>
                    <a:lnTo>
                      <a:pt x="44" y="663"/>
                    </a:lnTo>
                    <a:lnTo>
                      <a:pt x="0" y="464"/>
                    </a:lnTo>
                    <a:lnTo>
                      <a:pt x="3" y="245"/>
                    </a:lnTo>
                    <a:lnTo>
                      <a:pt x="63" y="12"/>
                    </a:lnTo>
                    <a:lnTo>
                      <a:pt x="79" y="0"/>
                    </a:lnTo>
                    <a:lnTo>
                      <a:pt x="100" y="0"/>
                    </a:lnTo>
                    <a:lnTo>
                      <a:pt x="122" y="12"/>
                    </a:lnTo>
                    <a:lnTo>
                      <a:pt x="152" y="32"/>
                    </a:lnTo>
                    <a:lnTo>
                      <a:pt x="178" y="56"/>
                    </a:lnTo>
                    <a:lnTo>
                      <a:pt x="202" y="83"/>
                    </a:lnTo>
                    <a:lnTo>
                      <a:pt x="219" y="108"/>
                    </a:lnTo>
                    <a:lnTo>
                      <a:pt x="230" y="129"/>
                    </a:lnTo>
                    <a:lnTo>
                      <a:pt x="257" y="175"/>
                    </a:lnTo>
                    <a:lnTo>
                      <a:pt x="300" y="237"/>
                    </a:lnTo>
                    <a:lnTo>
                      <a:pt x="356" y="304"/>
                    </a:lnTo>
                    <a:lnTo>
                      <a:pt x="426" y="356"/>
                    </a:lnTo>
                    <a:lnTo>
                      <a:pt x="509" y="382"/>
                    </a:lnTo>
                    <a:lnTo>
                      <a:pt x="599" y="368"/>
                    </a:lnTo>
                    <a:lnTo>
                      <a:pt x="701" y="301"/>
                    </a:lnTo>
                    <a:lnTo>
                      <a:pt x="809" y="161"/>
                    </a:lnTo>
                    <a:lnTo>
                      <a:pt x="895" y="242"/>
                    </a:lnTo>
                    <a:lnTo>
                      <a:pt x="1018" y="321"/>
                    </a:lnTo>
                    <a:lnTo>
                      <a:pt x="1169" y="394"/>
                    </a:lnTo>
                    <a:lnTo>
                      <a:pt x="1336" y="458"/>
                    </a:lnTo>
                    <a:lnTo>
                      <a:pt x="1506" y="517"/>
                    </a:lnTo>
                    <a:lnTo>
                      <a:pt x="1670" y="566"/>
                    </a:lnTo>
                    <a:lnTo>
                      <a:pt x="1813" y="601"/>
                    </a:lnTo>
                    <a:lnTo>
                      <a:pt x="1926" y="625"/>
                    </a:lnTo>
                    <a:close/>
                  </a:path>
                </a:pathLst>
              </a:custGeom>
              <a:solidFill>
                <a:srgbClr val="E800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1" name="Freeform 92"/>
              <p:cNvSpPr>
                <a:spLocks/>
              </p:cNvSpPr>
              <p:nvPr/>
            </p:nvSpPr>
            <p:spPr bwMode="auto">
              <a:xfrm>
                <a:off x="3950" y="3153"/>
                <a:ext cx="635" cy="433"/>
              </a:xfrm>
              <a:custGeom>
                <a:avLst/>
                <a:gdLst>
                  <a:gd name="T0" fmla="*/ 1904 w 1904"/>
                  <a:gd name="T1" fmla="*/ 645 h 1298"/>
                  <a:gd name="T2" fmla="*/ 1862 w 1904"/>
                  <a:gd name="T3" fmla="*/ 767 h 1298"/>
                  <a:gd name="T4" fmla="*/ 1804 w 1904"/>
                  <a:gd name="T5" fmla="*/ 882 h 1298"/>
                  <a:gd name="T6" fmla="*/ 1730 w 1904"/>
                  <a:gd name="T7" fmla="*/ 987 h 1298"/>
                  <a:gd name="T8" fmla="*/ 1646 w 1904"/>
                  <a:gd name="T9" fmla="*/ 1076 h 1298"/>
                  <a:gd name="T10" fmla="*/ 1552 w 1904"/>
                  <a:gd name="T11" fmla="*/ 1155 h 1298"/>
                  <a:gd name="T12" fmla="*/ 1455 w 1904"/>
                  <a:gd name="T13" fmla="*/ 1216 h 1298"/>
                  <a:gd name="T14" fmla="*/ 1363 w 1904"/>
                  <a:gd name="T15" fmla="*/ 1263 h 1298"/>
                  <a:gd name="T16" fmla="*/ 1274 w 1904"/>
                  <a:gd name="T17" fmla="*/ 1287 h 1298"/>
                  <a:gd name="T18" fmla="*/ 1234 w 1904"/>
                  <a:gd name="T19" fmla="*/ 1292 h 1298"/>
                  <a:gd name="T20" fmla="*/ 1180 w 1904"/>
                  <a:gd name="T21" fmla="*/ 1295 h 1298"/>
                  <a:gd name="T22" fmla="*/ 1126 w 1904"/>
                  <a:gd name="T23" fmla="*/ 1298 h 1298"/>
                  <a:gd name="T24" fmla="*/ 1061 w 1904"/>
                  <a:gd name="T25" fmla="*/ 1295 h 1298"/>
                  <a:gd name="T26" fmla="*/ 997 w 1904"/>
                  <a:gd name="T27" fmla="*/ 1292 h 1298"/>
                  <a:gd name="T28" fmla="*/ 932 w 1904"/>
                  <a:gd name="T29" fmla="*/ 1289 h 1298"/>
                  <a:gd name="T30" fmla="*/ 868 w 1904"/>
                  <a:gd name="T31" fmla="*/ 1284 h 1298"/>
                  <a:gd name="T32" fmla="*/ 809 w 1904"/>
                  <a:gd name="T33" fmla="*/ 1275 h 1298"/>
                  <a:gd name="T34" fmla="*/ 611 w 1904"/>
                  <a:gd name="T35" fmla="*/ 1208 h 1298"/>
                  <a:gd name="T36" fmla="*/ 429 w 1904"/>
                  <a:gd name="T37" fmla="*/ 1111 h 1298"/>
                  <a:gd name="T38" fmla="*/ 272 w 1904"/>
                  <a:gd name="T39" fmla="*/ 987 h 1298"/>
                  <a:gd name="T40" fmla="*/ 143 w 1904"/>
                  <a:gd name="T41" fmla="*/ 834 h 1298"/>
                  <a:gd name="T42" fmla="*/ 49 w 1904"/>
                  <a:gd name="T43" fmla="*/ 659 h 1298"/>
                  <a:gd name="T44" fmla="*/ 0 w 1904"/>
                  <a:gd name="T45" fmla="*/ 464 h 1298"/>
                  <a:gd name="T46" fmla="*/ 0 w 1904"/>
                  <a:gd name="T47" fmla="*/ 248 h 1298"/>
                  <a:gd name="T48" fmla="*/ 58 w 1904"/>
                  <a:gd name="T49" fmla="*/ 14 h 1298"/>
                  <a:gd name="T50" fmla="*/ 70 w 1904"/>
                  <a:gd name="T51" fmla="*/ 0 h 1298"/>
                  <a:gd name="T52" fmla="*/ 90 w 1904"/>
                  <a:gd name="T53" fmla="*/ 3 h 1298"/>
                  <a:gd name="T54" fmla="*/ 117 w 1904"/>
                  <a:gd name="T55" fmla="*/ 14 h 1298"/>
                  <a:gd name="T56" fmla="*/ 143 w 1904"/>
                  <a:gd name="T57" fmla="*/ 32 h 1298"/>
                  <a:gd name="T58" fmla="*/ 170 w 1904"/>
                  <a:gd name="T59" fmla="*/ 57 h 1298"/>
                  <a:gd name="T60" fmla="*/ 192 w 1904"/>
                  <a:gd name="T61" fmla="*/ 81 h 1298"/>
                  <a:gd name="T62" fmla="*/ 211 w 1904"/>
                  <a:gd name="T63" fmla="*/ 105 h 1298"/>
                  <a:gd name="T64" fmla="*/ 225 w 1904"/>
                  <a:gd name="T65" fmla="*/ 122 h 1298"/>
                  <a:gd name="T66" fmla="*/ 254 w 1904"/>
                  <a:gd name="T67" fmla="*/ 172 h 1298"/>
                  <a:gd name="T68" fmla="*/ 297 w 1904"/>
                  <a:gd name="T69" fmla="*/ 240 h 1298"/>
                  <a:gd name="T70" fmla="*/ 356 w 1904"/>
                  <a:gd name="T71" fmla="*/ 305 h 1298"/>
                  <a:gd name="T72" fmla="*/ 426 w 1904"/>
                  <a:gd name="T73" fmla="*/ 364 h 1298"/>
                  <a:gd name="T74" fmla="*/ 505 w 1904"/>
                  <a:gd name="T75" fmla="*/ 397 h 1298"/>
                  <a:gd name="T76" fmla="*/ 596 w 1904"/>
                  <a:gd name="T77" fmla="*/ 388 h 1298"/>
                  <a:gd name="T78" fmla="*/ 695 w 1904"/>
                  <a:gd name="T79" fmla="*/ 326 h 1298"/>
                  <a:gd name="T80" fmla="*/ 803 w 1904"/>
                  <a:gd name="T81" fmla="*/ 192 h 1298"/>
                  <a:gd name="T82" fmla="*/ 883 w 1904"/>
                  <a:gd name="T83" fmla="*/ 259 h 1298"/>
                  <a:gd name="T84" fmla="*/ 1000 w 1904"/>
                  <a:gd name="T85" fmla="*/ 329 h 1298"/>
                  <a:gd name="T86" fmla="*/ 1140 w 1904"/>
                  <a:gd name="T87" fmla="*/ 399 h 1298"/>
                  <a:gd name="T88" fmla="*/ 1301 w 1904"/>
                  <a:gd name="T89" fmla="*/ 464 h 1298"/>
                  <a:gd name="T90" fmla="*/ 1465 w 1904"/>
                  <a:gd name="T91" fmla="*/ 525 h 1298"/>
                  <a:gd name="T92" fmla="*/ 1625 w 1904"/>
                  <a:gd name="T93" fmla="*/ 575 h 1298"/>
                  <a:gd name="T94" fmla="*/ 1775 w 1904"/>
                  <a:gd name="T95" fmla="*/ 615 h 1298"/>
                  <a:gd name="T96" fmla="*/ 1904 w 1904"/>
                  <a:gd name="T97" fmla="*/ 645 h 1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04" h="1298">
                    <a:moveTo>
                      <a:pt x="1904" y="645"/>
                    </a:moveTo>
                    <a:lnTo>
                      <a:pt x="1862" y="767"/>
                    </a:lnTo>
                    <a:lnTo>
                      <a:pt x="1804" y="882"/>
                    </a:lnTo>
                    <a:lnTo>
                      <a:pt x="1730" y="987"/>
                    </a:lnTo>
                    <a:lnTo>
                      <a:pt x="1646" y="1076"/>
                    </a:lnTo>
                    <a:lnTo>
                      <a:pt x="1552" y="1155"/>
                    </a:lnTo>
                    <a:lnTo>
                      <a:pt x="1455" y="1216"/>
                    </a:lnTo>
                    <a:lnTo>
                      <a:pt x="1363" y="1263"/>
                    </a:lnTo>
                    <a:lnTo>
                      <a:pt x="1274" y="1287"/>
                    </a:lnTo>
                    <a:lnTo>
                      <a:pt x="1234" y="1292"/>
                    </a:lnTo>
                    <a:lnTo>
                      <a:pt x="1180" y="1295"/>
                    </a:lnTo>
                    <a:lnTo>
                      <a:pt x="1126" y="1298"/>
                    </a:lnTo>
                    <a:lnTo>
                      <a:pt x="1061" y="1295"/>
                    </a:lnTo>
                    <a:lnTo>
                      <a:pt x="997" y="1292"/>
                    </a:lnTo>
                    <a:lnTo>
                      <a:pt x="932" y="1289"/>
                    </a:lnTo>
                    <a:lnTo>
                      <a:pt x="868" y="1284"/>
                    </a:lnTo>
                    <a:lnTo>
                      <a:pt x="809" y="1275"/>
                    </a:lnTo>
                    <a:lnTo>
                      <a:pt x="611" y="1208"/>
                    </a:lnTo>
                    <a:lnTo>
                      <a:pt x="429" y="1111"/>
                    </a:lnTo>
                    <a:lnTo>
                      <a:pt x="272" y="987"/>
                    </a:lnTo>
                    <a:lnTo>
                      <a:pt x="143" y="834"/>
                    </a:lnTo>
                    <a:lnTo>
                      <a:pt x="49" y="659"/>
                    </a:lnTo>
                    <a:lnTo>
                      <a:pt x="0" y="464"/>
                    </a:lnTo>
                    <a:lnTo>
                      <a:pt x="0" y="248"/>
                    </a:lnTo>
                    <a:lnTo>
                      <a:pt x="58" y="14"/>
                    </a:lnTo>
                    <a:lnTo>
                      <a:pt x="70" y="0"/>
                    </a:lnTo>
                    <a:lnTo>
                      <a:pt x="90" y="3"/>
                    </a:lnTo>
                    <a:lnTo>
                      <a:pt x="117" y="14"/>
                    </a:lnTo>
                    <a:lnTo>
                      <a:pt x="143" y="32"/>
                    </a:lnTo>
                    <a:lnTo>
                      <a:pt x="170" y="57"/>
                    </a:lnTo>
                    <a:lnTo>
                      <a:pt x="192" y="81"/>
                    </a:lnTo>
                    <a:lnTo>
                      <a:pt x="211" y="105"/>
                    </a:lnTo>
                    <a:lnTo>
                      <a:pt x="225" y="122"/>
                    </a:lnTo>
                    <a:lnTo>
                      <a:pt x="254" y="172"/>
                    </a:lnTo>
                    <a:lnTo>
                      <a:pt x="297" y="240"/>
                    </a:lnTo>
                    <a:lnTo>
                      <a:pt x="356" y="305"/>
                    </a:lnTo>
                    <a:lnTo>
                      <a:pt x="426" y="364"/>
                    </a:lnTo>
                    <a:lnTo>
                      <a:pt x="505" y="397"/>
                    </a:lnTo>
                    <a:lnTo>
                      <a:pt x="596" y="388"/>
                    </a:lnTo>
                    <a:lnTo>
                      <a:pt x="695" y="326"/>
                    </a:lnTo>
                    <a:lnTo>
                      <a:pt x="803" y="192"/>
                    </a:lnTo>
                    <a:lnTo>
                      <a:pt x="883" y="259"/>
                    </a:lnTo>
                    <a:lnTo>
                      <a:pt x="1000" y="329"/>
                    </a:lnTo>
                    <a:lnTo>
                      <a:pt x="1140" y="399"/>
                    </a:lnTo>
                    <a:lnTo>
                      <a:pt x="1301" y="464"/>
                    </a:lnTo>
                    <a:lnTo>
                      <a:pt x="1465" y="525"/>
                    </a:lnTo>
                    <a:lnTo>
                      <a:pt x="1625" y="575"/>
                    </a:lnTo>
                    <a:lnTo>
                      <a:pt x="1775" y="615"/>
                    </a:lnTo>
                    <a:lnTo>
                      <a:pt x="1904" y="645"/>
                    </a:lnTo>
                    <a:close/>
                  </a:path>
                </a:pathLst>
              </a:custGeom>
              <a:solidFill>
                <a:srgbClr val="E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2" name="Freeform 93"/>
              <p:cNvSpPr>
                <a:spLocks/>
              </p:cNvSpPr>
              <p:nvPr/>
            </p:nvSpPr>
            <p:spPr bwMode="auto">
              <a:xfrm>
                <a:off x="3952" y="3160"/>
                <a:ext cx="625" cy="425"/>
              </a:xfrm>
              <a:custGeom>
                <a:avLst/>
                <a:gdLst>
                  <a:gd name="T0" fmla="*/ 1874 w 1874"/>
                  <a:gd name="T1" fmla="*/ 669 h 1273"/>
                  <a:gd name="T2" fmla="*/ 1836 w 1874"/>
                  <a:gd name="T3" fmla="*/ 780 h 1273"/>
                  <a:gd name="T4" fmla="*/ 1780 w 1874"/>
                  <a:gd name="T5" fmla="*/ 882 h 1273"/>
                  <a:gd name="T6" fmla="*/ 1710 w 1874"/>
                  <a:gd name="T7" fmla="*/ 979 h 1273"/>
                  <a:gd name="T8" fmla="*/ 1631 w 1874"/>
                  <a:gd name="T9" fmla="*/ 1063 h 1273"/>
                  <a:gd name="T10" fmla="*/ 1543 w 1874"/>
                  <a:gd name="T11" fmla="*/ 1136 h 1273"/>
                  <a:gd name="T12" fmla="*/ 1449 w 1874"/>
                  <a:gd name="T13" fmla="*/ 1194 h 1273"/>
                  <a:gd name="T14" fmla="*/ 1362 w 1874"/>
                  <a:gd name="T15" fmla="*/ 1238 h 1273"/>
                  <a:gd name="T16" fmla="*/ 1274 w 1874"/>
                  <a:gd name="T17" fmla="*/ 1259 h 1273"/>
                  <a:gd name="T18" fmla="*/ 1233 w 1874"/>
                  <a:gd name="T19" fmla="*/ 1267 h 1273"/>
                  <a:gd name="T20" fmla="*/ 1180 w 1874"/>
                  <a:gd name="T21" fmla="*/ 1270 h 1273"/>
                  <a:gd name="T22" fmla="*/ 1120 w 1874"/>
                  <a:gd name="T23" fmla="*/ 1273 h 1273"/>
                  <a:gd name="T24" fmla="*/ 1055 w 1874"/>
                  <a:gd name="T25" fmla="*/ 1273 h 1273"/>
                  <a:gd name="T26" fmla="*/ 988 w 1874"/>
                  <a:gd name="T27" fmla="*/ 1270 h 1273"/>
                  <a:gd name="T28" fmla="*/ 924 w 1874"/>
                  <a:gd name="T29" fmla="*/ 1265 h 1273"/>
                  <a:gd name="T30" fmla="*/ 859 w 1874"/>
                  <a:gd name="T31" fmla="*/ 1262 h 1273"/>
                  <a:gd name="T32" fmla="*/ 803 w 1874"/>
                  <a:gd name="T33" fmla="*/ 1253 h 1273"/>
                  <a:gd name="T34" fmla="*/ 614 w 1874"/>
                  <a:gd name="T35" fmla="*/ 1192 h 1273"/>
                  <a:gd name="T36" fmla="*/ 436 w 1874"/>
                  <a:gd name="T37" fmla="*/ 1098 h 1273"/>
                  <a:gd name="T38" fmla="*/ 277 w 1874"/>
                  <a:gd name="T39" fmla="*/ 976 h 1273"/>
                  <a:gd name="T40" fmla="*/ 148 w 1874"/>
                  <a:gd name="T41" fmla="*/ 827 h 1273"/>
                  <a:gd name="T42" fmla="*/ 55 w 1874"/>
                  <a:gd name="T43" fmla="*/ 655 h 1273"/>
                  <a:gd name="T44" fmla="*/ 3 w 1874"/>
                  <a:gd name="T45" fmla="*/ 459 h 1273"/>
                  <a:gd name="T46" fmla="*/ 0 w 1874"/>
                  <a:gd name="T47" fmla="*/ 246 h 1273"/>
                  <a:gd name="T48" fmla="*/ 52 w 1874"/>
                  <a:gd name="T49" fmla="*/ 10 h 1273"/>
                  <a:gd name="T50" fmla="*/ 62 w 1874"/>
                  <a:gd name="T51" fmla="*/ 0 h 1273"/>
                  <a:gd name="T52" fmla="*/ 78 w 1874"/>
                  <a:gd name="T53" fmla="*/ 0 h 1273"/>
                  <a:gd name="T54" fmla="*/ 102 w 1874"/>
                  <a:gd name="T55" fmla="*/ 13 h 1273"/>
                  <a:gd name="T56" fmla="*/ 129 w 1874"/>
                  <a:gd name="T57" fmla="*/ 33 h 1273"/>
                  <a:gd name="T58" fmla="*/ 154 w 1874"/>
                  <a:gd name="T59" fmla="*/ 54 h 1273"/>
                  <a:gd name="T60" fmla="*/ 181 w 1874"/>
                  <a:gd name="T61" fmla="*/ 80 h 1273"/>
                  <a:gd name="T62" fmla="*/ 199 w 1874"/>
                  <a:gd name="T63" fmla="*/ 100 h 1273"/>
                  <a:gd name="T64" fmla="*/ 213 w 1874"/>
                  <a:gd name="T65" fmla="*/ 118 h 1273"/>
                  <a:gd name="T66" fmla="*/ 248 w 1874"/>
                  <a:gd name="T67" fmla="*/ 167 h 1273"/>
                  <a:gd name="T68" fmla="*/ 294 w 1874"/>
                  <a:gd name="T69" fmla="*/ 237 h 1273"/>
                  <a:gd name="T70" fmla="*/ 350 w 1874"/>
                  <a:gd name="T71" fmla="*/ 310 h 1273"/>
                  <a:gd name="T72" fmla="*/ 418 w 1874"/>
                  <a:gd name="T73" fmla="*/ 372 h 1273"/>
                  <a:gd name="T74" fmla="*/ 493 w 1874"/>
                  <a:gd name="T75" fmla="*/ 410 h 1273"/>
                  <a:gd name="T76" fmla="*/ 582 w 1874"/>
                  <a:gd name="T77" fmla="*/ 404 h 1273"/>
                  <a:gd name="T78" fmla="*/ 678 w 1874"/>
                  <a:gd name="T79" fmla="*/ 345 h 1273"/>
                  <a:gd name="T80" fmla="*/ 786 w 1874"/>
                  <a:gd name="T81" fmla="*/ 218 h 1273"/>
                  <a:gd name="T82" fmla="*/ 862 w 1874"/>
                  <a:gd name="T83" fmla="*/ 275 h 1273"/>
                  <a:gd name="T84" fmla="*/ 970 w 1874"/>
                  <a:gd name="T85" fmla="*/ 337 h 1273"/>
                  <a:gd name="T86" fmla="*/ 1104 w 1874"/>
                  <a:gd name="T87" fmla="*/ 404 h 1273"/>
                  <a:gd name="T88" fmla="*/ 1254 w 1874"/>
                  <a:gd name="T89" fmla="*/ 468 h 1273"/>
                  <a:gd name="T90" fmla="*/ 1414 w 1874"/>
                  <a:gd name="T91" fmla="*/ 532 h 1273"/>
                  <a:gd name="T92" fmla="*/ 1575 w 1874"/>
                  <a:gd name="T93" fmla="*/ 588 h 1273"/>
                  <a:gd name="T94" fmla="*/ 1731 w 1874"/>
                  <a:gd name="T95" fmla="*/ 634 h 1273"/>
                  <a:gd name="T96" fmla="*/ 1874 w 1874"/>
                  <a:gd name="T97" fmla="*/ 669 h 12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74" h="1273">
                    <a:moveTo>
                      <a:pt x="1874" y="669"/>
                    </a:moveTo>
                    <a:lnTo>
                      <a:pt x="1836" y="780"/>
                    </a:lnTo>
                    <a:lnTo>
                      <a:pt x="1780" y="882"/>
                    </a:lnTo>
                    <a:lnTo>
                      <a:pt x="1710" y="979"/>
                    </a:lnTo>
                    <a:lnTo>
                      <a:pt x="1631" y="1063"/>
                    </a:lnTo>
                    <a:lnTo>
                      <a:pt x="1543" y="1136"/>
                    </a:lnTo>
                    <a:lnTo>
                      <a:pt x="1449" y="1194"/>
                    </a:lnTo>
                    <a:lnTo>
                      <a:pt x="1362" y="1238"/>
                    </a:lnTo>
                    <a:lnTo>
                      <a:pt x="1274" y="1259"/>
                    </a:lnTo>
                    <a:lnTo>
                      <a:pt x="1233" y="1267"/>
                    </a:lnTo>
                    <a:lnTo>
                      <a:pt x="1180" y="1270"/>
                    </a:lnTo>
                    <a:lnTo>
                      <a:pt x="1120" y="1273"/>
                    </a:lnTo>
                    <a:lnTo>
                      <a:pt x="1055" y="1273"/>
                    </a:lnTo>
                    <a:lnTo>
                      <a:pt x="988" y="1270"/>
                    </a:lnTo>
                    <a:lnTo>
                      <a:pt x="924" y="1265"/>
                    </a:lnTo>
                    <a:lnTo>
                      <a:pt x="859" y="1262"/>
                    </a:lnTo>
                    <a:lnTo>
                      <a:pt x="803" y="1253"/>
                    </a:lnTo>
                    <a:lnTo>
                      <a:pt x="614" y="1192"/>
                    </a:lnTo>
                    <a:lnTo>
                      <a:pt x="436" y="1098"/>
                    </a:lnTo>
                    <a:lnTo>
                      <a:pt x="277" y="976"/>
                    </a:lnTo>
                    <a:lnTo>
                      <a:pt x="148" y="827"/>
                    </a:lnTo>
                    <a:lnTo>
                      <a:pt x="55" y="655"/>
                    </a:lnTo>
                    <a:lnTo>
                      <a:pt x="3" y="459"/>
                    </a:lnTo>
                    <a:lnTo>
                      <a:pt x="0" y="246"/>
                    </a:lnTo>
                    <a:lnTo>
                      <a:pt x="52" y="10"/>
                    </a:lnTo>
                    <a:lnTo>
                      <a:pt x="62" y="0"/>
                    </a:lnTo>
                    <a:lnTo>
                      <a:pt x="78" y="0"/>
                    </a:lnTo>
                    <a:lnTo>
                      <a:pt x="102" y="13"/>
                    </a:lnTo>
                    <a:lnTo>
                      <a:pt x="129" y="33"/>
                    </a:lnTo>
                    <a:lnTo>
                      <a:pt x="154" y="54"/>
                    </a:lnTo>
                    <a:lnTo>
                      <a:pt x="181" y="80"/>
                    </a:lnTo>
                    <a:lnTo>
                      <a:pt x="199" y="100"/>
                    </a:lnTo>
                    <a:lnTo>
                      <a:pt x="213" y="118"/>
                    </a:lnTo>
                    <a:lnTo>
                      <a:pt x="248" y="167"/>
                    </a:lnTo>
                    <a:lnTo>
                      <a:pt x="294" y="237"/>
                    </a:lnTo>
                    <a:lnTo>
                      <a:pt x="350" y="310"/>
                    </a:lnTo>
                    <a:lnTo>
                      <a:pt x="418" y="372"/>
                    </a:lnTo>
                    <a:lnTo>
                      <a:pt x="493" y="410"/>
                    </a:lnTo>
                    <a:lnTo>
                      <a:pt x="582" y="404"/>
                    </a:lnTo>
                    <a:lnTo>
                      <a:pt x="678" y="345"/>
                    </a:lnTo>
                    <a:lnTo>
                      <a:pt x="786" y="218"/>
                    </a:lnTo>
                    <a:lnTo>
                      <a:pt x="862" y="275"/>
                    </a:lnTo>
                    <a:lnTo>
                      <a:pt x="970" y="337"/>
                    </a:lnTo>
                    <a:lnTo>
                      <a:pt x="1104" y="404"/>
                    </a:lnTo>
                    <a:lnTo>
                      <a:pt x="1254" y="468"/>
                    </a:lnTo>
                    <a:lnTo>
                      <a:pt x="1414" y="532"/>
                    </a:lnTo>
                    <a:lnTo>
                      <a:pt x="1575" y="588"/>
                    </a:lnTo>
                    <a:lnTo>
                      <a:pt x="1731" y="634"/>
                    </a:lnTo>
                    <a:lnTo>
                      <a:pt x="1874" y="669"/>
                    </a:lnTo>
                    <a:close/>
                  </a:path>
                </a:pathLst>
              </a:custGeom>
              <a:solidFill>
                <a:srgbClr val="D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3" name="Freeform 94"/>
              <p:cNvSpPr>
                <a:spLocks/>
              </p:cNvSpPr>
              <p:nvPr/>
            </p:nvSpPr>
            <p:spPr bwMode="auto">
              <a:xfrm>
                <a:off x="3951" y="3168"/>
                <a:ext cx="618" cy="417"/>
              </a:xfrm>
              <a:custGeom>
                <a:avLst/>
                <a:gdLst>
                  <a:gd name="T0" fmla="*/ 1853 w 1853"/>
                  <a:gd name="T1" fmla="*/ 686 h 1249"/>
                  <a:gd name="T2" fmla="*/ 1818 w 1853"/>
                  <a:gd name="T3" fmla="*/ 785 h 1249"/>
                  <a:gd name="T4" fmla="*/ 1769 w 1853"/>
                  <a:gd name="T5" fmla="*/ 879 h 1249"/>
                  <a:gd name="T6" fmla="*/ 1702 w 1853"/>
                  <a:gd name="T7" fmla="*/ 969 h 1249"/>
                  <a:gd name="T8" fmla="*/ 1625 w 1853"/>
                  <a:gd name="T9" fmla="*/ 1049 h 1249"/>
                  <a:gd name="T10" fmla="*/ 1540 w 1853"/>
                  <a:gd name="T11" fmla="*/ 1114 h 1249"/>
                  <a:gd name="T12" fmla="*/ 1452 w 1853"/>
                  <a:gd name="T13" fmla="*/ 1170 h 1249"/>
                  <a:gd name="T14" fmla="*/ 1368 w 1853"/>
                  <a:gd name="T15" fmla="*/ 1211 h 1249"/>
                  <a:gd name="T16" fmla="*/ 1283 w 1853"/>
                  <a:gd name="T17" fmla="*/ 1235 h 1249"/>
                  <a:gd name="T18" fmla="*/ 1239 w 1853"/>
                  <a:gd name="T19" fmla="*/ 1243 h 1249"/>
                  <a:gd name="T20" fmla="*/ 1183 w 1853"/>
                  <a:gd name="T21" fmla="*/ 1246 h 1249"/>
                  <a:gd name="T22" fmla="*/ 1123 w 1853"/>
                  <a:gd name="T23" fmla="*/ 1249 h 1249"/>
                  <a:gd name="T24" fmla="*/ 1058 w 1853"/>
                  <a:gd name="T25" fmla="*/ 1249 h 1249"/>
                  <a:gd name="T26" fmla="*/ 991 w 1853"/>
                  <a:gd name="T27" fmla="*/ 1246 h 1249"/>
                  <a:gd name="T28" fmla="*/ 927 w 1853"/>
                  <a:gd name="T29" fmla="*/ 1241 h 1249"/>
                  <a:gd name="T30" fmla="*/ 865 w 1853"/>
                  <a:gd name="T31" fmla="*/ 1238 h 1249"/>
                  <a:gd name="T32" fmla="*/ 813 w 1853"/>
                  <a:gd name="T33" fmla="*/ 1229 h 1249"/>
                  <a:gd name="T34" fmla="*/ 625 w 1853"/>
                  <a:gd name="T35" fmla="*/ 1170 h 1249"/>
                  <a:gd name="T36" fmla="*/ 450 w 1853"/>
                  <a:gd name="T37" fmla="*/ 1079 h 1249"/>
                  <a:gd name="T38" fmla="*/ 294 w 1853"/>
                  <a:gd name="T39" fmla="*/ 960 h 1249"/>
                  <a:gd name="T40" fmla="*/ 164 w 1853"/>
                  <a:gd name="T41" fmla="*/ 814 h 1249"/>
                  <a:gd name="T42" fmla="*/ 67 w 1853"/>
                  <a:gd name="T43" fmla="*/ 645 h 1249"/>
                  <a:gd name="T44" fmla="*/ 8 w 1853"/>
                  <a:gd name="T45" fmla="*/ 456 h 1249"/>
                  <a:gd name="T46" fmla="*/ 0 w 1853"/>
                  <a:gd name="T47" fmla="*/ 240 h 1249"/>
                  <a:gd name="T48" fmla="*/ 49 w 1853"/>
                  <a:gd name="T49" fmla="*/ 9 h 1249"/>
                  <a:gd name="T50" fmla="*/ 58 w 1853"/>
                  <a:gd name="T51" fmla="*/ 0 h 1249"/>
                  <a:gd name="T52" fmla="*/ 76 w 1853"/>
                  <a:gd name="T53" fmla="*/ 0 h 1249"/>
                  <a:gd name="T54" fmla="*/ 100 w 1853"/>
                  <a:gd name="T55" fmla="*/ 11 h 1249"/>
                  <a:gd name="T56" fmla="*/ 125 w 1853"/>
                  <a:gd name="T57" fmla="*/ 30 h 1249"/>
                  <a:gd name="T58" fmla="*/ 151 w 1853"/>
                  <a:gd name="T59" fmla="*/ 53 h 1249"/>
                  <a:gd name="T60" fmla="*/ 175 w 1853"/>
                  <a:gd name="T61" fmla="*/ 76 h 1249"/>
                  <a:gd name="T62" fmla="*/ 195 w 1853"/>
                  <a:gd name="T63" fmla="*/ 97 h 1249"/>
                  <a:gd name="T64" fmla="*/ 210 w 1853"/>
                  <a:gd name="T65" fmla="*/ 111 h 1249"/>
                  <a:gd name="T66" fmla="*/ 248 w 1853"/>
                  <a:gd name="T67" fmla="*/ 164 h 1249"/>
                  <a:gd name="T68" fmla="*/ 294 w 1853"/>
                  <a:gd name="T69" fmla="*/ 237 h 1249"/>
                  <a:gd name="T70" fmla="*/ 350 w 1853"/>
                  <a:gd name="T71" fmla="*/ 313 h 1249"/>
                  <a:gd name="T72" fmla="*/ 418 w 1853"/>
                  <a:gd name="T73" fmla="*/ 380 h 1249"/>
                  <a:gd name="T74" fmla="*/ 491 w 1853"/>
                  <a:gd name="T75" fmla="*/ 421 h 1249"/>
                  <a:gd name="T76" fmla="*/ 579 w 1853"/>
                  <a:gd name="T77" fmla="*/ 421 h 1249"/>
                  <a:gd name="T78" fmla="*/ 676 w 1853"/>
                  <a:gd name="T79" fmla="*/ 365 h 1249"/>
                  <a:gd name="T80" fmla="*/ 784 w 1853"/>
                  <a:gd name="T81" fmla="*/ 237 h 1249"/>
                  <a:gd name="T82" fmla="*/ 856 w 1853"/>
                  <a:gd name="T83" fmla="*/ 286 h 1249"/>
                  <a:gd name="T84" fmla="*/ 956 w 1853"/>
                  <a:gd name="T85" fmla="*/ 345 h 1249"/>
                  <a:gd name="T86" fmla="*/ 1081 w 1853"/>
                  <a:gd name="T87" fmla="*/ 409 h 1249"/>
                  <a:gd name="T88" fmla="*/ 1222 w 1853"/>
                  <a:gd name="T89" fmla="*/ 472 h 1249"/>
                  <a:gd name="T90" fmla="*/ 1374 w 1853"/>
                  <a:gd name="T91" fmla="*/ 537 h 1249"/>
                  <a:gd name="T92" fmla="*/ 1535 w 1853"/>
                  <a:gd name="T93" fmla="*/ 596 h 1249"/>
                  <a:gd name="T94" fmla="*/ 1696 w 1853"/>
                  <a:gd name="T95" fmla="*/ 648 h 1249"/>
                  <a:gd name="T96" fmla="*/ 1853 w 1853"/>
                  <a:gd name="T97" fmla="*/ 686 h 12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53" h="1249">
                    <a:moveTo>
                      <a:pt x="1853" y="686"/>
                    </a:moveTo>
                    <a:lnTo>
                      <a:pt x="1818" y="785"/>
                    </a:lnTo>
                    <a:lnTo>
                      <a:pt x="1769" y="879"/>
                    </a:lnTo>
                    <a:lnTo>
                      <a:pt x="1702" y="969"/>
                    </a:lnTo>
                    <a:lnTo>
                      <a:pt x="1625" y="1049"/>
                    </a:lnTo>
                    <a:lnTo>
                      <a:pt x="1540" y="1114"/>
                    </a:lnTo>
                    <a:lnTo>
                      <a:pt x="1452" y="1170"/>
                    </a:lnTo>
                    <a:lnTo>
                      <a:pt x="1368" y="1211"/>
                    </a:lnTo>
                    <a:lnTo>
                      <a:pt x="1283" y="1235"/>
                    </a:lnTo>
                    <a:lnTo>
                      <a:pt x="1239" y="1243"/>
                    </a:lnTo>
                    <a:lnTo>
                      <a:pt x="1183" y="1246"/>
                    </a:lnTo>
                    <a:lnTo>
                      <a:pt x="1123" y="1249"/>
                    </a:lnTo>
                    <a:lnTo>
                      <a:pt x="1058" y="1249"/>
                    </a:lnTo>
                    <a:lnTo>
                      <a:pt x="991" y="1246"/>
                    </a:lnTo>
                    <a:lnTo>
                      <a:pt x="927" y="1241"/>
                    </a:lnTo>
                    <a:lnTo>
                      <a:pt x="865" y="1238"/>
                    </a:lnTo>
                    <a:lnTo>
                      <a:pt x="813" y="1229"/>
                    </a:lnTo>
                    <a:lnTo>
                      <a:pt x="625" y="1170"/>
                    </a:lnTo>
                    <a:lnTo>
                      <a:pt x="450" y="1079"/>
                    </a:lnTo>
                    <a:lnTo>
                      <a:pt x="294" y="960"/>
                    </a:lnTo>
                    <a:lnTo>
                      <a:pt x="164" y="814"/>
                    </a:lnTo>
                    <a:lnTo>
                      <a:pt x="67" y="645"/>
                    </a:lnTo>
                    <a:lnTo>
                      <a:pt x="8" y="456"/>
                    </a:lnTo>
                    <a:lnTo>
                      <a:pt x="0" y="240"/>
                    </a:lnTo>
                    <a:lnTo>
                      <a:pt x="49" y="9"/>
                    </a:lnTo>
                    <a:lnTo>
                      <a:pt x="58" y="0"/>
                    </a:lnTo>
                    <a:lnTo>
                      <a:pt x="76" y="0"/>
                    </a:lnTo>
                    <a:lnTo>
                      <a:pt x="100" y="11"/>
                    </a:lnTo>
                    <a:lnTo>
                      <a:pt x="125" y="30"/>
                    </a:lnTo>
                    <a:lnTo>
                      <a:pt x="151" y="53"/>
                    </a:lnTo>
                    <a:lnTo>
                      <a:pt x="175" y="76"/>
                    </a:lnTo>
                    <a:lnTo>
                      <a:pt x="195" y="97"/>
                    </a:lnTo>
                    <a:lnTo>
                      <a:pt x="210" y="111"/>
                    </a:lnTo>
                    <a:lnTo>
                      <a:pt x="248" y="164"/>
                    </a:lnTo>
                    <a:lnTo>
                      <a:pt x="294" y="237"/>
                    </a:lnTo>
                    <a:lnTo>
                      <a:pt x="350" y="313"/>
                    </a:lnTo>
                    <a:lnTo>
                      <a:pt x="418" y="380"/>
                    </a:lnTo>
                    <a:lnTo>
                      <a:pt x="491" y="421"/>
                    </a:lnTo>
                    <a:lnTo>
                      <a:pt x="579" y="421"/>
                    </a:lnTo>
                    <a:lnTo>
                      <a:pt x="676" y="365"/>
                    </a:lnTo>
                    <a:lnTo>
                      <a:pt x="784" y="237"/>
                    </a:lnTo>
                    <a:lnTo>
                      <a:pt x="856" y="286"/>
                    </a:lnTo>
                    <a:lnTo>
                      <a:pt x="956" y="345"/>
                    </a:lnTo>
                    <a:lnTo>
                      <a:pt x="1081" y="409"/>
                    </a:lnTo>
                    <a:lnTo>
                      <a:pt x="1222" y="472"/>
                    </a:lnTo>
                    <a:lnTo>
                      <a:pt x="1374" y="537"/>
                    </a:lnTo>
                    <a:lnTo>
                      <a:pt x="1535" y="596"/>
                    </a:lnTo>
                    <a:lnTo>
                      <a:pt x="1696" y="648"/>
                    </a:lnTo>
                    <a:lnTo>
                      <a:pt x="1853" y="686"/>
                    </a:lnTo>
                    <a:close/>
                  </a:path>
                </a:pathLst>
              </a:custGeom>
              <a:solidFill>
                <a:srgbClr val="D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4" name="Freeform 95"/>
              <p:cNvSpPr>
                <a:spLocks/>
              </p:cNvSpPr>
              <p:nvPr/>
            </p:nvSpPr>
            <p:spPr bwMode="auto">
              <a:xfrm>
                <a:off x="3951" y="3175"/>
                <a:ext cx="610" cy="411"/>
              </a:xfrm>
              <a:custGeom>
                <a:avLst/>
                <a:gdLst>
                  <a:gd name="T0" fmla="*/ 1829 w 1829"/>
                  <a:gd name="T1" fmla="*/ 709 h 1231"/>
                  <a:gd name="T2" fmla="*/ 1798 w 1829"/>
                  <a:gd name="T3" fmla="*/ 799 h 1231"/>
                  <a:gd name="T4" fmla="*/ 1748 w 1829"/>
                  <a:gd name="T5" fmla="*/ 885 h 1231"/>
                  <a:gd name="T6" fmla="*/ 1686 w 1829"/>
                  <a:gd name="T7" fmla="*/ 963 h 1231"/>
                  <a:gd name="T8" fmla="*/ 1613 w 1829"/>
                  <a:gd name="T9" fmla="*/ 1033 h 1231"/>
                  <a:gd name="T10" fmla="*/ 1535 w 1829"/>
                  <a:gd name="T11" fmla="*/ 1098 h 1231"/>
                  <a:gd name="T12" fmla="*/ 1449 w 1829"/>
                  <a:gd name="T13" fmla="*/ 1149 h 1231"/>
                  <a:gd name="T14" fmla="*/ 1365 w 1829"/>
                  <a:gd name="T15" fmla="*/ 1190 h 1231"/>
                  <a:gd name="T16" fmla="*/ 1283 w 1829"/>
                  <a:gd name="T17" fmla="*/ 1214 h 1231"/>
                  <a:gd name="T18" fmla="*/ 1242 w 1829"/>
                  <a:gd name="T19" fmla="*/ 1225 h 1231"/>
                  <a:gd name="T20" fmla="*/ 1187 w 1829"/>
                  <a:gd name="T21" fmla="*/ 1228 h 1231"/>
                  <a:gd name="T22" fmla="*/ 1123 w 1829"/>
                  <a:gd name="T23" fmla="*/ 1231 h 1231"/>
                  <a:gd name="T24" fmla="*/ 1058 w 1829"/>
                  <a:gd name="T25" fmla="*/ 1231 h 1231"/>
                  <a:gd name="T26" fmla="*/ 988 w 1829"/>
                  <a:gd name="T27" fmla="*/ 1225 h 1231"/>
                  <a:gd name="T28" fmla="*/ 924 w 1829"/>
                  <a:gd name="T29" fmla="*/ 1222 h 1231"/>
                  <a:gd name="T30" fmla="*/ 865 w 1829"/>
                  <a:gd name="T31" fmla="*/ 1217 h 1231"/>
                  <a:gd name="T32" fmla="*/ 813 w 1829"/>
                  <a:gd name="T33" fmla="*/ 1208 h 1231"/>
                  <a:gd name="T34" fmla="*/ 631 w 1829"/>
                  <a:gd name="T35" fmla="*/ 1152 h 1231"/>
                  <a:gd name="T36" fmla="*/ 458 w 1829"/>
                  <a:gd name="T37" fmla="*/ 1068 h 1231"/>
                  <a:gd name="T38" fmla="*/ 304 w 1829"/>
                  <a:gd name="T39" fmla="*/ 950 h 1231"/>
                  <a:gd name="T40" fmla="*/ 172 w 1829"/>
                  <a:gd name="T41" fmla="*/ 812 h 1231"/>
                  <a:gd name="T42" fmla="*/ 70 w 1829"/>
                  <a:gd name="T43" fmla="*/ 642 h 1231"/>
                  <a:gd name="T44" fmla="*/ 11 w 1829"/>
                  <a:gd name="T45" fmla="*/ 451 h 1231"/>
                  <a:gd name="T46" fmla="*/ 0 w 1829"/>
                  <a:gd name="T47" fmla="*/ 238 h 1231"/>
                  <a:gd name="T48" fmla="*/ 44 w 1829"/>
                  <a:gd name="T49" fmla="*/ 6 h 1231"/>
                  <a:gd name="T50" fmla="*/ 52 w 1829"/>
                  <a:gd name="T51" fmla="*/ 0 h 1231"/>
                  <a:gd name="T52" fmla="*/ 70 w 1829"/>
                  <a:gd name="T53" fmla="*/ 3 h 1231"/>
                  <a:gd name="T54" fmla="*/ 93 w 1829"/>
                  <a:gd name="T55" fmla="*/ 14 h 1231"/>
                  <a:gd name="T56" fmla="*/ 119 w 1829"/>
                  <a:gd name="T57" fmla="*/ 32 h 1231"/>
                  <a:gd name="T58" fmla="*/ 146 w 1829"/>
                  <a:gd name="T59" fmla="*/ 52 h 1231"/>
                  <a:gd name="T60" fmla="*/ 170 w 1829"/>
                  <a:gd name="T61" fmla="*/ 76 h 1231"/>
                  <a:gd name="T62" fmla="*/ 189 w 1829"/>
                  <a:gd name="T63" fmla="*/ 95 h 1231"/>
                  <a:gd name="T64" fmla="*/ 205 w 1829"/>
                  <a:gd name="T65" fmla="*/ 114 h 1231"/>
                  <a:gd name="T66" fmla="*/ 245 w 1829"/>
                  <a:gd name="T67" fmla="*/ 166 h 1231"/>
                  <a:gd name="T68" fmla="*/ 294 w 1829"/>
                  <a:gd name="T69" fmla="*/ 238 h 1231"/>
                  <a:gd name="T70" fmla="*/ 348 w 1829"/>
                  <a:gd name="T71" fmla="*/ 318 h 1231"/>
                  <a:gd name="T72" fmla="*/ 415 w 1829"/>
                  <a:gd name="T73" fmla="*/ 388 h 1231"/>
                  <a:gd name="T74" fmla="*/ 488 w 1829"/>
                  <a:gd name="T75" fmla="*/ 437 h 1231"/>
                  <a:gd name="T76" fmla="*/ 573 w 1829"/>
                  <a:gd name="T77" fmla="*/ 440 h 1231"/>
                  <a:gd name="T78" fmla="*/ 669 w 1829"/>
                  <a:gd name="T79" fmla="*/ 391 h 1231"/>
                  <a:gd name="T80" fmla="*/ 781 w 1829"/>
                  <a:gd name="T81" fmla="*/ 268 h 1231"/>
                  <a:gd name="T82" fmla="*/ 845 w 1829"/>
                  <a:gd name="T83" fmla="*/ 306 h 1231"/>
                  <a:gd name="T84" fmla="*/ 938 w 1829"/>
                  <a:gd name="T85" fmla="*/ 356 h 1231"/>
                  <a:gd name="T86" fmla="*/ 1053 w 1829"/>
                  <a:gd name="T87" fmla="*/ 414 h 1231"/>
                  <a:gd name="T88" fmla="*/ 1187 w 1829"/>
                  <a:gd name="T89" fmla="*/ 478 h 1231"/>
                  <a:gd name="T90" fmla="*/ 1333 w 1829"/>
                  <a:gd name="T91" fmla="*/ 545 h 1231"/>
                  <a:gd name="T92" fmla="*/ 1491 w 1829"/>
                  <a:gd name="T93" fmla="*/ 610 h 1231"/>
                  <a:gd name="T94" fmla="*/ 1657 w 1829"/>
                  <a:gd name="T95" fmla="*/ 665 h 1231"/>
                  <a:gd name="T96" fmla="*/ 1829 w 1829"/>
                  <a:gd name="T97" fmla="*/ 709 h 12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29" h="1231">
                    <a:moveTo>
                      <a:pt x="1829" y="709"/>
                    </a:moveTo>
                    <a:lnTo>
                      <a:pt x="1798" y="799"/>
                    </a:lnTo>
                    <a:lnTo>
                      <a:pt x="1748" y="885"/>
                    </a:lnTo>
                    <a:lnTo>
                      <a:pt x="1686" y="963"/>
                    </a:lnTo>
                    <a:lnTo>
                      <a:pt x="1613" y="1033"/>
                    </a:lnTo>
                    <a:lnTo>
                      <a:pt x="1535" y="1098"/>
                    </a:lnTo>
                    <a:lnTo>
                      <a:pt x="1449" y="1149"/>
                    </a:lnTo>
                    <a:lnTo>
                      <a:pt x="1365" y="1190"/>
                    </a:lnTo>
                    <a:lnTo>
                      <a:pt x="1283" y="1214"/>
                    </a:lnTo>
                    <a:lnTo>
                      <a:pt x="1242" y="1225"/>
                    </a:lnTo>
                    <a:lnTo>
                      <a:pt x="1187" y="1228"/>
                    </a:lnTo>
                    <a:lnTo>
                      <a:pt x="1123" y="1231"/>
                    </a:lnTo>
                    <a:lnTo>
                      <a:pt x="1058" y="1231"/>
                    </a:lnTo>
                    <a:lnTo>
                      <a:pt x="988" y="1225"/>
                    </a:lnTo>
                    <a:lnTo>
                      <a:pt x="924" y="1222"/>
                    </a:lnTo>
                    <a:lnTo>
                      <a:pt x="865" y="1217"/>
                    </a:lnTo>
                    <a:lnTo>
                      <a:pt x="813" y="1208"/>
                    </a:lnTo>
                    <a:lnTo>
                      <a:pt x="631" y="1152"/>
                    </a:lnTo>
                    <a:lnTo>
                      <a:pt x="458" y="1068"/>
                    </a:lnTo>
                    <a:lnTo>
                      <a:pt x="304" y="950"/>
                    </a:lnTo>
                    <a:lnTo>
                      <a:pt x="172" y="812"/>
                    </a:lnTo>
                    <a:lnTo>
                      <a:pt x="70" y="642"/>
                    </a:lnTo>
                    <a:lnTo>
                      <a:pt x="11" y="451"/>
                    </a:lnTo>
                    <a:lnTo>
                      <a:pt x="0" y="238"/>
                    </a:lnTo>
                    <a:lnTo>
                      <a:pt x="44" y="6"/>
                    </a:lnTo>
                    <a:lnTo>
                      <a:pt x="52" y="0"/>
                    </a:lnTo>
                    <a:lnTo>
                      <a:pt x="70" y="3"/>
                    </a:lnTo>
                    <a:lnTo>
                      <a:pt x="93" y="14"/>
                    </a:lnTo>
                    <a:lnTo>
                      <a:pt x="119" y="32"/>
                    </a:lnTo>
                    <a:lnTo>
                      <a:pt x="146" y="52"/>
                    </a:lnTo>
                    <a:lnTo>
                      <a:pt x="170" y="76"/>
                    </a:lnTo>
                    <a:lnTo>
                      <a:pt x="189" y="95"/>
                    </a:lnTo>
                    <a:lnTo>
                      <a:pt x="205" y="114"/>
                    </a:lnTo>
                    <a:lnTo>
                      <a:pt x="245" y="166"/>
                    </a:lnTo>
                    <a:lnTo>
                      <a:pt x="294" y="238"/>
                    </a:lnTo>
                    <a:lnTo>
                      <a:pt x="348" y="318"/>
                    </a:lnTo>
                    <a:lnTo>
                      <a:pt x="415" y="388"/>
                    </a:lnTo>
                    <a:lnTo>
                      <a:pt x="488" y="437"/>
                    </a:lnTo>
                    <a:lnTo>
                      <a:pt x="573" y="440"/>
                    </a:lnTo>
                    <a:lnTo>
                      <a:pt x="669" y="391"/>
                    </a:lnTo>
                    <a:lnTo>
                      <a:pt x="781" y="268"/>
                    </a:lnTo>
                    <a:lnTo>
                      <a:pt x="845" y="306"/>
                    </a:lnTo>
                    <a:lnTo>
                      <a:pt x="938" y="356"/>
                    </a:lnTo>
                    <a:lnTo>
                      <a:pt x="1053" y="414"/>
                    </a:lnTo>
                    <a:lnTo>
                      <a:pt x="1187" y="478"/>
                    </a:lnTo>
                    <a:lnTo>
                      <a:pt x="1333" y="545"/>
                    </a:lnTo>
                    <a:lnTo>
                      <a:pt x="1491" y="610"/>
                    </a:lnTo>
                    <a:lnTo>
                      <a:pt x="1657" y="665"/>
                    </a:lnTo>
                    <a:lnTo>
                      <a:pt x="1829" y="709"/>
                    </a:lnTo>
                    <a:close/>
                  </a:path>
                </a:pathLst>
              </a:custGeom>
              <a:solidFill>
                <a:srgbClr val="D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5" name="Freeform 96"/>
              <p:cNvSpPr>
                <a:spLocks/>
              </p:cNvSpPr>
              <p:nvPr/>
            </p:nvSpPr>
            <p:spPr bwMode="auto">
              <a:xfrm>
                <a:off x="3951" y="3183"/>
                <a:ext cx="601" cy="403"/>
              </a:xfrm>
              <a:custGeom>
                <a:avLst/>
                <a:gdLst>
                  <a:gd name="T0" fmla="*/ 1801 w 1801"/>
                  <a:gd name="T1" fmla="*/ 727 h 1208"/>
                  <a:gd name="T2" fmla="*/ 1772 w 1801"/>
                  <a:gd name="T3" fmla="*/ 806 h 1208"/>
                  <a:gd name="T4" fmla="*/ 1727 w 1801"/>
                  <a:gd name="T5" fmla="*/ 878 h 1208"/>
                  <a:gd name="T6" fmla="*/ 1672 w 1801"/>
                  <a:gd name="T7" fmla="*/ 951 h 1208"/>
                  <a:gd name="T8" fmla="*/ 1605 w 1801"/>
                  <a:gd name="T9" fmla="*/ 1019 h 1208"/>
                  <a:gd name="T10" fmla="*/ 1529 w 1801"/>
                  <a:gd name="T11" fmla="*/ 1077 h 1208"/>
                  <a:gd name="T12" fmla="*/ 1449 w 1801"/>
                  <a:gd name="T13" fmla="*/ 1126 h 1208"/>
                  <a:gd name="T14" fmla="*/ 1368 w 1801"/>
                  <a:gd name="T15" fmla="*/ 1167 h 1208"/>
                  <a:gd name="T16" fmla="*/ 1290 w 1801"/>
                  <a:gd name="T17" fmla="*/ 1191 h 1208"/>
                  <a:gd name="T18" fmla="*/ 1245 w 1801"/>
                  <a:gd name="T19" fmla="*/ 1202 h 1208"/>
                  <a:gd name="T20" fmla="*/ 1190 w 1801"/>
                  <a:gd name="T21" fmla="*/ 1205 h 1208"/>
                  <a:gd name="T22" fmla="*/ 1126 w 1801"/>
                  <a:gd name="T23" fmla="*/ 1208 h 1208"/>
                  <a:gd name="T24" fmla="*/ 1055 w 1801"/>
                  <a:gd name="T25" fmla="*/ 1208 h 1208"/>
                  <a:gd name="T26" fmla="*/ 985 w 1801"/>
                  <a:gd name="T27" fmla="*/ 1202 h 1208"/>
                  <a:gd name="T28" fmla="*/ 921 w 1801"/>
                  <a:gd name="T29" fmla="*/ 1199 h 1208"/>
                  <a:gd name="T30" fmla="*/ 859 w 1801"/>
                  <a:gd name="T31" fmla="*/ 1194 h 1208"/>
                  <a:gd name="T32" fmla="*/ 813 w 1801"/>
                  <a:gd name="T33" fmla="*/ 1185 h 1208"/>
                  <a:gd name="T34" fmla="*/ 636 w 1801"/>
                  <a:gd name="T35" fmla="*/ 1135 h 1208"/>
                  <a:gd name="T36" fmla="*/ 471 w 1801"/>
                  <a:gd name="T37" fmla="*/ 1051 h 1208"/>
                  <a:gd name="T38" fmla="*/ 315 w 1801"/>
                  <a:gd name="T39" fmla="*/ 940 h 1208"/>
                  <a:gd name="T40" fmla="*/ 184 w 1801"/>
                  <a:gd name="T41" fmla="*/ 803 h 1208"/>
                  <a:gd name="T42" fmla="*/ 81 w 1801"/>
                  <a:gd name="T43" fmla="*/ 639 h 1208"/>
                  <a:gd name="T44" fmla="*/ 17 w 1801"/>
                  <a:gd name="T45" fmla="*/ 449 h 1208"/>
                  <a:gd name="T46" fmla="*/ 0 w 1801"/>
                  <a:gd name="T47" fmla="*/ 236 h 1208"/>
                  <a:gd name="T48" fmla="*/ 38 w 1801"/>
                  <a:gd name="T49" fmla="*/ 7 h 1208"/>
                  <a:gd name="T50" fmla="*/ 46 w 1801"/>
                  <a:gd name="T51" fmla="*/ 0 h 1208"/>
                  <a:gd name="T52" fmla="*/ 60 w 1801"/>
                  <a:gd name="T53" fmla="*/ 2 h 1208"/>
                  <a:gd name="T54" fmla="*/ 84 w 1801"/>
                  <a:gd name="T55" fmla="*/ 18 h 1208"/>
                  <a:gd name="T56" fmla="*/ 108 w 1801"/>
                  <a:gd name="T57" fmla="*/ 32 h 1208"/>
                  <a:gd name="T58" fmla="*/ 135 w 1801"/>
                  <a:gd name="T59" fmla="*/ 53 h 1208"/>
                  <a:gd name="T60" fmla="*/ 160 w 1801"/>
                  <a:gd name="T61" fmla="*/ 72 h 1208"/>
                  <a:gd name="T62" fmla="*/ 181 w 1801"/>
                  <a:gd name="T63" fmla="*/ 93 h 1208"/>
                  <a:gd name="T64" fmla="*/ 199 w 1801"/>
                  <a:gd name="T65" fmla="*/ 107 h 1208"/>
                  <a:gd name="T66" fmla="*/ 243 w 1801"/>
                  <a:gd name="T67" fmla="*/ 161 h 1208"/>
                  <a:gd name="T68" fmla="*/ 292 w 1801"/>
                  <a:gd name="T69" fmla="*/ 236 h 1208"/>
                  <a:gd name="T70" fmla="*/ 345 w 1801"/>
                  <a:gd name="T71" fmla="*/ 321 h 1208"/>
                  <a:gd name="T72" fmla="*/ 409 w 1801"/>
                  <a:gd name="T73" fmla="*/ 393 h 1208"/>
                  <a:gd name="T74" fmla="*/ 479 w 1801"/>
                  <a:gd name="T75" fmla="*/ 447 h 1208"/>
                  <a:gd name="T76" fmla="*/ 564 w 1801"/>
                  <a:gd name="T77" fmla="*/ 458 h 1208"/>
                  <a:gd name="T78" fmla="*/ 657 w 1801"/>
                  <a:gd name="T79" fmla="*/ 412 h 1208"/>
                  <a:gd name="T80" fmla="*/ 768 w 1801"/>
                  <a:gd name="T81" fmla="*/ 293 h 1208"/>
                  <a:gd name="T82" fmla="*/ 830 w 1801"/>
                  <a:gd name="T83" fmla="*/ 318 h 1208"/>
                  <a:gd name="T84" fmla="*/ 918 w 1801"/>
                  <a:gd name="T85" fmla="*/ 363 h 1208"/>
                  <a:gd name="T86" fmla="*/ 1023 w 1801"/>
                  <a:gd name="T87" fmla="*/ 417 h 1208"/>
                  <a:gd name="T88" fmla="*/ 1148 w 1801"/>
                  <a:gd name="T89" fmla="*/ 482 h 1208"/>
                  <a:gd name="T90" fmla="*/ 1290 w 1801"/>
                  <a:gd name="T91" fmla="*/ 552 h 1208"/>
                  <a:gd name="T92" fmla="*/ 1447 w 1801"/>
                  <a:gd name="T93" fmla="*/ 616 h 1208"/>
                  <a:gd name="T94" fmla="*/ 1616 w 1801"/>
                  <a:gd name="T95" fmla="*/ 677 h 1208"/>
                  <a:gd name="T96" fmla="*/ 1801 w 1801"/>
                  <a:gd name="T97" fmla="*/ 727 h 1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01" h="1208">
                    <a:moveTo>
                      <a:pt x="1801" y="727"/>
                    </a:moveTo>
                    <a:lnTo>
                      <a:pt x="1772" y="806"/>
                    </a:lnTo>
                    <a:lnTo>
                      <a:pt x="1727" y="878"/>
                    </a:lnTo>
                    <a:lnTo>
                      <a:pt x="1672" y="951"/>
                    </a:lnTo>
                    <a:lnTo>
                      <a:pt x="1605" y="1019"/>
                    </a:lnTo>
                    <a:lnTo>
                      <a:pt x="1529" y="1077"/>
                    </a:lnTo>
                    <a:lnTo>
                      <a:pt x="1449" y="1126"/>
                    </a:lnTo>
                    <a:lnTo>
                      <a:pt x="1368" y="1167"/>
                    </a:lnTo>
                    <a:lnTo>
                      <a:pt x="1290" y="1191"/>
                    </a:lnTo>
                    <a:lnTo>
                      <a:pt x="1245" y="1202"/>
                    </a:lnTo>
                    <a:lnTo>
                      <a:pt x="1190" y="1205"/>
                    </a:lnTo>
                    <a:lnTo>
                      <a:pt x="1126" y="1208"/>
                    </a:lnTo>
                    <a:lnTo>
                      <a:pt x="1055" y="1208"/>
                    </a:lnTo>
                    <a:lnTo>
                      <a:pt x="985" y="1202"/>
                    </a:lnTo>
                    <a:lnTo>
                      <a:pt x="921" y="1199"/>
                    </a:lnTo>
                    <a:lnTo>
                      <a:pt x="859" y="1194"/>
                    </a:lnTo>
                    <a:lnTo>
                      <a:pt x="813" y="1185"/>
                    </a:lnTo>
                    <a:lnTo>
                      <a:pt x="636" y="1135"/>
                    </a:lnTo>
                    <a:lnTo>
                      <a:pt x="471" y="1051"/>
                    </a:lnTo>
                    <a:lnTo>
                      <a:pt x="315" y="940"/>
                    </a:lnTo>
                    <a:lnTo>
                      <a:pt x="184" y="803"/>
                    </a:lnTo>
                    <a:lnTo>
                      <a:pt x="81" y="639"/>
                    </a:lnTo>
                    <a:lnTo>
                      <a:pt x="17" y="449"/>
                    </a:lnTo>
                    <a:lnTo>
                      <a:pt x="0" y="236"/>
                    </a:lnTo>
                    <a:lnTo>
                      <a:pt x="38" y="7"/>
                    </a:lnTo>
                    <a:lnTo>
                      <a:pt x="46" y="0"/>
                    </a:lnTo>
                    <a:lnTo>
                      <a:pt x="60" y="2"/>
                    </a:lnTo>
                    <a:lnTo>
                      <a:pt x="84" y="18"/>
                    </a:lnTo>
                    <a:lnTo>
                      <a:pt x="108" y="32"/>
                    </a:lnTo>
                    <a:lnTo>
                      <a:pt x="135" y="53"/>
                    </a:lnTo>
                    <a:lnTo>
                      <a:pt x="160" y="72"/>
                    </a:lnTo>
                    <a:lnTo>
                      <a:pt x="181" y="93"/>
                    </a:lnTo>
                    <a:lnTo>
                      <a:pt x="199" y="107"/>
                    </a:lnTo>
                    <a:lnTo>
                      <a:pt x="243" y="161"/>
                    </a:lnTo>
                    <a:lnTo>
                      <a:pt x="292" y="236"/>
                    </a:lnTo>
                    <a:lnTo>
                      <a:pt x="345" y="321"/>
                    </a:lnTo>
                    <a:lnTo>
                      <a:pt x="409" y="393"/>
                    </a:lnTo>
                    <a:lnTo>
                      <a:pt x="479" y="447"/>
                    </a:lnTo>
                    <a:lnTo>
                      <a:pt x="564" y="458"/>
                    </a:lnTo>
                    <a:lnTo>
                      <a:pt x="657" y="412"/>
                    </a:lnTo>
                    <a:lnTo>
                      <a:pt x="768" y="293"/>
                    </a:lnTo>
                    <a:lnTo>
                      <a:pt x="830" y="318"/>
                    </a:lnTo>
                    <a:lnTo>
                      <a:pt x="918" y="363"/>
                    </a:lnTo>
                    <a:lnTo>
                      <a:pt x="1023" y="417"/>
                    </a:lnTo>
                    <a:lnTo>
                      <a:pt x="1148" y="482"/>
                    </a:lnTo>
                    <a:lnTo>
                      <a:pt x="1290" y="552"/>
                    </a:lnTo>
                    <a:lnTo>
                      <a:pt x="1447" y="616"/>
                    </a:lnTo>
                    <a:lnTo>
                      <a:pt x="1616" y="677"/>
                    </a:lnTo>
                    <a:lnTo>
                      <a:pt x="1801" y="727"/>
                    </a:lnTo>
                    <a:close/>
                  </a:path>
                </a:pathLst>
              </a:custGeom>
              <a:solidFill>
                <a:srgbClr val="C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6" name="Freeform 97"/>
              <p:cNvSpPr>
                <a:spLocks/>
              </p:cNvSpPr>
              <p:nvPr/>
            </p:nvSpPr>
            <p:spPr bwMode="auto">
              <a:xfrm>
                <a:off x="3951" y="3189"/>
                <a:ext cx="593" cy="397"/>
              </a:xfrm>
              <a:custGeom>
                <a:avLst/>
                <a:gdLst>
                  <a:gd name="T0" fmla="*/ 1777 w 1777"/>
                  <a:gd name="T1" fmla="*/ 755 h 1190"/>
                  <a:gd name="T2" fmla="*/ 1751 w 1777"/>
                  <a:gd name="T3" fmla="*/ 820 h 1190"/>
                  <a:gd name="T4" fmla="*/ 1710 w 1777"/>
                  <a:gd name="T5" fmla="*/ 887 h 1190"/>
                  <a:gd name="T6" fmla="*/ 1657 w 1777"/>
                  <a:gd name="T7" fmla="*/ 949 h 1190"/>
                  <a:gd name="T8" fmla="*/ 1597 w 1777"/>
                  <a:gd name="T9" fmla="*/ 1009 h 1190"/>
                  <a:gd name="T10" fmla="*/ 1522 w 1777"/>
                  <a:gd name="T11" fmla="*/ 1062 h 1190"/>
                  <a:gd name="T12" fmla="*/ 1449 w 1777"/>
                  <a:gd name="T13" fmla="*/ 1108 h 1190"/>
                  <a:gd name="T14" fmla="*/ 1371 w 1777"/>
                  <a:gd name="T15" fmla="*/ 1146 h 1190"/>
                  <a:gd name="T16" fmla="*/ 1295 w 1777"/>
                  <a:gd name="T17" fmla="*/ 1173 h 1190"/>
                  <a:gd name="T18" fmla="*/ 1248 w 1777"/>
                  <a:gd name="T19" fmla="*/ 1184 h 1190"/>
                  <a:gd name="T20" fmla="*/ 1190 w 1777"/>
                  <a:gd name="T21" fmla="*/ 1187 h 1190"/>
                  <a:gd name="T22" fmla="*/ 1126 w 1777"/>
                  <a:gd name="T23" fmla="*/ 1190 h 1190"/>
                  <a:gd name="T24" fmla="*/ 1055 w 1777"/>
                  <a:gd name="T25" fmla="*/ 1190 h 1190"/>
                  <a:gd name="T26" fmla="*/ 985 w 1777"/>
                  <a:gd name="T27" fmla="*/ 1184 h 1190"/>
                  <a:gd name="T28" fmla="*/ 921 w 1777"/>
                  <a:gd name="T29" fmla="*/ 1181 h 1190"/>
                  <a:gd name="T30" fmla="*/ 862 w 1777"/>
                  <a:gd name="T31" fmla="*/ 1176 h 1190"/>
                  <a:gd name="T32" fmla="*/ 819 w 1777"/>
                  <a:gd name="T33" fmla="*/ 1167 h 1190"/>
                  <a:gd name="T34" fmla="*/ 649 w 1777"/>
                  <a:gd name="T35" fmla="*/ 1120 h 1190"/>
                  <a:gd name="T36" fmla="*/ 482 w 1777"/>
                  <a:gd name="T37" fmla="*/ 1041 h 1190"/>
                  <a:gd name="T38" fmla="*/ 327 w 1777"/>
                  <a:gd name="T39" fmla="*/ 933 h 1190"/>
                  <a:gd name="T40" fmla="*/ 195 w 1777"/>
                  <a:gd name="T41" fmla="*/ 796 h 1190"/>
                  <a:gd name="T42" fmla="*/ 87 w 1777"/>
                  <a:gd name="T43" fmla="*/ 636 h 1190"/>
                  <a:gd name="T44" fmla="*/ 20 w 1777"/>
                  <a:gd name="T45" fmla="*/ 448 h 1190"/>
                  <a:gd name="T46" fmla="*/ 0 w 1777"/>
                  <a:gd name="T47" fmla="*/ 239 h 1190"/>
                  <a:gd name="T48" fmla="*/ 32 w 1777"/>
                  <a:gd name="T49" fmla="*/ 3 h 1190"/>
                  <a:gd name="T50" fmla="*/ 41 w 1777"/>
                  <a:gd name="T51" fmla="*/ 0 h 1190"/>
                  <a:gd name="T52" fmla="*/ 55 w 1777"/>
                  <a:gd name="T53" fmla="*/ 5 h 1190"/>
                  <a:gd name="T54" fmla="*/ 79 w 1777"/>
                  <a:gd name="T55" fmla="*/ 17 h 1190"/>
                  <a:gd name="T56" fmla="*/ 102 w 1777"/>
                  <a:gd name="T57" fmla="*/ 35 h 1190"/>
                  <a:gd name="T58" fmla="*/ 128 w 1777"/>
                  <a:gd name="T59" fmla="*/ 52 h 1190"/>
                  <a:gd name="T60" fmla="*/ 154 w 1777"/>
                  <a:gd name="T61" fmla="*/ 73 h 1190"/>
                  <a:gd name="T62" fmla="*/ 175 w 1777"/>
                  <a:gd name="T63" fmla="*/ 92 h 1190"/>
                  <a:gd name="T64" fmla="*/ 192 w 1777"/>
                  <a:gd name="T65" fmla="*/ 108 h 1190"/>
                  <a:gd name="T66" fmla="*/ 240 w 1777"/>
                  <a:gd name="T67" fmla="*/ 162 h 1190"/>
                  <a:gd name="T68" fmla="*/ 289 w 1777"/>
                  <a:gd name="T69" fmla="*/ 242 h 1190"/>
                  <a:gd name="T70" fmla="*/ 345 w 1777"/>
                  <a:gd name="T71" fmla="*/ 329 h 1190"/>
                  <a:gd name="T72" fmla="*/ 409 w 1777"/>
                  <a:gd name="T73" fmla="*/ 408 h 1190"/>
                  <a:gd name="T74" fmla="*/ 477 w 1777"/>
                  <a:gd name="T75" fmla="*/ 464 h 1190"/>
                  <a:gd name="T76" fmla="*/ 558 w 1777"/>
                  <a:gd name="T77" fmla="*/ 478 h 1190"/>
                  <a:gd name="T78" fmla="*/ 652 w 1777"/>
                  <a:gd name="T79" fmla="*/ 437 h 1190"/>
                  <a:gd name="T80" fmla="*/ 763 w 1777"/>
                  <a:gd name="T81" fmla="*/ 318 h 1190"/>
                  <a:gd name="T82" fmla="*/ 824 w 1777"/>
                  <a:gd name="T83" fmla="*/ 335 h 1190"/>
                  <a:gd name="T84" fmla="*/ 903 w 1777"/>
                  <a:gd name="T85" fmla="*/ 373 h 1190"/>
                  <a:gd name="T86" fmla="*/ 999 w 1777"/>
                  <a:gd name="T87" fmla="*/ 429 h 1190"/>
                  <a:gd name="T88" fmla="*/ 1113 w 1777"/>
                  <a:gd name="T89" fmla="*/ 493 h 1190"/>
                  <a:gd name="T90" fmla="*/ 1248 w 1777"/>
                  <a:gd name="T91" fmla="*/ 563 h 1190"/>
                  <a:gd name="T92" fmla="*/ 1403 w 1777"/>
                  <a:gd name="T93" fmla="*/ 633 h 1190"/>
                  <a:gd name="T94" fmla="*/ 1581 w 1777"/>
                  <a:gd name="T95" fmla="*/ 701 h 1190"/>
                  <a:gd name="T96" fmla="*/ 1777 w 1777"/>
                  <a:gd name="T97" fmla="*/ 755 h 11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77" h="1190">
                    <a:moveTo>
                      <a:pt x="1777" y="755"/>
                    </a:moveTo>
                    <a:lnTo>
                      <a:pt x="1751" y="820"/>
                    </a:lnTo>
                    <a:lnTo>
                      <a:pt x="1710" y="887"/>
                    </a:lnTo>
                    <a:lnTo>
                      <a:pt x="1657" y="949"/>
                    </a:lnTo>
                    <a:lnTo>
                      <a:pt x="1597" y="1009"/>
                    </a:lnTo>
                    <a:lnTo>
                      <a:pt x="1522" y="1062"/>
                    </a:lnTo>
                    <a:lnTo>
                      <a:pt x="1449" y="1108"/>
                    </a:lnTo>
                    <a:lnTo>
                      <a:pt x="1371" y="1146"/>
                    </a:lnTo>
                    <a:lnTo>
                      <a:pt x="1295" y="1173"/>
                    </a:lnTo>
                    <a:lnTo>
                      <a:pt x="1248" y="1184"/>
                    </a:lnTo>
                    <a:lnTo>
                      <a:pt x="1190" y="1187"/>
                    </a:lnTo>
                    <a:lnTo>
                      <a:pt x="1126" y="1190"/>
                    </a:lnTo>
                    <a:lnTo>
                      <a:pt x="1055" y="1190"/>
                    </a:lnTo>
                    <a:lnTo>
                      <a:pt x="985" y="1184"/>
                    </a:lnTo>
                    <a:lnTo>
                      <a:pt x="921" y="1181"/>
                    </a:lnTo>
                    <a:lnTo>
                      <a:pt x="862" y="1176"/>
                    </a:lnTo>
                    <a:lnTo>
                      <a:pt x="819" y="1167"/>
                    </a:lnTo>
                    <a:lnTo>
                      <a:pt x="649" y="1120"/>
                    </a:lnTo>
                    <a:lnTo>
                      <a:pt x="482" y="1041"/>
                    </a:lnTo>
                    <a:lnTo>
                      <a:pt x="327" y="933"/>
                    </a:lnTo>
                    <a:lnTo>
                      <a:pt x="195" y="796"/>
                    </a:lnTo>
                    <a:lnTo>
                      <a:pt x="87" y="636"/>
                    </a:lnTo>
                    <a:lnTo>
                      <a:pt x="20" y="448"/>
                    </a:lnTo>
                    <a:lnTo>
                      <a:pt x="0" y="239"/>
                    </a:lnTo>
                    <a:lnTo>
                      <a:pt x="32" y="3"/>
                    </a:lnTo>
                    <a:lnTo>
                      <a:pt x="41" y="0"/>
                    </a:lnTo>
                    <a:lnTo>
                      <a:pt x="55" y="5"/>
                    </a:lnTo>
                    <a:lnTo>
                      <a:pt x="79" y="17"/>
                    </a:lnTo>
                    <a:lnTo>
                      <a:pt x="102" y="35"/>
                    </a:lnTo>
                    <a:lnTo>
                      <a:pt x="128" y="52"/>
                    </a:lnTo>
                    <a:lnTo>
                      <a:pt x="154" y="73"/>
                    </a:lnTo>
                    <a:lnTo>
                      <a:pt x="175" y="92"/>
                    </a:lnTo>
                    <a:lnTo>
                      <a:pt x="192" y="108"/>
                    </a:lnTo>
                    <a:lnTo>
                      <a:pt x="240" y="162"/>
                    </a:lnTo>
                    <a:lnTo>
                      <a:pt x="289" y="242"/>
                    </a:lnTo>
                    <a:lnTo>
                      <a:pt x="345" y="329"/>
                    </a:lnTo>
                    <a:lnTo>
                      <a:pt x="409" y="408"/>
                    </a:lnTo>
                    <a:lnTo>
                      <a:pt x="477" y="464"/>
                    </a:lnTo>
                    <a:lnTo>
                      <a:pt x="558" y="478"/>
                    </a:lnTo>
                    <a:lnTo>
                      <a:pt x="652" y="437"/>
                    </a:lnTo>
                    <a:lnTo>
                      <a:pt x="763" y="318"/>
                    </a:lnTo>
                    <a:lnTo>
                      <a:pt x="824" y="335"/>
                    </a:lnTo>
                    <a:lnTo>
                      <a:pt x="903" y="373"/>
                    </a:lnTo>
                    <a:lnTo>
                      <a:pt x="999" y="429"/>
                    </a:lnTo>
                    <a:lnTo>
                      <a:pt x="1113" y="493"/>
                    </a:lnTo>
                    <a:lnTo>
                      <a:pt x="1248" y="563"/>
                    </a:lnTo>
                    <a:lnTo>
                      <a:pt x="1403" y="633"/>
                    </a:lnTo>
                    <a:lnTo>
                      <a:pt x="1581" y="701"/>
                    </a:lnTo>
                    <a:lnTo>
                      <a:pt x="1777" y="755"/>
                    </a:lnTo>
                    <a:close/>
                  </a:path>
                </a:pathLst>
              </a:custGeom>
              <a:solidFill>
                <a:srgbClr val="C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7" name="Freeform 98"/>
              <p:cNvSpPr>
                <a:spLocks/>
              </p:cNvSpPr>
              <p:nvPr/>
            </p:nvSpPr>
            <p:spPr bwMode="auto">
              <a:xfrm>
                <a:off x="3952" y="3198"/>
                <a:ext cx="585" cy="388"/>
              </a:xfrm>
              <a:custGeom>
                <a:avLst/>
                <a:gdLst>
                  <a:gd name="T0" fmla="*/ 1753 w 1753"/>
                  <a:gd name="T1" fmla="*/ 770 h 1164"/>
                  <a:gd name="T2" fmla="*/ 1731 w 1753"/>
                  <a:gd name="T3" fmla="*/ 826 h 1164"/>
                  <a:gd name="T4" fmla="*/ 1693 w 1753"/>
                  <a:gd name="T5" fmla="*/ 881 h 1164"/>
                  <a:gd name="T6" fmla="*/ 1643 w 1753"/>
                  <a:gd name="T7" fmla="*/ 937 h 1164"/>
                  <a:gd name="T8" fmla="*/ 1584 w 1753"/>
                  <a:gd name="T9" fmla="*/ 989 h 1164"/>
                  <a:gd name="T10" fmla="*/ 1516 w 1753"/>
                  <a:gd name="T11" fmla="*/ 1039 h 1164"/>
                  <a:gd name="T12" fmla="*/ 1446 w 1753"/>
                  <a:gd name="T13" fmla="*/ 1082 h 1164"/>
                  <a:gd name="T14" fmla="*/ 1373 w 1753"/>
                  <a:gd name="T15" fmla="*/ 1120 h 1164"/>
                  <a:gd name="T16" fmla="*/ 1298 w 1753"/>
                  <a:gd name="T17" fmla="*/ 1147 h 1164"/>
                  <a:gd name="T18" fmla="*/ 1252 w 1753"/>
                  <a:gd name="T19" fmla="*/ 1158 h 1164"/>
                  <a:gd name="T20" fmla="*/ 1193 w 1753"/>
                  <a:gd name="T21" fmla="*/ 1161 h 1164"/>
                  <a:gd name="T22" fmla="*/ 1125 w 1753"/>
                  <a:gd name="T23" fmla="*/ 1164 h 1164"/>
                  <a:gd name="T24" fmla="*/ 1052 w 1753"/>
                  <a:gd name="T25" fmla="*/ 1164 h 1164"/>
                  <a:gd name="T26" fmla="*/ 982 w 1753"/>
                  <a:gd name="T27" fmla="*/ 1158 h 1164"/>
                  <a:gd name="T28" fmla="*/ 915 w 1753"/>
                  <a:gd name="T29" fmla="*/ 1155 h 1164"/>
                  <a:gd name="T30" fmla="*/ 859 w 1753"/>
                  <a:gd name="T31" fmla="*/ 1150 h 1164"/>
                  <a:gd name="T32" fmla="*/ 816 w 1753"/>
                  <a:gd name="T33" fmla="*/ 1141 h 1164"/>
                  <a:gd name="T34" fmla="*/ 652 w 1753"/>
                  <a:gd name="T35" fmla="*/ 1097 h 1164"/>
                  <a:gd name="T36" fmla="*/ 490 w 1753"/>
                  <a:gd name="T37" fmla="*/ 1021 h 1164"/>
                  <a:gd name="T38" fmla="*/ 336 w 1753"/>
                  <a:gd name="T39" fmla="*/ 916 h 1164"/>
                  <a:gd name="T40" fmla="*/ 202 w 1753"/>
                  <a:gd name="T41" fmla="*/ 785 h 1164"/>
                  <a:gd name="T42" fmla="*/ 94 w 1753"/>
                  <a:gd name="T43" fmla="*/ 627 h 1164"/>
                  <a:gd name="T44" fmla="*/ 22 w 1753"/>
                  <a:gd name="T45" fmla="*/ 441 h 1164"/>
                  <a:gd name="T46" fmla="*/ 0 w 1753"/>
                  <a:gd name="T47" fmla="*/ 233 h 1164"/>
                  <a:gd name="T48" fmla="*/ 29 w 1753"/>
                  <a:gd name="T49" fmla="*/ 0 h 1164"/>
                  <a:gd name="T50" fmla="*/ 35 w 1753"/>
                  <a:gd name="T51" fmla="*/ 0 h 1164"/>
                  <a:gd name="T52" fmla="*/ 46 w 1753"/>
                  <a:gd name="T53" fmla="*/ 6 h 1164"/>
                  <a:gd name="T54" fmla="*/ 67 w 1753"/>
                  <a:gd name="T55" fmla="*/ 17 h 1164"/>
                  <a:gd name="T56" fmla="*/ 90 w 1753"/>
                  <a:gd name="T57" fmla="*/ 31 h 1164"/>
                  <a:gd name="T58" fmla="*/ 116 w 1753"/>
                  <a:gd name="T59" fmla="*/ 52 h 1164"/>
                  <a:gd name="T60" fmla="*/ 143 w 1753"/>
                  <a:gd name="T61" fmla="*/ 70 h 1164"/>
                  <a:gd name="T62" fmla="*/ 167 w 1753"/>
                  <a:gd name="T63" fmla="*/ 90 h 1164"/>
                  <a:gd name="T64" fmla="*/ 183 w 1753"/>
                  <a:gd name="T65" fmla="*/ 106 h 1164"/>
                  <a:gd name="T66" fmla="*/ 234 w 1753"/>
                  <a:gd name="T67" fmla="*/ 157 h 1164"/>
                  <a:gd name="T68" fmla="*/ 286 w 1753"/>
                  <a:gd name="T69" fmla="*/ 239 h 1164"/>
                  <a:gd name="T70" fmla="*/ 339 w 1753"/>
                  <a:gd name="T71" fmla="*/ 330 h 1164"/>
                  <a:gd name="T72" fmla="*/ 401 w 1753"/>
                  <a:gd name="T73" fmla="*/ 414 h 1164"/>
                  <a:gd name="T74" fmla="*/ 471 w 1753"/>
                  <a:gd name="T75" fmla="*/ 476 h 1164"/>
                  <a:gd name="T76" fmla="*/ 549 w 1753"/>
                  <a:gd name="T77" fmla="*/ 497 h 1164"/>
                  <a:gd name="T78" fmla="*/ 643 w 1753"/>
                  <a:gd name="T79" fmla="*/ 457 h 1164"/>
                  <a:gd name="T80" fmla="*/ 754 w 1753"/>
                  <a:gd name="T81" fmla="*/ 344 h 1164"/>
                  <a:gd name="T82" fmla="*/ 810 w 1753"/>
                  <a:gd name="T83" fmla="*/ 349 h 1164"/>
                  <a:gd name="T84" fmla="*/ 880 w 1753"/>
                  <a:gd name="T85" fmla="*/ 379 h 1164"/>
                  <a:gd name="T86" fmla="*/ 967 w 1753"/>
                  <a:gd name="T87" fmla="*/ 429 h 1164"/>
                  <a:gd name="T88" fmla="*/ 1072 w 1753"/>
                  <a:gd name="T89" fmla="*/ 492 h 1164"/>
                  <a:gd name="T90" fmla="*/ 1201 w 1753"/>
                  <a:gd name="T91" fmla="*/ 567 h 1164"/>
                  <a:gd name="T92" fmla="*/ 1357 w 1753"/>
                  <a:gd name="T93" fmla="*/ 640 h 1164"/>
                  <a:gd name="T94" fmla="*/ 1537 w 1753"/>
                  <a:gd name="T95" fmla="*/ 710 h 1164"/>
                  <a:gd name="T96" fmla="*/ 1753 w 1753"/>
                  <a:gd name="T97" fmla="*/ 770 h 11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53" h="1164">
                    <a:moveTo>
                      <a:pt x="1753" y="770"/>
                    </a:moveTo>
                    <a:lnTo>
                      <a:pt x="1731" y="826"/>
                    </a:lnTo>
                    <a:lnTo>
                      <a:pt x="1693" y="881"/>
                    </a:lnTo>
                    <a:lnTo>
                      <a:pt x="1643" y="937"/>
                    </a:lnTo>
                    <a:lnTo>
                      <a:pt x="1584" y="989"/>
                    </a:lnTo>
                    <a:lnTo>
                      <a:pt x="1516" y="1039"/>
                    </a:lnTo>
                    <a:lnTo>
                      <a:pt x="1446" y="1082"/>
                    </a:lnTo>
                    <a:lnTo>
                      <a:pt x="1373" y="1120"/>
                    </a:lnTo>
                    <a:lnTo>
                      <a:pt x="1298" y="1147"/>
                    </a:lnTo>
                    <a:lnTo>
                      <a:pt x="1252" y="1158"/>
                    </a:lnTo>
                    <a:lnTo>
                      <a:pt x="1193" y="1161"/>
                    </a:lnTo>
                    <a:lnTo>
                      <a:pt x="1125" y="1164"/>
                    </a:lnTo>
                    <a:lnTo>
                      <a:pt x="1052" y="1164"/>
                    </a:lnTo>
                    <a:lnTo>
                      <a:pt x="982" y="1158"/>
                    </a:lnTo>
                    <a:lnTo>
                      <a:pt x="915" y="1155"/>
                    </a:lnTo>
                    <a:lnTo>
                      <a:pt x="859" y="1150"/>
                    </a:lnTo>
                    <a:lnTo>
                      <a:pt x="816" y="1141"/>
                    </a:lnTo>
                    <a:lnTo>
                      <a:pt x="652" y="1097"/>
                    </a:lnTo>
                    <a:lnTo>
                      <a:pt x="490" y="1021"/>
                    </a:lnTo>
                    <a:lnTo>
                      <a:pt x="336" y="916"/>
                    </a:lnTo>
                    <a:lnTo>
                      <a:pt x="202" y="785"/>
                    </a:lnTo>
                    <a:lnTo>
                      <a:pt x="94" y="627"/>
                    </a:lnTo>
                    <a:lnTo>
                      <a:pt x="22" y="441"/>
                    </a:lnTo>
                    <a:lnTo>
                      <a:pt x="0" y="233"/>
                    </a:lnTo>
                    <a:lnTo>
                      <a:pt x="29" y="0"/>
                    </a:lnTo>
                    <a:lnTo>
                      <a:pt x="35" y="0"/>
                    </a:lnTo>
                    <a:lnTo>
                      <a:pt x="46" y="6"/>
                    </a:lnTo>
                    <a:lnTo>
                      <a:pt x="67" y="17"/>
                    </a:lnTo>
                    <a:lnTo>
                      <a:pt x="90" y="31"/>
                    </a:lnTo>
                    <a:lnTo>
                      <a:pt x="116" y="52"/>
                    </a:lnTo>
                    <a:lnTo>
                      <a:pt x="143" y="70"/>
                    </a:lnTo>
                    <a:lnTo>
                      <a:pt x="167" y="90"/>
                    </a:lnTo>
                    <a:lnTo>
                      <a:pt x="183" y="106"/>
                    </a:lnTo>
                    <a:lnTo>
                      <a:pt x="234" y="157"/>
                    </a:lnTo>
                    <a:lnTo>
                      <a:pt x="286" y="239"/>
                    </a:lnTo>
                    <a:lnTo>
                      <a:pt x="339" y="330"/>
                    </a:lnTo>
                    <a:lnTo>
                      <a:pt x="401" y="414"/>
                    </a:lnTo>
                    <a:lnTo>
                      <a:pt x="471" y="476"/>
                    </a:lnTo>
                    <a:lnTo>
                      <a:pt x="549" y="497"/>
                    </a:lnTo>
                    <a:lnTo>
                      <a:pt x="643" y="457"/>
                    </a:lnTo>
                    <a:lnTo>
                      <a:pt x="754" y="344"/>
                    </a:lnTo>
                    <a:lnTo>
                      <a:pt x="810" y="349"/>
                    </a:lnTo>
                    <a:lnTo>
                      <a:pt x="880" y="379"/>
                    </a:lnTo>
                    <a:lnTo>
                      <a:pt x="967" y="429"/>
                    </a:lnTo>
                    <a:lnTo>
                      <a:pt x="1072" y="492"/>
                    </a:lnTo>
                    <a:lnTo>
                      <a:pt x="1201" y="567"/>
                    </a:lnTo>
                    <a:lnTo>
                      <a:pt x="1357" y="640"/>
                    </a:lnTo>
                    <a:lnTo>
                      <a:pt x="1537" y="710"/>
                    </a:lnTo>
                    <a:lnTo>
                      <a:pt x="1753" y="770"/>
                    </a:lnTo>
                    <a:close/>
                  </a:path>
                </a:pathLst>
              </a:custGeom>
              <a:solidFill>
                <a:srgbClr val="C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8" name="Freeform 99"/>
              <p:cNvSpPr>
                <a:spLocks/>
              </p:cNvSpPr>
              <p:nvPr/>
            </p:nvSpPr>
            <p:spPr bwMode="auto">
              <a:xfrm>
                <a:off x="3952" y="3205"/>
                <a:ext cx="577" cy="382"/>
              </a:xfrm>
              <a:custGeom>
                <a:avLst/>
                <a:gdLst>
                  <a:gd name="T0" fmla="*/ 1731 w 1731"/>
                  <a:gd name="T1" fmla="*/ 788 h 1144"/>
                  <a:gd name="T2" fmla="*/ 1707 w 1731"/>
                  <a:gd name="T3" fmla="*/ 832 h 1144"/>
                  <a:gd name="T4" fmla="*/ 1675 w 1731"/>
                  <a:gd name="T5" fmla="*/ 879 h 1144"/>
                  <a:gd name="T6" fmla="*/ 1629 w 1731"/>
                  <a:gd name="T7" fmla="*/ 928 h 1144"/>
                  <a:gd name="T8" fmla="*/ 1575 w 1731"/>
                  <a:gd name="T9" fmla="*/ 975 h 1144"/>
                  <a:gd name="T10" fmla="*/ 1511 w 1731"/>
                  <a:gd name="T11" fmla="*/ 1022 h 1144"/>
                  <a:gd name="T12" fmla="*/ 1444 w 1731"/>
                  <a:gd name="T13" fmla="*/ 1062 h 1144"/>
                  <a:gd name="T14" fmla="*/ 1371 w 1731"/>
                  <a:gd name="T15" fmla="*/ 1097 h 1144"/>
                  <a:gd name="T16" fmla="*/ 1298 w 1731"/>
                  <a:gd name="T17" fmla="*/ 1124 h 1144"/>
                  <a:gd name="T18" fmla="*/ 1252 w 1731"/>
                  <a:gd name="T19" fmla="*/ 1135 h 1144"/>
                  <a:gd name="T20" fmla="*/ 1190 w 1731"/>
                  <a:gd name="T21" fmla="*/ 1141 h 1144"/>
                  <a:gd name="T22" fmla="*/ 1123 w 1731"/>
                  <a:gd name="T23" fmla="*/ 1144 h 1144"/>
                  <a:gd name="T24" fmla="*/ 1050 w 1731"/>
                  <a:gd name="T25" fmla="*/ 1141 h 1144"/>
                  <a:gd name="T26" fmla="*/ 975 w 1731"/>
                  <a:gd name="T27" fmla="*/ 1138 h 1144"/>
                  <a:gd name="T28" fmla="*/ 912 w 1731"/>
                  <a:gd name="T29" fmla="*/ 1132 h 1144"/>
                  <a:gd name="T30" fmla="*/ 856 w 1731"/>
                  <a:gd name="T31" fmla="*/ 1127 h 1144"/>
                  <a:gd name="T32" fmla="*/ 816 w 1731"/>
                  <a:gd name="T33" fmla="*/ 1118 h 1144"/>
                  <a:gd name="T34" fmla="*/ 657 w 1731"/>
                  <a:gd name="T35" fmla="*/ 1081 h 1144"/>
                  <a:gd name="T36" fmla="*/ 499 w 1731"/>
                  <a:gd name="T37" fmla="*/ 1008 h 1144"/>
                  <a:gd name="T38" fmla="*/ 347 w 1731"/>
                  <a:gd name="T39" fmla="*/ 908 h 1144"/>
                  <a:gd name="T40" fmla="*/ 213 w 1731"/>
                  <a:gd name="T41" fmla="*/ 776 h 1144"/>
                  <a:gd name="T42" fmla="*/ 102 w 1731"/>
                  <a:gd name="T43" fmla="*/ 622 h 1144"/>
                  <a:gd name="T44" fmla="*/ 29 w 1731"/>
                  <a:gd name="T45" fmla="*/ 441 h 1144"/>
                  <a:gd name="T46" fmla="*/ 0 w 1731"/>
                  <a:gd name="T47" fmla="*/ 234 h 1144"/>
                  <a:gd name="T48" fmla="*/ 22 w 1731"/>
                  <a:gd name="T49" fmla="*/ 0 h 1144"/>
                  <a:gd name="T50" fmla="*/ 29 w 1731"/>
                  <a:gd name="T51" fmla="*/ 0 h 1144"/>
                  <a:gd name="T52" fmla="*/ 41 w 1731"/>
                  <a:gd name="T53" fmla="*/ 3 h 1144"/>
                  <a:gd name="T54" fmla="*/ 62 w 1731"/>
                  <a:gd name="T55" fmla="*/ 15 h 1144"/>
                  <a:gd name="T56" fmla="*/ 84 w 1731"/>
                  <a:gd name="T57" fmla="*/ 29 h 1144"/>
                  <a:gd name="T58" fmla="*/ 111 w 1731"/>
                  <a:gd name="T59" fmla="*/ 47 h 1144"/>
                  <a:gd name="T60" fmla="*/ 137 w 1731"/>
                  <a:gd name="T61" fmla="*/ 67 h 1144"/>
                  <a:gd name="T62" fmla="*/ 161 w 1731"/>
                  <a:gd name="T63" fmla="*/ 85 h 1144"/>
                  <a:gd name="T64" fmla="*/ 178 w 1731"/>
                  <a:gd name="T65" fmla="*/ 99 h 1144"/>
                  <a:gd name="T66" fmla="*/ 231 w 1731"/>
                  <a:gd name="T67" fmla="*/ 153 h 1144"/>
                  <a:gd name="T68" fmla="*/ 283 w 1731"/>
                  <a:gd name="T69" fmla="*/ 237 h 1144"/>
                  <a:gd name="T70" fmla="*/ 339 w 1731"/>
                  <a:gd name="T71" fmla="*/ 333 h 1144"/>
                  <a:gd name="T72" fmla="*/ 397 w 1731"/>
                  <a:gd name="T73" fmla="*/ 420 h 1144"/>
                  <a:gd name="T74" fmla="*/ 461 w 1731"/>
                  <a:gd name="T75" fmla="*/ 488 h 1144"/>
                  <a:gd name="T76" fmla="*/ 541 w 1731"/>
                  <a:gd name="T77" fmla="*/ 511 h 1144"/>
                  <a:gd name="T78" fmla="*/ 631 w 1731"/>
                  <a:gd name="T79" fmla="*/ 479 h 1144"/>
                  <a:gd name="T80" fmla="*/ 743 w 1731"/>
                  <a:gd name="T81" fmla="*/ 368 h 1144"/>
                  <a:gd name="T82" fmla="*/ 795 w 1731"/>
                  <a:gd name="T83" fmla="*/ 361 h 1144"/>
                  <a:gd name="T84" fmla="*/ 859 w 1731"/>
                  <a:gd name="T85" fmla="*/ 385 h 1144"/>
                  <a:gd name="T86" fmla="*/ 938 w 1731"/>
                  <a:gd name="T87" fmla="*/ 432 h 1144"/>
                  <a:gd name="T88" fmla="*/ 1037 w 1731"/>
                  <a:gd name="T89" fmla="*/ 496 h 1144"/>
                  <a:gd name="T90" fmla="*/ 1160 w 1731"/>
                  <a:gd name="T91" fmla="*/ 569 h 1144"/>
                  <a:gd name="T92" fmla="*/ 1312 w 1731"/>
                  <a:gd name="T93" fmla="*/ 647 h 1144"/>
                  <a:gd name="T94" fmla="*/ 1502 w 1731"/>
                  <a:gd name="T95" fmla="*/ 722 h 1144"/>
                  <a:gd name="T96" fmla="*/ 1731 w 1731"/>
                  <a:gd name="T97" fmla="*/ 788 h 1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31" h="1144">
                    <a:moveTo>
                      <a:pt x="1731" y="788"/>
                    </a:moveTo>
                    <a:lnTo>
                      <a:pt x="1707" y="832"/>
                    </a:lnTo>
                    <a:lnTo>
                      <a:pt x="1675" y="879"/>
                    </a:lnTo>
                    <a:lnTo>
                      <a:pt x="1629" y="928"/>
                    </a:lnTo>
                    <a:lnTo>
                      <a:pt x="1575" y="975"/>
                    </a:lnTo>
                    <a:lnTo>
                      <a:pt x="1511" y="1022"/>
                    </a:lnTo>
                    <a:lnTo>
                      <a:pt x="1444" y="1062"/>
                    </a:lnTo>
                    <a:lnTo>
                      <a:pt x="1371" y="1097"/>
                    </a:lnTo>
                    <a:lnTo>
                      <a:pt x="1298" y="1124"/>
                    </a:lnTo>
                    <a:lnTo>
                      <a:pt x="1252" y="1135"/>
                    </a:lnTo>
                    <a:lnTo>
                      <a:pt x="1190" y="1141"/>
                    </a:lnTo>
                    <a:lnTo>
                      <a:pt x="1123" y="1144"/>
                    </a:lnTo>
                    <a:lnTo>
                      <a:pt x="1050" y="1141"/>
                    </a:lnTo>
                    <a:lnTo>
                      <a:pt x="975" y="1138"/>
                    </a:lnTo>
                    <a:lnTo>
                      <a:pt x="912" y="1132"/>
                    </a:lnTo>
                    <a:lnTo>
                      <a:pt x="856" y="1127"/>
                    </a:lnTo>
                    <a:lnTo>
                      <a:pt x="816" y="1118"/>
                    </a:lnTo>
                    <a:lnTo>
                      <a:pt x="657" y="1081"/>
                    </a:lnTo>
                    <a:lnTo>
                      <a:pt x="499" y="1008"/>
                    </a:lnTo>
                    <a:lnTo>
                      <a:pt x="347" y="908"/>
                    </a:lnTo>
                    <a:lnTo>
                      <a:pt x="213" y="776"/>
                    </a:lnTo>
                    <a:lnTo>
                      <a:pt x="102" y="622"/>
                    </a:lnTo>
                    <a:lnTo>
                      <a:pt x="29" y="441"/>
                    </a:lnTo>
                    <a:lnTo>
                      <a:pt x="0" y="234"/>
                    </a:lnTo>
                    <a:lnTo>
                      <a:pt x="22" y="0"/>
                    </a:lnTo>
                    <a:lnTo>
                      <a:pt x="29" y="0"/>
                    </a:lnTo>
                    <a:lnTo>
                      <a:pt x="41" y="3"/>
                    </a:lnTo>
                    <a:lnTo>
                      <a:pt x="62" y="15"/>
                    </a:lnTo>
                    <a:lnTo>
                      <a:pt x="84" y="29"/>
                    </a:lnTo>
                    <a:lnTo>
                      <a:pt x="111" y="47"/>
                    </a:lnTo>
                    <a:lnTo>
                      <a:pt x="137" y="67"/>
                    </a:lnTo>
                    <a:lnTo>
                      <a:pt x="161" y="85"/>
                    </a:lnTo>
                    <a:lnTo>
                      <a:pt x="178" y="99"/>
                    </a:lnTo>
                    <a:lnTo>
                      <a:pt x="231" y="153"/>
                    </a:lnTo>
                    <a:lnTo>
                      <a:pt x="283" y="237"/>
                    </a:lnTo>
                    <a:lnTo>
                      <a:pt x="339" y="333"/>
                    </a:lnTo>
                    <a:lnTo>
                      <a:pt x="397" y="420"/>
                    </a:lnTo>
                    <a:lnTo>
                      <a:pt x="461" y="488"/>
                    </a:lnTo>
                    <a:lnTo>
                      <a:pt x="541" y="511"/>
                    </a:lnTo>
                    <a:lnTo>
                      <a:pt x="631" y="479"/>
                    </a:lnTo>
                    <a:lnTo>
                      <a:pt x="743" y="368"/>
                    </a:lnTo>
                    <a:lnTo>
                      <a:pt x="795" y="361"/>
                    </a:lnTo>
                    <a:lnTo>
                      <a:pt x="859" y="385"/>
                    </a:lnTo>
                    <a:lnTo>
                      <a:pt x="938" y="432"/>
                    </a:lnTo>
                    <a:lnTo>
                      <a:pt x="1037" y="496"/>
                    </a:lnTo>
                    <a:lnTo>
                      <a:pt x="1160" y="569"/>
                    </a:lnTo>
                    <a:lnTo>
                      <a:pt x="1312" y="647"/>
                    </a:lnTo>
                    <a:lnTo>
                      <a:pt x="1502" y="722"/>
                    </a:lnTo>
                    <a:lnTo>
                      <a:pt x="1731" y="788"/>
                    </a:lnTo>
                    <a:close/>
                  </a:path>
                </a:pathLst>
              </a:custGeom>
              <a:solidFill>
                <a:srgbClr val="B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9" name="Freeform 100"/>
              <p:cNvSpPr>
                <a:spLocks/>
              </p:cNvSpPr>
              <p:nvPr/>
            </p:nvSpPr>
            <p:spPr bwMode="auto">
              <a:xfrm>
                <a:off x="3951" y="3211"/>
                <a:ext cx="570" cy="375"/>
              </a:xfrm>
              <a:custGeom>
                <a:avLst/>
                <a:gdLst>
                  <a:gd name="T0" fmla="*/ 1710 w 1710"/>
                  <a:gd name="T1" fmla="*/ 814 h 1123"/>
                  <a:gd name="T2" fmla="*/ 1689 w 1710"/>
                  <a:gd name="T3" fmla="*/ 849 h 1123"/>
                  <a:gd name="T4" fmla="*/ 1657 w 1710"/>
                  <a:gd name="T5" fmla="*/ 885 h 1123"/>
                  <a:gd name="T6" fmla="*/ 1616 w 1710"/>
                  <a:gd name="T7" fmla="*/ 925 h 1123"/>
                  <a:gd name="T8" fmla="*/ 1567 w 1710"/>
                  <a:gd name="T9" fmla="*/ 966 h 1123"/>
                  <a:gd name="T10" fmla="*/ 1508 w 1710"/>
                  <a:gd name="T11" fmla="*/ 1004 h 1123"/>
                  <a:gd name="T12" fmla="*/ 1444 w 1710"/>
                  <a:gd name="T13" fmla="*/ 1041 h 1123"/>
                  <a:gd name="T14" fmla="*/ 1376 w 1710"/>
                  <a:gd name="T15" fmla="*/ 1074 h 1123"/>
                  <a:gd name="T16" fmla="*/ 1306 w 1710"/>
                  <a:gd name="T17" fmla="*/ 1100 h 1123"/>
                  <a:gd name="T18" fmla="*/ 1260 w 1710"/>
                  <a:gd name="T19" fmla="*/ 1114 h 1123"/>
                  <a:gd name="T20" fmla="*/ 1198 w 1710"/>
                  <a:gd name="T21" fmla="*/ 1120 h 1123"/>
                  <a:gd name="T22" fmla="*/ 1126 w 1710"/>
                  <a:gd name="T23" fmla="*/ 1123 h 1123"/>
                  <a:gd name="T24" fmla="*/ 1053 w 1710"/>
                  <a:gd name="T25" fmla="*/ 1123 h 1123"/>
                  <a:gd name="T26" fmla="*/ 978 w 1710"/>
                  <a:gd name="T27" fmla="*/ 1120 h 1123"/>
                  <a:gd name="T28" fmla="*/ 915 w 1710"/>
                  <a:gd name="T29" fmla="*/ 1114 h 1123"/>
                  <a:gd name="T30" fmla="*/ 859 w 1710"/>
                  <a:gd name="T31" fmla="*/ 1109 h 1123"/>
                  <a:gd name="T32" fmla="*/ 824 w 1710"/>
                  <a:gd name="T33" fmla="*/ 1100 h 1123"/>
                  <a:gd name="T34" fmla="*/ 671 w 1710"/>
                  <a:gd name="T35" fmla="*/ 1063 h 1123"/>
                  <a:gd name="T36" fmla="*/ 514 w 1710"/>
                  <a:gd name="T37" fmla="*/ 995 h 1123"/>
                  <a:gd name="T38" fmla="*/ 362 w 1710"/>
                  <a:gd name="T39" fmla="*/ 899 h 1123"/>
                  <a:gd name="T40" fmla="*/ 224 w 1710"/>
                  <a:gd name="T41" fmla="*/ 772 h 1123"/>
                  <a:gd name="T42" fmla="*/ 114 w 1710"/>
                  <a:gd name="T43" fmla="*/ 621 h 1123"/>
                  <a:gd name="T44" fmla="*/ 35 w 1710"/>
                  <a:gd name="T45" fmla="*/ 440 h 1123"/>
                  <a:gd name="T46" fmla="*/ 0 w 1710"/>
                  <a:gd name="T47" fmla="*/ 233 h 1123"/>
                  <a:gd name="T48" fmla="*/ 20 w 1710"/>
                  <a:gd name="T49" fmla="*/ 0 h 1123"/>
                  <a:gd name="T50" fmla="*/ 22 w 1710"/>
                  <a:gd name="T51" fmla="*/ 3 h 1123"/>
                  <a:gd name="T52" fmla="*/ 38 w 1710"/>
                  <a:gd name="T53" fmla="*/ 8 h 1123"/>
                  <a:gd name="T54" fmla="*/ 55 w 1710"/>
                  <a:gd name="T55" fmla="*/ 20 h 1123"/>
                  <a:gd name="T56" fmla="*/ 79 w 1710"/>
                  <a:gd name="T57" fmla="*/ 35 h 1123"/>
                  <a:gd name="T58" fmla="*/ 105 w 1710"/>
                  <a:gd name="T59" fmla="*/ 52 h 1123"/>
                  <a:gd name="T60" fmla="*/ 132 w 1710"/>
                  <a:gd name="T61" fmla="*/ 70 h 1123"/>
                  <a:gd name="T62" fmla="*/ 154 w 1710"/>
                  <a:gd name="T63" fmla="*/ 84 h 1123"/>
                  <a:gd name="T64" fmla="*/ 175 w 1710"/>
                  <a:gd name="T65" fmla="*/ 100 h 1123"/>
                  <a:gd name="T66" fmla="*/ 230 w 1710"/>
                  <a:gd name="T67" fmla="*/ 154 h 1123"/>
                  <a:gd name="T68" fmla="*/ 286 w 1710"/>
                  <a:gd name="T69" fmla="*/ 243 h 1123"/>
                  <a:gd name="T70" fmla="*/ 339 w 1710"/>
                  <a:gd name="T71" fmla="*/ 341 h 1123"/>
                  <a:gd name="T72" fmla="*/ 397 w 1710"/>
                  <a:gd name="T73" fmla="*/ 435 h 1123"/>
                  <a:gd name="T74" fmla="*/ 464 w 1710"/>
                  <a:gd name="T75" fmla="*/ 505 h 1123"/>
                  <a:gd name="T76" fmla="*/ 541 w 1710"/>
                  <a:gd name="T77" fmla="*/ 534 h 1123"/>
                  <a:gd name="T78" fmla="*/ 631 w 1710"/>
                  <a:gd name="T79" fmla="*/ 507 h 1123"/>
                  <a:gd name="T80" fmla="*/ 739 w 1710"/>
                  <a:gd name="T81" fmla="*/ 402 h 1123"/>
                  <a:gd name="T82" fmla="*/ 789 w 1710"/>
                  <a:gd name="T83" fmla="*/ 381 h 1123"/>
                  <a:gd name="T84" fmla="*/ 845 w 1710"/>
                  <a:gd name="T85" fmla="*/ 400 h 1123"/>
                  <a:gd name="T86" fmla="*/ 915 w 1710"/>
                  <a:gd name="T87" fmla="*/ 440 h 1123"/>
                  <a:gd name="T88" fmla="*/ 1002 w 1710"/>
                  <a:gd name="T89" fmla="*/ 505 h 1123"/>
                  <a:gd name="T90" fmla="*/ 1123 w 1710"/>
                  <a:gd name="T91" fmla="*/ 580 h 1123"/>
                  <a:gd name="T92" fmla="*/ 1274 w 1710"/>
                  <a:gd name="T93" fmla="*/ 662 h 1123"/>
                  <a:gd name="T94" fmla="*/ 1468 w 1710"/>
                  <a:gd name="T95" fmla="*/ 744 h 1123"/>
                  <a:gd name="T96" fmla="*/ 1710 w 1710"/>
                  <a:gd name="T97" fmla="*/ 814 h 1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10" h="1123">
                    <a:moveTo>
                      <a:pt x="1710" y="814"/>
                    </a:moveTo>
                    <a:lnTo>
                      <a:pt x="1689" y="849"/>
                    </a:lnTo>
                    <a:lnTo>
                      <a:pt x="1657" y="885"/>
                    </a:lnTo>
                    <a:lnTo>
                      <a:pt x="1616" y="925"/>
                    </a:lnTo>
                    <a:lnTo>
                      <a:pt x="1567" y="966"/>
                    </a:lnTo>
                    <a:lnTo>
                      <a:pt x="1508" y="1004"/>
                    </a:lnTo>
                    <a:lnTo>
                      <a:pt x="1444" y="1041"/>
                    </a:lnTo>
                    <a:lnTo>
                      <a:pt x="1376" y="1074"/>
                    </a:lnTo>
                    <a:lnTo>
                      <a:pt x="1306" y="1100"/>
                    </a:lnTo>
                    <a:lnTo>
                      <a:pt x="1260" y="1114"/>
                    </a:lnTo>
                    <a:lnTo>
                      <a:pt x="1198" y="1120"/>
                    </a:lnTo>
                    <a:lnTo>
                      <a:pt x="1126" y="1123"/>
                    </a:lnTo>
                    <a:lnTo>
                      <a:pt x="1053" y="1123"/>
                    </a:lnTo>
                    <a:lnTo>
                      <a:pt x="978" y="1120"/>
                    </a:lnTo>
                    <a:lnTo>
                      <a:pt x="915" y="1114"/>
                    </a:lnTo>
                    <a:lnTo>
                      <a:pt x="859" y="1109"/>
                    </a:lnTo>
                    <a:lnTo>
                      <a:pt x="824" y="1100"/>
                    </a:lnTo>
                    <a:lnTo>
                      <a:pt x="671" y="1063"/>
                    </a:lnTo>
                    <a:lnTo>
                      <a:pt x="514" y="995"/>
                    </a:lnTo>
                    <a:lnTo>
                      <a:pt x="362" y="899"/>
                    </a:lnTo>
                    <a:lnTo>
                      <a:pt x="224" y="772"/>
                    </a:lnTo>
                    <a:lnTo>
                      <a:pt x="114" y="621"/>
                    </a:lnTo>
                    <a:lnTo>
                      <a:pt x="35" y="440"/>
                    </a:lnTo>
                    <a:lnTo>
                      <a:pt x="0" y="233"/>
                    </a:lnTo>
                    <a:lnTo>
                      <a:pt x="20" y="0"/>
                    </a:lnTo>
                    <a:lnTo>
                      <a:pt x="22" y="3"/>
                    </a:lnTo>
                    <a:lnTo>
                      <a:pt x="38" y="8"/>
                    </a:lnTo>
                    <a:lnTo>
                      <a:pt x="55" y="20"/>
                    </a:lnTo>
                    <a:lnTo>
                      <a:pt x="79" y="35"/>
                    </a:lnTo>
                    <a:lnTo>
                      <a:pt x="105" y="52"/>
                    </a:lnTo>
                    <a:lnTo>
                      <a:pt x="132" y="70"/>
                    </a:lnTo>
                    <a:lnTo>
                      <a:pt x="154" y="84"/>
                    </a:lnTo>
                    <a:lnTo>
                      <a:pt x="175" y="100"/>
                    </a:lnTo>
                    <a:lnTo>
                      <a:pt x="230" y="154"/>
                    </a:lnTo>
                    <a:lnTo>
                      <a:pt x="286" y="243"/>
                    </a:lnTo>
                    <a:lnTo>
                      <a:pt x="339" y="341"/>
                    </a:lnTo>
                    <a:lnTo>
                      <a:pt x="397" y="435"/>
                    </a:lnTo>
                    <a:lnTo>
                      <a:pt x="464" y="505"/>
                    </a:lnTo>
                    <a:lnTo>
                      <a:pt x="541" y="534"/>
                    </a:lnTo>
                    <a:lnTo>
                      <a:pt x="631" y="507"/>
                    </a:lnTo>
                    <a:lnTo>
                      <a:pt x="739" y="402"/>
                    </a:lnTo>
                    <a:lnTo>
                      <a:pt x="789" y="381"/>
                    </a:lnTo>
                    <a:lnTo>
                      <a:pt x="845" y="400"/>
                    </a:lnTo>
                    <a:lnTo>
                      <a:pt x="915" y="440"/>
                    </a:lnTo>
                    <a:lnTo>
                      <a:pt x="1002" y="505"/>
                    </a:lnTo>
                    <a:lnTo>
                      <a:pt x="1123" y="580"/>
                    </a:lnTo>
                    <a:lnTo>
                      <a:pt x="1274" y="662"/>
                    </a:lnTo>
                    <a:lnTo>
                      <a:pt x="1468" y="744"/>
                    </a:lnTo>
                    <a:lnTo>
                      <a:pt x="1710" y="814"/>
                    </a:lnTo>
                    <a:close/>
                  </a:path>
                </a:pathLst>
              </a:custGeom>
              <a:solidFill>
                <a:srgbClr val="B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0" name="Freeform 101"/>
              <p:cNvSpPr>
                <a:spLocks/>
              </p:cNvSpPr>
              <p:nvPr/>
            </p:nvSpPr>
            <p:spPr bwMode="auto">
              <a:xfrm>
                <a:off x="3951" y="3219"/>
                <a:ext cx="562" cy="368"/>
              </a:xfrm>
              <a:custGeom>
                <a:avLst/>
                <a:gdLst>
                  <a:gd name="T0" fmla="*/ 1686 w 1686"/>
                  <a:gd name="T1" fmla="*/ 833 h 1104"/>
                  <a:gd name="T2" fmla="*/ 1669 w 1686"/>
                  <a:gd name="T3" fmla="*/ 856 h 1104"/>
                  <a:gd name="T4" fmla="*/ 1643 w 1686"/>
                  <a:gd name="T5" fmla="*/ 882 h 1104"/>
                  <a:gd name="T6" fmla="*/ 1605 w 1686"/>
                  <a:gd name="T7" fmla="*/ 914 h 1104"/>
                  <a:gd name="T8" fmla="*/ 1557 w 1686"/>
                  <a:gd name="T9" fmla="*/ 949 h 1104"/>
                  <a:gd name="T10" fmla="*/ 1505 w 1686"/>
                  <a:gd name="T11" fmla="*/ 984 h 1104"/>
                  <a:gd name="T12" fmla="*/ 1444 w 1686"/>
                  <a:gd name="T13" fmla="*/ 1019 h 1104"/>
                  <a:gd name="T14" fmla="*/ 1379 w 1686"/>
                  <a:gd name="T15" fmla="*/ 1052 h 1104"/>
                  <a:gd name="T16" fmla="*/ 1312 w 1686"/>
                  <a:gd name="T17" fmla="*/ 1078 h 1104"/>
                  <a:gd name="T18" fmla="*/ 1266 w 1686"/>
                  <a:gd name="T19" fmla="*/ 1092 h 1104"/>
                  <a:gd name="T20" fmla="*/ 1201 w 1686"/>
                  <a:gd name="T21" fmla="*/ 1101 h 1104"/>
                  <a:gd name="T22" fmla="*/ 1128 w 1686"/>
                  <a:gd name="T23" fmla="*/ 1104 h 1104"/>
                  <a:gd name="T24" fmla="*/ 1053 w 1686"/>
                  <a:gd name="T25" fmla="*/ 1104 h 1104"/>
                  <a:gd name="T26" fmla="*/ 978 w 1686"/>
                  <a:gd name="T27" fmla="*/ 1101 h 1104"/>
                  <a:gd name="T28" fmla="*/ 913 w 1686"/>
                  <a:gd name="T29" fmla="*/ 1095 h 1104"/>
                  <a:gd name="T30" fmla="*/ 859 w 1686"/>
                  <a:gd name="T31" fmla="*/ 1090 h 1104"/>
                  <a:gd name="T32" fmla="*/ 824 w 1686"/>
                  <a:gd name="T33" fmla="*/ 1078 h 1104"/>
                  <a:gd name="T34" fmla="*/ 678 w 1686"/>
                  <a:gd name="T35" fmla="*/ 1046 h 1104"/>
                  <a:gd name="T36" fmla="*/ 526 w 1686"/>
                  <a:gd name="T37" fmla="*/ 982 h 1104"/>
                  <a:gd name="T38" fmla="*/ 374 w 1686"/>
                  <a:gd name="T39" fmla="*/ 888 h 1104"/>
                  <a:gd name="T40" fmla="*/ 237 w 1686"/>
                  <a:gd name="T41" fmla="*/ 766 h 1104"/>
                  <a:gd name="T42" fmla="*/ 119 w 1686"/>
                  <a:gd name="T43" fmla="*/ 614 h 1104"/>
                  <a:gd name="T44" fmla="*/ 38 w 1686"/>
                  <a:gd name="T45" fmla="*/ 436 h 1104"/>
                  <a:gd name="T46" fmla="*/ 0 w 1686"/>
                  <a:gd name="T47" fmla="*/ 232 h 1104"/>
                  <a:gd name="T48" fmla="*/ 14 w 1686"/>
                  <a:gd name="T49" fmla="*/ 0 h 1104"/>
                  <a:gd name="T50" fmla="*/ 17 w 1686"/>
                  <a:gd name="T51" fmla="*/ 3 h 1104"/>
                  <a:gd name="T52" fmla="*/ 29 w 1686"/>
                  <a:gd name="T53" fmla="*/ 10 h 1104"/>
                  <a:gd name="T54" fmla="*/ 49 w 1686"/>
                  <a:gd name="T55" fmla="*/ 22 h 1104"/>
                  <a:gd name="T56" fmla="*/ 73 w 1686"/>
                  <a:gd name="T57" fmla="*/ 36 h 1104"/>
                  <a:gd name="T58" fmla="*/ 100 w 1686"/>
                  <a:gd name="T59" fmla="*/ 54 h 1104"/>
                  <a:gd name="T60" fmla="*/ 125 w 1686"/>
                  <a:gd name="T61" fmla="*/ 68 h 1104"/>
                  <a:gd name="T62" fmla="*/ 149 w 1686"/>
                  <a:gd name="T63" fmla="*/ 83 h 1104"/>
                  <a:gd name="T64" fmla="*/ 170 w 1686"/>
                  <a:gd name="T65" fmla="*/ 92 h 1104"/>
                  <a:gd name="T66" fmla="*/ 230 w 1686"/>
                  <a:gd name="T67" fmla="*/ 150 h 1104"/>
                  <a:gd name="T68" fmla="*/ 286 w 1686"/>
                  <a:gd name="T69" fmla="*/ 240 h 1104"/>
                  <a:gd name="T70" fmla="*/ 339 w 1686"/>
                  <a:gd name="T71" fmla="*/ 345 h 1104"/>
                  <a:gd name="T72" fmla="*/ 397 w 1686"/>
                  <a:gd name="T73" fmla="*/ 442 h 1104"/>
                  <a:gd name="T74" fmla="*/ 458 w 1686"/>
                  <a:gd name="T75" fmla="*/ 518 h 1104"/>
                  <a:gd name="T76" fmla="*/ 534 w 1686"/>
                  <a:gd name="T77" fmla="*/ 553 h 1104"/>
                  <a:gd name="T78" fmla="*/ 622 w 1686"/>
                  <a:gd name="T79" fmla="*/ 526 h 1104"/>
                  <a:gd name="T80" fmla="*/ 733 w 1686"/>
                  <a:gd name="T81" fmla="*/ 424 h 1104"/>
                  <a:gd name="T82" fmla="*/ 778 w 1686"/>
                  <a:gd name="T83" fmla="*/ 399 h 1104"/>
                  <a:gd name="T84" fmla="*/ 827 w 1686"/>
                  <a:gd name="T85" fmla="*/ 407 h 1104"/>
                  <a:gd name="T86" fmla="*/ 886 w 1686"/>
                  <a:gd name="T87" fmla="*/ 448 h 1104"/>
                  <a:gd name="T88" fmla="*/ 967 w 1686"/>
                  <a:gd name="T89" fmla="*/ 512 h 1104"/>
                  <a:gd name="T90" fmla="*/ 1078 w 1686"/>
                  <a:gd name="T91" fmla="*/ 588 h 1104"/>
                  <a:gd name="T92" fmla="*/ 1231 w 1686"/>
                  <a:gd name="T93" fmla="*/ 672 h 1104"/>
                  <a:gd name="T94" fmla="*/ 1430 w 1686"/>
                  <a:gd name="T95" fmla="*/ 757 h 1104"/>
                  <a:gd name="T96" fmla="*/ 1686 w 1686"/>
                  <a:gd name="T97" fmla="*/ 833 h 1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86" h="1104">
                    <a:moveTo>
                      <a:pt x="1686" y="833"/>
                    </a:moveTo>
                    <a:lnTo>
                      <a:pt x="1669" y="856"/>
                    </a:lnTo>
                    <a:lnTo>
                      <a:pt x="1643" y="882"/>
                    </a:lnTo>
                    <a:lnTo>
                      <a:pt x="1605" y="914"/>
                    </a:lnTo>
                    <a:lnTo>
                      <a:pt x="1557" y="949"/>
                    </a:lnTo>
                    <a:lnTo>
                      <a:pt x="1505" y="984"/>
                    </a:lnTo>
                    <a:lnTo>
                      <a:pt x="1444" y="1019"/>
                    </a:lnTo>
                    <a:lnTo>
                      <a:pt x="1379" y="1052"/>
                    </a:lnTo>
                    <a:lnTo>
                      <a:pt x="1312" y="1078"/>
                    </a:lnTo>
                    <a:lnTo>
                      <a:pt x="1266" y="1092"/>
                    </a:lnTo>
                    <a:lnTo>
                      <a:pt x="1201" y="1101"/>
                    </a:lnTo>
                    <a:lnTo>
                      <a:pt x="1128" y="1104"/>
                    </a:lnTo>
                    <a:lnTo>
                      <a:pt x="1053" y="1104"/>
                    </a:lnTo>
                    <a:lnTo>
                      <a:pt x="978" y="1101"/>
                    </a:lnTo>
                    <a:lnTo>
                      <a:pt x="913" y="1095"/>
                    </a:lnTo>
                    <a:lnTo>
                      <a:pt x="859" y="1090"/>
                    </a:lnTo>
                    <a:lnTo>
                      <a:pt x="824" y="1078"/>
                    </a:lnTo>
                    <a:lnTo>
                      <a:pt x="678" y="1046"/>
                    </a:lnTo>
                    <a:lnTo>
                      <a:pt x="526" y="982"/>
                    </a:lnTo>
                    <a:lnTo>
                      <a:pt x="374" y="888"/>
                    </a:lnTo>
                    <a:lnTo>
                      <a:pt x="237" y="766"/>
                    </a:lnTo>
                    <a:lnTo>
                      <a:pt x="119" y="614"/>
                    </a:lnTo>
                    <a:lnTo>
                      <a:pt x="38" y="436"/>
                    </a:lnTo>
                    <a:lnTo>
                      <a:pt x="0" y="232"/>
                    </a:lnTo>
                    <a:lnTo>
                      <a:pt x="14" y="0"/>
                    </a:lnTo>
                    <a:lnTo>
                      <a:pt x="17" y="3"/>
                    </a:lnTo>
                    <a:lnTo>
                      <a:pt x="29" y="10"/>
                    </a:lnTo>
                    <a:lnTo>
                      <a:pt x="49" y="22"/>
                    </a:lnTo>
                    <a:lnTo>
                      <a:pt x="73" y="36"/>
                    </a:lnTo>
                    <a:lnTo>
                      <a:pt x="100" y="54"/>
                    </a:lnTo>
                    <a:lnTo>
                      <a:pt x="125" y="68"/>
                    </a:lnTo>
                    <a:lnTo>
                      <a:pt x="149" y="83"/>
                    </a:lnTo>
                    <a:lnTo>
                      <a:pt x="170" y="92"/>
                    </a:lnTo>
                    <a:lnTo>
                      <a:pt x="230" y="150"/>
                    </a:lnTo>
                    <a:lnTo>
                      <a:pt x="286" y="240"/>
                    </a:lnTo>
                    <a:lnTo>
                      <a:pt x="339" y="345"/>
                    </a:lnTo>
                    <a:lnTo>
                      <a:pt x="397" y="442"/>
                    </a:lnTo>
                    <a:lnTo>
                      <a:pt x="458" y="518"/>
                    </a:lnTo>
                    <a:lnTo>
                      <a:pt x="534" y="553"/>
                    </a:lnTo>
                    <a:lnTo>
                      <a:pt x="622" y="526"/>
                    </a:lnTo>
                    <a:lnTo>
                      <a:pt x="733" y="424"/>
                    </a:lnTo>
                    <a:lnTo>
                      <a:pt x="778" y="399"/>
                    </a:lnTo>
                    <a:lnTo>
                      <a:pt x="827" y="407"/>
                    </a:lnTo>
                    <a:lnTo>
                      <a:pt x="886" y="448"/>
                    </a:lnTo>
                    <a:lnTo>
                      <a:pt x="967" y="512"/>
                    </a:lnTo>
                    <a:lnTo>
                      <a:pt x="1078" y="588"/>
                    </a:lnTo>
                    <a:lnTo>
                      <a:pt x="1231" y="672"/>
                    </a:lnTo>
                    <a:lnTo>
                      <a:pt x="1430" y="757"/>
                    </a:lnTo>
                    <a:lnTo>
                      <a:pt x="1686" y="833"/>
                    </a:lnTo>
                    <a:close/>
                  </a:path>
                </a:pathLst>
              </a:custGeom>
              <a:solidFill>
                <a:srgbClr val="B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1" name="Freeform 102"/>
              <p:cNvSpPr>
                <a:spLocks/>
              </p:cNvSpPr>
              <p:nvPr/>
            </p:nvSpPr>
            <p:spPr bwMode="auto">
              <a:xfrm>
                <a:off x="3951" y="3225"/>
                <a:ext cx="553" cy="362"/>
              </a:xfrm>
              <a:custGeom>
                <a:avLst/>
                <a:gdLst>
                  <a:gd name="T0" fmla="*/ 1657 w 1657"/>
                  <a:gd name="T1" fmla="*/ 860 h 1087"/>
                  <a:gd name="T2" fmla="*/ 1646 w 1657"/>
                  <a:gd name="T3" fmla="*/ 869 h 1087"/>
                  <a:gd name="T4" fmla="*/ 1622 w 1657"/>
                  <a:gd name="T5" fmla="*/ 890 h 1087"/>
                  <a:gd name="T6" fmla="*/ 1590 w 1657"/>
                  <a:gd name="T7" fmla="*/ 914 h 1087"/>
                  <a:gd name="T8" fmla="*/ 1549 w 1657"/>
                  <a:gd name="T9" fmla="*/ 939 h 1087"/>
                  <a:gd name="T10" fmla="*/ 1500 w 1657"/>
                  <a:gd name="T11" fmla="*/ 968 h 1087"/>
                  <a:gd name="T12" fmla="*/ 1441 w 1657"/>
                  <a:gd name="T13" fmla="*/ 1000 h 1087"/>
                  <a:gd name="T14" fmla="*/ 1379 w 1657"/>
                  <a:gd name="T15" fmla="*/ 1033 h 1087"/>
                  <a:gd name="T16" fmla="*/ 1312 w 1657"/>
                  <a:gd name="T17" fmla="*/ 1059 h 1087"/>
                  <a:gd name="T18" fmla="*/ 1266 w 1657"/>
                  <a:gd name="T19" fmla="*/ 1076 h 1087"/>
                  <a:gd name="T20" fmla="*/ 1201 w 1657"/>
                  <a:gd name="T21" fmla="*/ 1082 h 1087"/>
                  <a:gd name="T22" fmla="*/ 1126 w 1657"/>
                  <a:gd name="T23" fmla="*/ 1087 h 1087"/>
                  <a:gd name="T24" fmla="*/ 1050 w 1657"/>
                  <a:gd name="T25" fmla="*/ 1085 h 1087"/>
                  <a:gd name="T26" fmla="*/ 973 w 1657"/>
                  <a:gd name="T27" fmla="*/ 1082 h 1087"/>
                  <a:gd name="T28" fmla="*/ 908 w 1657"/>
                  <a:gd name="T29" fmla="*/ 1076 h 1087"/>
                  <a:gd name="T30" fmla="*/ 856 w 1657"/>
                  <a:gd name="T31" fmla="*/ 1071 h 1087"/>
                  <a:gd name="T32" fmla="*/ 824 w 1657"/>
                  <a:gd name="T33" fmla="*/ 1059 h 1087"/>
                  <a:gd name="T34" fmla="*/ 684 w 1657"/>
                  <a:gd name="T35" fmla="*/ 1030 h 1087"/>
                  <a:gd name="T36" fmla="*/ 534 w 1657"/>
                  <a:gd name="T37" fmla="*/ 968 h 1087"/>
                  <a:gd name="T38" fmla="*/ 386 w 1657"/>
                  <a:gd name="T39" fmla="*/ 881 h 1087"/>
                  <a:gd name="T40" fmla="*/ 245 w 1657"/>
                  <a:gd name="T41" fmla="*/ 761 h 1087"/>
                  <a:gd name="T42" fmla="*/ 128 w 1657"/>
                  <a:gd name="T43" fmla="*/ 612 h 1087"/>
                  <a:gd name="T44" fmla="*/ 44 w 1657"/>
                  <a:gd name="T45" fmla="*/ 434 h 1087"/>
                  <a:gd name="T46" fmla="*/ 0 w 1657"/>
                  <a:gd name="T47" fmla="*/ 230 h 1087"/>
                  <a:gd name="T48" fmla="*/ 8 w 1657"/>
                  <a:gd name="T49" fmla="*/ 0 h 1087"/>
                  <a:gd name="T50" fmla="*/ 11 w 1657"/>
                  <a:gd name="T51" fmla="*/ 5 h 1087"/>
                  <a:gd name="T52" fmla="*/ 22 w 1657"/>
                  <a:gd name="T53" fmla="*/ 11 h 1087"/>
                  <a:gd name="T54" fmla="*/ 41 w 1657"/>
                  <a:gd name="T55" fmla="*/ 26 h 1087"/>
                  <a:gd name="T56" fmla="*/ 65 w 1657"/>
                  <a:gd name="T57" fmla="*/ 40 h 1087"/>
                  <a:gd name="T58" fmla="*/ 90 w 1657"/>
                  <a:gd name="T59" fmla="*/ 54 h 1087"/>
                  <a:gd name="T60" fmla="*/ 116 w 1657"/>
                  <a:gd name="T61" fmla="*/ 70 h 1087"/>
                  <a:gd name="T62" fmla="*/ 140 w 1657"/>
                  <a:gd name="T63" fmla="*/ 84 h 1087"/>
                  <a:gd name="T64" fmla="*/ 164 w 1657"/>
                  <a:gd name="T65" fmla="*/ 96 h 1087"/>
                  <a:gd name="T66" fmla="*/ 227 w 1657"/>
                  <a:gd name="T67" fmla="*/ 157 h 1087"/>
                  <a:gd name="T68" fmla="*/ 286 w 1657"/>
                  <a:gd name="T69" fmla="*/ 248 h 1087"/>
                  <a:gd name="T70" fmla="*/ 339 w 1657"/>
                  <a:gd name="T71" fmla="*/ 356 h 1087"/>
                  <a:gd name="T72" fmla="*/ 391 w 1657"/>
                  <a:gd name="T73" fmla="*/ 455 h 1087"/>
                  <a:gd name="T74" fmla="*/ 453 w 1657"/>
                  <a:gd name="T75" fmla="*/ 537 h 1087"/>
                  <a:gd name="T76" fmla="*/ 523 w 1657"/>
                  <a:gd name="T77" fmla="*/ 574 h 1087"/>
                  <a:gd name="T78" fmla="*/ 611 w 1657"/>
                  <a:gd name="T79" fmla="*/ 558 h 1087"/>
                  <a:gd name="T80" fmla="*/ 722 w 1657"/>
                  <a:gd name="T81" fmla="*/ 458 h 1087"/>
                  <a:gd name="T82" fmla="*/ 763 w 1657"/>
                  <a:gd name="T83" fmla="*/ 417 h 1087"/>
                  <a:gd name="T84" fmla="*/ 803 w 1657"/>
                  <a:gd name="T85" fmla="*/ 420 h 1087"/>
                  <a:gd name="T86" fmla="*/ 856 w 1657"/>
                  <a:gd name="T87" fmla="*/ 458 h 1087"/>
                  <a:gd name="T88" fmla="*/ 929 w 1657"/>
                  <a:gd name="T89" fmla="*/ 523 h 1087"/>
                  <a:gd name="T90" fmla="*/ 1032 w 1657"/>
                  <a:gd name="T91" fmla="*/ 601 h 1087"/>
                  <a:gd name="T92" fmla="*/ 1180 w 1657"/>
                  <a:gd name="T93" fmla="*/ 691 h 1087"/>
                  <a:gd name="T94" fmla="*/ 1385 w 1657"/>
                  <a:gd name="T95" fmla="*/ 779 h 1087"/>
                  <a:gd name="T96" fmla="*/ 1657 w 1657"/>
                  <a:gd name="T97" fmla="*/ 860 h 10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57" h="1087">
                    <a:moveTo>
                      <a:pt x="1657" y="860"/>
                    </a:moveTo>
                    <a:lnTo>
                      <a:pt x="1646" y="869"/>
                    </a:lnTo>
                    <a:lnTo>
                      <a:pt x="1622" y="890"/>
                    </a:lnTo>
                    <a:lnTo>
                      <a:pt x="1590" y="914"/>
                    </a:lnTo>
                    <a:lnTo>
                      <a:pt x="1549" y="939"/>
                    </a:lnTo>
                    <a:lnTo>
                      <a:pt x="1500" y="968"/>
                    </a:lnTo>
                    <a:lnTo>
                      <a:pt x="1441" y="1000"/>
                    </a:lnTo>
                    <a:lnTo>
                      <a:pt x="1379" y="1033"/>
                    </a:lnTo>
                    <a:lnTo>
                      <a:pt x="1312" y="1059"/>
                    </a:lnTo>
                    <a:lnTo>
                      <a:pt x="1266" y="1076"/>
                    </a:lnTo>
                    <a:lnTo>
                      <a:pt x="1201" y="1082"/>
                    </a:lnTo>
                    <a:lnTo>
                      <a:pt x="1126" y="1087"/>
                    </a:lnTo>
                    <a:lnTo>
                      <a:pt x="1050" y="1085"/>
                    </a:lnTo>
                    <a:lnTo>
                      <a:pt x="973" y="1082"/>
                    </a:lnTo>
                    <a:lnTo>
                      <a:pt x="908" y="1076"/>
                    </a:lnTo>
                    <a:lnTo>
                      <a:pt x="856" y="1071"/>
                    </a:lnTo>
                    <a:lnTo>
                      <a:pt x="824" y="1059"/>
                    </a:lnTo>
                    <a:lnTo>
                      <a:pt x="684" y="1030"/>
                    </a:lnTo>
                    <a:lnTo>
                      <a:pt x="534" y="968"/>
                    </a:lnTo>
                    <a:lnTo>
                      <a:pt x="386" y="881"/>
                    </a:lnTo>
                    <a:lnTo>
                      <a:pt x="245" y="761"/>
                    </a:lnTo>
                    <a:lnTo>
                      <a:pt x="128" y="612"/>
                    </a:lnTo>
                    <a:lnTo>
                      <a:pt x="44" y="434"/>
                    </a:lnTo>
                    <a:lnTo>
                      <a:pt x="0" y="230"/>
                    </a:lnTo>
                    <a:lnTo>
                      <a:pt x="8" y="0"/>
                    </a:lnTo>
                    <a:lnTo>
                      <a:pt x="11" y="5"/>
                    </a:lnTo>
                    <a:lnTo>
                      <a:pt x="22" y="11"/>
                    </a:lnTo>
                    <a:lnTo>
                      <a:pt x="41" y="26"/>
                    </a:lnTo>
                    <a:lnTo>
                      <a:pt x="65" y="40"/>
                    </a:lnTo>
                    <a:lnTo>
                      <a:pt x="90" y="54"/>
                    </a:lnTo>
                    <a:lnTo>
                      <a:pt x="116" y="70"/>
                    </a:lnTo>
                    <a:lnTo>
                      <a:pt x="140" y="84"/>
                    </a:lnTo>
                    <a:lnTo>
                      <a:pt x="164" y="96"/>
                    </a:lnTo>
                    <a:lnTo>
                      <a:pt x="227" y="157"/>
                    </a:lnTo>
                    <a:lnTo>
                      <a:pt x="286" y="248"/>
                    </a:lnTo>
                    <a:lnTo>
                      <a:pt x="339" y="356"/>
                    </a:lnTo>
                    <a:lnTo>
                      <a:pt x="391" y="455"/>
                    </a:lnTo>
                    <a:lnTo>
                      <a:pt x="453" y="537"/>
                    </a:lnTo>
                    <a:lnTo>
                      <a:pt x="523" y="574"/>
                    </a:lnTo>
                    <a:lnTo>
                      <a:pt x="611" y="558"/>
                    </a:lnTo>
                    <a:lnTo>
                      <a:pt x="722" y="458"/>
                    </a:lnTo>
                    <a:lnTo>
                      <a:pt x="763" y="417"/>
                    </a:lnTo>
                    <a:lnTo>
                      <a:pt x="803" y="420"/>
                    </a:lnTo>
                    <a:lnTo>
                      <a:pt x="856" y="458"/>
                    </a:lnTo>
                    <a:lnTo>
                      <a:pt x="929" y="523"/>
                    </a:lnTo>
                    <a:lnTo>
                      <a:pt x="1032" y="601"/>
                    </a:lnTo>
                    <a:lnTo>
                      <a:pt x="1180" y="691"/>
                    </a:lnTo>
                    <a:lnTo>
                      <a:pt x="1385" y="779"/>
                    </a:lnTo>
                    <a:lnTo>
                      <a:pt x="1657" y="860"/>
                    </a:lnTo>
                    <a:close/>
                  </a:path>
                </a:pathLst>
              </a:custGeom>
              <a:solidFill>
                <a:srgbClr val="A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2" name="Freeform 103"/>
              <p:cNvSpPr>
                <a:spLocks/>
              </p:cNvSpPr>
              <p:nvPr/>
            </p:nvSpPr>
            <p:spPr bwMode="auto">
              <a:xfrm>
                <a:off x="3957" y="3237"/>
                <a:ext cx="543" cy="349"/>
              </a:xfrm>
              <a:custGeom>
                <a:avLst/>
                <a:gdLst>
                  <a:gd name="T0" fmla="*/ 1629 w 1629"/>
                  <a:gd name="T1" fmla="*/ 831 h 1047"/>
                  <a:gd name="T2" fmla="*/ 1617 w 1629"/>
                  <a:gd name="T3" fmla="*/ 844 h 1047"/>
                  <a:gd name="T4" fmla="*/ 1591 w 1629"/>
                  <a:gd name="T5" fmla="*/ 860 h 1047"/>
                  <a:gd name="T6" fmla="*/ 1556 w 1629"/>
                  <a:gd name="T7" fmla="*/ 884 h 1047"/>
                  <a:gd name="T8" fmla="*/ 1512 w 1629"/>
                  <a:gd name="T9" fmla="*/ 909 h 1047"/>
                  <a:gd name="T10" fmla="*/ 1459 w 1629"/>
                  <a:gd name="T11" fmla="*/ 939 h 1047"/>
                  <a:gd name="T12" fmla="*/ 1397 w 1629"/>
                  <a:gd name="T13" fmla="*/ 968 h 1047"/>
                  <a:gd name="T14" fmla="*/ 1333 w 1629"/>
                  <a:gd name="T15" fmla="*/ 998 h 1047"/>
                  <a:gd name="T16" fmla="*/ 1266 w 1629"/>
                  <a:gd name="T17" fmla="*/ 1024 h 1047"/>
                  <a:gd name="T18" fmla="*/ 1219 w 1629"/>
                  <a:gd name="T19" fmla="*/ 1038 h 1047"/>
                  <a:gd name="T20" fmla="*/ 1155 w 1629"/>
                  <a:gd name="T21" fmla="*/ 1044 h 1047"/>
                  <a:gd name="T22" fmla="*/ 1085 w 1629"/>
                  <a:gd name="T23" fmla="*/ 1047 h 1047"/>
                  <a:gd name="T24" fmla="*/ 1012 w 1629"/>
                  <a:gd name="T25" fmla="*/ 1044 h 1047"/>
                  <a:gd name="T26" fmla="*/ 939 w 1629"/>
                  <a:gd name="T27" fmla="*/ 1038 h 1047"/>
                  <a:gd name="T28" fmla="*/ 875 w 1629"/>
                  <a:gd name="T29" fmla="*/ 1030 h 1047"/>
                  <a:gd name="T30" fmla="*/ 821 w 1629"/>
                  <a:gd name="T31" fmla="*/ 1024 h 1047"/>
                  <a:gd name="T32" fmla="*/ 789 w 1629"/>
                  <a:gd name="T33" fmla="*/ 1012 h 1047"/>
                  <a:gd name="T34" fmla="*/ 659 w 1629"/>
                  <a:gd name="T35" fmla="*/ 984 h 1047"/>
                  <a:gd name="T36" fmla="*/ 514 w 1629"/>
                  <a:gd name="T37" fmla="*/ 925 h 1047"/>
                  <a:gd name="T38" fmla="*/ 371 w 1629"/>
                  <a:gd name="T39" fmla="*/ 837 h 1047"/>
                  <a:gd name="T40" fmla="*/ 237 w 1629"/>
                  <a:gd name="T41" fmla="*/ 723 h 1047"/>
                  <a:gd name="T42" fmla="*/ 126 w 1629"/>
                  <a:gd name="T43" fmla="*/ 583 h 1047"/>
                  <a:gd name="T44" fmla="*/ 43 w 1629"/>
                  <a:gd name="T45" fmla="*/ 415 h 1047"/>
                  <a:gd name="T46" fmla="*/ 0 w 1629"/>
                  <a:gd name="T47" fmla="*/ 221 h 1047"/>
                  <a:gd name="T48" fmla="*/ 8 w 1629"/>
                  <a:gd name="T49" fmla="*/ 0 h 1047"/>
                  <a:gd name="T50" fmla="*/ 12 w 1629"/>
                  <a:gd name="T51" fmla="*/ 5 h 1047"/>
                  <a:gd name="T52" fmla="*/ 24 w 1629"/>
                  <a:gd name="T53" fmla="*/ 14 h 1047"/>
                  <a:gd name="T54" fmla="*/ 41 w 1629"/>
                  <a:gd name="T55" fmla="*/ 26 h 1047"/>
                  <a:gd name="T56" fmla="*/ 64 w 1629"/>
                  <a:gd name="T57" fmla="*/ 40 h 1047"/>
                  <a:gd name="T58" fmla="*/ 91 w 1629"/>
                  <a:gd name="T59" fmla="*/ 54 h 1047"/>
                  <a:gd name="T60" fmla="*/ 120 w 1629"/>
                  <a:gd name="T61" fmla="*/ 73 h 1047"/>
                  <a:gd name="T62" fmla="*/ 147 w 1629"/>
                  <a:gd name="T63" fmla="*/ 89 h 1047"/>
                  <a:gd name="T64" fmla="*/ 169 w 1629"/>
                  <a:gd name="T65" fmla="*/ 108 h 1047"/>
                  <a:gd name="T66" fmla="*/ 231 w 1629"/>
                  <a:gd name="T67" fmla="*/ 167 h 1047"/>
                  <a:gd name="T68" fmla="*/ 287 w 1629"/>
                  <a:gd name="T69" fmla="*/ 251 h 1047"/>
                  <a:gd name="T70" fmla="*/ 339 w 1629"/>
                  <a:gd name="T71" fmla="*/ 353 h 1047"/>
                  <a:gd name="T72" fmla="*/ 392 w 1629"/>
                  <a:gd name="T73" fmla="*/ 445 h 1047"/>
                  <a:gd name="T74" fmla="*/ 450 w 1629"/>
                  <a:gd name="T75" fmla="*/ 518 h 1047"/>
                  <a:gd name="T76" fmla="*/ 521 w 1629"/>
                  <a:gd name="T77" fmla="*/ 553 h 1047"/>
                  <a:gd name="T78" fmla="*/ 605 w 1629"/>
                  <a:gd name="T79" fmla="*/ 534 h 1047"/>
                  <a:gd name="T80" fmla="*/ 711 w 1629"/>
                  <a:gd name="T81" fmla="*/ 440 h 1047"/>
                  <a:gd name="T82" fmla="*/ 751 w 1629"/>
                  <a:gd name="T83" fmla="*/ 405 h 1047"/>
                  <a:gd name="T84" fmla="*/ 789 w 1629"/>
                  <a:gd name="T85" fmla="*/ 408 h 1047"/>
                  <a:gd name="T86" fmla="*/ 842 w 1629"/>
                  <a:gd name="T87" fmla="*/ 445 h 1047"/>
                  <a:gd name="T88" fmla="*/ 912 w 1629"/>
                  <a:gd name="T89" fmla="*/ 507 h 1047"/>
                  <a:gd name="T90" fmla="*/ 1017 w 1629"/>
                  <a:gd name="T91" fmla="*/ 586 h 1047"/>
                  <a:gd name="T92" fmla="*/ 1163 w 1629"/>
                  <a:gd name="T93" fmla="*/ 671 h 1047"/>
                  <a:gd name="T94" fmla="*/ 1362 w 1629"/>
                  <a:gd name="T95" fmla="*/ 755 h 1047"/>
                  <a:gd name="T96" fmla="*/ 1629 w 1629"/>
                  <a:gd name="T97" fmla="*/ 831 h 10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29" h="1047">
                    <a:moveTo>
                      <a:pt x="1629" y="831"/>
                    </a:moveTo>
                    <a:lnTo>
                      <a:pt x="1617" y="844"/>
                    </a:lnTo>
                    <a:lnTo>
                      <a:pt x="1591" y="860"/>
                    </a:lnTo>
                    <a:lnTo>
                      <a:pt x="1556" y="884"/>
                    </a:lnTo>
                    <a:lnTo>
                      <a:pt x="1512" y="909"/>
                    </a:lnTo>
                    <a:lnTo>
                      <a:pt x="1459" y="939"/>
                    </a:lnTo>
                    <a:lnTo>
                      <a:pt x="1397" y="968"/>
                    </a:lnTo>
                    <a:lnTo>
                      <a:pt x="1333" y="998"/>
                    </a:lnTo>
                    <a:lnTo>
                      <a:pt x="1266" y="1024"/>
                    </a:lnTo>
                    <a:lnTo>
                      <a:pt x="1219" y="1038"/>
                    </a:lnTo>
                    <a:lnTo>
                      <a:pt x="1155" y="1044"/>
                    </a:lnTo>
                    <a:lnTo>
                      <a:pt x="1085" y="1047"/>
                    </a:lnTo>
                    <a:lnTo>
                      <a:pt x="1012" y="1044"/>
                    </a:lnTo>
                    <a:lnTo>
                      <a:pt x="939" y="1038"/>
                    </a:lnTo>
                    <a:lnTo>
                      <a:pt x="875" y="1030"/>
                    </a:lnTo>
                    <a:lnTo>
                      <a:pt x="821" y="1024"/>
                    </a:lnTo>
                    <a:lnTo>
                      <a:pt x="789" y="1012"/>
                    </a:lnTo>
                    <a:lnTo>
                      <a:pt x="659" y="984"/>
                    </a:lnTo>
                    <a:lnTo>
                      <a:pt x="514" y="925"/>
                    </a:lnTo>
                    <a:lnTo>
                      <a:pt x="371" y="837"/>
                    </a:lnTo>
                    <a:lnTo>
                      <a:pt x="237" y="723"/>
                    </a:lnTo>
                    <a:lnTo>
                      <a:pt x="126" y="583"/>
                    </a:lnTo>
                    <a:lnTo>
                      <a:pt x="43" y="415"/>
                    </a:lnTo>
                    <a:lnTo>
                      <a:pt x="0" y="221"/>
                    </a:lnTo>
                    <a:lnTo>
                      <a:pt x="8" y="0"/>
                    </a:lnTo>
                    <a:lnTo>
                      <a:pt x="12" y="5"/>
                    </a:lnTo>
                    <a:lnTo>
                      <a:pt x="24" y="14"/>
                    </a:lnTo>
                    <a:lnTo>
                      <a:pt x="41" y="26"/>
                    </a:lnTo>
                    <a:lnTo>
                      <a:pt x="64" y="40"/>
                    </a:lnTo>
                    <a:lnTo>
                      <a:pt x="91" y="54"/>
                    </a:lnTo>
                    <a:lnTo>
                      <a:pt x="120" y="73"/>
                    </a:lnTo>
                    <a:lnTo>
                      <a:pt x="147" y="89"/>
                    </a:lnTo>
                    <a:lnTo>
                      <a:pt x="169" y="108"/>
                    </a:lnTo>
                    <a:lnTo>
                      <a:pt x="231" y="167"/>
                    </a:lnTo>
                    <a:lnTo>
                      <a:pt x="287" y="251"/>
                    </a:lnTo>
                    <a:lnTo>
                      <a:pt x="339" y="353"/>
                    </a:lnTo>
                    <a:lnTo>
                      <a:pt x="392" y="445"/>
                    </a:lnTo>
                    <a:lnTo>
                      <a:pt x="450" y="518"/>
                    </a:lnTo>
                    <a:lnTo>
                      <a:pt x="521" y="553"/>
                    </a:lnTo>
                    <a:lnTo>
                      <a:pt x="605" y="534"/>
                    </a:lnTo>
                    <a:lnTo>
                      <a:pt x="711" y="440"/>
                    </a:lnTo>
                    <a:lnTo>
                      <a:pt x="751" y="405"/>
                    </a:lnTo>
                    <a:lnTo>
                      <a:pt x="789" y="408"/>
                    </a:lnTo>
                    <a:lnTo>
                      <a:pt x="842" y="445"/>
                    </a:lnTo>
                    <a:lnTo>
                      <a:pt x="912" y="507"/>
                    </a:lnTo>
                    <a:lnTo>
                      <a:pt x="1017" y="586"/>
                    </a:lnTo>
                    <a:lnTo>
                      <a:pt x="1163" y="671"/>
                    </a:lnTo>
                    <a:lnTo>
                      <a:pt x="1362" y="755"/>
                    </a:lnTo>
                    <a:lnTo>
                      <a:pt x="1629" y="831"/>
                    </a:lnTo>
                    <a:close/>
                  </a:path>
                </a:pathLst>
              </a:custGeom>
              <a:solidFill>
                <a:srgbClr val="A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3" name="Freeform 104"/>
              <p:cNvSpPr>
                <a:spLocks/>
              </p:cNvSpPr>
              <p:nvPr/>
            </p:nvSpPr>
            <p:spPr bwMode="auto">
              <a:xfrm>
                <a:off x="3962" y="3249"/>
                <a:ext cx="534" cy="335"/>
              </a:xfrm>
              <a:custGeom>
                <a:avLst/>
                <a:gdLst>
                  <a:gd name="T0" fmla="*/ 1602 w 1602"/>
                  <a:gd name="T1" fmla="*/ 806 h 1003"/>
                  <a:gd name="T2" fmla="*/ 1590 w 1602"/>
                  <a:gd name="T3" fmla="*/ 814 h 1003"/>
                  <a:gd name="T4" fmla="*/ 1562 w 1602"/>
                  <a:gd name="T5" fmla="*/ 831 h 1003"/>
                  <a:gd name="T6" fmla="*/ 1522 w 1602"/>
                  <a:gd name="T7" fmla="*/ 852 h 1003"/>
                  <a:gd name="T8" fmla="*/ 1476 w 1602"/>
                  <a:gd name="T9" fmla="*/ 878 h 1003"/>
                  <a:gd name="T10" fmla="*/ 1420 w 1602"/>
                  <a:gd name="T11" fmla="*/ 904 h 1003"/>
                  <a:gd name="T12" fmla="*/ 1360 w 1602"/>
                  <a:gd name="T13" fmla="*/ 933 h 1003"/>
                  <a:gd name="T14" fmla="*/ 1295 w 1602"/>
                  <a:gd name="T15" fmla="*/ 960 h 1003"/>
                  <a:gd name="T16" fmla="*/ 1231 w 1602"/>
                  <a:gd name="T17" fmla="*/ 979 h 1003"/>
                  <a:gd name="T18" fmla="*/ 1180 w 1602"/>
                  <a:gd name="T19" fmla="*/ 995 h 1003"/>
                  <a:gd name="T20" fmla="*/ 1116 w 1602"/>
                  <a:gd name="T21" fmla="*/ 1000 h 1003"/>
                  <a:gd name="T22" fmla="*/ 1046 w 1602"/>
                  <a:gd name="T23" fmla="*/ 1003 h 1003"/>
                  <a:gd name="T24" fmla="*/ 973 w 1602"/>
                  <a:gd name="T25" fmla="*/ 998 h 1003"/>
                  <a:gd name="T26" fmla="*/ 903 w 1602"/>
                  <a:gd name="T27" fmla="*/ 995 h 1003"/>
                  <a:gd name="T28" fmla="*/ 838 w 1602"/>
                  <a:gd name="T29" fmla="*/ 986 h 1003"/>
                  <a:gd name="T30" fmla="*/ 789 w 1602"/>
                  <a:gd name="T31" fmla="*/ 974 h 1003"/>
                  <a:gd name="T32" fmla="*/ 757 w 1602"/>
                  <a:gd name="T33" fmla="*/ 965 h 1003"/>
                  <a:gd name="T34" fmla="*/ 628 w 1602"/>
                  <a:gd name="T35" fmla="*/ 933 h 1003"/>
                  <a:gd name="T36" fmla="*/ 494 w 1602"/>
                  <a:gd name="T37" fmla="*/ 878 h 1003"/>
                  <a:gd name="T38" fmla="*/ 356 w 1602"/>
                  <a:gd name="T39" fmla="*/ 793 h 1003"/>
                  <a:gd name="T40" fmla="*/ 230 w 1602"/>
                  <a:gd name="T41" fmla="*/ 685 h 1003"/>
                  <a:gd name="T42" fmla="*/ 122 w 1602"/>
                  <a:gd name="T43" fmla="*/ 550 h 1003"/>
                  <a:gd name="T44" fmla="*/ 44 w 1602"/>
                  <a:gd name="T45" fmla="*/ 393 h 1003"/>
                  <a:gd name="T46" fmla="*/ 0 w 1602"/>
                  <a:gd name="T47" fmla="*/ 210 h 1003"/>
                  <a:gd name="T48" fmla="*/ 6 w 1602"/>
                  <a:gd name="T49" fmla="*/ 0 h 1003"/>
                  <a:gd name="T50" fmla="*/ 9 w 1602"/>
                  <a:gd name="T51" fmla="*/ 5 h 1003"/>
                  <a:gd name="T52" fmla="*/ 23 w 1602"/>
                  <a:gd name="T53" fmla="*/ 14 h 1003"/>
                  <a:gd name="T54" fmla="*/ 44 w 1602"/>
                  <a:gd name="T55" fmla="*/ 26 h 1003"/>
                  <a:gd name="T56" fmla="*/ 68 w 1602"/>
                  <a:gd name="T57" fmla="*/ 40 h 1003"/>
                  <a:gd name="T58" fmla="*/ 93 w 1602"/>
                  <a:gd name="T59" fmla="*/ 54 h 1003"/>
                  <a:gd name="T60" fmla="*/ 122 w 1602"/>
                  <a:gd name="T61" fmla="*/ 75 h 1003"/>
                  <a:gd name="T62" fmla="*/ 152 w 1602"/>
                  <a:gd name="T63" fmla="*/ 96 h 1003"/>
                  <a:gd name="T64" fmla="*/ 178 w 1602"/>
                  <a:gd name="T65" fmla="*/ 116 h 1003"/>
                  <a:gd name="T66" fmla="*/ 237 w 1602"/>
                  <a:gd name="T67" fmla="*/ 172 h 1003"/>
                  <a:gd name="T68" fmla="*/ 289 w 1602"/>
                  <a:gd name="T69" fmla="*/ 253 h 1003"/>
                  <a:gd name="T70" fmla="*/ 342 w 1602"/>
                  <a:gd name="T71" fmla="*/ 347 h 1003"/>
                  <a:gd name="T72" fmla="*/ 394 w 1602"/>
                  <a:gd name="T73" fmla="*/ 434 h 1003"/>
                  <a:gd name="T74" fmla="*/ 450 w 1602"/>
                  <a:gd name="T75" fmla="*/ 501 h 1003"/>
                  <a:gd name="T76" fmla="*/ 518 w 1602"/>
                  <a:gd name="T77" fmla="*/ 531 h 1003"/>
                  <a:gd name="T78" fmla="*/ 596 w 1602"/>
                  <a:gd name="T79" fmla="*/ 510 h 1003"/>
                  <a:gd name="T80" fmla="*/ 696 w 1602"/>
                  <a:gd name="T81" fmla="*/ 420 h 1003"/>
                  <a:gd name="T82" fmla="*/ 736 w 1602"/>
                  <a:gd name="T83" fmla="*/ 385 h 1003"/>
                  <a:gd name="T84" fmla="*/ 777 w 1602"/>
                  <a:gd name="T85" fmla="*/ 391 h 1003"/>
                  <a:gd name="T86" fmla="*/ 827 w 1602"/>
                  <a:gd name="T87" fmla="*/ 429 h 1003"/>
                  <a:gd name="T88" fmla="*/ 900 w 1602"/>
                  <a:gd name="T89" fmla="*/ 490 h 1003"/>
                  <a:gd name="T90" fmla="*/ 1002 w 1602"/>
                  <a:gd name="T91" fmla="*/ 569 h 1003"/>
                  <a:gd name="T92" fmla="*/ 1148 w 1602"/>
                  <a:gd name="T93" fmla="*/ 653 h 1003"/>
                  <a:gd name="T94" fmla="*/ 1344 w 1602"/>
                  <a:gd name="T95" fmla="*/ 735 h 1003"/>
                  <a:gd name="T96" fmla="*/ 1602 w 1602"/>
                  <a:gd name="T97" fmla="*/ 806 h 10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02" h="1003">
                    <a:moveTo>
                      <a:pt x="1602" y="806"/>
                    </a:moveTo>
                    <a:lnTo>
                      <a:pt x="1590" y="814"/>
                    </a:lnTo>
                    <a:lnTo>
                      <a:pt x="1562" y="831"/>
                    </a:lnTo>
                    <a:lnTo>
                      <a:pt x="1522" y="852"/>
                    </a:lnTo>
                    <a:lnTo>
                      <a:pt x="1476" y="878"/>
                    </a:lnTo>
                    <a:lnTo>
                      <a:pt x="1420" y="904"/>
                    </a:lnTo>
                    <a:lnTo>
                      <a:pt x="1360" y="933"/>
                    </a:lnTo>
                    <a:lnTo>
                      <a:pt x="1295" y="960"/>
                    </a:lnTo>
                    <a:lnTo>
                      <a:pt x="1231" y="979"/>
                    </a:lnTo>
                    <a:lnTo>
                      <a:pt x="1180" y="995"/>
                    </a:lnTo>
                    <a:lnTo>
                      <a:pt x="1116" y="1000"/>
                    </a:lnTo>
                    <a:lnTo>
                      <a:pt x="1046" y="1003"/>
                    </a:lnTo>
                    <a:lnTo>
                      <a:pt x="973" y="998"/>
                    </a:lnTo>
                    <a:lnTo>
                      <a:pt x="903" y="995"/>
                    </a:lnTo>
                    <a:lnTo>
                      <a:pt x="838" y="986"/>
                    </a:lnTo>
                    <a:lnTo>
                      <a:pt x="789" y="974"/>
                    </a:lnTo>
                    <a:lnTo>
                      <a:pt x="757" y="965"/>
                    </a:lnTo>
                    <a:lnTo>
                      <a:pt x="628" y="933"/>
                    </a:lnTo>
                    <a:lnTo>
                      <a:pt x="494" y="878"/>
                    </a:lnTo>
                    <a:lnTo>
                      <a:pt x="356" y="793"/>
                    </a:lnTo>
                    <a:lnTo>
                      <a:pt x="230" y="685"/>
                    </a:lnTo>
                    <a:lnTo>
                      <a:pt x="122" y="550"/>
                    </a:lnTo>
                    <a:lnTo>
                      <a:pt x="44" y="393"/>
                    </a:lnTo>
                    <a:lnTo>
                      <a:pt x="0" y="210"/>
                    </a:lnTo>
                    <a:lnTo>
                      <a:pt x="6" y="0"/>
                    </a:lnTo>
                    <a:lnTo>
                      <a:pt x="9" y="5"/>
                    </a:lnTo>
                    <a:lnTo>
                      <a:pt x="23" y="14"/>
                    </a:lnTo>
                    <a:lnTo>
                      <a:pt x="44" y="26"/>
                    </a:lnTo>
                    <a:lnTo>
                      <a:pt x="68" y="40"/>
                    </a:lnTo>
                    <a:lnTo>
                      <a:pt x="93" y="54"/>
                    </a:lnTo>
                    <a:lnTo>
                      <a:pt x="122" y="75"/>
                    </a:lnTo>
                    <a:lnTo>
                      <a:pt x="152" y="96"/>
                    </a:lnTo>
                    <a:lnTo>
                      <a:pt x="178" y="116"/>
                    </a:lnTo>
                    <a:lnTo>
                      <a:pt x="237" y="172"/>
                    </a:lnTo>
                    <a:lnTo>
                      <a:pt x="289" y="253"/>
                    </a:lnTo>
                    <a:lnTo>
                      <a:pt x="342" y="347"/>
                    </a:lnTo>
                    <a:lnTo>
                      <a:pt x="394" y="434"/>
                    </a:lnTo>
                    <a:lnTo>
                      <a:pt x="450" y="501"/>
                    </a:lnTo>
                    <a:lnTo>
                      <a:pt x="518" y="531"/>
                    </a:lnTo>
                    <a:lnTo>
                      <a:pt x="596" y="510"/>
                    </a:lnTo>
                    <a:lnTo>
                      <a:pt x="696" y="420"/>
                    </a:lnTo>
                    <a:lnTo>
                      <a:pt x="736" y="385"/>
                    </a:lnTo>
                    <a:lnTo>
                      <a:pt x="777" y="391"/>
                    </a:lnTo>
                    <a:lnTo>
                      <a:pt x="827" y="429"/>
                    </a:lnTo>
                    <a:lnTo>
                      <a:pt x="900" y="490"/>
                    </a:lnTo>
                    <a:lnTo>
                      <a:pt x="1002" y="569"/>
                    </a:lnTo>
                    <a:lnTo>
                      <a:pt x="1148" y="653"/>
                    </a:lnTo>
                    <a:lnTo>
                      <a:pt x="1344" y="735"/>
                    </a:lnTo>
                    <a:lnTo>
                      <a:pt x="1602" y="806"/>
                    </a:lnTo>
                    <a:close/>
                  </a:path>
                </a:pathLst>
              </a:custGeom>
              <a:solidFill>
                <a:srgbClr val="A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4" name="Freeform 105"/>
              <p:cNvSpPr>
                <a:spLocks/>
              </p:cNvSpPr>
              <p:nvPr/>
            </p:nvSpPr>
            <p:spPr bwMode="auto">
              <a:xfrm>
                <a:off x="3968" y="3261"/>
                <a:ext cx="524" cy="321"/>
              </a:xfrm>
              <a:custGeom>
                <a:avLst/>
                <a:gdLst>
                  <a:gd name="T0" fmla="*/ 1573 w 1573"/>
                  <a:gd name="T1" fmla="*/ 776 h 963"/>
                  <a:gd name="T2" fmla="*/ 1559 w 1573"/>
                  <a:gd name="T3" fmla="*/ 787 h 963"/>
                  <a:gd name="T4" fmla="*/ 1529 w 1573"/>
                  <a:gd name="T5" fmla="*/ 806 h 963"/>
                  <a:gd name="T6" fmla="*/ 1489 w 1573"/>
                  <a:gd name="T7" fmla="*/ 825 h 963"/>
                  <a:gd name="T8" fmla="*/ 1438 w 1573"/>
                  <a:gd name="T9" fmla="*/ 849 h 963"/>
                  <a:gd name="T10" fmla="*/ 1381 w 1573"/>
                  <a:gd name="T11" fmla="*/ 876 h 963"/>
                  <a:gd name="T12" fmla="*/ 1316 w 1573"/>
                  <a:gd name="T13" fmla="*/ 901 h 963"/>
                  <a:gd name="T14" fmla="*/ 1249 w 1573"/>
                  <a:gd name="T15" fmla="*/ 925 h 963"/>
                  <a:gd name="T16" fmla="*/ 1185 w 1573"/>
                  <a:gd name="T17" fmla="*/ 944 h 963"/>
                  <a:gd name="T18" fmla="*/ 1134 w 1573"/>
                  <a:gd name="T19" fmla="*/ 957 h 963"/>
                  <a:gd name="T20" fmla="*/ 1074 w 1573"/>
                  <a:gd name="T21" fmla="*/ 963 h 963"/>
                  <a:gd name="T22" fmla="*/ 1006 w 1573"/>
                  <a:gd name="T23" fmla="*/ 963 h 963"/>
                  <a:gd name="T24" fmla="*/ 936 w 1573"/>
                  <a:gd name="T25" fmla="*/ 960 h 963"/>
                  <a:gd name="T26" fmla="*/ 866 w 1573"/>
                  <a:gd name="T27" fmla="*/ 954 h 963"/>
                  <a:gd name="T28" fmla="*/ 805 w 1573"/>
                  <a:gd name="T29" fmla="*/ 944 h 963"/>
                  <a:gd name="T30" fmla="*/ 751 w 1573"/>
                  <a:gd name="T31" fmla="*/ 933 h 963"/>
                  <a:gd name="T32" fmla="*/ 719 w 1573"/>
                  <a:gd name="T33" fmla="*/ 925 h 963"/>
                  <a:gd name="T34" fmla="*/ 597 w 1573"/>
                  <a:gd name="T35" fmla="*/ 892 h 963"/>
                  <a:gd name="T36" fmla="*/ 468 w 1573"/>
                  <a:gd name="T37" fmla="*/ 836 h 963"/>
                  <a:gd name="T38" fmla="*/ 339 w 1573"/>
                  <a:gd name="T39" fmla="*/ 755 h 963"/>
                  <a:gd name="T40" fmla="*/ 220 w 1573"/>
                  <a:gd name="T41" fmla="*/ 650 h 963"/>
                  <a:gd name="T42" fmla="*/ 118 w 1573"/>
                  <a:gd name="T43" fmla="*/ 525 h 963"/>
                  <a:gd name="T44" fmla="*/ 41 w 1573"/>
                  <a:gd name="T45" fmla="*/ 372 h 963"/>
                  <a:gd name="T46" fmla="*/ 0 w 1573"/>
                  <a:gd name="T47" fmla="*/ 197 h 963"/>
                  <a:gd name="T48" fmla="*/ 0 w 1573"/>
                  <a:gd name="T49" fmla="*/ 0 h 963"/>
                  <a:gd name="T50" fmla="*/ 6 w 1573"/>
                  <a:gd name="T51" fmla="*/ 5 h 963"/>
                  <a:gd name="T52" fmla="*/ 21 w 1573"/>
                  <a:gd name="T53" fmla="*/ 14 h 963"/>
                  <a:gd name="T54" fmla="*/ 38 w 1573"/>
                  <a:gd name="T55" fmla="*/ 26 h 963"/>
                  <a:gd name="T56" fmla="*/ 65 w 1573"/>
                  <a:gd name="T57" fmla="*/ 40 h 963"/>
                  <a:gd name="T58" fmla="*/ 94 w 1573"/>
                  <a:gd name="T59" fmla="*/ 59 h 963"/>
                  <a:gd name="T60" fmla="*/ 123 w 1573"/>
                  <a:gd name="T61" fmla="*/ 78 h 963"/>
                  <a:gd name="T62" fmla="*/ 153 w 1573"/>
                  <a:gd name="T63" fmla="*/ 102 h 963"/>
                  <a:gd name="T64" fmla="*/ 185 w 1573"/>
                  <a:gd name="T65" fmla="*/ 124 h 963"/>
                  <a:gd name="T66" fmla="*/ 240 w 1573"/>
                  <a:gd name="T67" fmla="*/ 180 h 963"/>
                  <a:gd name="T68" fmla="*/ 290 w 1573"/>
                  <a:gd name="T69" fmla="*/ 256 h 963"/>
                  <a:gd name="T70" fmla="*/ 342 w 1573"/>
                  <a:gd name="T71" fmla="*/ 344 h 963"/>
                  <a:gd name="T72" fmla="*/ 393 w 1573"/>
                  <a:gd name="T73" fmla="*/ 426 h 963"/>
                  <a:gd name="T74" fmla="*/ 447 w 1573"/>
                  <a:gd name="T75" fmla="*/ 487 h 963"/>
                  <a:gd name="T76" fmla="*/ 515 w 1573"/>
                  <a:gd name="T77" fmla="*/ 513 h 963"/>
                  <a:gd name="T78" fmla="*/ 592 w 1573"/>
                  <a:gd name="T79" fmla="*/ 490 h 963"/>
                  <a:gd name="T80" fmla="*/ 684 w 1573"/>
                  <a:gd name="T81" fmla="*/ 402 h 963"/>
                  <a:gd name="T82" fmla="*/ 722 w 1573"/>
                  <a:gd name="T83" fmla="*/ 370 h 963"/>
                  <a:gd name="T84" fmla="*/ 760 w 1573"/>
                  <a:gd name="T85" fmla="*/ 379 h 963"/>
                  <a:gd name="T86" fmla="*/ 810 w 1573"/>
                  <a:gd name="T87" fmla="*/ 417 h 963"/>
                  <a:gd name="T88" fmla="*/ 883 w 1573"/>
                  <a:gd name="T89" fmla="*/ 478 h 963"/>
                  <a:gd name="T90" fmla="*/ 985 w 1573"/>
                  <a:gd name="T91" fmla="*/ 555 h 963"/>
                  <a:gd name="T92" fmla="*/ 1128 w 1573"/>
                  <a:gd name="T93" fmla="*/ 633 h 963"/>
                  <a:gd name="T94" fmla="*/ 1322 w 1573"/>
                  <a:gd name="T95" fmla="*/ 712 h 963"/>
                  <a:gd name="T96" fmla="*/ 1573 w 1573"/>
                  <a:gd name="T97" fmla="*/ 776 h 9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73" h="963">
                    <a:moveTo>
                      <a:pt x="1573" y="776"/>
                    </a:moveTo>
                    <a:lnTo>
                      <a:pt x="1559" y="787"/>
                    </a:lnTo>
                    <a:lnTo>
                      <a:pt x="1529" y="806"/>
                    </a:lnTo>
                    <a:lnTo>
                      <a:pt x="1489" y="825"/>
                    </a:lnTo>
                    <a:lnTo>
                      <a:pt x="1438" y="849"/>
                    </a:lnTo>
                    <a:lnTo>
                      <a:pt x="1381" y="876"/>
                    </a:lnTo>
                    <a:lnTo>
                      <a:pt x="1316" y="901"/>
                    </a:lnTo>
                    <a:lnTo>
                      <a:pt x="1249" y="925"/>
                    </a:lnTo>
                    <a:lnTo>
                      <a:pt x="1185" y="944"/>
                    </a:lnTo>
                    <a:lnTo>
                      <a:pt x="1134" y="957"/>
                    </a:lnTo>
                    <a:lnTo>
                      <a:pt x="1074" y="963"/>
                    </a:lnTo>
                    <a:lnTo>
                      <a:pt x="1006" y="963"/>
                    </a:lnTo>
                    <a:lnTo>
                      <a:pt x="936" y="960"/>
                    </a:lnTo>
                    <a:lnTo>
                      <a:pt x="866" y="954"/>
                    </a:lnTo>
                    <a:lnTo>
                      <a:pt x="805" y="944"/>
                    </a:lnTo>
                    <a:lnTo>
                      <a:pt x="751" y="933"/>
                    </a:lnTo>
                    <a:lnTo>
                      <a:pt x="719" y="925"/>
                    </a:lnTo>
                    <a:lnTo>
                      <a:pt x="597" y="892"/>
                    </a:lnTo>
                    <a:lnTo>
                      <a:pt x="468" y="836"/>
                    </a:lnTo>
                    <a:lnTo>
                      <a:pt x="339" y="755"/>
                    </a:lnTo>
                    <a:lnTo>
                      <a:pt x="220" y="650"/>
                    </a:lnTo>
                    <a:lnTo>
                      <a:pt x="118" y="525"/>
                    </a:lnTo>
                    <a:lnTo>
                      <a:pt x="41" y="372"/>
                    </a:lnTo>
                    <a:lnTo>
                      <a:pt x="0" y="197"/>
                    </a:lnTo>
                    <a:lnTo>
                      <a:pt x="0" y="0"/>
                    </a:lnTo>
                    <a:lnTo>
                      <a:pt x="6" y="5"/>
                    </a:lnTo>
                    <a:lnTo>
                      <a:pt x="21" y="14"/>
                    </a:lnTo>
                    <a:lnTo>
                      <a:pt x="38" y="26"/>
                    </a:lnTo>
                    <a:lnTo>
                      <a:pt x="65" y="40"/>
                    </a:lnTo>
                    <a:lnTo>
                      <a:pt x="94" y="59"/>
                    </a:lnTo>
                    <a:lnTo>
                      <a:pt x="123" y="78"/>
                    </a:lnTo>
                    <a:lnTo>
                      <a:pt x="153" y="102"/>
                    </a:lnTo>
                    <a:lnTo>
                      <a:pt x="185" y="124"/>
                    </a:lnTo>
                    <a:lnTo>
                      <a:pt x="240" y="180"/>
                    </a:lnTo>
                    <a:lnTo>
                      <a:pt x="290" y="256"/>
                    </a:lnTo>
                    <a:lnTo>
                      <a:pt x="342" y="344"/>
                    </a:lnTo>
                    <a:lnTo>
                      <a:pt x="393" y="426"/>
                    </a:lnTo>
                    <a:lnTo>
                      <a:pt x="447" y="487"/>
                    </a:lnTo>
                    <a:lnTo>
                      <a:pt x="515" y="513"/>
                    </a:lnTo>
                    <a:lnTo>
                      <a:pt x="592" y="490"/>
                    </a:lnTo>
                    <a:lnTo>
                      <a:pt x="684" y="402"/>
                    </a:lnTo>
                    <a:lnTo>
                      <a:pt x="722" y="370"/>
                    </a:lnTo>
                    <a:lnTo>
                      <a:pt x="760" y="379"/>
                    </a:lnTo>
                    <a:lnTo>
                      <a:pt x="810" y="417"/>
                    </a:lnTo>
                    <a:lnTo>
                      <a:pt x="883" y="478"/>
                    </a:lnTo>
                    <a:lnTo>
                      <a:pt x="985" y="555"/>
                    </a:lnTo>
                    <a:lnTo>
                      <a:pt x="1128" y="633"/>
                    </a:lnTo>
                    <a:lnTo>
                      <a:pt x="1322" y="712"/>
                    </a:lnTo>
                    <a:lnTo>
                      <a:pt x="1573" y="776"/>
                    </a:lnTo>
                    <a:close/>
                  </a:path>
                </a:pathLst>
              </a:custGeom>
              <a:solidFill>
                <a:srgbClr val="A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5" name="Freeform 106"/>
              <p:cNvSpPr>
                <a:spLocks/>
              </p:cNvSpPr>
              <p:nvPr/>
            </p:nvSpPr>
            <p:spPr bwMode="auto">
              <a:xfrm>
                <a:off x="3974" y="3273"/>
                <a:ext cx="513" cy="307"/>
              </a:xfrm>
              <a:custGeom>
                <a:avLst/>
                <a:gdLst>
                  <a:gd name="T0" fmla="*/ 1541 w 1541"/>
                  <a:gd name="T1" fmla="*/ 747 h 922"/>
                  <a:gd name="T2" fmla="*/ 1527 w 1541"/>
                  <a:gd name="T3" fmla="*/ 758 h 922"/>
                  <a:gd name="T4" fmla="*/ 1497 w 1541"/>
                  <a:gd name="T5" fmla="*/ 776 h 922"/>
                  <a:gd name="T6" fmla="*/ 1452 w 1541"/>
                  <a:gd name="T7" fmla="*/ 799 h 922"/>
                  <a:gd name="T8" fmla="*/ 1401 w 1541"/>
                  <a:gd name="T9" fmla="*/ 822 h 922"/>
                  <a:gd name="T10" fmla="*/ 1339 w 1541"/>
                  <a:gd name="T11" fmla="*/ 846 h 922"/>
                  <a:gd name="T12" fmla="*/ 1272 w 1541"/>
                  <a:gd name="T13" fmla="*/ 869 h 922"/>
                  <a:gd name="T14" fmla="*/ 1204 w 1541"/>
                  <a:gd name="T15" fmla="*/ 890 h 922"/>
                  <a:gd name="T16" fmla="*/ 1137 w 1541"/>
                  <a:gd name="T17" fmla="*/ 904 h 922"/>
                  <a:gd name="T18" fmla="*/ 1088 w 1541"/>
                  <a:gd name="T19" fmla="*/ 916 h 922"/>
                  <a:gd name="T20" fmla="*/ 1029 w 1541"/>
                  <a:gd name="T21" fmla="*/ 922 h 922"/>
                  <a:gd name="T22" fmla="*/ 962 w 1541"/>
                  <a:gd name="T23" fmla="*/ 922 h 922"/>
                  <a:gd name="T24" fmla="*/ 895 w 1541"/>
                  <a:gd name="T25" fmla="*/ 916 h 922"/>
                  <a:gd name="T26" fmla="*/ 827 w 1541"/>
                  <a:gd name="T27" fmla="*/ 909 h 922"/>
                  <a:gd name="T28" fmla="*/ 766 w 1541"/>
                  <a:gd name="T29" fmla="*/ 901 h 922"/>
                  <a:gd name="T30" fmla="*/ 717 w 1541"/>
                  <a:gd name="T31" fmla="*/ 890 h 922"/>
                  <a:gd name="T32" fmla="*/ 684 w 1541"/>
                  <a:gd name="T33" fmla="*/ 879 h 922"/>
                  <a:gd name="T34" fmla="*/ 567 w 1541"/>
                  <a:gd name="T35" fmla="*/ 846 h 922"/>
                  <a:gd name="T36" fmla="*/ 447 w 1541"/>
                  <a:gd name="T37" fmla="*/ 790 h 922"/>
                  <a:gd name="T38" fmla="*/ 324 w 1541"/>
                  <a:gd name="T39" fmla="*/ 712 h 922"/>
                  <a:gd name="T40" fmla="*/ 211 w 1541"/>
                  <a:gd name="T41" fmla="*/ 612 h 922"/>
                  <a:gd name="T42" fmla="*/ 114 w 1541"/>
                  <a:gd name="T43" fmla="*/ 493 h 922"/>
                  <a:gd name="T44" fmla="*/ 41 w 1541"/>
                  <a:gd name="T45" fmla="*/ 350 h 922"/>
                  <a:gd name="T46" fmla="*/ 0 w 1541"/>
                  <a:gd name="T47" fmla="*/ 186 h 922"/>
                  <a:gd name="T48" fmla="*/ 0 w 1541"/>
                  <a:gd name="T49" fmla="*/ 0 h 922"/>
                  <a:gd name="T50" fmla="*/ 6 w 1541"/>
                  <a:gd name="T51" fmla="*/ 8 h 922"/>
                  <a:gd name="T52" fmla="*/ 20 w 1541"/>
                  <a:gd name="T53" fmla="*/ 17 h 922"/>
                  <a:gd name="T54" fmla="*/ 38 w 1541"/>
                  <a:gd name="T55" fmla="*/ 29 h 922"/>
                  <a:gd name="T56" fmla="*/ 65 w 1541"/>
                  <a:gd name="T57" fmla="*/ 43 h 922"/>
                  <a:gd name="T58" fmla="*/ 93 w 1541"/>
                  <a:gd name="T59" fmla="*/ 61 h 922"/>
                  <a:gd name="T60" fmla="*/ 122 w 1541"/>
                  <a:gd name="T61" fmla="*/ 81 h 922"/>
                  <a:gd name="T62" fmla="*/ 152 w 1541"/>
                  <a:gd name="T63" fmla="*/ 108 h 922"/>
                  <a:gd name="T64" fmla="*/ 184 w 1541"/>
                  <a:gd name="T65" fmla="*/ 137 h 922"/>
                  <a:gd name="T66" fmla="*/ 237 w 1541"/>
                  <a:gd name="T67" fmla="*/ 189 h 922"/>
                  <a:gd name="T68" fmla="*/ 289 w 1541"/>
                  <a:gd name="T69" fmla="*/ 262 h 922"/>
                  <a:gd name="T70" fmla="*/ 337 w 1541"/>
                  <a:gd name="T71" fmla="*/ 342 h 922"/>
                  <a:gd name="T72" fmla="*/ 386 w 1541"/>
                  <a:gd name="T73" fmla="*/ 417 h 922"/>
                  <a:gd name="T74" fmla="*/ 442 w 1541"/>
                  <a:gd name="T75" fmla="*/ 472 h 922"/>
                  <a:gd name="T76" fmla="*/ 506 w 1541"/>
                  <a:gd name="T77" fmla="*/ 496 h 922"/>
                  <a:gd name="T78" fmla="*/ 579 w 1541"/>
                  <a:gd name="T79" fmla="*/ 472 h 922"/>
                  <a:gd name="T80" fmla="*/ 666 w 1541"/>
                  <a:gd name="T81" fmla="*/ 391 h 922"/>
                  <a:gd name="T82" fmla="*/ 704 w 1541"/>
                  <a:gd name="T83" fmla="*/ 359 h 922"/>
                  <a:gd name="T84" fmla="*/ 742 w 1541"/>
                  <a:gd name="T85" fmla="*/ 367 h 922"/>
                  <a:gd name="T86" fmla="*/ 795 w 1541"/>
                  <a:gd name="T87" fmla="*/ 405 h 922"/>
                  <a:gd name="T88" fmla="*/ 865 w 1541"/>
                  <a:gd name="T89" fmla="*/ 464 h 922"/>
                  <a:gd name="T90" fmla="*/ 965 w 1541"/>
                  <a:gd name="T91" fmla="*/ 537 h 922"/>
                  <a:gd name="T92" fmla="*/ 1105 w 1541"/>
                  <a:gd name="T93" fmla="*/ 615 h 922"/>
                  <a:gd name="T94" fmla="*/ 1293 w 1541"/>
                  <a:gd name="T95" fmla="*/ 685 h 922"/>
                  <a:gd name="T96" fmla="*/ 1541 w 1541"/>
                  <a:gd name="T97" fmla="*/ 747 h 9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41" h="922">
                    <a:moveTo>
                      <a:pt x="1541" y="747"/>
                    </a:moveTo>
                    <a:lnTo>
                      <a:pt x="1527" y="758"/>
                    </a:lnTo>
                    <a:lnTo>
                      <a:pt x="1497" y="776"/>
                    </a:lnTo>
                    <a:lnTo>
                      <a:pt x="1452" y="799"/>
                    </a:lnTo>
                    <a:lnTo>
                      <a:pt x="1401" y="822"/>
                    </a:lnTo>
                    <a:lnTo>
                      <a:pt x="1339" y="846"/>
                    </a:lnTo>
                    <a:lnTo>
                      <a:pt x="1272" y="869"/>
                    </a:lnTo>
                    <a:lnTo>
                      <a:pt x="1204" y="890"/>
                    </a:lnTo>
                    <a:lnTo>
                      <a:pt x="1137" y="904"/>
                    </a:lnTo>
                    <a:lnTo>
                      <a:pt x="1088" y="916"/>
                    </a:lnTo>
                    <a:lnTo>
                      <a:pt x="1029" y="922"/>
                    </a:lnTo>
                    <a:lnTo>
                      <a:pt x="962" y="922"/>
                    </a:lnTo>
                    <a:lnTo>
                      <a:pt x="895" y="916"/>
                    </a:lnTo>
                    <a:lnTo>
                      <a:pt x="827" y="909"/>
                    </a:lnTo>
                    <a:lnTo>
                      <a:pt x="766" y="901"/>
                    </a:lnTo>
                    <a:lnTo>
                      <a:pt x="717" y="890"/>
                    </a:lnTo>
                    <a:lnTo>
                      <a:pt x="684" y="879"/>
                    </a:lnTo>
                    <a:lnTo>
                      <a:pt x="567" y="846"/>
                    </a:lnTo>
                    <a:lnTo>
                      <a:pt x="447" y="790"/>
                    </a:lnTo>
                    <a:lnTo>
                      <a:pt x="324" y="712"/>
                    </a:lnTo>
                    <a:lnTo>
                      <a:pt x="211" y="612"/>
                    </a:lnTo>
                    <a:lnTo>
                      <a:pt x="114" y="493"/>
                    </a:lnTo>
                    <a:lnTo>
                      <a:pt x="41" y="350"/>
                    </a:lnTo>
                    <a:lnTo>
                      <a:pt x="0" y="186"/>
                    </a:lnTo>
                    <a:lnTo>
                      <a:pt x="0" y="0"/>
                    </a:lnTo>
                    <a:lnTo>
                      <a:pt x="6" y="8"/>
                    </a:lnTo>
                    <a:lnTo>
                      <a:pt x="20" y="17"/>
                    </a:lnTo>
                    <a:lnTo>
                      <a:pt x="38" y="29"/>
                    </a:lnTo>
                    <a:lnTo>
                      <a:pt x="65" y="43"/>
                    </a:lnTo>
                    <a:lnTo>
                      <a:pt x="93" y="61"/>
                    </a:lnTo>
                    <a:lnTo>
                      <a:pt x="122" y="81"/>
                    </a:lnTo>
                    <a:lnTo>
                      <a:pt x="152" y="108"/>
                    </a:lnTo>
                    <a:lnTo>
                      <a:pt x="184" y="137"/>
                    </a:lnTo>
                    <a:lnTo>
                      <a:pt x="237" y="189"/>
                    </a:lnTo>
                    <a:lnTo>
                      <a:pt x="289" y="262"/>
                    </a:lnTo>
                    <a:lnTo>
                      <a:pt x="337" y="342"/>
                    </a:lnTo>
                    <a:lnTo>
                      <a:pt x="386" y="417"/>
                    </a:lnTo>
                    <a:lnTo>
                      <a:pt x="442" y="472"/>
                    </a:lnTo>
                    <a:lnTo>
                      <a:pt x="506" y="496"/>
                    </a:lnTo>
                    <a:lnTo>
                      <a:pt x="579" y="472"/>
                    </a:lnTo>
                    <a:lnTo>
                      <a:pt x="666" y="391"/>
                    </a:lnTo>
                    <a:lnTo>
                      <a:pt x="704" y="359"/>
                    </a:lnTo>
                    <a:lnTo>
                      <a:pt x="742" y="367"/>
                    </a:lnTo>
                    <a:lnTo>
                      <a:pt x="795" y="405"/>
                    </a:lnTo>
                    <a:lnTo>
                      <a:pt x="865" y="464"/>
                    </a:lnTo>
                    <a:lnTo>
                      <a:pt x="965" y="537"/>
                    </a:lnTo>
                    <a:lnTo>
                      <a:pt x="1105" y="615"/>
                    </a:lnTo>
                    <a:lnTo>
                      <a:pt x="1293" y="685"/>
                    </a:lnTo>
                    <a:lnTo>
                      <a:pt x="1541" y="747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6" name="Freeform 107"/>
              <p:cNvSpPr>
                <a:spLocks/>
              </p:cNvSpPr>
              <p:nvPr/>
            </p:nvSpPr>
            <p:spPr bwMode="auto">
              <a:xfrm>
                <a:off x="3978" y="3284"/>
                <a:ext cx="506" cy="295"/>
              </a:xfrm>
              <a:custGeom>
                <a:avLst/>
                <a:gdLst>
                  <a:gd name="T0" fmla="*/ 1518 w 1518"/>
                  <a:gd name="T1" fmla="*/ 723 h 884"/>
                  <a:gd name="T2" fmla="*/ 1502 w 1518"/>
                  <a:gd name="T3" fmla="*/ 736 h 884"/>
                  <a:gd name="T4" fmla="*/ 1470 w 1518"/>
                  <a:gd name="T5" fmla="*/ 752 h 884"/>
                  <a:gd name="T6" fmla="*/ 1424 w 1518"/>
                  <a:gd name="T7" fmla="*/ 773 h 884"/>
                  <a:gd name="T8" fmla="*/ 1368 w 1518"/>
                  <a:gd name="T9" fmla="*/ 793 h 884"/>
                  <a:gd name="T10" fmla="*/ 1303 w 1518"/>
                  <a:gd name="T11" fmla="*/ 817 h 884"/>
                  <a:gd name="T12" fmla="*/ 1236 w 1518"/>
                  <a:gd name="T13" fmla="*/ 837 h 884"/>
                  <a:gd name="T14" fmla="*/ 1163 w 1518"/>
                  <a:gd name="T15" fmla="*/ 855 h 884"/>
                  <a:gd name="T16" fmla="*/ 1096 w 1518"/>
                  <a:gd name="T17" fmla="*/ 869 h 884"/>
                  <a:gd name="T18" fmla="*/ 1049 w 1518"/>
                  <a:gd name="T19" fmla="*/ 879 h 884"/>
                  <a:gd name="T20" fmla="*/ 991 w 1518"/>
                  <a:gd name="T21" fmla="*/ 884 h 884"/>
                  <a:gd name="T22" fmla="*/ 926 w 1518"/>
                  <a:gd name="T23" fmla="*/ 881 h 884"/>
                  <a:gd name="T24" fmla="*/ 862 w 1518"/>
                  <a:gd name="T25" fmla="*/ 879 h 884"/>
                  <a:gd name="T26" fmla="*/ 797 w 1518"/>
                  <a:gd name="T27" fmla="*/ 869 h 884"/>
                  <a:gd name="T28" fmla="*/ 740 w 1518"/>
                  <a:gd name="T29" fmla="*/ 858 h 884"/>
                  <a:gd name="T30" fmla="*/ 689 w 1518"/>
                  <a:gd name="T31" fmla="*/ 846 h 884"/>
                  <a:gd name="T32" fmla="*/ 654 w 1518"/>
                  <a:gd name="T33" fmla="*/ 831 h 884"/>
                  <a:gd name="T34" fmla="*/ 543 w 1518"/>
                  <a:gd name="T35" fmla="*/ 799 h 884"/>
                  <a:gd name="T36" fmla="*/ 430 w 1518"/>
                  <a:gd name="T37" fmla="*/ 747 h 884"/>
                  <a:gd name="T38" fmla="*/ 315 w 1518"/>
                  <a:gd name="T39" fmla="*/ 674 h 884"/>
                  <a:gd name="T40" fmla="*/ 207 w 1518"/>
                  <a:gd name="T41" fmla="*/ 577 h 884"/>
                  <a:gd name="T42" fmla="*/ 113 w 1518"/>
                  <a:gd name="T43" fmla="*/ 464 h 884"/>
                  <a:gd name="T44" fmla="*/ 43 w 1518"/>
                  <a:gd name="T45" fmla="*/ 329 h 884"/>
                  <a:gd name="T46" fmla="*/ 2 w 1518"/>
                  <a:gd name="T47" fmla="*/ 175 h 884"/>
                  <a:gd name="T48" fmla="*/ 0 w 1518"/>
                  <a:gd name="T49" fmla="*/ 0 h 884"/>
                  <a:gd name="T50" fmla="*/ 5 w 1518"/>
                  <a:gd name="T51" fmla="*/ 5 h 884"/>
                  <a:gd name="T52" fmla="*/ 23 w 1518"/>
                  <a:gd name="T53" fmla="*/ 17 h 884"/>
                  <a:gd name="T54" fmla="*/ 43 w 1518"/>
                  <a:gd name="T55" fmla="*/ 26 h 884"/>
                  <a:gd name="T56" fmla="*/ 70 w 1518"/>
                  <a:gd name="T57" fmla="*/ 40 h 884"/>
                  <a:gd name="T58" fmla="*/ 102 w 1518"/>
                  <a:gd name="T59" fmla="*/ 61 h 884"/>
                  <a:gd name="T60" fmla="*/ 134 w 1518"/>
                  <a:gd name="T61" fmla="*/ 84 h 884"/>
                  <a:gd name="T62" fmla="*/ 166 w 1518"/>
                  <a:gd name="T63" fmla="*/ 113 h 884"/>
                  <a:gd name="T64" fmla="*/ 199 w 1518"/>
                  <a:gd name="T65" fmla="*/ 148 h 884"/>
                  <a:gd name="T66" fmla="*/ 250 w 1518"/>
                  <a:gd name="T67" fmla="*/ 202 h 884"/>
                  <a:gd name="T68" fmla="*/ 298 w 1518"/>
                  <a:gd name="T69" fmla="*/ 267 h 884"/>
                  <a:gd name="T70" fmla="*/ 344 w 1518"/>
                  <a:gd name="T71" fmla="*/ 340 h 884"/>
                  <a:gd name="T72" fmla="*/ 395 w 1518"/>
                  <a:gd name="T73" fmla="*/ 408 h 884"/>
                  <a:gd name="T74" fmla="*/ 447 w 1518"/>
                  <a:gd name="T75" fmla="*/ 458 h 884"/>
                  <a:gd name="T76" fmla="*/ 508 w 1518"/>
                  <a:gd name="T77" fmla="*/ 475 h 884"/>
                  <a:gd name="T78" fmla="*/ 578 w 1518"/>
                  <a:gd name="T79" fmla="*/ 452 h 884"/>
                  <a:gd name="T80" fmla="*/ 660 w 1518"/>
                  <a:gd name="T81" fmla="*/ 373 h 884"/>
                  <a:gd name="T82" fmla="*/ 695 w 1518"/>
                  <a:gd name="T83" fmla="*/ 345 h 884"/>
                  <a:gd name="T84" fmla="*/ 734 w 1518"/>
                  <a:gd name="T85" fmla="*/ 356 h 884"/>
                  <a:gd name="T86" fmla="*/ 783 w 1518"/>
                  <a:gd name="T87" fmla="*/ 394 h 884"/>
                  <a:gd name="T88" fmla="*/ 853 w 1518"/>
                  <a:gd name="T89" fmla="*/ 455 h 884"/>
                  <a:gd name="T90" fmla="*/ 953 w 1518"/>
                  <a:gd name="T91" fmla="*/ 528 h 884"/>
                  <a:gd name="T92" fmla="*/ 1090 w 1518"/>
                  <a:gd name="T93" fmla="*/ 601 h 884"/>
                  <a:gd name="T94" fmla="*/ 1274 w 1518"/>
                  <a:gd name="T95" fmla="*/ 668 h 884"/>
                  <a:gd name="T96" fmla="*/ 1518 w 1518"/>
                  <a:gd name="T97" fmla="*/ 723 h 8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18" h="884">
                    <a:moveTo>
                      <a:pt x="1518" y="723"/>
                    </a:moveTo>
                    <a:lnTo>
                      <a:pt x="1502" y="736"/>
                    </a:lnTo>
                    <a:lnTo>
                      <a:pt x="1470" y="752"/>
                    </a:lnTo>
                    <a:lnTo>
                      <a:pt x="1424" y="773"/>
                    </a:lnTo>
                    <a:lnTo>
                      <a:pt x="1368" y="793"/>
                    </a:lnTo>
                    <a:lnTo>
                      <a:pt x="1303" y="817"/>
                    </a:lnTo>
                    <a:lnTo>
                      <a:pt x="1236" y="837"/>
                    </a:lnTo>
                    <a:lnTo>
                      <a:pt x="1163" y="855"/>
                    </a:lnTo>
                    <a:lnTo>
                      <a:pt x="1096" y="869"/>
                    </a:lnTo>
                    <a:lnTo>
                      <a:pt x="1049" y="879"/>
                    </a:lnTo>
                    <a:lnTo>
                      <a:pt x="991" y="884"/>
                    </a:lnTo>
                    <a:lnTo>
                      <a:pt x="926" y="881"/>
                    </a:lnTo>
                    <a:lnTo>
                      <a:pt x="862" y="879"/>
                    </a:lnTo>
                    <a:lnTo>
                      <a:pt x="797" y="869"/>
                    </a:lnTo>
                    <a:lnTo>
                      <a:pt x="740" y="858"/>
                    </a:lnTo>
                    <a:lnTo>
                      <a:pt x="689" y="846"/>
                    </a:lnTo>
                    <a:lnTo>
                      <a:pt x="654" y="831"/>
                    </a:lnTo>
                    <a:lnTo>
                      <a:pt x="543" y="799"/>
                    </a:lnTo>
                    <a:lnTo>
                      <a:pt x="430" y="747"/>
                    </a:lnTo>
                    <a:lnTo>
                      <a:pt x="315" y="674"/>
                    </a:lnTo>
                    <a:lnTo>
                      <a:pt x="207" y="577"/>
                    </a:lnTo>
                    <a:lnTo>
                      <a:pt x="113" y="464"/>
                    </a:lnTo>
                    <a:lnTo>
                      <a:pt x="43" y="329"/>
                    </a:lnTo>
                    <a:lnTo>
                      <a:pt x="2" y="175"/>
                    </a:lnTo>
                    <a:lnTo>
                      <a:pt x="0" y="0"/>
                    </a:lnTo>
                    <a:lnTo>
                      <a:pt x="5" y="5"/>
                    </a:lnTo>
                    <a:lnTo>
                      <a:pt x="23" y="17"/>
                    </a:lnTo>
                    <a:lnTo>
                      <a:pt x="43" y="26"/>
                    </a:lnTo>
                    <a:lnTo>
                      <a:pt x="70" y="40"/>
                    </a:lnTo>
                    <a:lnTo>
                      <a:pt x="102" y="61"/>
                    </a:lnTo>
                    <a:lnTo>
                      <a:pt x="134" y="84"/>
                    </a:lnTo>
                    <a:lnTo>
                      <a:pt x="166" y="113"/>
                    </a:lnTo>
                    <a:lnTo>
                      <a:pt x="199" y="148"/>
                    </a:lnTo>
                    <a:lnTo>
                      <a:pt x="250" y="202"/>
                    </a:lnTo>
                    <a:lnTo>
                      <a:pt x="298" y="267"/>
                    </a:lnTo>
                    <a:lnTo>
                      <a:pt x="344" y="340"/>
                    </a:lnTo>
                    <a:lnTo>
                      <a:pt x="395" y="408"/>
                    </a:lnTo>
                    <a:lnTo>
                      <a:pt x="447" y="458"/>
                    </a:lnTo>
                    <a:lnTo>
                      <a:pt x="508" y="475"/>
                    </a:lnTo>
                    <a:lnTo>
                      <a:pt x="578" y="452"/>
                    </a:lnTo>
                    <a:lnTo>
                      <a:pt x="660" y="373"/>
                    </a:lnTo>
                    <a:lnTo>
                      <a:pt x="695" y="345"/>
                    </a:lnTo>
                    <a:lnTo>
                      <a:pt x="734" y="356"/>
                    </a:lnTo>
                    <a:lnTo>
                      <a:pt x="783" y="394"/>
                    </a:lnTo>
                    <a:lnTo>
                      <a:pt x="853" y="455"/>
                    </a:lnTo>
                    <a:lnTo>
                      <a:pt x="953" y="528"/>
                    </a:lnTo>
                    <a:lnTo>
                      <a:pt x="1090" y="601"/>
                    </a:lnTo>
                    <a:lnTo>
                      <a:pt x="1274" y="668"/>
                    </a:lnTo>
                    <a:lnTo>
                      <a:pt x="1518" y="723"/>
                    </a:lnTo>
                    <a:close/>
                  </a:path>
                </a:pathLst>
              </a:custGeom>
              <a:solidFill>
                <a:srgbClr val="9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7" name="Freeform 108"/>
              <p:cNvSpPr>
                <a:spLocks/>
              </p:cNvSpPr>
              <p:nvPr/>
            </p:nvSpPr>
            <p:spPr bwMode="auto">
              <a:xfrm>
                <a:off x="3980" y="3297"/>
                <a:ext cx="497" cy="280"/>
              </a:xfrm>
              <a:custGeom>
                <a:avLst/>
                <a:gdLst>
                  <a:gd name="T0" fmla="*/ 1491 w 1491"/>
                  <a:gd name="T1" fmla="*/ 691 h 841"/>
                  <a:gd name="T2" fmla="*/ 1477 w 1491"/>
                  <a:gd name="T3" fmla="*/ 706 h 841"/>
                  <a:gd name="T4" fmla="*/ 1445 w 1491"/>
                  <a:gd name="T5" fmla="*/ 723 h 841"/>
                  <a:gd name="T6" fmla="*/ 1397 w 1491"/>
                  <a:gd name="T7" fmla="*/ 744 h 841"/>
                  <a:gd name="T8" fmla="*/ 1340 w 1491"/>
                  <a:gd name="T9" fmla="*/ 763 h 841"/>
                  <a:gd name="T10" fmla="*/ 1273 w 1491"/>
                  <a:gd name="T11" fmla="*/ 782 h 841"/>
                  <a:gd name="T12" fmla="*/ 1203 w 1491"/>
                  <a:gd name="T13" fmla="*/ 803 h 841"/>
                  <a:gd name="T14" fmla="*/ 1128 w 1491"/>
                  <a:gd name="T15" fmla="*/ 817 h 841"/>
                  <a:gd name="T16" fmla="*/ 1058 w 1491"/>
                  <a:gd name="T17" fmla="*/ 828 h 841"/>
                  <a:gd name="T18" fmla="*/ 1015 w 1491"/>
                  <a:gd name="T19" fmla="*/ 836 h 841"/>
                  <a:gd name="T20" fmla="*/ 959 w 1491"/>
                  <a:gd name="T21" fmla="*/ 841 h 841"/>
                  <a:gd name="T22" fmla="*/ 896 w 1491"/>
                  <a:gd name="T23" fmla="*/ 836 h 841"/>
                  <a:gd name="T24" fmla="*/ 831 w 1491"/>
                  <a:gd name="T25" fmla="*/ 831 h 841"/>
                  <a:gd name="T26" fmla="*/ 769 w 1491"/>
                  <a:gd name="T27" fmla="*/ 825 h 841"/>
                  <a:gd name="T28" fmla="*/ 711 w 1491"/>
                  <a:gd name="T29" fmla="*/ 814 h 841"/>
                  <a:gd name="T30" fmla="*/ 659 w 1491"/>
                  <a:gd name="T31" fmla="*/ 799 h 841"/>
                  <a:gd name="T32" fmla="*/ 624 w 1491"/>
                  <a:gd name="T33" fmla="*/ 782 h 841"/>
                  <a:gd name="T34" fmla="*/ 521 w 1491"/>
                  <a:gd name="T35" fmla="*/ 749 h 841"/>
                  <a:gd name="T36" fmla="*/ 412 w 1491"/>
                  <a:gd name="T37" fmla="*/ 700 h 841"/>
                  <a:gd name="T38" fmla="*/ 304 w 1491"/>
                  <a:gd name="T39" fmla="*/ 630 h 841"/>
                  <a:gd name="T40" fmla="*/ 205 w 1491"/>
                  <a:gd name="T41" fmla="*/ 539 h 841"/>
                  <a:gd name="T42" fmla="*/ 118 w 1491"/>
                  <a:gd name="T43" fmla="*/ 431 h 841"/>
                  <a:gd name="T44" fmla="*/ 50 w 1491"/>
                  <a:gd name="T45" fmla="*/ 307 h 841"/>
                  <a:gd name="T46" fmla="*/ 10 w 1491"/>
                  <a:gd name="T47" fmla="*/ 164 h 841"/>
                  <a:gd name="T48" fmla="*/ 0 w 1491"/>
                  <a:gd name="T49" fmla="*/ 0 h 841"/>
                  <a:gd name="T50" fmla="*/ 13 w 1491"/>
                  <a:gd name="T51" fmla="*/ 8 h 841"/>
                  <a:gd name="T52" fmla="*/ 29 w 1491"/>
                  <a:gd name="T53" fmla="*/ 16 h 841"/>
                  <a:gd name="T54" fmla="*/ 53 w 1491"/>
                  <a:gd name="T55" fmla="*/ 29 h 841"/>
                  <a:gd name="T56" fmla="*/ 80 w 1491"/>
                  <a:gd name="T57" fmla="*/ 43 h 841"/>
                  <a:gd name="T58" fmla="*/ 108 w 1491"/>
                  <a:gd name="T59" fmla="*/ 61 h 841"/>
                  <a:gd name="T60" fmla="*/ 143 w 1491"/>
                  <a:gd name="T61" fmla="*/ 86 h 841"/>
                  <a:gd name="T62" fmla="*/ 175 w 1491"/>
                  <a:gd name="T63" fmla="*/ 116 h 841"/>
                  <a:gd name="T64" fmla="*/ 207 w 1491"/>
                  <a:gd name="T65" fmla="*/ 157 h 841"/>
                  <a:gd name="T66" fmla="*/ 258 w 1491"/>
                  <a:gd name="T67" fmla="*/ 207 h 841"/>
                  <a:gd name="T68" fmla="*/ 304 w 1491"/>
                  <a:gd name="T69" fmla="*/ 271 h 841"/>
                  <a:gd name="T70" fmla="*/ 352 w 1491"/>
                  <a:gd name="T71" fmla="*/ 337 h 841"/>
                  <a:gd name="T72" fmla="*/ 401 w 1491"/>
                  <a:gd name="T73" fmla="*/ 399 h 841"/>
                  <a:gd name="T74" fmla="*/ 451 w 1491"/>
                  <a:gd name="T75" fmla="*/ 440 h 841"/>
                  <a:gd name="T76" fmla="*/ 509 w 1491"/>
                  <a:gd name="T77" fmla="*/ 455 h 841"/>
                  <a:gd name="T78" fmla="*/ 576 w 1491"/>
                  <a:gd name="T79" fmla="*/ 428 h 841"/>
                  <a:gd name="T80" fmla="*/ 652 w 1491"/>
                  <a:gd name="T81" fmla="*/ 350 h 841"/>
                  <a:gd name="T82" fmla="*/ 687 w 1491"/>
                  <a:gd name="T83" fmla="*/ 326 h 841"/>
                  <a:gd name="T84" fmla="*/ 726 w 1491"/>
                  <a:gd name="T85" fmla="*/ 342 h 841"/>
                  <a:gd name="T86" fmla="*/ 775 w 1491"/>
                  <a:gd name="T87" fmla="*/ 379 h 841"/>
                  <a:gd name="T88" fmla="*/ 845 w 1491"/>
                  <a:gd name="T89" fmla="*/ 440 h 841"/>
                  <a:gd name="T90" fmla="*/ 942 w 1491"/>
                  <a:gd name="T91" fmla="*/ 507 h 841"/>
                  <a:gd name="T92" fmla="*/ 1076 w 1491"/>
                  <a:gd name="T93" fmla="*/ 580 h 841"/>
                  <a:gd name="T94" fmla="*/ 1257 w 1491"/>
                  <a:gd name="T95" fmla="*/ 642 h 841"/>
                  <a:gd name="T96" fmla="*/ 1491 w 1491"/>
                  <a:gd name="T97" fmla="*/ 691 h 8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91" h="841">
                    <a:moveTo>
                      <a:pt x="1491" y="691"/>
                    </a:moveTo>
                    <a:lnTo>
                      <a:pt x="1477" y="706"/>
                    </a:lnTo>
                    <a:lnTo>
                      <a:pt x="1445" y="723"/>
                    </a:lnTo>
                    <a:lnTo>
                      <a:pt x="1397" y="744"/>
                    </a:lnTo>
                    <a:lnTo>
                      <a:pt x="1340" y="763"/>
                    </a:lnTo>
                    <a:lnTo>
                      <a:pt x="1273" y="782"/>
                    </a:lnTo>
                    <a:lnTo>
                      <a:pt x="1203" y="803"/>
                    </a:lnTo>
                    <a:lnTo>
                      <a:pt x="1128" y="817"/>
                    </a:lnTo>
                    <a:lnTo>
                      <a:pt x="1058" y="828"/>
                    </a:lnTo>
                    <a:lnTo>
                      <a:pt x="1015" y="836"/>
                    </a:lnTo>
                    <a:lnTo>
                      <a:pt x="959" y="841"/>
                    </a:lnTo>
                    <a:lnTo>
                      <a:pt x="896" y="836"/>
                    </a:lnTo>
                    <a:lnTo>
                      <a:pt x="831" y="831"/>
                    </a:lnTo>
                    <a:lnTo>
                      <a:pt x="769" y="825"/>
                    </a:lnTo>
                    <a:lnTo>
                      <a:pt x="711" y="814"/>
                    </a:lnTo>
                    <a:lnTo>
                      <a:pt x="659" y="799"/>
                    </a:lnTo>
                    <a:lnTo>
                      <a:pt x="624" y="782"/>
                    </a:lnTo>
                    <a:lnTo>
                      <a:pt x="521" y="749"/>
                    </a:lnTo>
                    <a:lnTo>
                      <a:pt x="412" y="700"/>
                    </a:lnTo>
                    <a:lnTo>
                      <a:pt x="304" y="630"/>
                    </a:lnTo>
                    <a:lnTo>
                      <a:pt x="205" y="539"/>
                    </a:lnTo>
                    <a:lnTo>
                      <a:pt x="118" y="431"/>
                    </a:lnTo>
                    <a:lnTo>
                      <a:pt x="50" y="307"/>
                    </a:lnTo>
                    <a:lnTo>
                      <a:pt x="10" y="164"/>
                    </a:lnTo>
                    <a:lnTo>
                      <a:pt x="0" y="0"/>
                    </a:lnTo>
                    <a:lnTo>
                      <a:pt x="13" y="8"/>
                    </a:lnTo>
                    <a:lnTo>
                      <a:pt x="29" y="16"/>
                    </a:lnTo>
                    <a:lnTo>
                      <a:pt x="53" y="29"/>
                    </a:lnTo>
                    <a:lnTo>
                      <a:pt x="80" y="43"/>
                    </a:lnTo>
                    <a:lnTo>
                      <a:pt x="108" y="61"/>
                    </a:lnTo>
                    <a:lnTo>
                      <a:pt x="143" y="86"/>
                    </a:lnTo>
                    <a:lnTo>
                      <a:pt x="175" y="116"/>
                    </a:lnTo>
                    <a:lnTo>
                      <a:pt x="207" y="157"/>
                    </a:lnTo>
                    <a:lnTo>
                      <a:pt x="258" y="207"/>
                    </a:lnTo>
                    <a:lnTo>
                      <a:pt x="304" y="271"/>
                    </a:lnTo>
                    <a:lnTo>
                      <a:pt x="352" y="337"/>
                    </a:lnTo>
                    <a:lnTo>
                      <a:pt x="401" y="399"/>
                    </a:lnTo>
                    <a:lnTo>
                      <a:pt x="451" y="440"/>
                    </a:lnTo>
                    <a:lnTo>
                      <a:pt x="509" y="455"/>
                    </a:lnTo>
                    <a:lnTo>
                      <a:pt x="576" y="428"/>
                    </a:lnTo>
                    <a:lnTo>
                      <a:pt x="652" y="350"/>
                    </a:lnTo>
                    <a:lnTo>
                      <a:pt x="687" y="326"/>
                    </a:lnTo>
                    <a:lnTo>
                      <a:pt x="726" y="342"/>
                    </a:lnTo>
                    <a:lnTo>
                      <a:pt x="775" y="379"/>
                    </a:lnTo>
                    <a:lnTo>
                      <a:pt x="845" y="440"/>
                    </a:lnTo>
                    <a:lnTo>
                      <a:pt x="942" y="507"/>
                    </a:lnTo>
                    <a:lnTo>
                      <a:pt x="1076" y="580"/>
                    </a:lnTo>
                    <a:lnTo>
                      <a:pt x="1257" y="642"/>
                    </a:lnTo>
                    <a:lnTo>
                      <a:pt x="1491" y="691"/>
                    </a:lnTo>
                    <a:close/>
                  </a:path>
                </a:pathLst>
              </a:custGeom>
              <a:solidFill>
                <a:srgbClr val="9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8" name="Freeform 109"/>
              <p:cNvSpPr>
                <a:spLocks/>
              </p:cNvSpPr>
              <p:nvPr/>
            </p:nvSpPr>
            <p:spPr bwMode="auto">
              <a:xfrm>
                <a:off x="3985" y="3309"/>
                <a:ext cx="489" cy="267"/>
              </a:xfrm>
              <a:custGeom>
                <a:avLst/>
                <a:gdLst>
                  <a:gd name="T0" fmla="*/ 1467 w 1467"/>
                  <a:gd name="T1" fmla="*/ 658 h 801"/>
                  <a:gd name="T2" fmla="*/ 1452 w 1467"/>
                  <a:gd name="T3" fmla="*/ 677 h 801"/>
                  <a:gd name="T4" fmla="*/ 1417 w 1467"/>
                  <a:gd name="T5" fmla="*/ 693 h 801"/>
                  <a:gd name="T6" fmla="*/ 1368 w 1467"/>
                  <a:gd name="T7" fmla="*/ 714 h 801"/>
                  <a:gd name="T8" fmla="*/ 1306 w 1467"/>
                  <a:gd name="T9" fmla="*/ 735 h 801"/>
                  <a:gd name="T10" fmla="*/ 1236 w 1467"/>
                  <a:gd name="T11" fmla="*/ 752 h 801"/>
                  <a:gd name="T12" fmla="*/ 1163 w 1467"/>
                  <a:gd name="T13" fmla="*/ 771 h 801"/>
                  <a:gd name="T14" fmla="*/ 1087 w 1467"/>
                  <a:gd name="T15" fmla="*/ 785 h 801"/>
                  <a:gd name="T16" fmla="*/ 1017 w 1467"/>
                  <a:gd name="T17" fmla="*/ 793 h 801"/>
                  <a:gd name="T18" fmla="*/ 972 w 1467"/>
                  <a:gd name="T19" fmla="*/ 799 h 801"/>
                  <a:gd name="T20" fmla="*/ 920 w 1467"/>
                  <a:gd name="T21" fmla="*/ 801 h 801"/>
                  <a:gd name="T22" fmla="*/ 859 w 1467"/>
                  <a:gd name="T23" fmla="*/ 799 h 801"/>
                  <a:gd name="T24" fmla="*/ 800 w 1467"/>
                  <a:gd name="T25" fmla="*/ 790 h 801"/>
                  <a:gd name="T26" fmla="*/ 735 w 1467"/>
                  <a:gd name="T27" fmla="*/ 782 h 801"/>
                  <a:gd name="T28" fmla="*/ 681 w 1467"/>
                  <a:gd name="T29" fmla="*/ 771 h 801"/>
                  <a:gd name="T30" fmla="*/ 630 w 1467"/>
                  <a:gd name="T31" fmla="*/ 752 h 801"/>
                  <a:gd name="T32" fmla="*/ 592 w 1467"/>
                  <a:gd name="T33" fmla="*/ 735 h 801"/>
                  <a:gd name="T34" fmla="*/ 496 w 1467"/>
                  <a:gd name="T35" fmla="*/ 703 h 801"/>
                  <a:gd name="T36" fmla="*/ 396 w 1467"/>
                  <a:gd name="T37" fmla="*/ 653 h 801"/>
                  <a:gd name="T38" fmla="*/ 294 w 1467"/>
                  <a:gd name="T39" fmla="*/ 586 h 801"/>
                  <a:gd name="T40" fmla="*/ 201 w 1467"/>
                  <a:gd name="T41" fmla="*/ 504 h 801"/>
                  <a:gd name="T42" fmla="*/ 119 w 1467"/>
                  <a:gd name="T43" fmla="*/ 402 h 801"/>
                  <a:gd name="T44" fmla="*/ 54 w 1467"/>
                  <a:gd name="T45" fmla="*/ 286 h 801"/>
                  <a:gd name="T46" fmla="*/ 11 w 1467"/>
                  <a:gd name="T47" fmla="*/ 151 h 801"/>
                  <a:gd name="T48" fmla="*/ 0 w 1467"/>
                  <a:gd name="T49" fmla="*/ 0 h 801"/>
                  <a:gd name="T50" fmla="*/ 11 w 1467"/>
                  <a:gd name="T51" fmla="*/ 8 h 801"/>
                  <a:gd name="T52" fmla="*/ 32 w 1467"/>
                  <a:gd name="T53" fmla="*/ 16 h 801"/>
                  <a:gd name="T54" fmla="*/ 51 w 1467"/>
                  <a:gd name="T55" fmla="*/ 26 h 801"/>
                  <a:gd name="T56" fmla="*/ 81 w 1467"/>
                  <a:gd name="T57" fmla="*/ 40 h 801"/>
                  <a:gd name="T58" fmla="*/ 113 w 1467"/>
                  <a:gd name="T59" fmla="*/ 64 h 801"/>
                  <a:gd name="T60" fmla="*/ 145 w 1467"/>
                  <a:gd name="T61" fmla="*/ 89 h 801"/>
                  <a:gd name="T62" fmla="*/ 183 w 1467"/>
                  <a:gd name="T63" fmla="*/ 129 h 801"/>
                  <a:gd name="T64" fmla="*/ 218 w 1467"/>
                  <a:gd name="T65" fmla="*/ 172 h 801"/>
                  <a:gd name="T66" fmla="*/ 264 w 1467"/>
                  <a:gd name="T67" fmla="*/ 218 h 801"/>
                  <a:gd name="T68" fmla="*/ 312 w 1467"/>
                  <a:gd name="T69" fmla="*/ 277 h 801"/>
                  <a:gd name="T70" fmla="*/ 356 w 1467"/>
                  <a:gd name="T71" fmla="*/ 337 h 801"/>
                  <a:gd name="T72" fmla="*/ 402 w 1467"/>
                  <a:gd name="T73" fmla="*/ 391 h 801"/>
                  <a:gd name="T74" fmla="*/ 452 w 1467"/>
                  <a:gd name="T75" fmla="*/ 426 h 801"/>
                  <a:gd name="T76" fmla="*/ 504 w 1467"/>
                  <a:gd name="T77" fmla="*/ 437 h 801"/>
                  <a:gd name="T78" fmla="*/ 566 w 1467"/>
                  <a:gd name="T79" fmla="*/ 412 h 801"/>
                  <a:gd name="T80" fmla="*/ 639 w 1467"/>
                  <a:gd name="T81" fmla="*/ 337 h 801"/>
                  <a:gd name="T82" fmla="*/ 674 w 1467"/>
                  <a:gd name="T83" fmla="*/ 315 h 801"/>
                  <a:gd name="T84" fmla="*/ 713 w 1467"/>
                  <a:gd name="T85" fmla="*/ 326 h 801"/>
                  <a:gd name="T86" fmla="*/ 765 w 1467"/>
                  <a:gd name="T87" fmla="*/ 367 h 801"/>
                  <a:gd name="T88" fmla="*/ 835 w 1467"/>
                  <a:gd name="T89" fmla="*/ 426 h 801"/>
                  <a:gd name="T90" fmla="*/ 932 w 1467"/>
                  <a:gd name="T91" fmla="*/ 493 h 801"/>
                  <a:gd name="T92" fmla="*/ 1063 w 1467"/>
                  <a:gd name="T93" fmla="*/ 560 h 801"/>
                  <a:gd name="T94" fmla="*/ 1239 w 1467"/>
                  <a:gd name="T95" fmla="*/ 618 h 801"/>
                  <a:gd name="T96" fmla="*/ 1467 w 1467"/>
                  <a:gd name="T97" fmla="*/ 658 h 8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67" h="801">
                    <a:moveTo>
                      <a:pt x="1467" y="658"/>
                    </a:moveTo>
                    <a:lnTo>
                      <a:pt x="1452" y="677"/>
                    </a:lnTo>
                    <a:lnTo>
                      <a:pt x="1417" y="693"/>
                    </a:lnTo>
                    <a:lnTo>
                      <a:pt x="1368" y="714"/>
                    </a:lnTo>
                    <a:lnTo>
                      <a:pt x="1306" y="735"/>
                    </a:lnTo>
                    <a:lnTo>
                      <a:pt x="1236" y="752"/>
                    </a:lnTo>
                    <a:lnTo>
                      <a:pt x="1163" y="771"/>
                    </a:lnTo>
                    <a:lnTo>
                      <a:pt x="1087" y="785"/>
                    </a:lnTo>
                    <a:lnTo>
                      <a:pt x="1017" y="793"/>
                    </a:lnTo>
                    <a:lnTo>
                      <a:pt x="972" y="799"/>
                    </a:lnTo>
                    <a:lnTo>
                      <a:pt x="920" y="801"/>
                    </a:lnTo>
                    <a:lnTo>
                      <a:pt x="859" y="799"/>
                    </a:lnTo>
                    <a:lnTo>
                      <a:pt x="800" y="790"/>
                    </a:lnTo>
                    <a:lnTo>
                      <a:pt x="735" y="782"/>
                    </a:lnTo>
                    <a:lnTo>
                      <a:pt x="681" y="771"/>
                    </a:lnTo>
                    <a:lnTo>
                      <a:pt x="630" y="752"/>
                    </a:lnTo>
                    <a:lnTo>
                      <a:pt x="592" y="735"/>
                    </a:lnTo>
                    <a:lnTo>
                      <a:pt x="496" y="703"/>
                    </a:lnTo>
                    <a:lnTo>
                      <a:pt x="396" y="653"/>
                    </a:lnTo>
                    <a:lnTo>
                      <a:pt x="294" y="586"/>
                    </a:lnTo>
                    <a:lnTo>
                      <a:pt x="201" y="504"/>
                    </a:lnTo>
                    <a:lnTo>
                      <a:pt x="119" y="402"/>
                    </a:lnTo>
                    <a:lnTo>
                      <a:pt x="54" y="286"/>
                    </a:lnTo>
                    <a:lnTo>
                      <a:pt x="11" y="151"/>
                    </a:lnTo>
                    <a:lnTo>
                      <a:pt x="0" y="0"/>
                    </a:lnTo>
                    <a:lnTo>
                      <a:pt x="11" y="8"/>
                    </a:lnTo>
                    <a:lnTo>
                      <a:pt x="32" y="16"/>
                    </a:lnTo>
                    <a:lnTo>
                      <a:pt x="51" y="26"/>
                    </a:lnTo>
                    <a:lnTo>
                      <a:pt x="81" y="40"/>
                    </a:lnTo>
                    <a:lnTo>
                      <a:pt x="113" y="64"/>
                    </a:lnTo>
                    <a:lnTo>
                      <a:pt x="145" y="89"/>
                    </a:lnTo>
                    <a:lnTo>
                      <a:pt x="183" y="129"/>
                    </a:lnTo>
                    <a:lnTo>
                      <a:pt x="218" y="172"/>
                    </a:lnTo>
                    <a:lnTo>
                      <a:pt x="264" y="218"/>
                    </a:lnTo>
                    <a:lnTo>
                      <a:pt x="312" y="277"/>
                    </a:lnTo>
                    <a:lnTo>
                      <a:pt x="356" y="337"/>
                    </a:lnTo>
                    <a:lnTo>
                      <a:pt x="402" y="391"/>
                    </a:lnTo>
                    <a:lnTo>
                      <a:pt x="452" y="426"/>
                    </a:lnTo>
                    <a:lnTo>
                      <a:pt x="504" y="437"/>
                    </a:lnTo>
                    <a:lnTo>
                      <a:pt x="566" y="412"/>
                    </a:lnTo>
                    <a:lnTo>
                      <a:pt x="639" y="337"/>
                    </a:lnTo>
                    <a:lnTo>
                      <a:pt x="674" y="315"/>
                    </a:lnTo>
                    <a:lnTo>
                      <a:pt x="713" y="326"/>
                    </a:lnTo>
                    <a:lnTo>
                      <a:pt x="765" y="367"/>
                    </a:lnTo>
                    <a:lnTo>
                      <a:pt x="835" y="426"/>
                    </a:lnTo>
                    <a:lnTo>
                      <a:pt x="932" y="493"/>
                    </a:lnTo>
                    <a:lnTo>
                      <a:pt x="1063" y="560"/>
                    </a:lnTo>
                    <a:lnTo>
                      <a:pt x="1239" y="618"/>
                    </a:lnTo>
                    <a:lnTo>
                      <a:pt x="1467" y="658"/>
                    </a:lnTo>
                    <a:close/>
                  </a:path>
                </a:pathLst>
              </a:custGeom>
              <a:solidFill>
                <a:srgbClr val="8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9" name="Freeform 110"/>
              <p:cNvSpPr>
                <a:spLocks/>
              </p:cNvSpPr>
              <p:nvPr/>
            </p:nvSpPr>
            <p:spPr bwMode="auto">
              <a:xfrm>
                <a:off x="3990" y="3320"/>
                <a:ext cx="479" cy="254"/>
              </a:xfrm>
              <a:custGeom>
                <a:avLst/>
                <a:gdLst>
                  <a:gd name="T0" fmla="*/ 1438 w 1438"/>
                  <a:gd name="T1" fmla="*/ 636 h 761"/>
                  <a:gd name="T2" fmla="*/ 1424 w 1438"/>
                  <a:gd name="T3" fmla="*/ 653 h 761"/>
                  <a:gd name="T4" fmla="*/ 1387 w 1438"/>
                  <a:gd name="T5" fmla="*/ 668 h 761"/>
                  <a:gd name="T6" fmla="*/ 1333 w 1438"/>
                  <a:gd name="T7" fmla="*/ 688 h 761"/>
                  <a:gd name="T8" fmla="*/ 1269 w 1438"/>
                  <a:gd name="T9" fmla="*/ 706 h 761"/>
                  <a:gd name="T10" fmla="*/ 1193 w 1438"/>
                  <a:gd name="T11" fmla="*/ 723 h 761"/>
                  <a:gd name="T12" fmla="*/ 1118 w 1438"/>
                  <a:gd name="T13" fmla="*/ 738 h 761"/>
                  <a:gd name="T14" fmla="*/ 1042 w 1438"/>
                  <a:gd name="T15" fmla="*/ 750 h 761"/>
                  <a:gd name="T16" fmla="*/ 975 w 1438"/>
                  <a:gd name="T17" fmla="*/ 758 h 761"/>
                  <a:gd name="T18" fmla="*/ 927 w 1438"/>
                  <a:gd name="T19" fmla="*/ 761 h 761"/>
                  <a:gd name="T20" fmla="*/ 878 w 1438"/>
                  <a:gd name="T21" fmla="*/ 761 h 761"/>
                  <a:gd name="T22" fmla="*/ 819 w 1438"/>
                  <a:gd name="T23" fmla="*/ 755 h 761"/>
                  <a:gd name="T24" fmla="*/ 760 w 1438"/>
                  <a:gd name="T25" fmla="*/ 750 h 761"/>
                  <a:gd name="T26" fmla="*/ 700 w 1438"/>
                  <a:gd name="T27" fmla="*/ 738 h 761"/>
                  <a:gd name="T28" fmla="*/ 647 w 1438"/>
                  <a:gd name="T29" fmla="*/ 723 h 761"/>
                  <a:gd name="T30" fmla="*/ 597 w 1438"/>
                  <a:gd name="T31" fmla="*/ 709 h 761"/>
                  <a:gd name="T32" fmla="*/ 560 w 1438"/>
                  <a:gd name="T33" fmla="*/ 688 h 761"/>
                  <a:gd name="T34" fmla="*/ 469 w 1438"/>
                  <a:gd name="T35" fmla="*/ 656 h 761"/>
                  <a:gd name="T36" fmla="*/ 375 w 1438"/>
                  <a:gd name="T37" fmla="*/ 609 h 761"/>
                  <a:gd name="T38" fmla="*/ 281 w 1438"/>
                  <a:gd name="T39" fmla="*/ 545 h 761"/>
                  <a:gd name="T40" fmla="*/ 194 w 1438"/>
                  <a:gd name="T41" fmla="*/ 466 h 761"/>
                  <a:gd name="T42" fmla="*/ 118 w 1438"/>
                  <a:gd name="T43" fmla="*/ 372 h 761"/>
                  <a:gd name="T44" fmla="*/ 56 w 1438"/>
                  <a:gd name="T45" fmla="*/ 262 h 761"/>
                  <a:gd name="T46" fmla="*/ 16 w 1438"/>
                  <a:gd name="T47" fmla="*/ 140 h 761"/>
                  <a:gd name="T48" fmla="*/ 0 w 1438"/>
                  <a:gd name="T49" fmla="*/ 0 h 761"/>
                  <a:gd name="T50" fmla="*/ 12 w 1438"/>
                  <a:gd name="T51" fmla="*/ 8 h 761"/>
                  <a:gd name="T52" fmla="*/ 33 w 1438"/>
                  <a:gd name="T53" fmla="*/ 16 h 761"/>
                  <a:gd name="T54" fmla="*/ 56 w 1438"/>
                  <a:gd name="T55" fmla="*/ 29 h 761"/>
                  <a:gd name="T56" fmla="*/ 83 w 1438"/>
                  <a:gd name="T57" fmla="*/ 43 h 761"/>
                  <a:gd name="T58" fmla="*/ 114 w 1438"/>
                  <a:gd name="T59" fmla="*/ 64 h 761"/>
                  <a:gd name="T60" fmla="*/ 150 w 1438"/>
                  <a:gd name="T61" fmla="*/ 94 h 761"/>
                  <a:gd name="T62" fmla="*/ 188 w 1438"/>
                  <a:gd name="T63" fmla="*/ 134 h 761"/>
                  <a:gd name="T64" fmla="*/ 226 w 1438"/>
                  <a:gd name="T65" fmla="*/ 183 h 761"/>
                  <a:gd name="T66" fmla="*/ 270 w 1438"/>
                  <a:gd name="T67" fmla="*/ 230 h 761"/>
                  <a:gd name="T68" fmla="*/ 313 w 1438"/>
                  <a:gd name="T69" fmla="*/ 283 h 761"/>
                  <a:gd name="T70" fmla="*/ 358 w 1438"/>
                  <a:gd name="T71" fmla="*/ 335 h 761"/>
                  <a:gd name="T72" fmla="*/ 404 w 1438"/>
                  <a:gd name="T73" fmla="*/ 382 h 761"/>
                  <a:gd name="T74" fmla="*/ 450 w 1438"/>
                  <a:gd name="T75" fmla="*/ 410 h 761"/>
                  <a:gd name="T76" fmla="*/ 504 w 1438"/>
                  <a:gd name="T77" fmla="*/ 417 h 761"/>
                  <a:gd name="T78" fmla="*/ 562 w 1438"/>
                  <a:gd name="T79" fmla="*/ 388 h 761"/>
                  <a:gd name="T80" fmla="*/ 630 w 1438"/>
                  <a:gd name="T81" fmla="*/ 321 h 761"/>
                  <a:gd name="T82" fmla="*/ 662 w 1438"/>
                  <a:gd name="T83" fmla="*/ 300 h 761"/>
                  <a:gd name="T84" fmla="*/ 700 w 1438"/>
                  <a:gd name="T85" fmla="*/ 315 h 761"/>
                  <a:gd name="T86" fmla="*/ 749 w 1438"/>
                  <a:gd name="T87" fmla="*/ 358 h 761"/>
                  <a:gd name="T88" fmla="*/ 819 w 1438"/>
                  <a:gd name="T89" fmla="*/ 415 h 761"/>
                  <a:gd name="T90" fmla="*/ 916 w 1438"/>
                  <a:gd name="T91" fmla="*/ 480 h 761"/>
                  <a:gd name="T92" fmla="*/ 1045 w 1438"/>
                  <a:gd name="T93" fmla="*/ 545 h 761"/>
                  <a:gd name="T94" fmla="*/ 1217 w 1438"/>
                  <a:gd name="T95" fmla="*/ 601 h 761"/>
                  <a:gd name="T96" fmla="*/ 1438 w 1438"/>
                  <a:gd name="T97" fmla="*/ 636 h 7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38" h="761">
                    <a:moveTo>
                      <a:pt x="1438" y="636"/>
                    </a:moveTo>
                    <a:lnTo>
                      <a:pt x="1424" y="653"/>
                    </a:lnTo>
                    <a:lnTo>
                      <a:pt x="1387" y="668"/>
                    </a:lnTo>
                    <a:lnTo>
                      <a:pt x="1333" y="688"/>
                    </a:lnTo>
                    <a:lnTo>
                      <a:pt x="1269" y="706"/>
                    </a:lnTo>
                    <a:lnTo>
                      <a:pt x="1193" y="723"/>
                    </a:lnTo>
                    <a:lnTo>
                      <a:pt x="1118" y="738"/>
                    </a:lnTo>
                    <a:lnTo>
                      <a:pt x="1042" y="750"/>
                    </a:lnTo>
                    <a:lnTo>
                      <a:pt x="975" y="758"/>
                    </a:lnTo>
                    <a:lnTo>
                      <a:pt x="927" y="761"/>
                    </a:lnTo>
                    <a:lnTo>
                      <a:pt x="878" y="761"/>
                    </a:lnTo>
                    <a:lnTo>
                      <a:pt x="819" y="755"/>
                    </a:lnTo>
                    <a:lnTo>
                      <a:pt x="760" y="750"/>
                    </a:lnTo>
                    <a:lnTo>
                      <a:pt x="700" y="738"/>
                    </a:lnTo>
                    <a:lnTo>
                      <a:pt x="647" y="723"/>
                    </a:lnTo>
                    <a:lnTo>
                      <a:pt x="597" y="709"/>
                    </a:lnTo>
                    <a:lnTo>
                      <a:pt x="560" y="688"/>
                    </a:lnTo>
                    <a:lnTo>
                      <a:pt x="469" y="656"/>
                    </a:lnTo>
                    <a:lnTo>
                      <a:pt x="375" y="609"/>
                    </a:lnTo>
                    <a:lnTo>
                      <a:pt x="281" y="545"/>
                    </a:lnTo>
                    <a:lnTo>
                      <a:pt x="194" y="466"/>
                    </a:lnTo>
                    <a:lnTo>
                      <a:pt x="118" y="372"/>
                    </a:lnTo>
                    <a:lnTo>
                      <a:pt x="56" y="262"/>
                    </a:lnTo>
                    <a:lnTo>
                      <a:pt x="16" y="140"/>
                    </a:lnTo>
                    <a:lnTo>
                      <a:pt x="0" y="0"/>
                    </a:lnTo>
                    <a:lnTo>
                      <a:pt x="12" y="8"/>
                    </a:lnTo>
                    <a:lnTo>
                      <a:pt x="33" y="16"/>
                    </a:lnTo>
                    <a:lnTo>
                      <a:pt x="56" y="29"/>
                    </a:lnTo>
                    <a:lnTo>
                      <a:pt x="83" y="43"/>
                    </a:lnTo>
                    <a:lnTo>
                      <a:pt x="114" y="64"/>
                    </a:lnTo>
                    <a:lnTo>
                      <a:pt x="150" y="94"/>
                    </a:lnTo>
                    <a:lnTo>
                      <a:pt x="188" y="134"/>
                    </a:lnTo>
                    <a:lnTo>
                      <a:pt x="226" y="183"/>
                    </a:lnTo>
                    <a:lnTo>
                      <a:pt x="270" y="230"/>
                    </a:lnTo>
                    <a:lnTo>
                      <a:pt x="313" y="283"/>
                    </a:lnTo>
                    <a:lnTo>
                      <a:pt x="358" y="335"/>
                    </a:lnTo>
                    <a:lnTo>
                      <a:pt x="404" y="382"/>
                    </a:lnTo>
                    <a:lnTo>
                      <a:pt x="450" y="410"/>
                    </a:lnTo>
                    <a:lnTo>
                      <a:pt x="504" y="417"/>
                    </a:lnTo>
                    <a:lnTo>
                      <a:pt x="562" y="388"/>
                    </a:lnTo>
                    <a:lnTo>
                      <a:pt x="630" y="321"/>
                    </a:lnTo>
                    <a:lnTo>
                      <a:pt x="662" y="300"/>
                    </a:lnTo>
                    <a:lnTo>
                      <a:pt x="700" y="315"/>
                    </a:lnTo>
                    <a:lnTo>
                      <a:pt x="749" y="358"/>
                    </a:lnTo>
                    <a:lnTo>
                      <a:pt x="819" y="415"/>
                    </a:lnTo>
                    <a:lnTo>
                      <a:pt x="916" y="480"/>
                    </a:lnTo>
                    <a:lnTo>
                      <a:pt x="1045" y="545"/>
                    </a:lnTo>
                    <a:lnTo>
                      <a:pt x="1217" y="601"/>
                    </a:lnTo>
                    <a:lnTo>
                      <a:pt x="1438" y="636"/>
                    </a:lnTo>
                    <a:close/>
                  </a:path>
                </a:pathLst>
              </a:custGeom>
              <a:solidFill>
                <a:srgbClr val="8A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0" name="Freeform 111"/>
              <p:cNvSpPr>
                <a:spLocks/>
              </p:cNvSpPr>
              <p:nvPr/>
            </p:nvSpPr>
            <p:spPr bwMode="auto">
              <a:xfrm>
                <a:off x="3994" y="3332"/>
                <a:ext cx="470" cy="240"/>
              </a:xfrm>
              <a:custGeom>
                <a:avLst/>
                <a:gdLst>
                  <a:gd name="T0" fmla="*/ 1410 w 1410"/>
                  <a:gd name="T1" fmla="*/ 607 h 720"/>
                  <a:gd name="T2" fmla="*/ 1394 w 1410"/>
                  <a:gd name="T3" fmla="*/ 623 h 720"/>
                  <a:gd name="T4" fmla="*/ 1359 w 1410"/>
                  <a:gd name="T5" fmla="*/ 642 h 720"/>
                  <a:gd name="T6" fmla="*/ 1305 w 1410"/>
                  <a:gd name="T7" fmla="*/ 658 h 720"/>
                  <a:gd name="T8" fmla="*/ 1234 w 1410"/>
                  <a:gd name="T9" fmla="*/ 677 h 720"/>
                  <a:gd name="T10" fmla="*/ 1159 w 1410"/>
                  <a:gd name="T11" fmla="*/ 694 h 720"/>
                  <a:gd name="T12" fmla="*/ 1079 w 1410"/>
                  <a:gd name="T13" fmla="*/ 706 h 720"/>
                  <a:gd name="T14" fmla="*/ 1000 w 1410"/>
                  <a:gd name="T15" fmla="*/ 715 h 720"/>
                  <a:gd name="T16" fmla="*/ 933 w 1410"/>
                  <a:gd name="T17" fmla="*/ 717 h 720"/>
                  <a:gd name="T18" fmla="*/ 890 w 1410"/>
                  <a:gd name="T19" fmla="*/ 720 h 720"/>
                  <a:gd name="T20" fmla="*/ 839 w 1410"/>
                  <a:gd name="T21" fmla="*/ 720 h 720"/>
                  <a:gd name="T22" fmla="*/ 780 w 1410"/>
                  <a:gd name="T23" fmla="*/ 717 h 720"/>
                  <a:gd name="T24" fmla="*/ 726 w 1410"/>
                  <a:gd name="T25" fmla="*/ 709 h 720"/>
                  <a:gd name="T26" fmla="*/ 667 w 1410"/>
                  <a:gd name="T27" fmla="*/ 698 h 720"/>
                  <a:gd name="T28" fmla="*/ 615 w 1410"/>
                  <a:gd name="T29" fmla="*/ 682 h 720"/>
                  <a:gd name="T30" fmla="*/ 564 w 1410"/>
                  <a:gd name="T31" fmla="*/ 668 h 720"/>
                  <a:gd name="T32" fmla="*/ 524 w 1410"/>
                  <a:gd name="T33" fmla="*/ 647 h 720"/>
                  <a:gd name="T34" fmla="*/ 438 w 1410"/>
                  <a:gd name="T35" fmla="*/ 615 h 720"/>
                  <a:gd name="T36" fmla="*/ 354 w 1410"/>
                  <a:gd name="T37" fmla="*/ 569 h 720"/>
                  <a:gd name="T38" fmla="*/ 266 w 1410"/>
                  <a:gd name="T39" fmla="*/ 507 h 720"/>
                  <a:gd name="T40" fmla="*/ 187 w 1410"/>
                  <a:gd name="T41" fmla="*/ 434 h 720"/>
                  <a:gd name="T42" fmla="*/ 115 w 1410"/>
                  <a:gd name="T43" fmla="*/ 347 h 720"/>
                  <a:gd name="T44" fmla="*/ 58 w 1410"/>
                  <a:gd name="T45" fmla="*/ 245 h 720"/>
                  <a:gd name="T46" fmla="*/ 18 w 1410"/>
                  <a:gd name="T47" fmla="*/ 129 h 720"/>
                  <a:gd name="T48" fmla="*/ 0 w 1410"/>
                  <a:gd name="T49" fmla="*/ 0 h 720"/>
                  <a:gd name="T50" fmla="*/ 15 w 1410"/>
                  <a:gd name="T51" fmla="*/ 8 h 720"/>
                  <a:gd name="T52" fmla="*/ 36 w 1410"/>
                  <a:gd name="T53" fmla="*/ 19 h 720"/>
                  <a:gd name="T54" fmla="*/ 58 w 1410"/>
                  <a:gd name="T55" fmla="*/ 29 h 720"/>
                  <a:gd name="T56" fmla="*/ 88 w 1410"/>
                  <a:gd name="T57" fmla="*/ 46 h 720"/>
                  <a:gd name="T58" fmla="*/ 120 w 1410"/>
                  <a:gd name="T59" fmla="*/ 67 h 720"/>
                  <a:gd name="T60" fmla="*/ 158 w 1410"/>
                  <a:gd name="T61" fmla="*/ 99 h 720"/>
                  <a:gd name="T62" fmla="*/ 196 w 1410"/>
                  <a:gd name="T63" fmla="*/ 140 h 720"/>
                  <a:gd name="T64" fmla="*/ 236 w 1410"/>
                  <a:gd name="T65" fmla="*/ 195 h 720"/>
                  <a:gd name="T66" fmla="*/ 279 w 1410"/>
                  <a:gd name="T67" fmla="*/ 239 h 720"/>
                  <a:gd name="T68" fmla="*/ 322 w 1410"/>
                  <a:gd name="T69" fmla="*/ 288 h 720"/>
                  <a:gd name="T70" fmla="*/ 365 w 1410"/>
                  <a:gd name="T71" fmla="*/ 335 h 720"/>
                  <a:gd name="T72" fmla="*/ 410 w 1410"/>
                  <a:gd name="T73" fmla="*/ 373 h 720"/>
                  <a:gd name="T74" fmla="*/ 457 w 1410"/>
                  <a:gd name="T75" fmla="*/ 396 h 720"/>
                  <a:gd name="T76" fmla="*/ 503 w 1410"/>
                  <a:gd name="T77" fmla="*/ 396 h 720"/>
                  <a:gd name="T78" fmla="*/ 559 w 1410"/>
                  <a:gd name="T79" fmla="*/ 367 h 720"/>
                  <a:gd name="T80" fmla="*/ 618 w 1410"/>
                  <a:gd name="T81" fmla="*/ 302 h 720"/>
                  <a:gd name="T82" fmla="*/ 650 w 1410"/>
                  <a:gd name="T83" fmla="*/ 286 h 720"/>
                  <a:gd name="T84" fmla="*/ 685 w 1410"/>
                  <a:gd name="T85" fmla="*/ 300 h 720"/>
                  <a:gd name="T86" fmla="*/ 737 w 1410"/>
                  <a:gd name="T87" fmla="*/ 345 h 720"/>
                  <a:gd name="T88" fmla="*/ 804 w 1410"/>
                  <a:gd name="T89" fmla="*/ 399 h 720"/>
                  <a:gd name="T90" fmla="*/ 901 w 1410"/>
                  <a:gd name="T91" fmla="*/ 464 h 720"/>
                  <a:gd name="T92" fmla="*/ 1027 w 1410"/>
                  <a:gd name="T93" fmla="*/ 528 h 720"/>
                  <a:gd name="T94" fmla="*/ 1197 w 1410"/>
                  <a:gd name="T95" fmla="*/ 577 h 720"/>
                  <a:gd name="T96" fmla="*/ 1410 w 1410"/>
                  <a:gd name="T97" fmla="*/ 607 h 7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10" h="720">
                    <a:moveTo>
                      <a:pt x="1410" y="607"/>
                    </a:moveTo>
                    <a:lnTo>
                      <a:pt x="1394" y="623"/>
                    </a:lnTo>
                    <a:lnTo>
                      <a:pt x="1359" y="642"/>
                    </a:lnTo>
                    <a:lnTo>
                      <a:pt x="1305" y="658"/>
                    </a:lnTo>
                    <a:lnTo>
                      <a:pt x="1234" y="677"/>
                    </a:lnTo>
                    <a:lnTo>
                      <a:pt x="1159" y="694"/>
                    </a:lnTo>
                    <a:lnTo>
                      <a:pt x="1079" y="706"/>
                    </a:lnTo>
                    <a:lnTo>
                      <a:pt x="1000" y="715"/>
                    </a:lnTo>
                    <a:lnTo>
                      <a:pt x="933" y="717"/>
                    </a:lnTo>
                    <a:lnTo>
                      <a:pt x="890" y="720"/>
                    </a:lnTo>
                    <a:lnTo>
                      <a:pt x="839" y="720"/>
                    </a:lnTo>
                    <a:lnTo>
                      <a:pt x="780" y="717"/>
                    </a:lnTo>
                    <a:lnTo>
                      <a:pt x="726" y="709"/>
                    </a:lnTo>
                    <a:lnTo>
                      <a:pt x="667" y="698"/>
                    </a:lnTo>
                    <a:lnTo>
                      <a:pt x="615" y="682"/>
                    </a:lnTo>
                    <a:lnTo>
                      <a:pt x="564" y="668"/>
                    </a:lnTo>
                    <a:lnTo>
                      <a:pt x="524" y="647"/>
                    </a:lnTo>
                    <a:lnTo>
                      <a:pt x="438" y="615"/>
                    </a:lnTo>
                    <a:lnTo>
                      <a:pt x="354" y="569"/>
                    </a:lnTo>
                    <a:lnTo>
                      <a:pt x="266" y="507"/>
                    </a:lnTo>
                    <a:lnTo>
                      <a:pt x="187" y="434"/>
                    </a:lnTo>
                    <a:lnTo>
                      <a:pt x="115" y="347"/>
                    </a:lnTo>
                    <a:lnTo>
                      <a:pt x="58" y="245"/>
                    </a:lnTo>
                    <a:lnTo>
                      <a:pt x="18" y="129"/>
                    </a:lnTo>
                    <a:lnTo>
                      <a:pt x="0" y="0"/>
                    </a:lnTo>
                    <a:lnTo>
                      <a:pt x="15" y="8"/>
                    </a:lnTo>
                    <a:lnTo>
                      <a:pt x="36" y="19"/>
                    </a:lnTo>
                    <a:lnTo>
                      <a:pt x="58" y="29"/>
                    </a:lnTo>
                    <a:lnTo>
                      <a:pt x="88" y="46"/>
                    </a:lnTo>
                    <a:lnTo>
                      <a:pt x="120" y="67"/>
                    </a:lnTo>
                    <a:lnTo>
                      <a:pt x="158" y="99"/>
                    </a:lnTo>
                    <a:lnTo>
                      <a:pt x="196" y="140"/>
                    </a:lnTo>
                    <a:lnTo>
                      <a:pt x="236" y="195"/>
                    </a:lnTo>
                    <a:lnTo>
                      <a:pt x="279" y="239"/>
                    </a:lnTo>
                    <a:lnTo>
                      <a:pt x="322" y="288"/>
                    </a:lnTo>
                    <a:lnTo>
                      <a:pt x="365" y="335"/>
                    </a:lnTo>
                    <a:lnTo>
                      <a:pt x="410" y="373"/>
                    </a:lnTo>
                    <a:lnTo>
                      <a:pt x="457" y="396"/>
                    </a:lnTo>
                    <a:lnTo>
                      <a:pt x="503" y="396"/>
                    </a:lnTo>
                    <a:lnTo>
                      <a:pt x="559" y="367"/>
                    </a:lnTo>
                    <a:lnTo>
                      <a:pt x="618" y="302"/>
                    </a:lnTo>
                    <a:lnTo>
                      <a:pt x="650" y="286"/>
                    </a:lnTo>
                    <a:lnTo>
                      <a:pt x="685" y="300"/>
                    </a:lnTo>
                    <a:lnTo>
                      <a:pt x="737" y="345"/>
                    </a:lnTo>
                    <a:lnTo>
                      <a:pt x="804" y="399"/>
                    </a:lnTo>
                    <a:lnTo>
                      <a:pt x="901" y="464"/>
                    </a:lnTo>
                    <a:lnTo>
                      <a:pt x="1027" y="528"/>
                    </a:lnTo>
                    <a:lnTo>
                      <a:pt x="1197" y="577"/>
                    </a:lnTo>
                    <a:lnTo>
                      <a:pt x="1410" y="607"/>
                    </a:lnTo>
                    <a:close/>
                  </a:path>
                </a:pathLst>
              </a:custGeom>
              <a:solidFill>
                <a:srgbClr val="8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1" name="Freeform 112"/>
              <p:cNvSpPr>
                <a:spLocks/>
              </p:cNvSpPr>
              <p:nvPr/>
            </p:nvSpPr>
            <p:spPr bwMode="auto">
              <a:xfrm>
                <a:off x="3998" y="3345"/>
                <a:ext cx="462" cy="227"/>
              </a:xfrm>
              <a:custGeom>
                <a:avLst/>
                <a:gdLst>
                  <a:gd name="T0" fmla="*/ 1386 w 1386"/>
                  <a:gd name="T1" fmla="*/ 572 h 680"/>
                  <a:gd name="T2" fmla="*/ 1368 w 1386"/>
                  <a:gd name="T3" fmla="*/ 593 h 680"/>
                  <a:gd name="T4" fmla="*/ 1330 w 1386"/>
                  <a:gd name="T5" fmla="*/ 610 h 680"/>
                  <a:gd name="T6" fmla="*/ 1272 w 1386"/>
                  <a:gd name="T7" fmla="*/ 631 h 680"/>
                  <a:gd name="T8" fmla="*/ 1201 w 1386"/>
                  <a:gd name="T9" fmla="*/ 645 h 680"/>
                  <a:gd name="T10" fmla="*/ 1123 w 1386"/>
                  <a:gd name="T11" fmla="*/ 663 h 680"/>
                  <a:gd name="T12" fmla="*/ 1043 w 1386"/>
                  <a:gd name="T13" fmla="*/ 672 h 680"/>
                  <a:gd name="T14" fmla="*/ 965 w 1386"/>
                  <a:gd name="T15" fmla="*/ 677 h 680"/>
                  <a:gd name="T16" fmla="*/ 897 w 1386"/>
                  <a:gd name="T17" fmla="*/ 677 h 680"/>
                  <a:gd name="T18" fmla="*/ 851 w 1386"/>
                  <a:gd name="T19" fmla="*/ 680 h 680"/>
                  <a:gd name="T20" fmla="*/ 801 w 1386"/>
                  <a:gd name="T21" fmla="*/ 677 h 680"/>
                  <a:gd name="T22" fmla="*/ 749 w 1386"/>
                  <a:gd name="T23" fmla="*/ 672 h 680"/>
                  <a:gd name="T24" fmla="*/ 690 w 1386"/>
                  <a:gd name="T25" fmla="*/ 663 h 680"/>
                  <a:gd name="T26" fmla="*/ 634 w 1386"/>
                  <a:gd name="T27" fmla="*/ 651 h 680"/>
                  <a:gd name="T28" fmla="*/ 585 w 1386"/>
                  <a:gd name="T29" fmla="*/ 634 h 680"/>
                  <a:gd name="T30" fmla="*/ 536 w 1386"/>
                  <a:gd name="T31" fmla="*/ 616 h 680"/>
                  <a:gd name="T32" fmla="*/ 494 w 1386"/>
                  <a:gd name="T33" fmla="*/ 596 h 680"/>
                  <a:gd name="T34" fmla="*/ 418 w 1386"/>
                  <a:gd name="T35" fmla="*/ 564 h 680"/>
                  <a:gd name="T36" fmla="*/ 339 w 1386"/>
                  <a:gd name="T37" fmla="*/ 520 h 680"/>
                  <a:gd name="T38" fmla="*/ 260 w 1386"/>
                  <a:gd name="T39" fmla="*/ 461 h 680"/>
                  <a:gd name="T40" fmla="*/ 184 w 1386"/>
                  <a:gd name="T41" fmla="*/ 391 h 680"/>
                  <a:gd name="T42" fmla="*/ 117 w 1386"/>
                  <a:gd name="T43" fmla="*/ 313 h 680"/>
                  <a:gd name="T44" fmla="*/ 62 w 1386"/>
                  <a:gd name="T45" fmla="*/ 219 h 680"/>
                  <a:gd name="T46" fmla="*/ 24 w 1386"/>
                  <a:gd name="T47" fmla="*/ 114 h 680"/>
                  <a:gd name="T48" fmla="*/ 0 w 1386"/>
                  <a:gd name="T49" fmla="*/ 0 h 680"/>
                  <a:gd name="T50" fmla="*/ 17 w 1386"/>
                  <a:gd name="T51" fmla="*/ 6 h 680"/>
                  <a:gd name="T52" fmla="*/ 38 w 1386"/>
                  <a:gd name="T53" fmla="*/ 14 h 680"/>
                  <a:gd name="T54" fmla="*/ 65 w 1386"/>
                  <a:gd name="T55" fmla="*/ 24 h 680"/>
                  <a:gd name="T56" fmla="*/ 94 w 1386"/>
                  <a:gd name="T57" fmla="*/ 38 h 680"/>
                  <a:gd name="T58" fmla="*/ 129 w 1386"/>
                  <a:gd name="T59" fmla="*/ 62 h 680"/>
                  <a:gd name="T60" fmla="*/ 167 w 1386"/>
                  <a:gd name="T61" fmla="*/ 94 h 680"/>
                  <a:gd name="T62" fmla="*/ 205 w 1386"/>
                  <a:gd name="T63" fmla="*/ 141 h 680"/>
                  <a:gd name="T64" fmla="*/ 248 w 1386"/>
                  <a:gd name="T65" fmla="*/ 199 h 680"/>
                  <a:gd name="T66" fmla="*/ 286 w 1386"/>
                  <a:gd name="T67" fmla="*/ 243 h 680"/>
                  <a:gd name="T68" fmla="*/ 327 w 1386"/>
                  <a:gd name="T69" fmla="*/ 286 h 680"/>
                  <a:gd name="T70" fmla="*/ 369 w 1386"/>
                  <a:gd name="T71" fmla="*/ 327 h 680"/>
                  <a:gd name="T72" fmla="*/ 412 w 1386"/>
                  <a:gd name="T73" fmla="*/ 359 h 680"/>
                  <a:gd name="T74" fmla="*/ 456 w 1386"/>
                  <a:gd name="T75" fmla="*/ 377 h 680"/>
                  <a:gd name="T76" fmla="*/ 503 w 1386"/>
                  <a:gd name="T77" fmla="*/ 375 h 680"/>
                  <a:gd name="T78" fmla="*/ 555 w 1386"/>
                  <a:gd name="T79" fmla="*/ 348 h 680"/>
                  <a:gd name="T80" fmla="*/ 611 w 1386"/>
                  <a:gd name="T81" fmla="*/ 286 h 680"/>
                  <a:gd name="T82" fmla="*/ 641 w 1386"/>
                  <a:gd name="T83" fmla="*/ 269 h 680"/>
                  <a:gd name="T84" fmla="*/ 679 w 1386"/>
                  <a:gd name="T85" fmla="*/ 286 h 680"/>
                  <a:gd name="T86" fmla="*/ 725 w 1386"/>
                  <a:gd name="T87" fmla="*/ 327 h 680"/>
                  <a:gd name="T88" fmla="*/ 795 w 1386"/>
                  <a:gd name="T89" fmla="*/ 383 h 680"/>
                  <a:gd name="T90" fmla="*/ 889 w 1386"/>
                  <a:gd name="T91" fmla="*/ 445 h 680"/>
                  <a:gd name="T92" fmla="*/ 1015 w 1386"/>
                  <a:gd name="T93" fmla="*/ 502 h 680"/>
                  <a:gd name="T94" fmla="*/ 1178 w 1386"/>
                  <a:gd name="T95" fmla="*/ 548 h 680"/>
                  <a:gd name="T96" fmla="*/ 1386 w 1386"/>
                  <a:gd name="T97" fmla="*/ 572 h 6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86" h="680">
                    <a:moveTo>
                      <a:pt x="1386" y="572"/>
                    </a:moveTo>
                    <a:lnTo>
                      <a:pt x="1368" y="593"/>
                    </a:lnTo>
                    <a:lnTo>
                      <a:pt x="1330" y="610"/>
                    </a:lnTo>
                    <a:lnTo>
                      <a:pt x="1272" y="631"/>
                    </a:lnTo>
                    <a:lnTo>
                      <a:pt x="1201" y="645"/>
                    </a:lnTo>
                    <a:lnTo>
                      <a:pt x="1123" y="663"/>
                    </a:lnTo>
                    <a:lnTo>
                      <a:pt x="1043" y="672"/>
                    </a:lnTo>
                    <a:lnTo>
                      <a:pt x="965" y="677"/>
                    </a:lnTo>
                    <a:lnTo>
                      <a:pt x="897" y="677"/>
                    </a:lnTo>
                    <a:lnTo>
                      <a:pt x="851" y="680"/>
                    </a:lnTo>
                    <a:lnTo>
                      <a:pt x="801" y="677"/>
                    </a:lnTo>
                    <a:lnTo>
                      <a:pt x="749" y="672"/>
                    </a:lnTo>
                    <a:lnTo>
                      <a:pt x="690" y="663"/>
                    </a:lnTo>
                    <a:lnTo>
                      <a:pt x="634" y="651"/>
                    </a:lnTo>
                    <a:lnTo>
                      <a:pt x="585" y="634"/>
                    </a:lnTo>
                    <a:lnTo>
                      <a:pt x="536" y="616"/>
                    </a:lnTo>
                    <a:lnTo>
                      <a:pt x="494" y="596"/>
                    </a:lnTo>
                    <a:lnTo>
                      <a:pt x="418" y="564"/>
                    </a:lnTo>
                    <a:lnTo>
                      <a:pt x="339" y="520"/>
                    </a:lnTo>
                    <a:lnTo>
                      <a:pt x="260" y="461"/>
                    </a:lnTo>
                    <a:lnTo>
                      <a:pt x="184" y="391"/>
                    </a:lnTo>
                    <a:lnTo>
                      <a:pt x="117" y="313"/>
                    </a:lnTo>
                    <a:lnTo>
                      <a:pt x="62" y="219"/>
                    </a:lnTo>
                    <a:lnTo>
                      <a:pt x="24" y="114"/>
                    </a:lnTo>
                    <a:lnTo>
                      <a:pt x="0" y="0"/>
                    </a:lnTo>
                    <a:lnTo>
                      <a:pt x="17" y="6"/>
                    </a:lnTo>
                    <a:lnTo>
                      <a:pt x="38" y="14"/>
                    </a:lnTo>
                    <a:lnTo>
                      <a:pt x="65" y="24"/>
                    </a:lnTo>
                    <a:lnTo>
                      <a:pt x="94" y="38"/>
                    </a:lnTo>
                    <a:lnTo>
                      <a:pt x="129" y="62"/>
                    </a:lnTo>
                    <a:lnTo>
                      <a:pt x="167" y="94"/>
                    </a:lnTo>
                    <a:lnTo>
                      <a:pt x="205" y="141"/>
                    </a:lnTo>
                    <a:lnTo>
                      <a:pt x="248" y="199"/>
                    </a:lnTo>
                    <a:lnTo>
                      <a:pt x="286" y="243"/>
                    </a:lnTo>
                    <a:lnTo>
                      <a:pt x="327" y="286"/>
                    </a:lnTo>
                    <a:lnTo>
                      <a:pt x="369" y="327"/>
                    </a:lnTo>
                    <a:lnTo>
                      <a:pt x="412" y="359"/>
                    </a:lnTo>
                    <a:lnTo>
                      <a:pt x="456" y="377"/>
                    </a:lnTo>
                    <a:lnTo>
                      <a:pt x="503" y="375"/>
                    </a:lnTo>
                    <a:lnTo>
                      <a:pt x="555" y="348"/>
                    </a:lnTo>
                    <a:lnTo>
                      <a:pt x="611" y="286"/>
                    </a:lnTo>
                    <a:lnTo>
                      <a:pt x="641" y="269"/>
                    </a:lnTo>
                    <a:lnTo>
                      <a:pt x="679" y="286"/>
                    </a:lnTo>
                    <a:lnTo>
                      <a:pt x="725" y="327"/>
                    </a:lnTo>
                    <a:lnTo>
                      <a:pt x="795" y="383"/>
                    </a:lnTo>
                    <a:lnTo>
                      <a:pt x="889" y="445"/>
                    </a:lnTo>
                    <a:lnTo>
                      <a:pt x="1015" y="502"/>
                    </a:lnTo>
                    <a:lnTo>
                      <a:pt x="1178" y="548"/>
                    </a:lnTo>
                    <a:lnTo>
                      <a:pt x="1386" y="572"/>
                    </a:lnTo>
                    <a:close/>
                  </a:path>
                </a:pathLst>
              </a:custGeom>
              <a:solidFill>
                <a:srgbClr val="8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2" name="Freeform 113"/>
              <p:cNvSpPr>
                <a:spLocks/>
              </p:cNvSpPr>
              <p:nvPr/>
            </p:nvSpPr>
            <p:spPr bwMode="auto">
              <a:xfrm>
                <a:off x="4002" y="3356"/>
                <a:ext cx="454" cy="215"/>
              </a:xfrm>
              <a:custGeom>
                <a:avLst/>
                <a:gdLst>
                  <a:gd name="T0" fmla="*/ 1363 w 1363"/>
                  <a:gd name="T1" fmla="*/ 550 h 644"/>
                  <a:gd name="T2" fmla="*/ 1346 w 1363"/>
                  <a:gd name="T3" fmla="*/ 569 h 644"/>
                  <a:gd name="T4" fmla="*/ 1304 w 1363"/>
                  <a:gd name="T5" fmla="*/ 590 h 644"/>
                  <a:gd name="T6" fmla="*/ 1244 w 1363"/>
                  <a:gd name="T7" fmla="*/ 606 h 644"/>
                  <a:gd name="T8" fmla="*/ 1171 w 1363"/>
                  <a:gd name="T9" fmla="*/ 621 h 644"/>
                  <a:gd name="T10" fmla="*/ 1088 w 1363"/>
                  <a:gd name="T11" fmla="*/ 633 h 644"/>
                  <a:gd name="T12" fmla="*/ 1007 w 1363"/>
                  <a:gd name="T13" fmla="*/ 642 h 644"/>
                  <a:gd name="T14" fmla="*/ 927 w 1363"/>
                  <a:gd name="T15" fmla="*/ 644 h 644"/>
                  <a:gd name="T16" fmla="*/ 857 w 1363"/>
                  <a:gd name="T17" fmla="*/ 639 h 644"/>
                  <a:gd name="T18" fmla="*/ 813 w 1363"/>
                  <a:gd name="T19" fmla="*/ 642 h 644"/>
                  <a:gd name="T20" fmla="*/ 764 w 1363"/>
                  <a:gd name="T21" fmla="*/ 639 h 644"/>
                  <a:gd name="T22" fmla="*/ 714 w 1363"/>
                  <a:gd name="T23" fmla="*/ 633 h 644"/>
                  <a:gd name="T24" fmla="*/ 658 w 1363"/>
                  <a:gd name="T25" fmla="*/ 625 h 644"/>
                  <a:gd name="T26" fmla="*/ 606 w 1363"/>
                  <a:gd name="T27" fmla="*/ 609 h 644"/>
                  <a:gd name="T28" fmla="*/ 555 w 1363"/>
                  <a:gd name="T29" fmla="*/ 595 h 644"/>
                  <a:gd name="T30" fmla="*/ 509 w 1363"/>
                  <a:gd name="T31" fmla="*/ 574 h 644"/>
                  <a:gd name="T32" fmla="*/ 466 w 1363"/>
                  <a:gd name="T33" fmla="*/ 550 h 644"/>
                  <a:gd name="T34" fmla="*/ 396 w 1363"/>
                  <a:gd name="T35" fmla="*/ 520 h 644"/>
                  <a:gd name="T36" fmla="*/ 323 w 1363"/>
                  <a:gd name="T37" fmla="*/ 475 h 644"/>
                  <a:gd name="T38" fmla="*/ 249 w 1363"/>
                  <a:gd name="T39" fmla="*/ 423 h 644"/>
                  <a:gd name="T40" fmla="*/ 178 w 1363"/>
                  <a:gd name="T41" fmla="*/ 358 h 644"/>
                  <a:gd name="T42" fmla="*/ 118 w 1363"/>
                  <a:gd name="T43" fmla="*/ 286 h 644"/>
                  <a:gd name="T44" fmla="*/ 65 w 1363"/>
                  <a:gd name="T45" fmla="*/ 201 h 644"/>
                  <a:gd name="T46" fmla="*/ 24 w 1363"/>
                  <a:gd name="T47" fmla="*/ 108 h 644"/>
                  <a:gd name="T48" fmla="*/ 0 w 1363"/>
                  <a:gd name="T49" fmla="*/ 0 h 644"/>
                  <a:gd name="T50" fmla="*/ 19 w 1363"/>
                  <a:gd name="T51" fmla="*/ 11 h 644"/>
                  <a:gd name="T52" fmla="*/ 38 w 1363"/>
                  <a:gd name="T53" fmla="*/ 21 h 644"/>
                  <a:gd name="T54" fmla="*/ 68 w 1363"/>
                  <a:gd name="T55" fmla="*/ 29 h 644"/>
                  <a:gd name="T56" fmla="*/ 97 w 1363"/>
                  <a:gd name="T57" fmla="*/ 46 h 644"/>
                  <a:gd name="T58" fmla="*/ 132 w 1363"/>
                  <a:gd name="T59" fmla="*/ 70 h 644"/>
                  <a:gd name="T60" fmla="*/ 170 w 1363"/>
                  <a:gd name="T61" fmla="*/ 102 h 644"/>
                  <a:gd name="T62" fmla="*/ 213 w 1363"/>
                  <a:gd name="T63" fmla="*/ 148 h 644"/>
                  <a:gd name="T64" fmla="*/ 261 w 1363"/>
                  <a:gd name="T65" fmla="*/ 213 h 644"/>
                  <a:gd name="T66" fmla="*/ 296 w 1363"/>
                  <a:gd name="T67" fmla="*/ 253 h 644"/>
                  <a:gd name="T68" fmla="*/ 331 w 1363"/>
                  <a:gd name="T69" fmla="*/ 291 h 644"/>
                  <a:gd name="T70" fmla="*/ 372 w 1363"/>
                  <a:gd name="T71" fmla="*/ 326 h 644"/>
                  <a:gd name="T72" fmla="*/ 413 w 1363"/>
                  <a:gd name="T73" fmla="*/ 353 h 644"/>
                  <a:gd name="T74" fmla="*/ 457 w 1363"/>
                  <a:gd name="T75" fmla="*/ 364 h 644"/>
                  <a:gd name="T76" fmla="*/ 504 w 1363"/>
                  <a:gd name="T77" fmla="*/ 356 h 644"/>
                  <a:gd name="T78" fmla="*/ 550 w 1363"/>
                  <a:gd name="T79" fmla="*/ 326 h 644"/>
                  <a:gd name="T80" fmla="*/ 600 w 1363"/>
                  <a:gd name="T81" fmla="*/ 272 h 644"/>
                  <a:gd name="T82" fmla="*/ 630 w 1363"/>
                  <a:gd name="T83" fmla="*/ 256 h 644"/>
                  <a:gd name="T84" fmla="*/ 668 w 1363"/>
                  <a:gd name="T85" fmla="*/ 274 h 644"/>
                  <a:gd name="T86" fmla="*/ 717 w 1363"/>
                  <a:gd name="T87" fmla="*/ 315 h 644"/>
                  <a:gd name="T88" fmla="*/ 784 w 1363"/>
                  <a:gd name="T89" fmla="*/ 370 h 644"/>
                  <a:gd name="T90" fmla="*/ 878 w 1363"/>
                  <a:gd name="T91" fmla="*/ 431 h 644"/>
                  <a:gd name="T92" fmla="*/ 1001 w 1363"/>
                  <a:gd name="T93" fmla="*/ 487 h 644"/>
                  <a:gd name="T94" fmla="*/ 1161 w 1363"/>
                  <a:gd name="T95" fmla="*/ 531 h 644"/>
                  <a:gd name="T96" fmla="*/ 1363 w 1363"/>
                  <a:gd name="T97" fmla="*/ 550 h 6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63" h="644">
                    <a:moveTo>
                      <a:pt x="1363" y="550"/>
                    </a:moveTo>
                    <a:lnTo>
                      <a:pt x="1346" y="569"/>
                    </a:lnTo>
                    <a:lnTo>
                      <a:pt x="1304" y="590"/>
                    </a:lnTo>
                    <a:lnTo>
                      <a:pt x="1244" y="606"/>
                    </a:lnTo>
                    <a:lnTo>
                      <a:pt x="1171" y="621"/>
                    </a:lnTo>
                    <a:lnTo>
                      <a:pt x="1088" y="633"/>
                    </a:lnTo>
                    <a:lnTo>
                      <a:pt x="1007" y="642"/>
                    </a:lnTo>
                    <a:lnTo>
                      <a:pt x="927" y="644"/>
                    </a:lnTo>
                    <a:lnTo>
                      <a:pt x="857" y="639"/>
                    </a:lnTo>
                    <a:lnTo>
                      <a:pt x="813" y="642"/>
                    </a:lnTo>
                    <a:lnTo>
                      <a:pt x="764" y="639"/>
                    </a:lnTo>
                    <a:lnTo>
                      <a:pt x="714" y="633"/>
                    </a:lnTo>
                    <a:lnTo>
                      <a:pt x="658" y="625"/>
                    </a:lnTo>
                    <a:lnTo>
                      <a:pt x="606" y="609"/>
                    </a:lnTo>
                    <a:lnTo>
                      <a:pt x="555" y="595"/>
                    </a:lnTo>
                    <a:lnTo>
                      <a:pt x="509" y="574"/>
                    </a:lnTo>
                    <a:lnTo>
                      <a:pt x="466" y="550"/>
                    </a:lnTo>
                    <a:lnTo>
                      <a:pt x="396" y="520"/>
                    </a:lnTo>
                    <a:lnTo>
                      <a:pt x="323" y="475"/>
                    </a:lnTo>
                    <a:lnTo>
                      <a:pt x="249" y="423"/>
                    </a:lnTo>
                    <a:lnTo>
                      <a:pt x="178" y="358"/>
                    </a:lnTo>
                    <a:lnTo>
                      <a:pt x="118" y="286"/>
                    </a:lnTo>
                    <a:lnTo>
                      <a:pt x="65" y="201"/>
                    </a:lnTo>
                    <a:lnTo>
                      <a:pt x="24" y="108"/>
                    </a:lnTo>
                    <a:lnTo>
                      <a:pt x="0" y="0"/>
                    </a:lnTo>
                    <a:lnTo>
                      <a:pt x="19" y="11"/>
                    </a:lnTo>
                    <a:lnTo>
                      <a:pt x="38" y="21"/>
                    </a:lnTo>
                    <a:lnTo>
                      <a:pt x="68" y="29"/>
                    </a:lnTo>
                    <a:lnTo>
                      <a:pt x="97" y="46"/>
                    </a:lnTo>
                    <a:lnTo>
                      <a:pt x="132" y="70"/>
                    </a:lnTo>
                    <a:lnTo>
                      <a:pt x="170" y="102"/>
                    </a:lnTo>
                    <a:lnTo>
                      <a:pt x="213" y="148"/>
                    </a:lnTo>
                    <a:lnTo>
                      <a:pt x="261" y="213"/>
                    </a:lnTo>
                    <a:lnTo>
                      <a:pt x="296" y="253"/>
                    </a:lnTo>
                    <a:lnTo>
                      <a:pt x="331" y="291"/>
                    </a:lnTo>
                    <a:lnTo>
                      <a:pt x="372" y="326"/>
                    </a:lnTo>
                    <a:lnTo>
                      <a:pt x="413" y="353"/>
                    </a:lnTo>
                    <a:lnTo>
                      <a:pt x="457" y="364"/>
                    </a:lnTo>
                    <a:lnTo>
                      <a:pt x="504" y="356"/>
                    </a:lnTo>
                    <a:lnTo>
                      <a:pt x="550" y="326"/>
                    </a:lnTo>
                    <a:lnTo>
                      <a:pt x="600" y="272"/>
                    </a:lnTo>
                    <a:lnTo>
                      <a:pt x="630" y="256"/>
                    </a:lnTo>
                    <a:lnTo>
                      <a:pt x="668" y="274"/>
                    </a:lnTo>
                    <a:lnTo>
                      <a:pt x="717" y="315"/>
                    </a:lnTo>
                    <a:lnTo>
                      <a:pt x="784" y="370"/>
                    </a:lnTo>
                    <a:lnTo>
                      <a:pt x="878" y="431"/>
                    </a:lnTo>
                    <a:lnTo>
                      <a:pt x="1001" y="487"/>
                    </a:lnTo>
                    <a:lnTo>
                      <a:pt x="1161" y="531"/>
                    </a:lnTo>
                    <a:lnTo>
                      <a:pt x="1363" y="550"/>
                    </a:lnTo>
                    <a:close/>
                  </a:path>
                </a:pathLst>
              </a:custGeom>
              <a:solidFill>
                <a:srgbClr val="7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3" name="Freeform 114"/>
              <p:cNvSpPr>
                <a:spLocks/>
              </p:cNvSpPr>
              <p:nvPr/>
            </p:nvSpPr>
            <p:spPr bwMode="auto">
              <a:xfrm>
                <a:off x="4008" y="3368"/>
                <a:ext cx="442" cy="203"/>
              </a:xfrm>
              <a:custGeom>
                <a:avLst/>
                <a:gdLst>
                  <a:gd name="T0" fmla="*/ 1327 w 1327"/>
                  <a:gd name="T1" fmla="*/ 522 h 609"/>
                  <a:gd name="T2" fmla="*/ 1312 w 1327"/>
                  <a:gd name="T3" fmla="*/ 539 h 609"/>
                  <a:gd name="T4" fmla="*/ 1268 w 1327"/>
                  <a:gd name="T5" fmla="*/ 560 h 609"/>
                  <a:gd name="T6" fmla="*/ 1206 w 1327"/>
                  <a:gd name="T7" fmla="*/ 574 h 609"/>
                  <a:gd name="T8" fmla="*/ 1131 w 1327"/>
                  <a:gd name="T9" fmla="*/ 593 h 609"/>
                  <a:gd name="T10" fmla="*/ 1045 w 1327"/>
                  <a:gd name="T11" fmla="*/ 604 h 609"/>
                  <a:gd name="T12" fmla="*/ 961 w 1327"/>
                  <a:gd name="T13" fmla="*/ 609 h 609"/>
                  <a:gd name="T14" fmla="*/ 880 w 1327"/>
                  <a:gd name="T15" fmla="*/ 609 h 609"/>
                  <a:gd name="T16" fmla="*/ 808 w 1327"/>
                  <a:gd name="T17" fmla="*/ 604 h 609"/>
                  <a:gd name="T18" fmla="*/ 765 w 1327"/>
                  <a:gd name="T19" fmla="*/ 604 h 609"/>
                  <a:gd name="T20" fmla="*/ 719 w 1327"/>
                  <a:gd name="T21" fmla="*/ 601 h 609"/>
                  <a:gd name="T22" fmla="*/ 668 w 1327"/>
                  <a:gd name="T23" fmla="*/ 593 h 609"/>
                  <a:gd name="T24" fmla="*/ 616 w 1327"/>
                  <a:gd name="T25" fmla="*/ 583 h 609"/>
                  <a:gd name="T26" fmla="*/ 566 w 1327"/>
                  <a:gd name="T27" fmla="*/ 569 h 609"/>
                  <a:gd name="T28" fmla="*/ 517 w 1327"/>
                  <a:gd name="T29" fmla="*/ 550 h 609"/>
                  <a:gd name="T30" fmla="*/ 466 w 1327"/>
                  <a:gd name="T31" fmla="*/ 531 h 609"/>
                  <a:gd name="T32" fmla="*/ 426 w 1327"/>
                  <a:gd name="T33" fmla="*/ 504 h 609"/>
                  <a:gd name="T34" fmla="*/ 361 w 1327"/>
                  <a:gd name="T35" fmla="*/ 472 h 609"/>
                  <a:gd name="T36" fmla="*/ 294 w 1327"/>
                  <a:gd name="T37" fmla="*/ 431 h 609"/>
                  <a:gd name="T38" fmla="*/ 230 w 1327"/>
                  <a:gd name="T39" fmla="*/ 382 h 609"/>
                  <a:gd name="T40" fmla="*/ 169 w 1327"/>
                  <a:gd name="T41" fmla="*/ 323 h 609"/>
                  <a:gd name="T42" fmla="*/ 113 w 1327"/>
                  <a:gd name="T43" fmla="*/ 253 h 609"/>
                  <a:gd name="T44" fmla="*/ 64 w 1327"/>
                  <a:gd name="T45" fmla="*/ 178 h 609"/>
                  <a:gd name="T46" fmla="*/ 25 w 1327"/>
                  <a:gd name="T47" fmla="*/ 94 h 609"/>
                  <a:gd name="T48" fmla="*/ 0 w 1327"/>
                  <a:gd name="T49" fmla="*/ 0 h 609"/>
                  <a:gd name="T50" fmla="*/ 16 w 1327"/>
                  <a:gd name="T51" fmla="*/ 11 h 609"/>
                  <a:gd name="T52" fmla="*/ 38 w 1327"/>
                  <a:gd name="T53" fmla="*/ 16 h 609"/>
                  <a:gd name="T54" fmla="*/ 67 w 1327"/>
                  <a:gd name="T55" fmla="*/ 29 h 609"/>
                  <a:gd name="T56" fmla="*/ 96 w 1327"/>
                  <a:gd name="T57" fmla="*/ 43 h 609"/>
                  <a:gd name="T58" fmla="*/ 131 w 1327"/>
                  <a:gd name="T59" fmla="*/ 70 h 609"/>
                  <a:gd name="T60" fmla="*/ 172 w 1327"/>
                  <a:gd name="T61" fmla="*/ 108 h 609"/>
                  <a:gd name="T62" fmla="*/ 216 w 1327"/>
                  <a:gd name="T63" fmla="*/ 159 h 609"/>
                  <a:gd name="T64" fmla="*/ 262 w 1327"/>
                  <a:gd name="T65" fmla="*/ 229 h 609"/>
                  <a:gd name="T66" fmla="*/ 297 w 1327"/>
                  <a:gd name="T67" fmla="*/ 267 h 609"/>
                  <a:gd name="T68" fmla="*/ 332 w 1327"/>
                  <a:gd name="T69" fmla="*/ 302 h 609"/>
                  <a:gd name="T70" fmla="*/ 374 w 1327"/>
                  <a:gd name="T71" fmla="*/ 329 h 609"/>
                  <a:gd name="T72" fmla="*/ 415 w 1327"/>
                  <a:gd name="T73" fmla="*/ 344 h 609"/>
                  <a:gd name="T74" fmla="*/ 455 w 1327"/>
                  <a:gd name="T75" fmla="*/ 350 h 609"/>
                  <a:gd name="T76" fmla="*/ 499 w 1327"/>
                  <a:gd name="T77" fmla="*/ 337 h 609"/>
                  <a:gd name="T78" fmla="*/ 541 w 1327"/>
                  <a:gd name="T79" fmla="*/ 307 h 609"/>
                  <a:gd name="T80" fmla="*/ 587 w 1327"/>
                  <a:gd name="T81" fmla="*/ 253 h 609"/>
                  <a:gd name="T82" fmla="*/ 614 w 1327"/>
                  <a:gd name="T83" fmla="*/ 242 h 609"/>
                  <a:gd name="T84" fmla="*/ 649 w 1327"/>
                  <a:gd name="T85" fmla="*/ 262 h 609"/>
                  <a:gd name="T86" fmla="*/ 698 w 1327"/>
                  <a:gd name="T87" fmla="*/ 307 h 609"/>
                  <a:gd name="T88" fmla="*/ 765 w 1327"/>
                  <a:gd name="T89" fmla="*/ 358 h 609"/>
                  <a:gd name="T90" fmla="*/ 856 w 1327"/>
                  <a:gd name="T91" fmla="*/ 420 h 609"/>
                  <a:gd name="T92" fmla="*/ 975 w 1327"/>
                  <a:gd name="T93" fmla="*/ 472 h 609"/>
                  <a:gd name="T94" fmla="*/ 1131 w 1327"/>
                  <a:gd name="T95" fmla="*/ 510 h 609"/>
                  <a:gd name="T96" fmla="*/ 1327 w 1327"/>
                  <a:gd name="T97" fmla="*/ 522 h 6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27" h="609">
                    <a:moveTo>
                      <a:pt x="1327" y="522"/>
                    </a:moveTo>
                    <a:lnTo>
                      <a:pt x="1312" y="539"/>
                    </a:lnTo>
                    <a:lnTo>
                      <a:pt x="1268" y="560"/>
                    </a:lnTo>
                    <a:lnTo>
                      <a:pt x="1206" y="574"/>
                    </a:lnTo>
                    <a:lnTo>
                      <a:pt x="1131" y="593"/>
                    </a:lnTo>
                    <a:lnTo>
                      <a:pt x="1045" y="604"/>
                    </a:lnTo>
                    <a:lnTo>
                      <a:pt x="961" y="609"/>
                    </a:lnTo>
                    <a:lnTo>
                      <a:pt x="880" y="609"/>
                    </a:lnTo>
                    <a:lnTo>
                      <a:pt x="808" y="604"/>
                    </a:lnTo>
                    <a:lnTo>
                      <a:pt x="765" y="604"/>
                    </a:lnTo>
                    <a:lnTo>
                      <a:pt x="719" y="601"/>
                    </a:lnTo>
                    <a:lnTo>
                      <a:pt x="668" y="593"/>
                    </a:lnTo>
                    <a:lnTo>
                      <a:pt x="616" y="583"/>
                    </a:lnTo>
                    <a:lnTo>
                      <a:pt x="566" y="569"/>
                    </a:lnTo>
                    <a:lnTo>
                      <a:pt x="517" y="550"/>
                    </a:lnTo>
                    <a:lnTo>
                      <a:pt x="466" y="531"/>
                    </a:lnTo>
                    <a:lnTo>
                      <a:pt x="426" y="504"/>
                    </a:lnTo>
                    <a:lnTo>
                      <a:pt x="361" y="472"/>
                    </a:lnTo>
                    <a:lnTo>
                      <a:pt x="294" y="431"/>
                    </a:lnTo>
                    <a:lnTo>
                      <a:pt x="230" y="382"/>
                    </a:lnTo>
                    <a:lnTo>
                      <a:pt x="169" y="323"/>
                    </a:lnTo>
                    <a:lnTo>
                      <a:pt x="113" y="253"/>
                    </a:lnTo>
                    <a:lnTo>
                      <a:pt x="64" y="178"/>
                    </a:lnTo>
                    <a:lnTo>
                      <a:pt x="25" y="94"/>
                    </a:lnTo>
                    <a:lnTo>
                      <a:pt x="0" y="0"/>
                    </a:lnTo>
                    <a:lnTo>
                      <a:pt x="16" y="11"/>
                    </a:lnTo>
                    <a:lnTo>
                      <a:pt x="38" y="16"/>
                    </a:lnTo>
                    <a:lnTo>
                      <a:pt x="67" y="29"/>
                    </a:lnTo>
                    <a:lnTo>
                      <a:pt x="96" y="43"/>
                    </a:lnTo>
                    <a:lnTo>
                      <a:pt x="131" y="70"/>
                    </a:lnTo>
                    <a:lnTo>
                      <a:pt x="172" y="108"/>
                    </a:lnTo>
                    <a:lnTo>
                      <a:pt x="216" y="159"/>
                    </a:lnTo>
                    <a:lnTo>
                      <a:pt x="262" y="229"/>
                    </a:lnTo>
                    <a:lnTo>
                      <a:pt x="297" y="267"/>
                    </a:lnTo>
                    <a:lnTo>
                      <a:pt x="332" y="302"/>
                    </a:lnTo>
                    <a:lnTo>
                      <a:pt x="374" y="329"/>
                    </a:lnTo>
                    <a:lnTo>
                      <a:pt x="415" y="344"/>
                    </a:lnTo>
                    <a:lnTo>
                      <a:pt x="455" y="350"/>
                    </a:lnTo>
                    <a:lnTo>
                      <a:pt x="499" y="337"/>
                    </a:lnTo>
                    <a:lnTo>
                      <a:pt x="541" y="307"/>
                    </a:lnTo>
                    <a:lnTo>
                      <a:pt x="587" y="253"/>
                    </a:lnTo>
                    <a:lnTo>
                      <a:pt x="614" y="242"/>
                    </a:lnTo>
                    <a:lnTo>
                      <a:pt x="649" y="262"/>
                    </a:lnTo>
                    <a:lnTo>
                      <a:pt x="698" y="307"/>
                    </a:lnTo>
                    <a:lnTo>
                      <a:pt x="765" y="358"/>
                    </a:lnTo>
                    <a:lnTo>
                      <a:pt x="856" y="420"/>
                    </a:lnTo>
                    <a:lnTo>
                      <a:pt x="975" y="472"/>
                    </a:lnTo>
                    <a:lnTo>
                      <a:pt x="1131" y="510"/>
                    </a:lnTo>
                    <a:lnTo>
                      <a:pt x="1327" y="522"/>
                    </a:lnTo>
                    <a:close/>
                  </a:path>
                </a:pathLst>
              </a:custGeom>
              <a:solidFill>
                <a:srgbClr val="7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4" name="Freeform 115"/>
              <p:cNvSpPr>
                <a:spLocks/>
              </p:cNvSpPr>
              <p:nvPr/>
            </p:nvSpPr>
            <p:spPr bwMode="auto">
              <a:xfrm>
                <a:off x="4012" y="3380"/>
                <a:ext cx="434" cy="191"/>
              </a:xfrm>
              <a:custGeom>
                <a:avLst/>
                <a:gdLst>
                  <a:gd name="T0" fmla="*/ 1303 w 1303"/>
                  <a:gd name="T1" fmla="*/ 499 h 574"/>
                  <a:gd name="T2" fmla="*/ 1289 w 1303"/>
                  <a:gd name="T3" fmla="*/ 515 h 574"/>
                  <a:gd name="T4" fmla="*/ 1243 w 1303"/>
                  <a:gd name="T5" fmla="*/ 534 h 574"/>
                  <a:gd name="T6" fmla="*/ 1179 w 1303"/>
                  <a:gd name="T7" fmla="*/ 551 h 574"/>
                  <a:gd name="T8" fmla="*/ 1099 w 1303"/>
                  <a:gd name="T9" fmla="*/ 563 h 574"/>
                  <a:gd name="T10" fmla="*/ 1012 w 1303"/>
                  <a:gd name="T11" fmla="*/ 572 h 574"/>
                  <a:gd name="T12" fmla="*/ 924 w 1303"/>
                  <a:gd name="T13" fmla="*/ 574 h 574"/>
                  <a:gd name="T14" fmla="*/ 839 w 1303"/>
                  <a:gd name="T15" fmla="*/ 574 h 574"/>
                  <a:gd name="T16" fmla="*/ 769 w 1303"/>
                  <a:gd name="T17" fmla="*/ 563 h 574"/>
                  <a:gd name="T18" fmla="*/ 727 w 1303"/>
                  <a:gd name="T19" fmla="*/ 563 h 574"/>
                  <a:gd name="T20" fmla="*/ 681 w 1303"/>
                  <a:gd name="T21" fmla="*/ 560 h 574"/>
                  <a:gd name="T22" fmla="*/ 635 w 1303"/>
                  <a:gd name="T23" fmla="*/ 551 h 574"/>
                  <a:gd name="T24" fmla="*/ 584 w 1303"/>
                  <a:gd name="T25" fmla="*/ 539 h 574"/>
                  <a:gd name="T26" fmla="*/ 535 w 1303"/>
                  <a:gd name="T27" fmla="*/ 528 h 574"/>
                  <a:gd name="T28" fmla="*/ 488 w 1303"/>
                  <a:gd name="T29" fmla="*/ 507 h 574"/>
                  <a:gd name="T30" fmla="*/ 441 w 1303"/>
                  <a:gd name="T31" fmla="*/ 485 h 574"/>
                  <a:gd name="T32" fmla="*/ 398 w 1303"/>
                  <a:gd name="T33" fmla="*/ 458 h 574"/>
                  <a:gd name="T34" fmla="*/ 336 w 1303"/>
                  <a:gd name="T35" fmla="*/ 429 h 574"/>
                  <a:gd name="T36" fmla="*/ 277 w 1303"/>
                  <a:gd name="T37" fmla="*/ 388 h 574"/>
                  <a:gd name="T38" fmla="*/ 219 w 1303"/>
                  <a:gd name="T39" fmla="*/ 342 h 574"/>
                  <a:gd name="T40" fmla="*/ 164 w 1303"/>
                  <a:gd name="T41" fmla="*/ 288 h 574"/>
                  <a:gd name="T42" fmla="*/ 111 w 1303"/>
                  <a:gd name="T43" fmla="*/ 227 h 574"/>
                  <a:gd name="T44" fmla="*/ 67 w 1303"/>
                  <a:gd name="T45" fmla="*/ 157 h 574"/>
                  <a:gd name="T46" fmla="*/ 29 w 1303"/>
                  <a:gd name="T47" fmla="*/ 84 h 574"/>
                  <a:gd name="T48" fmla="*/ 0 w 1303"/>
                  <a:gd name="T49" fmla="*/ 0 h 574"/>
                  <a:gd name="T50" fmla="*/ 18 w 1303"/>
                  <a:gd name="T51" fmla="*/ 11 h 574"/>
                  <a:gd name="T52" fmla="*/ 43 w 1303"/>
                  <a:gd name="T53" fmla="*/ 21 h 574"/>
                  <a:gd name="T54" fmla="*/ 70 w 1303"/>
                  <a:gd name="T55" fmla="*/ 32 h 574"/>
                  <a:gd name="T56" fmla="*/ 102 w 1303"/>
                  <a:gd name="T57" fmla="*/ 46 h 574"/>
                  <a:gd name="T58" fmla="*/ 140 w 1303"/>
                  <a:gd name="T59" fmla="*/ 73 h 574"/>
                  <a:gd name="T60" fmla="*/ 181 w 1303"/>
                  <a:gd name="T61" fmla="*/ 110 h 574"/>
                  <a:gd name="T62" fmla="*/ 226 w 1303"/>
                  <a:gd name="T63" fmla="*/ 166 h 574"/>
                  <a:gd name="T64" fmla="*/ 275 w 1303"/>
                  <a:gd name="T65" fmla="*/ 242 h 574"/>
                  <a:gd name="T66" fmla="*/ 307 w 1303"/>
                  <a:gd name="T67" fmla="*/ 277 h 574"/>
                  <a:gd name="T68" fmla="*/ 339 w 1303"/>
                  <a:gd name="T69" fmla="*/ 307 h 574"/>
                  <a:gd name="T70" fmla="*/ 377 w 1303"/>
                  <a:gd name="T71" fmla="*/ 326 h 574"/>
                  <a:gd name="T72" fmla="*/ 415 w 1303"/>
                  <a:gd name="T73" fmla="*/ 335 h 574"/>
                  <a:gd name="T74" fmla="*/ 455 w 1303"/>
                  <a:gd name="T75" fmla="*/ 335 h 574"/>
                  <a:gd name="T76" fmla="*/ 497 w 1303"/>
                  <a:gd name="T77" fmla="*/ 318 h 574"/>
                  <a:gd name="T78" fmla="*/ 535 w 1303"/>
                  <a:gd name="T79" fmla="*/ 288 h 574"/>
                  <a:gd name="T80" fmla="*/ 576 w 1303"/>
                  <a:gd name="T81" fmla="*/ 242 h 574"/>
                  <a:gd name="T82" fmla="*/ 603 w 1303"/>
                  <a:gd name="T83" fmla="*/ 230 h 574"/>
                  <a:gd name="T84" fmla="*/ 638 w 1303"/>
                  <a:gd name="T85" fmla="*/ 251 h 574"/>
                  <a:gd name="T86" fmla="*/ 687 w 1303"/>
                  <a:gd name="T87" fmla="*/ 291 h 574"/>
                  <a:gd name="T88" fmla="*/ 757 w 1303"/>
                  <a:gd name="T89" fmla="*/ 347 h 574"/>
                  <a:gd name="T90" fmla="*/ 845 w 1303"/>
                  <a:gd name="T91" fmla="*/ 405 h 574"/>
                  <a:gd name="T92" fmla="*/ 964 w 1303"/>
                  <a:gd name="T93" fmla="*/ 455 h 574"/>
                  <a:gd name="T94" fmla="*/ 1114 w 1303"/>
                  <a:gd name="T95" fmla="*/ 490 h 574"/>
                  <a:gd name="T96" fmla="*/ 1303 w 1303"/>
                  <a:gd name="T97" fmla="*/ 499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03" h="574">
                    <a:moveTo>
                      <a:pt x="1303" y="499"/>
                    </a:moveTo>
                    <a:lnTo>
                      <a:pt x="1289" y="515"/>
                    </a:lnTo>
                    <a:lnTo>
                      <a:pt x="1243" y="534"/>
                    </a:lnTo>
                    <a:lnTo>
                      <a:pt x="1179" y="551"/>
                    </a:lnTo>
                    <a:lnTo>
                      <a:pt x="1099" y="563"/>
                    </a:lnTo>
                    <a:lnTo>
                      <a:pt x="1012" y="572"/>
                    </a:lnTo>
                    <a:lnTo>
                      <a:pt x="924" y="574"/>
                    </a:lnTo>
                    <a:lnTo>
                      <a:pt x="839" y="574"/>
                    </a:lnTo>
                    <a:lnTo>
                      <a:pt x="769" y="563"/>
                    </a:lnTo>
                    <a:lnTo>
                      <a:pt x="727" y="563"/>
                    </a:lnTo>
                    <a:lnTo>
                      <a:pt x="681" y="560"/>
                    </a:lnTo>
                    <a:lnTo>
                      <a:pt x="635" y="551"/>
                    </a:lnTo>
                    <a:lnTo>
                      <a:pt x="584" y="539"/>
                    </a:lnTo>
                    <a:lnTo>
                      <a:pt x="535" y="528"/>
                    </a:lnTo>
                    <a:lnTo>
                      <a:pt x="488" y="507"/>
                    </a:lnTo>
                    <a:lnTo>
                      <a:pt x="441" y="485"/>
                    </a:lnTo>
                    <a:lnTo>
                      <a:pt x="398" y="458"/>
                    </a:lnTo>
                    <a:lnTo>
                      <a:pt x="336" y="429"/>
                    </a:lnTo>
                    <a:lnTo>
                      <a:pt x="277" y="388"/>
                    </a:lnTo>
                    <a:lnTo>
                      <a:pt x="219" y="342"/>
                    </a:lnTo>
                    <a:lnTo>
                      <a:pt x="164" y="288"/>
                    </a:lnTo>
                    <a:lnTo>
                      <a:pt x="111" y="227"/>
                    </a:lnTo>
                    <a:lnTo>
                      <a:pt x="67" y="157"/>
                    </a:lnTo>
                    <a:lnTo>
                      <a:pt x="29" y="84"/>
                    </a:lnTo>
                    <a:lnTo>
                      <a:pt x="0" y="0"/>
                    </a:lnTo>
                    <a:lnTo>
                      <a:pt x="18" y="11"/>
                    </a:lnTo>
                    <a:lnTo>
                      <a:pt x="43" y="21"/>
                    </a:lnTo>
                    <a:lnTo>
                      <a:pt x="70" y="32"/>
                    </a:lnTo>
                    <a:lnTo>
                      <a:pt x="102" y="46"/>
                    </a:lnTo>
                    <a:lnTo>
                      <a:pt x="140" y="73"/>
                    </a:lnTo>
                    <a:lnTo>
                      <a:pt x="181" y="110"/>
                    </a:lnTo>
                    <a:lnTo>
                      <a:pt x="226" y="166"/>
                    </a:lnTo>
                    <a:lnTo>
                      <a:pt x="275" y="242"/>
                    </a:lnTo>
                    <a:lnTo>
                      <a:pt x="307" y="277"/>
                    </a:lnTo>
                    <a:lnTo>
                      <a:pt x="339" y="307"/>
                    </a:lnTo>
                    <a:lnTo>
                      <a:pt x="377" y="326"/>
                    </a:lnTo>
                    <a:lnTo>
                      <a:pt x="415" y="335"/>
                    </a:lnTo>
                    <a:lnTo>
                      <a:pt x="455" y="335"/>
                    </a:lnTo>
                    <a:lnTo>
                      <a:pt x="497" y="318"/>
                    </a:lnTo>
                    <a:lnTo>
                      <a:pt x="535" y="288"/>
                    </a:lnTo>
                    <a:lnTo>
                      <a:pt x="576" y="242"/>
                    </a:lnTo>
                    <a:lnTo>
                      <a:pt x="603" y="230"/>
                    </a:lnTo>
                    <a:lnTo>
                      <a:pt x="638" y="251"/>
                    </a:lnTo>
                    <a:lnTo>
                      <a:pt x="687" y="291"/>
                    </a:lnTo>
                    <a:lnTo>
                      <a:pt x="757" y="347"/>
                    </a:lnTo>
                    <a:lnTo>
                      <a:pt x="845" y="405"/>
                    </a:lnTo>
                    <a:lnTo>
                      <a:pt x="964" y="455"/>
                    </a:lnTo>
                    <a:lnTo>
                      <a:pt x="1114" y="490"/>
                    </a:lnTo>
                    <a:lnTo>
                      <a:pt x="1303" y="499"/>
                    </a:lnTo>
                    <a:close/>
                  </a:path>
                </a:pathLst>
              </a:custGeom>
              <a:solidFill>
                <a:srgbClr val="7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5" name="Freeform 116"/>
              <p:cNvSpPr>
                <a:spLocks/>
              </p:cNvSpPr>
              <p:nvPr/>
            </p:nvSpPr>
            <p:spPr bwMode="auto">
              <a:xfrm>
                <a:off x="4015" y="3393"/>
                <a:ext cx="427" cy="180"/>
              </a:xfrm>
              <a:custGeom>
                <a:avLst/>
                <a:gdLst>
                  <a:gd name="T0" fmla="*/ 1281 w 1281"/>
                  <a:gd name="T1" fmla="*/ 464 h 540"/>
                  <a:gd name="T2" fmla="*/ 1263 w 1281"/>
                  <a:gd name="T3" fmla="*/ 485 h 540"/>
                  <a:gd name="T4" fmla="*/ 1220 w 1281"/>
                  <a:gd name="T5" fmla="*/ 502 h 540"/>
                  <a:gd name="T6" fmla="*/ 1149 w 1281"/>
                  <a:gd name="T7" fmla="*/ 518 h 540"/>
                  <a:gd name="T8" fmla="*/ 1068 w 1281"/>
                  <a:gd name="T9" fmla="*/ 529 h 540"/>
                  <a:gd name="T10" fmla="*/ 977 w 1281"/>
                  <a:gd name="T11" fmla="*/ 537 h 540"/>
                  <a:gd name="T12" fmla="*/ 886 w 1281"/>
                  <a:gd name="T13" fmla="*/ 540 h 540"/>
                  <a:gd name="T14" fmla="*/ 802 w 1281"/>
                  <a:gd name="T15" fmla="*/ 534 h 540"/>
                  <a:gd name="T16" fmla="*/ 729 w 1281"/>
                  <a:gd name="T17" fmla="*/ 523 h 540"/>
                  <a:gd name="T18" fmla="*/ 688 w 1281"/>
                  <a:gd name="T19" fmla="*/ 523 h 540"/>
                  <a:gd name="T20" fmla="*/ 643 w 1281"/>
                  <a:gd name="T21" fmla="*/ 518 h 540"/>
                  <a:gd name="T22" fmla="*/ 597 w 1281"/>
                  <a:gd name="T23" fmla="*/ 511 h 540"/>
                  <a:gd name="T24" fmla="*/ 551 w 1281"/>
                  <a:gd name="T25" fmla="*/ 496 h 540"/>
                  <a:gd name="T26" fmla="*/ 503 w 1281"/>
                  <a:gd name="T27" fmla="*/ 482 h 540"/>
                  <a:gd name="T28" fmla="*/ 457 w 1281"/>
                  <a:gd name="T29" fmla="*/ 459 h 540"/>
                  <a:gd name="T30" fmla="*/ 412 w 1281"/>
                  <a:gd name="T31" fmla="*/ 435 h 540"/>
                  <a:gd name="T32" fmla="*/ 369 w 1281"/>
                  <a:gd name="T33" fmla="*/ 405 h 540"/>
                  <a:gd name="T34" fmla="*/ 317 w 1281"/>
                  <a:gd name="T35" fmla="*/ 377 h 540"/>
                  <a:gd name="T36" fmla="*/ 264 w 1281"/>
                  <a:gd name="T37" fmla="*/ 340 h 540"/>
                  <a:gd name="T38" fmla="*/ 212 w 1281"/>
                  <a:gd name="T39" fmla="*/ 295 h 540"/>
                  <a:gd name="T40" fmla="*/ 161 w 1281"/>
                  <a:gd name="T41" fmla="*/ 248 h 540"/>
                  <a:gd name="T42" fmla="*/ 115 w 1281"/>
                  <a:gd name="T43" fmla="*/ 192 h 540"/>
                  <a:gd name="T44" fmla="*/ 70 w 1281"/>
                  <a:gd name="T45" fmla="*/ 135 h 540"/>
                  <a:gd name="T46" fmla="*/ 32 w 1281"/>
                  <a:gd name="T47" fmla="*/ 70 h 540"/>
                  <a:gd name="T48" fmla="*/ 0 w 1281"/>
                  <a:gd name="T49" fmla="*/ 0 h 540"/>
                  <a:gd name="T50" fmla="*/ 21 w 1281"/>
                  <a:gd name="T51" fmla="*/ 12 h 540"/>
                  <a:gd name="T52" fmla="*/ 48 w 1281"/>
                  <a:gd name="T53" fmla="*/ 19 h 540"/>
                  <a:gd name="T54" fmla="*/ 77 w 1281"/>
                  <a:gd name="T55" fmla="*/ 30 h 540"/>
                  <a:gd name="T56" fmla="*/ 109 w 1281"/>
                  <a:gd name="T57" fmla="*/ 44 h 540"/>
                  <a:gd name="T58" fmla="*/ 147 w 1281"/>
                  <a:gd name="T59" fmla="*/ 70 h 540"/>
                  <a:gd name="T60" fmla="*/ 188 w 1281"/>
                  <a:gd name="T61" fmla="*/ 108 h 540"/>
                  <a:gd name="T62" fmla="*/ 234 w 1281"/>
                  <a:gd name="T63" fmla="*/ 167 h 540"/>
                  <a:gd name="T64" fmla="*/ 287 w 1281"/>
                  <a:gd name="T65" fmla="*/ 246 h 540"/>
                  <a:gd name="T66" fmla="*/ 317 w 1281"/>
                  <a:gd name="T67" fmla="*/ 281 h 540"/>
                  <a:gd name="T68" fmla="*/ 349 w 1281"/>
                  <a:gd name="T69" fmla="*/ 304 h 540"/>
                  <a:gd name="T70" fmla="*/ 387 w 1281"/>
                  <a:gd name="T71" fmla="*/ 318 h 540"/>
                  <a:gd name="T72" fmla="*/ 425 w 1281"/>
                  <a:gd name="T73" fmla="*/ 321 h 540"/>
                  <a:gd name="T74" fmla="*/ 463 w 1281"/>
                  <a:gd name="T75" fmla="*/ 316 h 540"/>
                  <a:gd name="T76" fmla="*/ 500 w 1281"/>
                  <a:gd name="T77" fmla="*/ 295 h 540"/>
                  <a:gd name="T78" fmla="*/ 536 w 1281"/>
                  <a:gd name="T79" fmla="*/ 262 h 540"/>
                  <a:gd name="T80" fmla="*/ 571 w 1281"/>
                  <a:gd name="T81" fmla="*/ 219 h 540"/>
                  <a:gd name="T82" fmla="*/ 594 w 1281"/>
                  <a:gd name="T83" fmla="*/ 211 h 540"/>
                  <a:gd name="T84" fmla="*/ 632 w 1281"/>
                  <a:gd name="T85" fmla="*/ 234 h 540"/>
                  <a:gd name="T86" fmla="*/ 678 w 1281"/>
                  <a:gd name="T87" fmla="*/ 275 h 540"/>
                  <a:gd name="T88" fmla="*/ 746 w 1281"/>
                  <a:gd name="T89" fmla="*/ 327 h 540"/>
                  <a:gd name="T90" fmla="*/ 834 w 1281"/>
                  <a:gd name="T91" fmla="*/ 386 h 540"/>
                  <a:gd name="T92" fmla="*/ 950 w 1281"/>
                  <a:gd name="T93" fmla="*/ 432 h 540"/>
                  <a:gd name="T94" fmla="*/ 1100 w 1281"/>
                  <a:gd name="T95" fmla="*/ 461 h 540"/>
                  <a:gd name="T96" fmla="*/ 1281 w 1281"/>
                  <a:gd name="T97" fmla="*/ 464 h 5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81" h="540">
                    <a:moveTo>
                      <a:pt x="1281" y="464"/>
                    </a:moveTo>
                    <a:lnTo>
                      <a:pt x="1263" y="485"/>
                    </a:lnTo>
                    <a:lnTo>
                      <a:pt x="1220" y="502"/>
                    </a:lnTo>
                    <a:lnTo>
                      <a:pt x="1149" y="518"/>
                    </a:lnTo>
                    <a:lnTo>
                      <a:pt x="1068" y="529"/>
                    </a:lnTo>
                    <a:lnTo>
                      <a:pt x="977" y="537"/>
                    </a:lnTo>
                    <a:lnTo>
                      <a:pt x="886" y="540"/>
                    </a:lnTo>
                    <a:lnTo>
                      <a:pt x="802" y="534"/>
                    </a:lnTo>
                    <a:lnTo>
                      <a:pt x="729" y="523"/>
                    </a:lnTo>
                    <a:lnTo>
                      <a:pt x="688" y="523"/>
                    </a:lnTo>
                    <a:lnTo>
                      <a:pt x="643" y="518"/>
                    </a:lnTo>
                    <a:lnTo>
                      <a:pt x="597" y="511"/>
                    </a:lnTo>
                    <a:lnTo>
                      <a:pt x="551" y="496"/>
                    </a:lnTo>
                    <a:lnTo>
                      <a:pt x="503" y="482"/>
                    </a:lnTo>
                    <a:lnTo>
                      <a:pt x="457" y="459"/>
                    </a:lnTo>
                    <a:lnTo>
                      <a:pt x="412" y="435"/>
                    </a:lnTo>
                    <a:lnTo>
                      <a:pt x="369" y="405"/>
                    </a:lnTo>
                    <a:lnTo>
                      <a:pt x="317" y="377"/>
                    </a:lnTo>
                    <a:lnTo>
                      <a:pt x="264" y="340"/>
                    </a:lnTo>
                    <a:lnTo>
                      <a:pt x="212" y="295"/>
                    </a:lnTo>
                    <a:lnTo>
                      <a:pt x="161" y="248"/>
                    </a:lnTo>
                    <a:lnTo>
                      <a:pt x="115" y="192"/>
                    </a:lnTo>
                    <a:lnTo>
                      <a:pt x="70" y="135"/>
                    </a:lnTo>
                    <a:lnTo>
                      <a:pt x="32" y="70"/>
                    </a:lnTo>
                    <a:lnTo>
                      <a:pt x="0" y="0"/>
                    </a:lnTo>
                    <a:lnTo>
                      <a:pt x="21" y="12"/>
                    </a:lnTo>
                    <a:lnTo>
                      <a:pt x="48" y="19"/>
                    </a:lnTo>
                    <a:lnTo>
                      <a:pt x="77" y="30"/>
                    </a:lnTo>
                    <a:lnTo>
                      <a:pt x="109" y="44"/>
                    </a:lnTo>
                    <a:lnTo>
                      <a:pt x="147" y="70"/>
                    </a:lnTo>
                    <a:lnTo>
                      <a:pt x="188" y="108"/>
                    </a:lnTo>
                    <a:lnTo>
                      <a:pt x="234" y="167"/>
                    </a:lnTo>
                    <a:lnTo>
                      <a:pt x="287" y="246"/>
                    </a:lnTo>
                    <a:lnTo>
                      <a:pt x="317" y="281"/>
                    </a:lnTo>
                    <a:lnTo>
                      <a:pt x="349" y="304"/>
                    </a:lnTo>
                    <a:lnTo>
                      <a:pt x="387" y="318"/>
                    </a:lnTo>
                    <a:lnTo>
                      <a:pt x="425" y="321"/>
                    </a:lnTo>
                    <a:lnTo>
                      <a:pt x="463" y="316"/>
                    </a:lnTo>
                    <a:lnTo>
                      <a:pt x="500" y="295"/>
                    </a:lnTo>
                    <a:lnTo>
                      <a:pt x="536" y="262"/>
                    </a:lnTo>
                    <a:lnTo>
                      <a:pt x="571" y="219"/>
                    </a:lnTo>
                    <a:lnTo>
                      <a:pt x="594" y="211"/>
                    </a:lnTo>
                    <a:lnTo>
                      <a:pt x="632" y="234"/>
                    </a:lnTo>
                    <a:lnTo>
                      <a:pt x="678" y="275"/>
                    </a:lnTo>
                    <a:lnTo>
                      <a:pt x="746" y="327"/>
                    </a:lnTo>
                    <a:lnTo>
                      <a:pt x="834" y="386"/>
                    </a:lnTo>
                    <a:lnTo>
                      <a:pt x="950" y="432"/>
                    </a:lnTo>
                    <a:lnTo>
                      <a:pt x="1100" y="461"/>
                    </a:lnTo>
                    <a:lnTo>
                      <a:pt x="1281" y="464"/>
                    </a:lnTo>
                    <a:close/>
                  </a:path>
                </a:pathLst>
              </a:custGeom>
              <a:solidFill>
                <a:srgbClr val="6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6" name="Freeform 117"/>
              <p:cNvSpPr>
                <a:spLocks/>
              </p:cNvSpPr>
              <p:nvPr/>
            </p:nvSpPr>
            <p:spPr bwMode="auto">
              <a:xfrm>
                <a:off x="4020" y="3405"/>
                <a:ext cx="416" cy="169"/>
              </a:xfrm>
              <a:custGeom>
                <a:avLst/>
                <a:gdLst>
                  <a:gd name="T0" fmla="*/ 1250 w 1250"/>
                  <a:gd name="T1" fmla="*/ 435 h 508"/>
                  <a:gd name="T2" fmla="*/ 1236 w 1250"/>
                  <a:gd name="T3" fmla="*/ 456 h 508"/>
                  <a:gd name="T4" fmla="*/ 1190 w 1250"/>
                  <a:gd name="T5" fmla="*/ 476 h 508"/>
                  <a:gd name="T6" fmla="*/ 1120 w 1250"/>
                  <a:gd name="T7" fmla="*/ 491 h 508"/>
                  <a:gd name="T8" fmla="*/ 1034 w 1250"/>
                  <a:gd name="T9" fmla="*/ 502 h 508"/>
                  <a:gd name="T10" fmla="*/ 940 w 1250"/>
                  <a:gd name="T11" fmla="*/ 508 h 508"/>
                  <a:gd name="T12" fmla="*/ 848 w 1250"/>
                  <a:gd name="T13" fmla="*/ 508 h 508"/>
                  <a:gd name="T14" fmla="*/ 759 w 1250"/>
                  <a:gd name="T15" fmla="*/ 502 h 508"/>
                  <a:gd name="T16" fmla="*/ 689 w 1250"/>
                  <a:gd name="T17" fmla="*/ 488 h 508"/>
                  <a:gd name="T18" fmla="*/ 604 w 1250"/>
                  <a:gd name="T19" fmla="*/ 480 h 508"/>
                  <a:gd name="T20" fmla="*/ 514 w 1250"/>
                  <a:gd name="T21" fmla="*/ 459 h 508"/>
                  <a:gd name="T22" fmla="*/ 423 w 1250"/>
                  <a:gd name="T23" fmla="*/ 421 h 508"/>
                  <a:gd name="T24" fmla="*/ 333 w 1250"/>
                  <a:gd name="T25" fmla="*/ 365 h 508"/>
                  <a:gd name="T26" fmla="*/ 242 w 1250"/>
                  <a:gd name="T27" fmla="*/ 298 h 508"/>
                  <a:gd name="T28" fmla="*/ 157 w 1250"/>
                  <a:gd name="T29" fmla="*/ 213 h 508"/>
                  <a:gd name="T30" fmla="*/ 73 w 1250"/>
                  <a:gd name="T31" fmla="*/ 114 h 508"/>
                  <a:gd name="T32" fmla="*/ 0 w 1250"/>
                  <a:gd name="T33" fmla="*/ 0 h 508"/>
                  <a:gd name="T34" fmla="*/ 19 w 1250"/>
                  <a:gd name="T35" fmla="*/ 9 h 508"/>
                  <a:gd name="T36" fmla="*/ 46 w 1250"/>
                  <a:gd name="T37" fmla="*/ 19 h 508"/>
                  <a:gd name="T38" fmla="*/ 75 w 1250"/>
                  <a:gd name="T39" fmla="*/ 30 h 508"/>
                  <a:gd name="T40" fmla="*/ 108 w 1250"/>
                  <a:gd name="T41" fmla="*/ 44 h 508"/>
                  <a:gd name="T42" fmla="*/ 145 w 1250"/>
                  <a:gd name="T43" fmla="*/ 73 h 508"/>
                  <a:gd name="T44" fmla="*/ 189 w 1250"/>
                  <a:gd name="T45" fmla="*/ 114 h 508"/>
                  <a:gd name="T46" fmla="*/ 239 w 1250"/>
                  <a:gd name="T47" fmla="*/ 173 h 508"/>
                  <a:gd name="T48" fmla="*/ 291 w 1250"/>
                  <a:gd name="T49" fmla="*/ 257 h 508"/>
                  <a:gd name="T50" fmla="*/ 318 w 1250"/>
                  <a:gd name="T51" fmla="*/ 289 h 508"/>
                  <a:gd name="T52" fmla="*/ 350 w 1250"/>
                  <a:gd name="T53" fmla="*/ 310 h 508"/>
                  <a:gd name="T54" fmla="*/ 385 w 1250"/>
                  <a:gd name="T55" fmla="*/ 319 h 508"/>
                  <a:gd name="T56" fmla="*/ 423 w 1250"/>
                  <a:gd name="T57" fmla="*/ 313 h 508"/>
                  <a:gd name="T58" fmla="*/ 461 w 1250"/>
                  <a:gd name="T59" fmla="*/ 298 h 508"/>
                  <a:gd name="T60" fmla="*/ 496 w 1250"/>
                  <a:gd name="T61" fmla="*/ 275 h 508"/>
                  <a:gd name="T62" fmla="*/ 528 w 1250"/>
                  <a:gd name="T63" fmla="*/ 243 h 508"/>
                  <a:gd name="T64" fmla="*/ 558 w 1250"/>
                  <a:gd name="T65" fmla="*/ 199 h 508"/>
                  <a:gd name="T66" fmla="*/ 581 w 1250"/>
                  <a:gd name="T67" fmla="*/ 197 h 508"/>
                  <a:gd name="T68" fmla="*/ 616 w 1250"/>
                  <a:gd name="T69" fmla="*/ 219 h 508"/>
                  <a:gd name="T70" fmla="*/ 665 w 1250"/>
                  <a:gd name="T71" fmla="*/ 262 h 508"/>
                  <a:gd name="T72" fmla="*/ 730 w 1250"/>
                  <a:gd name="T73" fmla="*/ 316 h 508"/>
                  <a:gd name="T74" fmla="*/ 818 w 1250"/>
                  <a:gd name="T75" fmla="*/ 368 h 508"/>
                  <a:gd name="T76" fmla="*/ 932 w 1250"/>
                  <a:gd name="T77" fmla="*/ 412 h 508"/>
                  <a:gd name="T78" fmla="*/ 1075 w 1250"/>
                  <a:gd name="T79" fmla="*/ 438 h 508"/>
                  <a:gd name="T80" fmla="*/ 1250 w 1250"/>
                  <a:gd name="T81" fmla="*/ 435 h 5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50" h="508">
                    <a:moveTo>
                      <a:pt x="1250" y="435"/>
                    </a:moveTo>
                    <a:lnTo>
                      <a:pt x="1236" y="456"/>
                    </a:lnTo>
                    <a:lnTo>
                      <a:pt x="1190" y="476"/>
                    </a:lnTo>
                    <a:lnTo>
                      <a:pt x="1120" y="491"/>
                    </a:lnTo>
                    <a:lnTo>
                      <a:pt x="1034" y="502"/>
                    </a:lnTo>
                    <a:lnTo>
                      <a:pt x="940" y="508"/>
                    </a:lnTo>
                    <a:lnTo>
                      <a:pt x="848" y="508"/>
                    </a:lnTo>
                    <a:lnTo>
                      <a:pt x="759" y="502"/>
                    </a:lnTo>
                    <a:lnTo>
                      <a:pt x="689" y="488"/>
                    </a:lnTo>
                    <a:lnTo>
                      <a:pt x="604" y="480"/>
                    </a:lnTo>
                    <a:lnTo>
                      <a:pt x="514" y="459"/>
                    </a:lnTo>
                    <a:lnTo>
                      <a:pt x="423" y="421"/>
                    </a:lnTo>
                    <a:lnTo>
                      <a:pt x="333" y="365"/>
                    </a:lnTo>
                    <a:lnTo>
                      <a:pt x="242" y="298"/>
                    </a:lnTo>
                    <a:lnTo>
                      <a:pt x="157" y="213"/>
                    </a:lnTo>
                    <a:lnTo>
                      <a:pt x="73" y="114"/>
                    </a:lnTo>
                    <a:lnTo>
                      <a:pt x="0" y="0"/>
                    </a:lnTo>
                    <a:lnTo>
                      <a:pt x="19" y="9"/>
                    </a:lnTo>
                    <a:lnTo>
                      <a:pt x="46" y="19"/>
                    </a:lnTo>
                    <a:lnTo>
                      <a:pt x="75" y="30"/>
                    </a:lnTo>
                    <a:lnTo>
                      <a:pt x="108" y="44"/>
                    </a:lnTo>
                    <a:lnTo>
                      <a:pt x="145" y="73"/>
                    </a:lnTo>
                    <a:lnTo>
                      <a:pt x="189" y="114"/>
                    </a:lnTo>
                    <a:lnTo>
                      <a:pt x="239" y="173"/>
                    </a:lnTo>
                    <a:lnTo>
                      <a:pt x="291" y="257"/>
                    </a:lnTo>
                    <a:lnTo>
                      <a:pt x="318" y="289"/>
                    </a:lnTo>
                    <a:lnTo>
                      <a:pt x="350" y="310"/>
                    </a:lnTo>
                    <a:lnTo>
                      <a:pt x="385" y="319"/>
                    </a:lnTo>
                    <a:lnTo>
                      <a:pt x="423" y="313"/>
                    </a:lnTo>
                    <a:lnTo>
                      <a:pt x="461" y="298"/>
                    </a:lnTo>
                    <a:lnTo>
                      <a:pt x="496" y="275"/>
                    </a:lnTo>
                    <a:lnTo>
                      <a:pt x="528" y="243"/>
                    </a:lnTo>
                    <a:lnTo>
                      <a:pt x="558" y="199"/>
                    </a:lnTo>
                    <a:lnTo>
                      <a:pt x="581" y="197"/>
                    </a:lnTo>
                    <a:lnTo>
                      <a:pt x="616" y="219"/>
                    </a:lnTo>
                    <a:lnTo>
                      <a:pt x="665" y="262"/>
                    </a:lnTo>
                    <a:lnTo>
                      <a:pt x="730" y="316"/>
                    </a:lnTo>
                    <a:lnTo>
                      <a:pt x="818" y="368"/>
                    </a:lnTo>
                    <a:lnTo>
                      <a:pt x="932" y="412"/>
                    </a:lnTo>
                    <a:lnTo>
                      <a:pt x="1075" y="438"/>
                    </a:lnTo>
                    <a:lnTo>
                      <a:pt x="1250" y="435"/>
                    </a:lnTo>
                    <a:close/>
                  </a:path>
                </a:pathLst>
              </a:custGeom>
              <a:solidFill>
                <a:srgbClr val="6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7" name="Freeform 118"/>
              <p:cNvSpPr>
                <a:spLocks/>
              </p:cNvSpPr>
              <p:nvPr/>
            </p:nvSpPr>
            <p:spPr bwMode="auto">
              <a:xfrm>
                <a:off x="4829" y="2401"/>
                <a:ext cx="357" cy="278"/>
              </a:xfrm>
              <a:custGeom>
                <a:avLst/>
                <a:gdLst>
                  <a:gd name="T0" fmla="*/ 0 w 1071"/>
                  <a:gd name="T1" fmla="*/ 275 h 836"/>
                  <a:gd name="T2" fmla="*/ 35 w 1071"/>
                  <a:gd name="T3" fmla="*/ 194 h 836"/>
                  <a:gd name="T4" fmla="*/ 64 w 1071"/>
                  <a:gd name="T5" fmla="*/ 138 h 836"/>
                  <a:gd name="T6" fmla="*/ 91 w 1071"/>
                  <a:gd name="T7" fmla="*/ 100 h 836"/>
                  <a:gd name="T8" fmla="*/ 123 w 1071"/>
                  <a:gd name="T9" fmla="*/ 77 h 836"/>
                  <a:gd name="T10" fmla="*/ 164 w 1071"/>
                  <a:gd name="T11" fmla="*/ 62 h 836"/>
                  <a:gd name="T12" fmla="*/ 223 w 1071"/>
                  <a:gd name="T13" fmla="*/ 48 h 836"/>
                  <a:gd name="T14" fmla="*/ 298 w 1071"/>
                  <a:gd name="T15" fmla="*/ 30 h 836"/>
                  <a:gd name="T16" fmla="*/ 403 w 1071"/>
                  <a:gd name="T17" fmla="*/ 0 h 836"/>
                  <a:gd name="T18" fmla="*/ 527 w 1071"/>
                  <a:gd name="T19" fmla="*/ 7 h 836"/>
                  <a:gd name="T20" fmla="*/ 643 w 1071"/>
                  <a:gd name="T21" fmla="*/ 35 h 836"/>
                  <a:gd name="T22" fmla="*/ 754 w 1071"/>
                  <a:gd name="T23" fmla="*/ 91 h 836"/>
                  <a:gd name="T24" fmla="*/ 851 w 1071"/>
                  <a:gd name="T25" fmla="*/ 167 h 836"/>
                  <a:gd name="T26" fmla="*/ 936 w 1071"/>
                  <a:gd name="T27" fmla="*/ 264 h 836"/>
                  <a:gd name="T28" fmla="*/ 1001 w 1071"/>
                  <a:gd name="T29" fmla="*/ 374 h 836"/>
                  <a:gd name="T30" fmla="*/ 1047 w 1071"/>
                  <a:gd name="T31" fmla="*/ 503 h 836"/>
                  <a:gd name="T32" fmla="*/ 1071 w 1071"/>
                  <a:gd name="T33" fmla="*/ 642 h 836"/>
                  <a:gd name="T34" fmla="*/ 1031 w 1071"/>
                  <a:gd name="T35" fmla="*/ 777 h 836"/>
                  <a:gd name="T36" fmla="*/ 918 w 1071"/>
                  <a:gd name="T37" fmla="*/ 836 h 836"/>
                  <a:gd name="T38" fmla="*/ 751 w 1071"/>
                  <a:gd name="T39" fmla="*/ 833 h 836"/>
                  <a:gd name="T40" fmla="*/ 559 w 1071"/>
                  <a:gd name="T41" fmla="*/ 780 h 836"/>
                  <a:gd name="T42" fmla="*/ 360 w 1071"/>
                  <a:gd name="T43" fmla="*/ 687 h 836"/>
                  <a:gd name="T44" fmla="*/ 188 w 1071"/>
                  <a:gd name="T45" fmla="*/ 564 h 836"/>
                  <a:gd name="T46" fmla="*/ 59 w 1071"/>
                  <a:gd name="T47" fmla="*/ 421 h 836"/>
                  <a:gd name="T48" fmla="*/ 0 w 1071"/>
                  <a:gd name="T49" fmla="*/ 275 h 8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071" h="836">
                    <a:moveTo>
                      <a:pt x="0" y="275"/>
                    </a:moveTo>
                    <a:lnTo>
                      <a:pt x="35" y="194"/>
                    </a:lnTo>
                    <a:lnTo>
                      <a:pt x="64" y="138"/>
                    </a:lnTo>
                    <a:lnTo>
                      <a:pt x="91" y="100"/>
                    </a:lnTo>
                    <a:lnTo>
                      <a:pt x="123" y="77"/>
                    </a:lnTo>
                    <a:lnTo>
                      <a:pt x="164" y="62"/>
                    </a:lnTo>
                    <a:lnTo>
                      <a:pt x="223" y="48"/>
                    </a:lnTo>
                    <a:lnTo>
                      <a:pt x="298" y="30"/>
                    </a:lnTo>
                    <a:lnTo>
                      <a:pt x="403" y="0"/>
                    </a:lnTo>
                    <a:lnTo>
                      <a:pt x="527" y="7"/>
                    </a:lnTo>
                    <a:lnTo>
                      <a:pt x="643" y="35"/>
                    </a:lnTo>
                    <a:lnTo>
                      <a:pt x="754" y="91"/>
                    </a:lnTo>
                    <a:lnTo>
                      <a:pt x="851" y="167"/>
                    </a:lnTo>
                    <a:lnTo>
                      <a:pt x="936" y="264"/>
                    </a:lnTo>
                    <a:lnTo>
                      <a:pt x="1001" y="374"/>
                    </a:lnTo>
                    <a:lnTo>
                      <a:pt x="1047" y="503"/>
                    </a:lnTo>
                    <a:lnTo>
                      <a:pt x="1071" y="642"/>
                    </a:lnTo>
                    <a:lnTo>
                      <a:pt x="1031" y="777"/>
                    </a:lnTo>
                    <a:lnTo>
                      <a:pt x="918" y="836"/>
                    </a:lnTo>
                    <a:lnTo>
                      <a:pt x="751" y="833"/>
                    </a:lnTo>
                    <a:lnTo>
                      <a:pt x="559" y="780"/>
                    </a:lnTo>
                    <a:lnTo>
                      <a:pt x="360" y="687"/>
                    </a:lnTo>
                    <a:lnTo>
                      <a:pt x="188" y="564"/>
                    </a:lnTo>
                    <a:lnTo>
                      <a:pt x="59" y="421"/>
                    </a:lnTo>
                    <a:lnTo>
                      <a:pt x="0" y="275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8" name="Freeform 119"/>
              <p:cNvSpPr>
                <a:spLocks/>
              </p:cNvSpPr>
              <p:nvPr/>
            </p:nvSpPr>
            <p:spPr bwMode="auto">
              <a:xfrm>
                <a:off x="4841" y="2405"/>
                <a:ext cx="334" cy="262"/>
              </a:xfrm>
              <a:custGeom>
                <a:avLst/>
                <a:gdLst>
                  <a:gd name="T0" fmla="*/ 0 w 1001"/>
                  <a:gd name="T1" fmla="*/ 256 h 785"/>
                  <a:gd name="T2" fmla="*/ 32 w 1001"/>
                  <a:gd name="T3" fmla="*/ 181 h 785"/>
                  <a:gd name="T4" fmla="*/ 59 w 1001"/>
                  <a:gd name="T5" fmla="*/ 127 h 785"/>
                  <a:gd name="T6" fmla="*/ 85 w 1001"/>
                  <a:gd name="T7" fmla="*/ 92 h 785"/>
                  <a:gd name="T8" fmla="*/ 115 w 1001"/>
                  <a:gd name="T9" fmla="*/ 73 h 785"/>
                  <a:gd name="T10" fmla="*/ 153 w 1001"/>
                  <a:gd name="T11" fmla="*/ 57 h 785"/>
                  <a:gd name="T12" fmla="*/ 204 w 1001"/>
                  <a:gd name="T13" fmla="*/ 43 h 785"/>
                  <a:gd name="T14" fmla="*/ 277 w 1001"/>
                  <a:gd name="T15" fmla="*/ 25 h 785"/>
                  <a:gd name="T16" fmla="*/ 374 w 1001"/>
                  <a:gd name="T17" fmla="*/ 0 h 785"/>
                  <a:gd name="T18" fmla="*/ 492 w 1001"/>
                  <a:gd name="T19" fmla="*/ 5 h 785"/>
                  <a:gd name="T20" fmla="*/ 603 w 1001"/>
                  <a:gd name="T21" fmla="*/ 35 h 785"/>
                  <a:gd name="T22" fmla="*/ 705 w 1001"/>
                  <a:gd name="T23" fmla="*/ 87 h 785"/>
                  <a:gd name="T24" fmla="*/ 799 w 1001"/>
                  <a:gd name="T25" fmla="*/ 157 h 785"/>
                  <a:gd name="T26" fmla="*/ 874 w 1001"/>
                  <a:gd name="T27" fmla="*/ 248 h 785"/>
                  <a:gd name="T28" fmla="*/ 936 w 1001"/>
                  <a:gd name="T29" fmla="*/ 353 h 785"/>
                  <a:gd name="T30" fmla="*/ 980 w 1001"/>
                  <a:gd name="T31" fmla="*/ 472 h 785"/>
                  <a:gd name="T32" fmla="*/ 1001 w 1001"/>
                  <a:gd name="T33" fmla="*/ 601 h 785"/>
                  <a:gd name="T34" fmla="*/ 966 w 1001"/>
                  <a:gd name="T35" fmla="*/ 729 h 785"/>
                  <a:gd name="T36" fmla="*/ 859 w 1001"/>
                  <a:gd name="T37" fmla="*/ 785 h 785"/>
                  <a:gd name="T38" fmla="*/ 702 w 1001"/>
                  <a:gd name="T39" fmla="*/ 785 h 785"/>
                  <a:gd name="T40" fmla="*/ 524 w 1001"/>
                  <a:gd name="T41" fmla="*/ 731 h 785"/>
                  <a:gd name="T42" fmla="*/ 336 w 1001"/>
                  <a:gd name="T43" fmla="*/ 645 h 785"/>
                  <a:gd name="T44" fmla="*/ 175 w 1001"/>
                  <a:gd name="T45" fmla="*/ 528 h 785"/>
                  <a:gd name="T46" fmla="*/ 53 w 1001"/>
                  <a:gd name="T47" fmla="*/ 396 h 785"/>
                  <a:gd name="T48" fmla="*/ 0 w 1001"/>
                  <a:gd name="T49" fmla="*/ 256 h 7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001" h="785">
                    <a:moveTo>
                      <a:pt x="0" y="256"/>
                    </a:moveTo>
                    <a:lnTo>
                      <a:pt x="32" y="181"/>
                    </a:lnTo>
                    <a:lnTo>
                      <a:pt x="59" y="127"/>
                    </a:lnTo>
                    <a:lnTo>
                      <a:pt x="85" y="92"/>
                    </a:lnTo>
                    <a:lnTo>
                      <a:pt x="115" y="73"/>
                    </a:lnTo>
                    <a:lnTo>
                      <a:pt x="153" y="57"/>
                    </a:lnTo>
                    <a:lnTo>
                      <a:pt x="204" y="43"/>
                    </a:lnTo>
                    <a:lnTo>
                      <a:pt x="277" y="25"/>
                    </a:lnTo>
                    <a:lnTo>
                      <a:pt x="374" y="0"/>
                    </a:lnTo>
                    <a:lnTo>
                      <a:pt x="492" y="5"/>
                    </a:lnTo>
                    <a:lnTo>
                      <a:pt x="603" y="35"/>
                    </a:lnTo>
                    <a:lnTo>
                      <a:pt x="705" y="87"/>
                    </a:lnTo>
                    <a:lnTo>
                      <a:pt x="799" y="157"/>
                    </a:lnTo>
                    <a:lnTo>
                      <a:pt x="874" y="248"/>
                    </a:lnTo>
                    <a:lnTo>
                      <a:pt x="936" y="353"/>
                    </a:lnTo>
                    <a:lnTo>
                      <a:pt x="980" y="472"/>
                    </a:lnTo>
                    <a:lnTo>
                      <a:pt x="1001" y="601"/>
                    </a:lnTo>
                    <a:lnTo>
                      <a:pt x="966" y="729"/>
                    </a:lnTo>
                    <a:lnTo>
                      <a:pt x="859" y="785"/>
                    </a:lnTo>
                    <a:lnTo>
                      <a:pt x="702" y="785"/>
                    </a:lnTo>
                    <a:lnTo>
                      <a:pt x="524" y="731"/>
                    </a:lnTo>
                    <a:lnTo>
                      <a:pt x="336" y="645"/>
                    </a:lnTo>
                    <a:lnTo>
                      <a:pt x="175" y="528"/>
                    </a:lnTo>
                    <a:lnTo>
                      <a:pt x="53" y="396"/>
                    </a:lnTo>
                    <a:lnTo>
                      <a:pt x="0" y="256"/>
                    </a:lnTo>
                    <a:close/>
                  </a:path>
                </a:pathLst>
              </a:custGeom>
              <a:solidFill>
                <a:srgbClr val="FF242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9" name="Freeform 120"/>
              <p:cNvSpPr>
                <a:spLocks/>
              </p:cNvSpPr>
              <p:nvPr/>
            </p:nvSpPr>
            <p:spPr bwMode="auto">
              <a:xfrm>
                <a:off x="4851" y="2410"/>
                <a:ext cx="312" cy="244"/>
              </a:xfrm>
              <a:custGeom>
                <a:avLst/>
                <a:gdLst>
                  <a:gd name="T0" fmla="*/ 0 w 937"/>
                  <a:gd name="T1" fmla="*/ 237 h 733"/>
                  <a:gd name="T2" fmla="*/ 30 w 937"/>
                  <a:gd name="T3" fmla="*/ 167 h 733"/>
                  <a:gd name="T4" fmla="*/ 56 w 937"/>
                  <a:gd name="T5" fmla="*/ 116 h 733"/>
                  <a:gd name="T6" fmla="*/ 79 w 937"/>
                  <a:gd name="T7" fmla="*/ 85 h 733"/>
                  <a:gd name="T8" fmla="*/ 108 w 937"/>
                  <a:gd name="T9" fmla="*/ 64 h 733"/>
                  <a:gd name="T10" fmla="*/ 146 w 937"/>
                  <a:gd name="T11" fmla="*/ 53 h 733"/>
                  <a:gd name="T12" fmla="*/ 196 w 937"/>
                  <a:gd name="T13" fmla="*/ 40 h 733"/>
                  <a:gd name="T14" fmla="*/ 267 w 937"/>
                  <a:gd name="T15" fmla="*/ 26 h 733"/>
                  <a:gd name="T16" fmla="*/ 356 w 937"/>
                  <a:gd name="T17" fmla="*/ 0 h 733"/>
                  <a:gd name="T18" fmla="*/ 466 w 937"/>
                  <a:gd name="T19" fmla="*/ 5 h 733"/>
                  <a:gd name="T20" fmla="*/ 568 w 937"/>
                  <a:gd name="T21" fmla="*/ 35 h 733"/>
                  <a:gd name="T22" fmla="*/ 660 w 937"/>
                  <a:gd name="T23" fmla="*/ 81 h 733"/>
                  <a:gd name="T24" fmla="*/ 749 w 937"/>
                  <a:gd name="T25" fmla="*/ 148 h 733"/>
                  <a:gd name="T26" fmla="*/ 819 w 937"/>
                  <a:gd name="T27" fmla="*/ 234 h 733"/>
                  <a:gd name="T28" fmla="*/ 878 w 937"/>
                  <a:gd name="T29" fmla="*/ 329 h 733"/>
                  <a:gd name="T30" fmla="*/ 918 w 937"/>
                  <a:gd name="T31" fmla="*/ 441 h 733"/>
                  <a:gd name="T32" fmla="*/ 937 w 937"/>
                  <a:gd name="T33" fmla="*/ 563 h 733"/>
                  <a:gd name="T34" fmla="*/ 904 w 937"/>
                  <a:gd name="T35" fmla="*/ 680 h 733"/>
                  <a:gd name="T36" fmla="*/ 805 w 937"/>
                  <a:gd name="T37" fmla="*/ 733 h 733"/>
                  <a:gd name="T38" fmla="*/ 658 w 937"/>
                  <a:gd name="T39" fmla="*/ 730 h 733"/>
                  <a:gd name="T40" fmla="*/ 491 w 937"/>
                  <a:gd name="T41" fmla="*/ 682 h 733"/>
                  <a:gd name="T42" fmla="*/ 316 w 937"/>
                  <a:gd name="T43" fmla="*/ 598 h 733"/>
                  <a:gd name="T44" fmla="*/ 164 w 937"/>
                  <a:gd name="T45" fmla="*/ 490 h 733"/>
                  <a:gd name="T46" fmla="*/ 49 w 937"/>
                  <a:gd name="T47" fmla="*/ 367 h 733"/>
                  <a:gd name="T48" fmla="*/ 0 w 937"/>
                  <a:gd name="T49" fmla="*/ 237 h 7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37" h="733">
                    <a:moveTo>
                      <a:pt x="0" y="237"/>
                    </a:moveTo>
                    <a:lnTo>
                      <a:pt x="30" y="167"/>
                    </a:lnTo>
                    <a:lnTo>
                      <a:pt x="56" y="116"/>
                    </a:lnTo>
                    <a:lnTo>
                      <a:pt x="79" y="85"/>
                    </a:lnTo>
                    <a:lnTo>
                      <a:pt x="108" y="64"/>
                    </a:lnTo>
                    <a:lnTo>
                      <a:pt x="146" y="53"/>
                    </a:lnTo>
                    <a:lnTo>
                      <a:pt x="196" y="40"/>
                    </a:lnTo>
                    <a:lnTo>
                      <a:pt x="267" y="26"/>
                    </a:lnTo>
                    <a:lnTo>
                      <a:pt x="356" y="0"/>
                    </a:lnTo>
                    <a:lnTo>
                      <a:pt x="466" y="5"/>
                    </a:lnTo>
                    <a:lnTo>
                      <a:pt x="568" y="35"/>
                    </a:lnTo>
                    <a:lnTo>
                      <a:pt x="660" y="81"/>
                    </a:lnTo>
                    <a:lnTo>
                      <a:pt x="749" y="148"/>
                    </a:lnTo>
                    <a:lnTo>
                      <a:pt x="819" y="234"/>
                    </a:lnTo>
                    <a:lnTo>
                      <a:pt x="878" y="329"/>
                    </a:lnTo>
                    <a:lnTo>
                      <a:pt x="918" y="441"/>
                    </a:lnTo>
                    <a:lnTo>
                      <a:pt x="937" y="563"/>
                    </a:lnTo>
                    <a:lnTo>
                      <a:pt x="904" y="680"/>
                    </a:lnTo>
                    <a:lnTo>
                      <a:pt x="805" y="733"/>
                    </a:lnTo>
                    <a:lnTo>
                      <a:pt x="658" y="730"/>
                    </a:lnTo>
                    <a:lnTo>
                      <a:pt x="491" y="682"/>
                    </a:lnTo>
                    <a:lnTo>
                      <a:pt x="316" y="598"/>
                    </a:lnTo>
                    <a:lnTo>
                      <a:pt x="164" y="490"/>
                    </a:lnTo>
                    <a:lnTo>
                      <a:pt x="49" y="367"/>
                    </a:lnTo>
                    <a:lnTo>
                      <a:pt x="0" y="237"/>
                    </a:lnTo>
                    <a:close/>
                  </a:path>
                </a:pathLst>
              </a:custGeom>
              <a:solidFill>
                <a:srgbClr val="FF30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0" name="Freeform 121"/>
              <p:cNvSpPr>
                <a:spLocks/>
              </p:cNvSpPr>
              <p:nvPr/>
            </p:nvSpPr>
            <p:spPr bwMode="auto">
              <a:xfrm>
                <a:off x="4862" y="2413"/>
                <a:ext cx="290" cy="228"/>
              </a:xfrm>
              <a:custGeom>
                <a:avLst/>
                <a:gdLst>
                  <a:gd name="T0" fmla="*/ 0 w 869"/>
                  <a:gd name="T1" fmla="*/ 220 h 684"/>
                  <a:gd name="T2" fmla="*/ 27 w 869"/>
                  <a:gd name="T3" fmla="*/ 156 h 684"/>
                  <a:gd name="T4" fmla="*/ 51 w 869"/>
                  <a:gd name="T5" fmla="*/ 112 h 684"/>
                  <a:gd name="T6" fmla="*/ 73 w 869"/>
                  <a:gd name="T7" fmla="*/ 83 h 684"/>
                  <a:gd name="T8" fmla="*/ 103 w 869"/>
                  <a:gd name="T9" fmla="*/ 65 h 684"/>
                  <a:gd name="T10" fmla="*/ 135 w 869"/>
                  <a:gd name="T11" fmla="*/ 53 h 684"/>
                  <a:gd name="T12" fmla="*/ 184 w 869"/>
                  <a:gd name="T13" fmla="*/ 42 h 684"/>
                  <a:gd name="T14" fmla="*/ 248 w 869"/>
                  <a:gd name="T15" fmla="*/ 27 h 684"/>
                  <a:gd name="T16" fmla="*/ 334 w 869"/>
                  <a:gd name="T17" fmla="*/ 0 h 684"/>
                  <a:gd name="T18" fmla="*/ 433 w 869"/>
                  <a:gd name="T19" fmla="*/ 10 h 684"/>
                  <a:gd name="T20" fmla="*/ 527 w 869"/>
                  <a:gd name="T21" fmla="*/ 35 h 684"/>
                  <a:gd name="T22" fmla="*/ 614 w 869"/>
                  <a:gd name="T23" fmla="*/ 83 h 684"/>
                  <a:gd name="T24" fmla="*/ 695 w 869"/>
                  <a:gd name="T25" fmla="*/ 143 h 684"/>
                  <a:gd name="T26" fmla="*/ 760 w 869"/>
                  <a:gd name="T27" fmla="*/ 223 h 684"/>
                  <a:gd name="T28" fmla="*/ 816 w 869"/>
                  <a:gd name="T29" fmla="*/ 313 h 684"/>
                  <a:gd name="T30" fmla="*/ 851 w 869"/>
                  <a:gd name="T31" fmla="*/ 415 h 684"/>
                  <a:gd name="T32" fmla="*/ 869 w 869"/>
                  <a:gd name="T33" fmla="*/ 528 h 684"/>
                  <a:gd name="T34" fmla="*/ 837 w 869"/>
                  <a:gd name="T35" fmla="*/ 636 h 684"/>
                  <a:gd name="T36" fmla="*/ 746 w 869"/>
                  <a:gd name="T37" fmla="*/ 684 h 684"/>
                  <a:gd name="T38" fmla="*/ 611 w 869"/>
                  <a:gd name="T39" fmla="*/ 681 h 684"/>
                  <a:gd name="T40" fmla="*/ 456 w 869"/>
                  <a:gd name="T41" fmla="*/ 634 h 684"/>
                  <a:gd name="T42" fmla="*/ 296 w 869"/>
                  <a:gd name="T43" fmla="*/ 558 h 684"/>
                  <a:gd name="T44" fmla="*/ 153 w 869"/>
                  <a:gd name="T45" fmla="*/ 456 h 684"/>
                  <a:gd name="T46" fmla="*/ 47 w 869"/>
                  <a:gd name="T47" fmla="*/ 342 h 684"/>
                  <a:gd name="T48" fmla="*/ 0 w 869"/>
                  <a:gd name="T49" fmla="*/ 220 h 6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69" h="684">
                    <a:moveTo>
                      <a:pt x="0" y="220"/>
                    </a:moveTo>
                    <a:lnTo>
                      <a:pt x="27" y="156"/>
                    </a:lnTo>
                    <a:lnTo>
                      <a:pt x="51" y="112"/>
                    </a:lnTo>
                    <a:lnTo>
                      <a:pt x="73" y="83"/>
                    </a:lnTo>
                    <a:lnTo>
                      <a:pt x="103" y="65"/>
                    </a:lnTo>
                    <a:lnTo>
                      <a:pt x="135" y="53"/>
                    </a:lnTo>
                    <a:lnTo>
                      <a:pt x="184" y="42"/>
                    </a:lnTo>
                    <a:lnTo>
                      <a:pt x="248" y="27"/>
                    </a:lnTo>
                    <a:lnTo>
                      <a:pt x="334" y="0"/>
                    </a:lnTo>
                    <a:lnTo>
                      <a:pt x="433" y="10"/>
                    </a:lnTo>
                    <a:lnTo>
                      <a:pt x="527" y="35"/>
                    </a:lnTo>
                    <a:lnTo>
                      <a:pt x="614" y="83"/>
                    </a:lnTo>
                    <a:lnTo>
                      <a:pt x="695" y="143"/>
                    </a:lnTo>
                    <a:lnTo>
                      <a:pt x="760" y="223"/>
                    </a:lnTo>
                    <a:lnTo>
                      <a:pt x="816" y="313"/>
                    </a:lnTo>
                    <a:lnTo>
                      <a:pt x="851" y="415"/>
                    </a:lnTo>
                    <a:lnTo>
                      <a:pt x="869" y="528"/>
                    </a:lnTo>
                    <a:lnTo>
                      <a:pt x="837" y="636"/>
                    </a:lnTo>
                    <a:lnTo>
                      <a:pt x="746" y="684"/>
                    </a:lnTo>
                    <a:lnTo>
                      <a:pt x="611" y="681"/>
                    </a:lnTo>
                    <a:lnTo>
                      <a:pt x="456" y="634"/>
                    </a:lnTo>
                    <a:lnTo>
                      <a:pt x="296" y="558"/>
                    </a:lnTo>
                    <a:lnTo>
                      <a:pt x="153" y="456"/>
                    </a:lnTo>
                    <a:lnTo>
                      <a:pt x="47" y="342"/>
                    </a:lnTo>
                    <a:lnTo>
                      <a:pt x="0" y="220"/>
                    </a:lnTo>
                    <a:close/>
                  </a:path>
                </a:pathLst>
              </a:custGeom>
              <a:solidFill>
                <a:srgbClr val="FF3B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1" name="Freeform 122"/>
              <p:cNvSpPr>
                <a:spLocks/>
              </p:cNvSpPr>
              <p:nvPr/>
            </p:nvSpPr>
            <p:spPr bwMode="auto">
              <a:xfrm>
                <a:off x="4874" y="2419"/>
                <a:ext cx="268" cy="209"/>
              </a:xfrm>
              <a:custGeom>
                <a:avLst/>
                <a:gdLst>
                  <a:gd name="T0" fmla="*/ 0 w 805"/>
                  <a:gd name="T1" fmla="*/ 202 h 625"/>
                  <a:gd name="T2" fmla="*/ 27 w 805"/>
                  <a:gd name="T3" fmla="*/ 143 h 625"/>
                  <a:gd name="T4" fmla="*/ 47 w 805"/>
                  <a:gd name="T5" fmla="*/ 100 h 625"/>
                  <a:gd name="T6" fmla="*/ 68 w 805"/>
                  <a:gd name="T7" fmla="*/ 73 h 625"/>
                  <a:gd name="T8" fmla="*/ 94 w 805"/>
                  <a:gd name="T9" fmla="*/ 56 h 625"/>
                  <a:gd name="T10" fmla="*/ 124 w 805"/>
                  <a:gd name="T11" fmla="*/ 47 h 625"/>
                  <a:gd name="T12" fmla="*/ 167 w 805"/>
                  <a:gd name="T13" fmla="*/ 35 h 625"/>
                  <a:gd name="T14" fmla="*/ 226 w 805"/>
                  <a:gd name="T15" fmla="*/ 24 h 625"/>
                  <a:gd name="T16" fmla="*/ 304 w 805"/>
                  <a:gd name="T17" fmla="*/ 0 h 625"/>
                  <a:gd name="T18" fmla="*/ 398 w 805"/>
                  <a:gd name="T19" fmla="*/ 6 h 625"/>
                  <a:gd name="T20" fmla="*/ 485 w 805"/>
                  <a:gd name="T21" fmla="*/ 30 h 625"/>
                  <a:gd name="T22" fmla="*/ 568 w 805"/>
                  <a:gd name="T23" fmla="*/ 70 h 625"/>
                  <a:gd name="T24" fmla="*/ 641 w 805"/>
                  <a:gd name="T25" fmla="*/ 129 h 625"/>
                  <a:gd name="T26" fmla="*/ 703 w 805"/>
                  <a:gd name="T27" fmla="*/ 202 h 625"/>
                  <a:gd name="T28" fmla="*/ 752 w 805"/>
                  <a:gd name="T29" fmla="*/ 283 h 625"/>
                  <a:gd name="T30" fmla="*/ 787 w 805"/>
                  <a:gd name="T31" fmla="*/ 380 h 625"/>
                  <a:gd name="T32" fmla="*/ 805 w 805"/>
                  <a:gd name="T33" fmla="*/ 481 h 625"/>
                  <a:gd name="T34" fmla="*/ 775 w 805"/>
                  <a:gd name="T35" fmla="*/ 581 h 625"/>
                  <a:gd name="T36" fmla="*/ 687 w 805"/>
                  <a:gd name="T37" fmla="*/ 625 h 625"/>
                  <a:gd name="T38" fmla="*/ 565 w 805"/>
                  <a:gd name="T39" fmla="*/ 621 h 625"/>
                  <a:gd name="T40" fmla="*/ 418 w 805"/>
                  <a:gd name="T41" fmla="*/ 581 h 625"/>
                  <a:gd name="T42" fmla="*/ 269 w 805"/>
                  <a:gd name="T43" fmla="*/ 510 h 625"/>
                  <a:gd name="T44" fmla="*/ 140 w 805"/>
                  <a:gd name="T45" fmla="*/ 418 h 625"/>
                  <a:gd name="T46" fmla="*/ 41 w 805"/>
                  <a:gd name="T47" fmla="*/ 313 h 625"/>
                  <a:gd name="T48" fmla="*/ 0 w 805"/>
                  <a:gd name="T49" fmla="*/ 202 h 6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05" h="625">
                    <a:moveTo>
                      <a:pt x="0" y="202"/>
                    </a:moveTo>
                    <a:lnTo>
                      <a:pt x="27" y="143"/>
                    </a:lnTo>
                    <a:lnTo>
                      <a:pt x="47" y="100"/>
                    </a:lnTo>
                    <a:lnTo>
                      <a:pt x="68" y="73"/>
                    </a:lnTo>
                    <a:lnTo>
                      <a:pt x="94" y="56"/>
                    </a:lnTo>
                    <a:lnTo>
                      <a:pt x="124" y="47"/>
                    </a:lnTo>
                    <a:lnTo>
                      <a:pt x="167" y="35"/>
                    </a:lnTo>
                    <a:lnTo>
                      <a:pt x="226" y="24"/>
                    </a:lnTo>
                    <a:lnTo>
                      <a:pt x="304" y="0"/>
                    </a:lnTo>
                    <a:lnTo>
                      <a:pt x="398" y="6"/>
                    </a:lnTo>
                    <a:lnTo>
                      <a:pt x="485" y="30"/>
                    </a:lnTo>
                    <a:lnTo>
                      <a:pt x="568" y="70"/>
                    </a:lnTo>
                    <a:lnTo>
                      <a:pt x="641" y="129"/>
                    </a:lnTo>
                    <a:lnTo>
                      <a:pt x="703" y="202"/>
                    </a:lnTo>
                    <a:lnTo>
                      <a:pt x="752" y="283"/>
                    </a:lnTo>
                    <a:lnTo>
                      <a:pt x="787" y="380"/>
                    </a:lnTo>
                    <a:lnTo>
                      <a:pt x="805" y="481"/>
                    </a:lnTo>
                    <a:lnTo>
                      <a:pt x="775" y="581"/>
                    </a:lnTo>
                    <a:lnTo>
                      <a:pt x="687" y="625"/>
                    </a:lnTo>
                    <a:lnTo>
                      <a:pt x="565" y="621"/>
                    </a:lnTo>
                    <a:lnTo>
                      <a:pt x="418" y="581"/>
                    </a:lnTo>
                    <a:lnTo>
                      <a:pt x="269" y="510"/>
                    </a:lnTo>
                    <a:lnTo>
                      <a:pt x="140" y="418"/>
                    </a:lnTo>
                    <a:lnTo>
                      <a:pt x="41" y="313"/>
                    </a:lnTo>
                    <a:lnTo>
                      <a:pt x="0" y="202"/>
                    </a:lnTo>
                    <a:close/>
                  </a:path>
                </a:pathLst>
              </a:custGeom>
              <a:solidFill>
                <a:srgbClr val="FF47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2" name="Freeform 123"/>
              <p:cNvSpPr>
                <a:spLocks/>
              </p:cNvSpPr>
              <p:nvPr/>
            </p:nvSpPr>
            <p:spPr bwMode="auto">
              <a:xfrm>
                <a:off x="4885" y="2423"/>
                <a:ext cx="246" cy="192"/>
              </a:xfrm>
              <a:custGeom>
                <a:avLst/>
                <a:gdLst>
                  <a:gd name="T0" fmla="*/ 0 w 737"/>
                  <a:gd name="T1" fmla="*/ 184 h 575"/>
                  <a:gd name="T2" fmla="*/ 26 w 737"/>
                  <a:gd name="T3" fmla="*/ 132 h 575"/>
                  <a:gd name="T4" fmla="*/ 46 w 737"/>
                  <a:gd name="T5" fmla="*/ 92 h 575"/>
                  <a:gd name="T6" fmla="*/ 64 w 737"/>
                  <a:gd name="T7" fmla="*/ 68 h 575"/>
                  <a:gd name="T8" fmla="*/ 88 w 737"/>
                  <a:gd name="T9" fmla="*/ 54 h 575"/>
                  <a:gd name="T10" fmla="*/ 116 w 737"/>
                  <a:gd name="T11" fmla="*/ 41 h 575"/>
                  <a:gd name="T12" fmla="*/ 158 w 737"/>
                  <a:gd name="T13" fmla="*/ 33 h 575"/>
                  <a:gd name="T14" fmla="*/ 210 w 737"/>
                  <a:gd name="T15" fmla="*/ 21 h 575"/>
                  <a:gd name="T16" fmla="*/ 283 w 737"/>
                  <a:gd name="T17" fmla="*/ 0 h 575"/>
                  <a:gd name="T18" fmla="*/ 368 w 737"/>
                  <a:gd name="T19" fmla="*/ 6 h 575"/>
                  <a:gd name="T20" fmla="*/ 447 w 737"/>
                  <a:gd name="T21" fmla="*/ 30 h 575"/>
                  <a:gd name="T22" fmla="*/ 522 w 737"/>
                  <a:gd name="T23" fmla="*/ 68 h 575"/>
                  <a:gd name="T24" fmla="*/ 590 w 737"/>
                  <a:gd name="T25" fmla="*/ 121 h 575"/>
                  <a:gd name="T26" fmla="*/ 646 w 737"/>
                  <a:gd name="T27" fmla="*/ 184 h 575"/>
                  <a:gd name="T28" fmla="*/ 689 w 737"/>
                  <a:gd name="T29" fmla="*/ 264 h 575"/>
                  <a:gd name="T30" fmla="*/ 721 w 737"/>
                  <a:gd name="T31" fmla="*/ 351 h 575"/>
                  <a:gd name="T32" fmla="*/ 737 w 737"/>
                  <a:gd name="T33" fmla="*/ 448 h 575"/>
                  <a:gd name="T34" fmla="*/ 710 w 737"/>
                  <a:gd name="T35" fmla="*/ 537 h 575"/>
                  <a:gd name="T36" fmla="*/ 634 w 737"/>
                  <a:gd name="T37" fmla="*/ 575 h 575"/>
                  <a:gd name="T38" fmla="*/ 517 w 737"/>
                  <a:gd name="T39" fmla="*/ 572 h 575"/>
                  <a:gd name="T40" fmla="*/ 385 w 737"/>
                  <a:gd name="T41" fmla="*/ 534 h 575"/>
                  <a:gd name="T42" fmla="*/ 250 w 737"/>
                  <a:gd name="T43" fmla="*/ 467 h 575"/>
                  <a:gd name="T44" fmla="*/ 131 w 737"/>
                  <a:gd name="T45" fmla="*/ 383 h 575"/>
                  <a:gd name="T46" fmla="*/ 40 w 737"/>
                  <a:gd name="T47" fmla="*/ 286 h 575"/>
                  <a:gd name="T48" fmla="*/ 0 w 737"/>
                  <a:gd name="T49" fmla="*/ 184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37" h="575">
                    <a:moveTo>
                      <a:pt x="0" y="184"/>
                    </a:moveTo>
                    <a:lnTo>
                      <a:pt x="26" y="132"/>
                    </a:lnTo>
                    <a:lnTo>
                      <a:pt x="46" y="92"/>
                    </a:lnTo>
                    <a:lnTo>
                      <a:pt x="64" y="68"/>
                    </a:lnTo>
                    <a:lnTo>
                      <a:pt x="88" y="54"/>
                    </a:lnTo>
                    <a:lnTo>
                      <a:pt x="116" y="41"/>
                    </a:lnTo>
                    <a:lnTo>
                      <a:pt x="158" y="33"/>
                    </a:lnTo>
                    <a:lnTo>
                      <a:pt x="210" y="21"/>
                    </a:lnTo>
                    <a:lnTo>
                      <a:pt x="283" y="0"/>
                    </a:lnTo>
                    <a:lnTo>
                      <a:pt x="368" y="6"/>
                    </a:lnTo>
                    <a:lnTo>
                      <a:pt x="447" y="30"/>
                    </a:lnTo>
                    <a:lnTo>
                      <a:pt x="522" y="68"/>
                    </a:lnTo>
                    <a:lnTo>
                      <a:pt x="590" y="121"/>
                    </a:lnTo>
                    <a:lnTo>
                      <a:pt x="646" y="184"/>
                    </a:lnTo>
                    <a:lnTo>
                      <a:pt x="689" y="264"/>
                    </a:lnTo>
                    <a:lnTo>
                      <a:pt x="721" y="351"/>
                    </a:lnTo>
                    <a:lnTo>
                      <a:pt x="737" y="448"/>
                    </a:lnTo>
                    <a:lnTo>
                      <a:pt x="710" y="537"/>
                    </a:lnTo>
                    <a:lnTo>
                      <a:pt x="634" y="575"/>
                    </a:lnTo>
                    <a:lnTo>
                      <a:pt x="517" y="572"/>
                    </a:lnTo>
                    <a:lnTo>
                      <a:pt x="385" y="534"/>
                    </a:lnTo>
                    <a:lnTo>
                      <a:pt x="250" y="467"/>
                    </a:lnTo>
                    <a:lnTo>
                      <a:pt x="131" y="383"/>
                    </a:lnTo>
                    <a:lnTo>
                      <a:pt x="40" y="286"/>
                    </a:lnTo>
                    <a:lnTo>
                      <a:pt x="0" y="184"/>
                    </a:lnTo>
                    <a:close/>
                  </a:path>
                </a:pathLst>
              </a:custGeom>
              <a:solidFill>
                <a:srgbClr val="FF545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3" name="Freeform 124"/>
              <p:cNvSpPr>
                <a:spLocks/>
              </p:cNvSpPr>
              <p:nvPr/>
            </p:nvSpPr>
            <p:spPr bwMode="auto">
              <a:xfrm>
                <a:off x="4897" y="2429"/>
                <a:ext cx="222" cy="173"/>
              </a:xfrm>
              <a:custGeom>
                <a:avLst/>
                <a:gdLst>
                  <a:gd name="T0" fmla="*/ 0 w 667"/>
                  <a:gd name="T1" fmla="*/ 159 h 518"/>
                  <a:gd name="T2" fmla="*/ 21 w 667"/>
                  <a:gd name="T3" fmla="*/ 110 h 518"/>
                  <a:gd name="T4" fmla="*/ 37 w 667"/>
                  <a:gd name="T5" fmla="*/ 78 h 518"/>
                  <a:gd name="T6" fmla="*/ 56 w 667"/>
                  <a:gd name="T7" fmla="*/ 57 h 518"/>
                  <a:gd name="T8" fmla="*/ 78 w 667"/>
                  <a:gd name="T9" fmla="*/ 43 h 518"/>
                  <a:gd name="T10" fmla="*/ 105 w 667"/>
                  <a:gd name="T11" fmla="*/ 35 h 518"/>
                  <a:gd name="T12" fmla="*/ 143 w 667"/>
                  <a:gd name="T13" fmla="*/ 29 h 518"/>
                  <a:gd name="T14" fmla="*/ 193 w 667"/>
                  <a:gd name="T15" fmla="*/ 17 h 518"/>
                  <a:gd name="T16" fmla="*/ 260 w 667"/>
                  <a:gd name="T17" fmla="*/ 0 h 518"/>
                  <a:gd name="T18" fmla="*/ 336 w 667"/>
                  <a:gd name="T19" fmla="*/ 5 h 518"/>
                  <a:gd name="T20" fmla="*/ 406 w 667"/>
                  <a:gd name="T21" fmla="*/ 22 h 518"/>
                  <a:gd name="T22" fmla="*/ 473 w 667"/>
                  <a:gd name="T23" fmla="*/ 57 h 518"/>
                  <a:gd name="T24" fmla="*/ 535 w 667"/>
                  <a:gd name="T25" fmla="*/ 108 h 518"/>
                  <a:gd name="T26" fmla="*/ 584 w 667"/>
                  <a:gd name="T27" fmla="*/ 165 h 518"/>
                  <a:gd name="T28" fmla="*/ 625 w 667"/>
                  <a:gd name="T29" fmla="*/ 235 h 518"/>
                  <a:gd name="T30" fmla="*/ 651 w 667"/>
                  <a:gd name="T31" fmla="*/ 315 h 518"/>
                  <a:gd name="T32" fmla="*/ 667 w 667"/>
                  <a:gd name="T33" fmla="*/ 402 h 518"/>
                  <a:gd name="T34" fmla="*/ 643 w 667"/>
                  <a:gd name="T35" fmla="*/ 480 h 518"/>
                  <a:gd name="T36" fmla="*/ 573 w 667"/>
                  <a:gd name="T37" fmla="*/ 518 h 518"/>
                  <a:gd name="T38" fmla="*/ 468 w 667"/>
                  <a:gd name="T39" fmla="*/ 515 h 518"/>
                  <a:gd name="T40" fmla="*/ 347 w 667"/>
                  <a:gd name="T41" fmla="*/ 480 h 518"/>
                  <a:gd name="T42" fmla="*/ 225 w 667"/>
                  <a:gd name="T43" fmla="*/ 423 h 518"/>
                  <a:gd name="T44" fmla="*/ 116 w 667"/>
                  <a:gd name="T45" fmla="*/ 343 h 518"/>
                  <a:gd name="T46" fmla="*/ 35 w 667"/>
                  <a:gd name="T47" fmla="*/ 256 h 518"/>
                  <a:gd name="T48" fmla="*/ 0 w 667"/>
                  <a:gd name="T49" fmla="*/ 159 h 5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67" h="518">
                    <a:moveTo>
                      <a:pt x="0" y="159"/>
                    </a:moveTo>
                    <a:lnTo>
                      <a:pt x="21" y="110"/>
                    </a:lnTo>
                    <a:lnTo>
                      <a:pt x="37" y="78"/>
                    </a:lnTo>
                    <a:lnTo>
                      <a:pt x="56" y="57"/>
                    </a:lnTo>
                    <a:lnTo>
                      <a:pt x="78" y="43"/>
                    </a:lnTo>
                    <a:lnTo>
                      <a:pt x="105" y="35"/>
                    </a:lnTo>
                    <a:lnTo>
                      <a:pt x="143" y="29"/>
                    </a:lnTo>
                    <a:lnTo>
                      <a:pt x="193" y="17"/>
                    </a:lnTo>
                    <a:lnTo>
                      <a:pt x="260" y="0"/>
                    </a:lnTo>
                    <a:lnTo>
                      <a:pt x="336" y="5"/>
                    </a:lnTo>
                    <a:lnTo>
                      <a:pt x="406" y="22"/>
                    </a:lnTo>
                    <a:lnTo>
                      <a:pt x="473" y="57"/>
                    </a:lnTo>
                    <a:lnTo>
                      <a:pt x="535" y="108"/>
                    </a:lnTo>
                    <a:lnTo>
                      <a:pt x="584" y="165"/>
                    </a:lnTo>
                    <a:lnTo>
                      <a:pt x="625" y="235"/>
                    </a:lnTo>
                    <a:lnTo>
                      <a:pt x="651" y="315"/>
                    </a:lnTo>
                    <a:lnTo>
                      <a:pt x="667" y="402"/>
                    </a:lnTo>
                    <a:lnTo>
                      <a:pt x="643" y="480"/>
                    </a:lnTo>
                    <a:lnTo>
                      <a:pt x="573" y="518"/>
                    </a:lnTo>
                    <a:lnTo>
                      <a:pt x="468" y="515"/>
                    </a:lnTo>
                    <a:lnTo>
                      <a:pt x="347" y="480"/>
                    </a:lnTo>
                    <a:lnTo>
                      <a:pt x="225" y="423"/>
                    </a:lnTo>
                    <a:lnTo>
                      <a:pt x="116" y="343"/>
                    </a:lnTo>
                    <a:lnTo>
                      <a:pt x="35" y="256"/>
                    </a:lnTo>
                    <a:lnTo>
                      <a:pt x="0" y="159"/>
                    </a:lnTo>
                    <a:close/>
                  </a:path>
                </a:pathLst>
              </a:custGeom>
              <a:solidFill>
                <a:srgbClr val="FF61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4" name="Freeform 125"/>
              <p:cNvSpPr>
                <a:spLocks/>
              </p:cNvSpPr>
              <p:nvPr/>
            </p:nvSpPr>
            <p:spPr bwMode="auto">
              <a:xfrm>
                <a:off x="4906" y="2433"/>
                <a:ext cx="201" cy="156"/>
              </a:xfrm>
              <a:custGeom>
                <a:avLst/>
                <a:gdLst>
                  <a:gd name="T0" fmla="*/ 0 w 603"/>
                  <a:gd name="T1" fmla="*/ 148 h 469"/>
                  <a:gd name="T2" fmla="*/ 21 w 603"/>
                  <a:gd name="T3" fmla="*/ 105 h 469"/>
                  <a:gd name="T4" fmla="*/ 38 w 603"/>
                  <a:gd name="T5" fmla="*/ 73 h 469"/>
                  <a:gd name="T6" fmla="*/ 56 w 603"/>
                  <a:gd name="T7" fmla="*/ 53 h 469"/>
                  <a:gd name="T8" fmla="*/ 76 w 603"/>
                  <a:gd name="T9" fmla="*/ 41 h 469"/>
                  <a:gd name="T10" fmla="*/ 102 w 603"/>
                  <a:gd name="T11" fmla="*/ 32 h 469"/>
                  <a:gd name="T12" fmla="*/ 135 w 603"/>
                  <a:gd name="T13" fmla="*/ 27 h 469"/>
                  <a:gd name="T14" fmla="*/ 178 w 603"/>
                  <a:gd name="T15" fmla="*/ 15 h 469"/>
                  <a:gd name="T16" fmla="*/ 237 w 603"/>
                  <a:gd name="T17" fmla="*/ 0 h 469"/>
                  <a:gd name="T18" fmla="*/ 304 w 603"/>
                  <a:gd name="T19" fmla="*/ 6 h 469"/>
                  <a:gd name="T20" fmla="*/ 371 w 603"/>
                  <a:gd name="T21" fmla="*/ 24 h 469"/>
                  <a:gd name="T22" fmla="*/ 433 w 603"/>
                  <a:gd name="T23" fmla="*/ 56 h 469"/>
                  <a:gd name="T24" fmla="*/ 485 w 603"/>
                  <a:gd name="T25" fmla="*/ 99 h 469"/>
                  <a:gd name="T26" fmla="*/ 533 w 603"/>
                  <a:gd name="T27" fmla="*/ 154 h 469"/>
                  <a:gd name="T28" fmla="*/ 568 w 603"/>
                  <a:gd name="T29" fmla="*/ 216 h 469"/>
                  <a:gd name="T30" fmla="*/ 590 w 603"/>
                  <a:gd name="T31" fmla="*/ 289 h 469"/>
                  <a:gd name="T32" fmla="*/ 603 w 603"/>
                  <a:gd name="T33" fmla="*/ 367 h 469"/>
                  <a:gd name="T34" fmla="*/ 585 w 603"/>
                  <a:gd name="T35" fmla="*/ 437 h 469"/>
                  <a:gd name="T36" fmla="*/ 520 w 603"/>
                  <a:gd name="T37" fmla="*/ 469 h 469"/>
                  <a:gd name="T38" fmla="*/ 426 w 603"/>
                  <a:gd name="T39" fmla="*/ 467 h 469"/>
                  <a:gd name="T40" fmla="*/ 318 w 603"/>
                  <a:gd name="T41" fmla="*/ 434 h 469"/>
                  <a:gd name="T42" fmla="*/ 207 w 603"/>
                  <a:gd name="T43" fmla="*/ 383 h 469"/>
                  <a:gd name="T44" fmla="*/ 108 w 603"/>
                  <a:gd name="T45" fmla="*/ 312 h 469"/>
                  <a:gd name="T46" fmla="*/ 35 w 603"/>
                  <a:gd name="T47" fmla="*/ 234 h 469"/>
                  <a:gd name="T48" fmla="*/ 0 w 603"/>
                  <a:gd name="T49" fmla="*/ 148 h 4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03" h="469">
                    <a:moveTo>
                      <a:pt x="0" y="148"/>
                    </a:moveTo>
                    <a:lnTo>
                      <a:pt x="21" y="105"/>
                    </a:lnTo>
                    <a:lnTo>
                      <a:pt x="38" y="73"/>
                    </a:lnTo>
                    <a:lnTo>
                      <a:pt x="56" y="53"/>
                    </a:lnTo>
                    <a:lnTo>
                      <a:pt x="76" y="41"/>
                    </a:lnTo>
                    <a:lnTo>
                      <a:pt x="102" y="32"/>
                    </a:lnTo>
                    <a:lnTo>
                      <a:pt x="135" y="27"/>
                    </a:lnTo>
                    <a:lnTo>
                      <a:pt x="178" y="15"/>
                    </a:lnTo>
                    <a:lnTo>
                      <a:pt x="237" y="0"/>
                    </a:lnTo>
                    <a:lnTo>
                      <a:pt x="304" y="6"/>
                    </a:lnTo>
                    <a:lnTo>
                      <a:pt x="371" y="24"/>
                    </a:lnTo>
                    <a:lnTo>
                      <a:pt x="433" y="56"/>
                    </a:lnTo>
                    <a:lnTo>
                      <a:pt x="485" y="99"/>
                    </a:lnTo>
                    <a:lnTo>
                      <a:pt x="533" y="154"/>
                    </a:lnTo>
                    <a:lnTo>
                      <a:pt x="568" y="216"/>
                    </a:lnTo>
                    <a:lnTo>
                      <a:pt x="590" y="289"/>
                    </a:lnTo>
                    <a:lnTo>
                      <a:pt x="603" y="367"/>
                    </a:lnTo>
                    <a:lnTo>
                      <a:pt x="585" y="437"/>
                    </a:lnTo>
                    <a:lnTo>
                      <a:pt x="520" y="469"/>
                    </a:lnTo>
                    <a:lnTo>
                      <a:pt x="426" y="467"/>
                    </a:lnTo>
                    <a:lnTo>
                      <a:pt x="318" y="434"/>
                    </a:lnTo>
                    <a:lnTo>
                      <a:pt x="207" y="383"/>
                    </a:lnTo>
                    <a:lnTo>
                      <a:pt x="108" y="312"/>
                    </a:lnTo>
                    <a:lnTo>
                      <a:pt x="35" y="234"/>
                    </a:lnTo>
                    <a:lnTo>
                      <a:pt x="0" y="148"/>
                    </a:lnTo>
                    <a:close/>
                  </a:path>
                </a:pathLst>
              </a:custGeom>
              <a:solidFill>
                <a:srgbClr val="FF6E7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" name="Freeform 126"/>
              <p:cNvSpPr>
                <a:spLocks/>
              </p:cNvSpPr>
              <p:nvPr/>
            </p:nvSpPr>
            <p:spPr bwMode="auto">
              <a:xfrm>
                <a:off x="4918" y="2439"/>
                <a:ext cx="180" cy="138"/>
              </a:xfrm>
              <a:custGeom>
                <a:avLst/>
                <a:gdLst>
                  <a:gd name="T0" fmla="*/ 0 w 541"/>
                  <a:gd name="T1" fmla="*/ 125 h 414"/>
                  <a:gd name="T2" fmla="*/ 17 w 541"/>
                  <a:gd name="T3" fmla="*/ 84 h 414"/>
                  <a:gd name="T4" fmla="*/ 35 w 541"/>
                  <a:gd name="T5" fmla="*/ 58 h 414"/>
                  <a:gd name="T6" fmla="*/ 49 w 541"/>
                  <a:gd name="T7" fmla="*/ 41 h 414"/>
                  <a:gd name="T8" fmla="*/ 70 w 541"/>
                  <a:gd name="T9" fmla="*/ 32 h 414"/>
                  <a:gd name="T10" fmla="*/ 91 w 541"/>
                  <a:gd name="T11" fmla="*/ 23 h 414"/>
                  <a:gd name="T12" fmla="*/ 119 w 541"/>
                  <a:gd name="T13" fmla="*/ 17 h 414"/>
                  <a:gd name="T14" fmla="*/ 161 w 541"/>
                  <a:gd name="T15" fmla="*/ 11 h 414"/>
                  <a:gd name="T16" fmla="*/ 213 w 541"/>
                  <a:gd name="T17" fmla="*/ 0 h 414"/>
                  <a:gd name="T18" fmla="*/ 272 w 541"/>
                  <a:gd name="T19" fmla="*/ 6 h 414"/>
                  <a:gd name="T20" fmla="*/ 328 w 541"/>
                  <a:gd name="T21" fmla="*/ 20 h 414"/>
                  <a:gd name="T22" fmla="*/ 380 w 541"/>
                  <a:gd name="T23" fmla="*/ 49 h 414"/>
                  <a:gd name="T24" fmla="*/ 430 w 541"/>
                  <a:gd name="T25" fmla="*/ 87 h 414"/>
                  <a:gd name="T26" fmla="*/ 471 w 541"/>
                  <a:gd name="T27" fmla="*/ 136 h 414"/>
                  <a:gd name="T28" fmla="*/ 503 w 541"/>
                  <a:gd name="T29" fmla="*/ 192 h 414"/>
                  <a:gd name="T30" fmla="*/ 526 w 541"/>
                  <a:gd name="T31" fmla="*/ 257 h 414"/>
                  <a:gd name="T32" fmla="*/ 541 w 541"/>
                  <a:gd name="T33" fmla="*/ 327 h 414"/>
                  <a:gd name="T34" fmla="*/ 520 w 541"/>
                  <a:gd name="T35" fmla="*/ 388 h 414"/>
                  <a:gd name="T36" fmla="*/ 465 w 541"/>
                  <a:gd name="T37" fmla="*/ 414 h 414"/>
                  <a:gd name="T38" fmla="*/ 380 w 541"/>
                  <a:gd name="T39" fmla="*/ 411 h 414"/>
                  <a:gd name="T40" fmla="*/ 283 w 541"/>
                  <a:gd name="T41" fmla="*/ 381 h 414"/>
                  <a:gd name="T42" fmla="*/ 184 w 541"/>
                  <a:gd name="T43" fmla="*/ 335 h 414"/>
                  <a:gd name="T44" fmla="*/ 97 w 541"/>
                  <a:gd name="T45" fmla="*/ 273 h 414"/>
                  <a:gd name="T46" fmla="*/ 32 w 541"/>
                  <a:gd name="T47" fmla="*/ 201 h 414"/>
                  <a:gd name="T48" fmla="*/ 0 w 541"/>
                  <a:gd name="T49" fmla="*/ 125 h 4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41" h="414">
                    <a:moveTo>
                      <a:pt x="0" y="125"/>
                    </a:moveTo>
                    <a:lnTo>
                      <a:pt x="17" y="84"/>
                    </a:lnTo>
                    <a:lnTo>
                      <a:pt x="35" y="58"/>
                    </a:lnTo>
                    <a:lnTo>
                      <a:pt x="49" y="41"/>
                    </a:lnTo>
                    <a:lnTo>
                      <a:pt x="70" y="32"/>
                    </a:lnTo>
                    <a:lnTo>
                      <a:pt x="91" y="23"/>
                    </a:lnTo>
                    <a:lnTo>
                      <a:pt x="119" y="17"/>
                    </a:lnTo>
                    <a:lnTo>
                      <a:pt x="161" y="11"/>
                    </a:lnTo>
                    <a:lnTo>
                      <a:pt x="213" y="0"/>
                    </a:lnTo>
                    <a:lnTo>
                      <a:pt x="272" y="6"/>
                    </a:lnTo>
                    <a:lnTo>
                      <a:pt x="328" y="20"/>
                    </a:lnTo>
                    <a:lnTo>
                      <a:pt x="380" y="49"/>
                    </a:lnTo>
                    <a:lnTo>
                      <a:pt x="430" y="87"/>
                    </a:lnTo>
                    <a:lnTo>
                      <a:pt x="471" y="136"/>
                    </a:lnTo>
                    <a:lnTo>
                      <a:pt x="503" y="192"/>
                    </a:lnTo>
                    <a:lnTo>
                      <a:pt x="526" y="257"/>
                    </a:lnTo>
                    <a:lnTo>
                      <a:pt x="541" y="327"/>
                    </a:lnTo>
                    <a:lnTo>
                      <a:pt x="520" y="388"/>
                    </a:lnTo>
                    <a:lnTo>
                      <a:pt x="465" y="414"/>
                    </a:lnTo>
                    <a:lnTo>
                      <a:pt x="380" y="411"/>
                    </a:lnTo>
                    <a:lnTo>
                      <a:pt x="283" y="381"/>
                    </a:lnTo>
                    <a:lnTo>
                      <a:pt x="184" y="335"/>
                    </a:lnTo>
                    <a:lnTo>
                      <a:pt x="97" y="273"/>
                    </a:lnTo>
                    <a:lnTo>
                      <a:pt x="32" y="201"/>
                    </a:ln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FF78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" name="Freeform 127"/>
              <p:cNvSpPr>
                <a:spLocks/>
              </p:cNvSpPr>
              <p:nvPr/>
            </p:nvSpPr>
            <p:spPr bwMode="auto">
              <a:xfrm>
                <a:off x="4930" y="2443"/>
                <a:ext cx="157" cy="121"/>
              </a:xfrm>
              <a:custGeom>
                <a:avLst/>
                <a:gdLst>
                  <a:gd name="T0" fmla="*/ 0 w 471"/>
                  <a:gd name="T1" fmla="*/ 108 h 365"/>
                  <a:gd name="T2" fmla="*/ 14 w 471"/>
                  <a:gd name="T3" fmla="*/ 73 h 365"/>
                  <a:gd name="T4" fmla="*/ 30 w 471"/>
                  <a:gd name="T5" fmla="*/ 49 h 365"/>
                  <a:gd name="T6" fmla="*/ 41 w 471"/>
                  <a:gd name="T7" fmla="*/ 35 h 365"/>
                  <a:gd name="T8" fmla="*/ 59 w 471"/>
                  <a:gd name="T9" fmla="*/ 27 h 365"/>
                  <a:gd name="T10" fmla="*/ 79 w 471"/>
                  <a:gd name="T11" fmla="*/ 21 h 365"/>
                  <a:gd name="T12" fmla="*/ 108 w 471"/>
                  <a:gd name="T13" fmla="*/ 17 h 365"/>
                  <a:gd name="T14" fmla="*/ 143 w 471"/>
                  <a:gd name="T15" fmla="*/ 12 h 365"/>
                  <a:gd name="T16" fmla="*/ 191 w 471"/>
                  <a:gd name="T17" fmla="*/ 0 h 365"/>
                  <a:gd name="T18" fmla="*/ 240 w 471"/>
                  <a:gd name="T19" fmla="*/ 6 h 365"/>
                  <a:gd name="T20" fmla="*/ 289 w 471"/>
                  <a:gd name="T21" fmla="*/ 21 h 365"/>
                  <a:gd name="T22" fmla="*/ 334 w 471"/>
                  <a:gd name="T23" fmla="*/ 47 h 365"/>
                  <a:gd name="T24" fmla="*/ 377 w 471"/>
                  <a:gd name="T25" fmla="*/ 82 h 365"/>
                  <a:gd name="T26" fmla="*/ 412 w 471"/>
                  <a:gd name="T27" fmla="*/ 122 h 365"/>
                  <a:gd name="T28" fmla="*/ 442 w 471"/>
                  <a:gd name="T29" fmla="*/ 173 h 365"/>
                  <a:gd name="T30" fmla="*/ 458 w 471"/>
                  <a:gd name="T31" fmla="*/ 227 h 365"/>
                  <a:gd name="T32" fmla="*/ 471 w 471"/>
                  <a:gd name="T33" fmla="*/ 286 h 365"/>
                  <a:gd name="T34" fmla="*/ 453 w 471"/>
                  <a:gd name="T35" fmla="*/ 342 h 365"/>
                  <a:gd name="T36" fmla="*/ 404 w 471"/>
                  <a:gd name="T37" fmla="*/ 365 h 365"/>
                  <a:gd name="T38" fmla="*/ 331 w 471"/>
                  <a:gd name="T39" fmla="*/ 362 h 365"/>
                  <a:gd name="T40" fmla="*/ 248 w 471"/>
                  <a:gd name="T41" fmla="*/ 335 h 365"/>
                  <a:gd name="T42" fmla="*/ 161 w 471"/>
                  <a:gd name="T43" fmla="*/ 295 h 365"/>
                  <a:gd name="T44" fmla="*/ 81 w 471"/>
                  <a:gd name="T45" fmla="*/ 240 h 365"/>
                  <a:gd name="T46" fmla="*/ 27 w 471"/>
                  <a:gd name="T47" fmla="*/ 176 h 365"/>
                  <a:gd name="T48" fmla="*/ 0 w 471"/>
                  <a:gd name="T49" fmla="*/ 108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71" h="365">
                    <a:moveTo>
                      <a:pt x="0" y="108"/>
                    </a:moveTo>
                    <a:lnTo>
                      <a:pt x="14" y="73"/>
                    </a:lnTo>
                    <a:lnTo>
                      <a:pt x="30" y="49"/>
                    </a:lnTo>
                    <a:lnTo>
                      <a:pt x="41" y="35"/>
                    </a:lnTo>
                    <a:lnTo>
                      <a:pt x="59" y="27"/>
                    </a:lnTo>
                    <a:lnTo>
                      <a:pt x="79" y="21"/>
                    </a:lnTo>
                    <a:lnTo>
                      <a:pt x="108" y="17"/>
                    </a:lnTo>
                    <a:lnTo>
                      <a:pt x="143" y="12"/>
                    </a:lnTo>
                    <a:lnTo>
                      <a:pt x="191" y="0"/>
                    </a:lnTo>
                    <a:lnTo>
                      <a:pt x="240" y="6"/>
                    </a:lnTo>
                    <a:lnTo>
                      <a:pt x="289" y="21"/>
                    </a:lnTo>
                    <a:lnTo>
                      <a:pt x="334" y="47"/>
                    </a:lnTo>
                    <a:lnTo>
                      <a:pt x="377" y="82"/>
                    </a:lnTo>
                    <a:lnTo>
                      <a:pt x="412" y="122"/>
                    </a:lnTo>
                    <a:lnTo>
                      <a:pt x="442" y="173"/>
                    </a:lnTo>
                    <a:lnTo>
                      <a:pt x="458" y="227"/>
                    </a:lnTo>
                    <a:lnTo>
                      <a:pt x="471" y="286"/>
                    </a:lnTo>
                    <a:lnTo>
                      <a:pt x="453" y="342"/>
                    </a:lnTo>
                    <a:lnTo>
                      <a:pt x="404" y="365"/>
                    </a:lnTo>
                    <a:lnTo>
                      <a:pt x="331" y="362"/>
                    </a:lnTo>
                    <a:lnTo>
                      <a:pt x="248" y="335"/>
                    </a:lnTo>
                    <a:lnTo>
                      <a:pt x="161" y="295"/>
                    </a:lnTo>
                    <a:lnTo>
                      <a:pt x="81" y="240"/>
                    </a:lnTo>
                    <a:lnTo>
                      <a:pt x="27" y="176"/>
                    </a:lnTo>
                    <a:lnTo>
                      <a:pt x="0" y="108"/>
                    </a:lnTo>
                    <a:close/>
                  </a:path>
                </a:pathLst>
              </a:custGeom>
              <a:solidFill>
                <a:srgbClr val="FF858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" name="Freeform 128"/>
              <p:cNvSpPr>
                <a:spLocks/>
              </p:cNvSpPr>
              <p:nvPr/>
            </p:nvSpPr>
            <p:spPr bwMode="auto">
              <a:xfrm>
                <a:off x="4940" y="2448"/>
                <a:ext cx="135" cy="104"/>
              </a:xfrm>
              <a:custGeom>
                <a:avLst/>
                <a:gdLst>
                  <a:gd name="T0" fmla="*/ 0 w 404"/>
                  <a:gd name="T1" fmla="*/ 91 h 310"/>
                  <a:gd name="T2" fmla="*/ 14 w 404"/>
                  <a:gd name="T3" fmla="*/ 62 h 310"/>
                  <a:gd name="T4" fmla="*/ 27 w 404"/>
                  <a:gd name="T5" fmla="*/ 42 h 310"/>
                  <a:gd name="T6" fmla="*/ 38 w 404"/>
                  <a:gd name="T7" fmla="*/ 30 h 310"/>
                  <a:gd name="T8" fmla="*/ 52 w 404"/>
                  <a:gd name="T9" fmla="*/ 21 h 310"/>
                  <a:gd name="T10" fmla="*/ 70 w 404"/>
                  <a:gd name="T11" fmla="*/ 16 h 310"/>
                  <a:gd name="T12" fmla="*/ 94 w 404"/>
                  <a:gd name="T13" fmla="*/ 13 h 310"/>
                  <a:gd name="T14" fmla="*/ 124 w 404"/>
                  <a:gd name="T15" fmla="*/ 7 h 310"/>
                  <a:gd name="T16" fmla="*/ 162 w 404"/>
                  <a:gd name="T17" fmla="*/ 0 h 310"/>
                  <a:gd name="T18" fmla="*/ 205 w 404"/>
                  <a:gd name="T19" fmla="*/ 7 h 310"/>
                  <a:gd name="T20" fmla="*/ 248 w 404"/>
                  <a:gd name="T21" fmla="*/ 18 h 310"/>
                  <a:gd name="T22" fmla="*/ 286 w 404"/>
                  <a:gd name="T23" fmla="*/ 42 h 310"/>
                  <a:gd name="T24" fmla="*/ 324 w 404"/>
                  <a:gd name="T25" fmla="*/ 70 h 310"/>
                  <a:gd name="T26" fmla="*/ 354 w 404"/>
                  <a:gd name="T27" fmla="*/ 105 h 310"/>
                  <a:gd name="T28" fmla="*/ 377 w 404"/>
                  <a:gd name="T29" fmla="*/ 147 h 310"/>
                  <a:gd name="T30" fmla="*/ 396 w 404"/>
                  <a:gd name="T31" fmla="*/ 196 h 310"/>
                  <a:gd name="T32" fmla="*/ 404 w 404"/>
                  <a:gd name="T33" fmla="*/ 245 h 310"/>
                  <a:gd name="T34" fmla="*/ 389 w 404"/>
                  <a:gd name="T35" fmla="*/ 290 h 310"/>
                  <a:gd name="T36" fmla="*/ 348 w 404"/>
                  <a:gd name="T37" fmla="*/ 310 h 310"/>
                  <a:gd name="T38" fmla="*/ 286 w 404"/>
                  <a:gd name="T39" fmla="*/ 307 h 310"/>
                  <a:gd name="T40" fmla="*/ 216 w 404"/>
                  <a:gd name="T41" fmla="*/ 283 h 310"/>
                  <a:gd name="T42" fmla="*/ 141 w 404"/>
                  <a:gd name="T43" fmla="*/ 248 h 310"/>
                  <a:gd name="T44" fmla="*/ 76 w 404"/>
                  <a:gd name="T45" fmla="*/ 202 h 310"/>
                  <a:gd name="T46" fmla="*/ 27 w 404"/>
                  <a:gd name="T47" fmla="*/ 147 h 310"/>
                  <a:gd name="T48" fmla="*/ 0 w 404"/>
                  <a:gd name="T49" fmla="*/ 91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04" h="310">
                    <a:moveTo>
                      <a:pt x="0" y="91"/>
                    </a:moveTo>
                    <a:lnTo>
                      <a:pt x="14" y="62"/>
                    </a:lnTo>
                    <a:lnTo>
                      <a:pt x="27" y="42"/>
                    </a:lnTo>
                    <a:lnTo>
                      <a:pt x="38" y="30"/>
                    </a:lnTo>
                    <a:lnTo>
                      <a:pt x="52" y="21"/>
                    </a:lnTo>
                    <a:lnTo>
                      <a:pt x="70" y="16"/>
                    </a:lnTo>
                    <a:lnTo>
                      <a:pt x="94" y="13"/>
                    </a:lnTo>
                    <a:lnTo>
                      <a:pt x="124" y="7"/>
                    </a:lnTo>
                    <a:lnTo>
                      <a:pt x="162" y="0"/>
                    </a:lnTo>
                    <a:lnTo>
                      <a:pt x="205" y="7"/>
                    </a:lnTo>
                    <a:lnTo>
                      <a:pt x="248" y="18"/>
                    </a:lnTo>
                    <a:lnTo>
                      <a:pt x="286" y="42"/>
                    </a:lnTo>
                    <a:lnTo>
                      <a:pt x="324" y="70"/>
                    </a:lnTo>
                    <a:lnTo>
                      <a:pt x="354" y="105"/>
                    </a:lnTo>
                    <a:lnTo>
                      <a:pt x="377" y="147"/>
                    </a:lnTo>
                    <a:lnTo>
                      <a:pt x="396" y="196"/>
                    </a:lnTo>
                    <a:lnTo>
                      <a:pt x="404" y="245"/>
                    </a:lnTo>
                    <a:lnTo>
                      <a:pt x="389" y="290"/>
                    </a:lnTo>
                    <a:lnTo>
                      <a:pt x="348" y="310"/>
                    </a:lnTo>
                    <a:lnTo>
                      <a:pt x="286" y="307"/>
                    </a:lnTo>
                    <a:lnTo>
                      <a:pt x="216" y="283"/>
                    </a:lnTo>
                    <a:lnTo>
                      <a:pt x="141" y="248"/>
                    </a:lnTo>
                    <a:lnTo>
                      <a:pt x="76" y="202"/>
                    </a:lnTo>
                    <a:lnTo>
                      <a:pt x="27" y="147"/>
                    </a:lnTo>
                    <a:lnTo>
                      <a:pt x="0" y="91"/>
                    </a:lnTo>
                    <a:close/>
                  </a:path>
                </a:pathLst>
              </a:custGeom>
              <a:solidFill>
                <a:srgbClr val="FF919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" name="Freeform 129"/>
              <p:cNvSpPr>
                <a:spLocks/>
              </p:cNvSpPr>
              <p:nvPr/>
            </p:nvSpPr>
            <p:spPr bwMode="auto">
              <a:xfrm>
                <a:off x="4952" y="2453"/>
                <a:ext cx="111" cy="86"/>
              </a:xfrm>
              <a:custGeom>
                <a:avLst/>
                <a:gdLst>
                  <a:gd name="T0" fmla="*/ 0 w 334"/>
                  <a:gd name="T1" fmla="*/ 73 h 259"/>
                  <a:gd name="T2" fmla="*/ 12 w 334"/>
                  <a:gd name="T3" fmla="*/ 49 h 259"/>
                  <a:gd name="T4" fmla="*/ 24 w 334"/>
                  <a:gd name="T5" fmla="*/ 35 h 259"/>
                  <a:gd name="T6" fmla="*/ 33 w 334"/>
                  <a:gd name="T7" fmla="*/ 22 h 259"/>
                  <a:gd name="T8" fmla="*/ 47 w 334"/>
                  <a:gd name="T9" fmla="*/ 17 h 259"/>
                  <a:gd name="T10" fmla="*/ 62 w 334"/>
                  <a:gd name="T11" fmla="*/ 14 h 259"/>
                  <a:gd name="T12" fmla="*/ 79 w 334"/>
                  <a:gd name="T13" fmla="*/ 8 h 259"/>
                  <a:gd name="T14" fmla="*/ 106 w 334"/>
                  <a:gd name="T15" fmla="*/ 5 h 259"/>
                  <a:gd name="T16" fmla="*/ 138 w 334"/>
                  <a:gd name="T17" fmla="*/ 0 h 259"/>
                  <a:gd name="T18" fmla="*/ 176 w 334"/>
                  <a:gd name="T19" fmla="*/ 3 h 259"/>
                  <a:gd name="T20" fmla="*/ 208 w 334"/>
                  <a:gd name="T21" fmla="*/ 14 h 259"/>
                  <a:gd name="T22" fmla="*/ 243 w 334"/>
                  <a:gd name="T23" fmla="*/ 35 h 259"/>
                  <a:gd name="T24" fmla="*/ 272 w 334"/>
                  <a:gd name="T25" fmla="*/ 60 h 259"/>
                  <a:gd name="T26" fmla="*/ 296 w 334"/>
                  <a:gd name="T27" fmla="*/ 89 h 259"/>
                  <a:gd name="T28" fmla="*/ 316 w 334"/>
                  <a:gd name="T29" fmla="*/ 127 h 259"/>
                  <a:gd name="T30" fmla="*/ 328 w 334"/>
                  <a:gd name="T31" fmla="*/ 169 h 259"/>
                  <a:gd name="T32" fmla="*/ 334 w 334"/>
                  <a:gd name="T33" fmla="*/ 210 h 259"/>
                  <a:gd name="T34" fmla="*/ 321 w 334"/>
                  <a:gd name="T35" fmla="*/ 245 h 259"/>
                  <a:gd name="T36" fmla="*/ 289 w 334"/>
                  <a:gd name="T37" fmla="*/ 259 h 259"/>
                  <a:gd name="T38" fmla="*/ 237 w 334"/>
                  <a:gd name="T39" fmla="*/ 256 h 259"/>
                  <a:gd name="T40" fmla="*/ 178 w 334"/>
                  <a:gd name="T41" fmla="*/ 235 h 259"/>
                  <a:gd name="T42" fmla="*/ 117 w 334"/>
                  <a:gd name="T43" fmla="*/ 207 h 259"/>
                  <a:gd name="T44" fmla="*/ 62 w 334"/>
                  <a:gd name="T45" fmla="*/ 169 h 259"/>
                  <a:gd name="T46" fmla="*/ 21 w 334"/>
                  <a:gd name="T47" fmla="*/ 122 h 259"/>
                  <a:gd name="T48" fmla="*/ 0 w 334"/>
                  <a:gd name="T49" fmla="*/ 73 h 2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34" h="259">
                    <a:moveTo>
                      <a:pt x="0" y="73"/>
                    </a:moveTo>
                    <a:lnTo>
                      <a:pt x="12" y="49"/>
                    </a:lnTo>
                    <a:lnTo>
                      <a:pt x="24" y="35"/>
                    </a:lnTo>
                    <a:lnTo>
                      <a:pt x="33" y="22"/>
                    </a:lnTo>
                    <a:lnTo>
                      <a:pt x="47" y="17"/>
                    </a:lnTo>
                    <a:lnTo>
                      <a:pt x="62" y="14"/>
                    </a:lnTo>
                    <a:lnTo>
                      <a:pt x="79" y="8"/>
                    </a:lnTo>
                    <a:lnTo>
                      <a:pt x="106" y="5"/>
                    </a:lnTo>
                    <a:lnTo>
                      <a:pt x="138" y="0"/>
                    </a:lnTo>
                    <a:lnTo>
                      <a:pt x="176" y="3"/>
                    </a:lnTo>
                    <a:lnTo>
                      <a:pt x="208" y="14"/>
                    </a:lnTo>
                    <a:lnTo>
                      <a:pt x="243" y="35"/>
                    </a:lnTo>
                    <a:lnTo>
                      <a:pt x="272" y="60"/>
                    </a:lnTo>
                    <a:lnTo>
                      <a:pt x="296" y="89"/>
                    </a:lnTo>
                    <a:lnTo>
                      <a:pt x="316" y="127"/>
                    </a:lnTo>
                    <a:lnTo>
                      <a:pt x="328" y="169"/>
                    </a:lnTo>
                    <a:lnTo>
                      <a:pt x="334" y="210"/>
                    </a:lnTo>
                    <a:lnTo>
                      <a:pt x="321" y="245"/>
                    </a:lnTo>
                    <a:lnTo>
                      <a:pt x="289" y="259"/>
                    </a:lnTo>
                    <a:lnTo>
                      <a:pt x="237" y="256"/>
                    </a:lnTo>
                    <a:lnTo>
                      <a:pt x="178" y="235"/>
                    </a:lnTo>
                    <a:lnTo>
                      <a:pt x="117" y="207"/>
                    </a:lnTo>
                    <a:lnTo>
                      <a:pt x="62" y="169"/>
                    </a:lnTo>
                    <a:lnTo>
                      <a:pt x="21" y="122"/>
                    </a:lnTo>
                    <a:lnTo>
                      <a:pt x="0" y="73"/>
                    </a:lnTo>
                    <a:close/>
                  </a:path>
                </a:pathLst>
              </a:custGeom>
              <a:solidFill>
                <a:srgbClr val="FF9EA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" name="Freeform 130"/>
              <p:cNvSpPr>
                <a:spLocks/>
              </p:cNvSpPr>
              <p:nvPr/>
            </p:nvSpPr>
            <p:spPr bwMode="auto">
              <a:xfrm>
                <a:off x="4962" y="2457"/>
                <a:ext cx="92" cy="68"/>
              </a:xfrm>
              <a:custGeom>
                <a:avLst/>
                <a:gdLst>
                  <a:gd name="T0" fmla="*/ 0 w 275"/>
                  <a:gd name="T1" fmla="*/ 53 h 204"/>
                  <a:gd name="T2" fmla="*/ 11 w 275"/>
                  <a:gd name="T3" fmla="*/ 35 h 204"/>
                  <a:gd name="T4" fmla="*/ 19 w 275"/>
                  <a:gd name="T5" fmla="*/ 24 h 204"/>
                  <a:gd name="T6" fmla="*/ 32 w 275"/>
                  <a:gd name="T7" fmla="*/ 15 h 204"/>
                  <a:gd name="T8" fmla="*/ 40 w 275"/>
                  <a:gd name="T9" fmla="*/ 11 h 204"/>
                  <a:gd name="T10" fmla="*/ 54 w 275"/>
                  <a:gd name="T11" fmla="*/ 8 h 204"/>
                  <a:gd name="T12" fmla="*/ 70 w 275"/>
                  <a:gd name="T13" fmla="*/ 5 h 204"/>
                  <a:gd name="T14" fmla="*/ 90 w 275"/>
                  <a:gd name="T15" fmla="*/ 5 h 204"/>
                  <a:gd name="T16" fmla="*/ 113 w 275"/>
                  <a:gd name="T17" fmla="*/ 0 h 204"/>
                  <a:gd name="T18" fmla="*/ 146 w 275"/>
                  <a:gd name="T19" fmla="*/ 5 h 204"/>
                  <a:gd name="T20" fmla="*/ 172 w 275"/>
                  <a:gd name="T21" fmla="*/ 15 h 204"/>
                  <a:gd name="T22" fmla="*/ 199 w 275"/>
                  <a:gd name="T23" fmla="*/ 29 h 204"/>
                  <a:gd name="T24" fmla="*/ 221 w 275"/>
                  <a:gd name="T25" fmla="*/ 46 h 204"/>
                  <a:gd name="T26" fmla="*/ 242 w 275"/>
                  <a:gd name="T27" fmla="*/ 73 h 204"/>
                  <a:gd name="T28" fmla="*/ 259 w 275"/>
                  <a:gd name="T29" fmla="*/ 102 h 204"/>
                  <a:gd name="T30" fmla="*/ 269 w 275"/>
                  <a:gd name="T31" fmla="*/ 132 h 204"/>
                  <a:gd name="T32" fmla="*/ 275 w 275"/>
                  <a:gd name="T33" fmla="*/ 167 h 204"/>
                  <a:gd name="T34" fmla="*/ 266 w 275"/>
                  <a:gd name="T35" fmla="*/ 196 h 204"/>
                  <a:gd name="T36" fmla="*/ 237 w 275"/>
                  <a:gd name="T37" fmla="*/ 204 h 204"/>
                  <a:gd name="T38" fmla="*/ 196 w 275"/>
                  <a:gd name="T39" fmla="*/ 202 h 204"/>
                  <a:gd name="T40" fmla="*/ 148 w 275"/>
                  <a:gd name="T41" fmla="*/ 186 h 204"/>
                  <a:gd name="T42" fmla="*/ 99 w 275"/>
                  <a:gd name="T43" fmla="*/ 164 h 204"/>
                  <a:gd name="T44" fmla="*/ 52 w 275"/>
                  <a:gd name="T45" fmla="*/ 132 h 204"/>
                  <a:gd name="T46" fmla="*/ 17 w 275"/>
                  <a:gd name="T47" fmla="*/ 94 h 204"/>
                  <a:gd name="T48" fmla="*/ 0 w 275"/>
                  <a:gd name="T49" fmla="*/ 53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75" h="204">
                    <a:moveTo>
                      <a:pt x="0" y="53"/>
                    </a:moveTo>
                    <a:lnTo>
                      <a:pt x="11" y="35"/>
                    </a:lnTo>
                    <a:lnTo>
                      <a:pt x="19" y="24"/>
                    </a:lnTo>
                    <a:lnTo>
                      <a:pt x="32" y="15"/>
                    </a:lnTo>
                    <a:lnTo>
                      <a:pt x="40" y="11"/>
                    </a:lnTo>
                    <a:lnTo>
                      <a:pt x="54" y="8"/>
                    </a:lnTo>
                    <a:lnTo>
                      <a:pt x="70" y="5"/>
                    </a:lnTo>
                    <a:lnTo>
                      <a:pt x="90" y="5"/>
                    </a:lnTo>
                    <a:lnTo>
                      <a:pt x="113" y="0"/>
                    </a:lnTo>
                    <a:lnTo>
                      <a:pt x="146" y="5"/>
                    </a:lnTo>
                    <a:lnTo>
                      <a:pt x="172" y="15"/>
                    </a:lnTo>
                    <a:lnTo>
                      <a:pt x="199" y="29"/>
                    </a:lnTo>
                    <a:lnTo>
                      <a:pt x="221" y="46"/>
                    </a:lnTo>
                    <a:lnTo>
                      <a:pt x="242" y="73"/>
                    </a:lnTo>
                    <a:lnTo>
                      <a:pt x="259" y="102"/>
                    </a:lnTo>
                    <a:lnTo>
                      <a:pt x="269" y="132"/>
                    </a:lnTo>
                    <a:lnTo>
                      <a:pt x="275" y="167"/>
                    </a:lnTo>
                    <a:lnTo>
                      <a:pt x="266" y="196"/>
                    </a:lnTo>
                    <a:lnTo>
                      <a:pt x="237" y="204"/>
                    </a:lnTo>
                    <a:lnTo>
                      <a:pt x="196" y="202"/>
                    </a:lnTo>
                    <a:lnTo>
                      <a:pt x="148" y="186"/>
                    </a:lnTo>
                    <a:lnTo>
                      <a:pt x="99" y="164"/>
                    </a:lnTo>
                    <a:lnTo>
                      <a:pt x="52" y="132"/>
                    </a:lnTo>
                    <a:lnTo>
                      <a:pt x="17" y="94"/>
                    </a:lnTo>
                    <a:lnTo>
                      <a:pt x="0" y="53"/>
                    </a:lnTo>
                    <a:close/>
                  </a:path>
                </a:pathLst>
              </a:custGeom>
              <a:solidFill>
                <a:srgbClr val="FFAB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" name="Freeform 131"/>
              <p:cNvSpPr>
                <a:spLocks/>
              </p:cNvSpPr>
              <p:nvPr/>
            </p:nvSpPr>
            <p:spPr bwMode="auto">
              <a:xfrm>
                <a:off x="4974" y="2461"/>
                <a:ext cx="69" cy="53"/>
              </a:xfrm>
              <a:custGeom>
                <a:avLst/>
                <a:gdLst>
                  <a:gd name="T0" fmla="*/ 0 w 207"/>
                  <a:gd name="T1" fmla="*/ 42 h 158"/>
                  <a:gd name="T2" fmla="*/ 5 w 207"/>
                  <a:gd name="T3" fmla="*/ 27 h 158"/>
                  <a:gd name="T4" fmla="*/ 14 w 207"/>
                  <a:gd name="T5" fmla="*/ 18 h 158"/>
                  <a:gd name="T6" fmla="*/ 24 w 207"/>
                  <a:gd name="T7" fmla="*/ 13 h 158"/>
                  <a:gd name="T8" fmla="*/ 35 w 207"/>
                  <a:gd name="T9" fmla="*/ 7 h 158"/>
                  <a:gd name="T10" fmla="*/ 43 w 207"/>
                  <a:gd name="T11" fmla="*/ 7 h 158"/>
                  <a:gd name="T12" fmla="*/ 59 w 207"/>
                  <a:gd name="T13" fmla="*/ 4 h 158"/>
                  <a:gd name="T14" fmla="*/ 73 w 207"/>
                  <a:gd name="T15" fmla="*/ 4 h 158"/>
                  <a:gd name="T16" fmla="*/ 91 w 207"/>
                  <a:gd name="T17" fmla="*/ 0 h 158"/>
                  <a:gd name="T18" fmla="*/ 111 w 207"/>
                  <a:gd name="T19" fmla="*/ 7 h 158"/>
                  <a:gd name="T20" fmla="*/ 132 w 207"/>
                  <a:gd name="T21" fmla="*/ 15 h 158"/>
                  <a:gd name="T22" fmla="*/ 151 w 207"/>
                  <a:gd name="T23" fmla="*/ 27 h 158"/>
                  <a:gd name="T24" fmla="*/ 167 w 207"/>
                  <a:gd name="T25" fmla="*/ 42 h 158"/>
                  <a:gd name="T26" fmla="*/ 181 w 207"/>
                  <a:gd name="T27" fmla="*/ 62 h 158"/>
                  <a:gd name="T28" fmla="*/ 193 w 207"/>
                  <a:gd name="T29" fmla="*/ 83 h 158"/>
                  <a:gd name="T30" fmla="*/ 202 w 207"/>
                  <a:gd name="T31" fmla="*/ 109 h 158"/>
                  <a:gd name="T32" fmla="*/ 207 w 207"/>
                  <a:gd name="T33" fmla="*/ 135 h 158"/>
                  <a:gd name="T34" fmla="*/ 199 w 207"/>
                  <a:gd name="T35" fmla="*/ 153 h 158"/>
                  <a:gd name="T36" fmla="*/ 178 w 207"/>
                  <a:gd name="T37" fmla="*/ 158 h 158"/>
                  <a:gd name="T38" fmla="*/ 148 w 207"/>
                  <a:gd name="T39" fmla="*/ 156 h 158"/>
                  <a:gd name="T40" fmla="*/ 113 w 207"/>
                  <a:gd name="T41" fmla="*/ 140 h 158"/>
                  <a:gd name="T42" fmla="*/ 76 w 207"/>
                  <a:gd name="T43" fmla="*/ 123 h 158"/>
                  <a:gd name="T44" fmla="*/ 41 w 207"/>
                  <a:gd name="T45" fmla="*/ 100 h 158"/>
                  <a:gd name="T46" fmla="*/ 14 w 207"/>
                  <a:gd name="T47" fmla="*/ 74 h 158"/>
                  <a:gd name="T48" fmla="*/ 0 w 207"/>
                  <a:gd name="T49" fmla="*/ 42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07" h="158">
                    <a:moveTo>
                      <a:pt x="0" y="42"/>
                    </a:moveTo>
                    <a:lnTo>
                      <a:pt x="5" y="27"/>
                    </a:lnTo>
                    <a:lnTo>
                      <a:pt x="14" y="18"/>
                    </a:lnTo>
                    <a:lnTo>
                      <a:pt x="24" y="13"/>
                    </a:lnTo>
                    <a:lnTo>
                      <a:pt x="35" y="7"/>
                    </a:lnTo>
                    <a:lnTo>
                      <a:pt x="43" y="7"/>
                    </a:lnTo>
                    <a:lnTo>
                      <a:pt x="59" y="4"/>
                    </a:lnTo>
                    <a:lnTo>
                      <a:pt x="73" y="4"/>
                    </a:lnTo>
                    <a:lnTo>
                      <a:pt x="91" y="0"/>
                    </a:lnTo>
                    <a:lnTo>
                      <a:pt x="111" y="7"/>
                    </a:lnTo>
                    <a:lnTo>
                      <a:pt x="132" y="15"/>
                    </a:lnTo>
                    <a:lnTo>
                      <a:pt x="151" y="27"/>
                    </a:lnTo>
                    <a:lnTo>
                      <a:pt x="167" y="42"/>
                    </a:lnTo>
                    <a:lnTo>
                      <a:pt x="181" y="62"/>
                    </a:lnTo>
                    <a:lnTo>
                      <a:pt x="193" y="83"/>
                    </a:lnTo>
                    <a:lnTo>
                      <a:pt x="202" y="109"/>
                    </a:lnTo>
                    <a:lnTo>
                      <a:pt x="207" y="135"/>
                    </a:lnTo>
                    <a:lnTo>
                      <a:pt x="199" y="153"/>
                    </a:lnTo>
                    <a:lnTo>
                      <a:pt x="178" y="158"/>
                    </a:lnTo>
                    <a:lnTo>
                      <a:pt x="148" y="156"/>
                    </a:lnTo>
                    <a:lnTo>
                      <a:pt x="113" y="140"/>
                    </a:lnTo>
                    <a:lnTo>
                      <a:pt x="76" y="123"/>
                    </a:lnTo>
                    <a:lnTo>
                      <a:pt x="41" y="100"/>
                    </a:lnTo>
                    <a:lnTo>
                      <a:pt x="14" y="74"/>
                    </a:lnTo>
                    <a:lnTo>
                      <a:pt x="0" y="42"/>
                    </a:lnTo>
                    <a:close/>
                  </a:path>
                </a:pathLst>
              </a:custGeom>
              <a:solidFill>
                <a:srgbClr val="FFB5B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" name="Freeform 132"/>
              <p:cNvSpPr>
                <a:spLocks/>
              </p:cNvSpPr>
              <p:nvPr/>
            </p:nvSpPr>
            <p:spPr bwMode="auto">
              <a:xfrm>
                <a:off x="4985" y="2466"/>
                <a:ext cx="46" cy="34"/>
              </a:xfrm>
              <a:custGeom>
                <a:avLst/>
                <a:gdLst>
                  <a:gd name="T0" fmla="*/ 0 w 137"/>
                  <a:gd name="T1" fmla="*/ 20 h 103"/>
                  <a:gd name="T2" fmla="*/ 6 w 137"/>
                  <a:gd name="T3" fmla="*/ 12 h 103"/>
                  <a:gd name="T4" fmla="*/ 11 w 137"/>
                  <a:gd name="T5" fmla="*/ 6 h 103"/>
                  <a:gd name="T6" fmla="*/ 17 w 137"/>
                  <a:gd name="T7" fmla="*/ 3 h 103"/>
                  <a:gd name="T8" fmla="*/ 27 w 137"/>
                  <a:gd name="T9" fmla="*/ 0 h 103"/>
                  <a:gd name="T10" fmla="*/ 35 w 137"/>
                  <a:gd name="T11" fmla="*/ 0 h 103"/>
                  <a:gd name="T12" fmla="*/ 43 w 137"/>
                  <a:gd name="T13" fmla="*/ 0 h 103"/>
                  <a:gd name="T14" fmla="*/ 56 w 137"/>
                  <a:gd name="T15" fmla="*/ 3 h 103"/>
                  <a:gd name="T16" fmla="*/ 67 w 137"/>
                  <a:gd name="T17" fmla="*/ 3 h 103"/>
                  <a:gd name="T18" fmla="*/ 78 w 137"/>
                  <a:gd name="T19" fmla="*/ 9 h 103"/>
                  <a:gd name="T20" fmla="*/ 94 w 137"/>
                  <a:gd name="T21" fmla="*/ 14 h 103"/>
                  <a:gd name="T22" fmla="*/ 105 w 137"/>
                  <a:gd name="T23" fmla="*/ 24 h 103"/>
                  <a:gd name="T24" fmla="*/ 113 w 137"/>
                  <a:gd name="T25" fmla="*/ 33 h 103"/>
                  <a:gd name="T26" fmla="*/ 122 w 137"/>
                  <a:gd name="T27" fmla="*/ 44 h 103"/>
                  <a:gd name="T28" fmla="*/ 132 w 137"/>
                  <a:gd name="T29" fmla="*/ 59 h 103"/>
                  <a:gd name="T30" fmla="*/ 134 w 137"/>
                  <a:gd name="T31" fmla="*/ 73 h 103"/>
                  <a:gd name="T32" fmla="*/ 137 w 137"/>
                  <a:gd name="T33" fmla="*/ 90 h 103"/>
                  <a:gd name="T34" fmla="*/ 132 w 137"/>
                  <a:gd name="T35" fmla="*/ 100 h 103"/>
                  <a:gd name="T36" fmla="*/ 119 w 137"/>
                  <a:gd name="T37" fmla="*/ 103 h 103"/>
                  <a:gd name="T38" fmla="*/ 99 w 137"/>
                  <a:gd name="T39" fmla="*/ 100 h 103"/>
                  <a:gd name="T40" fmla="*/ 76 w 137"/>
                  <a:gd name="T41" fmla="*/ 90 h 103"/>
                  <a:gd name="T42" fmla="*/ 52 w 137"/>
                  <a:gd name="T43" fmla="*/ 79 h 103"/>
                  <a:gd name="T44" fmla="*/ 29 w 137"/>
                  <a:gd name="T45" fmla="*/ 62 h 103"/>
                  <a:gd name="T46" fmla="*/ 8 w 137"/>
                  <a:gd name="T47" fmla="*/ 44 h 103"/>
                  <a:gd name="T48" fmla="*/ 0 w 137"/>
                  <a:gd name="T49" fmla="*/ 20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37" h="103">
                    <a:moveTo>
                      <a:pt x="0" y="20"/>
                    </a:moveTo>
                    <a:lnTo>
                      <a:pt x="6" y="12"/>
                    </a:lnTo>
                    <a:lnTo>
                      <a:pt x="11" y="6"/>
                    </a:lnTo>
                    <a:lnTo>
                      <a:pt x="17" y="3"/>
                    </a:lnTo>
                    <a:lnTo>
                      <a:pt x="27" y="0"/>
                    </a:lnTo>
                    <a:lnTo>
                      <a:pt x="35" y="0"/>
                    </a:lnTo>
                    <a:lnTo>
                      <a:pt x="43" y="0"/>
                    </a:lnTo>
                    <a:lnTo>
                      <a:pt x="56" y="3"/>
                    </a:lnTo>
                    <a:lnTo>
                      <a:pt x="67" y="3"/>
                    </a:lnTo>
                    <a:lnTo>
                      <a:pt x="78" y="9"/>
                    </a:lnTo>
                    <a:lnTo>
                      <a:pt x="94" y="14"/>
                    </a:lnTo>
                    <a:lnTo>
                      <a:pt x="105" y="24"/>
                    </a:lnTo>
                    <a:lnTo>
                      <a:pt x="113" y="33"/>
                    </a:lnTo>
                    <a:lnTo>
                      <a:pt x="122" y="44"/>
                    </a:lnTo>
                    <a:lnTo>
                      <a:pt x="132" y="59"/>
                    </a:lnTo>
                    <a:lnTo>
                      <a:pt x="134" y="73"/>
                    </a:lnTo>
                    <a:lnTo>
                      <a:pt x="137" y="90"/>
                    </a:lnTo>
                    <a:lnTo>
                      <a:pt x="132" y="100"/>
                    </a:lnTo>
                    <a:lnTo>
                      <a:pt x="119" y="103"/>
                    </a:lnTo>
                    <a:lnTo>
                      <a:pt x="99" y="100"/>
                    </a:lnTo>
                    <a:lnTo>
                      <a:pt x="76" y="90"/>
                    </a:lnTo>
                    <a:lnTo>
                      <a:pt x="52" y="79"/>
                    </a:lnTo>
                    <a:lnTo>
                      <a:pt x="29" y="62"/>
                    </a:lnTo>
                    <a:lnTo>
                      <a:pt x="8" y="44"/>
                    </a:lnTo>
                    <a:lnTo>
                      <a:pt x="0" y="20"/>
                    </a:lnTo>
                    <a:close/>
                  </a:path>
                </a:pathLst>
              </a:custGeom>
              <a:solidFill>
                <a:srgbClr val="FFC2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" name="Freeform 133"/>
              <p:cNvSpPr>
                <a:spLocks/>
              </p:cNvSpPr>
              <p:nvPr/>
            </p:nvSpPr>
            <p:spPr bwMode="auto">
              <a:xfrm>
                <a:off x="4996" y="2469"/>
                <a:ext cx="23" cy="20"/>
              </a:xfrm>
              <a:custGeom>
                <a:avLst/>
                <a:gdLst>
                  <a:gd name="T0" fmla="*/ 0 w 70"/>
                  <a:gd name="T1" fmla="*/ 5 h 59"/>
                  <a:gd name="T2" fmla="*/ 9 w 70"/>
                  <a:gd name="T3" fmla="*/ 3 h 59"/>
                  <a:gd name="T4" fmla="*/ 20 w 70"/>
                  <a:gd name="T5" fmla="*/ 0 h 59"/>
                  <a:gd name="T6" fmla="*/ 32 w 70"/>
                  <a:gd name="T7" fmla="*/ 3 h 59"/>
                  <a:gd name="T8" fmla="*/ 44 w 70"/>
                  <a:gd name="T9" fmla="*/ 8 h 59"/>
                  <a:gd name="T10" fmla="*/ 52 w 70"/>
                  <a:gd name="T11" fmla="*/ 18 h 59"/>
                  <a:gd name="T12" fmla="*/ 62 w 70"/>
                  <a:gd name="T13" fmla="*/ 29 h 59"/>
                  <a:gd name="T14" fmla="*/ 67 w 70"/>
                  <a:gd name="T15" fmla="*/ 43 h 59"/>
                  <a:gd name="T16" fmla="*/ 70 w 70"/>
                  <a:gd name="T17" fmla="*/ 59 h 59"/>
                  <a:gd name="T18" fmla="*/ 65 w 70"/>
                  <a:gd name="T19" fmla="*/ 56 h 59"/>
                  <a:gd name="T20" fmla="*/ 55 w 70"/>
                  <a:gd name="T21" fmla="*/ 53 h 59"/>
                  <a:gd name="T22" fmla="*/ 44 w 70"/>
                  <a:gd name="T23" fmla="*/ 46 h 59"/>
                  <a:gd name="T24" fmla="*/ 32 w 70"/>
                  <a:gd name="T25" fmla="*/ 38 h 59"/>
                  <a:gd name="T26" fmla="*/ 20 w 70"/>
                  <a:gd name="T27" fmla="*/ 29 h 59"/>
                  <a:gd name="T28" fmla="*/ 9 w 70"/>
                  <a:gd name="T29" fmla="*/ 21 h 59"/>
                  <a:gd name="T30" fmla="*/ 0 w 70"/>
                  <a:gd name="T31" fmla="*/ 5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70" h="59">
                    <a:moveTo>
                      <a:pt x="0" y="5"/>
                    </a:moveTo>
                    <a:lnTo>
                      <a:pt x="9" y="3"/>
                    </a:lnTo>
                    <a:lnTo>
                      <a:pt x="20" y="0"/>
                    </a:lnTo>
                    <a:lnTo>
                      <a:pt x="32" y="3"/>
                    </a:lnTo>
                    <a:lnTo>
                      <a:pt x="44" y="8"/>
                    </a:lnTo>
                    <a:lnTo>
                      <a:pt x="52" y="18"/>
                    </a:lnTo>
                    <a:lnTo>
                      <a:pt x="62" y="29"/>
                    </a:lnTo>
                    <a:lnTo>
                      <a:pt x="67" y="43"/>
                    </a:lnTo>
                    <a:lnTo>
                      <a:pt x="70" y="59"/>
                    </a:lnTo>
                    <a:lnTo>
                      <a:pt x="65" y="56"/>
                    </a:lnTo>
                    <a:lnTo>
                      <a:pt x="55" y="53"/>
                    </a:lnTo>
                    <a:lnTo>
                      <a:pt x="44" y="46"/>
                    </a:lnTo>
                    <a:lnTo>
                      <a:pt x="32" y="38"/>
                    </a:lnTo>
                    <a:lnTo>
                      <a:pt x="20" y="29"/>
                    </a:lnTo>
                    <a:lnTo>
                      <a:pt x="9" y="21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FFCFC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" name="Freeform 134"/>
              <p:cNvSpPr>
                <a:spLocks/>
              </p:cNvSpPr>
              <p:nvPr/>
            </p:nvSpPr>
            <p:spPr bwMode="auto">
              <a:xfrm>
                <a:off x="4243" y="2963"/>
                <a:ext cx="328" cy="287"/>
              </a:xfrm>
              <a:custGeom>
                <a:avLst/>
                <a:gdLst>
                  <a:gd name="T0" fmla="*/ 0 w 983"/>
                  <a:gd name="T1" fmla="*/ 267 h 860"/>
                  <a:gd name="T2" fmla="*/ 42 w 983"/>
                  <a:gd name="T3" fmla="*/ 183 h 860"/>
                  <a:gd name="T4" fmla="*/ 77 w 983"/>
                  <a:gd name="T5" fmla="*/ 127 h 860"/>
                  <a:gd name="T6" fmla="*/ 109 w 983"/>
                  <a:gd name="T7" fmla="*/ 92 h 860"/>
                  <a:gd name="T8" fmla="*/ 142 w 983"/>
                  <a:gd name="T9" fmla="*/ 70 h 860"/>
                  <a:gd name="T10" fmla="*/ 185 w 983"/>
                  <a:gd name="T11" fmla="*/ 57 h 860"/>
                  <a:gd name="T12" fmla="*/ 241 w 983"/>
                  <a:gd name="T13" fmla="*/ 43 h 860"/>
                  <a:gd name="T14" fmla="*/ 320 w 983"/>
                  <a:gd name="T15" fmla="*/ 26 h 860"/>
                  <a:gd name="T16" fmla="*/ 425 w 983"/>
                  <a:gd name="T17" fmla="*/ 0 h 860"/>
                  <a:gd name="T18" fmla="*/ 541 w 983"/>
                  <a:gd name="T19" fmla="*/ 22 h 860"/>
                  <a:gd name="T20" fmla="*/ 650 w 983"/>
                  <a:gd name="T21" fmla="*/ 64 h 860"/>
                  <a:gd name="T22" fmla="*/ 746 w 983"/>
                  <a:gd name="T23" fmla="*/ 125 h 860"/>
                  <a:gd name="T24" fmla="*/ 831 w 983"/>
                  <a:gd name="T25" fmla="*/ 200 h 860"/>
                  <a:gd name="T26" fmla="*/ 899 w 983"/>
                  <a:gd name="T27" fmla="*/ 294 h 860"/>
                  <a:gd name="T28" fmla="*/ 950 w 983"/>
                  <a:gd name="T29" fmla="*/ 402 h 860"/>
                  <a:gd name="T30" fmla="*/ 977 w 983"/>
                  <a:gd name="T31" fmla="*/ 525 h 860"/>
                  <a:gd name="T32" fmla="*/ 983 w 983"/>
                  <a:gd name="T33" fmla="*/ 666 h 860"/>
                  <a:gd name="T34" fmla="*/ 931 w 983"/>
                  <a:gd name="T35" fmla="*/ 802 h 860"/>
                  <a:gd name="T36" fmla="*/ 813 w 983"/>
                  <a:gd name="T37" fmla="*/ 860 h 860"/>
                  <a:gd name="T38" fmla="*/ 653 w 983"/>
                  <a:gd name="T39" fmla="*/ 858 h 860"/>
                  <a:gd name="T40" fmla="*/ 471 w 983"/>
                  <a:gd name="T41" fmla="*/ 796 h 860"/>
                  <a:gd name="T42" fmla="*/ 293 w 983"/>
                  <a:gd name="T43" fmla="*/ 696 h 860"/>
                  <a:gd name="T44" fmla="*/ 142 w 983"/>
                  <a:gd name="T45" fmla="*/ 569 h 860"/>
                  <a:gd name="T46" fmla="*/ 37 w 983"/>
                  <a:gd name="T47" fmla="*/ 420 h 860"/>
                  <a:gd name="T48" fmla="*/ 0 w 983"/>
                  <a:gd name="T49" fmla="*/ 267 h 8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83" h="860">
                    <a:moveTo>
                      <a:pt x="0" y="267"/>
                    </a:moveTo>
                    <a:lnTo>
                      <a:pt x="42" y="183"/>
                    </a:lnTo>
                    <a:lnTo>
                      <a:pt x="77" y="127"/>
                    </a:lnTo>
                    <a:lnTo>
                      <a:pt x="109" y="92"/>
                    </a:lnTo>
                    <a:lnTo>
                      <a:pt x="142" y="70"/>
                    </a:lnTo>
                    <a:lnTo>
                      <a:pt x="185" y="57"/>
                    </a:lnTo>
                    <a:lnTo>
                      <a:pt x="241" y="43"/>
                    </a:lnTo>
                    <a:lnTo>
                      <a:pt x="320" y="26"/>
                    </a:lnTo>
                    <a:lnTo>
                      <a:pt x="425" y="0"/>
                    </a:lnTo>
                    <a:lnTo>
                      <a:pt x="541" y="22"/>
                    </a:lnTo>
                    <a:lnTo>
                      <a:pt x="650" y="64"/>
                    </a:lnTo>
                    <a:lnTo>
                      <a:pt x="746" y="125"/>
                    </a:lnTo>
                    <a:lnTo>
                      <a:pt x="831" y="200"/>
                    </a:lnTo>
                    <a:lnTo>
                      <a:pt x="899" y="294"/>
                    </a:lnTo>
                    <a:lnTo>
                      <a:pt x="950" y="402"/>
                    </a:lnTo>
                    <a:lnTo>
                      <a:pt x="977" y="525"/>
                    </a:lnTo>
                    <a:lnTo>
                      <a:pt x="983" y="666"/>
                    </a:lnTo>
                    <a:lnTo>
                      <a:pt x="931" y="802"/>
                    </a:lnTo>
                    <a:lnTo>
                      <a:pt x="813" y="860"/>
                    </a:lnTo>
                    <a:lnTo>
                      <a:pt x="653" y="858"/>
                    </a:lnTo>
                    <a:lnTo>
                      <a:pt x="471" y="796"/>
                    </a:lnTo>
                    <a:lnTo>
                      <a:pt x="293" y="696"/>
                    </a:lnTo>
                    <a:lnTo>
                      <a:pt x="142" y="569"/>
                    </a:lnTo>
                    <a:lnTo>
                      <a:pt x="37" y="420"/>
                    </a:lnTo>
                    <a:lnTo>
                      <a:pt x="0" y="267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" name="Freeform 135"/>
              <p:cNvSpPr>
                <a:spLocks/>
              </p:cNvSpPr>
              <p:nvPr/>
            </p:nvSpPr>
            <p:spPr bwMode="auto">
              <a:xfrm>
                <a:off x="4256" y="2968"/>
                <a:ext cx="307" cy="270"/>
              </a:xfrm>
              <a:custGeom>
                <a:avLst/>
                <a:gdLst>
                  <a:gd name="T0" fmla="*/ 0 w 923"/>
                  <a:gd name="T1" fmla="*/ 248 h 809"/>
                  <a:gd name="T2" fmla="*/ 37 w 923"/>
                  <a:gd name="T3" fmla="*/ 169 h 809"/>
                  <a:gd name="T4" fmla="*/ 72 w 923"/>
                  <a:gd name="T5" fmla="*/ 118 h 809"/>
                  <a:gd name="T6" fmla="*/ 102 w 923"/>
                  <a:gd name="T7" fmla="*/ 85 h 809"/>
                  <a:gd name="T8" fmla="*/ 130 w 923"/>
                  <a:gd name="T9" fmla="*/ 64 h 809"/>
                  <a:gd name="T10" fmla="*/ 172 w 923"/>
                  <a:gd name="T11" fmla="*/ 53 h 809"/>
                  <a:gd name="T12" fmla="*/ 224 w 923"/>
                  <a:gd name="T13" fmla="*/ 40 h 809"/>
                  <a:gd name="T14" fmla="*/ 297 w 923"/>
                  <a:gd name="T15" fmla="*/ 26 h 809"/>
                  <a:gd name="T16" fmla="*/ 393 w 923"/>
                  <a:gd name="T17" fmla="*/ 0 h 809"/>
                  <a:gd name="T18" fmla="*/ 504 w 923"/>
                  <a:gd name="T19" fmla="*/ 21 h 809"/>
                  <a:gd name="T20" fmla="*/ 606 w 923"/>
                  <a:gd name="T21" fmla="*/ 59 h 809"/>
                  <a:gd name="T22" fmla="*/ 700 w 923"/>
                  <a:gd name="T23" fmla="*/ 118 h 809"/>
                  <a:gd name="T24" fmla="*/ 779 w 923"/>
                  <a:gd name="T25" fmla="*/ 186 h 809"/>
                  <a:gd name="T26" fmla="*/ 843 w 923"/>
                  <a:gd name="T27" fmla="*/ 275 h 809"/>
                  <a:gd name="T28" fmla="*/ 891 w 923"/>
                  <a:gd name="T29" fmla="*/ 377 h 809"/>
                  <a:gd name="T30" fmla="*/ 916 w 923"/>
                  <a:gd name="T31" fmla="*/ 493 h 809"/>
                  <a:gd name="T32" fmla="*/ 923 w 923"/>
                  <a:gd name="T33" fmla="*/ 622 h 809"/>
                  <a:gd name="T34" fmla="*/ 873 w 923"/>
                  <a:gd name="T35" fmla="*/ 750 h 809"/>
                  <a:gd name="T36" fmla="*/ 762 w 923"/>
                  <a:gd name="T37" fmla="*/ 809 h 809"/>
                  <a:gd name="T38" fmla="*/ 613 w 923"/>
                  <a:gd name="T39" fmla="*/ 806 h 809"/>
                  <a:gd name="T40" fmla="*/ 444 w 923"/>
                  <a:gd name="T41" fmla="*/ 747 h 809"/>
                  <a:gd name="T42" fmla="*/ 277 w 923"/>
                  <a:gd name="T43" fmla="*/ 654 h 809"/>
                  <a:gd name="T44" fmla="*/ 133 w 923"/>
                  <a:gd name="T45" fmla="*/ 531 h 809"/>
                  <a:gd name="T46" fmla="*/ 30 w 923"/>
                  <a:gd name="T47" fmla="*/ 394 h 809"/>
                  <a:gd name="T48" fmla="*/ 0 w 923"/>
                  <a:gd name="T49" fmla="*/ 248 h 8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23" h="809">
                    <a:moveTo>
                      <a:pt x="0" y="248"/>
                    </a:moveTo>
                    <a:lnTo>
                      <a:pt x="37" y="169"/>
                    </a:lnTo>
                    <a:lnTo>
                      <a:pt x="72" y="118"/>
                    </a:lnTo>
                    <a:lnTo>
                      <a:pt x="102" y="85"/>
                    </a:lnTo>
                    <a:lnTo>
                      <a:pt x="130" y="64"/>
                    </a:lnTo>
                    <a:lnTo>
                      <a:pt x="172" y="53"/>
                    </a:lnTo>
                    <a:lnTo>
                      <a:pt x="224" y="40"/>
                    </a:lnTo>
                    <a:lnTo>
                      <a:pt x="297" y="26"/>
                    </a:lnTo>
                    <a:lnTo>
                      <a:pt x="393" y="0"/>
                    </a:lnTo>
                    <a:lnTo>
                      <a:pt x="504" y="21"/>
                    </a:lnTo>
                    <a:lnTo>
                      <a:pt x="606" y="59"/>
                    </a:lnTo>
                    <a:lnTo>
                      <a:pt x="700" y="118"/>
                    </a:lnTo>
                    <a:lnTo>
                      <a:pt x="779" y="186"/>
                    </a:lnTo>
                    <a:lnTo>
                      <a:pt x="843" y="275"/>
                    </a:lnTo>
                    <a:lnTo>
                      <a:pt x="891" y="377"/>
                    </a:lnTo>
                    <a:lnTo>
                      <a:pt x="916" y="493"/>
                    </a:lnTo>
                    <a:lnTo>
                      <a:pt x="923" y="622"/>
                    </a:lnTo>
                    <a:lnTo>
                      <a:pt x="873" y="750"/>
                    </a:lnTo>
                    <a:lnTo>
                      <a:pt x="762" y="809"/>
                    </a:lnTo>
                    <a:lnTo>
                      <a:pt x="613" y="806"/>
                    </a:lnTo>
                    <a:lnTo>
                      <a:pt x="444" y="747"/>
                    </a:lnTo>
                    <a:lnTo>
                      <a:pt x="277" y="654"/>
                    </a:lnTo>
                    <a:lnTo>
                      <a:pt x="133" y="531"/>
                    </a:lnTo>
                    <a:lnTo>
                      <a:pt x="30" y="394"/>
                    </a:lnTo>
                    <a:lnTo>
                      <a:pt x="0" y="248"/>
                    </a:lnTo>
                    <a:close/>
                  </a:path>
                </a:pathLst>
              </a:custGeom>
              <a:solidFill>
                <a:srgbClr val="FF242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" name="Freeform 136"/>
              <p:cNvSpPr>
                <a:spLocks/>
              </p:cNvSpPr>
              <p:nvPr/>
            </p:nvSpPr>
            <p:spPr bwMode="auto">
              <a:xfrm>
                <a:off x="4266" y="2972"/>
                <a:ext cx="288" cy="253"/>
              </a:xfrm>
              <a:custGeom>
                <a:avLst/>
                <a:gdLst>
                  <a:gd name="T0" fmla="*/ 0 w 864"/>
                  <a:gd name="T1" fmla="*/ 230 h 759"/>
                  <a:gd name="T2" fmla="*/ 40 w 864"/>
                  <a:gd name="T3" fmla="*/ 157 h 759"/>
                  <a:gd name="T4" fmla="*/ 68 w 864"/>
                  <a:gd name="T5" fmla="*/ 111 h 759"/>
                  <a:gd name="T6" fmla="*/ 94 w 864"/>
                  <a:gd name="T7" fmla="*/ 82 h 759"/>
                  <a:gd name="T8" fmla="*/ 127 w 864"/>
                  <a:gd name="T9" fmla="*/ 61 h 759"/>
                  <a:gd name="T10" fmla="*/ 162 w 864"/>
                  <a:gd name="T11" fmla="*/ 52 h 759"/>
                  <a:gd name="T12" fmla="*/ 215 w 864"/>
                  <a:gd name="T13" fmla="*/ 41 h 759"/>
                  <a:gd name="T14" fmla="*/ 282 w 864"/>
                  <a:gd name="T15" fmla="*/ 26 h 759"/>
                  <a:gd name="T16" fmla="*/ 375 w 864"/>
                  <a:gd name="T17" fmla="*/ 0 h 759"/>
                  <a:gd name="T18" fmla="*/ 477 w 864"/>
                  <a:gd name="T19" fmla="*/ 20 h 759"/>
                  <a:gd name="T20" fmla="*/ 574 w 864"/>
                  <a:gd name="T21" fmla="*/ 55 h 759"/>
                  <a:gd name="T22" fmla="*/ 659 w 864"/>
                  <a:gd name="T23" fmla="*/ 108 h 759"/>
                  <a:gd name="T24" fmla="*/ 735 w 864"/>
                  <a:gd name="T25" fmla="*/ 174 h 759"/>
                  <a:gd name="T26" fmla="*/ 794 w 864"/>
                  <a:gd name="T27" fmla="*/ 257 h 759"/>
                  <a:gd name="T28" fmla="*/ 837 w 864"/>
                  <a:gd name="T29" fmla="*/ 352 h 759"/>
                  <a:gd name="T30" fmla="*/ 861 w 864"/>
                  <a:gd name="T31" fmla="*/ 464 h 759"/>
                  <a:gd name="T32" fmla="*/ 864 w 864"/>
                  <a:gd name="T33" fmla="*/ 586 h 759"/>
                  <a:gd name="T34" fmla="*/ 816 w 864"/>
                  <a:gd name="T35" fmla="*/ 705 h 759"/>
                  <a:gd name="T36" fmla="*/ 714 w 864"/>
                  <a:gd name="T37" fmla="*/ 759 h 759"/>
                  <a:gd name="T38" fmla="*/ 576 w 864"/>
                  <a:gd name="T39" fmla="*/ 753 h 759"/>
                  <a:gd name="T40" fmla="*/ 419 w 864"/>
                  <a:gd name="T41" fmla="*/ 700 h 759"/>
                  <a:gd name="T42" fmla="*/ 261 w 864"/>
                  <a:gd name="T43" fmla="*/ 613 h 759"/>
                  <a:gd name="T44" fmla="*/ 127 w 864"/>
                  <a:gd name="T45" fmla="*/ 497 h 759"/>
                  <a:gd name="T46" fmla="*/ 33 w 864"/>
                  <a:gd name="T47" fmla="*/ 368 h 759"/>
                  <a:gd name="T48" fmla="*/ 0 w 864"/>
                  <a:gd name="T49" fmla="*/ 230 h 7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64" h="759">
                    <a:moveTo>
                      <a:pt x="0" y="230"/>
                    </a:moveTo>
                    <a:lnTo>
                      <a:pt x="40" y="157"/>
                    </a:lnTo>
                    <a:lnTo>
                      <a:pt x="68" y="111"/>
                    </a:lnTo>
                    <a:lnTo>
                      <a:pt x="94" y="82"/>
                    </a:lnTo>
                    <a:lnTo>
                      <a:pt x="127" y="61"/>
                    </a:lnTo>
                    <a:lnTo>
                      <a:pt x="162" y="52"/>
                    </a:lnTo>
                    <a:lnTo>
                      <a:pt x="215" y="41"/>
                    </a:lnTo>
                    <a:lnTo>
                      <a:pt x="282" y="26"/>
                    </a:lnTo>
                    <a:lnTo>
                      <a:pt x="375" y="0"/>
                    </a:lnTo>
                    <a:lnTo>
                      <a:pt x="477" y="20"/>
                    </a:lnTo>
                    <a:lnTo>
                      <a:pt x="574" y="55"/>
                    </a:lnTo>
                    <a:lnTo>
                      <a:pt x="659" y="108"/>
                    </a:lnTo>
                    <a:lnTo>
                      <a:pt x="735" y="174"/>
                    </a:lnTo>
                    <a:lnTo>
                      <a:pt x="794" y="257"/>
                    </a:lnTo>
                    <a:lnTo>
                      <a:pt x="837" y="352"/>
                    </a:lnTo>
                    <a:lnTo>
                      <a:pt x="861" y="464"/>
                    </a:lnTo>
                    <a:lnTo>
                      <a:pt x="864" y="586"/>
                    </a:lnTo>
                    <a:lnTo>
                      <a:pt x="816" y="705"/>
                    </a:lnTo>
                    <a:lnTo>
                      <a:pt x="714" y="759"/>
                    </a:lnTo>
                    <a:lnTo>
                      <a:pt x="576" y="753"/>
                    </a:lnTo>
                    <a:lnTo>
                      <a:pt x="419" y="700"/>
                    </a:lnTo>
                    <a:lnTo>
                      <a:pt x="261" y="613"/>
                    </a:lnTo>
                    <a:lnTo>
                      <a:pt x="127" y="497"/>
                    </a:lnTo>
                    <a:lnTo>
                      <a:pt x="33" y="368"/>
                    </a:lnTo>
                    <a:lnTo>
                      <a:pt x="0" y="230"/>
                    </a:lnTo>
                    <a:close/>
                  </a:path>
                </a:pathLst>
              </a:custGeom>
              <a:solidFill>
                <a:srgbClr val="FF30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" name="Freeform 137"/>
              <p:cNvSpPr>
                <a:spLocks/>
              </p:cNvSpPr>
              <p:nvPr/>
            </p:nvSpPr>
            <p:spPr bwMode="auto">
              <a:xfrm>
                <a:off x="4277" y="2976"/>
                <a:ext cx="269" cy="235"/>
              </a:xfrm>
              <a:custGeom>
                <a:avLst/>
                <a:gdLst>
                  <a:gd name="T0" fmla="*/ 0 w 805"/>
                  <a:gd name="T1" fmla="*/ 218 h 706"/>
                  <a:gd name="T2" fmla="*/ 37 w 805"/>
                  <a:gd name="T3" fmla="*/ 151 h 706"/>
                  <a:gd name="T4" fmla="*/ 65 w 805"/>
                  <a:gd name="T5" fmla="*/ 108 h 706"/>
                  <a:gd name="T6" fmla="*/ 92 w 805"/>
                  <a:gd name="T7" fmla="*/ 78 h 706"/>
                  <a:gd name="T8" fmla="*/ 118 w 805"/>
                  <a:gd name="T9" fmla="*/ 61 h 706"/>
                  <a:gd name="T10" fmla="*/ 153 w 805"/>
                  <a:gd name="T11" fmla="*/ 49 h 706"/>
                  <a:gd name="T12" fmla="*/ 199 w 805"/>
                  <a:gd name="T13" fmla="*/ 40 h 706"/>
                  <a:gd name="T14" fmla="*/ 261 w 805"/>
                  <a:gd name="T15" fmla="*/ 26 h 706"/>
                  <a:gd name="T16" fmla="*/ 347 w 805"/>
                  <a:gd name="T17" fmla="*/ 0 h 706"/>
                  <a:gd name="T18" fmla="*/ 442 w 805"/>
                  <a:gd name="T19" fmla="*/ 19 h 706"/>
                  <a:gd name="T20" fmla="*/ 533 w 805"/>
                  <a:gd name="T21" fmla="*/ 54 h 706"/>
                  <a:gd name="T22" fmla="*/ 612 w 805"/>
                  <a:gd name="T23" fmla="*/ 105 h 706"/>
                  <a:gd name="T24" fmla="*/ 683 w 805"/>
                  <a:gd name="T25" fmla="*/ 169 h 706"/>
                  <a:gd name="T26" fmla="*/ 738 w 805"/>
                  <a:gd name="T27" fmla="*/ 245 h 706"/>
                  <a:gd name="T28" fmla="*/ 778 w 805"/>
                  <a:gd name="T29" fmla="*/ 332 h 706"/>
                  <a:gd name="T30" fmla="*/ 802 w 805"/>
                  <a:gd name="T31" fmla="*/ 434 h 706"/>
                  <a:gd name="T32" fmla="*/ 805 w 805"/>
                  <a:gd name="T33" fmla="*/ 545 h 706"/>
                  <a:gd name="T34" fmla="*/ 764 w 805"/>
                  <a:gd name="T35" fmla="*/ 656 h 706"/>
                  <a:gd name="T36" fmla="*/ 668 w 805"/>
                  <a:gd name="T37" fmla="*/ 706 h 706"/>
                  <a:gd name="T38" fmla="*/ 536 w 805"/>
                  <a:gd name="T39" fmla="*/ 703 h 706"/>
                  <a:gd name="T40" fmla="*/ 390 w 805"/>
                  <a:gd name="T41" fmla="*/ 653 h 706"/>
                  <a:gd name="T42" fmla="*/ 244 w 805"/>
                  <a:gd name="T43" fmla="*/ 572 h 706"/>
                  <a:gd name="T44" fmla="*/ 118 w 805"/>
                  <a:gd name="T45" fmla="*/ 466 h 706"/>
                  <a:gd name="T46" fmla="*/ 30 w 805"/>
                  <a:gd name="T47" fmla="*/ 344 h 706"/>
                  <a:gd name="T48" fmla="*/ 0 w 805"/>
                  <a:gd name="T49" fmla="*/ 218 h 7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05" h="706">
                    <a:moveTo>
                      <a:pt x="0" y="218"/>
                    </a:moveTo>
                    <a:lnTo>
                      <a:pt x="37" y="151"/>
                    </a:lnTo>
                    <a:lnTo>
                      <a:pt x="65" y="108"/>
                    </a:lnTo>
                    <a:lnTo>
                      <a:pt x="92" y="78"/>
                    </a:lnTo>
                    <a:lnTo>
                      <a:pt x="118" y="61"/>
                    </a:lnTo>
                    <a:lnTo>
                      <a:pt x="153" y="49"/>
                    </a:lnTo>
                    <a:lnTo>
                      <a:pt x="199" y="40"/>
                    </a:lnTo>
                    <a:lnTo>
                      <a:pt x="261" y="26"/>
                    </a:lnTo>
                    <a:lnTo>
                      <a:pt x="347" y="0"/>
                    </a:lnTo>
                    <a:lnTo>
                      <a:pt x="442" y="19"/>
                    </a:lnTo>
                    <a:lnTo>
                      <a:pt x="533" y="54"/>
                    </a:lnTo>
                    <a:lnTo>
                      <a:pt x="612" y="105"/>
                    </a:lnTo>
                    <a:lnTo>
                      <a:pt x="683" y="169"/>
                    </a:lnTo>
                    <a:lnTo>
                      <a:pt x="738" y="245"/>
                    </a:lnTo>
                    <a:lnTo>
                      <a:pt x="778" y="332"/>
                    </a:lnTo>
                    <a:lnTo>
                      <a:pt x="802" y="434"/>
                    </a:lnTo>
                    <a:lnTo>
                      <a:pt x="805" y="545"/>
                    </a:lnTo>
                    <a:lnTo>
                      <a:pt x="764" y="656"/>
                    </a:lnTo>
                    <a:lnTo>
                      <a:pt x="668" y="706"/>
                    </a:lnTo>
                    <a:lnTo>
                      <a:pt x="536" y="703"/>
                    </a:lnTo>
                    <a:lnTo>
                      <a:pt x="390" y="653"/>
                    </a:lnTo>
                    <a:lnTo>
                      <a:pt x="244" y="572"/>
                    </a:lnTo>
                    <a:lnTo>
                      <a:pt x="118" y="466"/>
                    </a:lnTo>
                    <a:lnTo>
                      <a:pt x="30" y="344"/>
                    </a:lnTo>
                    <a:lnTo>
                      <a:pt x="0" y="218"/>
                    </a:lnTo>
                    <a:close/>
                  </a:path>
                </a:pathLst>
              </a:custGeom>
              <a:solidFill>
                <a:srgbClr val="FF3B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" name="Freeform 138"/>
              <p:cNvSpPr>
                <a:spLocks/>
              </p:cNvSpPr>
              <p:nvPr/>
            </p:nvSpPr>
            <p:spPr bwMode="auto">
              <a:xfrm>
                <a:off x="4287" y="2981"/>
                <a:ext cx="250" cy="218"/>
              </a:xfrm>
              <a:custGeom>
                <a:avLst/>
                <a:gdLst>
                  <a:gd name="T0" fmla="*/ 0 w 748"/>
                  <a:gd name="T1" fmla="*/ 197 h 652"/>
                  <a:gd name="T2" fmla="*/ 32 w 748"/>
                  <a:gd name="T3" fmla="*/ 135 h 652"/>
                  <a:gd name="T4" fmla="*/ 62 w 748"/>
                  <a:gd name="T5" fmla="*/ 94 h 652"/>
                  <a:gd name="T6" fmla="*/ 85 w 748"/>
                  <a:gd name="T7" fmla="*/ 68 h 652"/>
                  <a:gd name="T8" fmla="*/ 112 w 748"/>
                  <a:gd name="T9" fmla="*/ 51 h 652"/>
                  <a:gd name="T10" fmla="*/ 147 w 748"/>
                  <a:gd name="T11" fmla="*/ 42 h 652"/>
                  <a:gd name="T12" fmla="*/ 190 w 748"/>
                  <a:gd name="T13" fmla="*/ 33 h 652"/>
                  <a:gd name="T14" fmla="*/ 249 w 748"/>
                  <a:gd name="T15" fmla="*/ 21 h 652"/>
                  <a:gd name="T16" fmla="*/ 328 w 748"/>
                  <a:gd name="T17" fmla="*/ 0 h 652"/>
                  <a:gd name="T18" fmla="*/ 416 w 748"/>
                  <a:gd name="T19" fmla="*/ 19 h 652"/>
                  <a:gd name="T20" fmla="*/ 497 w 748"/>
                  <a:gd name="T21" fmla="*/ 51 h 652"/>
                  <a:gd name="T22" fmla="*/ 570 w 748"/>
                  <a:gd name="T23" fmla="*/ 97 h 652"/>
                  <a:gd name="T24" fmla="*/ 635 w 748"/>
                  <a:gd name="T25" fmla="*/ 156 h 652"/>
                  <a:gd name="T26" fmla="*/ 684 w 748"/>
                  <a:gd name="T27" fmla="*/ 226 h 652"/>
                  <a:gd name="T28" fmla="*/ 723 w 748"/>
                  <a:gd name="T29" fmla="*/ 307 h 652"/>
                  <a:gd name="T30" fmla="*/ 743 w 748"/>
                  <a:gd name="T31" fmla="*/ 401 h 652"/>
                  <a:gd name="T32" fmla="*/ 748 w 748"/>
                  <a:gd name="T33" fmla="*/ 506 h 652"/>
                  <a:gd name="T34" fmla="*/ 708 w 748"/>
                  <a:gd name="T35" fmla="*/ 607 h 652"/>
                  <a:gd name="T36" fmla="*/ 621 w 748"/>
                  <a:gd name="T37" fmla="*/ 652 h 652"/>
                  <a:gd name="T38" fmla="*/ 500 w 748"/>
                  <a:gd name="T39" fmla="*/ 647 h 652"/>
                  <a:gd name="T40" fmla="*/ 363 w 748"/>
                  <a:gd name="T41" fmla="*/ 602 h 652"/>
                  <a:gd name="T42" fmla="*/ 228 w 748"/>
                  <a:gd name="T43" fmla="*/ 526 h 652"/>
                  <a:gd name="T44" fmla="*/ 112 w 748"/>
                  <a:gd name="T45" fmla="*/ 427 h 652"/>
                  <a:gd name="T46" fmla="*/ 29 w 748"/>
                  <a:gd name="T47" fmla="*/ 313 h 652"/>
                  <a:gd name="T48" fmla="*/ 0 w 748"/>
                  <a:gd name="T49" fmla="*/ 197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48" h="652">
                    <a:moveTo>
                      <a:pt x="0" y="197"/>
                    </a:moveTo>
                    <a:lnTo>
                      <a:pt x="32" y="135"/>
                    </a:lnTo>
                    <a:lnTo>
                      <a:pt x="62" y="94"/>
                    </a:lnTo>
                    <a:lnTo>
                      <a:pt x="85" y="68"/>
                    </a:lnTo>
                    <a:lnTo>
                      <a:pt x="112" y="51"/>
                    </a:lnTo>
                    <a:lnTo>
                      <a:pt x="147" y="42"/>
                    </a:lnTo>
                    <a:lnTo>
                      <a:pt x="190" y="33"/>
                    </a:lnTo>
                    <a:lnTo>
                      <a:pt x="249" y="21"/>
                    </a:lnTo>
                    <a:lnTo>
                      <a:pt x="328" y="0"/>
                    </a:lnTo>
                    <a:lnTo>
                      <a:pt x="416" y="19"/>
                    </a:lnTo>
                    <a:lnTo>
                      <a:pt x="497" y="51"/>
                    </a:lnTo>
                    <a:lnTo>
                      <a:pt x="570" y="97"/>
                    </a:lnTo>
                    <a:lnTo>
                      <a:pt x="635" y="156"/>
                    </a:lnTo>
                    <a:lnTo>
                      <a:pt x="684" y="226"/>
                    </a:lnTo>
                    <a:lnTo>
                      <a:pt x="723" y="307"/>
                    </a:lnTo>
                    <a:lnTo>
                      <a:pt x="743" y="401"/>
                    </a:lnTo>
                    <a:lnTo>
                      <a:pt x="748" y="506"/>
                    </a:lnTo>
                    <a:lnTo>
                      <a:pt x="708" y="607"/>
                    </a:lnTo>
                    <a:lnTo>
                      <a:pt x="621" y="652"/>
                    </a:lnTo>
                    <a:lnTo>
                      <a:pt x="500" y="647"/>
                    </a:lnTo>
                    <a:lnTo>
                      <a:pt x="363" y="602"/>
                    </a:lnTo>
                    <a:lnTo>
                      <a:pt x="228" y="526"/>
                    </a:lnTo>
                    <a:lnTo>
                      <a:pt x="112" y="427"/>
                    </a:lnTo>
                    <a:lnTo>
                      <a:pt x="29" y="313"/>
                    </a:lnTo>
                    <a:lnTo>
                      <a:pt x="0" y="197"/>
                    </a:lnTo>
                    <a:close/>
                  </a:path>
                </a:pathLst>
              </a:custGeom>
              <a:solidFill>
                <a:srgbClr val="FF47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" name="Freeform 139"/>
              <p:cNvSpPr>
                <a:spLocks/>
              </p:cNvSpPr>
              <p:nvPr/>
            </p:nvSpPr>
            <p:spPr bwMode="auto">
              <a:xfrm>
                <a:off x="4299" y="2986"/>
                <a:ext cx="230" cy="199"/>
              </a:xfrm>
              <a:custGeom>
                <a:avLst/>
                <a:gdLst>
                  <a:gd name="T0" fmla="*/ 0 w 691"/>
                  <a:gd name="T1" fmla="*/ 184 h 599"/>
                  <a:gd name="T2" fmla="*/ 29 w 691"/>
                  <a:gd name="T3" fmla="*/ 125 h 599"/>
                  <a:gd name="T4" fmla="*/ 53 w 691"/>
                  <a:gd name="T5" fmla="*/ 87 h 599"/>
                  <a:gd name="T6" fmla="*/ 77 w 691"/>
                  <a:gd name="T7" fmla="*/ 60 h 599"/>
                  <a:gd name="T8" fmla="*/ 102 w 691"/>
                  <a:gd name="T9" fmla="*/ 46 h 599"/>
                  <a:gd name="T10" fmla="*/ 132 w 691"/>
                  <a:gd name="T11" fmla="*/ 38 h 599"/>
                  <a:gd name="T12" fmla="*/ 172 w 691"/>
                  <a:gd name="T13" fmla="*/ 29 h 599"/>
                  <a:gd name="T14" fmla="*/ 226 w 691"/>
                  <a:gd name="T15" fmla="*/ 20 h 599"/>
                  <a:gd name="T16" fmla="*/ 298 w 691"/>
                  <a:gd name="T17" fmla="*/ 0 h 599"/>
                  <a:gd name="T18" fmla="*/ 381 w 691"/>
                  <a:gd name="T19" fmla="*/ 17 h 599"/>
                  <a:gd name="T20" fmla="*/ 457 w 691"/>
                  <a:gd name="T21" fmla="*/ 46 h 599"/>
                  <a:gd name="T22" fmla="*/ 524 w 691"/>
                  <a:gd name="T23" fmla="*/ 90 h 599"/>
                  <a:gd name="T24" fmla="*/ 582 w 691"/>
                  <a:gd name="T25" fmla="*/ 143 h 599"/>
                  <a:gd name="T26" fmla="*/ 629 w 691"/>
                  <a:gd name="T27" fmla="*/ 208 h 599"/>
                  <a:gd name="T28" fmla="*/ 664 w 691"/>
                  <a:gd name="T29" fmla="*/ 283 h 599"/>
                  <a:gd name="T30" fmla="*/ 684 w 691"/>
                  <a:gd name="T31" fmla="*/ 370 h 599"/>
                  <a:gd name="T32" fmla="*/ 691 w 691"/>
                  <a:gd name="T33" fmla="*/ 464 h 599"/>
                  <a:gd name="T34" fmla="*/ 653 w 691"/>
                  <a:gd name="T35" fmla="*/ 557 h 599"/>
                  <a:gd name="T36" fmla="*/ 570 w 691"/>
                  <a:gd name="T37" fmla="*/ 599 h 599"/>
                  <a:gd name="T38" fmla="*/ 462 w 691"/>
                  <a:gd name="T39" fmla="*/ 592 h 599"/>
                  <a:gd name="T40" fmla="*/ 336 w 691"/>
                  <a:gd name="T41" fmla="*/ 551 h 599"/>
                  <a:gd name="T42" fmla="*/ 212 w 691"/>
                  <a:gd name="T43" fmla="*/ 484 h 599"/>
                  <a:gd name="T44" fmla="*/ 102 w 691"/>
                  <a:gd name="T45" fmla="*/ 394 h 599"/>
                  <a:gd name="T46" fmla="*/ 27 w 691"/>
                  <a:gd name="T47" fmla="*/ 292 h 599"/>
                  <a:gd name="T48" fmla="*/ 0 w 691"/>
                  <a:gd name="T49" fmla="*/ 184 h 5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91" h="599">
                    <a:moveTo>
                      <a:pt x="0" y="184"/>
                    </a:moveTo>
                    <a:lnTo>
                      <a:pt x="29" y="125"/>
                    </a:lnTo>
                    <a:lnTo>
                      <a:pt x="53" y="87"/>
                    </a:lnTo>
                    <a:lnTo>
                      <a:pt x="77" y="60"/>
                    </a:lnTo>
                    <a:lnTo>
                      <a:pt x="102" y="46"/>
                    </a:lnTo>
                    <a:lnTo>
                      <a:pt x="132" y="38"/>
                    </a:lnTo>
                    <a:lnTo>
                      <a:pt x="172" y="29"/>
                    </a:lnTo>
                    <a:lnTo>
                      <a:pt x="226" y="20"/>
                    </a:lnTo>
                    <a:lnTo>
                      <a:pt x="298" y="0"/>
                    </a:lnTo>
                    <a:lnTo>
                      <a:pt x="381" y="17"/>
                    </a:lnTo>
                    <a:lnTo>
                      <a:pt x="457" y="46"/>
                    </a:lnTo>
                    <a:lnTo>
                      <a:pt x="524" y="90"/>
                    </a:lnTo>
                    <a:lnTo>
                      <a:pt x="582" y="143"/>
                    </a:lnTo>
                    <a:lnTo>
                      <a:pt x="629" y="208"/>
                    </a:lnTo>
                    <a:lnTo>
                      <a:pt x="664" y="283"/>
                    </a:lnTo>
                    <a:lnTo>
                      <a:pt x="684" y="370"/>
                    </a:lnTo>
                    <a:lnTo>
                      <a:pt x="691" y="464"/>
                    </a:lnTo>
                    <a:lnTo>
                      <a:pt x="653" y="557"/>
                    </a:lnTo>
                    <a:lnTo>
                      <a:pt x="570" y="599"/>
                    </a:lnTo>
                    <a:lnTo>
                      <a:pt x="462" y="592"/>
                    </a:lnTo>
                    <a:lnTo>
                      <a:pt x="336" y="551"/>
                    </a:lnTo>
                    <a:lnTo>
                      <a:pt x="212" y="484"/>
                    </a:lnTo>
                    <a:lnTo>
                      <a:pt x="102" y="394"/>
                    </a:lnTo>
                    <a:lnTo>
                      <a:pt x="27" y="292"/>
                    </a:lnTo>
                    <a:lnTo>
                      <a:pt x="0" y="184"/>
                    </a:lnTo>
                    <a:close/>
                  </a:path>
                </a:pathLst>
              </a:custGeom>
              <a:solidFill>
                <a:srgbClr val="FF545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" name="Freeform 140"/>
              <p:cNvSpPr>
                <a:spLocks/>
              </p:cNvSpPr>
              <p:nvPr/>
            </p:nvSpPr>
            <p:spPr bwMode="auto">
              <a:xfrm>
                <a:off x="4311" y="2991"/>
                <a:ext cx="208" cy="181"/>
              </a:xfrm>
              <a:custGeom>
                <a:avLst/>
                <a:gdLst>
                  <a:gd name="T0" fmla="*/ 0 w 626"/>
                  <a:gd name="T1" fmla="*/ 161 h 542"/>
                  <a:gd name="T2" fmla="*/ 27 w 626"/>
                  <a:gd name="T3" fmla="*/ 111 h 542"/>
                  <a:gd name="T4" fmla="*/ 50 w 626"/>
                  <a:gd name="T5" fmla="*/ 76 h 542"/>
                  <a:gd name="T6" fmla="*/ 70 w 626"/>
                  <a:gd name="T7" fmla="*/ 56 h 542"/>
                  <a:gd name="T8" fmla="*/ 94 w 626"/>
                  <a:gd name="T9" fmla="*/ 41 h 542"/>
                  <a:gd name="T10" fmla="*/ 123 w 626"/>
                  <a:gd name="T11" fmla="*/ 35 h 542"/>
                  <a:gd name="T12" fmla="*/ 158 w 626"/>
                  <a:gd name="T13" fmla="*/ 27 h 542"/>
                  <a:gd name="T14" fmla="*/ 209 w 626"/>
                  <a:gd name="T15" fmla="*/ 18 h 542"/>
                  <a:gd name="T16" fmla="*/ 275 w 626"/>
                  <a:gd name="T17" fmla="*/ 0 h 542"/>
                  <a:gd name="T18" fmla="*/ 349 w 626"/>
                  <a:gd name="T19" fmla="*/ 15 h 542"/>
                  <a:gd name="T20" fmla="*/ 416 w 626"/>
                  <a:gd name="T21" fmla="*/ 41 h 542"/>
                  <a:gd name="T22" fmla="*/ 476 w 626"/>
                  <a:gd name="T23" fmla="*/ 78 h 542"/>
                  <a:gd name="T24" fmla="*/ 530 w 626"/>
                  <a:gd name="T25" fmla="*/ 129 h 542"/>
                  <a:gd name="T26" fmla="*/ 573 w 626"/>
                  <a:gd name="T27" fmla="*/ 186 h 542"/>
                  <a:gd name="T28" fmla="*/ 603 w 626"/>
                  <a:gd name="T29" fmla="*/ 256 h 542"/>
                  <a:gd name="T30" fmla="*/ 624 w 626"/>
                  <a:gd name="T31" fmla="*/ 336 h 542"/>
                  <a:gd name="T32" fmla="*/ 626 w 626"/>
                  <a:gd name="T33" fmla="*/ 423 h 542"/>
                  <a:gd name="T34" fmla="*/ 591 w 626"/>
                  <a:gd name="T35" fmla="*/ 507 h 542"/>
                  <a:gd name="T36" fmla="*/ 519 w 626"/>
                  <a:gd name="T37" fmla="*/ 542 h 542"/>
                  <a:gd name="T38" fmla="*/ 419 w 626"/>
                  <a:gd name="T39" fmla="*/ 537 h 542"/>
                  <a:gd name="T40" fmla="*/ 304 w 626"/>
                  <a:gd name="T41" fmla="*/ 499 h 542"/>
                  <a:gd name="T42" fmla="*/ 191 w 626"/>
                  <a:gd name="T43" fmla="*/ 434 h 542"/>
                  <a:gd name="T44" fmla="*/ 94 w 626"/>
                  <a:gd name="T45" fmla="*/ 353 h 542"/>
                  <a:gd name="T46" fmla="*/ 24 w 626"/>
                  <a:gd name="T47" fmla="*/ 259 h 542"/>
                  <a:gd name="T48" fmla="*/ 0 w 626"/>
                  <a:gd name="T49" fmla="*/ 161 h 5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26" h="542">
                    <a:moveTo>
                      <a:pt x="0" y="161"/>
                    </a:moveTo>
                    <a:lnTo>
                      <a:pt x="27" y="111"/>
                    </a:lnTo>
                    <a:lnTo>
                      <a:pt x="50" y="76"/>
                    </a:lnTo>
                    <a:lnTo>
                      <a:pt x="70" y="56"/>
                    </a:lnTo>
                    <a:lnTo>
                      <a:pt x="94" y="41"/>
                    </a:lnTo>
                    <a:lnTo>
                      <a:pt x="123" y="35"/>
                    </a:lnTo>
                    <a:lnTo>
                      <a:pt x="158" y="27"/>
                    </a:lnTo>
                    <a:lnTo>
                      <a:pt x="209" y="18"/>
                    </a:lnTo>
                    <a:lnTo>
                      <a:pt x="275" y="0"/>
                    </a:lnTo>
                    <a:lnTo>
                      <a:pt x="349" y="15"/>
                    </a:lnTo>
                    <a:lnTo>
                      <a:pt x="416" y="41"/>
                    </a:lnTo>
                    <a:lnTo>
                      <a:pt x="476" y="78"/>
                    </a:lnTo>
                    <a:lnTo>
                      <a:pt x="530" y="129"/>
                    </a:lnTo>
                    <a:lnTo>
                      <a:pt x="573" y="186"/>
                    </a:lnTo>
                    <a:lnTo>
                      <a:pt x="603" y="256"/>
                    </a:lnTo>
                    <a:lnTo>
                      <a:pt x="624" y="336"/>
                    </a:lnTo>
                    <a:lnTo>
                      <a:pt x="626" y="423"/>
                    </a:lnTo>
                    <a:lnTo>
                      <a:pt x="591" y="507"/>
                    </a:lnTo>
                    <a:lnTo>
                      <a:pt x="519" y="542"/>
                    </a:lnTo>
                    <a:lnTo>
                      <a:pt x="419" y="537"/>
                    </a:lnTo>
                    <a:lnTo>
                      <a:pt x="304" y="499"/>
                    </a:lnTo>
                    <a:lnTo>
                      <a:pt x="191" y="434"/>
                    </a:lnTo>
                    <a:lnTo>
                      <a:pt x="94" y="353"/>
                    </a:lnTo>
                    <a:lnTo>
                      <a:pt x="24" y="259"/>
                    </a:lnTo>
                    <a:lnTo>
                      <a:pt x="0" y="161"/>
                    </a:lnTo>
                    <a:close/>
                  </a:path>
                </a:pathLst>
              </a:custGeom>
              <a:solidFill>
                <a:srgbClr val="FF61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" name="Freeform 141"/>
              <p:cNvSpPr>
                <a:spLocks/>
              </p:cNvSpPr>
              <p:nvPr/>
            </p:nvSpPr>
            <p:spPr bwMode="auto">
              <a:xfrm>
                <a:off x="4321" y="2997"/>
                <a:ext cx="189" cy="162"/>
              </a:xfrm>
              <a:custGeom>
                <a:avLst/>
                <a:gdLst>
                  <a:gd name="T0" fmla="*/ 0 w 565"/>
                  <a:gd name="T1" fmla="*/ 143 h 484"/>
                  <a:gd name="T2" fmla="*/ 27 w 565"/>
                  <a:gd name="T3" fmla="*/ 95 h 484"/>
                  <a:gd name="T4" fmla="*/ 48 w 565"/>
                  <a:gd name="T5" fmla="*/ 63 h 484"/>
                  <a:gd name="T6" fmla="*/ 65 w 565"/>
                  <a:gd name="T7" fmla="*/ 44 h 484"/>
                  <a:gd name="T8" fmla="*/ 86 w 565"/>
                  <a:gd name="T9" fmla="*/ 32 h 484"/>
                  <a:gd name="T10" fmla="*/ 112 w 565"/>
                  <a:gd name="T11" fmla="*/ 25 h 484"/>
                  <a:gd name="T12" fmla="*/ 145 w 565"/>
                  <a:gd name="T13" fmla="*/ 20 h 484"/>
                  <a:gd name="T14" fmla="*/ 191 w 565"/>
                  <a:gd name="T15" fmla="*/ 14 h 484"/>
                  <a:gd name="T16" fmla="*/ 250 w 565"/>
                  <a:gd name="T17" fmla="*/ 0 h 484"/>
                  <a:gd name="T18" fmla="*/ 317 w 565"/>
                  <a:gd name="T19" fmla="*/ 14 h 484"/>
                  <a:gd name="T20" fmla="*/ 377 w 565"/>
                  <a:gd name="T21" fmla="*/ 38 h 484"/>
                  <a:gd name="T22" fmla="*/ 433 w 565"/>
                  <a:gd name="T23" fmla="*/ 73 h 484"/>
                  <a:gd name="T24" fmla="*/ 480 w 565"/>
                  <a:gd name="T25" fmla="*/ 116 h 484"/>
                  <a:gd name="T26" fmla="*/ 519 w 565"/>
                  <a:gd name="T27" fmla="*/ 168 h 484"/>
                  <a:gd name="T28" fmla="*/ 547 w 565"/>
                  <a:gd name="T29" fmla="*/ 230 h 484"/>
                  <a:gd name="T30" fmla="*/ 562 w 565"/>
                  <a:gd name="T31" fmla="*/ 300 h 484"/>
                  <a:gd name="T32" fmla="*/ 565 w 565"/>
                  <a:gd name="T33" fmla="*/ 379 h 484"/>
                  <a:gd name="T34" fmla="*/ 536 w 565"/>
                  <a:gd name="T35" fmla="*/ 451 h 484"/>
                  <a:gd name="T36" fmla="*/ 468 w 565"/>
                  <a:gd name="T37" fmla="*/ 484 h 484"/>
                  <a:gd name="T38" fmla="*/ 377 w 565"/>
                  <a:gd name="T39" fmla="*/ 478 h 484"/>
                  <a:gd name="T40" fmla="*/ 275 w 565"/>
                  <a:gd name="T41" fmla="*/ 446 h 484"/>
                  <a:gd name="T42" fmla="*/ 177 w 565"/>
                  <a:gd name="T43" fmla="*/ 388 h 484"/>
                  <a:gd name="T44" fmla="*/ 88 w 565"/>
                  <a:gd name="T45" fmla="*/ 315 h 484"/>
                  <a:gd name="T46" fmla="*/ 24 w 565"/>
                  <a:gd name="T47" fmla="*/ 230 h 484"/>
                  <a:gd name="T48" fmla="*/ 0 w 565"/>
                  <a:gd name="T49" fmla="*/ 143 h 4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65" h="484">
                    <a:moveTo>
                      <a:pt x="0" y="143"/>
                    </a:moveTo>
                    <a:lnTo>
                      <a:pt x="27" y="95"/>
                    </a:lnTo>
                    <a:lnTo>
                      <a:pt x="48" y="63"/>
                    </a:lnTo>
                    <a:lnTo>
                      <a:pt x="65" y="44"/>
                    </a:lnTo>
                    <a:lnTo>
                      <a:pt x="86" y="32"/>
                    </a:lnTo>
                    <a:lnTo>
                      <a:pt x="112" y="25"/>
                    </a:lnTo>
                    <a:lnTo>
                      <a:pt x="145" y="20"/>
                    </a:lnTo>
                    <a:lnTo>
                      <a:pt x="191" y="14"/>
                    </a:lnTo>
                    <a:lnTo>
                      <a:pt x="250" y="0"/>
                    </a:lnTo>
                    <a:lnTo>
                      <a:pt x="317" y="14"/>
                    </a:lnTo>
                    <a:lnTo>
                      <a:pt x="377" y="38"/>
                    </a:lnTo>
                    <a:lnTo>
                      <a:pt x="433" y="73"/>
                    </a:lnTo>
                    <a:lnTo>
                      <a:pt x="480" y="116"/>
                    </a:lnTo>
                    <a:lnTo>
                      <a:pt x="519" y="168"/>
                    </a:lnTo>
                    <a:lnTo>
                      <a:pt x="547" y="230"/>
                    </a:lnTo>
                    <a:lnTo>
                      <a:pt x="562" y="300"/>
                    </a:lnTo>
                    <a:lnTo>
                      <a:pt x="565" y="379"/>
                    </a:lnTo>
                    <a:lnTo>
                      <a:pt x="536" y="451"/>
                    </a:lnTo>
                    <a:lnTo>
                      <a:pt x="468" y="484"/>
                    </a:lnTo>
                    <a:lnTo>
                      <a:pt x="377" y="478"/>
                    </a:lnTo>
                    <a:lnTo>
                      <a:pt x="275" y="446"/>
                    </a:lnTo>
                    <a:lnTo>
                      <a:pt x="177" y="388"/>
                    </a:lnTo>
                    <a:lnTo>
                      <a:pt x="88" y="315"/>
                    </a:lnTo>
                    <a:lnTo>
                      <a:pt x="24" y="230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6E7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" name="Freeform 142"/>
              <p:cNvSpPr>
                <a:spLocks/>
              </p:cNvSpPr>
              <p:nvPr/>
            </p:nvSpPr>
            <p:spPr bwMode="auto">
              <a:xfrm>
                <a:off x="4333" y="3001"/>
                <a:ext cx="169" cy="145"/>
              </a:xfrm>
              <a:custGeom>
                <a:avLst/>
                <a:gdLst>
                  <a:gd name="T0" fmla="*/ 0 w 506"/>
                  <a:gd name="T1" fmla="*/ 126 h 435"/>
                  <a:gd name="T2" fmla="*/ 24 w 506"/>
                  <a:gd name="T3" fmla="*/ 84 h 435"/>
                  <a:gd name="T4" fmla="*/ 42 w 506"/>
                  <a:gd name="T5" fmla="*/ 59 h 435"/>
                  <a:gd name="T6" fmla="*/ 59 w 506"/>
                  <a:gd name="T7" fmla="*/ 41 h 435"/>
                  <a:gd name="T8" fmla="*/ 80 w 506"/>
                  <a:gd name="T9" fmla="*/ 33 h 435"/>
                  <a:gd name="T10" fmla="*/ 100 w 506"/>
                  <a:gd name="T11" fmla="*/ 24 h 435"/>
                  <a:gd name="T12" fmla="*/ 132 w 506"/>
                  <a:gd name="T13" fmla="*/ 19 h 435"/>
                  <a:gd name="T14" fmla="*/ 173 w 506"/>
                  <a:gd name="T15" fmla="*/ 12 h 435"/>
                  <a:gd name="T16" fmla="*/ 226 w 506"/>
                  <a:gd name="T17" fmla="*/ 0 h 435"/>
                  <a:gd name="T18" fmla="*/ 285 w 506"/>
                  <a:gd name="T19" fmla="*/ 14 h 435"/>
                  <a:gd name="T20" fmla="*/ 339 w 506"/>
                  <a:gd name="T21" fmla="*/ 35 h 435"/>
                  <a:gd name="T22" fmla="*/ 387 w 506"/>
                  <a:gd name="T23" fmla="*/ 68 h 435"/>
                  <a:gd name="T24" fmla="*/ 431 w 506"/>
                  <a:gd name="T25" fmla="*/ 105 h 435"/>
                  <a:gd name="T26" fmla="*/ 466 w 506"/>
                  <a:gd name="T27" fmla="*/ 154 h 435"/>
                  <a:gd name="T28" fmla="*/ 489 w 506"/>
                  <a:gd name="T29" fmla="*/ 211 h 435"/>
                  <a:gd name="T30" fmla="*/ 503 w 506"/>
                  <a:gd name="T31" fmla="*/ 275 h 435"/>
                  <a:gd name="T32" fmla="*/ 506 w 506"/>
                  <a:gd name="T33" fmla="*/ 345 h 435"/>
                  <a:gd name="T34" fmla="*/ 480 w 506"/>
                  <a:gd name="T35" fmla="*/ 410 h 435"/>
                  <a:gd name="T36" fmla="*/ 422 w 506"/>
                  <a:gd name="T37" fmla="*/ 435 h 435"/>
                  <a:gd name="T38" fmla="*/ 339 w 506"/>
                  <a:gd name="T39" fmla="*/ 432 h 435"/>
                  <a:gd name="T40" fmla="*/ 247 w 506"/>
                  <a:gd name="T41" fmla="*/ 400 h 435"/>
                  <a:gd name="T42" fmla="*/ 156 w 506"/>
                  <a:gd name="T43" fmla="*/ 351 h 435"/>
                  <a:gd name="T44" fmla="*/ 77 w 506"/>
                  <a:gd name="T45" fmla="*/ 283 h 435"/>
                  <a:gd name="T46" fmla="*/ 21 w 506"/>
                  <a:gd name="T47" fmla="*/ 208 h 435"/>
                  <a:gd name="T48" fmla="*/ 0 w 506"/>
                  <a:gd name="T49" fmla="*/ 126 h 4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06" h="435">
                    <a:moveTo>
                      <a:pt x="0" y="126"/>
                    </a:moveTo>
                    <a:lnTo>
                      <a:pt x="24" y="84"/>
                    </a:lnTo>
                    <a:lnTo>
                      <a:pt x="42" y="59"/>
                    </a:lnTo>
                    <a:lnTo>
                      <a:pt x="59" y="41"/>
                    </a:lnTo>
                    <a:lnTo>
                      <a:pt x="80" y="33"/>
                    </a:lnTo>
                    <a:lnTo>
                      <a:pt x="100" y="24"/>
                    </a:lnTo>
                    <a:lnTo>
                      <a:pt x="132" y="19"/>
                    </a:lnTo>
                    <a:lnTo>
                      <a:pt x="173" y="12"/>
                    </a:lnTo>
                    <a:lnTo>
                      <a:pt x="226" y="0"/>
                    </a:lnTo>
                    <a:lnTo>
                      <a:pt x="285" y="14"/>
                    </a:lnTo>
                    <a:lnTo>
                      <a:pt x="339" y="35"/>
                    </a:lnTo>
                    <a:lnTo>
                      <a:pt x="387" y="68"/>
                    </a:lnTo>
                    <a:lnTo>
                      <a:pt x="431" y="105"/>
                    </a:lnTo>
                    <a:lnTo>
                      <a:pt x="466" y="154"/>
                    </a:lnTo>
                    <a:lnTo>
                      <a:pt x="489" y="211"/>
                    </a:lnTo>
                    <a:lnTo>
                      <a:pt x="503" y="275"/>
                    </a:lnTo>
                    <a:lnTo>
                      <a:pt x="506" y="345"/>
                    </a:lnTo>
                    <a:lnTo>
                      <a:pt x="480" y="410"/>
                    </a:lnTo>
                    <a:lnTo>
                      <a:pt x="422" y="435"/>
                    </a:lnTo>
                    <a:lnTo>
                      <a:pt x="339" y="432"/>
                    </a:lnTo>
                    <a:lnTo>
                      <a:pt x="247" y="400"/>
                    </a:lnTo>
                    <a:lnTo>
                      <a:pt x="156" y="351"/>
                    </a:lnTo>
                    <a:lnTo>
                      <a:pt x="77" y="283"/>
                    </a:lnTo>
                    <a:lnTo>
                      <a:pt x="21" y="208"/>
                    </a:lnTo>
                    <a:lnTo>
                      <a:pt x="0" y="126"/>
                    </a:lnTo>
                    <a:close/>
                  </a:path>
                </a:pathLst>
              </a:custGeom>
              <a:solidFill>
                <a:srgbClr val="FF78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" name="Freeform 143"/>
              <p:cNvSpPr>
                <a:spLocks/>
              </p:cNvSpPr>
              <p:nvPr/>
            </p:nvSpPr>
            <p:spPr bwMode="auto">
              <a:xfrm>
                <a:off x="4343" y="3007"/>
                <a:ext cx="149" cy="125"/>
              </a:xfrm>
              <a:custGeom>
                <a:avLst/>
                <a:gdLst>
                  <a:gd name="T0" fmla="*/ 0 w 447"/>
                  <a:gd name="T1" fmla="*/ 107 h 375"/>
                  <a:gd name="T2" fmla="*/ 21 w 447"/>
                  <a:gd name="T3" fmla="*/ 72 h 375"/>
                  <a:gd name="T4" fmla="*/ 37 w 447"/>
                  <a:gd name="T5" fmla="*/ 46 h 375"/>
                  <a:gd name="T6" fmla="*/ 56 w 447"/>
                  <a:gd name="T7" fmla="*/ 30 h 375"/>
                  <a:gd name="T8" fmla="*/ 73 w 447"/>
                  <a:gd name="T9" fmla="*/ 19 h 375"/>
                  <a:gd name="T10" fmla="*/ 94 w 447"/>
                  <a:gd name="T11" fmla="*/ 16 h 375"/>
                  <a:gd name="T12" fmla="*/ 123 w 447"/>
                  <a:gd name="T13" fmla="*/ 11 h 375"/>
                  <a:gd name="T14" fmla="*/ 158 w 447"/>
                  <a:gd name="T15" fmla="*/ 8 h 375"/>
                  <a:gd name="T16" fmla="*/ 207 w 447"/>
                  <a:gd name="T17" fmla="*/ 0 h 375"/>
                  <a:gd name="T18" fmla="*/ 258 w 447"/>
                  <a:gd name="T19" fmla="*/ 11 h 375"/>
                  <a:gd name="T20" fmla="*/ 304 w 447"/>
                  <a:gd name="T21" fmla="*/ 28 h 375"/>
                  <a:gd name="T22" fmla="*/ 344 w 447"/>
                  <a:gd name="T23" fmla="*/ 54 h 375"/>
                  <a:gd name="T24" fmla="*/ 382 w 447"/>
                  <a:gd name="T25" fmla="*/ 89 h 375"/>
                  <a:gd name="T26" fmla="*/ 412 w 447"/>
                  <a:gd name="T27" fmla="*/ 133 h 375"/>
                  <a:gd name="T28" fmla="*/ 436 w 447"/>
                  <a:gd name="T29" fmla="*/ 180 h 375"/>
                  <a:gd name="T30" fmla="*/ 447 w 447"/>
                  <a:gd name="T31" fmla="*/ 235 h 375"/>
                  <a:gd name="T32" fmla="*/ 447 w 447"/>
                  <a:gd name="T33" fmla="*/ 297 h 375"/>
                  <a:gd name="T34" fmla="*/ 427 w 447"/>
                  <a:gd name="T35" fmla="*/ 351 h 375"/>
                  <a:gd name="T36" fmla="*/ 374 w 447"/>
                  <a:gd name="T37" fmla="*/ 375 h 375"/>
                  <a:gd name="T38" fmla="*/ 301 w 447"/>
                  <a:gd name="T39" fmla="*/ 372 h 375"/>
                  <a:gd name="T40" fmla="*/ 223 w 447"/>
                  <a:gd name="T41" fmla="*/ 346 h 375"/>
                  <a:gd name="T42" fmla="*/ 140 w 447"/>
                  <a:gd name="T43" fmla="*/ 302 h 375"/>
                  <a:gd name="T44" fmla="*/ 70 w 447"/>
                  <a:gd name="T45" fmla="*/ 243 h 375"/>
                  <a:gd name="T46" fmla="*/ 21 w 447"/>
                  <a:gd name="T47" fmla="*/ 178 h 375"/>
                  <a:gd name="T48" fmla="*/ 0 w 447"/>
                  <a:gd name="T49" fmla="*/ 107 h 3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47" h="375">
                    <a:moveTo>
                      <a:pt x="0" y="107"/>
                    </a:moveTo>
                    <a:lnTo>
                      <a:pt x="21" y="72"/>
                    </a:lnTo>
                    <a:lnTo>
                      <a:pt x="37" y="46"/>
                    </a:lnTo>
                    <a:lnTo>
                      <a:pt x="56" y="30"/>
                    </a:lnTo>
                    <a:lnTo>
                      <a:pt x="73" y="19"/>
                    </a:lnTo>
                    <a:lnTo>
                      <a:pt x="94" y="16"/>
                    </a:lnTo>
                    <a:lnTo>
                      <a:pt x="123" y="11"/>
                    </a:lnTo>
                    <a:lnTo>
                      <a:pt x="158" y="8"/>
                    </a:lnTo>
                    <a:lnTo>
                      <a:pt x="207" y="0"/>
                    </a:lnTo>
                    <a:lnTo>
                      <a:pt x="258" y="11"/>
                    </a:lnTo>
                    <a:lnTo>
                      <a:pt x="304" y="28"/>
                    </a:lnTo>
                    <a:lnTo>
                      <a:pt x="344" y="54"/>
                    </a:lnTo>
                    <a:lnTo>
                      <a:pt x="382" y="89"/>
                    </a:lnTo>
                    <a:lnTo>
                      <a:pt x="412" y="133"/>
                    </a:lnTo>
                    <a:lnTo>
                      <a:pt x="436" y="180"/>
                    </a:lnTo>
                    <a:lnTo>
                      <a:pt x="447" y="235"/>
                    </a:lnTo>
                    <a:lnTo>
                      <a:pt x="447" y="297"/>
                    </a:lnTo>
                    <a:lnTo>
                      <a:pt x="427" y="351"/>
                    </a:lnTo>
                    <a:lnTo>
                      <a:pt x="374" y="375"/>
                    </a:lnTo>
                    <a:lnTo>
                      <a:pt x="301" y="372"/>
                    </a:lnTo>
                    <a:lnTo>
                      <a:pt x="223" y="346"/>
                    </a:lnTo>
                    <a:lnTo>
                      <a:pt x="140" y="302"/>
                    </a:lnTo>
                    <a:lnTo>
                      <a:pt x="70" y="243"/>
                    </a:lnTo>
                    <a:lnTo>
                      <a:pt x="21" y="178"/>
                    </a:lnTo>
                    <a:lnTo>
                      <a:pt x="0" y="107"/>
                    </a:lnTo>
                    <a:close/>
                  </a:path>
                </a:pathLst>
              </a:custGeom>
              <a:solidFill>
                <a:srgbClr val="FF858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" name="Freeform 144"/>
              <p:cNvSpPr>
                <a:spLocks/>
              </p:cNvSpPr>
              <p:nvPr/>
            </p:nvSpPr>
            <p:spPr bwMode="auto">
              <a:xfrm>
                <a:off x="4355" y="3011"/>
                <a:ext cx="130" cy="109"/>
              </a:xfrm>
              <a:custGeom>
                <a:avLst/>
                <a:gdLst>
                  <a:gd name="T0" fmla="*/ 0 w 392"/>
                  <a:gd name="T1" fmla="*/ 89 h 326"/>
                  <a:gd name="T2" fmla="*/ 18 w 392"/>
                  <a:gd name="T3" fmla="*/ 61 h 326"/>
                  <a:gd name="T4" fmla="*/ 35 w 392"/>
                  <a:gd name="T5" fmla="*/ 40 h 326"/>
                  <a:gd name="T6" fmla="*/ 50 w 392"/>
                  <a:gd name="T7" fmla="*/ 26 h 326"/>
                  <a:gd name="T8" fmla="*/ 64 w 392"/>
                  <a:gd name="T9" fmla="*/ 19 h 326"/>
                  <a:gd name="T10" fmla="*/ 82 w 392"/>
                  <a:gd name="T11" fmla="*/ 14 h 326"/>
                  <a:gd name="T12" fmla="*/ 105 w 392"/>
                  <a:gd name="T13" fmla="*/ 11 h 326"/>
                  <a:gd name="T14" fmla="*/ 137 w 392"/>
                  <a:gd name="T15" fmla="*/ 8 h 326"/>
                  <a:gd name="T16" fmla="*/ 179 w 392"/>
                  <a:gd name="T17" fmla="*/ 0 h 326"/>
                  <a:gd name="T18" fmla="*/ 223 w 392"/>
                  <a:gd name="T19" fmla="*/ 8 h 326"/>
                  <a:gd name="T20" fmla="*/ 263 w 392"/>
                  <a:gd name="T21" fmla="*/ 26 h 326"/>
                  <a:gd name="T22" fmla="*/ 298 w 392"/>
                  <a:gd name="T23" fmla="*/ 52 h 326"/>
                  <a:gd name="T24" fmla="*/ 330 w 392"/>
                  <a:gd name="T25" fmla="*/ 81 h 326"/>
                  <a:gd name="T26" fmla="*/ 357 w 392"/>
                  <a:gd name="T27" fmla="*/ 119 h 326"/>
                  <a:gd name="T28" fmla="*/ 377 w 392"/>
                  <a:gd name="T29" fmla="*/ 160 h 326"/>
                  <a:gd name="T30" fmla="*/ 387 w 392"/>
                  <a:gd name="T31" fmla="*/ 210 h 326"/>
                  <a:gd name="T32" fmla="*/ 392 w 392"/>
                  <a:gd name="T33" fmla="*/ 262 h 326"/>
                  <a:gd name="T34" fmla="*/ 371 w 392"/>
                  <a:gd name="T35" fmla="*/ 310 h 326"/>
                  <a:gd name="T36" fmla="*/ 325 w 392"/>
                  <a:gd name="T37" fmla="*/ 326 h 326"/>
                  <a:gd name="T38" fmla="*/ 263 w 392"/>
                  <a:gd name="T39" fmla="*/ 324 h 326"/>
                  <a:gd name="T40" fmla="*/ 196 w 392"/>
                  <a:gd name="T41" fmla="*/ 300 h 326"/>
                  <a:gd name="T42" fmla="*/ 126 w 392"/>
                  <a:gd name="T43" fmla="*/ 259 h 326"/>
                  <a:gd name="T44" fmla="*/ 64 w 392"/>
                  <a:gd name="T45" fmla="*/ 210 h 326"/>
                  <a:gd name="T46" fmla="*/ 18 w 392"/>
                  <a:gd name="T47" fmla="*/ 151 h 326"/>
                  <a:gd name="T48" fmla="*/ 0 w 392"/>
                  <a:gd name="T49" fmla="*/ 89 h 3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92" h="326">
                    <a:moveTo>
                      <a:pt x="0" y="89"/>
                    </a:moveTo>
                    <a:lnTo>
                      <a:pt x="18" y="61"/>
                    </a:lnTo>
                    <a:lnTo>
                      <a:pt x="35" y="40"/>
                    </a:lnTo>
                    <a:lnTo>
                      <a:pt x="50" y="26"/>
                    </a:lnTo>
                    <a:lnTo>
                      <a:pt x="64" y="19"/>
                    </a:lnTo>
                    <a:lnTo>
                      <a:pt x="82" y="14"/>
                    </a:lnTo>
                    <a:lnTo>
                      <a:pt x="105" y="11"/>
                    </a:lnTo>
                    <a:lnTo>
                      <a:pt x="137" y="8"/>
                    </a:lnTo>
                    <a:lnTo>
                      <a:pt x="179" y="0"/>
                    </a:lnTo>
                    <a:lnTo>
                      <a:pt x="223" y="8"/>
                    </a:lnTo>
                    <a:lnTo>
                      <a:pt x="263" y="26"/>
                    </a:lnTo>
                    <a:lnTo>
                      <a:pt x="298" y="52"/>
                    </a:lnTo>
                    <a:lnTo>
                      <a:pt x="330" y="81"/>
                    </a:lnTo>
                    <a:lnTo>
                      <a:pt x="357" y="119"/>
                    </a:lnTo>
                    <a:lnTo>
                      <a:pt x="377" y="160"/>
                    </a:lnTo>
                    <a:lnTo>
                      <a:pt x="387" y="210"/>
                    </a:lnTo>
                    <a:lnTo>
                      <a:pt x="392" y="262"/>
                    </a:lnTo>
                    <a:lnTo>
                      <a:pt x="371" y="310"/>
                    </a:lnTo>
                    <a:lnTo>
                      <a:pt x="325" y="326"/>
                    </a:lnTo>
                    <a:lnTo>
                      <a:pt x="263" y="324"/>
                    </a:lnTo>
                    <a:lnTo>
                      <a:pt x="196" y="300"/>
                    </a:lnTo>
                    <a:lnTo>
                      <a:pt x="126" y="259"/>
                    </a:lnTo>
                    <a:lnTo>
                      <a:pt x="64" y="210"/>
                    </a:lnTo>
                    <a:lnTo>
                      <a:pt x="18" y="151"/>
                    </a:lnTo>
                    <a:lnTo>
                      <a:pt x="0" y="89"/>
                    </a:lnTo>
                    <a:close/>
                  </a:path>
                </a:pathLst>
              </a:custGeom>
              <a:solidFill>
                <a:srgbClr val="FF919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" name="Freeform 145"/>
              <p:cNvSpPr>
                <a:spLocks/>
              </p:cNvSpPr>
              <p:nvPr/>
            </p:nvSpPr>
            <p:spPr bwMode="auto">
              <a:xfrm>
                <a:off x="4366" y="3016"/>
                <a:ext cx="110" cy="90"/>
              </a:xfrm>
              <a:custGeom>
                <a:avLst/>
                <a:gdLst>
                  <a:gd name="T0" fmla="*/ 0 w 328"/>
                  <a:gd name="T1" fmla="*/ 75 h 272"/>
                  <a:gd name="T2" fmla="*/ 15 w 328"/>
                  <a:gd name="T3" fmla="*/ 53 h 272"/>
                  <a:gd name="T4" fmla="*/ 29 w 328"/>
                  <a:gd name="T5" fmla="*/ 35 h 272"/>
                  <a:gd name="T6" fmla="*/ 42 w 328"/>
                  <a:gd name="T7" fmla="*/ 24 h 272"/>
                  <a:gd name="T8" fmla="*/ 59 w 328"/>
                  <a:gd name="T9" fmla="*/ 15 h 272"/>
                  <a:gd name="T10" fmla="*/ 73 w 328"/>
                  <a:gd name="T11" fmla="*/ 12 h 272"/>
                  <a:gd name="T12" fmla="*/ 94 w 328"/>
                  <a:gd name="T13" fmla="*/ 8 h 272"/>
                  <a:gd name="T14" fmla="*/ 123 w 328"/>
                  <a:gd name="T15" fmla="*/ 5 h 272"/>
                  <a:gd name="T16" fmla="*/ 155 w 328"/>
                  <a:gd name="T17" fmla="*/ 0 h 272"/>
                  <a:gd name="T18" fmla="*/ 190 w 328"/>
                  <a:gd name="T19" fmla="*/ 8 h 272"/>
                  <a:gd name="T20" fmla="*/ 223 w 328"/>
                  <a:gd name="T21" fmla="*/ 24 h 272"/>
                  <a:gd name="T22" fmla="*/ 252 w 328"/>
                  <a:gd name="T23" fmla="*/ 43 h 272"/>
                  <a:gd name="T24" fmla="*/ 277 w 328"/>
                  <a:gd name="T25" fmla="*/ 67 h 272"/>
                  <a:gd name="T26" fmla="*/ 298 w 328"/>
                  <a:gd name="T27" fmla="*/ 99 h 272"/>
                  <a:gd name="T28" fmla="*/ 316 w 328"/>
                  <a:gd name="T29" fmla="*/ 134 h 272"/>
                  <a:gd name="T30" fmla="*/ 325 w 328"/>
                  <a:gd name="T31" fmla="*/ 175 h 272"/>
                  <a:gd name="T32" fmla="*/ 328 w 328"/>
                  <a:gd name="T33" fmla="*/ 218 h 272"/>
                  <a:gd name="T34" fmla="*/ 309 w 328"/>
                  <a:gd name="T35" fmla="*/ 256 h 272"/>
                  <a:gd name="T36" fmla="*/ 274 w 328"/>
                  <a:gd name="T37" fmla="*/ 272 h 272"/>
                  <a:gd name="T38" fmla="*/ 223 w 328"/>
                  <a:gd name="T39" fmla="*/ 269 h 272"/>
                  <a:gd name="T40" fmla="*/ 164 w 328"/>
                  <a:gd name="T41" fmla="*/ 248 h 272"/>
                  <a:gd name="T42" fmla="*/ 105 w 328"/>
                  <a:gd name="T43" fmla="*/ 218 h 272"/>
                  <a:gd name="T44" fmla="*/ 53 w 328"/>
                  <a:gd name="T45" fmla="*/ 175 h 272"/>
                  <a:gd name="T46" fmla="*/ 15 w 328"/>
                  <a:gd name="T47" fmla="*/ 129 h 272"/>
                  <a:gd name="T48" fmla="*/ 0 w 328"/>
                  <a:gd name="T49" fmla="*/ 75 h 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28" h="272">
                    <a:moveTo>
                      <a:pt x="0" y="75"/>
                    </a:moveTo>
                    <a:lnTo>
                      <a:pt x="15" y="53"/>
                    </a:lnTo>
                    <a:lnTo>
                      <a:pt x="29" y="35"/>
                    </a:lnTo>
                    <a:lnTo>
                      <a:pt x="42" y="24"/>
                    </a:lnTo>
                    <a:lnTo>
                      <a:pt x="59" y="15"/>
                    </a:lnTo>
                    <a:lnTo>
                      <a:pt x="73" y="12"/>
                    </a:lnTo>
                    <a:lnTo>
                      <a:pt x="94" y="8"/>
                    </a:lnTo>
                    <a:lnTo>
                      <a:pt x="123" y="5"/>
                    </a:lnTo>
                    <a:lnTo>
                      <a:pt x="155" y="0"/>
                    </a:lnTo>
                    <a:lnTo>
                      <a:pt x="190" y="8"/>
                    </a:lnTo>
                    <a:lnTo>
                      <a:pt x="223" y="24"/>
                    </a:lnTo>
                    <a:lnTo>
                      <a:pt x="252" y="43"/>
                    </a:lnTo>
                    <a:lnTo>
                      <a:pt x="277" y="67"/>
                    </a:lnTo>
                    <a:lnTo>
                      <a:pt x="298" y="99"/>
                    </a:lnTo>
                    <a:lnTo>
                      <a:pt x="316" y="134"/>
                    </a:lnTo>
                    <a:lnTo>
                      <a:pt x="325" y="175"/>
                    </a:lnTo>
                    <a:lnTo>
                      <a:pt x="328" y="218"/>
                    </a:lnTo>
                    <a:lnTo>
                      <a:pt x="309" y="256"/>
                    </a:lnTo>
                    <a:lnTo>
                      <a:pt x="274" y="272"/>
                    </a:lnTo>
                    <a:lnTo>
                      <a:pt x="223" y="269"/>
                    </a:lnTo>
                    <a:lnTo>
                      <a:pt x="164" y="248"/>
                    </a:lnTo>
                    <a:lnTo>
                      <a:pt x="105" y="218"/>
                    </a:lnTo>
                    <a:lnTo>
                      <a:pt x="53" y="175"/>
                    </a:lnTo>
                    <a:lnTo>
                      <a:pt x="15" y="129"/>
                    </a:lnTo>
                    <a:lnTo>
                      <a:pt x="0" y="75"/>
                    </a:lnTo>
                    <a:close/>
                  </a:path>
                </a:pathLst>
              </a:custGeom>
              <a:solidFill>
                <a:srgbClr val="FF9EA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" name="Freeform 146"/>
              <p:cNvSpPr>
                <a:spLocks/>
              </p:cNvSpPr>
              <p:nvPr/>
            </p:nvSpPr>
            <p:spPr bwMode="auto">
              <a:xfrm>
                <a:off x="4377" y="3020"/>
                <a:ext cx="91" cy="74"/>
              </a:xfrm>
              <a:custGeom>
                <a:avLst/>
                <a:gdLst>
                  <a:gd name="T0" fmla="*/ 0 w 272"/>
                  <a:gd name="T1" fmla="*/ 58 h 222"/>
                  <a:gd name="T2" fmla="*/ 13 w 272"/>
                  <a:gd name="T3" fmla="*/ 38 h 222"/>
                  <a:gd name="T4" fmla="*/ 24 w 272"/>
                  <a:gd name="T5" fmla="*/ 26 h 222"/>
                  <a:gd name="T6" fmla="*/ 35 w 272"/>
                  <a:gd name="T7" fmla="*/ 17 h 222"/>
                  <a:gd name="T8" fmla="*/ 48 w 272"/>
                  <a:gd name="T9" fmla="*/ 12 h 222"/>
                  <a:gd name="T10" fmla="*/ 62 w 272"/>
                  <a:gd name="T11" fmla="*/ 9 h 222"/>
                  <a:gd name="T12" fmla="*/ 80 w 272"/>
                  <a:gd name="T13" fmla="*/ 6 h 222"/>
                  <a:gd name="T14" fmla="*/ 99 w 272"/>
                  <a:gd name="T15" fmla="*/ 6 h 222"/>
                  <a:gd name="T16" fmla="*/ 129 w 272"/>
                  <a:gd name="T17" fmla="*/ 0 h 222"/>
                  <a:gd name="T18" fmla="*/ 158 w 272"/>
                  <a:gd name="T19" fmla="*/ 12 h 222"/>
                  <a:gd name="T20" fmla="*/ 185 w 272"/>
                  <a:gd name="T21" fmla="*/ 23 h 222"/>
                  <a:gd name="T22" fmla="*/ 207 w 272"/>
                  <a:gd name="T23" fmla="*/ 41 h 222"/>
                  <a:gd name="T24" fmla="*/ 231 w 272"/>
                  <a:gd name="T25" fmla="*/ 61 h 222"/>
                  <a:gd name="T26" fmla="*/ 245 w 272"/>
                  <a:gd name="T27" fmla="*/ 87 h 222"/>
                  <a:gd name="T28" fmla="*/ 261 w 272"/>
                  <a:gd name="T29" fmla="*/ 117 h 222"/>
                  <a:gd name="T30" fmla="*/ 269 w 272"/>
                  <a:gd name="T31" fmla="*/ 149 h 222"/>
                  <a:gd name="T32" fmla="*/ 272 w 272"/>
                  <a:gd name="T33" fmla="*/ 184 h 222"/>
                  <a:gd name="T34" fmla="*/ 258 w 272"/>
                  <a:gd name="T35" fmla="*/ 213 h 222"/>
                  <a:gd name="T36" fmla="*/ 228 w 272"/>
                  <a:gd name="T37" fmla="*/ 222 h 222"/>
                  <a:gd name="T38" fmla="*/ 188 w 272"/>
                  <a:gd name="T39" fmla="*/ 219 h 222"/>
                  <a:gd name="T40" fmla="*/ 137 w 272"/>
                  <a:gd name="T41" fmla="*/ 201 h 222"/>
                  <a:gd name="T42" fmla="*/ 91 w 272"/>
                  <a:gd name="T43" fmla="*/ 174 h 222"/>
                  <a:gd name="T44" fmla="*/ 48 w 272"/>
                  <a:gd name="T45" fmla="*/ 143 h 222"/>
                  <a:gd name="T46" fmla="*/ 15 w 272"/>
                  <a:gd name="T47" fmla="*/ 101 h 222"/>
                  <a:gd name="T48" fmla="*/ 0 w 272"/>
                  <a:gd name="T49" fmla="*/ 58 h 2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72" h="222">
                    <a:moveTo>
                      <a:pt x="0" y="58"/>
                    </a:moveTo>
                    <a:lnTo>
                      <a:pt x="13" y="38"/>
                    </a:lnTo>
                    <a:lnTo>
                      <a:pt x="24" y="26"/>
                    </a:lnTo>
                    <a:lnTo>
                      <a:pt x="35" y="17"/>
                    </a:lnTo>
                    <a:lnTo>
                      <a:pt x="48" y="12"/>
                    </a:lnTo>
                    <a:lnTo>
                      <a:pt x="62" y="9"/>
                    </a:lnTo>
                    <a:lnTo>
                      <a:pt x="80" y="6"/>
                    </a:lnTo>
                    <a:lnTo>
                      <a:pt x="99" y="6"/>
                    </a:lnTo>
                    <a:lnTo>
                      <a:pt x="129" y="0"/>
                    </a:lnTo>
                    <a:lnTo>
                      <a:pt x="158" y="12"/>
                    </a:lnTo>
                    <a:lnTo>
                      <a:pt x="185" y="23"/>
                    </a:lnTo>
                    <a:lnTo>
                      <a:pt x="207" y="41"/>
                    </a:lnTo>
                    <a:lnTo>
                      <a:pt x="231" y="61"/>
                    </a:lnTo>
                    <a:lnTo>
                      <a:pt x="245" y="87"/>
                    </a:lnTo>
                    <a:lnTo>
                      <a:pt x="261" y="117"/>
                    </a:lnTo>
                    <a:lnTo>
                      <a:pt x="269" y="149"/>
                    </a:lnTo>
                    <a:lnTo>
                      <a:pt x="272" y="184"/>
                    </a:lnTo>
                    <a:lnTo>
                      <a:pt x="258" y="213"/>
                    </a:lnTo>
                    <a:lnTo>
                      <a:pt x="228" y="222"/>
                    </a:lnTo>
                    <a:lnTo>
                      <a:pt x="188" y="219"/>
                    </a:lnTo>
                    <a:lnTo>
                      <a:pt x="137" y="201"/>
                    </a:lnTo>
                    <a:lnTo>
                      <a:pt x="91" y="174"/>
                    </a:lnTo>
                    <a:lnTo>
                      <a:pt x="48" y="143"/>
                    </a:lnTo>
                    <a:lnTo>
                      <a:pt x="15" y="101"/>
                    </a:lnTo>
                    <a:lnTo>
                      <a:pt x="0" y="58"/>
                    </a:lnTo>
                    <a:close/>
                  </a:path>
                </a:pathLst>
              </a:custGeom>
              <a:solidFill>
                <a:srgbClr val="FFAB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6" name="Freeform 147"/>
              <p:cNvSpPr>
                <a:spLocks/>
              </p:cNvSpPr>
              <p:nvPr/>
            </p:nvSpPr>
            <p:spPr bwMode="auto">
              <a:xfrm>
                <a:off x="4389" y="3025"/>
                <a:ext cx="69" cy="55"/>
              </a:xfrm>
              <a:custGeom>
                <a:avLst/>
                <a:gdLst>
                  <a:gd name="T0" fmla="*/ 0 w 207"/>
                  <a:gd name="T1" fmla="*/ 41 h 164"/>
                  <a:gd name="T2" fmla="*/ 10 w 207"/>
                  <a:gd name="T3" fmla="*/ 27 h 164"/>
                  <a:gd name="T4" fmla="*/ 21 w 207"/>
                  <a:gd name="T5" fmla="*/ 14 h 164"/>
                  <a:gd name="T6" fmla="*/ 29 w 207"/>
                  <a:gd name="T7" fmla="*/ 9 h 164"/>
                  <a:gd name="T8" fmla="*/ 38 w 207"/>
                  <a:gd name="T9" fmla="*/ 3 h 164"/>
                  <a:gd name="T10" fmla="*/ 50 w 207"/>
                  <a:gd name="T11" fmla="*/ 3 h 164"/>
                  <a:gd name="T12" fmla="*/ 64 w 207"/>
                  <a:gd name="T13" fmla="*/ 3 h 164"/>
                  <a:gd name="T14" fmla="*/ 83 w 207"/>
                  <a:gd name="T15" fmla="*/ 3 h 164"/>
                  <a:gd name="T16" fmla="*/ 105 w 207"/>
                  <a:gd name="T17" fmla="*/ 0 h 164"/>
                  <a:gd name="T18" fmla="*/ 126 w 207"/>
                  <a:gd name="T19" fmla="*/ 9 h 164"/>
                  <a:gd name="T20" fmla="*/ 147 w 207"/>
                  <a:gd name="T21" fmla="*/ 18 h 164"/>
                  <a:gd name="T22" fmla="*/ 164 w 207"/>
                  <a:gd name="T23" fmla="*/ 30 h 164"/>
                  <a:gd name="T24" fmla="*/ 179 w 207"/>
                  <a:gd name="T25" fmla="*/ 46 h 164"/>
                  <a:gd name="T26" fmla="*/ 193 w 207"/>
                  <a:gd name="T27" fmla="*/ 67 h 164"/>
                  <a:gd name="T28" fmla="*/ 202 w 207"/>
                  <a:gd name="T29" fmla="*/ 89 h 164"/>
                  <a:gd name="T30" fmla="*/ 207 w 207"/>
                  <a:gd name="T31" fmla="*/ 114 h 164"/>
                  <a:gd name="T32" fmla="*/ 207 w 207"/>
                  <a:gd name="T33" fmla="*/ 140 h 164"/>
                  <a:gd name="T34" fmla="*/ 199 w 207"/>
                  <a:gd name="T35" fmla="*/ 157 h 164"/>
                  <a:gd name="T36" fmla="*/ 175 w 207"/>
                  <a:gd name="T37" fmla="*/ 164 h 164"/>
                  <a:gd name="T38" fmla="*/ 147 w 207"/>
                  <a:gd name="T39" fmla="*/ 161 h 164"/>
                  <a:gd name="T40" fmla="*/ 108 w 207"/>
                  <a:gd name="T41" fmla="*/ 149 h 164"/>
                  <a:gd name="T42" fmla="*/ 70 w 207"/>
                  <a:gd name="T43" fmla="*/ 129 h 164"/>
                  <a:gd name="T44" fmla="*/ 38 w 207"/>
                  <a:gd name="T45" fmla="*/ 105 h 164"/>
                  <a:gd name="T46" fmla="*/ 13 w 207"/>
                  <a:gd name="T47" fmla="*/ 76 h 164"/>
                  <a:gd name="T48" fmla="*/ 0 w 207"/>
                  <a:gd name="T49" fmla="*/ 41 h 1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07" h="164">
                    <a:moveTo>
                      <a:pt x="0" y="41"/>
                    </a:moveTo>
                    <a:lnTo>
                      <a:pt x="10" y="27"/>
                    </a:lnTo>
                    <a:lnTo>
                      <a:pt x="21" y="14"/>
                    </a:lnTo>
                    <a:lnTo>
                      <a:pt x="29" y="9"/>
                    </a:lnTo>
                    <a:lnTo>
                      <a:pt x="38" y="3"/>
                    </a:lnTo>
                    <a:lnTo>
                      <a:pt x="50" y="3"/>
                    </a:lnTo>
                    <a:lnTo>
                      <a:pt x="64" y="3"/>
                    </a:lnTo>
                    <a:lnTo>
                      <a:pt x="83" y="3"/>
                    </a:lnTo>
                    <a:lnTo>
                      <a:pt x="105" y="0"/>
                    </a:lnTo>
                    <a:lnTo>
                      <a:pt x="126" y="9"/>
                    </a:lnTo>
                    <a:lnTo>
                      <a:pt x="147" y="18"/>
                    </a:lnTo>
                    <a:lnTo>
                      <a:pt x="164" y="30"/>
                    </a:lnTo>
                    <a:lnTo>
                      <a:pt x="179" y="46"/>
                    </a:lnTo>
                    <a:lnTo>
                      <a:pt x="193" y="67"/>
                    </a:lnTo>
                    <a:lnTo>
                      <a:pt x="202" y="89"/>
                    </a:lnTo>
                    <a:lnTo>
                      <a:pt x="207" y="114"/>
                    </a:lnTo>
                    <a:lnTo>
                      <a:pt x="207" y="140"/>
                    </a:lnTo>
                    <a:lnTo>
                      <a:pt x="199" y="157"/>
                    </a:lnTo>
                    <a:lnTo>
                      <a:pt x="175" y="164"/>
                    </a:lnTo>
                    <a:lnTo>
                      <a:pt x="147" y="161"/>
                    </a:lnTo>
                    <a:lnTo>
                      <a:pt x="108" y="149"/>
                    </a:lnTo>
                    <a:lnTo>
                      <a:pt x="70" y="129"/>
                    </a:lnTo>
                    <a:lnTo>
                      <a:pt x="38" y="105"/>
                    </a:lnTo>
                    <a:lnTo>
                      <a:pt x="13" y="76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FFB5B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" name="Freeform 148"/>
              <p:cNvSpPr>
                <a:spLocks/>
              </p:cNvSpPr>
              <p:nvPr/>
            </p:nvSpPr>
            <p:spPr bwMode="auto">
              <a:xfrm>
                <a:off x="4398" y="3029"/>
                <a:ext cx="52" cy="38"/>
              </a:xfrm>
              <a:custGeom>
                <a:avLst/>
                <a:gdLst>
                  <a:gd name="T0" fmla="*/ 0 w 156"/>
                  <a:gd name="T1" fmla="*/ 30 h 115"/>
                  <a:gd name="T2" fmla="*/ 9 w 156"/>
                  <a:gd name="T3" fmla="*/ 19 h 115"/>
                  <a:gd name="T4" fmla="*/ 19 w 156"/>
                  <a:gd name="T5" fmla="*/ 13 h 115"/>
                  <a:gd name="T6" fmla="*/ 27 w 156"/>
                  <a:gd name="T7" fmla="*/ 7 h 115"/>
                  <a:gd name="T8" fmla="*/ 35 w 156"/>
                  <a:gd name="T9" fmla="*/ 3 h 115"/>
                  <a:gd name="T10" fmla="*/ 44 w 156"/>
                  <a:gd name="T11" fmla="*/ 0 h 115"/>
                  <a:gd name="T12" fmla="*/ 54 w 156"/>
                  <a:gd name="T13" fmla="*/ 0 h 115"/>
                  <a:gd name="T14" fmla="*/ 68 w 156"/>
                  <a:gd name="T15" fmla="*/ 0 h 115"/>
                  <a:gd name="T16" fmla="*/ 83 w 156"/>
                  <a:gd name="T17" fmla="*/ 0 h 115"/>
                  <a:gd name="T18" fmla="*/ 94 w 156"/>
                  <a:gd name="T19" fmla="*/ 7 h 115"/>
                  <a:gd name="T20" fmla="*/ 108 w 156"/>
                  <a:gd name="T21" fmla="*/ 16 h 115"/>
                  <a:gd name="T22" fmla="*/ 124 w 156"/>
                  <a:gd name="T23" fmla="*/ 24 h 115"/>
                  <a:gd name="T24" fmla="*/ 135 w 156"/>
                  <a:gd name="T25" fmla="*/ 35 h 115"/>
                  <a:gd name="T26" fmla="*/ 141 w 156"/>
                  <a:gd name="T27" fmla="*/ 51 h 115"/>
                  <a:gd name="T28" fmla="*/ 150 w 156"/>
                  <a:gd name="T29" fmla="*/ 68 h 115"/>
                  <a:gd name="T30" fmla="*/ 153 w 156"/>
                  <a:gd name="T31" fmla="*/ 86 h 115"/>
                  <a:gd name="T32" fmla="*/ 156 w 156"/>
                  <a:gd name="T33" fmla="*/ 106 h 115"/>
                  <a:gd name="T34" fmla="*/ 150 w 156"/>
                  <a:gd name="T35" fmla="*/ 113 h 115"/>
                  <a:gd name="T36" fmla="*/ 135 w 156"/>
                  <a:gd name="T37" fmla="*/ 115 h 115"/>
                  <a:gd name="T38" fmla="*/ 111 w 156"/>
                  <a:gd name="T39" fmla="*/ 113 h 115"/>
                  <a:gd name="T40" fmla="*/ 89 w 156"/>
                  <a:gd name="T41" fmla="*/ 103 h 115"/>
                  <a:gd name="T42" fmla="*/ 59 w 156"/>
                  <a:gd name="T43" fmla="*/ 92 h 115"/>
                  <a:gd name="T44" fmla="*/ 35 w 156"/>
                  <a:gd name="T45" fmla="*/ 73 h 115"/>
                  <a:gd name="T46" fmla="*/ 12 w 156"/>
                  <a:gd name="T47" fmla="*/ 54 h 115"/>
                  <a:gd name="T48" fmla="*/ 0 w 156"/>
                  <a:gd name="T49" fmla="*/ 30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6" h="115">
                    <a:moveTo>
                      <a:pt x="0" y="30"/>
                    </a:moveTo>
                    <a:lnTo>
                      <a:pt x="9" y="19"/>
                    </a:lnTo>
                    <a:lnTo>
                      <a:pt x="19" y="13"/>
                    </a:lnTo>
                    <a:lnTo>
                      <a:pt x="27" y="7"/>
                    </a:lnTo>
                    <a:lnTo>
                      <a:pt x="35" y="3"/>
                    </a:lnTo>
                    <a:lnTo>
                      <a:pt x="44" y="0"/>
                    </a:lnTo>
                    <a:lnTo>
                      <a:pt x="54" y="0"/>
                    </a:lnTo>
                    <a:lnTo>
                      <a:pt x="68" y="0"/>
                    </a:lnTo>
                    <a:lnTo>
                      <a:pt x="83" y="0"/>
                    </a:lnTo>
                    <a:lnTo>
                      <a:pt x="94" y="7"/>
                    </a:lnTo>
                    <a:lnTo>
                      <a:pt x="108" y="16"/>
                    </a:lnTo>
                    <a:lnTo>
                      <a:pt x="124" y="24"/>
                    </a:lnTo>
                    <a:lnTo>
                      <a:pt x="135" y="35"/>
                    </a:lnTo>
                    <a:lnTo>
                      <a:pt x="141" y="51"/>
                    </a:lnTo>
                    <a:lnTo>
                      <a:pt x="150" y="68"/>
                    </a:lnTo>
                    <a:lnTo>
                      <a:pt x="153" y="86"/>
                    </a:lnTo>
                    <a:lnTo>
                      <a:pt x="156" y="106"/>
                    </a:lnTo>
                    <a:lnTo>
                      <a:pt x="150" y="113"/>
                    </a:lnTo>
                    <a:lnTo>
                      <a:pt x="135" y="115"/>
                    </a:lnTo>
                    <a:lnTo>
                      <a:pt x="111" y="113"/>
                    </a:lnTo>
                    <a:lnTo>
                      <a:pt x="89" y="103"/>
                    </a:lnTo>
                    <a:lnTo>
                      <a:pt x="59" y="92"/>
                    </a:lnTo>
                    <a:lnTo>
                      <a:pt x="35" y="73"/>
                    </a:lnTo>
                    <a:lnTo>
                      <a:pt x="12" y="54"/>
                    </a:lnTo>
                    <a:lnTo>
                      <a:pt x="0" y="30"/>
                    </a:lnTo>
                    <a:close/>
                  </a:path>
                </a:pathLst>
              </a:custGeom>
              <a:solidFill>
                <a:srgbClr val="FFC2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" name="Freeform 149"/>
              <p:cNvSpPr>
                <a:spLocks/>
              </p:cNvSpPr>
              <p:nvPr/>
            </p:nvSpPr>
            <p:spPr bwMode="auto">
              <a:xfrm>
                <a:off x="4410" y="3033"/>
                <a:ext cx="31" cy="22"/>
              </a:xfrm>
              <a:custGeom>
                <a:avLst/>
                <a:gdLst>
                  <a:gd name="T0" fmla="*/ 0 w 92"/>
                  <a:gd name="T1" fmla="*/ 11 h 65"/>
                  <a:gd name="T2" fmla="*/ 13 w 92"/>
                  <a:gd name="T3" fmla="*/ 6 h 65"/>
                  <a:gd name="T4" fmla="*/ 24 w 92"/>
                  <a:gd name="T5" fmla="*/ 0 h 65"/>
                  <a:gd name="T6" fmla="*/ 38 w 92"/>
                  <a:gd name="T7" fmla="*/ 0 h 65"/>
                  <a:gd name="T8" fmla="*/ 54 w 92"/>
                  <a:gd name="T9" fmla="*/ 6 h 65"/>
                  <a:gd name="T10" fmla="*/ 68 w 92"/>
                  <a:gd name="T11" fmla="*/ 14 h 65"/>
                  <a:gd name="T12" fmla="*/ 79 w 92"/>
                  <a:gd name="T13" fmla="*/ 29 h 65"/>
                  <a:gd name="T14" fmla="*/ 89 w 92"/>
                  <a:gd name="T15" fmla="*/ 43 h 65"/>
                  <a:gd name="T16" fmla="*/ 92 w 92"/>
                  <a:gd name="T17" fmla="*/ 65 h 65"/>
                  <a:gd name="T18" fmla="*/ 83 w 92"/>
                  <a:gd name="T19" fmla="*/ 60 h 65"/>
                  <a:gd name="T20" fmla="*/ 71 w 92"/>
                  <a:gd name="T21" fmla="*/ 60 h 65"/>
                  <a:gd name="T22" fmla="*/ 57 w 92"/>
                  <a:gd name="T23" fmla="*/ 55 h 65"/>
                  <a:gd name="T24" fmla="*/ 41 w 92"/>
                  <a:gd name="T25" fmla="*/ 49 h 65"/>
                  <a:gd name="T26" fmla="*/ 24 w 92"/>
                  <a:gd name="T27" fmla="*/ 41 h 65"/>
                  <a:gd name="T28" fmla="*/ 9 w 92"/>
                  <a:gd name="T29" fmla="*/ 29 h 65"/>
                  <a:gd name="T30" fmla="*/ 0 w 92"/>
                  <a:gd name="T31" fmla="*/ 11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2" h="65">
                    <a:moveTo>
                      <a:pt x="0" y="11"/>
                    </a:moveTo>
                    <a:lnTo>
                      <a:pt x="13" y="6"/>
                    </a:lnTo>
                    <a:lnTo>
                      <a:pt x="24" y="0"/>
                    </a:lnTo>
                    <a:lnTo>
                      <a:pt x="38" y="0"/>
                    </a:lnTo>
                    <a:lnTo>
                      <a:pt x="54" y="6"/>
                    </a:lnTo>
                    <a:lnTo>
                      <a:pt x="68" y="14"/>
                    </a:lnTo>
                    <a:lnTo>
                      <a:pt x="79" y="29"/>
                    </a:lnTo>
                    <a:lnTo>
                      <a:pt x="89" y="43"/>
                    </a:lnTo>
                    <a:lnTo>
                      <a:pt x="92" y="65"/>
                    </a:lnTo>
                    <a:lnTo>
                      <a:pt x="83" y="60"/>
                    </a:lnTo>
                    <a:lnTo>
                      <a:pt x="71" y="60"/>
                    </a:lnTo>
                    <a:lnTo>
                      <a:pt x="57" y="55"/>
                    </a:lnTo>
                    <a:lnTo>
                      <a:pt x="41" y="49"/>
                    </a:lnTo>
                    <a:lnTo>
                      <a:pt x="24" y="41"/>
                    </a:lnTo>
                    <a:lnTo>
                      <a:pt x="9" y="29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CFC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" name="Freeform 150"/>
              <p:cNvSpPr>
                <a:spLocks/>
              </p:cNvSpPr>
              <p:nvPr/>
            </p:nvSpPr>
            <p:spPr bwMode="auto">
              <a:xfrm>
                <a:off x="4701" y="2417"/>
                <a:ext cx="167" cy="198"/>
              </a:xfrm>
              <a:custGeom>
                <a:avLst/>
                <a:gdLst>
                  <a:gd name="T0" fmla="*/ 415 w 503"/>
                  <a:gd name="T1" fmla="*/ 60 h 594"/>
                  <a:gd name="T2" fmla="*/ 407 w 503"/>
                  <a:gd name="T3" fmla="*/ 99 h 594"/>
                  <a:gd name="T4" fmla="*/ 386 w 503"/>
                  <a:gd name="T5" fmla="*/ 146 h 594"/>
                  <a:gd name="T6" fmla="*/ 375 w 503"/>
                  <a:gd name="T7" fmla="*/ 186 h 594"/>
                  <a:gd name="T8" fmla="*/ 389 w 503"/>
                  <a:gd name="T9" fmla="*/ 233 h 594"/>
                  <a:gd name="T10" fmla="*/ 415 w 503"/>
                  <a:gd name="T11" fmla="*/ 308 h 594"/>
                  <a:gd name="T12" fmla="*/ 447 w 503"/>
                  <a:gd name="T13" fmla="*/ 402 h 594"/>
                  <a:gd name="T14" fmla="*/ 482 w 503"/>
                  <a:gd name="T15" fmla="*/ 510 h 594"/>
                  <a:gd name="T16" fmla="*/ 499 w 503"/>
                  <a:gd name="T17" fmla="*/ 577 h 594"/>
                  <a:gd name="T18" fmla="*/ 499 w 503"/>
                  <a:gd name="T19" fmla="*/ 589 h 594"/>
                  <a:gd name="T20" fmla="*/ 499 w 503"/>
                  <a:gd name="T21" fmla="*/ 594 h 594"/>
                  <a:gd name="T22" fmla="*/ 496 w 503"/>
                  <a:gd name="T23" fmla="*/ 586 h 594"/>
                  <a:gd name="T24" fmla="*/ 474 w 503"/>
                  <a:gd name="T25" fmla="*/ 534 h 594"/>
                  <a:gd name="T26" fmla="*/ 436 w 503"/>
                  <a:gd name="T27" fmla="*/ 496 h 594"/>
                  <a:gd name="T28" fmla="*/ 389 w 503"/>
                  <a:gd name="T29" fmla="*/ 483 h 594"/>
                  <a:gd name="T30" fmla="*/ 334 w 503"/>
                  <a:gd name="T31" fmla="*/ 478 h 594"/>
                  <a:gd name="T32" fmla="*/ 281 w 503"/>
                  <a:gd name="T33" fmla="*/ 467 h 594"/>
                  <a:gd name="T34" fmla="*/ 225 w 503"/>
                  <a:gd name="T35" fmla="*/ 467 h 594"/>
                  <a:gd name="T36" fmla="*/ 167 w 503"/>
                  <a:gd name="T37" fmla="*/ 464 h 594"/>
                  <a:gd name="T38" fmla="*/ 117 w 503"/>
                  <a:gd name="T39" fmla="*/ 455 h 594"/>
                  <a:gd name="T40" fmla="*/ 73 w 503"/>
                  <a:gd name="T41" fmla="*/ 413 h 594"/>
                  <a:gd name="T42" fmla="*/ 47 w 503"/>
                  <a:gd name="T43" fmla="*/ 359 h 594"/>
                  <a:gd name="T44" fmla="*/ 49 w 503"/>
                  <a:gd name="T45" fmla="*/ 305 h 594"/>
                  <a:gd name="T46" fmla="*/ 49 w 503"/>
                  <a:gd name="T47" fmla="*/ 251 h 594"/>
                  <a:gd name="T48" fmla="*/ 30 w 503"/>
                  <a:gd name="T49" fmla="*/ 186 h 594"/>
                  <a:gd name="T50" fmla="*/ 9 w 503"/>
                  <a:gd name="T51" fmla="*/ 148 h 594"/>
                  <a:gd name="T52" fmla="*/ 0 w 503"/>
                  <a:gd name="T53" fmla="*/ 125 h 594"/>
                  <a:gd name="T54" fmla="*/ 17 w 503"/>
                  <a:gd name="T55" fmla="*/ 95 h 594"/>
                  <a:gd name="T56" fmla="*/ 73 w 503"/>
                  <a:gd name="T57" fmla="*/ 46 h 594"/>
                  <a:gd name="T58" fmla="*/ 132 w 503"/>
                  <a:gd name="T59" fmla="*/ 11 h 594"/>
                  <a:gd name="T60" fmla="*/ 192 w 503"/>
                  <a:gd name="T61" fmla="*/ 0 h 594"/>
                  <a:gd name="T62" fmla="*/ 260 w 503"/>
                  <a:gd name="T63" fmla="*/ 8 h 594"/>
                  <a:gd name="T64" fmla="*/ 316 w 503"/>
                  <a:gd name="T65" fmla="*/ 25 h 594"/>
                  <a:gd name="T66" fmla="*/ 345 w 503"/>
                  <a:gd name="T67" fmla="*/ 29 h 594"/>
                  <a:gd name="T68" fmla="*/ 372 w 503"/>
                  <a:gd name="T69" fmla="*/ 29 h 594"/>
                  <a:gd name="T70" fmla="*/ 397 w 503"/>
                  <a:gd name="T71" fmla="*/ 38 h 5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03" h="594">
                    <a:moveTo>
                      <a:pt x="410" y="49"/>
                    </a:moveTo>
                    <a:lnTo>
                      <a:pt x="415" y="60"/>
                    </a:lnTo>
                    <a:lnTo>
                      <a:pt x="412" y="78"/>
                    </a:lnTo>
                    <a:lnTo>
                      <a:pt x="407" y="99"/>
                    </a:lnTo>
                    <a:lnTo>
                      <a:pt x="397" y="122"/>
                    </a:lnTo>
                    <a:lnTo>
                      <a:pt x="386" y="146"/>
                    </a:lnTo>
                    <a:lnTo>
                      <a:pt x="380" y="165"/>
                    </a:lnTo>
                    <a:lnTo>
                      <a:pt x="375" y="186"/>
                    </a:lnTo>
                    <a:lnTo>
                      <a:pt x="375" y="197"/>
                    </a:lnTo>
                    <a:lnTo>
                      <a:pt x="389" y="233"/>
                    </a:lnTo>
                    <a:lnTo>
                      <a:pt x="404" y="268"/>
                    </a:lnTo>
                    <a:lnTo>
                      <a:pt x="415" y="308"/>
                    </a:lnTo>
                    <a:lnTo>
                      <a:pt x="432" y="353"/>
                    </a:lnTo>
                    <a:lnTo>
                      <a:pt x="447" y="402"/>
                    </a:lnTo>
                    <a:lnTo>
                      <a:pt x="464" y="451"/>
                    </a:lnTo>
                    <a:lnTo>
                      <a:pt x="482" y="510"/>
                    </a:lnTo>
                    <a:lnTo>
                      <a:pt x="503" y="572"/>
                    </a:lnTo>
                    <a:lnTo>
                      <a:pt x="499" y="577"/>
                    </a:lnTo>
                    <a:lnTo>
                      <a:pt x="496" y="583"/>
                    </a:lnTo>
                    <a:lnTo>
                      <a:pt x="499" y="589"/>
                    </a:lnTo>
                    <a:lnTo>
                      <a:pt x="499" y="591"/>
                    </a:lnTo>
                    <a:lnTo>
                      <a:pt x="499" y="594"/>
                    </a:lnTo>
                    <a:lnTo>
                      <a:pt x="499" y="591"/>
                    </a:lnTo>
                    <a:lnTo>
                      <a:pt x="496" y="586"/>
                    </a:lnTo>
                    <a:lnTo>
                      <a:pt x="491" y="572"/>
                    </a:lnTo>
                    <a:lnTo>
                      <a:pt x="474" y="534"/>
                    </a:lnTo>
                    <a:lnTo>
                      <a:pt x="456" y="510"/>
                    </a:lnTo>
                    <a:lnTo>
                      <a:pt x="436" y="496"/>
                    </a:lnTo>
                    <a:lnTo>
                      <a:pt x="415" y="486"/>
                    </a:lnTo>
                    <a:lnTo>
                      <a:pt x="389" y="483"/>
                    </a:lnTo>
                    <a:lnTo>
                      <a:pt x="362" y="481"/>
                    </a:lnTo>
                    <a:lnTo>
                      <a:pt x="334" y="478"/>
                    </a:lnTo>
                    <a:lnTo>
                      <a:pt x="302" y="467"/>
                    </a:lnTo>
                    <a:lnTo>
                      <a:pt x="281" y="467"/>
                    </a:lnTo>
                    <a:lnTo>
                      <a:pt x="254" y="464"/>
                    </a:lnTo>
                    <a:lnTo>
                      <a:pt x="225" y="467"/>
                    </a:lnTo>
                    <a:lnTo>
                      <a:pt x="197" y="467"/>
                    </a:lnTo>
                    <a:lnTo>
                      <a:pt x="167" y="464"/>
                    </a:lnTo>
                    <a:lnTo>
                      <a:pt x="140" y="461"/>
                    </a:lnTo>
                    <a:lnTo>
                      <a:pt x="117" y="455"/>
                    </a:lnTo>
                    <a:lnTo>
                      <a:pt x="100" y="446"/>
                    </a:lnTo>
                    <a:lnTo>
                      <a:pt x="73" y="413"/>
                    </a:lnTo>
                    <a:lnTo>
                      <a:pt x="55" y="385"/>
                    </a:lnTo>
                    <a:lnTo>
                      <a:pt x="47" y="359"/>
                    </a:lnTo>
                    <a:lnTo>
                      <a:pt x="47" y="332"/>
                    </a:lnTo>
                    <a:lnTo>
                      <a:pt x="49" y="305"/>
                    </a:lnTo>
                    <a:lnTo>
                      <a:pt x="49" y="280"/>
                    </a:lnTo>
                    <a:lnTo>
                      <a:pt x="49" y="251"/>
                    </a:lnTo>
                    <a:lnTo>
                      <a:pt x="41" y="216"/>
                    </a:lnTo>
                    <a:lnTo>
                      <a:pt x="30" y="186"/>
                    </a:lnTo>
                    <a:lnTo>
                      <a:pt x="20" y="162"/>
                    </a:lnTo>
                    <a:lnTo>
                      <a:pt x="9" y="148"/>
                    </a:lnTo>
                    <a:lnTo>
                      <a:pt x="3" y="133"/>
                    </a:lnTo>
                    <a:lnTo>
                      <a:pt x="0" y="125"/>
                    </a:lnTo>
                    <a:lnTo>
                      <a:pt x="6" y="113"/>
                    </a:lnTo>
                    <a:lnTo>
                      <a:pt x="17" y="95"/>
                    </a:lnTo>
                    <a:lnTo>
                      <a:pt x="41" y="73"/>
                    </a:lnTo>
                    <a:lnTo>
                      <a:pt x="73" y="46"/>
                    </a:lnTo>
                    <a:lnTo>
                      <a:pt x="103" y="25"/>
                    </a:lnTo>
                    <a:lnTo>
                      <a:pt x="132" y="11"/>
                    </a:lnTo>
                    <a:lnTo>
                      <a:pt x="164" y="3"/>
                    </a:lnTo>
                    <a:lnTo>
                      <a:pt x="192" y="0"/>
                    </a:lnTo>
                    <a:lnTo>
                      <a:pt x="225" y="0"/>
                    </a:lnTo>
                    <a:lnTo>
                      <a:pt x="260" y="8"/>
                    </a:lnTo>
                    <a:lnTo>
                      <a:pt x="302" y="19"/>
                    </a:lnTo>
                    <a:lnTo>
                      <a:pt x="316" y="25"/>
                    </a:lnTo>
                    <a:lnTo>
                      <a:pt x="330" y="29"/>
                    </a:lnTo>
                    <a:lnTo>
                      <a:pt x="345" y="29"/>
                    </a:lnTo>
                    <a:lnTo>
                      <a:pt x="356" y="29"/>
                    </a:lnTo>
                    <a:lnTo>
                      <a:pt x="372" y="29"/>
                    </a:lnTo>
                    <a:lnTo>
                      <a:pt x="383" y="32"/>
                    </a:lnTo>
                    <a:lnTo>
                      <a:pt x="397" y="38"/>
                    </a:lnTo>
                    <a:lnTo>
                      <a:pt x="410" y="49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" name="Freeform 151"/>
              <p:cNvSpPr>
                <a:spLocks/>
              </p:cNvSpPr>
              <p:nvPr/>
            </p:nvSpPr>
            <p:spPr bwMode="auto">
              <a:xfrm>
                <a:off x="4706" y="2418"/>
                <a:ext cx="158" cy="187"/>
              </a:xfrm>
              <a:custGeom>
                <a:avLst/>
                <a:gdLst>
                  <a:gd name="T0" fmla="*/ 387 w 474"/>
                  <a:gd name="T1" fmla="*/ 62 h 561"/>
                  <a:gd name="T2" fmla="*/ 384 w 474"/>
                  <a:gd name="T3" fmla="*/ 100 h 561"/>
                  <a:gd name="T4" fmla="*/ 366 w 474"/>
                  <a:gd name="T5" fmla="*/ 141 h 561"/>
                  <a:gd name="T6" fmla="*/ 355 w 474"/>
                  <a:gd name="T7" fmla="*/ 181 h 561"/>
                  <a:gd name="T8" fmla="*/ 363 w 474"/>
                  <a:gd name="T9" fmla="*/ 225 h 561"/>
                  <a:gd name="T10" fmla="*/ 390 w 474"/>
                  <a:gd name="T11" fmla="*/ 295 h 561"/>
                  <a:gd name="T12" fmla="*/ 419 w 474"/>
                  <a:gd name="T13" fmla="*/ 380 h 561"/>
                  <a:gd name="T14" fmla="*/ 454 w 474"/>
                  <a:gd name="T15" fmla="*/ 478 h 561"/>
                  <a:gd name="T16" fmla="*/ 471 w 474"/>
                  <a:gd name="T17" fmla="*/ 543 h 561"/>
                  <a:gd name="T18" fmla="*/ 468 w 474"/>
                  <a:gd name="T19" fmla="*/ 554 h 561"/>
                  <a:gd name="T20" fmla="*/ 468 w 474"/>
                  <a:gd name="T21" fmla="*/ 561 h 561"/>
                  <a:gd name="T22" fmla="*/ 465 w 474"/>
                  <a:gd name="T23" fmla="*/ 551 h 561"/>
                  <a:gd name="T24" fmla="*/ 444 w 474"/>
                  <a:gd name="T25" fmla="*/ 505 h 561"/>
                  <a:gd name="T26" fmla="*/ 409 w 474"/>
                  <a:gd name="T27" fmla="*/ 467 h 561"/>
                  <a:gd name="T28" fmla="*/ 363 w 474"/>
                  <a:gd name="T29" fmla="*/ 459 h 561"/>
                  <a:gd name="T30" fmla="*/ 307 w 474"/>
                  <a:gd name="T31" fmla="*/ 453 h 561"/>
                  <a:gd name="T32" fmla="*/ 258 w 474"/>
                  <a:gd name="T33" fmla="*/ 441 h 561"/>
                  <a:gd name="T34" fmla="*/ 205 w 474"/>
                  <a:gd name="T35" fmla="*/ 438 h 561"/>
                  <a:gd name="T36" fmla="*/ 153 w 474"/>
                  <a:gd name="T37" fmla="*/ 438 h 561"/>
                  <a:gd name="T38" fmla="*/ 105 w 474"/>
                  <a:gd name="T39" fmla="*/ 429 h 561"/>
                  <a:gd name="T40" fmla="*/ 62 w 474"/>
                  <a:gd name="T41" fmla="*/ 389 h 561"/>
                  <a:gd name="T42" fmla="*/ 41 w 474"/>
                  <a:gd name="T43" fmla="*/ 338 h 561"/>
                  <a:gd name="T44" fmla="*/ 41 w 474"/>
                  <a:gd name="T45" fmla="*/ 292 h 561"/>
                  <a:gd name="T46" fmla="*/ 45 w 474"/>
                  <a:gd name="T47" fmla="*/ 237 h 561"/>
                  <a:gd name="T48" fmla="*/ 24 w 474"/>
                  <a:gd name="T49" fmla="*/ 176 h 561"/>
                  <a:gd name="T50" fmla="*/ 6 w 474"/>
                  <a:gd name="T51" fmla="*/ 141 h 561"/>
                  <a:gd name="T52" fmla="*/ 0 w 474"/>
                  <a:gd name="T53" fmla="*/ 120 h 561"/>
                  <a:gd name="T54" fmla="*/ 18 w 474"/>
                  <a:gd name="T55" fmla="*/ 94 h 561"/>
                  <a:gd name="T56" fmla="*/ 70 w 474"/>
                  <a:gd name="T57" fmla="*/ 47 h 561"/>
                  <a:gd name="T58" fmla="*/ 123 w 474"/>
                  <a:gd name="T59" fmla="*/ 12 h 561"/>
                  <a:gd name="T60" fmla="*/ 180 w 474"/>
                  <a:gd name="T61" fmla="*/ 0 h 561"/>
                  <a:gd name="T62" fmla="*/ 240 w 474"/>
                  <a:gd name="T63" fmla="*/ 9 h 561"/>
                  <a:gd name="T64" fmla="*/ 293 w 474"/>
                  <a:gd name="T65" fmla="*/ 27 h 561"/>
                  <a:gd name="T66" fmla="*/ 320 w 474"/>
                  <a:gd name="T67" fmla="*/ 30 h 561"/>
                  <a:gd name="T68" fmla="*/ 342 w 474"/>
                  <a:gd name="T69" fmla="*/ 30 h 561"/>
                  <a:gd name="T70" fmla="*/ 369 w 474"/>
                  <a:gd name="T71" fmla="*/ 38 h 5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74" h="561">
                    <a:moveTo>
                      <a:pt x="380" y="50"/>
                    </a:moveTo>
                    <a:lnTo>
                      <a:pt x="387" y="62"/>
                    </a:lnTo>
                    <a:lnTo>
                      <a:pt x="387" y="79"/>
                    </a:lnTo>
                    <a:lnTo>
                      <a:pt x="384" y="100"/>
                    </a:lnTo>
                    <a:lnTo>
                      <a:pt x="374" y="120"/>
                    </a:lnTo>
                    <a:lnTo>
                      <a:pt x="366" y="141"/>
                    </a:lnTo>
                    <a:lnTo>
                      <a:pt x="358" y="163"/>
                    </a:lnTo>
                    <a:lnTo>
                      <a:pt x="355" y="181"/>
                    </a:lnTo>
                    <a:lnTo>
                      <a:pt x="352" y="192"/>
                    </a:lnTo>
                    <a:lnTo>
                      <a:pt x="363" y="225"/>
                    </a:lnTo>
                    <a:lnTo>
                      <a:pt x="374" y="260"/>
                    </a:lnTo>
                    <a:lnTo>
                      <a:pt x="390" y="295"/>
                    </a:lnTo>
                    <a:lnTo>
                      <a:pt x="404" y="335"/>
                    </a:lnTo>
                    <a:lnTo>
                      <a:pt x="419" y="380"/>
                    </a:lnTo>
                    <a:lnTo>
                      <a:pt x="436" y="427"/>
                    </a:lnTo>
                    <a:lnTo>
                      <a:pt x="454" y="478"/>
                    </a:lnTo>
                    <a:lnTo>
                      <a:pt x="474" y="537"/>
                    </a:lnTo>
                    <a:lnTo>
                      <a:pt x="471" y="543"/>
                    </a:lnTo>
                    <a:lnTo>
                      <a:pt x="468" y="548"/>
                    </a:lnTo>
                    <a:lnTo>
                      <a:pt x="468" y="554"/>
                    </a:lnTo>
                    <a:lnTo>
                      <a:pt x="468" y="558"/>
                    </a:lnTo>
                    <a:lnTo>
                      <a:pt x="468" y="561"/>
                    </a:lnTo>
                    <a:lnTo>
                      <a:pt x="468" y="558"/>
                    </a:lnTo>
                    <a:lnTo>
                      <a:pt x="465" y="551"/>
                    </a:lnTo>
                    <a:lnTo>
                      <a:pt x="463" y="537"/>
                    </a:lnTo>
                    <a:lnTo>
                      <a:pt x="444" y="505"/>
                    </a:lnTo>
                    <a:lnTo>
                      <a:pt x="428" y="481"/>
                    </a:lnTo>
                    <a:lnTo>
                      <a:pt x="409" y="467"/>
                    </a:lnTo>
                    <a:lnTo>
                      <a:pt x="387" y="462"/>
                    </a:lnTo>
                    <a:lnTo>
                      <a:pt x="363" y="459"/>
                    </a:lnTo>
                    <a:lnTo>
                      <a:pt x="337" y="456"/>
                    </a:lnTo>
                    <a:lnTo>
                      <a:pt x="307" y="453"/>
                    </a:lnTo>
                    <a:lnTo>
                      <a:pt x="278" y="446"/>
                    </a:lnTo>
                    <a:lnTo>
                      <a:pt x="258" y="441"/>
                    </a:lnTo>
                    <a:lnTo>
                      <a:pt x="234" y="438"/>
                    </a:lnTo>
                    <a:lnTo>
                      <a:pt x="205" y="438"/>
                    </a:lnTo>
                    <a:lnTo>
                      <a:pt x="180" y="438"/>
                    </a:lnTo>
                    <a:lnTo>
                      <a:pt x="153" y="438"/>
                    </a:lnTo>
                    <a:lnTo>
                      <a:pt x="126" y="435"/>
                    </a:lnTo>
                    <a:lnTo>
                      <a:pt x="105" y="429"/>
                    </a:lnTo>
                    <a:lnTo>
                      <a:pt x="88" y="418"/>
                    </a:lnTo>
                    <a:lnTo>
                      <a:pt x="62" y="389"/>
                    </a:lnTo>
                    <a:lnTo>
                      <a:pt x="48" y="362"/>
                    </a:lnTo>
                    <a:lnTo>
                      <a:pt x="41" y="338"/>
                    </a:lnTo>
                    <a:lnTo>
                      <a:pt x="41" y="316"/>
                    </a:lnTo>
                    <a:lnTo>
                      <a:pt x="41" y="292"/>
                    </a:lnTo>
                    <a:lnTo>
                      <a:pt x="45" y="265"/>
                    </a:lnTo>
                    <a:lnTo>
                      <a:pt x="45" y="237"/>
                    </a:lnTo>
                    <a:lnTo>
                      <a:pt x="35" y="205"/>
                    </a:lnTo>
                    <a:lnTo>
                      <a:pt x="24" y="176"/>
                    </a:lnTo>
                    <a:lnTo>
                      <a:pt x="16" y="155"/>
                    </a:lnTo>
                    <a:lnTo>
                      <a:pt x="6" y="141"/>
                    </a:lnTo>
                    <a:lnTo>
                      <a:pt x="0" y="128"/>
                    </a:lnTo>
                    <a:lnTo>
                      <a:pt x="0" y="120"/>
                    </a:lnTo>
                    <a:lnTo>
                      <a:pt x="6" y="108"/>
                    </a:lnTo>
                    <a:lnTo>
                      <a:pt x="18" y="94"/>
                    </a:lnTo>
                    <a:lnTo>
                      <a:pt x="41" y="73"/>
                    </a:lnTo>
                    <a:lnTo>
                      <a:pt x="70" y="47"/>
                    </a:lnTo>
                    <a:lnTo>
                      <a:pt x="97" y="27"/>
                    </a:lnTo>
                    <a:lnTo>
                      <a:pt x="123" y="12"/>
                    </a:lnTo>
                    <a:lnTo>
                      <a:pt x="153" y="3"/>
                    </a:lnTo>
                    <a:lnTo>
                      <a:pt x="180" y="0"/>
                    </a:lnTo>
                    <a:lnTo>
                      <a:pt x="208" y="3"/>
                    </a:lnTo>
                    <a:lnTo>
                      <a:pt x="240" y="9"/>
                    </a:lnTo>
                    <a:lnTo>
                      <a:pt x="278" y="20"/>
                    </a:lnTo>
                    <a:lnTo>
                      <a:pt x="293" y="27"/>
                    </a:lnTo>
                    <a:lnTo>
                      <a:pt x="307" y="30"/>
                    </a:lnTo>
                    <a:lnTo>
                      <a:pt x="320" y="30"/>
                    </a:lnTo>
                    <a:lnTo>
                      <a:pt x="331" y="30"/>
                    </a:lnTo>
                    <a:lnTo>
                      <a:pt x="342" y="30"/>
                    </a:lnTo>
                    <a:lnTo>
                      <a:pt x="358" y="33"/>
                    </a:lnTo>
                    <a:lnTo>
                      <a:pt x="369" y="38"/>
                    </a:lnTo>
                    <a:lnTo>
                      <a:pt x="380" y="50"/>
                    </a:lnTo>
                    <a:close/>
                  </a:path>
                </a:pathLst>
              </a:custGeom>
              <a:solidFill>
                <a:srgbClr val="F20F1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1" name="Freeform 152"/>
              <p:cNvSpPr>
                <a:spLocks/>
              </p:cNvSpPr>
              <p:nvPr/>
            </p:nvSpPr>
            <p:spPr bwMode="auto">
              <a:xfrm>
                <a:off x="4712" y="2421"/>
                <a:ext cx="147" cy="175"/>
              </a:xfrm>
              <a:custGeom>
                <a:avLst/>
                <a:gdLst>
                  <a:gd name="T0" fmla="*/ 364 w 441"/>
                  <a:gd name="T1" fmla="*/ 59 h 525"/>
                  <a:gd name="T2" fmla="*/ 358 w 441"/>
                  <a:gd name="T3" fmla="*/ 94 h 525"/>
                  <a:gd name="T4" fmla="*/ 344 w 441"/>
                  <a:gd name="T5" fmla="*/ 134 h 525"/>
                  <a:gd name="T6" fmla="*/ 329 w 441"/>
                  <a:gd name="T7" fmla="*/ 167 h 525"/>
                  <a:gd name="T8" fmla="*/ 342 w 441"/>
                  <a:gd name="T9" fmla="*/ 210 h 525"/>
                  <a:gd name="T10" fmla="*/ 368 w 441"/>
                  <a:gd name="T11" fmla="*/ 277 h 525"/>
                  <a:gd name="T12" fmla="*/ 393 w 441"/>
                  <a:gd name="T13" fmla="*/ 356 h 525"/>
                  <a:gd name="T14" fmla="*/ 426 w 441"/>
                  <a:gd name="T15" fmla="*/ 453 h 525"/>
                  <a:gd name="T16" fmla="*/ 438 w 441"/>
                  <a:gd name="T17" fmla="*/ 510 h 525"/>
                  <a:gd name="T18" fmla="*/ 441 w 441"/>
                  <a:gd name="T19" fmla="*/ 523 h 525"/>
                  <a:gd name="T20" fmla="*/ 438 w 441"/>
                  <a:gd name="T21" fmla="*/ 525 h 525"/>
                  <a:gd name="T22" fmla="*/ 428 w 441"/>
                  <a:gd name="T23" fmla="*/ 504 h 525"/>
                  <a:gd name="T24" fmla="*/ 399 w 441"/>
                  <a:gd name="T25" fmla="*/ 453 h 525"/>
                  <a:gd name="T26" fmla="*/ 361 w 441"/>
                  <a:gd name="T27" fmla="*/ 432 h 525"/>
                  <a:gd name="T28" fmla="*/ 318 w 441"/>
                  <a:gd name="T29" fmla="*/ 426 h 525"/>
                  <a:gd name="T30" fmla="*/ 262 w 441"/>
                  <a:gd name="T31" fmla="*/ 415 h 525"/>
                  <a:gd name="T32" fmla="*/ 218 w 441"/>
                  <a:gd name="T33" fmla="*/ 412 h 525"/>
                  <a:gd name="T34" fmla="*/ 166 w 441"/>
                  <a:gd name="T35" fmla="*/ 412 h 525"/>
                  <a:gd name="T36" fmla="*/ 113 w 441"/>
                  <a:gd name="T37" fmla="*/ 409 h 525"/>
                  <a:gd name="T38" fmla="*/ 78 w 441"/>
                  <a:gd name="T39" fmla="*/ 391 h 525"/>
                  <a:gd name="T40" fmla="*/ 40 w 441"/>
                  <a:gd name="T41" fmla="*/ 339 h 525"/>
                  <a:gd name="T42" fmla="*/ 35 w 441"/>
                  <a:gd name="T43" fmla="*/ 291 h 525"/>
                  <a:gd name="T44" fmla="*/ 40 w 441"/>
                  <a:gd name="T45" fmla="*/ 245 h 525"/>
                  <a:gd name="T46" fmla="*/ 32 w 441"/>
                  <a:gd name="T47" fmla="*/ 189 h 525"/>
                  <a:gd name="T48" fmla="*/ 14 w 441"/>
                  <a:gd name="T49" fmla="*/ 143 h 525"/>
                  <a:gd name="T50" fmla="*/ 0 w 441"/>
                  <a:gd name="T51" fmla="*/ 119 h 525"/>
                  <a:gd name="T52" fmla="*/ 5 w 441"/>
                  <a:gd name="T53" fmla="*/ 99 h 525"/>
                  <a:gd name="T54" fmla="*/ 37 w 441"/>
                  <a:gd name="T55" fmla="*/ 64 h 525"/>
                  <a:gd name="T56" fmla="*/ 89 w 441"/>
                  <a:gd name="T57" fmla="*/ 24 h 525"/>
                  <a:gd name="T58" fmla="*/ 143 w 441"/>
                  <a:gd name="T59" fmla="*/ 3 h 525"/>
                  <a:gd name="T60" fmla="*/ 194 w 441"/>
                  <a:gd name="T61" fmla="*/ 0 h 525"/>
                  <a:gd name="T62" fmla="*/ 262 w 441"/>
                  <a:gd name="T63" fmla="*/ 18 h 525"/>
                  <a:gd name="T64" fmla="*/ 288 w 441"/>
                  <a:gd name="T65" fmla="*/ 26 h 525"/>
                  <a:gd name="T66" fmla="*/ 312 w 441"/>
                  <a:gd name="T67" fmla="*/ 29 h 525"/>
                  <a:gd name="T68" fmla="*/ 336 w 441"/>
                  <a:gd name="T69" fmla="*/ 32 h 525"/>
                  <a:gd name="T70" fmla="*/ 358 w 441"/>
                  <a:gd name="T71" fmla="*/ 46 h 5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41" h="525">
                    <a:moveTo>
                      <a:pt x="358" y="46"/>
                    </a:moveTo>
                    <a:lnTo>
                      <a:pt x="364" y="59"/>
                    </a:lnTo>
                    <a:lnTo>
                      <a:pt x="364" y="73"/>
                    </a:lnTo>
                    <a:lnTo>
                      <a:pt x="358" y="94"/>
                    </a:lnTo>
                    <a:lnTo>
                      <a:pt x="353" y="113"/>
                    </a:lnTo>
                    <a:lnTo>
                      <a:pt x="344" y="134"/>
                    </a:lnTo>
                    <a:lnTo>
                      <a:pt x="336" y="151"/>
                    </a:lnTo>
                    <a:lnTo>
                      <a:pt x="329" y="167"/>
                    </a:lnTo>
                    <a:lnTo>
                      <a:pt x="329" y="178"/>
                    </a:lnTo>
                    <a:lnTo>
                      <a:pt x="342" y="210"/>
                    </a:lnTo>
                    <a:lnTo>
                      <a:pt x="353" y="242"/>
                    </a:lnTo>
                    <a:lnTo>
                      <a:pt x="368" y="277"/>
                    </a:lnTo>
                    <a:lnTo>
                      <a:pt x="382" y="315"/>
                    </a:lnTo>
                    <a:lnTo>
                      <a:pt x="393" y="356"/>
                    </a:lnTo>
                    <a:lnTo>
                      <a:pt x="412" y="399"/>
                    </a:lnTo>
                    <a:lnTo>
                      <a:pt x="426" y="453"/>
                    </a:lnTo>
                    <a:lnTo>
                      <a:pt x="441" y="504"/>
                    </a:lnTo>
                    <a:lnTo>
                      <a:pt x="438" y="510"/>
                    </a:lnTo>
                    <a:lnTo>
                      <a:pt x="438" y="517"/>
                    </a:lnTo>
                    <a:lnTo>
                      <a:pt x="441" y="523"/>
                    </a:lnTo>
                    <a:lnTo>
                      <a:pt x="441" y="525"/>
                    </a:lnTo>
                    <a:lnTo>
                      <a:pt x="438" y="525"/>
                    </a:lnTo>
                    <a:lnTo>
                      <a:pt x="435" y="517"/>
                    </a:lnTo>
                    <a:lnTo>
                      <a:pt x="428" y="504"/>
                    </a:lnTo>
                    <a:lnTo>
                      <a:pt x="414" y="472"/>
                    </a:lnTo>
                    <a:lnTo>
                      <a:pt x="399" y="453"/>
                    </a:lnTo>
                    <a:lnTo>
                      <a:pt x="382" y="441"/>
                    </a:lnTo>
                    <a:lnTo>
                      <a:pt x="361" y="432"/>
                    </a:lnTo>
                    <a:lnTo>
                      <a:pt x="342" y="429"/>
                    </a:lnTo>
                    <a:lnTo>
                      <a:pt x="318" y="426"/>
                    </a:lnTo>
                    <a:lnTo>
                      <a:pt x="291" y="423"/>
                    </a:lnTo>
                    <a:lnTo>
                      <a:pt x="262" y="415"/>
                    </a:lnTo>
                    <a:lnTo>
                      <a:pt x="242" y="412"/>
                    </a:lnTo>
                    <a:lnTo>
                      <a:pt x="218" y="412"/>
                    </a:lnTo>
                    <a:lnTo>
                      <a:pt x="192" y="412"/>
                    </a:lnTo>
                    <a:lnTo>
                      <a:pt x="166" y="412"/>
                    </a:lnTo>
                    <a:lnTo>
                      <a:pt x="140" y="412"/>
                    </a:lnTo>
                    <a:lnTo>
                      <a:pt x="113" y="409"/>
                    </a:lnTo>
                    <a:lnTo>
                      <a:pt x="92" y="402"/>
                    </a:lnTo>
                    <a:lnTo>
                      <a:pt x="78" y="391"/>
                    </a:lnTo>
                    <a:lnTo>
                      <a:pt x="54" y="361"/>
                    </a:lnTo>
                    <a:lnTo>
                      <a:pt x="40" y="339"/>
                    </a:lnTo>
                    <a:lnTo>
                      <a:pt x="35" y="315"/>
                    </a:lnTo>
                    <a:lnTo>
                      <a:pt x="35" y="291"/>
                    </a:lnTo>
                    <a:lnTo>
                      <a:pt x="37" y="272"/>
                    </a:lnTo>
                    <a:lnTo>
                      <a:pt x="40" y="245"/>
                    </a:lnTo>
                    <a:lnTo>
                      <a:pt x="40" y="219"/>
                    </a:lnTo>
                    <a:lnTo>
                      <a:pt x="32" y="189"/>
                    </a:lnTo>
                    <a:lnTo>
                      <a:pt x="22" y="164"/>
                    </a:lnTo>
                    <a:lnTo>
                      <a:pt x="14" y="143"/>
                    </a:lnTo>
                    <a:lnTo>
                      <a:pt x="5" y="129"/>
                    </a:lnTo>
                    <a:lnTo>
                      <a:pt x="0" y="119"/>
                    </a:lnTo>
                    <a:lnTo>
                      <a:pt x="0" y="108"/>
                    </a:lnTo>
                    <a:lnTo>
                      <a:pt x="5" y="99"/>
                    </a:lnTo>
                    <a:lnTo>
                      <a:pt x="16" y="85"/>
                    </a:lnTo>
                    <a:lnTo>
                      <a:pt x="37" y="64"/>
                    </a:lnTo>
                    <a:lnTo>
                      <a:pt x="64" y="41"/>
                    </a:lnTo>
                    <a:lnTo>
                      <a:pt x="89" y="24"/>
                    </a:lnTo>
                    <a:lnTo>
                      <a:pt x="116" y="11"/>
                    </a:lnTo>
                    <a:lnTo>
                      <a:pt x="143" y="3"/>
                    </a:lnTo>
                    <a:lnTo>
                      <a:pt x="166" y="0"/>
                    </a:lnTo>
                    <a:lnTo>
                      <a:pt x="194" y="0"/>
                    </a:lnTo>
                    <a:lnTo>
                      <a:pt x="227" y="8"/>
                    </a:lnTo>
                    <a:lnTo>
                      <a:pt x="262" y="18"/>
                    </a:lnTo>
                    <a:lnTo>
                      <a:pt x="277" y="24"/>
                    </a:lnTo>
                    <a:lnTo>
                      <a:pt x="288" y="26"/>
                    </a:lnTo>
                    <a:lnTo>
                      <a:pt x="301" y="26"/>
                    </a:lnTo>
                    <a:lnTo>
                      <a:pt x="312" y="29"/>
                    </a:lnTo>
                    <a:lnTo>
                      <a:pt x="323" y="29"/>
                    </a:lnTo>
                    <a:lnTo>
                      <a:pt x="336" y="32"/>
                    </a:lnTo>
                    <a:lnTo>
                      <a:pt x="347" y="38"/>
                    </a:lnTo>
                    <a:lnTo>
                      <a:pt x="358" y="46"/>
                    </a:lnTo>
                    <a:close/>
                  </a:path>
                </a:pathLst>
              </a:custGeom>
              <a:solidFill>
                <a:srgbClr val="E6080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2" name="Freeform 153"/>
              <p:cNvSpPr>
                <a:spLocks/>
              </p:cNvSpPr>
              <p:nvPr/>
            </p:nvSpPr>
            <p:spPr bwMode="auto">
              <a:xfrm>
                <a:off x="4716" y="2425"/>
                <a:ext cx="138" cy="163"/>
              </a:xfrm>
              <a:custGeom>
                <a:avLst/>
                <a:gdLst>
                  <a:gd name="T0" fmla="*/ 339 w 414"/>
                  <a:gd name="T1" fmla="*/ 53 h 488"/>
                  <a:gd name="T2" fmla="*/ 336 w 414"/>
                  <a:gd name="T3" fmla="*/ 86 h 488"/>
                  <a:gd name="T4" fmla="*/ 322 w 414"/>
                  <a:gd name="T5" fmla="*/ 123 h 488"/>
                  <a:gd name="T6" fmla="*/ 309 w 414"/>
                  <a:gd name="T7" fmla="*/ 156 h 488"/>
                  <a:gd name="T8" fmla="*/ 322 w 414"/>
                  <a:gd name="T9" fmla="*/ 196 h 488"/>
                  <a:gd name="T10" fmla="*/ 344 w 414"/>
                  <a:gd name="T11" fmla="*/ 258 h 488"/>
                  <a:gd name="T12" fmla="*/ 371 w 414"/>
                  <a:gd name="T13" fmla="*/ 331 h 488"/>
                  <a:gd name="T14" fmla="*/ 400 w 414"/>
                  <a:gd name="T15" fmla="*/ 421 h 488"/>
                  <a:gd name="T16" fmla="*/ 412 w 414"/>
                  <a:gd name="T17" fmla="*/ 474 h 488"/>
                  <a:gd name="T18" fmla="*/ 412 w 414"/>
                  <a:gd name="T19" fmla="*/ 482 h 488"/>
                  <a:gd name="T20" fmla="*/ 412 w 414"/>
                  <a:gd name="T21" fmla="*/ 488 h 488"/>
                  <a:gd name="T22" fmla="*/ 409 w 414"/>
                  <a:gd name="T23" fmla="*/ 479 h 488"/>
                  <a:gd name="T24" fmla="*/ 389 w 414"/>
                  <a:gd name="T25" fmla="*/ 439 h 488"/>
                  <a:gd name="T26" fmla="*/ 357 w 414"/>
                  <a:gd name="T27" fmla="*/ 407 h 488"/>
                  <a:gd name="T28" fmla="*/ 315 w 414"/>
                  <a:gd name="T29" fmla="*/ 398 h 488"/>
                  <a:gd name="T30" fmla="*/ 269 w 414"/>
                  <a:gd name="T31" fmla="*/ 391 h 488"/>
                  <a:gd name="T32" fmla="*/ 225 w 414"/>
                  <a:gd name="T33" fmla="*/ 383 h 488"/>
                  <a:gd name="T34" fmla="*/ 178 w 414"/>
                  <a:gd name="T35" fmla="*/ 380 h 488"/>
                  <a:gd name="T36" fmla="*/ 129 w 414"/>
                  <a:gd name="T37" fmla="*/ 377 h 488"/>
                  <a:gd name="T38" fmla="*/ 88 w 414"/>
                  <a:gd name="T39" fmla="*/ 369 h 488"/>
                  <a:gd name="T40" fmla="*/ 53 w 414"/>
                  <a:gd name="T41" fmla="*/ 334 h 488"/>
                  <a:gd name="T42" fmla="*/ 35 w 414"/>
                  <a:gd name="T43" fmla="*/ 290 h 488"/>
                  <a:gd name="T44" fmla="*/ 35 w 414"/>
                  <a:gd name="T45" fmla="*/ 248 h 488"/>
                  <a:gd name="T46" fmla="*/ 35 w 414"/>
                  <a:gd name="T47" fmla="*/ 202 h 488"/>
                  <a:gd name="T48" fmla="*/ 21 w 414"/>
                  <a:gd name="T49" fmla="*/ 147 h 488"/>
                  <a:gd name="T50" fmla="*/ 2 w 414"/>
                  <a:gd name="T51" fmla="*/ 118 h 488"/>
                  <a:gd name="T52" fmla="*/ 0 w 414"/>
                  <a:gd name="T53" fmla="*/ 100 h 488"/>
                  <a:gd name="T54" fmla="*/ 15 w 414"/>
                  <a:gd name="T55" fmla="*/ 77 h 488"/>
                  <a:gd name="T56" fmla="*/ 61 w 414"/>
                  <a:gd name="T57" fmla="*/ 39 h 488"/>
                  <a:gd name="T58" fmla="*/ 107 w 414"/>
                  <a:gd name="T59" fmla="*/ 10 h 488"/>
                  <a:gd name="T60" fmla="*/ 158 w 414"/>
                  <a:gd name="T61" fmla="*/ 0 h 488"/>
                  <a:gd name="T62" fmla="*/ 213 w 414"/>
                  <a:gd name="T63" fmla="*/ 10 h 488"/>
                  <a:gd name="T64" fmla="*/ 260 w 414"/>
                  <a:gd name="T65" fmla="*/ 21 h 488"/>
                  <a:gd name="T66" fmla="*/ 283 w 414"/>
                  <a:gd name="T67" fmla="*/ 24 h 488"/>
                  <a:gd name="T68" fmla="*/ 304 w 414"/>
                  <a:gd name="T69" fmla="*/ 27 h 488"/>
                  <a:gd name="T70" fmla="*/ 325 w 414"/>
                  <a:gd name="T71" fmla="*/ 35 h 4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14" h="488">
                    <a:moveTo>
                      <a:pt x="333" y="42"/>
                    </a:moveTo>
                    <a:lnTo>
                      <a:pt x="339" y="53"/>
                    </a:lnTo>
                    <a:lnTo>
                      <a:pt x="339" y="67"/>
                    </a:lnTo>
                    <a:lnTo>
                      <a:pt x="336" y="86"/>
                    </a:lnTo>
                    <a:lnTo>
                      <a:pt x="330" y="102"/>
                    </a:lnTo>
                    <a:lnTo>
                      <a:pt x="322" y="123"/>
                    </a:lnTo>
                    <a:lnTo>
                      <a:pt x="315" y="140"/>
                    </a:lnTo>
                    <a:lnTo>
                      <a:pt x="309" y="156"/>
                    </a:lnTo>
                    <a:lnTo>
                      <a:pt x="309" y="167"/>
                    </a:lnTo>
                    <a:lnTo>
                      <a:pt x="322" y="196"/>
                    </a:lnTo>
                    <a:lnTo>
                      <a:pt x="333" y="223"/>
                    </a:lnTo>
                    <a:lnTo>
                      <a:pt x="344" y="258"/>
                    </a:lnTo>
                    <a:lnTo>
                      <a:pt x="360" y="293"/>
                    </a:lnTo>
                    <a:lnTo>
                      <a:pt x="371" y="331"/>
                    </a:lnTo>
                    <a:lnTo>
                      <a:pt x="385" y="374"/>
                    </a:lnTo>
                    <a:lnTo>
                      <a:pt x="400" y="421"/>
                    </a:lnTo>
                    <a:lnTo>
                      <a:pt x="414" y="471"/>
                    </a:lnTo>
                    <a:lnTo>
                      <a:pt x="412" y="474"/>
                    </a:lnTo>
                    <a:lnTo>
                      <a:pt x="412" y="479"/>
                    </a:lnTo>
                    <a:lnTo>
                      <a:pt x="412" y="482"/>
                    </a:lnTo>
                    <a:lnTo>
                      <a:pt x="412" y="485"/>
                    </a:lnTo>
                    <a:lnTo>
                      <a:pt x="412" y="488"/>
                    </a:lnTo>
                    <a:lnTo>
                      <a:pt x="412" y="485"/>
                    </a:lnTo>
                    <a:lnTo>
                      <a:pt x="409" y="479"/>
                    </a:lnTo>
                    <a:lnTo>
                      <a:pt x="403" y="464"/>
                    </a:lnTo>
                    <a:lnTo>
                      <a:pt x="389" y="439"/>
                    </a:lnTo>
                    <a:lnTo>
                      <a:pt x="374" y="418"/>
                    </a:lnTo>
                    <a:lnTo>
                      <a:pt x="357" y="407"/>
                    </a:lnTo>
                    <a:lnTo>
                      <a:pt x="339" y="401"/>
                    </a:lnTo>
                    <a:lnTo>
                      <a:pt x="315" y="398"/>
                    </a:lnTo>
                    <a:lnTo>
                      <a:pt x="295" y="395"/>
                    </a:lnTo>
                    <a:lnTo>
                      <a:pt x="269" y="391"/>
                    </a:lnTo>
                    <a:lnTo>
                      <a:pt x="242" y="386"/>
                    </a:lnTo>
                    <a:lnTo>
                      <a:pt x="225" y="383"/>
                    </a:lnTo>
                    <a:lnTo>
                      <a:pt x="201" y="380"/>
                    </a:lnTo>
                    <a:lnTo>
                      <a:pt x="178" y="380"/>
                    </a:lnTo>
                    <a:lnTo>
                      <a:pt x="155" y="380"/>
                    </a:lnTo>
                    <a:lnTo>
                      <a:pt x="129" y="377"/>
                    </a:lnTo>
                    <a:lnTo>
                      <a:pt x="107" y="374"/>
                    </a:lnTo>
                    <a:lnTo>
                      <a:pt x="88" y="369"/>
                    </a:lnTo>
                    <a:lnTo>
                      <a:pt x="75" y="356"/>
                    </a:lnTo>
                    <a:lnTo>
                      <a:pt x="53" y="334"/>
                    </a:lnTo>
                    <a:lnTo>
                      <a:pt x="40" y="310"/>
                    </a:lnTo>
                    <a:lnTo>
                      <a:pt x="35" y="290"/>
                    </a:lnTo>
                    <a:lnTo>
                      <a:pt x="32" y="269"/>
                    </a:lnTo>
                    <a:lnTo>
                      <a:pt x="35" y="248"/>
                    </a:lnTo>
                    <a:lnTo>
                      <a:pt x="35" y="226"/>
                    </a:lnTo>
                    <a:lnTo>
                      <a:pt x="35" y="202"/>
                    </a:lnTo>
                    <a:lnTo>
                      <a:pt x="29" y="172"/>
                    </a:lnTo>
                    <a:lnTo>
                      <a:pt x="21" y="147"/>
                    </a:lnTo>
                    <a:lnTo>
                      <a:pt x="11" y="129"/>
                    </a:lnTo>
                    <a:lnTo>
                      <a:pt x="2" y="118"/>
                    </a:lnTo>
                    <a:lnTo>
                      <a:pt x="0" y="108"/>
                    </a:lnTo>
                    <a:lnTo>
                      <a:pt x="0" y="100"/>
                    </a:lnTo>
                    <a:lnTo>
                      <a:pt x="2" y="88"/>
                    </a:lnTo>
                    <a:lnTo>
                      <a:pt x="15" y="77"/>
                    </a:lnTo>
                    <a:lnTo>
                      <a:pt x="35" y="59"/>
                    </a:lnTo>
                    <a:lnTo>
                      <a:pt x="61" y="39"/>
                    </a:lnTo>
                    <a:lnTo>
                      <a:pt x="85" y="21"/>
                    </a:lnTo>
                    <a:lnTo>
                      <a:pt x="107" y="10"/>
                    </a:lnTo>
                    <a:lnTo>
                      <a:pt x="134" y="0"/>
                    </a:lnTo>
                    <a:lnTo>
                      <a:pt x="158" y="0"/>
                    </a:lnTo>
                    <a:lnTo>
                      <a:pt x="185" y="0"/>
                    </a:lnTo>
                    <a:lnTo>
                      <a:pt x="213" y="10"/>
                    </a:lnTo>
                    <a:lnTo>
                      <a:pt x="248" y="18"/>
                    </a:lnTo>
                    <a:lnTo>
                      <a:pt x="260" y="21"/>
                    </a:lnTo>
                    <a:lnTo>
                      <a:pt x="271" y="24"/>
                    </a:lnTo>
                    <a:lnTo>
                      <a:pt x="283" y="24"/>
                    </a:lnTo>
                    <a:lnTo>
                      <a:pt x="292" y="27"/>
                    </a:lnTo>
                    <a:lnTo>
                      <a:pt x="304" y="27"/>
                    </a:lnTo>
                    <a:lnTo>
                      <a:pt x="312" y="30"/>
                    </a:lnTo>
                    <a:lnTo>
                      <a:pt x="325" y="35"/>
                    </a:lnTo>
                    <a:lnTo>
                      <a:pt x="333" y="42"/>
                    </a:lnTo>
                    <a:close/>
                  </a:path>
                </a:pathLst>
              </a:custGeom>
              <a:solidFill>
                <a:srgbClr val="DB02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3" name="Freeform 154"/>
              <p:cNvSpPr>
                <a:spLocks/>
              </p:cNvSpPr>
              <p:nvPr/>
            </p:nvSpPr>
            <p:spPr bwMode="auto">
              <a:xfrm>
                <a:off x="4723" y="2428"/>
                <a:ext cx="128" cy="150"/>
              </a:xfrm>
              <a:custGeom>
                <a:avLst/>
                <a:gdLst>
                  <a:gd name="T0" fmla="*/ 312 w 382"/>
                  <a:gd name="T1" fmla="*/ 52 h 448"/>
                  <a:gd name="T2" fmla="*/ 307 w 382"/>
                  <a:gd name="T3" fmla="*/ 81 h 448"/>
                  <a:gd name="T4" fmla="*/ 294 w 382"/>
                  <a:gd name="T5" fmla="*/ 116 h 448"/>
                  <a:gd name="T6" fmla="*/ 283 w 382"/>
                  <a:gd name="T7" fmla="*/ 143 h 448"/>
                  <a:gd name="T8" fmla="*/ 294 w 382"/>
                  <a:gd name="T9" fmla="*/ 178 h 448"/>
                  <a:gd name="T10" fmla="*/ 315 w 382"/>
                  <a:gd name="T11" fmla="*/ 235 h 448"/>
                  <a:gd name="T12" fmla="*/ 342 w 382"/>
                  <a:gd name="T13" fmla="*/ 305 h 448"/>
                  <a:gd name="T14" fmla="*/ 368 w 382"/>
                  <a:gd name="T15" fmla="*/ 385 h 448"/>
                  <a:gd name="T16" fmla="*/ 379 w 382"/>
                  <a:gd name="T17" fmla="*/ 437 h 448"/>
                  <a:gd name="T18" fmla="*/ 377 w 382"/>
                  <a:gd name="T19" fmla="*/ 446 h 448"/>
                  <a:gd name="T20" fmla="*/ 374 w 382"/>
                  <a:gd name="T21" fmla="*/ 448 h 448"/>
                  <a:gd name="T22" fmla="*/ 364 w 382"/>
                  <a:gd name="T23" fmla="*/ 432 h 448"/>
                  <a:gd name="T24" fmla="*/ 339 w 382"/>
                  <a:gd name="T25" fmla="*/ 388 h 448"/>
                  <a:gd name="T26" fmla="*/ 307 w 382"/>
                  <a:gd name="T27" fmla="*/ 370 h 448"/>
                  <a:gd name="T28" fmla="*/ 266 w 382"/>
                  <a:gd name="T29" fmla="*/ 364 h 448"/>
                  <a:gd name="T30" fmla="*/ 215 w 382"/>
                  <a:gd name="T31" fmla="*/ 353 h 448"/>
                  <a:gd name="T32" fmla="*/ 180 w 382"/>
                  <a:gd name="T33" fmla="*/ 350 h 448"/>
                  <a:gd name="T34" fmla="*/ 137 w 382"/>
                  <a:gd name="T35" fmla="*/ 346 h 448"/>
                  <a:gd name="T36" fmla="*/ 89 w 382"/>
                  <a:gd name="T37" fmla="*/ 343 h 448"/>
                  <a:gd name="T38" fmla="*/ 61 w 382"/>
                  <a:gd name="T39" fmla="*/ 329 h 448"/>
                  <a:gd name="T40" fmla="*/ 29 w 382"/>
                  <a:gd name="T41" fmla="*/ 286 h 448"/>
                  <a:gd name="T42" fmla="*/ 22 w 382"/>
                  <a:gd name="T43" fmla="*/ 245 h 448"/>
                  <a:gd name="T44" fmla="*/ 26 w 382"/>
                  <a:gd name="T45" fmla="*/ 207 h 448"/>
                  <a:gd name="T46" fmla="*/ 19 w 382"/>
                  <a:gd name="T47" fmla="*/ 157 h 448"/>
                  <a:gd name="T48" fmla="*/ 5 w 382"/>
                  <a:gd name="T49" fmla="*/ 116 h 448"/>
                  <a:gd name="T50" fmla="*/ 0 w 382"/>
                  <a:gd name="T51" fmla="*/ 98 h 448"/>
                  <a:gd name="T52" fmla="*/ 2 w 382"/>
                  <a:gd name="T53" fmla="*/ 81 h 448"/>
                  <a:gd name="T54" fmla="*/ 32 w 382"/>
                  <a:gd name="T55" fmla="*/ 55 h 448"/>
                  <a:gd name="T56" fmla="*/ 75 w 382"/>
                  <a:gd name="T57" fmla="*/ 17 h 448"/>
                  <a:gd name="T58" fmla="*/ 119 w 382"/>
                  <a:gd name="T59" fmla="*/ 0 h 448"/>
                  <a:gd name="T60" fmla="*/ 166 w 382"/>
                  <a:gd name="T61" fmla="*/ 0 h 448"/>
                  <a:gd name="T62" fmla="*/ 221 w 382"/>
                  <a:gd name="T63" fmla="*/ 14 h 448"/>
                  <a:gd name="T64" fmla="*/ 245 w 382"/>
                  <a:gd name="T65" fmla="*/ 20 h 448"/>
                  <a:gd name="T66" fmla="*/ 266 w 382"/>
                  <a:gd name="T67" fmla="*/ 22 h 448"/>
                  <a:gd name="T68" fmla="*/ 286 w 382"/>
                  <a:gd name="T69" fmla="*/ 29 h 448"/>
                  <a:gd name="T70" fmla="*/ 307 w 382"/>
                  <a:gd name="T71" fmla="*/ 43 h 4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82" h="448">
                    <a:moveTo>
                      <a:pt x="307" y="43"/>
                    </a:moveTo>
                    <a:lnTo>
                      <a:pt x="312" y="52"/>
                    </a:lnTo>
                    <a:lnTo>
                      <a:pt x="309" y="67"/>
                    </a:lnTo>
                    <a:lnTo>
                      <a:pt x="307" y="81"/>
                    </a:lnTo>
                    <a:lnTo>
                      <a:pt x="301" y="98"/>
                    </a:lnTo>
                    <a:lnTo>
                      <a:pt x="294" y="116"/>
                    </a:lnTo>
                    <a:lnTo>
                      <a:pt x="288" y="130"/>
                    </a:lnTo>
                    <a:lnTo>
                      <a:pt x="283" y="143"/>
                    </a:lnTo>
                    <a:lnTo>
                      <a:pt x="286" y="151"/>
                    </a:lnTo>
                    <a:lnTo>
                      <a:pt x="294" y="178"/>
                    </a:lnTo>
                    <a:lnTo>
                      <a:pt x="304" y="207"/>
                    </a:lnTo>
                    <a:lnTo>
                      <a:pt x="315" y="235"/>
                    </a:lnTo>
                    <a:lnTo>
                      <a:pt x="329" y="268"/>
                    </a:lnTo>
                    <a:lnTo>
                      <a:pt x="342" y="305"/>
                    </a:lnTo>
                    <a:lnTo>
                      <a:pt x="356" y="343"/>
                    </a:lnTo>
                    <a:lnTo>
                      <a:pt x="368" y="385"/>
                    </a:lnTo>
                    <a:lnTo>
                      <a:pt x="382" y="432"/>
                    </a:lnTo>
                    <a:lnTo>
                      <a:pt x="379" y="437"/>
                    </a:lnTo>
                    <a:lnTo>
                      <a:pt x="377" y="440"/>
                    </a:lnTo>
                    <a:lnTo>
                      <a:pt x="377" y="446"/>
                    </a:lnTo>
                    <a:lnTo>
                      <a:pt x="377" y="448"/>
                    </a:lnTo>
                    <a:lnTo>
                      <a:pt x="374" y="448"/>
                    </a:lnTo>
                    <a:lnTo>
                      <a:pt x="371" y="443"/>
                    </a:lnTo>
                    <a:lnTo>
                      <a:pt x="364" y="432"/>
                    </a:lnTo>
                    <a:lnTo>
                      <a:pt x="353" y="405"/>
                    </a:lnTo>
                    <a:lnTo>
                      <a:pt x="339" y="388"/>
                    </a:lnTo>
                    <a:lnTo>
                      <a:pt x="323" y="378"/>
                    </a:lnTo>
                    <a:lnTo>
                      <a:pt x="307" y="370"/>
                    </a:lnTo>
                    <a:lnTo>
                      <a:pt x="288" y="367"/>
                    </a:lnTo>
                    <a:lnTo>
                      <a:pt x="266" y="364"/>
                    </a:lnTo>
                    <a:lnTo>
                      <a:pt x="242" y="362"/>
                    </a:lnTo>
                    <a:lnTo>
                      <a:pt x="215" y="353"/>
                    </a:lnTo>
                    <a:lnTo>
                      <a:pt x="199" y="350"/>
                    </a:lnTo>
                    <a:lnTo>
                      <a:pt x="180" y="350"/>
                    </a:lnTo>
                    <a:lnTo>
                      <a:pt x="157" y="350"/>
                    </a:lnTo>
                    <a:lnTo>
                      <a:pt x="137" y="346"/>
                    </a:lnTo>
                    <a:lnTo>
                      <a:pt x="113" y="346"/>
                    </a:lnTo>
                    <a:lnTo>
                      <a:pt x="89" y="343"/>
                    </a:lnTo>
                    <a:lnTo>
                      <a:pt x="72" y="338"/>
                    </a:lnTo>
                    <a:lnTo>
                      <a:pt x="61" y="329"/>
                    </a:lnTo>
                    <a:lnTo>
                      <a:pt x="40" y="305"/>
                    </a:lnTo>
                    <a:lnTo>
                      <a:pt x="29" y="286"/>
                    </a:lnTo>
                    <a:lnTo>
                      <a:pt x="22" y="265"/>
                    </a:lnTo>
                    <a:lnTo>
                      <a:pt x="22" y="245"/>
                    </a:lnTo>
                    <a:lnTo>
                      <a:pt x="26" y="227"/>
                    </a:lnTo>
                    <a:lnTo>
                      <a:pt x="26" y="207"/>
                    </a:lnTo>
                    <a:lnTo>
                      <a:pt x="26" y="183"/>
                    </a:lnTo>
                    <a:lnTo>
                      <a:pt x="19" y="157"/>
                    </a:lnTo>
                    <a:lnTo>
                      <a:pt x="14" y="133"/>
                    </a:lnTo>
                    <a:lnTo>
                      <a:pt x="5" y="116"/>
                    </a:lnTo>
                    <a:lnTo>
                      <a:pt x="0" y="108"/>
                    </a:lnTo>
                    <a:lnTo>
                      <a:pt x="0" y="98"/>
                    </a:lnTo>
                    <a:lnTo>
                      <a:pt x="0" y="90"/>
                    </a:lnTo>
                    <a:lnTo>
                      <a:pt x="2" y="81"/>
                    </a:lnTo>
                    <a:lnTo>
                      <a:pt x="14" y="70"/>
                    </a:lnTo>
                    <a:lnTo>
                      <a:pt x="32" y="55"/>
                    </a:lnTo>
                    <a:lnTo>
                      <a:pt x="54" y="35"/>
                    </a:lnTo>
                    <a:lnTo>
                      <a:pt x="75" y="17"/>
                    </a:lnTo>
                    <a:lnTo>
                      <a:pt x="99" y="5"/>
                    </a:lnTo>
                    <a:lnTo>
                      <a:pt x="119" y="0"/>
                    </a:lnTo>
                    <a:lnTo>
                      <a:pt x="143" y="0"/>
                    </a:lnTo>
                    <a:lnTo>
                      <a:pt x="166" y="0"/>
                    </a:lnTo>
                    <a:lnTo>
                      <a:pt x="192" y="5"/>
                    </a:lnTo>
                    <a:lnTo>
                      <a:pt x="221" y="14"/>
                    </a:lnTo>
                    <a:lnTo>
                      <a:pt x="234" y="17"/>
                    </a:lnTo>
                    <a:lnTo>
                      <a:pt x="245" y="20"/>
                    </a:lnTo>
                    <a:lnTo>
                      <a:pt x="256" y="20"/>
                    </a:lnTo>
                    <a:lnTo>
                      <a:pt x="266" y="22"/>
                    </a:lnTo>
                    <a:lnTo>
                      <a:pt x="277" y="25"/>
                    </a:lnTo>
                    <a:lnTo>
                      <a:pt x="286" y="29"/>
                    </a:lnTo>
                    <a:lnTo>
                      <a:pt x="298" y="35"/>
                    </a:lnTo>
                    <a:lnTo>
                      <a:pt x="307" y="43"/>
                    </a:lnTo>
                    <a:close/>
                  </a:path>
                </a:pathLst>
              </a:custGeom>
              <a:solidFill>
                <a:srgbClr val="C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4" name="Freeform 155"/>
              <p:cNvSpPr>
                <a:spLocks/>
              </p:cNvSpPr>
              <p:nvPr/>
            </p:nvSpPr>
            <p:spPr bwMode="auto">
              <a:xfrm>
                <a:off x="4727" y="2431"/>
                <a:ext cx="120" cy="138"/>
              </a:xfrm>
              <a:custGeom>
                <a:avLst/>
                <a:gdLst>
                  <a:gd name="T0" fmla="*/ 290 w 360"/>
                  <a:gd name="T1" fmla="*/ 49 h 415"/>
                  <a:gd name="T2" fmla="*/ 287 w 360"/>
                  <a:gd name="T3" fmla="*/ 76 h 415"/>
                  <a:gd name="T4" fmla="*/ 277 w 360"/>
                  <a:gd name="T5" fmla="*/ 108 h 415"/>
                  <a:gd name="T6" fmla="*/ 266 w 360"/>
                  <a:gd name="T7" fmla="*/ 135 h 415"/>
                  <a:gd name="T8" fmla="*/ 277 w 360"/>
                  <a:gd name="T9" fmla="*/ 170 h 415"/>
                  <a:gd name="T10" fmla="*/ 298 w 360"/>
                  <a:gd name="T11" fmla="*/ 222 h 415"/>
                  <a:gd name="T12" fmla="*/ 322 w 360"/>
                  <a:gd name="T13" fmla="*/ 283 h 415"/>
                  <a:gd name="T14" fmla="*/ 347 w 360"/>
                  <a:gd name="T15" fmla="*/ 356 h 415"/>
                  <a:gd name="T16" fmla="*/ 357 w 360"/>
                  <a:gd name="T17" fmla="*/ 400 h 415"/>
                  <a:gd name="T18" fmla="*/ 353 w 360"/>
                  <a:gd name="T19" fmla="*/ 412 h 415"/>
                  <a:gd name="T20" fmla="*/ 350 w 360"/>
                  <a:gd name="T21" fmla="*/ 415 h 415"/>
                  <a:gd name="T22" fmla="*/ 347 w 360"/>
                  <a:gd name="T23" fmla="*/ 405 h 415"/>
                  <a:gd name="T24" fmla="*/ 331 w 360"/>
                  <a:gd name="T25" fmla="*/ 370 h 415"/>
                  <a:gd name="T26" fmla="*/ 301 w 360"/>
                  <a:gd name="T27" fmla="*/ 345 h 415"/>
                  <a:gd name="T28" fmla="*/ 269 w 360"/>
                  <a:gd name="T29" fmla="*/ 338 h 415"/>
                  <a:gd name="T30" fmla="*/ 228 w 360"/>
                  <a:gd name="T31" fmla="*/ 332 h 415"/>
                  <a:gd name="T32" fmla="*/ 188 w 360"/>
                  <a:gd name="T33" fmla="*/ 324 h 415"/>
                  <a:gd name="T34" fmla="*/ 146 w 360"/>
                  <a:gd name="T35" fmla="*/ 321 h 415"/>
                  <a:gd name="T36" fmla="*/ 105 w 360"/>
                  <a:gd name="T37" fmla="*/ 318 h 415"/>
                  <a:gd name="T38" fmla="*/ 73 w 360"/>
                  <a:gd name="T39" fmla="*/ 307 h 415"/>
                  <a:gd name="T40" fmla="*/ 40 w 360"/>
                  <a:gd name="T41" fmla="*/ 281 h 415"/>
                  <a:gd name="T42" fmla="*/ 24 w 360"/>
                  <a:gd name="T43" fmla="*/ 243 h 415"/>
                  <a:gd name="T44" fmla="*/ 24 w 360"/>
                  <a:gd name="T45" fmla="*/ 208 h 415"/>
                  <a:gd name="T46" fmla="*/ 24 w 360"/>
                  <a:gd name="T47" fmla="*/ 167 h 415"/>
                  <a:gd name="T48" fmla="*/ 15 w 360"/>
                  <a:gd name="T49" fmla="*/ 122 h 415"/>
                  <a:gd name="T50" fmla="*/ 3 w 360"/>
                  <a:gd name="T51" fmla="*/ 97 h 415"/>
                  <a:gd name="T52" fmla="*/ 0 w 360"/>
                  <a:gd name="T53" fmla="*/ 82 h 415"/>
                  <a:gd name="T54" fmla="*/ 15 w 360"/>
                  <a:gd name="T55" fmla="*/ 62 h 415"/>
                  <a:gd name="T56" fmla="*/ 53 w 360"/>
                  <a:gd name="T57" fmla="*/ 30 h 415"/>
                  <a:gd name="T58" fmla="*/ 91 w 360"/>
                  <a:gd name="T59" fmla="*/ 6 h 415"/>
                  <a:gd name="T60" fmla="*/ 134 w 360"/>
                  <a:gd name="T61" fmla="*/ 0 h 415"/>
                  <a:gd name="T62" fmla="*/ 181 w 360"/>
                  <a:gd name="T63" fmla="*/ 9 h 415"/>
                  <a:gd name="T64" fmla="*/ 220 w 360"/>
                  <a:gd name="T65" fmla="*/ 21 h 415"/>
                  <a:gd name="T66" fmla="*/ 239 w 360"/>
                  <a:gd name="T67" fmla="*/ 24 h 415"/>
                  <a:gd name="T68" fmla="*/ 258 w 360"/>
                  <a:gd name="T69" fmla="*/ 27 h 415"/>
                  <a:gd name="T70" fmla="*/ 275 w 360"/>
                  <a:gd name="T71" fmla="*/ 35 h 4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60" h="415">
                    <a:moveTo>
                      <a:pt x="283" y="41"/>
                    </a:moveTo>
                    <a:lnTo>
                      <a:pt x="290" y="49"/>
                    </a:lnTo>
                    <a:lnTo>
                      <a:pt x="290" y="62"/>
                    </a:lnTo>
                    <a:lnTo>
                      <a:pt x="287" y="76"/>
                    </a:lnTo>
                    <a:lnTo>
                      <a:pt x="283" y="90"/>
                    </a:lnTo>
                    <a:lnTo>
                      <a:pt x="277" y="108"/>
                    </a:lnTo>
                    <a:lnTo>
                      <a:pt x="272" y="122"/>
                    </a:lnTo>
                    <a:lnTo>
                      <a:pt x="266" y="135"/>
                    </a:lnTo>
                    <a:lnTo>
                      <a:pt x="269" y="143"/>
                    </a:lnTo>
                    <a:lnTo>
                      <a:pt x="277" y="170"/>
                    </a:lnTo>
                    <a:lnTo>
                      <a:pt x="287" y="192"/>
                    </a:lnTo>
                    <a:lnTo>
                      <a:pt x="298" y="222"/>
                    </a:lnTo>
                    <a:lnTo>
                      <a:pt x="310" y="251"/>
                    </a:lnTo>
                    <a:lnTo>
                      <a:pt x="322" y="283"/>
                    </a:lnTo>
                    <a:lnTo>
                      <a:pt x="333" y="318"/>
                    </a:lnTo>
                    <a:lnTo>
                      <a:pt x="347" y="356"/>
                    </a:lnTo>
                    <a:lnTo>
                      <a:pt x="360" y="397"/>
                    </a:lnTo>
                    <a:lnTo>
                      <a:pt x="357" y="400"/>
                    </a:lnTo>
                    <a:lnTo>
                      <a:pt x="353" y="405"/>
                    </a:lnTo>
                    <a:lnTo>
                      <a:pt x="353" y="412"/>
                    </a:lnTo>
                    <a:lnTo>
                      <a:pt x="353" y="415"/>
                    </a:lnTo>
                    <a:lnTo>
                      <a:pt x="350" y="415"/>
                    </a:lnTo>
                    <a:lnTo>
                      <a:pt x="350" y="412"/>
                    </a:lnTo>
                    <a:lnTo>
                      <a:pt x="347" y="405"/>
                    </a:lnTo>
                    <a:lnTo>
                      <a:pt x="342" y="397"/>
                    </a:lnTo>
                    <a:lnTo>
                      <a:pt x="331" y="370"/>
                    </a:lnTo>
                    <a:lnTo>
                      <a:pt x="318" y="356"/>
                    </a:lnTo>
                    <a:lnTo>
                      <a:pt x="301" y="345"/>
                    </a:lnTo>
                    <a:lnTo>
                      <a:pt x="287" y="342"/>
                    </a:lnTo>
                    <a:lnTo>
                      <a:pt x="269" y="338"/>
                    </a:lnTo>
                    <a:lnTo>
                      <a:pt x="248" y="335"/>
                    </a:lnTo>
                    <a:lnTo>
                      <a:pt x="228" y="332"/>
                    </a:lnTo>
                    <a:lnTo>
                      <a:pt x="204" y="327"/>
                    </a:lnTo>
                    <a:lnTo>
                      <a:pt x="188" y="324"/>
                    </a:lnTo>
                    <a:lnTo>
                      <a:pt x="167" y="321"/>
                    </a:lnTo>
                    <a:lnTo>
                      <a:pt x="146" y="321"/>
                    </a:lnTo>
                    <a:lnTo>
                      <a:pt x="126" y="318"/>
                    </a:lnTo>
                    <a:lnTo>
                      <a:pt x="105" y="318"/>
                    </a:lnTo>
                    <a:lnTo>
                      <a:pt x="88" y="313"/>
                    </a:lnTo>
                    <a:lnTo>
                      <a:pt x="73" y="307"/>
                    </a:lnTo>
                    <a:lnTo>
                      <a:pt x="61" y="297"/>
                    </a:lnTo>
                    <a:lnTo>
                      <a:pt x="40" y="281"/>
                    </a:lnTo>
                    <a:lnTo>
                      <a:pt x="29" y="260"/>
                    </a:lnTo>
                    <a:lnTo>
                      <a:pt x="24" y="243"/>
                    </a:lnTo>
                    <a:lnTo>
                      <a:pt x="24" y="225"/>
                    </a:lnTo>
                    <a:lnTo>
                      <a:pt x="24" y="208"/>
                    </a:lnTo>
                    <a:lnTo>
                      <a:pt x="26" y="190"/>
                    </a:lnTo>
                    <a:lnTo>
                      <a:pt x="24" y="167"/>
                    </a:lnTo>
                    <a:lnTo>
                      <a:pt x="21" y="143"/>
                    </a:lnTo>
                    <a:lnTo>
                      <a:pt x="15" y="122"/>
                    </a:lnTo>
                    <a:lnTo>
                      <a:pt x="8" y="108"/>
                    </a:lnTo>
                    <a:lnTo>
                      <a:pt x="3" y="97"/>
                    </a:lnTo>
                    <a:lnTo>
                      <a:pt x="0" y="87"/>
                    </a:lnTo>
                    <a:lnTo>
                      <a:pt x="0" y="82"/>
                    </a:lnTo>
                    <a:lnTo>
                      <a:pt x="5" y="73"/>
                    </a:lnTo>
                    <a:lnTo>
                      <a:pt x="15" y="62"/>
                    </a:lnTo>
                    <a:lnTo>
                      <a:pt x="32" y="47"/>
                    </a:lnTo>
                    <a:lnTo>
                      <a:pt x="53" y="30"/>
                    </a:lnTo>
                    <a:lnTo>
                      <a:pt x="73" y="17"/>
                    </a:lnTo>
                    <a:lnTo>
                      <a:pt x="91" y="6"/>
                    </a:lnTo>
                    <a:lnTo>
                      <a:pt x="113" y="3"/>
                    </a:lnTo>
                    <a:lnTo>
                      <a:pt x="134" y="0"/>
                    </a:lnTo>
                    <a:lnTo>
                      <a:pt x="155" y="3"/>
                    </a:lnTo>
                    <a:lnTo>
                      <a:pt x="181" y="9"/>
                    </a:lnTo>
                    <a:lnTo>
                      <a:pt x="210" y="17"/>
                    </a:lnTo>
                    <a:lnTo>
                      <a:pt x="220" y="21"/>
                    </a:lnTo>
                    <a:lnTo>
                      <a:pt x="231" y="24"/>
                    </a:lnTo>
                    <a:lnTo>
                      <a:pt x="239" y="24"/>
                    </a:lnTo>
                    <a:lnTo>
                      <a:pt x="248" y="24"/>
                    </a:lnTo>
                    <a:lnTo>
                      <a:pt x="258" y="27"/>
                    </a:lnTo>
                    <a:lnTo>
                      <a:pt x="266" y="30"/>
                    </a:lnTo>
                    <a:lnTo>
                      <a:pt x="275" y="35"/>
                    </a:lnTo>
                    <a:lnTo>
                      <a:pt x="283" y="41"/>
                    </a:lnTo>
                    <a:close/>
                  </a:path>
                </a:pathLst>
              </a:custGeom>
              <a:solidFill>
                <a:srgbClr val="C2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5" name="Freeform 156"/>
              <p:cNvSpPr>
                <a:spLocks/>
              </p:cNvSpPr>
              <p:nvPr/>
            </p:nvSpPr>
            <p:spPr bwMode="auto">
              <a:xfrm>
                <a:off x="4733" y="2435"/>
                <a:ext cx="108" cy="126"/>
              </a:xfrm>
              <a:custGeom>
                <a:avLst/>
                <a:gdLst>
                  <a:gd name="T0" fmla="*/ 265 w 324"/>
                  <a:gd name="T1" fmla="*/ 44 h 377"/>
                  <a:gd name="T2" fmla="*/ 259 w 324"/>
                  <a:gd name="T3" fmla="*/ 67 h 377"/>
                  <a:gd name="T4" fmla="*/ 251 w 324"/>
                  <a:gd name="T5" fmla="*/ 99 h 377"/>
                  <a:gd name="T6" fmla="*/ 245 w 324"/>
                  <a:gd name="T7" fmla="*/ 123 h 377"/>
                  <a:gd name="T8" fmla="*/ 254 w 324"/>
                  <a:gd name="T9" fmla="*/ 152 h 377"/>
                  <a:gd name="T10" fmla="*/ 272 w 324"/>
                  <a:gd name="T11" fmla="*/ 199 h 377"/>
                  <a:gd name="T12" fmla="*/ 294 w 324"/>
                  <a:gd name="T13" fmla="*/ 253 h 377"/>
                  <a:gd name="T14" fmla="*/ 315 w 324"/>
                  <a:gd name="T15" fmla="*/ 323 h 377"/>
                  <a:gd name="T16" fmla="*/ 324 w 324"/>
                  <a:gd name="T17" fmla="*/ 365 h 377"/>
                  <a:gd name="T18" fmla="*/ 321 w 324"/>
                  <a:gd name="T19" fmla="*/ 371 h 377"/>
                  <a:gd name="T20" fmla="*/ 321 w 324"/>
                  <a:gd name="T21" fmla="*/ 377 h 377"/>
                  <a:gd name="T22" fmla="*/ 315 w 324"/>
                  <a:gd name="T23" fmla="*/ 371 h 377"/>
                  <a:gd name="T24" fmla="*/ 300 w 324"/>
                  <a:gd name="T25" fmla="*/ 339 h 377"/>
                  <a:gd name="T26" fmla="*/ 275 w 324"/>
                  <a:gd name="T27" fmla="*/ 312 h 377"/>
                  <a:gd name="T28" fmla="*/ 242 w 324"/>
                  <a:gd name="T29" fmla="*/ 306 h 377"/>
                  <a:gd name="T30" fmla="*/ 205 w 324"/>
                  <a:gd name="T31" fmla="*/ 301 h 377"/>
                  <a:gd name="T32" fmla="*/ 167 w 324"/>
                  <a:gd name="T33" fmla="*/ 288 h 377"/>
                  <a:gd name="T34" fmla="*/ 128 w 324"/>
                  <a:gd name="T35" fmla="*/ 285 h 377"/>
                  <a:gd name="T36" fmla="*/ 90 w 324"/>
                  <a:gd name="T37" fmla="*/ 285 h 377"/>
                  <a:gd name="T38" fmla="*/ 57 w 324"/>
                  <a:gd name="T39" fmla="*/ 277 h 377"/>
                  <a:gd name="T40" fmla="*/ 32 w 324"/>
                  <a:gd name="T41" fmla="*/ 250 h 377"/>
                  <a:gd name="T42" fmla="*/ 17 w 324"/>
                  <a:gd name="T43" fmla="*/ 215 h 377"/>
                  <a:gd name="T44" fmla="*/ 17 w 324"/>
                  <a:gd name="T45" fmla="*/ 183 h 377"/>
                  <a:gd name="T46" fmla="*/ 17 w 324"/>
                  <a:gd name="T47" fmla="*/ 148 h 377"/>
                  <a:gd name="T48" fmla="*/ 8 w 324"/>
                  <a:gd name="T49" fmla="*/ 107 h 377"/>
                  <a:gd name="T50" fmla="*/ 0 w 324"/>
                  <a:gd name="T51" fmla="*/ 88 h 377"/>
                  <a:gd name="T52" fmla="*/ 0 w 324"/>
                  <a:gd name="T53" fmla="*/ 72 h 377"/>
                  <a:gd name="T54" fmla="*/ 11 w 324"/>
                  <a:gd name="T55" fmla="*/ 56 h 377"/>
                  <a:gd name="T56" fmla="*/ 43 w 324"/>
                  <a:gd name="T57" fmla="*/ 26 h 377"/>
                  <a:gd name="T58" fmla="*/ 81 w 324"/>
                  <a:gd name="T59" fmla="*/ 5 h 377"/>
                  <a:gd name="T60" fmla="*/ 119 w 324"/>
                  <a:gd name="T61" fmla="*/ 0 h 377"/>
                  <a:gd name="T62" fmla="*/ 160 w 324"/>
                  <a:gd name="T63" fmla="*/ 5 h 377"/>
                  <a:gd name="T64" fmla="*/ 195 w 324"/>
                  <a:gd name="T65" fmla="*/ 15 h 377"/>
                  <a:gd name="T66" fmla="*/ 216 w 324"/>
                  <a:gd name="T67" fmla="*/ 18 h 377"/>
                  <a:gd name="T68" fmla="*/ 233 w 324"/>
                  <a:gd name="T69" fmla="*/ 21 h 377"/>
                  <a:gd name="T70" fmla="*/ 251 w 324"/>
                  <a:gd name="T71" fmla="*/ 29 h 3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24" h="377">
                    <a:moveTo>
                      <a:pt x="259" y="35"/>
                    </a:moveTo>
                    <a:lnTo>
                      <a:pt x="265" y="44"/>
                    </a:lnTo>
                    <a:lnTo>
                      <a:pt x="265" y="56"/>
                    </a:lnTo>
                    <a:lnTo>
                      <a:pt x="259" y="67"/>
                    </a:lnTo>
                    <a:lnTo>
                      <a:pt x="257" y="85"/>
                    </a:lnTo>
                    <a:lnTo>
                      <a:pt x="251" y="99"/>
                    </a:lnTo>
                    <a:lnTo>
                      <a:pt x="245" y="110"/>
                    </a:lnTo>
                    <a:lnTo>
                      <a:pt x="245" y="123"/>
                    </a:lnTo>
                    <a:lnTo>
                      <a:pt x="245" y="131"/>
                    </a:lnTo>
                    <a:lnTo>
                      <a:pt x="254" y="152"/>
                    </a:lnTo>
                    <a:lnTo>
                      <a:pt x="262" y="175"/>
                    </a:lnTo>
                    <a:lnTo>
                      <a:pt x="272" y="199"/>
                    </a:lnTo>
                    <a:lnTo>
                      <a:pt x="283" y="225"/>
                    </a:lnTo>
                    <a:lnTo>
                      <a:pt x="294" y="253"/>
                    </a:lnTo>
                    <a:lnTo>
                      <a:pt x="307" y="285"/>
                    </a:lnTo>
                    <a:lnTo>
                      <a:pt x="315" y="323"/>
                    </a:lnTo>
                    <a:lnTo>
                      <a:pt x="324" y="361"/>
                    </a:lnTo>
                    <a:lnTo>
                      <a:pt x="324" y="365"/>
                    </a:lnTo>
                    <a:lnTo>
                      <a:pt x="321" y="368"/>
                    </a:lnTo>
                    <a:lnTo>
                      <a:pt x="321" y="371"/>
                    </a:lnTo>
                    <a:lnTo>
                      <a:pt x="321" y="374"/>
                    </a:lnTo>
                    <a:lnTo>
                      <a:pt x="321" y="377"/>
                    </a:lnTo>
                    <a:lnTo>
                      <a:pt x="318" y="374"/>
                    </a:lnTo>
                    <a:lnTo>
                      <a:pt x="315" y="371"/>
                    </a:lnTo>
                    <a:lnTo>
                      <a:pt x="313" y="361"/>
                    </a:lnTo>
                    <a:lnTo>
                      <a:pt x="300" y="339"/>
                    </a:lnTo>
                    <a:lnTo>
                      <a:pt x="289" y="323"/>
                    </a:lnTo>
                    <a:lnTo>
                      <a:pt x="275" y="312"/>
                    </a:lnTo>
                    <a:lnTo>
                      <a:pt x="259" y="306"/>
                    </a:lnTo>
                    <a:lnTo>
                      <a:pt x="242" y="306"/>
                    </a:lnTo>
                    <a:lnTo>
                      <a:pt x="224" y="304"/>
                    </a:lnTo>
                    <a:lnTo>
                      <a:pt x="205" y="301"/>
                    </a:lnTo>
                    <a:lnTo>
                      <a:pt x="181" y="291"/>
                    </a:lnTo>
                    <a:lnTo>
                      <a:pt x="167" y="288"/>
                    </a:lnTo>
                    <a:lnTo>
                      <a:pt x="149" y="288"/>
                    </a:lnTo>
                    <a:lnTo>
                      <a:pt x="128" y="285"/>
                    </a:lnTo>
                    <a:lnTo>
                      <a:pt x="111" y="285"/>
                    </a:lnTo>
                    <a:lnTo>
                      <a:pt x="90" y="285"/>
                    </a:lnTo>
                    <a:lnTo>
                      <a:pt x="73" y="283"/>
                    </a:lnTo>
                    <a:lnTo>
                      <a:pt x="57" y="277"/>
                    </a:lnTo>
                    <a:lnTo>
                      <a:pt x="49" y="269"/>
                    </a:lnTo>
                    <a:lnTo>
                      <a:pt x="32" y="250"/>
                    </a:lnTo>
                    <a:lnTo>
                      <a:pt x="20" y="234"/>
                    </a:lnTo>
                    <a:lnTo>
                      <a:pt x="17" y="215"/>
                    </a:lnTo>
                    <a:lnTo>
                      <a:pt x="17" y="201"/>
                    </a:lnTo>
                    <a:lnTo>
                      <a:pt x="17" y="183"/>
                    </a:lnTo>
                    <a:lnTo>
                      <a:pt x="17" y="166"/>
                    </a:lnTo>
                    <a:lnTo>
                      <a:pt x="17" y="148"/>
                    </a:lnTo>
                    <a:lnTo>
                      <a:pt x="14" y="126"/>
                    </a:lnTo>
                    <a:lnTo>
                      <a:pt x="8" y="107"/>
                    </a:lnTo>
                    <a:lnTo>
                      <a:pt x="6" y="96"/>
                    </a:lnTo>
                    <a:lnTo>
                      <a:pt x="0" y="88"/>
                    </a:lnTo>
                    <a:lnTo>
                      <a:pt x="0" y="78"/>
                    </a:lnTo>
                    <a:lnTo>
                      <a:pt x="0" y="72"/>
                    </a:lnTo>
                    <a:lnTo>
                      <a:pt x="3" y="64"/>
                    </a:lnTo>
                    <a:lnTo>
                      <a:pt x="11" y="56"/>
                    </a:lnTo>
                    <a:lnTo>
                      <a:pt x="25" y="40"/>
                    </a:lnTo>
                    <a:lnTo>
                      <a:pt x="43" y="26"/>
                    </a:lnTo>
                    <a:lnTo>
                      <a:pt x="64" y="15"/>
                    </a:lnTo>
                    <a:lnTo>
                      <a:pt x="81" y="5"/>
                    </a:lnTo>
                    <a:lnTo>
                      <a:pt x="100" y="0"/>
                    </a:lnTo>
                    <a:lnTo>
                      <a:pt x="119" y="0"/>
                    </a:lnTo>
                    <a:lnTo>
                      <a:pt x="140" y="0"/>
                    </a:lnTo>
                    <a:lnTo>
                      <a:pt x="160" y="5"/>
                    </a:lnTo>
                    <a:lnTo>
                      <a:pt x="186" y="12"/>
                    </a:lnTo>
                    <a:lnTo>
                      <a:pt x="195" y="15"/>
                    </a:lnTo>
                    <a:lnTo>
                      <a:pt x="207" y="18"/>
                    </a:lnTo>
                    <a:lnTo>
                      <a:pt x="216" y="18"/>
                    </a:lnTo>
                    <a:lnTo>
                      <a:pt x="227" y="18"/>
                    </a:lnTo>
                    <a:lnTo>
                      <a:pt x="233" y="21"/>
                    </a:lnTo>
                    <a:lnTo>
                      <a:pt x="245" y="23"/>
                    </a:lnTo>
                    <a:lnTo>
                      <a:pt x="251" y="29"/>
                    </a:lnTo>
                    <a:lnTo>
                      <a:pt x="259" y="35"/>
                    </a:lnTo>
                    <a:close/>
                  </a:path>
                </a:pathLst>
              </a:custGeom>
              <a:solidFill>
                <a:srgbClr val="B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6" name="Freeform 157"/>
              <p:cNvSpPr>
                <a:spLocks/>
              </p:cNvSpPr>
              <p:nvPr/>
            </p:nvSpPr>
            <p:spPr bwMode="auto">
              <a:xfrm>
                <a:off x="4737" y="2436"/>
                <a:ext cx="100" cy="116"/>
              </a:xfrm>
              <a:custGeom>
                <a:avLst/>
                <a:gdLst>
                  <a:gd name="T0" fmla="*/ 243 w 302"/>
                  <a:gd name="T1" fmla="*/ 48 h 348"/>
                  <a:gd name="T2" fmla="*/ 240 w 302"/>
                  <a:gd name="T3" fmla="*/ 70 h 348"/>
                  <a:gd name="T4" fmla="*/ 234 w 302"/>
                  <a:gd name="T5" fmla="*/ 97 h 348"/>
                  <a:gd name="T6" fmla="*/ 226 w 302"/>
                  <a:gd name="T7" fmla="*/ 118 h 348"/>
                  <a:gd name="T8" fmla="*/ 237 w 302"/>
                  <a:gd name="T9" fmla="*/ 143 h 348"/>
                  <a:gd name="T10" fmla="*/ 254 w 302"/>
                  <a:gd name="T11" fmla="*/ 188 h 348"/>
                  <a:gd name="T12" fmla="*/ 275 w 302"/>
                  <a:gd name="T13" fmla="*/ 240 h 348"/>
                  <a:gd name="T14" fmla="*/ 293 w 302"/>
                  <a:gd name="T15" fmla="*/ 302 h 348"/>
                  <a:gd name="T16" fmla="*/ 302 w 302"/>
                  <a:gd name="T17" fmla="*/ 340 h 348"/>
                  <a:gd name="T18" fmla="*/ 299 w 302"/>
                  <a:gd name="T19" fmla="*/ 345 h 348"/>
                  <a:gd name="T20" fmla="*/ 293 w 302"/>
                  <a:gd name="T21" fmla="*/ 345 h 348"/>
                  <a:gd name="T22" fmla="*/ 283 w 302"/>
                  <a:gd name="T23" fmla="*/ 331 h 348"/>
                  <a:gd name="T24" fmla="*/ 264 w 302"/>
                  <a:gd name="T25" fmla="*/ 299 h 348"/>
                  <a:gd name="T26" fmla="*/ 237 w 302"/>
                  <a:gd name="T27" fmla="*/ 283 h 348"/>
                  <a:gd name="T28" fmla="*/ 205 w 302"/>
                  <a:gd name="T29" fmla="*/ 281 h 348"/>
                  <a:gd name="T30" fmla="*/ 170 w 302"/>
                  <a:gd name="T31" fmla="*/ 272 h 348"/>
                  <a:gd name="T32" fmla="*/ 138 w 302"/>
                  <a:gd name="T33" fmla="*/ 269 h 348"/>
                  <a:gd name="T34" fmla="*/ 103 w 302"/>
                  <a:gd name="T35" fmla="*/ 267 h 348"/>
                  <a:gd name="T36" fmla="*/ 68 w 302"/>
                  <a:gd name="T37" fmla="*/ 264 h 348"/>
                  <a:gd name="T38" fmla="*/ 44 w 302"/>
                  <a:gd name="T39" fmla="*/ 248 h 348"/>
                  <a:gd name="T40" fmla="*/ 21 w 302"/>
                  <a:gd name="T41" fmla="*/ 216 h 348"/>
                  <a:gd name="T42" fmla="*/ 17 w 302"/>
                  <a:gd name="T43" fmla="*/ 188 h 348"/>
                  <a:gd name="T44" fmla="*/ 21 w 302"/>
                  <a:gd name="T45" fmla="*/ 156 h 348"/>
                  <a:gd name="T46" fmla="*/ 14 w 302"/>
                  <a:gd name="T47" fmla="*/ 118 h 348"/>
                  <a:gd name="T48" fmla="*/ 6 w 302"/>
                  <a:gd name="T49" fmla="*/ 89 h 348"/>
                  <a:gd name="T50" fmla="*/ 0 w 302"/>
                  <a:gd name="T51" fmla="*/ 73 h 348"/>
                  <a:gd name="T52" fmla="*/ 6 w 302"/>
                  <a:gd name="T53" fmla="*/ 62 h 348"/>
                  <a:gd name="T54" fmla="*/ 27 w 302"/>
                  <a:gd name="T55" fmla="*/ 45 h 348"/>
                  <a:gd name="T56" fmla="*/ 62 w 302"/>
                  <a:gd name="T57" fmla="*/ 16 h 348"/>
                  <a:gd name="T58" fmla="*/ 97 w 302"/>
                  <a:gd name="T59" fmla="*/ 3 h 348"/>
                  <a:gd name="T60" fmla="*/ 132 w 302"/>
                  <a:gd name="T61" fmla="*/ 3 h 348"/>
                  <a:gd name="T62" fmla="*/ 175 w 302"/>
                  <a:gd name="T63" fmla="*/ 16 h 348"/>
                  <a:gd name="T64" fmla="*/ 194 w 302"/>
                  <a:gd name="T65" fmla="*/ 21 h 348"/>
                  <a:gd name="T66" fmla="*/ 208 w 302"/>
                  <a:gd name="T67" fmla="*/ 24 h 348"/>
                  <a:gd name="T68" fmla="*/ 222 w 302"/>
                  <a:gd name="T69" fmla="*/ 30 h 348"/>
                  <a:gd name="T70" fmla="*/ 240 w 302"/>
                  <a:gd name="T71" fmla="*/ 38 h 3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02" h="348">
                    <a:moveTo>
                      <a:pt x="240" y="38"/>
                    </a:moveTo>
                    <a:lnTo>
                      <a:pt x="243" y="48"/>
                    </a:lnTo>
                    <a:lnTo>
                      <a:pt x="243" y="56"/>
                    </a:lnTo>
                    <a:lnTo>
                      <a:pt x="240" y="70"/>
                    </a:lnTo>
                    <a:lnTo>
                      <a:pt x="237" y="83"/>
                    </a:lnTo>
                    <a:lnTo>
                      <a:pt x="234" y="97"/>
                    </a:lnTo>
                    <a:lnTo>
                      <a:pt x="229" y="108"/>
                    </a:lnTo>
                    <a:lnTo>
                      <a:pt x="226" y="118"/>
                    </a:lnTo>
                    <a:lnTo>
                      <a:pt x="229" y="124"/>
                    </a:lnTo>
                    <a:lnTo>
                      <a:pt x="237" y="143"/>
                    </a:lnTo>
                    <a:lnTo>
                      <a:pt x="246" y="164"/>
                    </a:lnTo>
                    <a:lnTo>
                      <a:pt x="254" y="188"/>
                    </a:lnTo>
                    <a:lnTo>
                      <a:pt x="264" y="213"/>
                    </a:lnTo>
                    <a:lnTo>
                      <a:pt x="275" y="240"/>
                    </a:lnTo>
                    <a:lnTo>
                      <a:pt x="283" y="269"/>
                    </a:lnTo>
                    <a:lnTo>
                      <a:pt x="293" y="302"/>
                    </a:lnTo>
                    <a:lnTo>
                      <a:pt x="302" y="337"/>
                    </a:lnTo>
                    <a:lnTo>
                      <a:pt x="302" y="340"/>
                    </a:lnTo>
                    <a:lnTo>
                      <a:pt x="299" y="342"/>
                    </a:lnTo>
                    <a:lnTo>
                      <a:pt x="299" y="345"/>
                    </a:lnTo>
                    <a:lnTo>
                      <a:pt x="296" y="348"/>
                    </a:lnTo>
                    <a:lnTo>
                      <a:pt x="293" y="345"/>
                    </a:lnTo>
                    <a:lnTo>
                      <a:pt x="289" y="340"/>
                    </a:lnTo>
                    <a:lnTo>
                      <a:pt x="283" y="331"/>
                    </a:lnTo>
                    <a:lnTo>
                      <a:pt x="275" y="310"/>
                    </a:lnTo>
                    <a:lnTo>
                      <a:pt x="264" y="299"/>
                    </a:lnTo>
                    <a:lnTo>
                      <a:pt x="251" y="289"/>
                    </a:lnTo>
                    <a:lnTo>
                      <a:pt x="237" y="283"/>
                    </a:lnTo>
                    <a:lnTo>
                      <a:pt x="222" y="283"/>
                    </a:lnTo>
                    <a:lnTo>
                      <a:pt x="205" y="281"/>
                    </a:lnTo>
                    <a:lnTo>
                      <a:pt x="187" y="278"/>
                    </a:lnTo>
                    <a:lnTo>
                      <a:pt x="170" y="272"/>
                    </a:lnTo>
                    <a:lnTo>
                      <a:pt x="156" y="269"/>
                    </a:lnTo>
                    <a:lnTo>
                      <a:pt x="138" y="269"/>
                    </a:lnTo>
                    <a:lnTo>
                      <a:pt x="119" y="267"/>
                    </a:lnTo>
                    <a:lnTo>
                      <a:pt x="103" y="267"/>
                    </a:lnTo>
                    <a:lnTo>
                      <a:pt x="84" y="267"/>
                    </a:lnTo>
                    <a:lnTo>
                      <a:pt x="68" y="264"/>
                    </a:lnTo>
                    <a:lnTo>
                      <a:pt x="53" y="258"/>
                    </a:lnTo>
                    <a:lnTo>
                      <a:pt x="44" y="248"/>
                    </a:lnTo>
                    <a:lnTo>
                      <a:pt x="30" y="232"/>
                    </a:lnTo>
                    <a:lnTo>
                      <a:pt x="21" y="216"/>
                    </a:lnTo>
                    <a:lnTo>
                      <a:pt x="17" y="202"/>
                    </a:lnTo>
                    <a:lnTo>
                      <a:pt x="17" y="188"/>
                    </a:lnTo>
                    <a:lnTo>
                      <a:pt x="17" y="173"/>
                    </a:lnTo>
                    <a:lnTo>
                      <a:pt x="21" y="156"/>
                    </a:lnTo>
                    <a:lnTo>
                      <a:pt x="17" y="138"/>
                    </a:lnTo>
                    <a:lnTo>
                      <a:pt x="14" y="118"/>
                    </a:lnTo>
                    <a:lnTo>
                      <a:pt x="9" y="103"/>
                    </a:lnTo>
                    <a:lnTo>
                      <a:pt x="6" y="89"/>
                    </a:lnTo>
                    <a:lnTo>
                      <a:pt x="3" y="83"/>
                    </a:lnTo>
                    <a:lnTo>
                      <a:pt x="0" y="73"/>
                    </a:lnTo>
                    <a:lnTo>
                      <a:pt x="0" y="70"/>
                    </a:lnTo>
                    <a:lnTo>
                      <a:pt x="6" y="62"/>
                    </a:lnTo>
                    <a:lnTo>
                      <a:pt x="14" y="56"/>
                    </a:lnTo>
                    <a:lnTo>
                      <a:pt x="27" y="45"/>
                    </a:lnTo>
                    <a:lnTo>
                      <a:pt x="44" y="30"/>
                    </a:lnTo>
                    <a:lnTo>
                      <a:pt x="62" y="16"/>
                    </a:lnTo>
                    <a:lnTo>
                      <a:pt x="79" y="10"/>
                    </a:lnTo>
                    <a:lnTo>
                      <a:pt x="97" y="3"/>
                    </a:lnTo>
                    <a:lnTo>
                      <a:pt x="114" y="0"/>
                    </a:lnTo>
                    <a:lnTo>
                      <a:pt x="132" y="3"/>
                    </a:lnTo>
                    <a:lnTo>
                      <a:pt x="152" y="10"/>
                    </a:lnTo>
                    <a:lnTo>
                      <a:pt x="175" y="16"/>
                    </a:lnTo>
                    <a:lnTo>
                      <a:pt x="184" y="19"/>
                    </a:lnTo>
                    <a:lnTo>
                      <a:pt x="194" y="21"/>
                    </a:lnTo>
                    <a:lnTo>
                      <a:pt x="199" y="24"/>
                    </a:lnTo>
                    <a:lnTo>
                      <a:pt x="208" y="24"/>
                    </a:lnTo>
                    <a:lnTo>
                      <a:pt x="213" y="27"/>
                    </a:lnTo>
                    <a:lnTo>
                      <a:pt x="222" y="30"/>
                    </a:lnTo>
                    <a:lnTo>
                      <a:pt x="231" y="33"/>
                    </a:lnTo>
                    <a:lnTo>
                      <a:pt x="240" y="38"/>
                    </a:lnTo>
                    <a:close/>
                  </a:path>
                </a:pathLst>
              </a:custGeom>
              <a:solidFill>
                <a:srgbClr val="A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7" name="Freeform 158"/>
              <p:cNvSpPr>
                <a:spLocks/>
              </p:cNvSpPr>
              <p:nvPr/>
            </p:nvSpPr>
            <p:spPr bwMode="auto">
              <a:xfrm>
                <a:off x="4742" y="2440"/>
                <a:ext cx="91" cy="102"/>
              </a:xfrm>
              <a:custGeom>
                <a:avLst/>
                <a:gdLst>
                  <a:gd name="T0" fmla="*/ 217 w 272"/>
                  <a:gd name="T1" fmla="*/ 41 h 305"/>
                  <a:gd name="T2" fmla="*/ 217 w 272"/>
                  <a:gd name="T3" fmla="*/ 60 h 305"/>
                  <a:gd name="T4" fmla="*/ 209 w 272"/>
                  <a:gd name="T5" fmla="*/ 87 h 305"/>
                  <a:gd name="T6" fmla="*/ 202 w 272"/>
                  <a:gd name="T7" fmla="*/ 105 h 305"/>
                  <a:gd name="T8" fmla="*/ 212 w 272"/>
                  <a:gd name="T9" fmla="*/ 127 h 305"/>
                  <a:gd name="T10" fmla="*/ 226 w 272"/>
                  <a:gd name="T11" fmla="*/ 165 h 305"/>
                  <a:gd name="T12" fmla="*/ 247 w 272"/>
                  <a:gd name="T13" fmla="*/ 213 h 305"/>
                  <a:gd name="T14" fmla="*/ 264 w 272"/>
                  <a:gd name="T15" fmla="*/ 265 h 305"/>
                  <a:gd name="T16" fmla="*/ 269 w 272"/>
                  <a:gd name="T17" fmla="*/ 297 h 305"/>
                  <a:gd name="T18" fmla="*/ 266 w 272"/>
                  <a:gd name="T19" fmla="*/ 303 h 305"/>
                  <a:gd name="T20" fmla="*/ 261 w 272"/>
                  <a:gd name="T21" fmla="*/ 305 h 305"/>
                  <a:gd name="T22" fmla="*/ 255 w 272"/>
                  <a:gd name="T23" fmla="*/ 294 h 305"/>
                  <a:gd name="T24" fmla="*/ 237 w 272"/>
                  <a:gd name="T25" fmla="*/ 265 h 305"/>
                  <a:gd name="T26" fmla="*/ 212 w 272"/>
                  <a:gd name="T27" fmla="*/ 254 h 305"/>
                  <a:gd name="T28" fmla="*/ 182 w 272"/>
                  <a:gd name="T29" fmla="*/ 248 h 305"/>
                  <a:gd name="T30" fmla="*/ 147 w 272"/>
                  <a:gd name="T31" fmla="*/ 235 h 305"/>
                  <a:gd name="T32" fmla="*/ 121 w 272"/>
                  <a:gd name="T33" fmla="*/ 235 h 305"/>
                  <a:gd name="T34" fmla="*/ 88 w 272"/>
                  <a:gd name="T35" fmla="*/ 233 h 305"/>
                  <a:gd name="T36" fmla="*/ 59 w 272"/>
                  <a:gd name="T37" fmla="*/ 227 h 305"/>
                  <a:gd name="T38" fmla="*/ 39 w 272"/>
                  <a:gd name="T39" fmla="*/ 216 h 305"/>
                  <a:gd name="T40" fmla="*/ 15 w 272"/>
                  <a:gd name="T41" fmla="*/ 184 h 305"/>
                  <a:gd name="T42" fmla="*/ 10 w 272"/>
                  <a:gd name="T43" fmla="*/ 160 h 305"/>
                  <a:gd name="T44" fmla="*/ 15 w 272"/>
                  <a:gd name="T45" fmla="*/ 133 h 305"/>
                  <a:gd name="T46" fmla="*/ 15 w 272"/>
                  <a:gd name="T47" fmla="*/ 98 h 305"/>
                  <a:gd name="T48" fmla="*/ 7 w 272"/>
                  <a:gd name="T49" fmla="*/ 76 h 305"/>
                  <a:gd name="T50" fmla="*/ 0 w 272"/>
                  <a:gd name="T51" fmla="*/ 60 h 305"/>
                  <a:gd name="T52" fmla="*/ 7 w 272"/>
                  <a:gd name="T53" fmla="*/ 49 h 305"/>
                  <a:gd name="T54" fmla="*/ 27 w 272"/>
                  <a:gd name="T55" fmla="*/ 32 h 305"/>
                  <a:gd name="T56" fmla="*/ 56 w 272"/>
                  <a:gd name="T57" fmla="*/ 11 h 305"/>
                  <a:gd name="T58" fmla="*/ 86 w 272"/>
                  <a:gd name="T59" fmla="*/ 0 h 305"/>
                  <a:gd name="T60" fmla="*/ 118 w 272"/>
                  <a:gd name="T61" fmla="*/ 3 h 305"/>
                  <a:gd name="T62" fmla="*/ 158 w 272"/>
                  <a:gd name="T63" fmla="*/ 14 h 305"/>
                  <a:gd name="T64" fmla="*/ 174 w 272"/>
                  <a:gd name="T65" fmla="*/ 17 h 305"/>
                  <a:gd name="T66" fmla="*/ 188 w 272"/>
                  <a:gd name="T67" fmla="*/ 17 h 305"/>
                  <a:gd name="T68" fmla="*/ 199 w 272"/>
                  <a:gd name="T69" fmla="*/ 22 h 305"/>
                  <a:gd name="T70" fmla="*/ 217 w 272"/>
                  <a:gd name="T71" fmla="*/ 32 h 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72" h="305">
                    <a:moveTo>
                      <a:pt x="217" y="32"/>
                    </a:moveTo>
                    <a:lnTo>
                      <a:pt x="217" y="41"/>
                    </a:lnTo>
                    <a:lnTo>
                      <a:pt x="217" y="49"/>
                    </a:lnTo>
                    <a:lnTo>
                      <a:pt x="217" y="60"/>
                    </a:lnTo>
                    <a:lnTo>
                      <a:pt x="212" y="73"/>
                    </a:lnTo>
                    <a:lnTo>
                      <a:pt x="209" y="87"/>
                    </a:lnTo>
                    <a:lnTo>
                      <a:pt x="205" y="95"/>
                    </a:lnTo>
                    <a:lnTo>
                      <a:pt x="202" y="105"/>
                    </a:lnTo>
                    <a:lnTo>
                      <a:pt x="205" y="111"/>
                    </a:lnTo>
                    <a:lnTo>
                      <a:pt x="212" y="127"/>
                    </a:lnTo>
                    <a:lnTo>
                      <a:pt x="220" y="148"/>
                    </a:lnTo>
                    <a:lnTo>
                      <a:pt x="226" y="165"/>
                    </a:lnTo>
                    <a:lnTo>
                      <a:pt x="237" y="189"/>
                    </a:lnTo>
                    <a:lnTo>
                      <a:pt x="247" y="213"/>
                    </a:lnTo>
                    <a:lnTo>
                      <a:pt x="255" y="235"/>
                    </a:lnTo>
                    <a:lnTo>
                      <a:pt x="264" y="265"/>
                    </a:lnTo>
                    <a:lnTo>
                      <a:pt x="272" y="294"/>
                    </a:lnTo>
                    <a:lnTo>
                      <a:pt x="269" y="297"/>
                    </a:lnTo>
                    <a:lnTo>
                      <a:pt x="266" y="300"/>
                    </a:lnTo>
                    <a:lnTo>
                      <a:pt x="266" y="303"/>
                    </a:lnTo>
                    <a:lnTo>
                      <a:pt x="264" y="305"/>
                    </a:lnTo>
                    <a:lnTo>
                      <a:pt x="261" y="305"/>
                    </a:lnTo>
                    <a:lnTo>
                      <a:pt x="261" y="303"/>
                    </a:lnTo>
                    <a:lnTo>
                      <a:pt x="255" y="294"/>
                    </a:lnTo>
                    <a:lnTo>
                      <a:pt x="247" y="276"/>
                    </a:lnTo>
                    <a:lnTo>
                      <a:pt x="237" y="265"/>
                    </a:lnTo>
                    <a:lnTo>
                      <a:pt x="226" y="256"/>
                    </a:lnTo>
                    <a:lnTo>
                      <a:pt x="212" y="254"/>
                    </a:lnTo>
                    <a:lnTo>
                      <a:pt x="196" y="251"/>
                    </a:lnTo>
                    <a:lnTo>
                      <a:pt x="182" y="248"/>
                    </a:lnTo>
                    <a:lnTo>
                      <a:pt x="164" y="245"/>
                    </a:lnTo>
                    <a:lnTo>
                      <a:pt x="147" y="235"/>
                    </a:lnTo>
                    <a:lnTo>
                      <a:pt x="135" y="235"/>
                    </a:lnTo>
                    <a:lnTo>
                      <a:pt x="121" y="235"/>
                    </a:lnTo>
                    <a:lnTo>
                      <a:pt x="102" y="233"/>
                    </a:lnTo>
                    <a:lnTo>
                      <a:pt x="88" y="233"/>
                    </a:lnTo>
                    <a:lnTo>
                      <a:pt x="72" y="230"/>
                    </a:lnTo>
                    <a:lnTo>
                      <a:pt x="59" y="227"/>
                    </a:lnTo>
                    <a:lnTo>
                      <a:pt x="45" y="221"/>
                    </a:lnTo>
                    <a:lnTo>
                      <a:pt x="39" y="216"/>
                    </a:lnTo>
                    <a:lnTo>
                      <a:pt x="24" y="198"/>
                    </a:lnTo>
                    <a:lnTo>
                      <a:pt x="15" y="184"/>
                    </a:lnTo>
                    <a:lnTo>
                      <a:pt x="13" y="172"/>
                    </a:lnTo>
                    <a:lnTo>
                      <a:pt x="10" y="160"/>
                    </a:lnTo>
                    <a:lnTo>
                      <a:pt x="13" y="146"/>
                    </a:lnTo>
                    <a:lnTo>
                      <a:pt x="15" y="133"/>
                    </a:lnTo>
                    <a:lnTo>
                      <a:pt x="15" y="119"/>
                    </a:lnTo>
                    <a:lnTo>
                      <a:pt x="15" y="98"/>
                    </a:lnTo>
                    <a:lnTo>
                      <a:pt x="10" y="84"/>
                    </a:lnTo>
                    <a:lnTo>
                      <a:pt x="7" y="76"/>
                    </a:lnTo>
                    <a:lnTo>
                      <a:pt x="4" y="67"/>
                    </a:lnTo>
                    <a:lnTo>
                      <a:pt x="0" y="60"/>
                    </a:lnTo>
                    <a:lnTo>
                      <a:pt x="0" y="55"/>
                    </a:lnTo>
                    <a:lnTo>
                      <a:pt x="7" y="49"/>
                    </a:lnTo>
                    <a:lnTo>
                      <a:pt x="13" y="43"/>
                    </a:lnTo>
                    <a:lnTo>
                      <a:pt x="27" y="32"/>
                    </a:lnTo>
                    <a:lnTo>
                      <a:pt x="42" y="20"/>
                    </a:lnTo>
                    <a:lnTo>
                      <a:pt x="56" y="11"/>
                    </a:lnTo>
                    <a:lnTo>
                      <a:pt x="72" y="6"/>
                    </a:lnTo>
                    <a:lnTo>
                      <a:pt x="86" y="0"/>
                    </a:lnTo>
                    <a:lnTo>
                      <a:pt x="100" y="0"/>
                    </a:lnTo>
                    <a:lnTo>
                      <a:pt x="118" y="3"/>
                    </a:lnTo>
                    <a:lnTo>
                      <a:pt x="139" y="8"/>
                    </a:lnTo>
                    <a:lnTo>
                      <a:pt x="158" y="14"/>
                    </a:lnTo>
                    <a:lnTo>
                      <a:pt x="167" y="14"/>
                    </a:lnTo>
                    <a:lnTo>
                      <a:pt x="174" y="17"/>
                    </a:lnTo>
                    <a:lnTo>
                      <a:pt x="179" y="17"/>
                    </a:lnTo>
                    <a:lnTo>
                      <a:pt x="188" y="17"/>
                    </a:lnTo>
                    <a:lnTo>
                      <a:pt x="193" y="20"/>
                    </a:lnTo>
                    <a:lnTo>
                      <a:pt x="199" y="22"/>
                    </a:lnTo>
                    <a:lnTo>
                      <a:pt x="209" y="25"/>
                    </a:lnTo>
                    <a:lnTo>
                      <a:pt x="217" y="32"/>
                    </a:lnTo>
                    <a:close/>
                  </a:path>
                </a:pathLst>
              </a:custGeom>
              <a:solidFill>
                <a:srgbClr val="9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8" name="Freeform 159"/>
              <p:cNvSpPr>
                <a:spLocks/>
              </p:cNvSpPr>
              <p:nvPr/>
            </p:nvSpPr>
            <p:spPr bwMode="auto">
              <a:xfrm>
                <a:off x="4747" y="2444"/>
                <a:ext cx="82" cy="88"/>
              </a:xfrm>
              <a:custGeom>
                <a:avLst/>
                <a:gdLst>
                  <a:gd name="T0" fmla="*/ 194 w 246"/>
                  <a:gd name="T1" fmla="*/ 38 h 265"/>
                  <a:gd name="T2" fmla="*/ 194 w 246"/>
                  <a:gd name="T3" fmla="*/ 52 h 265"/>
                  <a:gd name="T4" fmla="*/ 187 w 246"/>
                  <a:gd name="T5" fmla="*/ 73 h 265"/>
                  <a:gd name="T6" fmla="*/ 181 w 246"/>
                  <a:gd name="T7" fmla="*/ 94 h 265"/>
                  <a:gd name="T8" fmla="*/ 190 w 246"/>
                  <a:gd name="T9" fmla="*/ 114 h 265"/>
                  <a:gd name="T10" fmla="*/ 205 w 246"/>
                  <a:gd name="T11" fmla="*/ 146 h 265"/>
                  <a:gd name="T12" fmla="*/ 222 w 246"/>
                  <a:gd name="T13" fmla="*/ 184 h 265"/>
                  <a:gd name="T14" fmla="*/ 240 w 246"/>
                  <a:gd name="T15" fmla="*/ 230 h 265"/>
                  <a:gd name="T16" fmla="*/ 243 w 246"/>
                  <a:gd name="T17" fmla="*/ 257 h 265"/>
                  <a:gd name="T18" fmla="*/ 240 w 246"/>
                  <a:gd name="T19" fmla="*/ 265 h 265"/>
                  <a:gd name="T20" fmla="*/ 235 w 246"/>
                  <a:gd name="T21" fmla="*/ 265 h 265"/>
                  <a:gd name="T22" fmla="*/ 222 w 246"/>
                  <a:gd name="T23" fmla="*/ 254 h 265"/>
                  <a:gd name="T24" fmla="*/ 208 w 246"/>
                  <a:gd name="T25" fmla="*/ 230 h 265"/>
                  <a:gd name="T26" fmla="*/ 184 w 246"/>
                  <a:gd name="T27" fmla="*/ 222 h 265"/>
                  <a:gd name="T28" fmla="*/ 159 w 246"/>
                  <a:gd name="T29" fmla="*/ 216 h 265"/>
                  <a:gd name="T30" fmla="*/ 127 w 246"/>
                  <a:gd name="T31" fmla="*/ 208 h 265"/>
                  <a:gd name="T32" fmla="*/ 103 w 246"/>
                  <a:gd name="T33" fmla="*/ 205 h 265"/>
                  <a:gd name="T34" fmla="*/ 76 w 246"/>
                  <a:gd name="T35" fmla="*/ 199 h 265"/>
                  <a:gd name="T36" fmla="*/ 50 w 246"/>
                  <a:gd name="T37" fmla="*/ 196 h 265"/>
                  <a:gd name="T38" fmla="*/ 30 w 246"/>
                  <a:gd name="T39" fmla="*/ 187 h 265"/>
                  <a:gd name="T40" fmla="*/ 9 w 246"/>
                  <a:gd name="T41" fmla="*/ 161 h 265"/>
                  <a:gd name="T42" fmla="*/ 6 w 246"/>
                  <a:gd name="T43" fmla="*/ 137 h 265"/>
                  <a:gd name="T44" fmla="*/ 9 w 246"/>
                  <a:gd name="T45" fmla="*/ 114 h 265"/>
                  <a:gd name="T46" fmla="*/ 12 w 246"/>
                  <a:gd name="T47" fmla="*/ 81 h 265"/>
                  <a:gd name="T48" fmla="*/ 3 w 246"/>
                  <a:gd name="T49" fmla="*/ 62 h 265"/>
                  <a:gd name="T50" fmla="*/ 0 w 246"/>
                  <a:gd name="T51" fmla="*/ 49 h 265"/>
                  <a:gd name="T52" fmla="*/ 3 w 246"/>
                  <a:gd name="T53" fmla="*/ 41 h 265"/>
                  <a:gd name="T54" fmla="*/ 24 w 246"/>
                  <a:gd name="T55" fmla="*/ 27 h 265"/>
                  <a:gd name="T56" fmla="*/ 50 w 246"/>
                  <a:gd name="T57" fmla="*/ 9 h 265"/>
                  <a:gd name="T58" fmla="*/ 76 w 246"/>
                  <a:gd name="T59" fmla="*/ 0 h 265"/>
                  <a:gd name="T60" fmla="*/ 103 w 246"/>
                  <a:gd name="T61" fmla="*/ 0 h 265"/>
                  <a:gd name="T62" fmla="*/ 138 w 246"/>
                  <a:gd name="T63" fmla="*/ 9 h 265"/>
                  <a:gd name="T64" fmla="*/ 152 w 246"/>
                  <a:gd name="T65" fmla="*/ 11 h 265"/>
                  <a:gd name="T66" fmla="*/ 167 w 246"/>
                  <a:gd name="T67" fmla="*/ 14 h 265"/>
                  <a:gd name="T68" fmla="*/ 178 w 246"/>
                  <a:gd name="T69" fmla="*/ 21 h 265"/>
                  <a:gd name="T70" fmla="*/ 190 w 246"/>
                  <a:gd name="T71" fmla="*/ 32 h 2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46" h="265">
                    <a:moveTo>
                      <a:pt x="190" y="32"/>
                    </a:moveTo>
                    <a:lnTo>
                      <a:pt x="194" y="38"/>
                    </a:lnTo>
                    <a:lnTo>
                      <a:pt x="197" y="44"/>
                    </a:lnTo>
                    <a:lnTo>
                      <a:pt x="194" y="52"/>
                    </a:lnTo>
                    <a:lnTo>
                      <a:pt x="190" y="65"/>
                    </a:lnTo>
                    <a:lnTo>
                      <a:pt x="187" y="73"/>
                    </a:lnTo>
                    <a:lnTo>
                      <a:pt x="184" y="84"/>
                    </a:lnTo>
                    <a:lnTo>
                      <a:pt x="181" y="94"/>
                    </a:lnTo>
                    <a:lnTo>
                      <a:pt x="184" y="100"/>
                    </a:lnTo>
                    <a:lnTo>
                      <a:pt x="190" y="114"/>
                    </a:lnTo>
                    <a:lnTo>
                      <a:pt x="199" y="129"/>
                    </a:lnTo>
                    <a:lnTo>
                      <a:pt x="205" y="146"/>
                    </a:lnTo>
                    <a:lnTo>
                      <a:pt x="216" y="164"/>
                    </a:lnTo>
                    <a:lnTo>
                      <a:pt x="222" y="184"/>
                    </a:lnTo>
                    <a:lnTo>
                      <a:pt x="232" y="208"/>
                    </a:lnTo>
                    <a:lnTo>
                      <a:pt x="240" y="230"/>
                    </a:lnTo>
                    <a:lnTo>
                      <a:pt x="246" y="254"/>
                    </a:lnTo>
                    <a:lnTo>
                      <a:pt x="243" y="257"/>
                    </a:lnTo>
                    <a:lnTo>
                      <a:pt x="240" y="259"/>
                    </a:lnTo>
                    <a:lnTo>
                      <a:pt x="240" y="265"/>
                    </a:lnTo>
                    <a:lnTo>
                      <a:pt x="237" y="265"/>
                    </a:lnTo>
                    <a:lnTo>
                      <a:pt x="235" y="265"/>
                    </a:lnTo>
                    <a:lnTo>
                      <a:pt x="229" y="262"/>
                    </a:lnTo>
                    <a:lnTo>
                      <a:pt x="222" y="254"/>
                    </a:lnTo>
                    <a:lnTo>
                      <a:pt x="216" y="243"/>
                    </a:lnTo>
                    <a:lnTo>
                      <a:pt x="208" y="230"/>
                    </a:lnTo>
                    <a:lnTo>
                      <a:pt x="197" y="224"/>
                    </a:lnTo>
                    <a:lnTo>
                      <a:pt x="184" y="222"/>
                    </a:lnTo>
                    <a:lnTo>
                      <a:pt x="173" y="219"/>
                    </a:lnTo>
                    <a:lnTo>
                      <a:pt x="159" y="216"/>
                    </a:lnTo>
                    <a:lnTo>
                      <a:pt x="143" y="213"/>
                    </a:lnTo>
                    <a:lnTo>
                      <a:pt x="127" y="208"/>
                    </a:lnTo>
                    <a:lnTo>
                      <a:pt x="114" y="205"/>
                    </a:lnTo>
                    <a:lnTo>
                      <a:pt x="103" y="205"/>
                    </a:lnTo>
                    <a:lnTo>
                      <a:pt x="92" y="202"/>
                    </a:lnTo>
                    <a:lnTo>
                      <a:pt x="76" y="199"/>
                    </a:lnTo>
                    <a:lnTo>
                      <a:pt x="65" y="199"/>
                    </a:lnTo>
                    <a:lnTo>
                      <a:pt x="50" y="196"/>
                    </a:lnTo>
                    <a:lnTo>
                      <a:pt x="38" y="192"/>
                    </a:lnTo>
                    <a:lnTo>
                      <a:pt x="30" y="187"/>
                    </a:lnTo>
                    <a:lnTo>
                      <a:pt x="17" y="173"/>
                    </a:lnTo>
                    <a:lnTo>
                      <a:pt x="9" y="161"/>
                    </a:lnTo>
                    <a:lnTo>
                      <a:pt x="6" y="149"/>
                    </a:lnTo>
                    <a:lnTo>
                      <a:pt x="6" y="137"/>
                    </a:lnTo>
                    <a:lnTo>
                      <a:pt x="9" y="126"/>
                    </a:lnTo>
                    <a:lnTo>
                      <a:pt x="9" y="114"/>
                    </a:lnTo>
                    <a:lnTo>
                      <a:pt x="12" y="100"/>
                    </a:lnTo>
                    <a:lnTo>
                      <a:pt x="12" y="81"/>
                    </a:lnTo>
                    <a:lnTo>
                      <a:pt x="6" y="70"/>
                    </a:lnTo>
                    <a:lnTo>
                      <a:pt x="3" y="62"/>
                    </a:lnTo>
                    <a:lnTo>
                      <a:pt x="0" y="56"/>
                    </a:lnTo>
                    <a:lnTo>
                      <a:pt x="0" y="49"/>
                    </a:lnTo>
                    <a:lnTo>
                      <a:pt x="0" y="46"/>
                    </a:lnTo>
                    <a:lnTo>
                      <a:pt x="3" y="41"/>
                    </a:lnTo>
                    <a:lnTo>
                      <a:pt x="12" y="35"/>
                    </a:lnTo>
                    <a:lnTo>
                      <a:pt x="24" y="27"/>
                    </a:lnTo>
                    <a:lnTo>
                      <a:pt x="36" y="18"/>
                    </a:lnTo>
                    <a:lnTo>
                      <a:pt x="50" y="9"/>
                    </a:lnTo>
                    <a:lnTo>
                      <a:pt x="62" y="3"/>
                    </a:lnTo>
                    <a:lnTo>
                      <a:pt x="76" y="0"/>
                    </a:lnTo>
                    <a:lnTo>
                      <a:pt x="87" y="0"/>
                    </a:lnTo>
                    <a:lnTo>
                      <a:pt x="103" y="0"/>
                    </a:lnTo>
                    <a:lnTo>
                      <a:pt x="120" y="3"/>
                    </a:lnTo>
                    <a:lnTo>
                      <a:pt x="138" y="9"/>
                    </a:lnTo>
                    <a:lnTo>
                      <a:pt x="146" y="11"/>
                    </a:lnTo>
                    <a:lnTo>
                      <a:pt x="152" y="11"/>
                    </a:lnTo>
                    <a:lnTo>
                      <a:pt x="159" y="14"/>
                    </a:lnTo>
                    <a:lnTo>
                      <a:pt x="167" y="14"/>
                    </a:lnTo>
                    <a:lnTo>
                      <a:pt x="170" y="18"/>
                    </a:lnTo>
                    <a:lnTo>
                      <a:pt x="178" y="21"/>
                    </a:lnTo>
                    <a:lnTo>
                      <a:pt x="184" y="27"/>
                    </a:lnTo>
                    <a:lnTo>
                      <a:pt x="190" y="32"/>
                    </a:lnTo>
                    <a:close/>
                  </a:path>
                </a:pathLst>
              </a:custGeom>
              <a:solidFill>
                <a:srgbClr val="9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9" name="Freeform 160"/>
              <p:cNvSpPr>
                <a:spLocks/>
              </p:cNvSpPr>
              <p:nvPr/>
            </p:nvSpPr>
            <p:spPr bwMode="auto">
              <a:xfrm>
                <a:off x="4752" y="2447"/>
                <a:ext cx="72" cy="78"/>
              </a:xfrm>
              <a:custGeom>
                <a:avLst/>
                <a:gdLst>
                  <a:gd name="T0" fmla="*/ 170 w 215"/>
                  <a:gd name="T1" fmla="*/ 32 h 234"/>
                  <a:gd name="T2" fmla="*/ 170 w 215"/>
                  <a:gd name="T3" fmla="*/ 50 h 234"/>
                  <a:gd name="T4" fmla="*/ 164 w 215"/>
                  <a:gd name="T5" fmla="*/ 67 h 234"/>
                  <a:gd name="T6" fmla="*/ 162 w 215"/>
                  <a:gd name="T7" fmla="*/ 82 h 234"/>
                  <a:gd name="T8" fmla="*/ 170 w 215"/>
                  <a:gd name="T9" fmla="*/ 99 h 234"/>
                  <a:gd name="T10" fmla="*/ 185 w 215"/>
                  <a:gd name="T11" fmla="*/ 128 h 234"/>
                  <a:gd name="T12" fmla="*/ 197 w 215"/>
                  <a:gd name="T13" fmla="*/ 161 h 234"/>
                  <a:gd name="T14" fmla="*/ 212 w 215"/>
                  <a:gd name="T15" fmla="*/ 201 h 234"/>
                  <a:gd name="T16" fmla="*/ 215 w 215"/>
                  <a:gd name="T17" fmla="*/ 225 h 234"/>
                  <a:gd name="T18" fmla="*/ 208 w 215"/>
                  <a:gd name="T19" fmla="*/ 231 h 234"/>
                  <a:gd name="T20" fmla="*/ 205 w 215"/>
                  <a:gd name="T21" fmla="*/ 234 h 234"/>
                  <a:gd name="T22" fmla="*/ 202 w 215"/>
                  <a:gd name="T23" fmla="*/ 228 h 234"/>
                  <a:gd name="T24" fmla="*/ 191 w 215"/>
                  <a:gd name="T25" fmla="*/ 210 h 234"/>
                  <a:gd name="T26" fmla="*/ 173 w 215"/>
                  <a:gd name="T27" fmla="*/ 196 h 234"/>
                  <a:gd name="T28" fmla="*/ 153 w 215"/>
                  <a:gd name="T29" fmla="*/ 190 h 234"/>
                  <a:gd name="T30" fmla="*/ 127 w 215"/>
                  <a:gd name="T31" fmla="*/ 183 h 234"/>
                  <a:gd name="T32" fmla="*/ 100 w 215"/>
                  <a:gd name="T33" fmla="*/ 175 h 234"/>
                  <a:gd name="T34" fmla="*/ 78 w 215"/>
                  <a:gd name="T35" fmla="*/ 172 h 234"/>
                  <a:gd name="T36" fmla="*/ 54 w 215"/>
                  <a:gd name="T37" fmla="*/ 169 h 234"/>
                  <a:gd name="T38" fmla="*/ 33 w 215"/>
                  <a:gd name="T39" fmla="*/ 161 h 234"/>
                  <a:gd name="T40" fmla="*/ 16 w 215"/>
                  <a:gd name="T41" fmla="*/ 143 h 234"/>
                  <a:gd name="T42" fmla="*/ 7 w 215"/>
                  <a:gd name="T43" fmla="*/ 123 h 234"/>
                  <a:gd name="T44" fmla="*/ 7 w 215"/>
                  <a:gd name="T45" fmla="*/ 102 h 234"/>
                  <a:gd name="T46" fmla="*/ 10 w 215"/>
                  <a:gd name="T47" fmla="*/ 82 h 234"/>
                  <a:gd name="T48" fmla="*/ 7 w 215"/>
                  <a:gd name="T49" fmla="*/ 58 h 234"/>
                  <a:gd name="T50" fmla="*/ 0 w 215"/>
                  <a:gd name="T51" fmla="*/ 43 h 234"/>
                  <a:gd name="T52" fmla="*/ 0 w 215"/>
                  <a:gd name="T53" fmla="*/ 37 h 234"/>
                  <a:gd name="T54" fmla="*/ 10 w 215"/>
                  <a:gd name="T55" fmla="*/ 29 h 234"/>
                  <a:gd name="T56" fmla="*/ 33 w 215"/>
                  <a:gd name="T57" fmla="*/ 15 h 234"/>
                  <a:gd name="T58" fmla="*/ 57 w 215"/>
                  <a:gd name="T59" fmla="*/ 2 h 234"/>
                  <a:gd name="T60" fmla="*/ 80 w 215"/>
                  <a:gd name="T61" fmla="*/ 0 h 234"/>
                  <a:gd name="T62" fmla="*/ 106 w 215"/>
                  <a:gd name="T63" fmla="*/ 5 h 234"/>
                  <a:gd name="T64" fmla="*/ 129 w 215"/>
                  <a:gd name="T65" fmla="*/ 12 h 234"/>
                  <a:gd name="T66" fmla="*/ 141 w 215"/>
                  <a:gd name="T67" fmla="*/ 15 h 234"/>
                  <a:gd name="T68" fmla="*/ 153 w 215"/>
                  <a:gd name="T69" fmla="*/ 18 h 234"/>
                  <a:gd name="T70" fmla="*/ 164 w 215"/>
                  <a:gd name="T71" fmla="*/ 23 h 2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15" h="234">
                    <a:moveTo>
                      <a:pt x="170" y="26"/>
                    </a:moveTo>
                    <a:lnTo>
                      <a:pt x="170" y="32"/>
                    </a:lnTo>
                    <a:lnTo>
                      <a:pt x="173" y="40"/>
                    </a:lnTo>
                    <a:lnTo>
                      <a:pt x="170" y="50"/>
                    </a:lnTo>
                    <a:lnTo>
                      <a:pt x="170" y="56"/>
                    </a:lnTo>
                    <a:lnTo>
                      <a:pt x="164" y="67"/>
                    </a:lnTo>
                    <a:lnTo>
                      <a:pt x="164" y="72"/>
                    </a:lnTo>
                    <a:lnTo>
                      <a:pt x="162" y="82"/>
                    </a:lnTo>
                    <a:lnTo>
                      <a:pt x="164" y="85"/>
                    </a:lnTo>
                    <a:lnTo>
                      <a:pt x="170" y="99"/>
                    </a:lnTo>
                    <a:lnTo>
                      <a:pt x="176" y="113"/>
                    </a:lnTo>
                    <a:lnTo>
                      <a:pt x="185" y="128"/>
                    </a:lnTo>
                    <a:lnTo>
                      <a:pt x="191" y="143"/>
                    </a:lnTo>
                    <a:lnTo>
                      <a:pt x="197" y="161"/>
                    </a:lnTo>
                    <a:lnTo>
                      <a:pt x="205" y="180"/>
                    </a:lnTo>
                    <a:lnTo>
                      <a:pt x="212" y="201"/>
                    </a:lnTo>
                    <a:lnTo>
                      <a:pt x="215" y="221"/>
                    </a:lnTo>
                    <a:lnTo>
                      <a:pt x="215" y="225"/>
                    </a:lnTo>
                    <a:lnTo>
                      <a:pt x="212" y="228"/>
                    </a:lnTo>
                    <a:lnTo>
                      <a:pt x="208" y="231"/>
                    </a:lnTo>
                    <a:lnTo>
                      <a:pt x="208" y="234"/>
                    </a:lnTo>
                    <a:lnTo>
                      <a:pt x="205" y="234"/>
                    </a:lnTo>
                    <a:lnTo>
                      <a:pt x="205" y="231"/>
                    </a:lnTo>
                    <a:lnTo>
                      <a:pt x="202" y="228"/>
                    </a:lnTo>
                    <a:lnTo>
                      <a:pt x="200" y="221"/>
                    </a:lnTo>
                    <a:lnTo>
                      <a:pt x="191" y="210"/>
                    </a:lnTo>
                    <a:lnTo>
                      <a:pt x="183" y="201"/>
                    </a:lnTo>
                    <a:lnTo>
                      <a:pt x="173" y="196"/>
                    </a:lnTo>
                    <a:lnTo>
                      <a:pt x="164" y="193"/>
                    </a:lnTo>
                    <a:lnTo>
                      <a:pt x="153" y="190"/>
                    </a:lnTo>
                    <a:lnTo>
                      <a:pt x="141" y="187"/>
                    </a:lnTo>
                    <a:lnTo>
                      <a:pt x="127" y="183"/>
                    </a:lnTo>
                    <a:lnTo>
                      <a:pt x="113" y="178"/>
                    </a:lnTo>
                    <a:lnTo>
                      <a:pt x="100" y="175"/>
                    </a:lnTo>
                    <a:lnTo>
                      <a:pt x="89" y="175"/>
                    </a:lnTo>
                    <a:lnTo>
                      <a:pt x="78" y="172"/>
                    </a:lnTo>
                    <a:lnTo>
                      <a:pt x="65" y="169"/>
                    </a:lnTo>
                    <a:lnTo>
                      <a:pt x="54" y="169"/>
                    </a:lnTo>
                    <a:lnTo>
                      <a:pt x="43" y="164"/>
                    </a:lnTo>
                    <a:lnTo>
                      <a:pt x="33" y="161"/>
                    </a:lnTo>
                    <a:lnTo>
                      <a:pt x="27" y="155"/>
                    </a:lnTo>
                    <a:lnTo>
                      <a:pt x="16" y="143"/>
                    </a:lnTo>
                    <a:lnTo>
                      <a:pt x="10" y="131"/>
                    </a:lnTo>
                    <a:lnTo>
                      <a:pt x="7" y="123"/>
                    </a:lnTo>
                    <a:lnTo>
                      <a:pt x="7" y="110"/>
                    </a:lnTo>
                    <a:lnTo>
                      <a:pt x="7" y="102"/>
                    </a:lnTo>
                    <a:lnTo>
                      <a:pt x="10" y="91"/>
                    </a:lnTo>
                    <a:lnTo>
                      <a:pt x="10" y="82"/>
                    </a:lnTo>
                    <a:lnTo>
                      <a:pt x="10" y="67"/>
                    </a:lnTo>
                    <a:lnTo>
                      <a:pt x="7" y="58"/>
                    </a:lnTo>
                    <a:lnTo>
                      <a:pt x="3" y="50"/>
                    </a:lnTo>
                    <a:lnTo>
                      <a:pt x="0" y="43"/>
                    </a:lnTo>
                    <a:lnTo>
                      <a:pt x="0" y="40"/>
                    </a:lnTo>
                    <a:lnTo>
                      <a:pt x="0" y="37"/>
                    </a:lnTo>
                    <a:lnTo>
                      <a:pt x="3" y="35"/>
                    </a:lnTo>
                    <a:lnTo>
                      <a:pt x="10" y="29"/>
                    </a:lnTo>
                    <a:lnTo>
                      <a:pt x="22" y="23"/>
                    </a:lnTo>
                    <a:lnTo>
                      <a:pt x="33" y="15"/>
                    </a:lnTo>
                    <a:lnTo>
                      <a:pt x="45" y="5"/>
                    </a:lnTo>
                    <a:lnTo>
                      <a:pt x="57" y="2"/>
                    </a:lnTo>
                    <a:lnTo>
                      <a:pt x="68" y="0"/>
                    </a:lnTo>
                    <a:lnTo>
                      <a:pt x="80" y="0"/>
                    </a:lnTo>
                    <a:lnTo>
                      <a:pt x="92" y="2"/>
                    </a:lnTo>
                    <a:lnTo>
                      <a:pt x="106" y="5"/>
                    </a:lnTo>
                    <a:lnTo>
                      <a:pt x="124" y="12"/>
                    </a:lnTo>
                    <a:lnTo>
                      <a:pt x="129" y="12"/>
                    </a:lnTo>
                    <a:lnTo>
                      <a:pt x="135" y="15"/>
                    </a:lnTo>
                    <a:lnTo>
                      <a:pt x="141" y="15"/>
                    </a:lnTo>
                    <a:lnTo>
                      <a:pt x="148" y="15"/>
                    </a:lnTo>
                    <a:lnTo>
                      <a:pt x="153" y="18"/>
                    </a:lnTo>
                    <a:lnTo>
                      <a:pt x="159" y="21"/>
                    </a:lnTo>
                    <a:lnTo>
                      <a:pt x="164" y="23"/>
                    </a:lnTo>
                    <a:lnTo>
                      <a:pt x="170" y="26"/>
                    </a:lnTo>
                    <a:close/>
                  </a:path>
                </a:pathLst>
              </a:custGeom>
              <a:solidFill>
                <a:srgbClr val="8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0" name="Freeform 161"/>
              <p:cNvSpPr>
                <a:spLocks/>
              </p:cNvSpPr>
              <p:nvPr/>
            </p:nvSpPr>
            <p:spPr bwMode="auto">
              <a:xfrm>
                <a:off x="4757" y="2450"/>
                <a:ext cx="62" cy="65"/>
              </a:xfrm>
              <a:custGeom>
                <a:avLst/>
                <a:gdLst>
                  <a:gd name="T0" fmla="*/ 146 w 186"/>
                  <a:gd name="T1" fmla="*/ 28 h 195"/>
                  <a:gd name="T2" fmla="*/ 146 w 186"/>
                  <a:gd name="T3" fmla="*/ 44 h 195"/>
                  <a:gd name="T4" fmla="*/ 143 w 186"/>
                  <a:gd name="T5" fmla="*/ 58 h 195"/>
                  <a:gd name="T6" fmla="*/ 140 w 186"/>
                  <a:gd name="T7" fmla="*/ 73 h 195"/>
                  <a:gd name="T8" fmla="*/ 148 w 186"/>
                  <a:gd name="T9" fmla="*/ 87 h 195"/>
                  <a:gd name="T10" fmla="*/ 164 w 186"/>
                  <a:gd name="T11" fmla="*/ 111 h 195"/>
                  <a:gd name="T12" fmla="*/ 175 w 186"/>
                  <a:gd name="T13" fmla="*/ 139 h 195"/>
                  <a:gd name="T14" fmla="*/ 184 w 186"/>
                  <a:gd name="T15" fmla="*/ 169 h 195"/>
                  <a:gd name="T16" fmla="*/ 184 w 186"/>
                  <a:gd name="T17" fmla="*/ 190 h 195"/>
                  <a:gd name="T18" fmla="*/ 181 w 186"/>
                  <a:gd name="T19" fmla="*/ 192 h 195"/>
                  <a:gd name="T20" fmla="*/ 178 w 186"/>
                  <a:gd name="T21" fmla="*/ 195 h 195"/>
                  <a:gd name="T22" fmla="*/ 172 w 186"/>
                  <a:gd name="T23" fmla="*/ 187 h 195"/>
                  <a:gd name="T24" fmla="*/ 157 w 186"/>
                  <a:gd name="T25" fmla="*/ 169 h 195"/>
                  <a:gd name="T26" fmla="*/ 140 w 186"/>
                  <a:gd name="T27" fmla="*/ 160 h 195"/>
                  <a:gd name="T28" fmla="*/ 116 w 186"/>
                  <a:gd name="T29" fmla="*/ 157 h 195"/>
                  <a:gd name="T30" fmla="*/ 90 w 186"/>
                  <a:gd name="T31" fmla="*/ 152 h 195"/>
                  <a:gd name="T32" fmla="*/ 73 w 186"/>
                  <a:gd name="T33" fmla="*/ 146 h 195"/>
                  <a:gd name="T34" fmla="*/ 52 w 186"/>
                  <a:gd name="T35" fmla="*/ 139 h 195"/>
                  <a:gd name="T36" fmla="*/ 32 w 186"/>
                  <a:gd name="T37" fmla="*/ 134 h 195"/>
                  <a:gd name="T38" fmla="*/ 17 w 186"/>
                  <a:gd name="T39" fmla="*/ 128 h 195"/>
                  <a:gd name="T40" fmla="*/ 3 w 186"/>
                  <a:gd name="T41" fmla="*/ 108 h 195"/>
                  <a:gd name="T42" fmla="*/ 0 w 186"/>
                  <a:gd name="T43" fmla="*/ 90 h 195"/>
                  <a:gd name="T44" fmla="*/ 3 w 186"/>
                  <a:gd name="T45" fmla="*/ 73 h 195"/>
                  <a:gd name="T46" fmla="*/ 6 w 186"/>
                  <a:gd name="T47" fmla="*/ 52 h 195"/>
                  <a:gd name="T48" fmla="*/ 0 w 186"/>
                  <a:gd name="T49" fmla="*/ 38 h 195"/>
                  <a:gd name="T50" fmla="*/ 0 w 186"/>
                  <a:gd name="T51" fmla="*/ 31 h 195"/>
                  <a:gd name="T52" fmla="*/ 3 w 186"/>
                  <a:gd name="T53" fmla="*/ 26 h 195"/>
                  <a:gd name="T54" fmla="*/ 17 w 186"/>
                  <a:gd name="T55" fmla="*/ 14 h 195"/>
                  <a:gd name="T56" fmla="*/ 35 w 186"/>
                  <a:gd name="T57" fmla="*/ 3 h 195"/>
                  <a:gd name="T58" fmla="*/ 55 w 186"/>
                  <a:gd name="T59" fmla="*/ 0 h 195"/>
                  <a:gd name="T60" fmla="*/ 78 w 186"/>
                  <a:gd name="T61" fmla="*/ 3 h 195"/>
                  <a:gd name="T62" fmla="*/ 102 w 186"/>
                  <a:gd name="T63" fmla="*/ 9 h 195"/>
                  <a:gd name="T64" fmla="*/ 113 w 186"/>
                  <a:gd name="T65" fmla="*/ 12 h 195"/>
                  <a:gd name="T66" fmla="*/ 125 w 186"/>
                  <a:gd name="T67" fmla="*/ 14 h 195"/>
                  <a:gd name="T68" fmla="*/ 134 w 186"/>
                  <a:gd name="T69" fmla="*/ 17 h 195"/>
                  <a:gd name="T70" fmla="*/ 143 w 186"/>
                  <a:gd name="T71" fmla="*/ 23 h 1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86" h="195">
                    <a:moveTo>
                      <a:pt x="143" y="23"/>
                    </a:moveTo>
                    <a:lnTo>
                      <a:pt x="146" y="28"/>
                    </a:lnTo>
                    <a:lnTo>
                      <a:pt x="146" y="34"/>
                    </a:lnTo>
                    <a:lnTo>
                      <a:pt x="146" y="44"/>
                    </a:lnTo>
                    <a:lnTo>
                      <a:pt x="143" y="49"/>
                    </a:lnTo>
                    <a:lnTo>
                      <a:pt x="143" y="58"/>
                    </a:lnTo>
                    <a:lnTo>
                      <a:pt x="140" y="63"/>
                    </a:lnTo>
                    <a:lnTo>
                      <a:pt x="140" y="73"/>
                    </a:lnTo>
                    <a:lnTo>
                      <a:pt x="143" y="76"/>
                    </a:lnTo>
                    <a:lnTo>
                      <a:pt x="148" y="87"/>
                    </a:lnTo>
                    <a:lnTo>
                      <a:pt x="154" y="98"/>
                    </a:lnTo>
                    <a:lnTo>
                      <a:pt x="164" y="111"/>
                    </a:lnTo>
                    <a:lnTo>
                      <a:pt x="169" y="125"/>
                    </a:lnTo>
                    <a:lnTo>
                      <a:pt x="175" y="139"/>
                    </a:lnTo>
                    <a:lnTo>
                      <a:pt x="181" y="155"/>
                    </a:lnTo>
                    <a:lnTo>
                      <a:pt x="184" y="169"/>
                    </a:lnTo>
                    <a:lnTo>
                      <a:pt x="186" y="187"/>
                    </a:lnTo>
                    <a:lnTo>
                      <a:pt x="184" y="190"/>
                    </a:lnTo>
                    <a:lnTo>
                      <a:pt x="181" y="190"/>
                    </a:lnTo>
                    <a:lnTo>
                      <a:pt x="181" y="192"/>
                    </a:lnTo>
                    <a:lnTo>
                      <a:pt x="181" y="195"/>
                    </a:lnTo>
                    <a:lnTo>
                      <a:pt x="178" y="195"/>
                    </a:lnTo>
                    <a:lnTo>
                      <a:pt x="175" y="190"/>
                    </a:lnTo>
                    <a:lnTo>
                      <a:pt x="172" y="187"/>
                    </a:lnTo>
                    <a:lnTo>
                      <a:pt x="164" y="178"/>
                    </a:lnTo>
                    <a:lnTo>
                      <a:pt x="157" y="169"/>
                    </a:lnTo>
                    <a:lnTo>
                      <a:pt x="148" y="166"/>
                    </a:lnTo>
                    <a:lnTo>
                      <a:pt x="140" y="160"/>
                    </a:lnTo>
                    <a:lnTo>
                      <a:pt x="129" y="160"/>
                    </a:lnTo>
                    <a:lnTo>
                      <a:pt x="116" y="157"/>
                    </a:lnTo>
                    <a:lnTo>
                      <a:pt x="105" y="155"/>
                    </a:lnTo>
                    <a:lnTo>
                      <a:pt x="90" y="152"/>
                    </a:lnTo>
                    <a:lnTo>
                      <a:pt x="81" y="149"/>
                    </a:lnTo>
                    <a:lnTo>
                      <a:pt x="73" y="146"/>
                    </a:lnTo>
                    <a:lnTo>
                      <a:pt x="62" y="143"/>
                    </a:lnTo>
                    <a:lnTo>
                      <a:pt x="52" y="139"/>
                    </a:lnTo>
                    <a:lnTo>
                      <a:pt x="41" y="136"/>
                    </a:lnTo>
                    <a:lnTo>
                      <a:pt x="32" y="134"/>
                    </a:lnTo>
                    <a:lnTo>
                      <a:pt x="22" y="131"/>
                    </a:lnTo>
                    <a:lnTo>
                      <a:pt x="17" y="128"/>
                    </a:lnTo>
                    <a:lnTo>
                      <a:pt x="6" y="119"/>
                    </a:lnTo>
                    <a:lnTo>
                      <a:pt x="3" y="108"/>
                    </a:lnTo>
                    <a:lnTo>
                      <a:pt x="0" y="98"/>
                    </a:lnTo>
                    <a:lnTo>
                      <a:pt x="0" y="90"/>
                    </a:lnTo>
                    <a:lnTo>
                      <a:pt x="0" y="82"/>
                    </a:lnTo>
                    <a:lnTo>
                      <a:pt x="3" y="73"/>
                    </a:lnTo>
                    <a:lnTo>
                      <a:pt x="3" y="63"/>
                    </a:lnTo>
                    <a:lnTo>
                      <a:pt x="6" y="52"/>
                    </a:lnTo>
                    <a:lnTo>
                      <a:pt x="3" y="44"/>
                    </a:lnTo>
                    <a:lnTo>
                      <a:pt x="0" y="38"/>
                    </a:lnTo>
                    <a:lnTo>
                      <a:pt x="0" y="34"/>
                    </a:lnTo>
                    <a:lnTo>
                      <a:pt x="0" y="31"/>
                    </a:lnTo>
                    <a:lnTo>
                      <a:pt x="0" y="28"/>
                    </a:lnTo>
                    <a:lnTo>
                      <a:pt x="3" y="26"/>
                    </a:lnTo>
                    <a:lnTo>
                      <a:pt x="8" y="20"/>
                    </a:lnTo>
                    <a:lnTo>
                      <a:pt x="17" y="14"/>
                    </a:lnTo>
                    <a:lnTo>
                      <a:pt x="27" y="9"/>
                    </a:lnTo>
                    <a:lnTo>
                      <a:pt x="35" y="3"/>
                    </a:lnTo>
                    <a:lnTo>
                      <a:pt x="46" y="3"/>
                    </a:lnTo>
                    <a:lnTo>
                      <a:pt x="55" y="0"/>
                    </a:lnTo>
                    <a:lnTo>
                      <a:pt x="67" y="0"/>
                    </a:lnTo>
                    <a:lnTo>
                      <a:pt x="78" y="3"/>
                    </a:lnTo>
                    <a:lnTo>
                      <a:pt x="90" y="6"/>
                    </a:lnTo>
                    <a:lnTo>
                      <a:pt x="102" y="9"/>
                    </a:lnTo>
                    <a:lnTo>
                      <a:pt x="108" y="12"/>
                    </a:lnTo>
                    <a:lnTo>
                      <a:pt x="113" y="12"/>
                    </a:lnTo>
                    <a:lnTo>
                      <a:pt x="119" y="14"/>
                    </a:lnTo>
                    <a:lnTo>
                      <a:pt x="125" y="14"/>
                    </a:lnTo>
                    <a:lnTo>
                      <a:pt x="129" y="17"/>
                    </a:lnTo>
                    <a:lnTo>
                      <a:pt x="134" y="17"/>
                    </a:lnTo>
                    <a:lnTo>
                      <a:pt x="137" y="20"/>
                    </a:lnTo>
                    <a:lnTo>
                      <a:pt x="143" y="23"/>
                    </a:lnTo>
                    <a:close/>
                  </a:path>
                </a:pathLst>
              </a:custGeom>
              <a:solidFill>
                <a:srgbClr val="7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1" name="Freeform 162"/>
              <p:cNvSpPr>
                <a:spLocks/>
              </p:cNvSpPr>
              <p:nvPr/>
            </p:nvSpPr>
            <p:spPr bwMode="auto">
              <a:xfrm>
                <a:off x="4761" y="2452"/>
                <a:ext cx="56" cy="54"/>
              </a:xfrm>
              <a:custGeom>
                <a:avLst/>
                <a:gdLst>
                  <a:gd name="T0" fmla="*/ 129 w 167"/>
                  <a:gd name="T1" fmla="*/ 28 h 163"/>
                  <a:gd name="T2" fmla="*/ 129 w 167"/>
                  <a:gd name="T3" fmla="*/ 41 h 163"/>
                  <a:gd name="T4" fmla="*/ 126 w 167"/>
                  <a:gd name="T5" fmla="*/ 52 h 163"/>
                  <a:gd name="T6" fmla="*/ 123 w 167"/>
                  <a:gd name="T7" fmla="*/ 60 h 163"/>
                  <a:gd name="T8" fmla="*/ 129 w 167"/>
                  <a:gd name="T9" fmla="*/ 76 h 163"/>
                  <a:gd name="T10" fmla="*/ 143 w 167"/>
                  <a:gd name="T11" fmla="*/ 95 h 163"/>
                  <a:gd name="T12" fmla="*/ 156 w 167"/>
                  <a:gd name="T13" fmla="*/ 119 h 163"/>
                  <a:gd name="T14" fmla="*/ 164 w 167"/>
                  <a:gd name="T15" fmla="*/ 143 h 163"/>
                  <a:gd name="T16" fmla="*/ 161 w 167"/>
                  <a:gd name="T17" fmla="*/ 160 h 163"/>
                  <a:gd name="T18" fmla="*/ 156 w 167"/>
                  <a:gd name="T19" fmla="*/ 163 h 163"/>
                  <a:gd name="T20" fmla="*/ 149 w 167"/>
                  <a:gd name="T21" fmla="*/ 163 h 163"/>
                  <a:gd name="T22" fmla="*/ 143 w 167"/>
                  <a:gd name="T23" fmla="*/ 157 h 163"/>
                  <a:gd name="T24" fmla="*/ 132 w 167"/>
                  <a:gd name="T25" fmla="*/ 140 h 163"/>
                  <a:gd name="T26" fmla="*/ 118 w 167"/>
                  <a:gd name="T27" fmla="*/ 133 h 163"/>
                  <a:gd name="T28" fmla="*/ 100 w 167"/>
                  <a:gd name="T29" fmla="*/ 128 h 163"/>
                  <a:gd name="T30" fmla="*/ 79 w 167"/>
                  <a:gd name="T31" fmla="*/ 122 h 163"/>
                  <a:gd name="T32" fmla="*/ 62 w 167"/>
                  <a:gd name="T33" fmla="*/ 119 h 163"/>
                  <a:gd name="T34" fmla="*/ 44 w 167"/>
                  <a:gd name="T35" fmla="*/ 116 h 163"/>
                  <a:gd name="T36" fmla="*/ 27 w 167"/>
                  <a:gd name="T37" fmla="*/ 111 h 163"/>
                  <a:gd name="T38" fmla="*/ 18 w 167"/>
                  <a:gd name="T39" fmla="*/ 98 h 163"/>
                  <a:gd name="T40" fmla="*/ 6 w 167"/>
                  <a:gd name="T41" fmla="*/ 84 h 163"/>
                  <a:gd name="T42" fmla="*/ 0 w 167"/>
                  <a:gd name="T43" fmla="*/ 70 h 163"/>
                  <a:gd name="T44" fmla="*/ 3 w 167"/>
                  <a:gd name="T45" fmla="*/ 57 h 163"/>
                  <a:gd name="T46" fmla="*/ 6 w 167"/>
                  <a:gd name="T47" fmla="*/ 41 h 163"/>
                  <a:gd name="T48" fmla="*/ 3 w 167"/>
                  <a:gd name="T49" fmla="*/ 28 h 163"/>
                  <a:gd name="T50" fmla="*/ 6 w 167"/>
                  <a:gd name="T51" fmla="*/ 22 h 163"/>
                  <a:gd name="T52" fmla="*/ 9 w 167"/>
                  <a:gd name="T53" fmla="*/ 20 h 163"/>
                  <a:gd name="T54" fmla="*/ 24 w 167"/>
                  <a:gd name="T55" fmla="*/ 11 h 163"/>
                  <a:gd name="T56" fmla="*/ 35 w 167"/>
                  <a:gd name="T57" fmla="*/ 3 h 163"/>
                  <a:gd name="T58" fmla="*/ 53 w 167"/>
                  <a:gd name="T59" fmla="*/ 0 h 163"/>
                  <a:gd name="T60" fmla="*/ 70 w 167"/>
                  <a:gd name="T61" fmla="*/ 0 h 163"/>
                  <a:gd name="T62" fmla="*/ 91 w 167"/>
                  <a:gd name="T63" fmla="*/ 8 h 163"/>
                  <a:gd name="T64" fmla="*/ 100 w 167"/>
                  <a:gd name="T65" fmla="*/ 11 h 163"/>
                  <a:gd name="T66" fmla="*/ 108 w 167"/>
                  <a:gd name="T67" fmla="*/ 17 h 163"/>
                  <a:gd name="T68" fmla="*/ 118 w 167"/>
                  <a:gd name="T69" fmla="*/ 20 h 163"/>
                  <a:gd name="T70" fmla="*/ 126 w 167"/>
                  <a:gd name="T71" fmla="*/ 22 h 1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67" h="163">
                    <a:moveTo>
                      <a:pt x="126" y="22"/>
                    </a:moveTo>
                    <a:lnTo>
                      <a:pt x="129" y="28"/>
                    </a:lnTo>
                    <a:lnTo>
                      <a:pt x="129" y="35"/>
                    </a:lnTo>
                    <a:lnTo>
                      <a:pt x="129" y="41"/>
                    </a:lnTo>
                    <a:lnTo>
                      <a:pt x="126" y="46"/>
                    </a:lnTo>
                    <a:lnTo>
                      <a:pt x="126" y="52"/>
                    </a:lnTo>
                    <a:lnTo>
                      <a:pt x="123" y="57"/>
                    </a:lnTo>
                    <a:lnTo>
                      <a:pt x="123" y="60"/>
                    </a:lnTo>
                    <a:lnTo>
                      <a:pt x="126" y="63"/>
                    </a:lnTo>
                    <a:lnTo>
                      <a:pt x="129" y="76"/>
                    </a:lnTo>
                    <a:lnTo>
                      <a:pt x="137" y="87"/>
                    </a:lnTo>
                    <a:lnTo>
                      <a:pt x="143" y="95"/>
                    </a:lnTo>
                    <a:lnTo>
                      <a:pt x="149" y="108"/>
                    </a:lnTo>
                    <a:lnTo>
                      <a:pt x="156" y="119"/>
                    </a:lnTo>
                    <a:lnTo>
                      <a:pt x="161" y="128"/>
                    </a:lnTo>
                    <a:lnTo>
                      <a:pt x="164" y="143"/>
                    </a:lnTo>
                    <a:lnTo>
                      <a:pt x="167" y="157"/>
                    </a:lnTo>
                    <a:lnTo>
                      <a:pt x="161" y="160"/>
                    </a:lnTo>
                    <a:lnTo>
                      <a:pt x="158" y="160"/>
                    </a:lnTo>
                    <a:lnTo>
                      <a:pt x="156" y="163"/>
                    </a:lnTo>
                    <a:lnTo>
                      <a:pt x="153" y="163"/>
                    </a:lnTo>
                    <a:lnTo>
                      <a:pt x="149" y="163"/>
                    </a:lnTo>
                    <a:lnTo>
                      <a:pt x="146" y="160"/>
                    </a:lnTo>
                    <a:lnTo>
                      <a:pt x="143" y="157"/>
                    </a:lnTo>
                    <a:lnTo>
                      <a:pt x="137" y="149"/>
                    </a:lnTo>
                    <a:lnTo>
                      <a:pt x="132" y="140"/>
                    </a:lnTo>
                    <a:lnTo>
                      <a:pt x="126" y="137"/>
                    </a:lnTo>
                    <a:lnTo>
                      <a:pt x="118" y="133"/>
                    </a:lnTo>
                    <a:lnTo>
                      <a:pt x="108" y="130"/>
                    </a:lnTo>
                    <a:lnTo>
                      <a:pt x="100" y="128"/>
                    </a:lnTo>
                    <a:lnTo>
                      <a:pt x="91" y="125"/>
                    </a:lnTo>
                    <a:lnTo>
                      <a:pt x="79" y="122"/>
                    </a:lnTo>
                    <a:lnTo>
                      <a:pt x="70" y="119"/>
                    </a:lnTo>
                    <a:lnTo>
                      <a:pt x="62" y="119"/>
                    </a:lnTo>
                    <a:lnTo>
                      <a:pt x="53" y="116"/>
                    </a:lnTo>
                    <a:lnTo>
                      <a:pt x="44" y="116"/>
                    </a:lnTo>
                    <a:lnTo>
                      <a:pt x="35" y="113"/>
                    </a:lnTo>
                    <a:lnTo>
                      <a:pt x="27" y="111"/>
                    </a:lnTo>
                    <a:lnTo>
                      <a:pt x="21" y="105"/>
                    </a:lnTo>
                    <a:lnTo>
                      <a:pt x="18" y="98"/>
                    </a:lnTo>
                    <a:lnTo>
                      <a:pt x="9" y="92"/>
                    </a:lnTo>
                    <a:lnTo>
                      <a:pt x="6" y="84"/>
                    </a:lnTo>
                    <a:lnTo>
                      <a:pt x="3" y="78"/>
                    </a:lnTo>
                    <a:lnTo>
                      <a:pt x="0" y="70"/>
                    </a:lnTo>
                    <a:lnTo>
                      <a:pt x="0" y="63"/>
                    </a:lnTo>
                    <a:lnTo>
                      <a:pt x="3" y="57"/>
                    </a:lnTo>
                    <a:lnTo>
                      <a:pt x="3" y="49"/>
                    </a:lnTo>
                    <a:lnTo>
                      <a:pt x="6" y="41"/>
                    </a:lnTo>
                    <a:lnTo>
                      <a:pt x="3" y="35"/>
                    </a:lnTo>
                    <a:lnTo>
                      <a:pt x="3" y="28"/>
                    </a:lnTo>
                    <a:lnTo>
                      <a:pt x="3" y="25"/>
                    </a:lnTo>
                    <a:lnTo>
                      <a:pt x="6" y="22"/>
                    </a:lnTo>
                    <a:lnTo>
                      <a:pt x="6" y="20"/>
                    </a:lnTo>
                    <a:lnTo>
                      <a:pt x="9" y="20"/>
                    </a:lnTo>
                    <a:lnTo>
                      <a:pt x="16" y="17"/>
                    </a:lnTo>
                    <a:lnTo>
                      <a:pt x="24" y="11"/>
                    </a:lnTo>
                    <a:lnTo>
                      <a:pt x="30" y="8"/>
                    </a:lnTo>
                    <a:lnTo>
                      <a:pt x="35" y="3"/>
                    </a:lnTo>
                    <a:lnTo>
                      <a:pt x="44" y="0"/>
                    </a:lnTo>
                    <a:lnTo>
                      <a:pt x="53" y="0"/>
                    </a:lnTo>
                    <a:lnTo>
                      <a:pt x="62" y="0"/>
                    </a:lnTo>
                    <a:lnTo>
                      <a:pt x="70" y="0"/>
                    </a:lnTo>
                    <a:lnTo>
                      <a:pt x="79" y="6"/>
                    </a:lnTo>
                    <a:lnTo>
                      <a:pt x="91" y="8"/>
                    </a:lnTo>
                    <a:lnTo>
                      <a:pt x="94" y="11"/>
                    </a:lnTo>
                    <a:lnTo>
                      <a:pt x="100" y="11"/>
                    </a:lnTo>
                    <a:lnTo>
                      <a:pt x="102" y="14"/>
                    </a:lnTo>
                    <a:lnTo>
                      <a:pt x="108" y="17"/>
                    </a:lnTo>
                    <a:lnTo>
                      <a:pt x="111" y="17"/>
                    </a:lnTo>
                    <a:lnTo>
                      <a:pt x="118" y="20"/>
                    </a:lnTo>
                    <a:lnTo>
                      <a:pt x="121" y="22"/>
                    </a:lnTo>
                    <a:lnTo>
                      <a:pt x="126" y="22"/>
                    </a:lnTo>
                    <a:close/>
                  </a:path>
                </a:pathLst>
              </a:custGeom>
              <a:solidFill>
                <a:srgbClr val="6B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2" name="Freeform 163"/>
              <p:cNvSpPr>
                <a:spLocks/>
              </p:cNvSpPr>
              <p:nvPr/>
            </p:nvSpPr>
            <p:spPr bwMode="auto">
              <a:xfrm>
                <a:off x="4765" y="2455"/>
                <a:ext cx="46" cy="41"/>
              </a:xfrm>
              <a:custGeom>
                <a:avLst/>
                <a:gdLst>
                  <a:gd name="T0" fmla="*/ 107 w 138"/>
                  <a:gd name="T1" fmla="*/ 24 h 122"/>
                  <a:gd name="T2" fmla="*/ 110 w 138"/>
                  <a:gd name="T3" fmla="*/ 32 h 122"/>
                  <a:gd name="T4" fmla="*/ 107 w 138"/>
                  <a:gd name="T5" fmla="*/ 41 h 122"/>
                  <a:gd name="T6" fmla="*/ 107 w 138"/>
                  <a:gd name="T7" fmla="*/ 49 h 122"/>
                  <a:gd name="T8" fmla="*/ 112 w 138"/>
                  <a:gd name="T9" fmla="*/ 62 h 122"/>
                  <a:gd name="T10" fmla="*/ 124 w 138"/>
                  <a:gd name="T11" fmla="*/ 73 h 122"/>
                  <a:gd name="T12" fmla="*/ 132 w 138"/>
                  <a:gd name="T13" fmla="*/ 91 h 122"/>
                  <a:gd name="T14" fmla="*/ 138 w 138"/>
                  <a:gd name="T15" fmla="*/ 108 h 122"/>
                  <a:gd name="T16" fmla="*/ 132 w 138"/>
                  <a:gd name="T17" fmla="*/ 119 h 122"/>
                  <a:gd name="T18" fmla="*/ 126 w 138"/>
                  <a:gd name="T19" fmla="*/ 122 h 122"/>
                  <a:gd name="T20" fmla="*/ 121 w 138"/>
                  <a:gd name="T21" fmla="*/ 119 h 122"/>
                  <a:gd name="T22" fmla="*/ 115 w 138"/>
                  <a:gd name="T23" fmla="*/ 111 h 122"/>
                  <a:gd name="T24" fmla="*/ 103 w 138"/>
                  <a:gd name="T25" fmla="*/ 105 h 122"/>
                  <a:gd name="T26" fmla="*/ 89 w 138"/>
                  <a:gd name="T27" fmla="*/ 102 h 122"/>
                  <a:gd name="T28" fmla="*/ 72 w 138"/>
                  <a:gd name="T29" fmla="*/ 100 h 122"/>
                  <a:gd name="T30" fmla="*/ 56 w 138"/>
                  <a:gd name="T31" fmla="*/ 91 h 122"/>
                  <a:gd name="T32" fmla="*/ 42 w 138"/>
                  <a:gd name="T33" fmla="*/ 84 h 122"/>
                  <a:gd name="T34" fmla="*/ 27 w 138"/>
                  <a:gd name="T35" fmla="*/ 81 h 122"/>
                  <a:gd name="T36" fmla="*/ 16 w 138"/>
                  <a:gd name="T37" fmla="*/ 76 h 122"/>
                  <a:gd name="T38" fmla="*/ 7 w 138"/>
                  <a:gd name="T39" fmla="*/ 65 h 122"/>
                  <a:gd name="T40" fmla="*/ 0 w 138"/>
                  <a:gd name="T41" fmla="*/ 52 h 122"/>
                  <a:gd name="T42" fmla="*/ 0 w 138"/>
                  <a:gd name="T43" fmla="*/ 44 h 122"/>
                  <a:gd name="T44" fmla="*/ 5 w 138"/>
                  <a:gd name="T45" fmla="*/ 32 h 122"/>
                  <a:gd name="T46" fmla="*/ 7 w 138"/>
                  <a:gd name="T47" fmla="*/ 21 h 122"/>
                  <a:gd name="T48" fmla="*/ 7 w 138"/>
                  <a:gd name="T49" fmla="*/ 11 h 122"/>
                  <a:gd name="T50" fmla="*/ 13 w 138"/>
                  <a:gd name="T51" fmla="*/ 11 h 122"/>
                  <a:gd name="T52" fmla="*/ 21 w 138"/>
                  <a:gd name="T53" fmla="*/ 6 h 122"/>
                  <a:gd name="T54" fmla="*/ 33 w 138"/>
                  <a:gd name="T55" fmla="*/ 0 h 122"/>
                  <a:gd name="T56" fmla="*/ 48 w 138"/>
                  <a:gd name="T57" fmla="*/ 0 h 122"/>
                  <a:gd name="T58" fmla="*/ 62 w 138"/>
                  <a:gd name="T59" fmla="*/ 0 h 122"/>
                  <a:gd name="T60" fmla="*/ 80 w 138"/>
                  <a:gd name="T61" fmla="*/ 6 h 122"/>
                  <a:gd name="T62" fmla="*/ 86 w 138"/>
                  <a:gd name="T63" fmla="*/ 9 h 122"/>
                  <a:gd name="T64" fmla="*/ 91 w 138"/>
                  <a:gd name="T65" fmla="*/ 11 h 122"/>
                  <a:gd name="T66" fmla="*/ 97 w 138"/>
                  <a:gd name="T67" fmla="*/ 17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8" h="122">
                    <a:moveTo>
                      <a:pt x="103" y="17"/>
                    </a:moveTo>
                    <a:lnTo>
                      <a:pt x="107" y="24"/>
                    </a:lnTo>
                    <a:lnTo>
                      <a:pt x="110" y="27"/>
                    </a:lnTo>
                    <a:lnTo>
                      <a:pt x="110" y="32"/>
                    </a:lnTo>
                    <a:lnTo>
                      <a:pt x="110" y="35"/>
                    </a:lnTo>
                    <a:lnTo>
                      <a:pt x="107" y="41"/>
                    </a:lnTo>
                    <a:lnTo>
                      <a:pt x="107" y="46"/>
                    </a:lnTo>
                    <a:lnTo>
                      <a:pt x="107" y="49"/>
                    </a:lnTo>
                    <a:lnTo>
                      <a:pt x="110" y="52"/>
                    </a:lnTo>
                    <a:lnTo>
                      <a:pt x="112" y="62"/>
                    </a:lnTo>
                    <a:lnTo>
                      <a:pt x="118" y="67"/>
                    </a:lnTo>
                    <a:lnTo>
                      <a:pt x="124" y="73"/>
                    </a:lnTo>
                    <a:lnTo>
                      <a:pt x="129" y="81"/>
                    </a:lnTo>
                    <a:lnTo>
                      <a:pt x="132" y="91"/>
                    </a:lnTo>
                    <a:lnTo>
                      <a:pt x="135" y="97"/>
                    </a:lnTo>
                    <a:lnTo>
                      <a:pt x="138" y="108"/>
                    </a:lnTo>
                    <a:lnTo>
                      <a:pt x="138" y="117"/>
                    </a:lnTo>
                    <a:lnTo>
                      <a:pt x="132" y="119"/>
                    </a:lnTo>
                    <a:lnTo>
                      <a:pt x="129" y="122"/>
                    </a:lnTo>
                    <a:lnTo>
                      <a:pt x="126" y="122"/>
                    </a:lnTo>
                    <a:lnTo>
                      <a:pt x="124" y="122"/>
                    </a:lnTo>
                    <a:lnTo>
                      <a:pt x="121" y="119"/>
                    </a:lnTo>
                    <a:lnTo>
                      <a:pt x="121" y="117"/>
                    </a:lnTo>
                    <a:lnTo>
                      <a:pt x="115" y="111"/>
                    </a:lnTo>
                    <a:lnTo>
                      <a:pt x="110" y="108"/>
                    </a:lnTo>
                    <a:lnTo>
                      <a:pt x="103" y="105"/>
                    </a:lnTo>
                    <a:lnTo>
                      <a:pt x="94" y="102"/>
                    </a:lnTo>
                    <a:lnTo>
                      <a:pt x="89" y="102"/>
                    </a:lnTo>
                    <a:lnTo>
                      <a:pt x="80" y="100"/>
                    </a:lnTo>
                    <a:lnTo>
                      <a:pt x="72" y="100"/>
                    </a:lnTo>
                    <a:lnTo>
                      <a:pt x="62" y="94"/>
                    </a:lnTo>
                    <a:lnTo>
                      <a:pt x="56" y="91"/>
                    </a:lnTo>
                    <a:lnTo>
                      <a:pt x="48" y="87"/>
                    </a:lnTo>
                    <a:lnTo>
                      <a:pt x="42" y="84"/>
                    </a:lnTo>
                    <a:lnTo>
                      <a:pt x="33" y="81"/>
                    </a:lnTo>
                    <a:lnTo>
                      <a:pt x="27" y="81"/>
                    </a:lnTo>
                    <a:lnTo>
                      <a:pt x="21" y="79"/>
                    </a:lnTo>
                    <a:lnTo>
                      <a:pt x="16" y="76"/>
                    </a:lnTo>
                    <a:lnTo>
                      <a:pt x="13" y="70"/>
                    </a:lnTo>
                    <a:lnTo>
                      <a:pt x="7" y="65"/>
                    </a:lnTo>
                    <a:lnTo>
                      <a:pt x="0" y="59"/>
                    </a:lnTo>
                    <a:lnTo>
                      <a:pt x="0" y="52"/>
                    </a:lnTo>
                    <a:lnTo>
                      <a:pt x="0" y="46"/>
                    </a:lnTo>
                    <a:lnTo>
                      <a:pt x="0" y="44"/>
                    </a:lnTo>
                    <a:lnTo>
                      <a:pt x="5" y="38"/>
                    </a:lnTo>
                    <a:lnTo>
                      <a:pt x="5" y="32"/>
                    </a:lnTo>
                    <a:lnTo>
                      <a:pt x="7" y="24"/>
                    </a:lnTo>
                    <a:lnTo>
                      <a:pt x="7" y="21"/>
                    </a:lnTo>
                    <a:lnTo>
                      <a:pt x="7" y="14"/>
                    </a:lnTo>
                    <a:lnTo>
                      <a:pt x="7" y="11"/>
                    </a:lnTo>
                    <a:lnTo>
                      <a:pt x="10" y="11"/>
                    </a:lnTo>
                    <a:lnTo>
                      <a:pt x="13" y="11"/>
                    </a:lnTo>
                    <a:lnTo>
                      <a:pt x="16" y="9"/>
                    </a:lnTo>
                    <a:lnTo>
                      <a:pt x="21" y="6"/>
                    </a:lnTo>
                    <a:lnTo>
                      <a:pt x="27" y="3"/>
                    </a:lnTo>
                    <a:lnTo>
                      <a:pt x="33" y="0"/>
                    </a:lnTo>
                    <a:lnTo>
                      <a:pt x="40" y="0"/>
                    </a:lnTo>
                    <a:lnTo>
                      <a:pt x="48" y="0"/>
                    </a:lnTo>
                    <a:lnTo>
                      <a:pt x="54" y="0"/>
                    </a:lnTo>
                    <a:lnTo>
                      <a:pt x="62" y="0"/>
                    </a:lnTo>
                    <a:lnTo>
                      <a:pt x="68" y="3"/>
                    </a:lnTo>
                    <a:lnTo>
                      <a:pt x="80" y="6"/>
                    </a:lnTo>
                    <a:lnTo>
                      <a:pt x="83" y="9"/>
                    </a:lnTo>
                    <a:lnTo>
                      <a:pt x="86" y="9"/>
                    </a:lnTo>
                    <a:lnTo>
                      <a:pt x="89" y="9"/>
                    </a:lnTo>
                    <a:lnTo>
                      <a:pt x="91" y="11"/>
                    </a:lnTo>
                    <a:lnTo>
                      <a:pt x="94" y="14"/>
                    </a:lnTo>
                    <a:lnTo>
                      <a:pt x="97" y="17"/>
                    </a:lnTo>
                    <a:lnTo>
                      <a:pt x="103" y="17"/>
                    </a:lnTo>
                    <a:close/>
                  </a:path>
                </a:pathLst>
              </a:custGeom>
              <a:solidFill>
                <a:srgbClr val="6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3" name="Freeform 164"/>
              <p:cNvSpPr>
                <a:spLocks/>
              </p:cNvSpPr>
              <p:nvPr/>
            </p:nvSpPr>
            <p:spPr bwMode="auto">
              <a:xfrm>
                <a:off x="4769" y="2457"/>
                <a:ext cx="38" cy="31"/>
              </a:xfrm>
              <a:custGeom>
                <a:avLst/>
                <a:gdLst>
                  <a:gd name="T0" fmla="*/ 84 w 113"/>
                  <a:gd name="T1" fmla="*/ 26 h 91"/>
                  <a:gd name="T2" fmla="*/ 87 w 113"/>
                  <a:gd name="T3" fmla="*/ 29 h 91"/>
                  <a:gd name="T4" fmla="*/ 87 w 113"/>
                  <a:gd name="T5" fmla="*/ 35 h 91"/>
                  <a:gd name="T6" fmla="*/ 87 w 113"/>
                  <a:gd name="T7" fmla="*/ 40 h 91"/>
                  <a:gd name="T8" fmla="*/ 94 w 113"/>
                  <a:gd name="T9" fmla="*/ 50 h 91"/>
                  <a:gd name="T10" fmla="*/ 102 w 113"/>
                  <a:gd name="T11" fmla="*/ 59 h 91"/>
                  <a:gd name="T12" fmla="*/ 111 w 113"/>
                  <a:gd name="T13" fmla="*/ 70 h 91"/>
                  <a:gd name="T14" fmla="*/ 113 w 113"/>
                  <a:gd name="T15" fmla="*/ 81 h 91"/>
                  <a:gd name="T16" fmla="*/ 108 w 113"/>
                  <a:gd name="T17" fmla="*/ 88 h 91"/>
                  <a:gd name="T18" fmla="*/ 102 w 113"/>
                  <a:gd name="T19" fmla="*/ 91 h 91"/>
                  <a:gd name="T20" fmla="*/ 94 w 113"/>
                  <a:gd name="T21" fmla="*/ 91 h 91"/>
                  <a:gd name="T22" fmla="*/ 84 w 113"/>
                  <a:gd name="T23" fmla="*/ 85 h 91"/>
                  <a:gd name="T24" fmla="*/ 76 w 113"/>
                  <a:gd name="T25" fmla="*/ 78 h 91"/>
                  <a:gd name="T26" fmla="*/ 67 w 113"/>
                  <a:gd name="T27" fmla="*/ 75 h 91"/>
                  <a:gd name="T28" fmla="*/ 55 w 113"/>
                  <a:gd name="T29" fmla="*/ 70 h 91"/>
                  <a:gd name="T30" fmla="*/ 43 w 113"/>
                  <a:gd name="T31" fmla="*/ 64 h 91"/>
                  <a:gd name="T32" fmla="*/ 29 w 113"/>
                  <a:gd name="T33" fmla="*/ 59 h 91"/>
                  <a:gd name="T34" fmla="*/ 17 w 113"/>
                  <a:gd name="T35" fmla="*/ 56 h 91"/>
                  <a:gd name="T36" fmla="*/ 8 w 113"/>
                  <a:gd name="T37" fmla="*/ 50 h 91"/>
                  <a:gd name="T38" fmla="*/ 3 w 113"/>
                  <a:gd name="T39" fmla="*/ 40 h 91"/>
                  <a:gd name="T40" fmla="*/ 0 w 113"/>
                  <a:gd name="T41" fmla="*/ 32 h 91"/>
                  <a:gd name="T42" fmla="*/ 0 w 113"/>
                  <a:gd name="T43" fmla="*/ 24 h 91"/>
                  <a:gd name="T44" fmla="*/ 3 w 113"/>
                  <a:gd name="T45" fmla="*/ 18 h 91"/>
                  <a:gd name="T46" fmla="*/ 6 w 113"/>
                  <a:gd name="T47" fmla="*/ 8 h 91"/>
                  <a:gd name="T48" fmla="*/ 14 w 113"/>
                  <a:gd name="T49" fmla="*/ 5 h 91"/>
                  <a:gd name="T50" fmla="*/ 20 w 113"/>
                  <a:gd name="T51" fmla="*/ 0 h 91"/>
                  <a:gd name="T52" fmla="*/ 29 w 113"/>
                  <a:gd name="T53" fmla="*/ 3 h 91"/>
                  <a:gd name="T54" fmla="*/ 38 w 113"/>
                  <a:gd name="T55" fmla="*/ 3 h 91"/>
                  <a:gd name="T56" fmla="*/ 49 w 113"/>
                  <a:gd name="T57" fmla="*/ 3 h 91"/>
                  <a:gd name="T58" fmla="*/ 62 w 113"/>
                  <a:gd name="T59" fmla="*/ 5 h 91"/>
                  <a:gd name="T60" fmla="*/ 67 w 113"/>
                  <a:gd name="T61" fmla="*/ 11 h 91"/>
                  <a:gd name="T62" fmla="*/ 73 w 113"/>
                  <a:gd name="T63" fmla="*/ 18 h 91"/>
                  <a:gd name="T64" fmla="*/ 78 w 113"/>
                  <a:gd name="T65" fmla="*/ 21 h 91"/>
                  <a:gd name="T66" fmla="*/ 84 w 113"/>
                  <a:gd name="T67" fmla="*/ 24 h 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13" h="91">
                    <a:moveTo>
                      <a:pt x="84" y="24"/>
                    </a:moveTo>
                    <a:lnTo>
                      <a:pt x="84" y="26"/>
                    </a:lnTo>
                    <a:lnTo>
                      <a:pt x="87" y="26"/>
                    </a:lnTo>
                    <a:lnTo>
                      <a:pt x="87" y="29"/>
                    </a:lnTo>
                    <a:lnTo>
                      <a:pt x="87" y="32"/>
                    </a:lnTo>
                    <a:lnTo>
                      <a:pt x="87" y="35"/>
                    </a:lnTo>
                    <a:lnTo>
                      <a:pt x="87" y="38"/>
                    </a:lnTo>
                    <a:lnTo>
                      <a:pt x="87" y="40"/>
                    </a:lnTo>
                    <a:lnTo>
                      <a:pt x="90" y="40"/>
                    </a:lnTo>
                    <a:lnTo>
                      <a:pt x="94" y="50"/>
                    </a:lnTo>
                    <a:lnTo>
                      <a:pt x="99" y="56"/>
                    </a:lnTo>
                    <a:lnTo>
                      <a:pt x="102" y="59"/>
                    </a:lnTo>
                    <a:lnTo>
                      <a:pt x="108" y="64"/>
                    </a:lnTo>
                    <a:lnTo>
                      <a:pt x="111" y="70"/>
                    </a:lnTo>
                    <a:lnTo>
                      <a:pt x="113" y="75"/>
                    </a:lnTo>
                    <a:lnTo>
                      <a:pt x="113" y="81"/>
                    </a:lnTo>
                    <a:lnTo>
                      <a:pt x="113" y="88"/>
                    </a:lnTo>
                    <a:lnTo>
                      <a:pt x="108" y="88"/>
                    </a:lnTo>
                    <a:lnTo>
                      <a:pt x="105" y="91"/>
                    </a:lnTo>
                    <a:lnTo>
                      <a:pt x="102" y="91"/>
                    </a:lnTo>
                    <a:lnTo>
                      <a:pt x="97" y="91"/>
                    </a:lnTo>
                    <a:lnTo>
                      <a:pt x="94" y="91"/>
                    </a:lnTo>
                    <a:lnTo>
                      <a:pt x="90" y="88"/>
                    </a:lnTo>
                    <a:lnTo>
                      <a:pt x="84" y="85"/>
                    </a:lnTo>
                    <a:lnTo>
                      <a:pt x="81" y="81"/>
                    </a:lnTo>
                    <a:lnTo>
                      <a:pt x="76" y="78"/>
                    </a:lnTo>
                    <a:lnTo>
                      <a:pt x="73" y="75"/>
                    </a:lnTo>
                    <a:lnTo>
                      <a:pt x="67" y="75"/>
                    </a:lnTo>
                    <a:lnTo>
                      <a:pt x="62" y="73"/>
                    </a:lnTo>
                    <a:lnTo>
                      <a:pt x="55" y="70"/>
                    </a:lnTo>
                    <a:lnTo>
                      <a:pt x="49" y="64"/>
                    </a:lnTo>
                    <a:lnTo>
                      <a:pt x="43" y="64"/>
                    </a:lnTo>
                    <a:lnTo>
                      <a:pt x="38" y="61"/>
                    </a:lnTo>
                    <a:lnTo>
                      <a:pt x="29" y="59"/>
                    </a:lnTo>
                    <a:lnTo>
                      <a:pt x="22" y="56"/>
                    </a:lnTo>
                    <a:lnTo>
                      <a:pt x="17" y="56"/>
                    </a:lnTo>
                    <a:lnTo>
                      <a:pt x="14" y="53"/>
                    </a:lnTo>
                    <a:lnTo>
                      <a:pt x="8" y="50"/>
                    </a:lnTo>
                    <a:lnTo>
                      <a:pt x="6" y="46"/>
                    </a:lnTo>
                    <a:lnTo>
                      <a:pt x="3" y="40"/>
                    </a:lnTo>
                    <a:lnTo>
                      <a:pt x="0" y="38"/>
                    </a:lnTo>
                    <a:lnTo>
                      <a:pt x="0" y="32"/>
                    </a:lnTo>
                    <a:lnTo>
                      <a:pt x="0" y="29"/>
                    </a:lnTo>
                    <a:lnTo>
                      <a:pt x="0" y="24"/>
                    </a:lnTo>
                    <a:lnTo>
                      <a:pt x="0" y="21"/>
                    </a:lnTo>
                    <a:lnTo>
                      <a:pt x="3" y="18"/>
                    </a:lnTo>
                    <a:lnTo>
                      <a:pt x="6" y="11"/>
                    </a:lnTo>
                    <a:lnTo>
                      <a:pt x="6" y="8"/>
                    </a:lnTo>
                    <a:lnTo>
                      <a:pt x="11" y="5"/>
                    </a:lnTo>
                    <a:lnTo>
                      <a:pt x="14" y="5"/>
                    </a:lnTo>
                    <a:lnTo>
                      <a:pt x="17" y="3"/>
                    </a:lnTo>
                    <a:lnTo>
                      <a:pt x="20" y="0"/>
                    </a:lnTo>
                    <a:lnTo>
                      <a:pt x="27" y="3"/>
                    </a:lnTo>
                    <a:lnTo>
                      <a:pt x="29" y="3"/>
                    </a:lnTo>
                    <a:lnTo>
                      <a:pt x="35" y="3"/>
                    </a:lnTo>
                    <a:lnTo>
                      <a:pt x="38" y="3"/>
                    </a:lnTo>
                    <a:lnTo>
                      <a:pt x="43" y="3"/>
                    </a:lnTo>
                    <a:lnTo>
                      <a:pt x="49" y="3"/>
                    </a:lnTo>
                    <a:lnTo>
                      <a:pt x="55" y="5"/>
                    </a:lnTo>
                    <a:lnTo>
                      <a:pt x="62" y="5"/>
                    </a:lnTo>
                    <a:lnTo>
                      <a:pt x="64" y="8"/>
                    </a:lnTo>
                    <a:lnTo>
                      <a:pt x="67" y="11"/>
                    </a:lnTo>
                    <a:lnTo>
                      <a:pt x="70" y="15"/>
                    </a:lnTo>
                    <a:lnTo>
                      <a:pt x="73" y="18"/>
                    </a:lnTo>
                    <a:lnTo>
                      <a:pt x="76" y="18"/>
                    </a:lnTo>
                    <a:lnTo>
                      <a:pt x="78" y="21"/>
                    </a:lnTo>
                    <a:lnTo>
                      <a:pt x="78" y="24"/>
                    </a:lnTo>
                    <a:lnTo>
                      <a:pt x="84" y="24"/>
                    </a:lnTo>
                    <a:close/>
                  </a:path>
                </a:pathLst>
              </a:custGeom>
              <a:solidFill>
                <a:srgbClr val="5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4" name="Freeform 165"/>
              <p:cNvSpPr>
                <a:spLocks/>
              </p:cNvSpPr>
              <p:nvPr/>
            </p:nvSpPr>
            <p:spPr bwMode="auto">
              <a:xfrm>
                <a:off x="4773" y="2459"/>
                <a:ext cx="31" cy="19"/>
              </a:xfrm>
              <a:custGeom>
                <a:avLst/>
                <a:gdLst>
                  <a:gd name="T0" fmla="*/ 62 w 94"/>
                  <a:gd name="T1" fmla="*/ 24 h 56"/>
                  <a:gd name="T2" fmla="*/ 65 w 94"/>
                  <a:gd name="T3" fmla="*/ 27 h 56"/>
                  <a:gd name="T4" fmla="*/ 67 w 94"/>
                  <a:gd name="T5" fmla="*/ 30 h 56"/>
                  <a:gd name="T6" fmla="*/ 67 w 94"/>
                  <a:gd name="T7" fmla="*/ 35 h 56"/>
                  <a:gd name="T8" fmla="*/ 76 w 94"/>
                  <a:gd name="T9" fmla="*/ 41 h 56"/>
                  <a:gd name="T10" fmla="*/ 83 w 94"/>
                  <a:gd name="T11" fmla="*/ 45 h 56"/>
                  <a:gd name="T12" fmla="*/ 88 w 94"/>
                  <a:gd name="T13" fmla="*/ 48 h 56"/>
                  <a:gd name="T14" fmla="*/ 91 w 94"/>
                  <a:gd name="T15" fmla="*/ 48 h 56"/>
                  <a:gd name="T16" fmla="*/ 94 w 94"/>
                  <a:gd name="T17" fmla="*/ 51 h 56"/>
                  <a:gd name="T18" fmla="*/ 94 w 94"/>
                  <a:gd name="T19" fmla="*/ 54 h 56"/>
                  <a:gd name="T20" fmla="*/ 91 w 94"/>
                  <a:gd name="T21" fmla="*/ 54 h 56"/>
                  <a:gd name="T22" fmla="*/ 86 w 94"/>
                  <a:gd name="T23" fmla="*/ 56 h 56"/>
                  <a:gd name="T24" fmla="*/ 79 w 94"/>
                  <a:gd name="T25" fmla="*/ 56 h 56"/>
                  <a:gd name="T26" fmla="*/ 70 w 94"/>
                  <a:gd name="T27" fmla="*/ 56 h 56"/>
                  <a:gd name="T28" fmla="*/ 65 w 94"/>
                  <a:gd name="T29" fmla="*/ 54 h 56"/>
                  <a:gd name="T30" fmla="*/ 59 w 94"/>
                  <a:gd name="T31" fmla="*/ 54 h 56"/>
                  <a:gd name="T32" fmla="*/ 51 w 94"/>
                  <a:gd name="T33" fmla="*/ 51 h 56"/>
                  <a:gd name="T34" fmla="*/ 41 w 94"/>
                  <a:gd name="T35" fmla="*/ 48 h 56"/>
                  <a:gd name="T36" fmla="*/ 32 w 94"/>
                  <a:gd name="T37" fmla="*/ 41 h 56"/>
                  <a:gd name="T38" fmla="*/ 24 w 94"/>
                  <a:gd name="T39" fmla="*/ 35 h 56"/>
                  <a:gd name="T40" fmla="*/ 16 w 94"/>
                  <a:gd name="T41" fmla="*/ 30 h 56"/>
                  <a:gd name="T42" fmla="*/ 9 w 94"/>
                  <a:gd name="T43" fmla="*/ 24 h 56"/>
                  <a:gd name="T44" fmla="*/ 3 w 94"/>
                  <a:gd name="T45" fmla="*/ 19 h 56"/>
                  <a:gd name="T46" fmla="*/ 0 w 94"/>
                  <a:gd name="T47" fmla="*/ 13 h 56"/>
                  <a:gd name="T48" fmla="*/ 0 w 94"/>
                  <a:gd name="T49" fmla="*/ 10 h 56"/>
                  <a:gd name="T50" fmla="*/ 0 w 94"/>
                  <a:gd name="T51" fmla="*/ 6 h 56"/>
                  <a:gd name="T52" fmla="*/ 3 w 94"/>
                  <a:gd name="T53" fmla="*/ 0 h 56"/>
                  <a:gd name="T54" fmla="*/ 9 w 94"/>
                  <a:gd name="T55" fmla="*/ 0 h 56"/>
                  <a:gd name="T56" fmla="*/ 11 w 94"/>
                  <a:gd name="T57" fmla="*/ 0 h 56"/>
                  <a:gd name="T58" fmla="*/ 18 w 94"/>
                  <a:gd name="T59" fmla="*/ 0 h 56"/>
                  <a:gd name="T60" fmla="*/ 24 w 94"/>
                  <a:gd name="T61" fmla="*/ 0 h 56"/>
                  <a:gd name="T62" fmla="*/ 27 w 94"/>
                  <a:gd name="T63" fmla="*/ 3 h 56"/>
                  <a:gd name="T64" fmla="*/ 35 w 94"/>
                  <a:gd name="T65" fmla="*/ 3 h 56"/>
                  <a:gd name="T66" fmla="*/ 41 w 94"/>
                  <a:gd name="T67" fmla="*/ 6 h 56"/>
                  <a:gd name="T68" fmla="*/ 51 w 94"/>
                  <a:gd name="T69" fmla="*/ 6 h 56"/>
                  <a:gd name="T70" fmla="*/ 53 w 94"/>
                  <a:gd name="T71" fmla="*/ 13 h 56"/>
                  <a:gd name="T72" fmla="*/ 56 w 94"/>
                  <a:gd name="T73" fmla="*/ 19 h 56"/>
                  <a:gd name="T74" fmla="*/ 59 w 94"/>
                  <a:gd name="T75" fmla="*/ 21 h 56"/>
                  <a:gd name="T76" fmla="*/ 62 w 94"/>
                  <a:gd name="T77" fmla="*/ 24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4" h="56">
                    <a:moveTo>
                      <a:pt x="62" y="24"/>
                    </a:moveTo>
                    <a:lnTo>
                      <a:pt x="65" y="27"/>
                    </a:lnTo>
                    <a:lnTo>
                      <a:pt x="67" y="30"/>
                    </a:lnTo>
                    <a:lnTo>
                      <a:pt x="67" y="35"/>
                    </a:lnTo>
                    <a:lnTo>
                      <a:pt x="76" y="41"/>
                    </a:lnTo>
                    <a:lnTo>
                      <a:pt x="83" y="45"/>
                    </a:lnTo>
                    <a:lnTo>
                      <a:pt x="88" y="48"/>
                    </a:lnTo>
                    <a:lnTo>
                      <a:pt x="91" y="48"/>
                    </a:lnTo>
                    <a:lnTo>
                      <a:pt x="94" y="51"/>
                    </a:lnTo>
                    <a:lnTo>
                      <a:pt x="94" y="54"/>
                    </a:lnTo>
                    <a:lnTo>
                      <a:pt x="91" y="54"/>
                    </a:lnTo>
                    <a:lnTo>
                      <a:pt x="86" y="56"/>
                    </a:lnTo>
                    <a:lnTo>
                      <a:pt x="79" y="56"/>
                    </a:lnTo>
                    <a:lnTo>
                      <a:pt x="70" y="56"/>
                    </a:lnTo>
                    <a:lnTo>
                      <a:pt x="65" y="54"/>
                    </a:lnTo>
                    <a:lnTo>
                      <a:pt x="59" y="54"/>
                    </a:lnTo>
                    <a:lnTo>
                      <a:pt x="51" y="51"/>
                    </a:lnTo>
                    <a:lnTo>
                      <a:pt x="41" y="48"/>
                    </a:lnTo>
                    <a:lnTo>
                      <a:pt x="32" y="41"/>
                    </a:lnTo>
                    <a:lnTo>
                      <a:pt x="24" y="35"/>
                    </a:lnTo>
                    <a:lnTo>
                      <a:pt x="16" y="30"/>
                    </a:lnTo>
                    <a:lnTo>
                      <a:pt x="9" y="24"/>
                    </a:lnTo>
                    <a:lnTo>
                      <a:pt x="3" y="19"/>
                    </a:lnTo>
                    <a:lnTo>
                      <a:pt x="0" y="13"/>
                    </a:lnTo>
                    <a:lnTo>
                      <a:pt x="0" y="10"/>
                    </a:lnTo>
                    <a:lnTo>
                      <a:pt x="0" y="6"/>
                    </a:lnTo>
                    <a:lnTo>
                      <a:pt x="3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8" y="0"/>
                    </a:lnTo>
                    <a:lnTo>
                      <a:pt x="24" y="0"/>
                    </a:lnTo>
                    <a:lnTo>
                      <a:pt x="27" y="3"/>
                    </a:lnTo>
                    <a:lnTo>
                      <a:pt x="35" y="3"/>
                    </a:lnTo>
                    <a:lnTo>
                      <a:pt x="41" y="6"/>
                    </a:lnTo>
                    <a:lnTo>
                      <a:pt x="51" y="6"/>
                    </a:lnTo>
                    <a:lnTo>
                      <a:pt x="53" y="13"/>
                    </a:lnTo>
                    <a:lnTo>
                      <a:pt x="56" y="19"/>
                    </a:lnTo>
                    <a:lnTo>
                      <a:pt x="59" y="21"/>
                    </a:lnTo>
                    <a:lnTo>
                      <a:pt x="62" y="24"/>
                    </a:lnTo>
                    <a:close/>
                  </a:path>
                </a:pathLst>
              </a:custGeom>
              <a:solidFill>
                <a:srgbClr val="47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5" name="Freeform 166"/>
              <p:cNvSpPr>
                <a:spLocks/>
              </p:cNvSpPr>
              <p:nvPr/>
            </p:nvSpPr>
            <p:spPr bwMode="auto">
              <a:xfrm>
                <a:off x="4914" y="2433"/>
                <a:ext cx="95" cy="49"/>
              </a:xfrm>
              <a:custGeom>
                <a:avLst/>
                <a:gdLst>
                  <a:gd name="T0" fmla="*/ 0 w 283"/>
                  <a:gd name="T1" fmla="*/ 53 h 148"/>
                  <a:gd name="T2" fmla="*/ 8 w 283"/>
                  <a:gd name="T3" fmla="*/ 46 h 148"/>
                  <a:gd name="T4" fmla="*/ 14 w 283"/>
                  <a:gd name="T5" fmla="*/ 41 h 148"/>
                  <a:gd name="T6" fmla="*/ 22 w 283"/>
                  <a:gd name="T7" fmla="*/ 32 h 148"/>
                  <a:gd name="T8" fmla="*/ 32 w 283"/>
                  <a:gd name="T9" fmla="*/ 24 h 148"/>
                  <a:gd name="T10" fmla="*/ 41 w 283"/>
                  <a:gd name="T11" fmla="*/ 11 h 148"/>
                  <a:gd name="T12" fmla="*/ 49 w 283"/>
                  <a:gd name="T13" fmla="*/ 6 h 148"/>
                  <a:gd name="T14" fmla="*/ 60 w 283"/>
                  <a:gd name="T15" fmla="*/ 0 h 148"/>
                  <a:gd name="T16" fmla="*/ 73 w 283"/>
                  <a:gd name="T17" fmla="*/ 0 h 148"/>
                  <a:gd name="T18" fmla="*/ 113 w 283"/>
                  <a:gd name="T19" fmla="*/ 11 h 148"/>
                  <a:gd name="T20" fmla="*/ 151 w 283"/>
                  <a:gd name="T21" fmla="*/ 27 h 148"/>
                  <a:gd name="T22" fmla="*/ 189 w 283"/>
                  <a:gd name="T23" fmla="*/ 46 h 148"/>
                  <a:gd name="T24" fmla="*/ 224 w 283"/>
                  <a:gd name="T25" fmla="*/ 67 h 148"/>
                  <a:gd name="T26" fmla="*/ 251 w 283"/>
                  <a:gd name="T27" fmla="*/ 91 h 148"/>
                  <a:gd name="T28" fmla="*/ 272 w 283"/>
                  <a:gd name="T29" fmla="*/ 113 h 148"/>
                  <a:gd name="T30" fmla="*/ 283 w 283"/>
                  <a:gd name="T31" fmla="*/ 134 h 148"/>
                  <a:gd name="T32" fmla="*/ 280 w 283"/>
                  <a:gd name="T33" fmla="*/ 148 h 148"/>
                  <a:gd name="T34" fmla="*/ 251 w 283"/>
                  <a:gd name="T35" fmla="*/ 137 h 148"/>
                  <a:gd name="T36" fmla="*/ 224 w 283"/>
                  <a:gd name="T37" fmla="*/ 126 h 148"/>
                  <a:gd name="T38" fmla="*/ 192 w 283"/>
                  <a:gd name="T39" fmla="*/ 111 h 148"/>
                  <a:gd name="T40" fmla="*/ 160 w 283"/>
                  <a:gd name="T41" fmla="*/ 99 h 148"/>
                  <a:gd name="T42" fmla="*/ 125 w 283"/>
                  <a:gd name="T43" fmla="*/ 84 h 148"/>
                  <a:gd name="T44" fmla="*/ 87 w 283"/>
                  <a:gd name="T45" fmla="*/ 73 h 148"/>
                  <a:gd name="T46" fmla="*/ 46 w 283"/>
                  <a:gd name="T47" fmla="*/ 62 h 148"/>
                  <a:gd name="T48" fmla="*/ 0 w 283"/>
                  <a:gd name="T49" fmla="*/ 53 h 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3" h="148">
                    <a:moveTo>
                      <a:pt x="0" y="53"/>
                    </a:moveTo>
                    <a:lnTo>
                      <a:pt x="8" y="46"/>
                    </a:lnTo>
                    <a:lnTo>
                      <a:pt x="14" y="41"/>
                    </a:lnTo>
                    <a:lnTo>
                      <a:pt x="22" y="32"/>
                    </a:lnTo>
                    <a:lnTo>
                      <a:pt x="32" y="24"/>
                    </a:lnTo>
                    <a:lnTo>
                      <a:pt x="41" y="11"/>
                    </a:lnTo>
                    <a:lnTo>
                      <a:pt x="49" y="6"/>
                    </a:lnTo>
                    <a:lnTo>
                      <a:pt x="60" y="0"/>
                    </a:lnTo>
                    <a:lnTo>
                      <a:pt x="73" y="0"/>
                    </a:lnTo>
                    <a:lnTo>
                      <a:pt x="113" y="11"/>
                    </a:lnTo>
                    <a:lnTo>
                      <a:pt x="151" y="27"/>
                    </a:lnTo>
                    <a:lnTo>
                      <a:pt x="189" y="46"/>
                    </a:lnTo>
                    <a:lnTo>
                      <a:pt x="224" y="67"/>
                    </a:lnTo>
                    <a:lnTo>
                      <a:pt x="251" y="91"/>
                    </a:lnTo>
                    <a:lnTo>
                      <a:pt x="272" y="113"/>
                    </a:lnTo>
                    <a:lnTo>
                      <a:pt x="283" y="134"/>
                    </a:lnTo>
                    <a:lnTo>
                      <a:pt x="280" y="148"/>
                    </a:lnTo>
                    <a:lnTo>
                      <a:pt x="251" y="137"/>
                    </a:lnTo>
                    <a:lnTo>
                      <a:pt x="224" y="126"/>
                    </a:lnTo>
                    <a:lnTo>
                      <a:pt x="192" y="111"/>
                    </a:lnTo>
                    <a:lnTo>
                      <a:pt x="160" y="99"/>
                    </a:lnTo>
                    <a:lnTo>
                      <a:pt x="125" y="84"/>
                    </a:lnTo>
                    <a:lnTo>
                      <a:pt x="87" y="73"/>
                    </a:lnTo>
                    <a:lnTo>
                      <a:pt x="46" y="62"/>
                    </a:lnTo>
                    <a:lnTo>
                      <a:pt x="0" y="5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6" name="Freeform 167"/>
              <p:cNvSpPr>
                <a:spLocks/>
              </p:cNvSpPr>
              <p:nvPr/>
            </p:nvSpPr>
            <p:spPr bwMode="auto">
              <a:xfrm>
                <a:off x="4910" y="2463"/>
                <a:ext cx="48" cy="27"/>
              </a:xfrm>
              <a:custGeom>
                <a:avLst/>
                <a:gdLst>
                  <a:gd name="T0" fmla="*/ 0 w 143"/>
                  <a:gd name="T1" fmla="*/ 28 h 81"/>
                  <a:gd name="T2" fmla="*/ 3 w 143"/>
                  <a:gd name="T3" fmla="*/ 28 h 81"/>
                  <a:gd name="T4" fmla="*/ 10 w 143"/>
                  <a:gd name="T5" fmla="*/ 22 h 81"/>
                  <a:gd name="T6" fmla="*/ 13 w 143"/>
                  <a:gd name="T7" fmla="*/ 17 h 81"/>
                  <a:gd name="T8" fmla="*/ 18 w 143"/>
                  <a:gd name="T9" fmla="*/ 14 h 81"/>
                  <a:gd name="T10" fmla="*/ 24 w 143"/>
                  <a:gd name="T11" fmla="*/ 8 h 81"/>
                  <a:gd name="T12" fmla="*/ 27 w 143"/>
                  <a:gd name="T13" fmla="*/ 6 h 81"/>
                  <a:gd name="T14" fmla="*/ 32 w 143"/>
                  <a:gd name="T15" fmla="*/ 3 h 81"/>
                  <a:gd name="T16" fmla="*/ 41 w 143"/>
                  <a:gd name="T17" fmla="*/ 0 h 81"/>
                  <a:gd name="T18" fmla="*/ 59 w 143"/>
                  <a:gd name="T19" fmla="*/ 6 h 81"/>
                  <a:gd name="T20" fmla="*/ 80 w 143"/>
                  <a:gd name="T21" fmla="*/ 14 h 81"/>
                  <a:gd name="T22" fmla="*/ 97 w 143"/>
                  <a:gd name="T23" fmla="*/ 25 h 81"/>
                  <a:gd name="T24" fmla="*/ 115 w 143"/>
                  <a:gd name="T25" fmla="*/ 38 h 81"/>
                  <a:gd name="T26" fmla="*/ 129 w 143"/>
                  <a:gd name="T27" fmla="*/ 49 h 81"/>
                  <a:gd name="T28" fmla="*/ 140 w 143"/>
                  <a:gd name="T29" fmla="*/ 63 h 81"/>
                  <a:gd name="T30" fmla="*/ 143 w 143"/>
                  <a:gd name="T31" fmla="*/ 73 h 81"/>
                  <a:gd name="T32" fmla="*/ 143 w 143"/>
                  <a:gd name="T33" fmla="*/ 81 h 81"/>
                  <a:gd name="T34" fmla="*/ 129 w 143"/>
                  <a:gd name="T35" fmla="*/ 76 h 81"/>
                  <a:gd name="T36" fmla="*/ 118 w 143"/>
                  <a:gd name="T37" fmla="*/ 67 h 81"/>
                  <a:gd name="T38" fmla="*/ 100 w 143"/>
                  <a:gd name="T39" fmla="*/ 60 h 81"/>
                  <a:gd name="T40" fmla="*/ 86 w 143"/>
                  <a:gd name="T41" fmla="*/ 52 h 81"/>
                  <a:gd name="T42" fmla="*/ 68 w 143"/>
                  <a:gd name="T43" fmla="*/ 46 h 81"/>
                  <a:gd name="T44" fmla="*/ 48 w 143"/>
                  <a:gd name="T45" fmla="*/ 41 h 81"/>
                  <a:gd name="T46" fmla="*/ 24 w 143"/>
                  <a:gd name="T47" fmla="*/ 35 h 81"/>
                  <a:gd name="T48" fmla="*/ 0 w 143"/>
                  <a:gd name="T49" fmla="*/ 28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43" h="81">
                    <a:moveTo>
                      <a:pt x="0" y="28"/>
                    </a:moveTo>
                    <a:lnTo>
                      <a:pt x="3" y="28"/>
                    </a:lnTo>
                    <a:lnTo>
                      <a:pt x="10" y="22"/>
                    </a:lnTo>
                    <a:lnTo>
                      <a:pt x="13" y="17"/>
                    </a:lnTo>
                    <a:lnTo>
                      <a:pt x="18" y="14"/>
                    </a:lnTo>
                    <a:lnTo>
                      <a:pt x="24" y="8"/>
                    </a:lnTo>
                    <a:lnTo>
                      <a:pt x="27" y="6"/>
                    </a:lnTo>
                    <a:lnTo>
                      <a:pt x="32" y="3"/>
                    </a:lnTo>
                    <a:lnTo>
                      <a:pt x="41" y="0"/>
                    </a:lnTo>
                    <a:lnTo>
                      <a:pt x="59" y="6"/>
                    </a:lnTo>
                    <a:lnTo>
                      <a:pt x="80" y="14"/>
                    </a:lnTo>
                    <a:lnTo>
                      <a:pt x="97" y="25"/>
                    </a:lnTo>
                    <a:lnTo>
                      <a:pt x="115" y="38"/>
                    </a:lnTo>
                    <a:lnTo>
                      <a:pt x="129" y="49"/>
                    </a:lnTo>
                    <a:lnTo>
                      <a:pt x="140" y="63"/>
                    </a:lnTo>
                    <a:lnTo>
                      <a:pt x="143" y="73"/>
                    </a:lnTo>
                    <a:lnTo>
                      <a:pt x="143" y="81"/>
                    </a:lnTo>
                    <a:lnTo>
                      <a:pt x="129" y="76"/>
                    </a:lnTo>
                    <a:lnTo>
                      <a:pt x="118" y="67"/>
                    </a:lnTo>
                    <a:lnTo>
                      <a:pt x="100" y="60"/>
                    </a:lnTo>
                    <a:lnTo>
                      <a:pt x="86" y="52"/>
                    </a:lnTo>
                    <a:lnTo>
                      <a:pt x="68" y="46"/>
                    </a:lnTo>
                    <a:lnTo>
                      <a:pt x="48" y="41"/>
                    </a:lnTo>
                    <a:lnTo>
                      <a:pt x="24" y="35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7" name="Freeform 168"/>
              <p:cNvSpPr>
                <a:spLocks/>
              </p:cNvSpPr>
              <p:nvPr/>
            </p:nvSpPr>
            <p:spPr bwMode="auto">
              <a:xfrm>
                <a:off x="4347" y="2993"/>
                <a:ext cx="110" cy="52"/>
              </a:xfrm>
              <a:custGeom>
                <a:avLst/>
                <a:gdLst>
                  <a:gd name="T0" fmla="*/ 0 w 330"/>
                  <a:gd name="T1" fmla="*/ 54 h 156"/>
                  <a:gd name="T2" fmla="*/ 11 w 330"/>
                  <a:gd name="T3" fmla="*/ 48 h 156"/>
                  <a:gd name="T4" fmla="*/ 25 w 330"/>
                  <a:gd name="T5" fmla="*/ 43 h 156"/>
                  <a:gd name="T6" fmla="*/ 41 w 330"/>
                  <a:gd name="T7" fmla="*/ 33 h 156"/>
                  <a:gd name="T8" fmla="*/ 58 w 330"/>
                  <a:gd name="T9" fmla="*/ 22 h 156"/>
                  <a:gd name="T10" fmla="*/ 73 w 330"/>
                  <a:gd name="T11" fmla="*/ 13 h 156"/>
                  <a:gd name="T12" fmla="*/ 87 w 330"/>
                  <a:gd name="T13" fmla="*/ 7 h 156"/>
                  <a:gd name="T14" fmla="*/ 105 w 330"/>
                  <a:gd name="T15" fmla="*/ 0 h 156"/>
                  <a:gd name="T16" fmla="*/ 119 w 330"/>
                  <a:gd name="T17" fmla="*/ 0 h 156"/>
                  <a:gd name="T18" fmla="*/ 166 w 330"/>
                  <a:gd name="T19" fmla="*/ 13 h 156"/>
                  <a:gd name="T20" fmla="*/ 208 w 330"/>
                  <a:gd name="T21" fmla="*/ 27 h 156"/>
                  <a:gd name="T22" fmla="*/ 248 w 330"/>
                  <a:gd name="T23" fmla="*/ 48 h 156"/>
                  <a:gd name="T24" fmla="*/ 283 w 330"/>
                  <a:gd name="T25" fmla="*/ 71 h 156"/>
                  <a:gd name="T26" fmla="*/ 310 w 330"/>
                  <a:gd name="T27" fmla="*/ 97 h 156"/>
                  <a:gd name="T28" fmla="*/ 327 w 330"/>
                  <a:gd name="T29" fmla="*/ 121 h 156"/>
                  <a:gd name="T30" fmla="*/ 330 w 330"/>
                  <a:gd name="T31" fmla="*/ 141 h 156"/>
                  <a:gd name="T32" fmla="*/ 321 w 330"/>
                  <a:gd name="T33" fmla="*/ 156 h 156"/>
                  <a:gd name="T34" fmla="*/ 292 w 330"/>
                  <a:gd name="T35" fmla="*/ 143 h 156"/>
                  <a:gd name="T36" fmla="*/ 260 w 330"/>
                  <a:gd name="T37" fmla="*/ 129 h 156"/>
                  <a:gd name="T38" fmla="*/ 225 w 330"/>
                  <a:gd name="T39" fmla="*/ 115 h 156"/>
                  <a:gd name="T40" fmla="*/ 189 w 330"/>
                  <a:gd name="T41" fmla="*/ 100 h 156"/>
                  <a:gd name="T42" fmla="*/ 152 w 330"/>
                  <a:gd name="T43" fmla="*/ 86 h 156"/>
                  <a:gd name="T44" fmla="*/ 105 w 330"/>
                  <a:gd name="T45" fmla="*/ 73 h 156"/>
                  <a:gd name="T46" fmla="*/ 55 w 330"/>
                  <a:gd name="T47" fmla="*/ 62 h 156"/>
                  <a:gd name="T48" fmla="*/ 0 w 330"/>
                  <a:gd name="T49" fmla="*/ 54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30" h="156">
                    <a:moveTo>
                      <a:pt x="0" y="54"/>
                    </a:moveTo>
                    <a:lnTo>
                      <a:pt x="11" y="48"/>
                    </a:lnTo>
                    <a:lnTo>
                      <a:pt x="25" y="43"/>
                    </a:lnTo>
                    <a:lnTo>
                      <a:pt x="41" y="33"/>
                    </a:lnTo>
                    <a:lnTo>
                      <a:pt x="58" y="22"/>
                    </a:lnTo>
                    <a:lnTo>
                      <a:pt x="73" y="13"/>
                    </a:lnTo>
                    <a:lnTo>
                      <a:pt x="87" y="7"/>
                    </a:lnTo>
                    <a:lnTo>
                      <a:pt x="105" y="0"/>
                    </a:lnTo>
                    <a:lnTo>
                      <a:pt x="119" y="0"/>
                    </a:lnTo>
                    <a:lnTo>
                      <a:pt x="166" y="13"/>
                    </a:lnTo>
                    <a:lnTo>
                      <a:pt x="208" y="27"/>
                    </a:lnTo>
                    <a:lnTo>
                      <a:pt x="248" y="48"/>
                    </a:lnTo>
                    <a:lnTo>
                      <a:pt x="283" y="71"/>
                    </a:lnTo>
                    <a:lnTo>
                      <a:pt x="310" y="97"/>
                    </a:lnTo>
                    <a:lnTo>
                      <a:pt x="327" y="121"/>
                    </a:lnTo>
                    <a:lnTo>
                      <a:pt x="330" y="141"/>
                    </a:lnTo>
                    <a:lnTo>
                      <a:pt x="321" y="156"/>
                    </a:lnTo>
                    <a:lnTo>
                      <a:pt x="292" y="143"/>
                    </a:lnTo>
                    <a:lnTo>
                      <a:pt x="260" y="129"/>
                    </a:lnTo>
                    <a:lnTo>
                      <a:pt x="225" y="115"/>
                    </a:lnTo>
                    <a:lnTo>
                      <a:pt x="189" y="100"/>
                    </a:lnTo>
                    <a:lnTo>
                      <a:pt x="152" y="86"/>
                    </a:lnTo>
                    <a:lnTo>
                      <a:pt x="105" y="73"/>
                    </a:lnTo>
                    <a:lnTo>
                      <a:pt x="55" y="62"/>
                    </a:lnTo>
                    <a:lnTo>
                      <a:pt x="0" y="5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8" name="Freeform 169"/>
              <p:cNvSpPr>
                <a:spLocks/>
              </p:cNvSpPr>
              <p:nvPr/>
            </p:nvSpPr>
            <p:spPr bwMode="auto">
              <a:xfrm>
                <a:off x="4345" y="3022"/>
                <a:ext cx="69" cy="40"/>
              </a:xfrm>
              <a:custGeom>
                <a:avLst/>
                <a:gdLst>
                  <a:gd name="T0" fmla="*/ 0 w 209"/>
                  <a:gd name="T1" fmla="*/ 22 h 122"/>
                  <a:gd name="T2" fmla="*/ 10 w 209"/>
                  <a:gd name="T3" fmla="*/ 22 h 122"/>
                  <a:gd name="T4" fmla="*/ 18 w 209"/>
                  <a:gd name="T5" fmla="*/ 20 h 122"/>
                  <a:gd name="T6" fmla="*/ 30 w 209"/>
                  <a:gd name="T7" fmla="*/ 17 h 122"/>
                  <a:gd name="T8" fmla="*/ 42 w 209"/>
                  <a:gd name="T9" fmla="*/ 11 h 122"/>
                  <a:gd name="T10" fmla="*/ 51 w 209"/>
                  <a:gd name="T11" fmla="*/ 6 h 122"/>
                  <a:gd name="T12" fmla="*/ 62 w 209"/>
                  <a:gd name="T13" fmla="*/ 3 h 122"/>
                  <a:gd name="T14" fmla="*/ 70 w 209"/>
                  <a:gd name="T15" fmla="*/ 0 h 122"/>
                  <a:gd name="T16" fmla="*/ 83 w 209"/>
                  <a:gd name="T17" fmla="*/ 0 h 122"/>
                  <a:gd name="T18" fmla="*/ 112 w 209"/>
                  <a:gd name="T19" fmla="*/ 11 h 122"/>
                  <a:gd name="T20" fmla="*/ 138 w 209"/>
                  <a:gd name="T21" fmla="*/ 29 h 122"/>
                  <a:gd name="T22" fmla="*/ 164 w 209"/>
                  <a:gd name="T23" fmla="*/ 46 h 122"/>
                  <a:gd name="T24" fmla="*/ 185 w 209"/>
                  <a:gd name="T25" fmla="*/ 64 h 122"/>
                  <a:gd name="T26" fmla="*/ 199 w 209"/>
                  <a:gd name="T27" fmla="*/ 81 h 122"/>
                  <a:gd name="T28" fmla="*/ 209 w 209"/>
                  <a:gd name="T29" fmla="*/ 100 h 122"/>
                  <a:gd name="T30" fmla="*/ 209 w 209"/>
                  <a:gd name="T31" fmla="*/ 114 h 122"/>
                  <a:gd name="T32" fmla="*/ 202 w 209"/>
                  <a:gd name="T33" fmla="*/ 122 h 122"/>
                  <a:gd name="T34" fmla="*/ 182 w 209"/>
                  <a:gd name="T35" fmla="*/ 111 h 122"/>
                  <a:gd name="T36" fmla="*/ 161 w 209"/>
                  <a:gd name="T37" fmla="*/ 100 h 122"/>
                  <a:gd name="T38" fmla="*/ 142 w 209"/>
                  <a:gd name="T39" fmla="*/ 87 h 122"/>
                  <a:gd name="T40" fmla="*/ 121 w 209"/>
                  <a:gd name="T41" fmla="*/ 76 h 122"/>
                  <a:gd name="T42" fmla="*/ 94 w 209"/>
                  <a:gd name="T43" fmla="*/ 64 h 122"/>
                  <a:gd name="T44" fmla="*/ 68 w 209"/>
                  <a:gd name="T45" fmla="*/ 49 h 122"/>
                  <a:gd name="T46" fmla="*/ 35 w 209"/>
                  <a:gd name="T47" fmla="*/ 38 h 122"/>
                  <a:gd name="T48" fmla="*/ 0 w 209"/>
                  <a:gd name="T49" fmla="*/ 22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09" h="122">
                    <a:moveTo>
                      <a:pt x="0" y="22"/>
                    </a:moveTo>
                    <a:lnTo>
                      <a:pt x="10" y="22"/>
                    </a:lnTo>
                    <a:lnTo>
                      <a:pt x="18" y="20"/>
                    </a:lnTo>
                    <a:lnTo>
                      <a:pt x="30" y="17"/>
                    </a:lnTo>
                    <a:lnTo>
                      <a:pt x="42" y="11"/>
                    </a:lnTo>
                    <a:lnTo>
                      <a:pt x="51" y="6"/>
                    </a:lnTo>
                    <a:lnTo>
                      <a:pt x="62" y="3"/>
                    </a:lnTo>
                    <a:lnTo>
                      <a:pt x="70" y="0"/>
                    </a:lnTo>
                    <a:lnTo>
                      <a:pt x="83" y="0"/>
                    </a:lnTo>
                    <a:lnTo>
                      <a:pt x="112" y="11"/>
                    </a:lnTo>
                    <a:lnTo>
                      <a:pt x="138" y="29"/>
                    </a:lnTo>
                    <a:lnTo>
                      <a:pt x="164" y="46"/>
                    </a:lnTo>
                    <a:lnTo>
                      <a:pt x="185" y="64"/>
                    </a:lnTo>
                    <a:lnTo>
                      <a:pt x="199" y="81"/>
                    </a:lnTo>
                    <a:lnTo>
                      <a:pt x="209" y="100"/>
                    </a:lnTo>
                    <a:lnTo>
                      <a:pt x="209" y="114"/>
                    </a:lnTo>
                    <a:lnTo>
                      <a:pt x="202" y="122"/>
                    </a:lnTo>
                    <a:lnTo>
                      <a:pt x="182" y="111"/>
                    </a:lnTo>
                    <a:lnTo>
                      <a:pt x="161" y="100"/>
                    </a:lnTo>
                    <a:lnTo>
                      <a:pt x="142" y="87"/>
                    </a:lnTo>
                    <a:lnTo>
                      <a:pt x="121" y="76"/>
                    </a:lnTo>
                    <a:lnTo>
                      <a:pt x="94" y="64"/>
                    </a:lnTo>
                    <a:lnTo>
                      <a:pt x="68" y="49"/>
                    </a:lnTo>
                    <a:lnTo>
                      <a:pt x="35" y="38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9" name="Freeform 170"/>
              <p:cNvSpPr>
                <a:spLocks/>
              </p:cNvSpPr>
              <p:nvPr/>
            </p:nvSpPr>
            <p:spPr bwMode="auto">
              <a:xfrm>
                <a:off x="4233" y="2965"/>
                <a:ext cx="82" cy="131"/>
              </a:xfrm>
              <a:custGeom>
                <a:avLst/>
                <a:gdLst>
                  <a:gd name="T0" fmla="*/ 246 w 246"/>
                  <a:gd name="T1" fmla="*/ 38 h 394"/>
                  <a:gd name="T2" fmla="*/ 236 w 246"/>
                  <a:gd name="T3" fmla="*/ 33 h 394"/>
                  <a:gd name="T4" fmla="*/ 225 w 246"/>
                  <a:gd name="T5" fmla="*/ 24 h 394"/>
                  <a:gd name="T6" fmla="*/ 210 w 246"/>
                  <a:gd name="T7" fmla="*/ 17 h 394"/>
                  <a:gd name="T8" fmla="*/ 195 w 246"/>
                  <a:gd name="T9" fmla="*/ 12 h 394"/>
                  <a:gd name="T10" fmla="*/ 181 w 246"/>
                  <a:gd name="T11" fmla="*/ 6 h 394"/>
                  <a:gd name="T12" fmla="*/ 170 w 246"/>
                  <a:gd name="T13" fmla="*/ 0 h 394"/>
                  <a:gd name="T14" fmla="*/ 157 w 246"/>
                  <a:gd name="T15" fmla="*/ 0 h 394"/>
                  <a:gd name="T16" fmla="*/ 146 w 246"/>
                  <a:gd name="T17" fmla="*/ 0 h 394"/>
                  <a:gd name="T18" fmla="*/ 117 w 246"/>
                  <a:gd name="T19" fmla="*/ 14 h 394"/>
                  <a:gd name="T20" fmla="*/ 84 w 246"/>
                  <a:gd name="T21" fmla="*/ 44 h 394"/>
                  <a:gd name="T22" fmla="*/ 55 w 246"/>
                  <a:gd name="T23" fmla="*/ 91 h 394"/>
                  <a:gd name="T24" fmla="*/ 31 w 246"/>
                  <a:gd name="T25" fmla="*/ 143 h 394"/>
                  <a:gd name="T26" fmla="*/ 11 w 246"/>
                  <a:gd name="T27" fmla="*/ 205 h 394"/>
                  <a:gd name="T28" fmla="*/ 0 w 246"/>
                  <a:gd name="T29" fmla="*/ 270 h 394"/>
                  <a:gd name="T30" fmla="*/ 0 w 246"/>
                  <a:gd name="T31" fmla="*/ 333 h 394"/>
                  <a:gd name="T32" fmla="*/ 14 w 246"/>
                  <a:gd name="T33" fmla="*/ 394 h 394"/>
                  <a:gd name="T34" fmla="*/ 31 w 246"/>
                  <a:gd name="T35" fmla="*/ 345 h 394"/>
                  <a:gd name="T36" fmla="*/ 55 w 246"/>
                  <a:gd name="T37" fmla="*/ 292 h 394"/>
                  <a:gd name="T38" fmla="*/ 79 w 246"/>
                  <a:gd name="T39" fmla="*/ 237 h 394"/>
                  <a:gd name="T40" fmla="*/ 108 w 246"/>
                  <a:gd name="T41" fmla="*/ 184 h 394"/>
                  <a:gd name="T42" fmla="*/ 138 w 246"/>
                  <a:gd name="T43" fmla="*/ 138 h 394"/>
                  <a:gd name="T44" fmla="*/ 170 w 246"/>
                  <a:gd name="T45" fmla="*/ 94 h 394"/>
                  <a:gd name="T46" fmla="*/ 208 w 246"/>
                  <a:gd name="T47" fmla="*/ 62 h 394"/>
                  <a:gd name="T48" fmla="*/ 246 w 246"/>
                  <a:gd name="T49" fmla="*/ 38 h 3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46" h="394">
                    <a:moveTo>
                      <a:pt x="246" y="38"/>
                    </a:moveTo>
                    <a:lnTo>
                      <a:pt x="236" y="33"/>
                    </a:lnTo>
                    <a:lnTo>
                      <a:pt x="225" y="24"/>
                    </a:lnTo>
                    <a:lnTo>
                      <a:pt x="210" y="17"/>
                    </a:lnTo>
                    <a:lnTo>
                      <a:pt x="195" y="12"/>
                    </a:lnTo>
                    <a:lnTo>
                      <a:pt x="181" y="6"/>
                    </a:lnTo>
                    <a:lnTo>
                      <a:pt x="170" y="0"/>
                    </a:lnTo>
                    <a:lnTo>
                      <a:pt x="157" y="0"/>
                    </a:lnTo>
                    <a:lnTo>
                      <a:pt x="146" y="0"/>
                    </a:lnTo>
                    <a:lnTo>
                      <a:pt x="117" y="14"/>
                    </a:lnTo>
                    <a:lnTo>
                      <a:pt x="84" y="44"/>
                    </a:lnTo>
                    <a:lnTo>
                      <a:pt x="55" y="91"/>
                    </a:lnTo>
                    <a:lnTo>
                      <a:pt x="31" y="143"/>
                    </a:lnTo>
                    <a:lnTo>
                      <a:pt x="11" y="205"/>
                    </a:lnTo>
                    <a:lnTo>
                      <a:pt x="0" y="270"/>
                    </a:lnTo>
                    <a:lnTo>
                      <a:pt x="0" y="333"/>
                    </a:lnTo>
                    <a:lnTo>
                      <a:pt x="14" y="394"/>
                    </a:lnTo>
                    <a:lnTo>
                      <a:pt x="31" y="345"/>
                    </a:lnTo>
                    <a:lnTo>
                      <a:pt x="55" y="292"/>
                    </a:lnTo>
                    <a:lnTo>
                      <a:pt x="79" y="237"/>
                    </a:lnTo>
                    <a:lnTo>
                      <a:pt x="108" y="184"/>
                    </a:lnTo>
                    <a:lnTo>
                      <a:pt x="138" y="138"/>
                    </a:lnTo>
                    <a:lnTo>
                      <a:pt x="170" y="94"/>
                    </a:lnTo>
                    <a:lnTo>
                      <a:pt x="208" y="62"/>
                    </a:lnTo>
                    <a:lnTo>
                      <a:pt x="246" y="38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0" name="Freeform 171"/>
              <p:cNvSpPr>
                <a:spLocks/>
              </p:cNvSpPr>
              <p:nvPr/>
            </p:nvSpPr>
            <p:spPr bwMode="auto">
              <a:xfrm>
                <a:off x="4240" y="2965"/>
                <a:ext cx="71" cy="114"/>
              </a:xfrm>
              <a:custGeom>
                <a:avLst/>
                <a:gdLst>
                  <a:gd name="T0" fmla="*/ 213 w 213"/>
                  <a:gd name="T1" fmla="*/ 33 h 342"/>
                  <a:gd name="T2" fmla="*/ 205 w 213"/>
                  <a:gd name="T3" fmla="*/ 30 h 342"/>
                  <a:gd name="T4" fmla="*/ 193 w 213"/>
                  <a:gd name="T5" fmla="*/ 24 h 342"/>
                  <a:gd name="T6" fmla="*/ 185 w 213"/>
                  <a:gd name="T7" fmla="*/ 17 h 342"/>
                  <a:gd name="T8" fmla="*/ 172 w 213"/>
                  <a:gd name="T9" fmla="*/ 9 h 342"/>
                  <a:gd name="T10" fmla="*/ 161 w 213"/>
                  <a:gd name="T11" fmla="*/ 6 h 342"/>
                  <a:gd name="T12" fmla="*/ 150 w 213"/>
                  <a:gd name="T13" fmla="*/ 0 h 342"/>
                  <a:gd name="T14" fmla="*/ 140 w 213"/>
                  <a:gd name="T15" fmla="*/ 0 h 342"/>
                  <a:gd name="T16" fmla="*/ 132 w 213"/>
                  <a:gd name="T17" fmla="*/ 0 h 342"/>
                  <a:gd name="T18" fmla="*/ 105 w 213"/>
                  <a:gd name="T19" fmla="*/ 17 h 342"/>
                  <a:gd name="T20" fmla="*/ 78 w 213"/>
                  <a:gd name="T21" fmla="*/ 44 h 342"/>
                  <a:gd name="T22" fmla="*/ 53 w 213"/>
                  <a:gd name="T23" fmla="*/ 84 h 342"/>
                  <a:gd name="T24" fmla="*/ 29 w 213"/>
                  <a:gd name="T25" fmla="*/ 132 h 342"/>
                  <a:gd name="T26" fmla="*/ 11 w 213"/>
                  <a:gd name="T27" fmla="*/ 181 h 342"/>
                  <a:gd name="T28" fmla="*/ 0 w 213"/>
                  <a:gd name="T29" fmla="*/ 237 h 342"/>
                  <a:gd name="T30" fmla="*/ 0 w 213"/>
                  <a:gd name="T31" fmla="*/ 289 h 342"/>
                  <a:gd name="T32" fmla="*/ 11 w 213"/>
                  <a:gd name="T33" fmla="*/ 342 h 342"/>
                  <a:gd name="T34" fmla="*/ 27 w 213"/>
                  <a:gd name="T35" fmla="*/ 300 h 342"/>
                  <a:gd name="T36" fmla="*/ 48 w 213"/>
                  <a:gd name="T37" fmla="*/ 254 h 342"/>
                  <a:gd name="T38" fmla="*/ 67 w 213"/>
                  <a:gd name="T39" fmla="*/ 208 h 342"/>
                  <a:gd name="T40" fmla="*/ 94 w 213"/>
                  <a:gd name="T41" fmla="*/ 160 h 342"/>
                  <a:gd name="T42" fmla="*/ 120 w 213"/>
                  <a:gd name="T43" fmla="*/ 120 h 342"/>
                  <a:gd name="T44" fmla="*/ 150 w 213"/>
                  <a:gd name="T45" fmla="*/ 82 h 342"/>
                  <a:gd name="T46" fmla="*/ 178 w 213"/>
                  <a:gd name="T47" fmla="*/ 52 h 342"/>
                  <a:gd name="T48" fmla="*/ 213 w 213"/>
                  <a:gd name="T49" fmla="*/ 33 h 3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13" h="342">
                    <a:moveTo>
                      <a:pt x="213" y="33"/>
                    </a:moveTo>
                    <a:lnTo>
                      <a:pt x="205" y="30"/>
                    </a:lnTo>
                    <a:lnTo>
                      <a:pt x="193" y="24"/>
                    </a:lnTo>
                    <a:lnTo>
                      <a:pt x="185" y="17"/>
                    </a:lnTo>
                    <a:lnTo>
                      <a:pt x="172" y="9"/>
                    </a:lnTo>
                    <a:lnTo>
                      <a:pt x="161" y="6"/>
                    </a:lnTo>
                    <a:lnTo>
                      <a:pt x="150" y="0"/>
                    </a:lnTo>
                    <a:lnTo>
                      <a:pt x="140" y="0"/>
                    </a:lnTo>
                    <a:lnTo>
                      <a:pt x="132" y="0"/>
                    </a:lnTo>
                    <a:lnTo>
                      <a:pt x="105" y="17"/>
                    </a:lnTo>
                    <a:lnTo>
                      <a:pt x="78" y="44"/>
                    </a:lnTo>
                    <a:lnTo>
                      <a:pt x="53" y="84"/>
                    </a:lnTo>
                    <a:lnTo>
                      <a:pt x="29" y="132"/>
                    </a:lnTo>
                    <a:lnTo>
                      <a:pt x="11" y="181"/>
                    </a:lnTo>
                    <a:lnTo>
                      <a:pt x="0" y="237"/>
                    </a:lnTo>
                    <a:lnTo>
                      <a:pt x="0" y="289"/>
                    </a:lnTo>
                    <a:lnTo>
                      <a:pt x="11" y="342"/>
                    </a:lnTo>
                    <a:lnTo>
                      <a:pt x="27" y="300"/>
                    </a:lnTo>
                    <a:lnTo>
                      <a:pt x="48" y="254"/>
                    </a:lnTo>
                    <a:lnTo>
                      <a:pt x="67" y="208"/>
                    </a:lnTo>
                    <a:lnTo>
                      <a:pt x="94" y="160"/>
                    </a:lnTo>
                    <a:lnTo>
                      <a:pt x="120" y="120"/>
                    </a:lnTo>
                    <a:lnTo>
                      <a:pt x="150" y="82"/>
                    </a:lnTo>
                    <a:lnTo>
                      <a:pt x="178" y="52"/>
                    </a:lnTo>
                    <a:lnTo>
                      <a:pt x="213" y="33"/>
                    </a:lnTo>
                    <a:close/>
                  </a:path>
                </a:pathLst>
              </a:custGeom>
              <a:solidFill>
                <a:srgbClr val="F7121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1" name="Freeform 172"/>
              <p:cNvSpPr>
                <a:spLocks/>
              </p:cNvSpPr>
              <p:nvPr/>
            </p:nvSpPr>
            <p:spPr bwMode="auto">
              <a:xfrm>
                <a:off x="4247" y="2965"/>
                <a:ext cx="60" cy="95"/>
              </a:xfrm>
              <a:custGeom>
                <a:avLst/>
                <a:gdLst>
                  <a:gd name="T0" fmla="*/ 181 w 181"/>
                  <a:gd name="T1" fmla="*/ 27 h 286"/>
                  <a:gd name="T2" fmla="*/ 175 w 181"/>
                  <a:gd name="T3" fmla="*/ 24 h 286"/>
                  <a:gd name="T4" fmla="*/ 167 w 181"/>
                  <a:gd name="T5" fmla="*/ 17 h 286"/>
                  <a:gd name="T6" fmla="*/ 157 w 181"/>
                  <a:gd name="T7" fmla="*/ 12 h 286"/>
                  <a:gd name="T8" fmla="*/ 148 w 181"/>
                  <a:gd name="T9" fmla="*/ 6 h 286"/>
                  <a:gd name="T10" fmla="*/ 140 w 181"/>
                  <a:gd name="T11" fmla="*/ 3 h 286"/>
                  <a:gd name="T12" fmla="*/ 129 w 181"/>
                  <a:gd name="T13" fmla="*/ 0 h 286"/>
                  <a:gd name="T14" fmla="*/ 122 w 181"/>
                  <a:gd name="T15" fmla="*/ 0 h 286"/>
                  <a:gd name="T16" fmla="*/ 116 w 181"/>
                  <a:gd name="T17" fmla="*/ 0 h 286"/>
                  <a:gd name="T18" fmla="*/ 97 w 181"/>
                  <a:gd name="T19" fmla="*/ 17 h 286"/>
                  <a:gd name="T20" fmla="*/ 73 w 181"/>
                  <a:gd name="T21" fmla="*/ 47 h 286"/>
                  <a:gd name="T22" fmla="*/ 49 w 181"/>
                  <a:gd name="T23" fmla="*/ 79 h 286"/>
                  <a:gd name="T24" fmla="*/ 29 w 181"/>
                  <a:gd name="T25" fmla="*/ 120 h 286"/>
                  <a:gd name="T26" fmla="*/ 14 w 181"/>
                  <a:gd name="T27" fmla="*/ 160 h 286"/>
                  <a:gd name="T28" fmla="*/ 3 w 181"/>
                  <a:gd name="T29" fmla="*/ 205 h 286"/>
                  <a:gd name="T30" fmla="*/ 0 w 181"/>
                  <a:gd name="T31" fmla="*/ 246 h 286"/>
                  <a:gd name="T32" fmla="*/ 8 w 181"/>
                  <a:gd name="T33" fmla="*/ 286 h 286"/>
                  <a:gd name="T34" fmla="*/ 22 w 181"/>
                  <a:gd name="T35" fmla="*/ 251 h 286"/>
                  <a:gd name="T36" fmla="*/ 38 w 181"/>
                  <a:gd name="T37" fmla="*/ 213 h 286"/>
                  <a:gd name="T38" fmla="*/ 57 w 181"/>
                  <a:gd name="T39" fmla="*/ 176 h 286"/>
                  <a:gd name="T40" fmla="*/ 76 w 181"/>
                  <a:gd name="T41" fmla="*/ 138 h 286"/>
                  <a:gd name="T42" fmla="*/ 99 w 181"/>
                  <a:gd name="T43" fmla="*/ 103 h 286"/>
                  <a:gd name="T44" fmla="*/ 122 w 181"/>
                  <a:gd name="T45" fmla="*/ 70 h 286"/>
                  <a:gd name="T46" fmla="*/ 148 w 181"/>
                  <a:gd name="T47" fmla="*/ 44 h 286"/>
                  <a:gd name="T48" fmla="*/ 181 w 181"/>
                  <a:gd name="T49" fmla="*/ 27 h 2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81" h="286">
                    <a:moveTo>
                      <a:pt x="181" y="27"/>
                    </a:moveTo>
                    <a:lnTo>
                      <a:pt x="175" y="24"/>
                    </a:lnTo>
                    <a:lnTo>
                      <a:pt x="167" y="17"/>
                    </a:lnTo>
                    <a:lnTo>
                      <a:pt x="157" y="12"/>
                    </a:lnTo>
                    <a:lnTo>
                      <a:pt x="148" y="6"/>
                    </a:lnTo>
                    <a:lnTo>
                      <a:pt x="140" y="3"/>
                    </a:lnTo>
                    <a:lnTo>
                      <a:pt x="129" y="0"/>
                    </a:lnTo>
                    <a:lnTo>
                      <a:pt x="122" y="0"/>
                    </a:lnTo>
                    <a:lnTo>
                      <a:pt x="116" y="0"/>
                    </a:lnTo>
                    <a:lnTo>
                      <a:pt x="97" y="17"/>
                    </a:lnTo>
                    <a:lnTo>
                      <a:pt x="73" y="47"/>
                    </a:lnTo>
                    <a:lnTo>
                      <a:pt x="49" y="79"/>
                    </a:lnTo>
                    <a:lnTo>
                      <a:pt x="29" y="120"/>
                    </a:lnTo>
                    <a:lnTo>
                      <a:pt x="14" y="160"/>
                    </a:lnTo>
                    <a:lnTo>
                      <a:pt x="3" y="205"/>
                    </a:lnTo>
                    <a:lnTo>
                      <a:pt x="0" y="246"/>
                    </a:lnTo>
                    <a:lnTo>
                      <a:pt x="8" y="286"/>
                    </a:lnTo>
                    <a:lnTo>
                      <a:pt x="22" y="251"/>
                    </a:lnTo>
                    <a:lnTo>
                      <a:pt x="38" y="213"/>
                    </a:lnTo>
                    <a:lnTo>
                      <a:pt x="57" y="176"/>
                    </a:lnTo>
                    <a:lnTo>
                      <a:pt x="76" y="138"/>
                    </a:lnTo>
                    <a:lnTo>
                      <a:pt x="99" y="103"/>
                    </a:lnTo>
                    <a:lnTo>
                      <a:pt x="122" y="70"/>
                    </a:lnTo>
                    <a:lnTo>
                      <a:pt x="148" y="44"/>
                    </a:lnTo>
                    <a:lnTo>
                      <a:pt x="181" y="27"/>
                    </a:lnTo>
                    <a:close/>
                  </a:path>
                </a:pathLst>
              </a:custGeom>
              <a:solidFill>
                <a:srgbClr val="F20A0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2" name="Freeform 173"/>
              <p:cNvSpPr>
                <a:spLocks/>
              </p:cNvSpPr>
              <p:nvPr/>
            </p:nvSpPr>
            <p:spPr bwMode="auto">
              <a:xfrm>
                <a:off x="4252" y="2964"/>
                <a:ext cx="51" cy="79"/>
              </a:xfrm>
              <a:custGeom>
                <a:avLst/>
                <a:gdLst>
                  <a:gd name="T0" fmla="*/ 152 w 152"/>
                  <a:gd name="T1" fmla="*/ 23 h 236"/>
                  <a:gd name="T2" fmla="*/ 147 w 152"/>
                  <a:gd name="T3" fmla="*/ 19 h 236"/>
                  <a:gd name="T4" fmla="*/ 140 w 152"/>
                  <a:gd name="T5" fmla="*/ 14 h 236"/>
                  <a:gd name="T6" fmla="*/ 131 w 152"/>
                  <a:gd name="T7" fmla="*/ 11 h 236"/>
                  <a:gd name="T8" fmla="*/ 126 w 152"/>
                  <a:gd name="T9" fmla="*/ 5 h 236"/>
                  <a:gd name="T10" fmla="*/ 120 w 152"/>
                  <a:gd name="T11" fmla="*/ 2 h 236"/>
                  <a:gd name="T12" fmla="*/ 115 w 152"/>
                  <a:gd name="T13" fmla="*/ 2 h 236"/>
                  <a:gd name="T14" fmla="*/ 108 w 152"/>
                  <a:gd name="T15" fmla="*/ 0 h 236"/>
                  <a:gd name="T16" fmla="*/ 105 w 152"/>
                  <a:gd name="T17" fmla="*/ 2 h 236"/>
                  <a:gd name="T18" fmla="*/ 91 w 152"/>
                  <a:gd name="T19" fmla="*/ 23 h 236"/>
                  <a:gd name="T20" fmla="*/ 73 w 152"/>
                  <a:gd name="T21" fmla="*/ 51 h 236"/>
                  <a:gd name="T22" fmla="*/ 53 w 152"/>
                  <a:gd name="T23" fmla="*/ 81 h 236"/>
                  <a:gd name="T24" fmla="*/ 35 w 152"/>
                  <a:gd name="T25" fmla="*/ 110 h 236"/>
                  <a:gd name="T26" fmla="*/ 18 w 152"/>
                  <a:gd name="T27" fmla="*/ 143 h 236"/>
                  <a:gd name="T28" fmla="*/ 5 w 152"/>
                  <a:gd name="T29" fmla="*/ 175 h 236"/>
                  <a:gd name="T30" fmla="*/ 0 w 152"/>
                  <a:gd name="T31" fmla="*/ 207 h 236"/>
                  <a:gd name="T32" fmla="*/ 3 w 152"/>
                  <a:gd name="T33" fmla="*/ 236 h 236"/>
                  <a:gd name="T34" fmla="*/ 18 w 152"/>
                  <a:gd name="T35" fmla="*/ 210 h 236"/>
                  <a:gd name="T36" fmla="*/ 32 w 152"/>
                  <a:gd name="T37" fmla="*/ 180 h 236"/>
                  <a:gd name="T38" fmla="*/ 47 w 152"/>
                  <a:gd name="T39" fmla="*/ 148 h 236"/>
                  <a:gd name="T40" fmla="*/ 64 w 152"/>
                  <a:gd name="T41" fmla="*/ 116 h 236"/>
                  <a:gd name="T42" fmla="*/ 82 w 152"/>
                  <a:gd name="T43" fmla="*/ 86 h 236"/>
                  <a:gd name="T44" fmla="*/ 102 w 152"/>
                  <a:gd name="T45" fmla="*/ 61 h 236"/>
                  <a:gd name="T46" fmla="*/ 126 w 152"/>
                  <a:gd name="T47" fmla="*/ 40 h 236"/>
                  <a:gd name="T48" fmla="*/ 152 w 152"/>
                  <a:gd name="T49" fmla="*/ 23 h 2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2" h="236">
                    <a:moveTo>
                      <a:pt x="152" y="23"/>
                    </a:moveTo>
                    <a:lnTo>
                      <a:pt x="147" y="19"/>
                    </a:lnTo>
                    <a:lnTo>
                      <a:pt x="140" y="14"/>
                    </a:lnTo>
                    <a:lnTo>
                      <a:pt x="131" y="11"/>
                    </a:lnTo>
                    <a:lnTo>
                      <a:pt x="126" y="5"/>
                    </a:lnTo>
                    <a:lnTo>
                      <a:pt x="120" y="2"/>
                    </a:lnTo>
                    <a:lnTo>
                      <a:pt x="115" y="2"/>
                    </a:lnTo>
                    <a:lnTo>
                      <a:pt x="108" y="0"/>
                    </a:lnTo>
                    <a:lnTo>
                      <a:pt x="105" y="2"/>
                    </a:lnTo>
                    <a:lnTo>
                      <a:pt x="91" y="23"/>
                    </a:lnTo>
                    <a:lnTo>
                      <a:pt x="73" y="51"/>
                    </a:lnTo>
                    <a:lnTo>
                      <a:pt x="53" y="81"/>
                    </a:lnTo>
                    <a:lnTo>
                      <a:pt x="35" y="110"/>
                    </a:lnTo>
                    <a:lnTo>
                      <a:pt x="18" y="143"/>
                    </a:lnTo>
                    <a:lnTo>
                      <a:pt x="5" y="175"/>
                    </a:lnTo>
                    <a:lnTo>
                      <a:pt x="0" y="207"/>
                    </a:lnTo>
                    <a:lnTo>
                      <a:pt x="3" y="236"/>
                    </a:lnTo>
                    <a:lnTo>
                      <a:pt x="18" y="210"/>
                    </a:lnTo>
                    <a:lnTo>
                      <a:pt x="32" y="180"/>
                    </a:lnTo>
                    <a:lnTo>
                      <a:pt x="47" y="148"/>
                    </a:lnTo>
                    <a:lnTo>
                      <a:pt x="64" y="116"/>
                    </a:lnTo>
                    <a:lnTo>
                      <a:pt x="82" y="86"/>
                    </a:lnTo>
                    <a:lnTo>
                      <a:pt x="102" y="61"/>
                    </a:lnTo>
                    <a:lnTo>
                      <a:pt x="126" y="40"/>
                    </a:lnTo>
                    <a:lnTo>
                      <a:pt x="152" y="23"/>
                    </a:lnTo>
                    <a:close/>
                  </a:path>
                </a:pathLst>
              </a:custGeom>
              <a:solidFill>
                <a:srgbClr val="EB060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3" name="Freeform 174"/>
              <p:cNvSpPr>
                <a:spLocks/>
              </p:cNvSpPr>
              <p:nvPr/>
            </p:nvSpPr>
            <p:spPr bwMode="auto">
              <a:xfrm>
                <a:off x="4257" y="2965"/>
                <a:ext cx="42" cy="60"/>
              </a:xfrm>
              <a:custGeom>
                <a:avLst/>
                <a:gdLst>
                  <a:gd name="T0" fmla="*/ 125 w 125"/>
                  <a:gd name="T1" fmla="*/ 21 h 181"/>
                  <a:gd name="T2" fmla="*/ 119 w 125"/>
                  <a:gd name="T3" fmla="*/ 17 h 181"/>
                  <a:gd name="T4" fmla="*/ 116 w 125"/>
                  <a:gd name="T5" fmla="*/ 12 h 181"/>
                  <a:gd name="T6" fmla="*/ 111 w 125"/>
                  <a:gd name="T7" fmla="*/ 9 h 181"/>
                  <a:gd name="T8" fmla="*/ 108 w 125"/>
                  <a:gd name="T9" fmla="*/ 6 h 181"/>
                  <a:gd name="T10" fmla="*/ 105 w 125"/>
                  <a:gd name="T11" fmla="*/ 3 h 181"/>
                  <a:gd name="T12" fmla="*/ 102 w 125"/>
                  <a:gd name="T13" fmla="*/ 0 h 181"/>
                  <a:gd name="T14" fmla="*/ 100 w 125"/>
                  <a:gd name="T15" fmla="*/ 3 h 181"/>
                  <a:gd name="T16" fmla="*/ 97 w 125"/>
                  <a:gd name="T17" fmla="*/ 6 h 181"/>
                  <a:gd name="T18" fmla="*/ 84 w 125"/>
                  <a:gd name="T19" fmla="*/ 33 h 181"/>
                  <a:gd name="T20" fmla="*/ 67 w 125"/>
                  <a:gd name="T21" fmla="*/ 56 h 181"/>
                  <a:gd name="T22" fmla="*/ 49 w 125"/>
                  <a:gd name="T23" fmla="*/ 79 h 181"/>
                  <a:gd name="T24" fmla="*/ 35 w 125"/>
                  <a:gd name="T25" fmla="*/ 103 h 181"/>
                  <a:gd name="T26" fmla="*/ 20 w 125"/>
                  <a:gd name="T27" fmla="*/ 122 h 181"/>
                  <a:gd name="T28" fmla="*/ 9 w 125"/>
                  <a:gd name="T29" fmla="*/ 143 h 181"/>
                  <a:gd name="T30" fmla="*/ 0 w 125"/>
                  <a:gd name="T31" fmla="*/ 164 h 181"/>
                  <a:gd name="T32" fmla="*/ 0 w 125"/>
                  <a:gd name="T33" fmla="*/ 181 h 181"/>
                  <a:gd name="T34" fmla="*/ 11 w 125"/>
                  <a:gd name="T35" fmla="*/ 164 h 181"/>
                  <a:gd name="T36" fmla="*/ 25 w 125"/>
                  <a:gd name="T37" fmla="*/ 141 h 181"/>
                  <a:gd name="T38" fmla="*/ 38 w 125"/>
                  <a:gd name="T39" fmla="*/ 117 h 181"/>
                  <a:gd name="T40" fmla="*/ 49 w 125"/>
                  <a:gd name="T41" fmla="*/ 94 h 181"/>
                  <a:gd name="T42" fmla="*/ 65 w 125"/>
                  <a:gd name="T43" fmla="*/ 70 h 181"/>
                  <a:gd name="T44" fmla="*/ 81 w 125"/>
                  <a:gd name="T45" fmla="*/ 49 h 181"/>
                  <a:gd name="T46" fmla="*/ 102 w 125"/>
                  <a:gd name="T47" fmla="*/ 33 h 181"/>
                  <a:gd name="T48" fmla="*/ 125 w 125"/>
                  <a:gd name="T49" fmla="*/ 21 h 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25" h="181">
                    <a:moveTo>
                      <a:pt x="125" y="21"/>
                    </a:moveTo>
                    <a:lnTo>
                      <a:pt x="119" y="17"/>
                    </a:lnTo>
                    <a:lnTo>
                      <a:pt x="116" y="12"/>
                    </a:lnTo>
                    <a:lnTo>
                      <a:pt x="111" y="9"/>
                    </a:lnTo>
                    <a:lnTo>
                      <a:pt x="108" y="6"/>
                    </a:lnTo>
                    <a:lnTo>
                      <a:pt x="105" y="3"/>
                    </a:lnTo>
                    <a:lnTo>
                      <a:pt x="102" y="0"/>
                    </a:lnTo>
                    <a:lnTo>
                      <a:pt x="100" y="3"/>
                    </a:lnTo>
                    <a:lnTo>
                      <a:pt x="97" y="6"/>
                    </a:lnTo>
                    <a:lnTo>
                      <a:pt x="84" y="33"/>
                    </a:lnTo>
                    <a:lnTo>
                      <a:pt x="67" y="56"/>
                    </a:lnTo>
                    <a:lnTo>
                      <a:pt x="49" y="79"/>
                    </a:lnTo>
                    <a:lnTo>
                      <a:pt x="35" y="103"/>
                    </a:lnTo>
                    <a:lnTo>
                      <a:pt x="20" y="122"/>
                    </a:lnTo>
                    <a:lnTo>
                      <a:pt x="9" y="143"/>
                    </a:lnTo>
                    <a:lnTo>
                      <a:pt x="0" y="164"/>
                    </a:lnTo>
                    <a:lnTo>
                      <a:pt x="0" y="181"/>
                    </a:lnTo>
                    <a:lnTo>
                      <a:pt x="11" y="164"/>
                    </a:lnTo>
                    <a:lnTo>
                      <a:pt x="25" y="141"/>
                    </a:lnTo>
                    <a:lnTo>
                      <a:pt x="38" y="117"/>
                    </a:lnTo>
                    <a:lnTo>
                      <a:pt x="49" y="94"/>
                    </a:lnTo>
                    <a:lnTo>
                      <a:pt x="65" y="70"/>
                    </a:lnTo>
                    <a:lnTo>
                      <a:pt x="81" y="49"/>
                    </a:lnTo>
                    <a:lnTo>
                      <a:pt x="102" y="33"/>
                    </a:lnTo>
                    <a:lnTo>
                      <a:pt x="125" y="21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4" name="Freeform 175"/>
              <p:cNvSpPr>
                <a:spLocks/>
              </p:cNvSpPr>
              <p:nvPr/>
            </p:nvSpPr>
            <p:spPr bwMode="auto">
              <a:xfrm>
                <a:off x="5109" y="2613"/>
                <a:ext cx="68" cy="70"/>
              </a:xfrm>
              <a:custGeom>
                <a:avLst/>
                <a:gdLst>
                  <a:gd name="T0" fmla="*/ 70 w 205"/>
                  <a:gd name="T1" fmla="*/ 12 h 210"/>
                  <a:gd name="T2" fmla="*/ 90 w 205"/>
                  <a:gd name="T3" fmla="*/ 5 h 210"/>
                  <a:gd name="T4" fmla="*/ 111 w 205"/>
                  <a:gd name="T5" fmla="*/ 0 h 210"/>
                  <a:gd name="T6" fmla="*/ 129 w 205"/>
                  <a:gd name="T7" fmla="*/ 0 h 210"/>
                  <a:gd name="T8" fmla="*/ 143 w 205"/>
                  <a:gd name="T9" fmla="*/ 5 h 210"/>
                  <a:gd name="T10" fmla="*/ 155 w 205"/>
                  <a:gd name="T11" fmla="*/ 12 h 210"/>
                  <a:gd name="T12" fmla="*/ 170 w 205"/>
                  <a:gd name="T13" fmla="*/ 23 h 210"/>
                  <a:gd name="T14" fmla="*/ 178 w 205"/>
                  <a:gd name="T15" fmla="*/ 40 h 210"/>
                  <a:gd name="T16" fmla="*/ 190 w 205"/>
                  <a:gd name="T17" fmla="*/ 61 h 210"/>
                  <a:gd name="T18" fmla="*/ 199 w 205"/>
                  <a:gd name="T19" fmla="*/ 88 h 210"/>
                  <a:gd name="T20" fmla="*/ 205 w 205"/>
                  <a:gd name="T21" fmla="*/ 110 h 210"/>
                  <a:gd name="T22" fmla="*/ 205 w 205"/>
                  <a:gd name="T23" fmla="*/ 131 h 210"/>
                  <a:gd name="T24" fmla="*/ 205 w 205"/>
                  <a:gd name="T25" fmla="*/ 152 h 210"/>
                  <a:gd name="T26" fmla="*/ 199 w 205"/>
                  <a:gd name="T27" fmla="*/ 169 h 210"/>
                  <a:gd name="T28" fmla="*/ 187 w 205"/>
                  <a:gd name="T29" fmla="*/ 183 h 210"/>
                  <a:gd name="T30" fmla="*/ 173 w 205"/>
                  <a:gd name="T31" fmla="*/ 199 h 210"/>
                  <a:gd name="T32" fmla="*/ 149 w 205"/>
                  <a:gd name="T33" fmla="*/ 207 h 210"/>
                  <a:gd name="T34" fmla="*/ 129 w 205"/>
                  <a:gd name="T35" fmla="*/ 210 h 210"/>
                  <a:gd name="T36" fmla="*/ 108 w 205"/>
                  <a:gd name="T37" fmla="*/ 207 h 210"/>
                  <a:gd name="T38" fmla="*/ 87 w 205"/>
                  <a:gd name="T39" fmla="*/ 201 h 210"/>
                  <a:gd name="T40" fmla="*/ 70 w 205"/>
                  <a:gd name="T41" fmla="*/ 190 h 210"/>
                  <a:gd name="T42" fmla="*/ 52 w 205"/>
                  <a:gd name="T43" fmla="*/ 178 h 210"/>
                  <a:gd name="T44" fmla="*/ 38 w 205"/>
                  <a:gd name="T45" fmla="*/ 161 h 210"/>
                  <a:gd name="T46" fmla="*/ 23 w 205"/>
                  <a:gd name="T47" fmla="*/ 140 h 210"/>
                  <a:gd name="T48" fmla="*/ 12 w 205"/>
                  <a:gd name="T49" fmla="*/ 120 h 210"/>
                  <a:gd name="T50" fmla="*/ 3 w 205"/>
                  <a:gd name="T51" fmla="*/ 96 h 210"/>
                  <a:gd name="T52" fmla="*/ 0 w 205"/>
                  <a:gd name="T53" fmla="*/ 75 h 210"/>
                  <a:gd name="T54" fmla="*/ 3 w 205"/>
                  <a:gd name="T55" fmla="*/ 58 h 210"/>
                  <a:gd name="T56" fmla="*/ 9 w 205"/>
                  <a:gd name="T57" fmla="*/ 44 h 210"/>
                  <a:gd name="T58" fmla="*/ 17 w 205"/>
                  <a:gd name="T59" fmla="*/ 32 h 210"/>
                  <a:gd name="T60" fmla="*/ 33 w 205"/>
                  <a:gd name="T61" fmla="*/ 23 h 210"/>
                  <a:gd name="T62" fmla="*/ 49 w 205"/>
                  <a:gd name="T63" fmla="*/ 18 h 210"/>
                  <a:gd name="T64" fmla="*/ 70 w 205"/>
                  <a:gd name="T65" fmla="*/ 12 h 2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5" h="210">
                    <a:moveTo>
                      <a:pt x="70" y="12"/>
                    </a:moveTo>
                    <a:lnTo>
                      <a:pt x="90" y="5"/>
                    </a:lnTo>
                    <a:lnTo>
                      <a:pt x="111" y="0"/>
                    </a:lnTo>
                    <a:lnTo>
                      <a:pt x="129" y="0"/>
                    </a:lnTo>
                    <a:lnTo>
                      <a:pt x="143" y="5"/>
                    </a:lnTo>
                    <a:lnTo>
                      <a:pt x="155" y="12"/>
                    </a:lnTo>
                    <a:lnTo>
                      <a:pt x="170" y="23"/>
                    </a:lnTo>
                    <a:lnTo>
                      <a:pt x="178" y="40"/>
                    </a:lnTo>
                    <a:lnTo>
                      <a:pt x="190" y="61"/>
                    </a:lnTo>
                    <a:lnTo>
                      <a:pt x="199" y="88"/>
                    </a:lnTo>
                    <a:lnTo>
                      <a:pt x="205" y="110"/>
                    </a:lnTo>
                    <a:lnTo>
                      <a:pt x="205" y="131"/>
                    </a:lnTo>
                    <a:lnTo>
                      <a:pt x="205" y="152"/>
                    </a:lnTo>
                    <a:lnTo>
                      <a:pt x="199" y="169"/>
                    </a:lnTo>
                    <a:lnTo>
                      <a:pt x="187" y="183"/>
                    </a:lnTo>
                    <a:lnTo>
                      <a:pt x="173" y="199"/>
                    </a:lnTo>
                    <a:lnTo>
                      <a:pt x="149" y="207"/>
                    </a:lnTo>
                    <a:lnTo>
                      <a:pt x="129" y="210"/>
                    </a:lnTo>
                    <a:lnTo>
                      <a:pt x="108" y="207"/>
                    </a:lnTo>
                    <a:lnTo>
                      <a:pt x="87" y="201"/>
                    </a:lnTo>
                    <a:lnTo>
                      <a:pt x="70" y="190"/>
                    </a:lnTo>
                    <a:lnTo>
                      <a:pt x="52" y="178"/>
                    </a:lnTo>
                    <a:lnTo>
                      <a:pt x="38" y="161"/>
                    </a:lnTo>
                    <a:lnTo>
                      <a:pt x="23" y="140"/>
                    </a:lnTo>
                    <a:lnTo>
                      <a:pt x="12" y="120"/>
                    </a:lnTo>
                    <a:lnTo>
                      <a:pt x="3" y="96"/>
                    </a:lnTo>
                    <a:lnTo>
                      <a:pt x="0" y="75"/>
                    </a:lnTo>
                    <a:lnTo>
                      <a:pt x="3" y="58"/>
                    </a:lnTo>
                    <a:lnTo>
                      <a:pt x="9" y="44"/>
                    </a:lnTo>
                    <a:lnTo>
                      <a:pt x="17" y="32"/>
                    </a:lnTo>
                    <a:lnTo>
                      <a:pt x="33" y="23"/>
                    </a:lnTo>
                    <a:lnTo>
                      <a:pt x="49" y="18"/>
                    </a:lnTo>
                    <a:lnTo>
                      <a:pt x="70" y="12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5" name="Freeform 176"/>
              <p:cNvSpPr>
                <a:spLocks/>
              </p:cNvSpPr>
              <p:nvPr/>
            </p:nvSpPr>
            <p:spPr bwMode="auto">
              <a:xfrm>
                <a:off x="5113" y="2619"/>
                <a:ext cx="63" cy="62"/>
              </a:xfrm>
              <a:custGeom>
                <a:avLst/>
                <a:gdLst>
                  <a:gd name="T0" fmla="*/ 70 w 190"/>
                  <a:gd name="T1" fmla="*/ 11 h 186"/>
                  <a:gd name="T2" fmla="*/ 91 w 190"/>
                  <a:gd name="T3" fmla="*/ 5 h 186"/>
                  <a:gd name="T4" fmla="*/ 107 w 190"/>
                  <a:gd name="T5" fmla="*/ 0 h 186"/>
                  <a:gd name="T6" fmla="*/ 120 w 190"/>
                  <a:gd name="T7" fmla="*/ 0 h 186"/>
                  <a:gd name="T8" fmla="*/ 134 w 190"/>
                  <a:gd name="T9" fmla="*/ 0 h 186"/>
                  <a:gd name="T10" fmla="*/ 145 w 190"/>
                  <a:gd name="T11" fmla="*/ 5 h 186"/>
                  <a:gd name="T12" fmla="*/ 155 w 190"/>
                  <a:gd name="T13" fmla="*/ 14 h 186"/>
                  <a:gd name="T14" fmla="*/ 164 w 190"/>
                  <a:gd name="T15" fmla="*/ 29 h 186"/>
                  <a:gd name="T16" fmla="*/ 172 w 190"/>
                  <a:gd name="T17" fmla="*/ 49 h 186"/>
                  <a:gd name="T18" fmla="*/ 180 w 190"/>
                  <a:gd name="T19" fmla="*/ 73 h 186"/>
                  <a:gd name="T20" fmla="*/ 187 w 190"/>
                  <a:gd name="T21" fmla="*/ 92 h 186"/>
                  <a:gd name="T22" fmla="*/ 190 w 190"/>
                  <a:gd name="T23" fmla="*/ 113 h 186"/>
                  <a:gd name="T24" fmla="*/ 187 w 190"/>
                  <a:gd name="T25" fmla="*/ 134 h 186"/>
                  <a:gd name="T26" fmla="*/ 180 w 190"/>
                  <a:gd name="T27" fmla="*/ 151 h 186"/>
                  <a:gd name="T28" fmla="*/ 172 w 190"/>
                  <a:gd name="T29" fmla="*/ 165 h 186"/>
                  <a:gd name="T30" fmla="*/ 158 w 190"/>
                  <a:gd name="T31" fmla="*/ 178 h 186"/>
                  <a:gd name="T32" fmla="*/ 137 w 190"/>
                  <a:gd name="T33" fmla="*/ 183 h 186"/>
                  <a:gd name="T34" fmla="*/ 120 w 190"/>
                  <a:gd name="T35" fmla="*/ 186 h 186"/>
                  <a:gd name="T36" fmla="*/ 99 w 190"/>
                  <a:gd name="T37" fmla="*/ 186 h 186"/>
                  <a:gd name="T38" fmla="*/ 78 w 190"/>
                  <a:gd name="T39" fmla="*/ 181 h 186"/>
                  <a:gd name="T40" fmla="*/ 61 w 190"/>
                  <a:gd name="T41" fmla="*/ 172 h 186"/>
                  <a:gd name="T42" fmla="*/ 43 w 190"/>
                  <a:gd name="T43" fmla="*/ 157 h 186"/>
                  <a:gd name="T44" fmla="*/ 29 w 190"/>
                  <a:gd name="T45" fmla="*/ 143 h 186"/>
                  <a:gd name="T46" fmla="*/ 18 w 190"/>
                  <a:gd name="T47" fmla="*/ 122 h 186"/>
                  <a:gd name="T48" fmla="*/ 5 w 190"/>
                  <a:gd name="T49" fmla="*/ 102 h 186"/>
                  <a:gd name="T50" fmla="*/ 0 w 190"/>
                  <a:gd name="T51" fmla="*/ 81 h 186"/>
                  <a:gd name="T52" fmla="*/ 0 w 190"/>
                  <a:gd name="T53" fmla="*/ 67 h 186"/>
                  <a:gd name="T54" fmla="*/ 2 w 190"/>
                  <a:gd name="T55" fmla="*/ 52 h 186"/>
                  <a:gd name="T56" fmla="*/ 11 w 190"/>
                  <a:gd name="T57" fmla="*/ 40 h 186"/>
                  <a:gd name="T58" fmla="*/ 21 w 190"/>
                  <a:gd name="T59" fmla="*/ 29 h 186"/>
                  <a:gd name="T60" fmla="*/ 35 w 190"/>
                  <a:gd name="T61" fmla="*/ 22 h 186"/>
                  <a:gd name="T62" fmla="*/ 50 w 190"/>
                  <a:gd name="T63" fmla="*/ 14 h 186"/>
                  <a:gd name="T64" fmla="*/ 70 w 190"/>
                  <a:gd name="T65" fmla="*/ 11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0" h="186">
                    <a:moveTo>
                      <a:pt x="70" y="11"/>
                    </a:moveTo>
                    <a:lnTo>
                      <a:pt x="91" y="5"/>
                    </a:lnTo>
                    <a:lnTo>
                      <a:pt x="107" y="0"/>
                    </a:lnTo>
                    <a:lnTo>
                      <a:pt x="120" y="0"/>
                    </a:lnTo>
                    <a:lnTo>
                      <a:pt x="134" y="0"/>
                    </a:lnTo>
                    <a:lnTo>
                      <a:pt x="145" y="5"/>
                    </a:lnTo>
                    <a:lnTo>
                      <a:pt x="155" y="14"/>
                    </a:lnTo>
                    <a:lnTo>
                      <a:pt x="164" y="29"/>
                    </a:lnTo>
                    <a:lnTo>
                      <a:pt x="172" y="49"/>
                    </a:lnTo>
                    <a:lnTo>
                      <a:pt x="180" y="73"/>
                    </a:lnTo>
                    <a:lnTo>
                      <a:pt x="187" y="92"/>
                    </a:lnTo>
                    <a:lnTo>
                      <a:pt x="190" y="113"/>
                    </a:lnTo>
                    <a:lnTo>
                      <a:pt x="187" y="134"/>
                    </a:lnTo>
                    <a:lnTo>
                      <a:pt x="180" y="151"/>
                    </a:lnTo>
                    <a:lnTo>
                      <a:pt x="172" y="165"/>
                    </a:lnTo>
                    <a:lnTo>
                      <a:pt x="158" y="178"/>
                    </a:lnTo>
                    <a:lnTo>
                      <a:pt x="137" y="183"/>
                    </a:lnTo>
                    <a:lnTo>
                      <a:pt x="120" y="186"/>
                    </a:lnTo>
                    <a:lnTo>
                      <a:pt x="99" y="186"/>
                    </a:lnTo>
                    <a:lnTo>
                      <a:pt x="78" y="181"/>
                    </a:lnTo>
                    <a:lnTo>
                      <a:pt x="61" y="172"/>
                    </a:lnTo>
                    <a:lnTo>
                      <a:pt x="43" y="157"/>
                    </a:lnTo>
                    <a:lnTo>
                      <a:pt x="29" y="143"/>
                    </a:lnTo>
                    <a:lnTo>
                      <a:pt x="18" y="122"/>
                    </a:lnTo>
                    <a:lnTo>
                      <a:pt x="5" y="102"/>
                    </a:lnTo>
                    <a:lnTo>
                      <a:pt x="0" y="81"/>
                    </a:lnTo>
                    <a:lnTo>
                      <a:pt x="0" y="67"/>
                    </a:lnTo>
                    <a:lnTo>
                      <a:pt x="2" y="52"/>
                    </a:lnTo>
                    <a:lnTo>
                      <a:pt x="11" y="40"/>
                    </a:lnTo>
                    <a:lnTo>
                      <a:pt x="21" y="29"/>
                    </a:lnTo>
                    <a:lnTo>
                      <a:pt x="35" y="22"/>
                    </a:lnTo>
                    <a:lnTo>
                      <a:pt x="50" y="14"/>
                    </a:lnTo>
                    <a:lnTo>
                      <a:pt x="70" y="11"/>
                    </a:lnTo>
                    <a:close/>
                  </a:path>
                </a:pathLst>
              </a:custGeom>
              <a:solidFill>
                <a:srgbClr val="EB1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6" name="Freeform 177"/>
              <p:cNvSpPr>
                <a:spLocks/>
              </p:cNvSpPr>
              <p:nvPr/>
            </p:nvSpPr>
            <p:spPr bwMode="auto">
              <a:xfrm>
                <a:off x="5116" y="2624"/>
                <a:ext cx="59" cy="55"/>
              </a:xfrm>
              <a:custGeom>
                <a:avLst/>
                <a:gdLst>
                  <a:gd name="T0" fmla="*/ 74 w 179"/>
                  <a:gd name="T1" fmla="*/ 15 h 167"/>
                  <a:gd name="T2" fmla="*/ 91 w 179"/>
                  <a:gd name="T3" fmla="*/ 8 h 167"/>
                  <a:gd name="T4" fmla="*/ 105 w 179"/>
                  <a:gd name="T5" fmla="*/ 5 h 167"/>
                  <a:gd name="T6" fmla="*/ 118 w 179"/>
                  <a:gd name="T7" fmla="*/ 3 h 167"/>
                  <a:gd name="T8" fmla="*/ 129 w 179"/>
                  <a:gd name="T9" fmla="*/ 0 h 167"/>
                  <a:gd name="T10" fmla="*/ 137 w 179"/>
                  <a:gd name="T11" fmla="*/ 3 h 167"/>
                  <a:gd name="T12" fmla="*/ 147 w 179"/>
                  <a:gd name="T13" fmla="*/ 8 h 167"/>
                  <a:gd name="T14" fmla="*/ 156 w 179"/>
                  <a:gd name="T15" fmla="*/ 21 h 167"/>
                  <a:gd name="T16" fmla="*/ 164 w 179"/>
                  <a:gd name="T17" fmla="*/ 35 h 167"/>
                  <a:gd name="T18" fmla="*/ 172 w 179"/>
                  <a:gd name="T19" fmla="*/ 59 h 167"/>
                  <a:gd name="T20" fmla="*/ 177 w 179"/>
                  <a:gd name="T21" fmla="*/ 78 h 167"/>
                  <a:gd name="T22" fmla="*/ 179 w 179"/>
                  <a:gd name="T23" fmla="*/ 99 h 167"/>
                  <a:gd name="T24" fmla="*/ 177 w 179"/>
                  <a:gd name="T25" fmla="*/ 116 h 167"/>
                  <a:gd name="T26" fmla="*/ 170 w 179"/>
                  <a:gd name="T27" fmla="*/ 134 h 167"/>
                  <a:gd name="T28" fmla="*/ 161 w 179"/>
                  <a:gd name="T29" fmla="*/ 146 h 167"/>
                  <a:gd name="T30" fmla="*/ 147 w 179"/>
                  <a:gd name="T31" fmla="*/ 158 h 167"/>
                  <a:gd name="T32" fmla="*/ 129 w 179"/>
                  <a:gd name="T33" fmla="*/ 164 h 167"/>
                  <a:gd name="T34" fmla="*/ 112 w 179"/>
                  <a:gd name="T35" fmla="*/ 167 h 167"/>
                  <a:gd name="T36" fmla="*/ 94 w 179"/>
                  <a:gd name="T37" fmla="*/ 167 h 167"/>
                  <a:gd name="T38" fmla="*/ 77 w 179"/>
                  <a:gd name="T39" fmla="*/ 164 h 167"/>
                  <a:gd name="T40" fmla="*/ 59 w 179"/>
                  <a:gd name="T41" fmla="*/ 155 h 167"/>
                  <a:gd name="T42" fmla="*/ 42 w 179"/>
                  <a:gd name="T43" fmla="*/ 143 h 167"/>
                  <a:gd name="T44" fmla="*/ 27 w 179"/>
                  <a:gd name="T45" fmla="*/ 129 h 167"/>
                  <a:gd name="T46" fmla="*/ 15 w 179"/>
                  <a:gd name="T47" fmla="*/ 111 h 167"/>
                  <a:gd name="T48" fmla="*/ 3 w 179"/>
                  <a:gd name="T49" fmla="*/ 94 h 167"/>
                  <a:gd name="T50" fmla="*/ 0 w 179"/>
                  <a:gd name="T51" fmla="*/ 73 h 167"/>
                  <a:gd name="T52" fmla="*/ 0 w 179"/>
                  <a:gd name="T53" fmla="*/ 59 h 167"/>
                  <a:gd name="T54" fmla="*/ 3 w 179"/>
                  <a:gd name="T55" fmla="*/ 47 h 167"/>
                  <a:gd name="T56" fmla="*/ 13 w 179"/>
                  <a:gd name="T57" fmla="*/ 35 h 167"/>
                  <a:gd name="T58" fmla="*/ 24 w 179"/>
                  <a:gd name="T59" fmla="*/ 29 h 167"/>
                  <a:gd name="T60" fmla="*/ 39 w 179"/>
                  <a:gd name="T61" fmla="*/ 24 h 167"/>
                  <a:gd name="T62" fmla="*/ 53 w 179"/>
                  <a:gd name="T63" fmla="*/ 18 h 167"/>
                  <a:gd name="T64" fmla="*/ 74 w 179"/>
                  <a:gd name="T65" fmla="*/ 15 h 1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79" h="167">
                    <a:moveTo>
                      <a:pt x="74" y="15"/>
                    </a:moveTo>
                    <a:lnTo>
                      <a:pt x="91" y="8"/>
                    </a:lnTo>
                    <a:lnTo>
                      <a:pt x="105" y="5"/>
                    </a:lnTo>
                    <a:lnTo>
                      <a:pt x="118" y="3"/>
                    </a:lnTo>
                    <a:lnTo>
                      <a:pt x="129" y="0"/>
                    </a:lnTo>
                    <a:lnTo>
                      <a:pt x="137" y="3"/>
                    </a:lnTo>
                    <a:lnTo>
                      <a:pt x="147" y="8"/>
                    </a:lnTo>
                    <a:lnTo>
                      <a:pt x="156" y="21"/>
                    </a:lnTo>
                    <a:lnTo>
                      <a:pt x="164" y="35"/>
                    </a:lnTo>
                    <a:lnTo>
                      <a:pt x="172" y="59"/>
                    </a:lnTo>
                    <a:lnTo>
                      <a:pt x="177" y="78"/>
                    </a:lnTo>
                    <a:lnTo>
                      <a:pt x="179" y="99"/>
                    </a:lnTo>
                    <a:lnTo>
                      <a:pt x="177" y="116"/>
                    </a:lnTo>
                    <a:lnTo>
                      <a:pt x="170" y="134"/>
                    </a:lnTo>
                    <a:lnTo>
                      <a:pt x="161" y="146"/>
                    </a:lnTo>
                    <a:lnTo>
                      <a:pt x="147" y="158"/>
                    </a:lnTo>
                    <a:lnTo>
                      <a:pt x="129" y="164"/>
                    </a:lnTo>
                    <a:lnTo>
                      <a:pt x="112" y="167"/>
                    </a:lnTo>
                    <a:lnTo>
                      <a:pt x="94" y="167"/>
                    </a:lnTo>
                    <a:lnTo>
                      <a:pt x="77" y="164"/>
                    </a:lnTo>
                    <a:lnTo>
                      <a:pt x="59" y="155"/>
                    </a:lnTo>
                    <a:lnTo>
                      <a:pt x="42" y="143"/>
                    </a:lnTo>
                    <a:lnTo>
                      <a:pt x="27" y="129"/>
                    </a:lnTo>
                    <a:lnTo>
                      <a:pt x="15" y="111"/>
                    </a:lnTo>
                    <a:lnTo>
                      <a:pt x="3" y="94"/>
                    </a:lnTo>
                    <a:lnTo>
                      <a:pt x="0" y="73"/>
                    </a:lnTo>
                    <a:lnTo>
                      <a:pt x="0" y="59"/>
                    </a:lnTo>
                    <a:lnTo>
                      <a:pt x="3" y="47"/>
                    </a:lnTo>
                    <a:lnTo>
                      <a:pt x="13" y="35"/>
                    </a:lnTo>
                    <a:lnTo>
                      <a:pt x="24" y="29"/>
                    </a:lnTo>
                    <a:lnTo>
                      <a:pt x="39" y="24"/>
                    </a:lnTo>
                    <a:lnTo>
                      <a:pt x="53" y="18"/>
                    </a:lnTo>
                    <a:lnTo>
                      <a:pt x="74" y="15"/>
                    </a:lnTo>
                    <a:close/>
                  </a:path>
                </a:pathLst>
              </a:custGeom>
              <a:solidFill>
                <a:srgbClr val="ED3B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7" name="Freeform 178"/>
              <p:cNvSpPr>
                <a:spLocks/>
              </p:cNvSpPr>
              <p:nvPr/>
            </p:nvSpPr>
            <p:spPr bwMode="auto">
              <a:xfrm>
                <a:off x="5119" y="2629"/>
                <a:ext cx="54" cy="49"/>
              </a:xfrm>
              <a:custGeom>
                <a:avLst/>
                <a:gdLst>
                  <a:gd name="T0" fmla="*/ 75 w 162"/>
                  <a:gd name="T1" fmla="*/ 14 h 149"/>
                  <a:gd name="T2" fmla="*/ 89 w 162"/>
                  <a:gd name="T3" fmla="*/ 11 h 149"/>
                  <a:gd name="T4" fmla="*/ 102 w 162"/>
                  <a:gd name="T5" fmla="*/ 6 h 149"/>
                  <a:gd name="T6" fmla="*/ 113 w 162"/>
                  <a:gd name="T7" fmla="*/ 3 h 149"/>
                  <a:gd name="T8" fmla="*/ 122 w 162"/>
                  <a:gd name="T9" fmla="*/ 0 h 149"/>
                  <a:gd name="T10" fmla="*/ 132 w 162"/>
                  <a:gd name="T11" fmla="*/ 0 h 149"/>
                  <a:gd name="T12" fmla="*/ 137 w 162"/>
                  <a:gd name="T13" fmla="*/ 6 h 149"/>
                  <a:gd name="T14" fmla="*/ 143 w 162"/>
                  <a:gd name="T15" fmla="*/ 14 h 149"/>
                  <a:gd name="T16" fmla="*/ 148 w 162"/>
                  <a:gd name="T17" fmla="*/ 25 h 149"/>
                  <a:gd name="T18" fmla="*/ 157 w 162"/>
                  <a:gd name="T19" fmla="*/ 46 h 149"/>
                  <a:gd name="T20" fmla="*/ 160 w 162"/>
                  <a:gd name="T21" fmla="*/ 66 h 149"/>
                  <a:gd name="T22" fmla="*/ 162 w 162"/>
                  <a:gd name="T23" fmla="*/ 84 h 149"/>
                  <a:gd name="T24" fmla="*/ 160 w 162"/>
                  <a:gd name="T25" fmla="*/ 101 h 149"/>
                  <a:gd name="T26" fmla="*/ 154 w 162"/>
                  <a:gd name="T27" fmla="*/ 119 h 149"/>
                  <a:gd name="T28" fmla="*/ 148 w 162"/>
                  <a:gd name="T29" fmla="*/ 131 h 149"/>
                  <a:gd name="T30" fmla="*/ 137 w 162"/>
                  <a:gd name="T31" fmla="*/ 143 h 149"/>
                  <a:gd name="T32" fmla="*/ 119 w 162"/>
                  <a:gd name="T33" fmla="*/ 149 h 149"/>
                  <a:gd name="T34" fmla="*/ 105 w 162"/>
                  <a:gd name="T35" fmla="*/ 149 h 149"/>
                  <a:gd name="T36" fmla="*/ 87 w 162"/>
                  <a:gd name="T37" fmla="*/ 149 h 149"/>
                  <a:gd name="T38" fmla="*/ 70 w 162"/>
                  <a:gd name="T39" fmla="*/ 143 h 149"/>
                  <a:gd name="T40" fmla="*/ 54 w 162"/>
                  <a:gd name="T41" fmla="*/ 133 h 149"/>
                  <a:gd name="T42" fmla="*/ 40 w 162"/>
                  <a:gd name="T43" fmla="*/ 125 h 149"/>
                  <a:gd name="T44" fmla="*/ 25 w 162"/>
                  <a:gd name="T45" fmla="*/ 111 h 149"/>
                  <a:gd name="T46" fmla="*/ 14 w 162"/>
                  <a:gd name="T47" fmla="*/ 96 h 149"/>
                  <a:gd name="T48" fmla="*/ 5 w 162"/>
                  <a:gd name="T49" fmla="*/ 79 h 149"/>
                  <a:gd name="T50" fmla="*/ 0 w 162"/>
                  <a:gd name="T51" fmla="*/ 63 h 149"/>
                  <a:gd name="T52" fmla="*/ 0 w 162"/>
                  <a:gd name="T53" fmla="*/ 52 h 149"/>
                  <a:gd name="T54" fmla="*/ 5 w 162"/>
                  <a:gd name="T55" fmla="*/ 44 h 149"/>
                  <a:gd name="T56" fmla="*/ 14 w 162"/>
                  <a:gd name="T57" fmla="*/ 38 h 149"/>
                  <a:gd name="T58" fmla="*/ 25 w 162"/>
                  <a:gd name="T59" fmla="*/ 32 h 149"/>
                  <a:gd name="T60" fmla="*/ 40 w 162"/>
                  <a:gd name="T61" fmla="*/ 25 h 149"/>
                  <a:gd name="T62" fmla="*/ 57 w 162"/>
                  <a:gd name="T63" fmla="*/ 23 h 149"/>
                  <a:gd name="T64" fmla="*/ 75 w 162"/>
                  <a:gd name="T65" fmla="*/ 14 h 1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62" h="149">
                    <a:moveTo>
                      <a:pt x="75" y="14"/>
                    </a:moveTo>
                    <a:lnTo>
                      <a:pt x="89" y="11"/>
                    </a:lnTo>
                    <a:lnTo>
                      <a:pt x="102" y="6"/>
                    </a:lnTo>
                    <a:lnTo>
                      <a:pt x="113" y="3"/>
                    </a:lnTo>
                    <a:lnTo>
                      <a:pt x="122" y="0"/>
                    </a:lnTo>
                    <a:lnTo>
                      <a:pt x="132" y="0"/>
                    </a:lnTo>
                    <a:lnTo>
                      <a:pt x="137" y="6"/>
                    </a:lnTo>
                    <a:lnTo>
                      <a:pt x="143" y="14"/>
                    </a:lnTo>
                    <a:lnTo>
                      <a:pt x="148" y="25"/>
                    </a:lnTo>
                    <a:lnTo>
                      <a:pt x="157" y="46"/>
                    </a:lnTo>
                    <a:lnTo>
                      <a:pt x="160" y="66"/>
                    </a:lnTo>
                    <a:lnTo>
                      <a:pt x="162" y="84"/>
                    </a:lnTo>
                    <a:lnTo>
                      <a:pt x="160" y="101"/>
                    </a:lnTo>
                    <a:lnTo>
                      <a:pt x="154" y="119"/>
                    </a:lnTo>
                    <a:lnTo>
                      <a:pt x="148" y="131"/>
                    </a:lnTo>
                    <a:lnTo>
                      <a:pt x="137" y="143"/>
                    </a:lnTo>
                    <a:lnTo>
                      <a:pt x="119" y="149"/>
                    </a:lnTo>
                    <a:lnTo>
                      <a:pt x="105" y="149"/>
                    </a:lnTo>
                    <a:lnTo>
                      <a:pt x="87" y="149"/>
                    </a:lnTo>
                    <a:lnTo>
                      <a:pt x="70" y="143"/>
                    </a:lnTo>
                    <a:lnTo>
                      <a:pt x="54" y="133"/>
                    </a:lnTo>
                    <a:lnTo>
                      <a:pt x="40" y="125"/>
                    </a:lnTo>
                    <a:lnTo>
                      <a:pt x="25" y="111"/>
                    </a:lnTo>
                    <a:lnTo>
                      <a:pt x="14" y="96"/>
                    </a:lnTo>
                    <a:lnTo>
                      <a:pt x="5" y="79"/>
                    </a:lnTo>
                    <a:lnTo>
                      <a:pt x="0" y="63"/>
                    </a:lnTo>
                    <a:lnTo>
                      <a:pt x="0" y="52"/>
                    </a:lnTo>
                    <a:lnTo>
                      <a:pt x="5" y="44"/>
                    </a:lnTo>
                    <a:lnTo>
                      <a:pt x="14" y="38"/>
                    </a:lnTo>
                    <a:lnTo>
                      <a:pt x="25" y="32"/>
                    </a:lnTo>
                    <a:lnTo>
                      <a:pt x="40" y="25"/>
                    </a:lnTo>
                    <a:lnTo>
                      <a:pt x="57" y="23"/>
                    </a:lnTo>
                    <a:lnTo>
                      <a:pt x="75" y="14"/>
                    </a:lnTo>
                    <a:close/>
                  </a:path>
                </a:pathLst>
              </a:custGeom>
              <a:solidFill>
                <a:srgbClr val="F2565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8" name="Freeform 179"/>
              <p:cNvSpPr>
                <a:spLocks/>
              </p:cNvSpPr>
              <p:nvPr/>
            </p:nvSpPr>
            <p:spPr bwMode="auto">
              <a:xfrm>
                <a:off x="5122" y="2633"/>
                <a:ext cx="49" cy="44"/>
              </a:xfrm>
              <a:custGeom>
                <a:avLst/>
                <a:gdLst>
                  <a:gd name="T0" fmla="*/ 73 w 149"/>
                  <a:gd name="T1" fmla="*/ 24 h 132"/>
                  <a:gd name="T2" fmla="*/ 84 w 149"/>
                  <a:gd name="T3" fmla="*/ 21 h 132"/>
                  <a:gd name="T4" fmla="*/ 97 w 149"/>
                  <a:gd name="T5" fmla="*/ 14 h 132"/>
                  <a:gd name="T6" fmla="*/ 105 w 149"/>
                  <a:gd name="T7" fmla="*/ 9 h 132"/>
                  <a:gd name="T8" fmla="*/ 114 w 149"/>
                  <a:gd name="T9" fmla="*/ 3 h 132"/>
                  <a:gd name="T10" fmla="*/ 124 w 149"/>
                  <a:gd name="T11" fmla="*/ 0 h 132"/>
                  <a:gd name="T12" fmla="*/ 129 w 149"/>
                  <a:gd name="T13" fmla="*/ 0 h 132"/>
                  <a:gd name="T14" fmla="*/ 135 w 149"/>
                  <a:gd name="T15" fmla="*/ 6 h 132"/>
                  <a:gd name="T16" fmla="*/ 140 w 149"/>
                  <a:gd name="T17" fmla="*/ 18 h 132"/>
                  <a:gd name="T18" fmla="*/ 146 w 149"/>
                  <a:gd name="T19" fmla="*/ 35 h 132"/>
                  <a:gd name="T20" fmla="*/ 149 w 149"/>
                  <a:gd name="T21" fmla="*/ 52 h 132"/>
                  <a:gd name="T22" fmla="*/ 149 w 149"/>
                  <a:gd name="T23" fmla="*/ 70 h 132"/>
                  <a:gd name="T24" fmla="*/ 149 w 149"/>
                  <a:gd name="T25" fmla="*/ 84 h 132"/>
                  <a:gd name="T26" fmla="*/ 146 w 149"/>
                  <a:gd name="T27" fmla="*/ 100 h 132"/>
                  <a:gd name="T28" fmla="*/ 138 w 149"/>
                  <a:gd name="T29" fmla="*/ 111 h 132"/>
                  <a:gd name="T30" fmla="*/ 129 w 149"/>
                  <a:gd name="T31" fmla="*/ 122 h 132"/>
                  <a:gd name="T32" fmla="*/ 117 w 149"/>
                  <a:gd name="T33" fmla="*/ 129 h 132"/>
                  <a:gd name="T34" fmla="*/ 103 w 149"/>
                  <a:gd name="T35" fmla="*/ 132 h 132"/>
                  <a:gd name="T36" fmla="*/ 84 w 149"/>
                  <a:gd name="T37" fmla="*/ 129 h 132"/>
                  <a:gd name="T38" fmla="*/ 67 w 149"/>
                  <a:gd name="T39" fmla="*/ 126 h 132"/>
                  <a:gd name="T40" fmla="*/ 52 w 149"/>
                  <a:gd name="T41" fmla="*/ 117 h 132"/>
                  <a:gd name="T42" fmla="*/ 35 w 149"/>
                  <a:gd name="T43" fmla="*/ 108 h 132"/>
                  <a:gd name="T44" fmla="*/ 24 w 149"/>
                  <a:gd name="T45" fmla="*/ 100 h 132"/>
                  <a:gd name="T46" fmla="*/ 11 w 149"/>
                  <a:gd name="T47" fmla="*/ 84 h 132"/>
                  <a:gd name="T48" fmla="*/ 3 w 149"/>
                  <a:gd name="T49" fmla="*/ 70 h 132"/>
                  <a:gd name="T50" fmla="*/ 0 w 149"/>
                  <a:gd name="T51" fmla="*/ 56 h 132"/>
                  <a:gd name="T52" fmla="*/ 0 w 149"/>
                  <a:gd name="T53" fmla="*/ 46 h 132"/>
                  <a:gd name="T54" fmla="*/ 6 w 149"/>
                  <a:gd name="T55" fmla="*/ 38 h 132"/>
                  <a:gd name="T56" fmla="*/ 14 w 149"/>
                  <a:gd name="T57" fmla="*/ 35 h 132"/>
                  <a:gd name="T58" fmla="*/ 30 w 149"/>
                  <a:gd name="T59" fmla="*/ 32 h 132"/>
                  <a:gd name="T60" fmla="*/ 41 w 149"/>
                  <a:gd name="T61" fmla="*/ 30 h 132"/>
                  <a:gd name="T62" fmla="*/ 56 w 149"/>
                  <a:gd name="T63" fmla="*/ 27 h 132"/>
                  <a:gd name="T64" fmla="*/ 73 w 149"/>
                  <a:gd name="T65" fmla="*/ 24 h 1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9" h="132">
                    <a:moveTo>
                      <a:pt x="73" y="24"/>
                    </a:moveTo>
                    <a:lnTo>
                      <a:pt x="84" y="21"/>
                    </a:lnTo>
                    <a:lnTo>
                      <a:pt x="97" y="14"/>
                    </a:lnTo>
                    <a:lnTo>
                      <a:pt x="105" y="9"/>
                    </a:lnTo>
                    <a:lnTo>
                      <a:pt x="114" y="3"/>
                    </a:lnTo>
                    <a:lnTo>
                      <a:pt x="124" y="0"/>
                    </a:lnTo>
                    <a:lnTo>
                      <a:pt x="129" y="0"/>
                    </a:lnTo>
                    <a:lnTo>
                      <a:pt x="135" y="6"/>
                    </a:lnTo>
                    <a:lnTo>
                      <a:pt x="140" y="18"/>
                    </a:lnTo>
                    <a:lnTo>
                      <a:pt x="146" y="35"/>
                    </a:lnTo>
                    <a:lnTo>
                      <a:pt x="149" y="52"/>
                    </a:lnTo>
                    <a:lnTo>
                      <a:pt x="149" y="70"/>
                    </a:lnTo>
                    <a:lnTo>
                      <a:pt x="149" y="84"/>
                    </a:lnTo>
                    <a:lnTo>
                      <a:pt x="146" y="100"/>
                    </a:lnTo>
                    <a:lnTo>
                      <a:pt x="138" y="111"/>
                    </a:lnTo>
                    <a:lnTo>
                      <a:pt x="129" y="122"/>
                    </a:lnTo>
                    <a:lnTo>
                      <a:pt x="117" y="129"/>
                    </a:lnTo>
                    <a:lnTo>
                      <a:pt x="103" y="132"/>
                    </a:lnTo>
                    <a:lnTo>
                      <a:pt x="84" y="129"/>
                    </a:lnTo>
                    <a:lnTo>
                      <a:pt x="67" y="126"/>
                    </a:lnTo>
                    <a:lnTo>
                      <a:pt x="52" y="117"/>
                    </a:lnTo>
                    <a:lnTo>
                      <a:pt x="35" y="108"/>
                    </a:lnTo>
                    <a:lnTo>
                      <a:pt x="24" y="100"/>
                    </a:lnTo>
                    <a:lnTo>
                      <a:pt x="11" y="84"/>
                    </a:lnTo>
                    <a:lnTo>
                      <a:pt x="3" y="70"/>
                    </a:lnTo>
                    <a:lnTo>
                      <a:pt x="0" y="56"/>
                    </a:lnTo>
                    <a:lnTo>
                      <a:pt x="0" y="46"/>
                    </a:lnTo>
                    <a:lnTo>
                      <a:pt x="6" y="38"/>
                    </a:lnTo>
                    <a:lnTo>
                      <a:pt x="14" y="35"/>
                    </a:lnTo>
                    <a:lnTo>
                      <a:pt x="30" y="32"/>
                    </a:lnTo>
                    <a:lnTo>
                      <a:pt x="41" y="30"/>
                    </a:lnTo>
                    <a:lnTo>
                      <a:pt x="56" y="27"/>
                    </a:lnTo>
                    <a:lnTo>
                      <a:pt x="73" y="24"/>
                    </a:lnTo>
                    <a:close/>
                  </a:path>
                </a:pathLst>
              </a:custGeom>
              <a:solidFill>
                <a:srgbClr val="F7757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9" name="Freeform 180"/>
              <p:cNvSpPr>
                <a:spLocks/>
              </p:cNvSpPr>
              <p:nvPr/>
            </p:nvSpPr>
            <p:spPr bwMode="auto">
              <a:xfrm>
                <a:off x="5124" y="2637"/>
                <a:ext cx="46" cy="38"/>
              </a:xfrm>
              <a:custGeom>
                <a:avLst/>
                <a:gdLst>
                  <a:gd name="T0" fmla="*/ 78 w 140"/>
                  <a:gd name="T1" fmla="*/ 30 h 115"/>
                  <a:gd name="T2" fmla="*/ 88 w 140"/>
                  <a:gd name="T3" fmla="*/ 24 h 115"/>
                  <a:gd name="T4" fmla="*/ 99 w 140"/>
                  <a:gd name="T5" fmla="*/ 19 h 115"/>
                  <a:gd name="T6" fmla="*/ 105 w 140"/>
                  <a:gd name="T7" fmla="*/ 13 h 115"/>
                  <a:gd name="T8" fmla="*/ 111 w 140"/>
                  <a:gd name="T9" fmla="*/ 3 h 115"/>
                  <a:gd name="T10" fmla="*/ 118 w 140"/>
                  <a:gd name="T11" fmla="*/ 0 h 115"/>
                  <a:gd name="T12" fmla="*/ 123 w 140"/>
                  <a:gd name="T13" fmla="*/ 0 h 115"/>
                  <a:gd name="T14" fmla="*/ 126 w 140"/>
                  <a:gd name="T15" fmla="*/ 3 h 115"/>
                  <a:gd name="T16" fmla="*/ 129 w 140"/>
                  <a:gd name="T17" fmla="*/ 13 h 115"/>
                  <a:gd name="T18" fmla="*/ 134 w 140"/>
                  <a:gd name="T19" fmla="*/ 27 h 115"/>
                  <a:gd name="T20" fmla="*/ 140 w 140"/>
                  <a:gd name="T21" fmla="*/ 41 h 115"/>
                  <a:gd name="T22" fmla="*/ 140 w 140"/>
                  <a:gd name="T23" fmla="*/ 56 h 115"/>
                  <a:gd name="T24" fmla="*/ 140 w 140"/>
                  <a:gd name="T25" fmla="*/ 71 h 115"/>
                  <a:gd name="T26" fmla="*/ 137 w 140"/>
                  <a:gd name="T27" fmla="*/ 86 h 115"/>
                  <a:gd name="T28" fmla="*/ 132 w 140"/>
                  <a:gd name="T29" fmla="*/ 97 h 115"/>
                  <a:gd name="T30" fmla="*/ 123 w 140"/>
                  <a:gd name="T31" fmla="*/ 106 h 115"/>
                  <a:gd name="T32" fmla="*/ 111 w 140"/>
                  <a:gd name="T33" fmla="*/ 111 h 115"/>
                  <a:gd name="T34" fmla="*/ 99 w 140"/>
                  <a:gd name="T35" fmla="*/ 115 h 115"/>
                  <a:gd name="T36" fmla="*/ 81 w 140"/>
                  <a:gd name="T37" fmla="*/ 115 h 115"/>
                  <a:gd name="T38" fmla="*/ 67 w 140"/>
                  <a:gd name="T39" fmla="*/ 111 h 115"/>
                  <a:gd name="T40" fmla="*/ 53 w 140"/>
                  <a:gd name="T41" fmla="*/ 106 h 115"/>
                  <a:gd name="T42" fmla="*/ 35 w 140"/>
                  <a:gd name="T43" fmla="*/ 97 h 115"/>
                  <a:gd name="T44" fmla="*/ 24 w 140"/>
                  <a:gd name="T45" fmla="*/ 86 h 115"/>
                  <a:gd name="T46" fmla="*/ 11 w 140"/>
                  <a:gd name="T47" fmla="*/ 73 h 115"/>
                  <a:gd name="T48" fmla="*/ 3 w 140"/>
                  <a:gd name="T49" fmla="*/ 59 h 115"/>
                  <a:gd name="T50" fmla="*/ 0 w 140"/>
                  <a:gd name="T51" fmla="*/ 48 h 115"/>
                  <a:gd name="T52" fmla="*/ 3 w 140"/>
                  <a:gd name="T53" fmla="*/ 41 h 115"/>
                  <a:gd name="T54" fmla="*/ 8 w 140"/>
                  <a:gd name="T55" fmla="*/ 38 h 115"/>
                  <a:gd name="T56" fmla="*/ 21 w 140"/>
                  <a:gd name="T57" fmla="*/ 35 h 115"/>
                  <a:gd name="T58" fmla="*/ 35 w 140"/>
                  <a:gd name="T59" fmla="*/ 35 h 115"/>
                  <a:gd name="T60" fmla="*/ 50 w 140"/>
                  <a:gd name="T61" fmla="*/ 35 h 115"/>
                  <a:gd name="T62" fmla="*/ 64 w 140"/>
                  <a:gd name="T63" fmla="*/ 33 h 115"/>
                  <a:gd name="T64" fmla="*/ 78 w 140"/>
                  <a:gd name="T65" fmla="*/ 30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0" h="115">
                    <a:moveTo>
                      <a:pt x="78" y="30"/>
                    </a:moveTo>
                    <a:lnTo>
                      <a:pt x="88" y="24"/>
                    </a:lnTo>
                    <a:lnTo>
                      <a:pt x="99" y="19"/>
                    </a:lnTo>
                    <a:lnTo>
                      <a:pt x="105" y="13"/>
                    </a:lnTo>
                    <a:lnTo>
                      <a:pt x="111" y="3"/>
                    </a:lnTo>
                    <a:lnTo>
                      <a:pt x="118" y="0"/>
                    </a:lnTo>
                    <a:lnTo>
                      <a:pt x="123" y="0"/>
                    </a:lnTo>
                    <a:lnTo>
                      <a:pt x="126" y="3"/>
                    </a:lnTo>
                    <a:lnTo>
                      <a:pt x="129" y="13"/>
                    </a:lnTo>
                    <a:lnTo>
                      <a:pt x="134" y="27"/>
                    </a:lnTo>
                    <a:lnTo>
                      <a:pt x="140" y="41"/>
                    </a:lnTo>
                    <a:lnTo>
                      <a:pt x="140" y="56"/>
                    </a:lnTo>
                    <a:lnTo>
                      <a:pt x="140" y="71"/>
                    </a:lnTo>
                    <a:lnTo>
                      <a:pt x="137" y="86"/>
                    </a:lnTo>
                    <a:lnTo>
                      <a:pt x="132" y="97"/>
                    </a:lnTo>
                    <a:lnTo>
                      <a:pt x="123" y="106"/>
                    </a:lnTo>
                    <a:lnTo>
                      <a:pt x="111" y="111"/>
                    </a:lnTo>
                    <a:lnTo>
                      <a:pt x="99" y="115"/>
                    </a:lnTo>
                    <a:lnTo>
                      <a:pt x="81" y="115"/>
                    </a:lnTo>
                    <a:lnTo>
                      <a:pt x="67" y="111"/>
                    </a:lnTo>
                    <a:lnTo>
                      <a:pt x="53" y="106"/>
                    </a:lnTo>
                    <a:lnTo>
                      <a:pt x="35" y="97"/>
                    </a:lnTo>
                    <a:lnTo>
                      <a:pt x="24" y="86"/>
                    </a:lnTo>
                    <a:lnTo>
                      <a:pt x="11" y="73"/>
                    </a:lnTo>
                    <a:lnTo>
                      <a:pt x="3" y="59"/>
                    </a:lnTo>
                    <a:lnTo>
                      <a:pt x="0" y="48"/>
                    </a:lnTo>
                    <a:lnTo>
                      <a:pt x="3" y="41"/>
                    </a:lnTo>
                    <a:lnTo>
                      <a:pt x="8" y="38"/>
                    </a:lnTo>
                    <a:lnTo>
                      <a:pt x="21" y="35"/>
                    </a:lnTo>
                    <a:lnTo>
                      <a:pt x="35" y="35"/>
                    </a:lnTo>
                    <a:lnTo>
                      <a:pt x="50" y="35"/>
                    </a:lnTo>
                    <a:lnTo>
                      <a:pt x="64" y="33"/>
                    </a:lnTo>
                    <a:lnTo>
                      <a:pt x="78" y="30"/>
                    </a:lnTo>
                    <a:close/>
                  </a:path>
                </a:pathLst>
              </a:custGeom>
              <a:solidFill>
                <a:srgbClr val="FA91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0" name="Freeform 181"/>
              <p:cNvSpPr>
                <a:spLocks/>
              </p:cNvSpPr>
              <p:nvPr/>
            </p:nvSpPr>
            <p:spPr bwMode="auto">
              <a:xfrm>
                <a:off x="5126" y="2640"/>
                <a:ext cx="43" cy="33"/>
              </a:xfrm>
              <a:custGeom>
                <a:avLst/>
                <a:gdLst>
                  <a:gd name="T0" fmla="*/ 83 w 129"/>
                  <a:gd name="T1" fmla="*/ 44 h 98"/>
                  <a:gd name="T2" fmla="*/ 91 w 129"/>
                  <a:gd name="T3" fmla="*/ 38 h 98"/>
                  <a:gd name="T4" fmla="*/ 97 w 129"/>
                  <a:gd name="T5" fmla="*/ 28 h 98"/>
                  <a:gd name="T6" fmla="*/ 103 w 129"/>
                  <a:gd name="T7" fmla="*/ 20 h 98"/>
                  <a:gd name="T8" fmla="*/ 110 w 129"/>
                  <a:gd name="T9" fmla="*/ 11 h 98"/>
                  <a:gd name="T10" fmla="*/ 112 w 129"/>
                  <a:gd name="T11" fmla="*/ 6 h 98"/>
                  <a:gd name="T12" fmla="*/ 115 w 129"/>
                  <a:gd name="T13" fmla="*/ 0 h 98"/>
                  <a:gd name="T14" fmla="*/ 118 w 129"/>
                  <a:gd name="T15" fmla="*/ 3 h 98"/>
                  <a:gd name="T16" fmla="*/ 121 w 129"/>
                  <a:gd name="T17" fmla="*/ 9 h 98"/>
                  <a:gd name="T18" fmla="*/ 126 w 129"/>
                  <a:gd name="T19" fmla="*/ 23 h 98"/>
                  <a:gd name="T20" fmla="*/ 126 w 129"/>
                  <a:gd name="T21" fmla="*/ 38 h 98"/>
                  <a:gd name="T22" fmla="*/ 129 w 129"/>
                  <a:gd name="T23" fmla="*/ 49 h 98"/>
                  <a:gd name="T24" fmla="*/ 126 w 129"/>
                  <a:gd name="T25" fmla="*/ 63 h 98"/>
                  <a:gd name="T26" fmla="*/ 124 w 129"/>
                  <a:gd name="T27" fmla="*/ 76 h 98"/>
                  <a:gd name="T28" fmla="*/ 121 w 129"/>
                  <a:gd name="T29" fmla="*/ 84 h 98"/>
                  <a:gd name="T30" fmla="*/ 115 w 129"/>
                  <a:gd name="T31" fmla="*/ 90 h 98"/>
                  <a:gd name="T32" fmla="*/ 103 w 129"/>
                  <a:gd name="T33" fmla="*/ 96 h 98"/>
                  <a:gd name="T34" fmla="*/ 91 w 129"/>
                  <a:gd name="T35" fmla="*/ 98 h 98"/>
                  <a:gd name="T36" fmla="*/ 80 w 129"/>
                  <a:gd name="T37" fmla="*/ 98 h 98"/>
                  <a:gd name="T38" fmla="*/ 62 w 129"/>
                  <a:gd name="T39" fmla="*/ 96 h 98"/>
                  <a:gd name="T40" fmla="*/ 48 w 129"/>
                  <a:gd name="T41" fmla="*/ 93 h 98"/>
                  <a:gd name="T42" fmla="*/ 32 w 129"/>
                  <a:gd name="T43" fmla="*/ 87 h 98"/>
                  <a:gd name="T44" fmla="*/ 21 w 129"/>
                  <a:gd name="T45" fmla="*/ 79 h 98"/>
                  <a:gd name="T46" fmla="*/ 10 w 129"/>
                  <a:gd name="T47" fmla="*/ 66 h 98"/>
                  <a:gd name="T48" fmla="*/ 0 w 129"/>
                  <a:gd name="T49" fmla="*/ 55 h 98"/>
                  <a:gd name="T50" fmla="*/ 0 w 129"/>
                  <a:gd name="T51" fmla="*/ 46 h 98"/>
                  <a:gd name="T52" fmla="*/ 3 w 129"/>
                  <a:gd name="T53" fmla="*/ 44 h 98"/>
                  <a:gd name="T54" fmla="*/ 13 w 129"/>
                  <a:gd name="T55" fmla="*/ 41 h 98"/>
                  <a:gd name="T56" fmla="*/ 27 w 129"/>
                  <a:gd name="T57" fmla="*/ 41 h 98"/>
                  <a:gd name="T58" fmla="*/ 38 w 129"/>
                  <a:gd name="T59" fmla="*/ 44 h 98"/>
                  <a:gd name="T60" fmla="*/ 56 w 129"/>
                  <a:gd name="T61" fmla="*/ 44 h 98"/>
                  <a:gd name="T62" fmla="*/ 67 w 129"/>
                  <a:gd name="T63" fmla="*/ 44 h 98"/>
                  <a:gd name="T64" fmla="*/ 83 w 129"/>
                  <a:gd name="T65" fmla="*/ 44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29" h="98">
                    <a:moveTo>
                      <a:pt x="83" y="44"/>
                    </a:moveTo>
                    <a:lnTo>
                      <a:pt x="91" y="38"/>
                    </a:lnTo>
                    <a:lnTo>
                      <a:pt x="97" y="28"/>
                    </a:lnTo>
                    <a:lnTo>
                      <a:pt x="103" y="20"/>
                    </a:lnTo>
                    <a:lnTo>
                      <a:pt x="110" y="11"/>
                    </a:lnTo>
                    <a:lnTo>
                      <a:pt x="112" y="6"/>
                    </a:lnTo>
                    <a:lnTo>
                      <a:pt x="115" y="0"/>
                    </a:lnTo>
                    <a:lnTo>
                      <a:pt x="118" y="3"/>
                    </a:lnTo>
                    <a:lnTo>
                      <a:pt x="121" y="9"/>
                    </a:lnTo>
                    <a:lnTo>
                      <a:pt x="126" y="23"/>
                    </a:lnTo>
                    <a:lnTo>
                      <a:pt x="126" y="38"/>
                    </a:lnTo>
                    <a:lnTo>
                      <a:pt x="129" y="49"/>
                    </a:lnTo>
                    <a:lnTo>
                      <a:pt x="126" y="63"/>
                    </a:lnTo>
                    <a:lnTo>
                      <a:pt x="124" y="76"/>
                    </a:lnTo>
                    <a:lnTo>
                      <a:pt x="121" y="84"/>
                    </a:lnTo>
                    <a:lnTo>
                      <a:pt x="115" y="90"/>
                    </a:lnTo>
                    <a:lnTo>
                      <a:pt x="103" y="96"/>
                    </a:lnTo>
                    <a:lnTo>
                      <a:pt x="91" y="98"/>
                    </a:lnTo>
                    <a:lnTo>
                      <a:pt x="80" y="98"/>
                    </a:lnTo>
                    <a:lnTo>
                      <a:pt x="62" y="96"/>
                    </a:lnTo>
                    <a:lnTo>
                      <a:pt x="48" y="93"/>
                    </a:lnTo>
                    <a:lnTo>
                      <a:pt x="32" y="87"/>
                    </a:lnTo>
                    <a:lnTo>
                      <a:pt x="21" y="79"/>
                    </a:lnTo>
                    <a:lnTo>
                      <a:pt x="10" y="66"/>
                    </a:lnTo>
                    <a:lnTo>
                      <a:pt x="0" y="55"/>
                    </a:lnTo>
                    <a:lnTo>
                      <a:pt x="0" y="46"/>
                    </a:lnTo>
                    <a:lnTo>
                      <a:pt x="3" y="44"/>
                    </a:lnTo>
                    <a:lnTo>
                      <a:pt x="13" y="41"/>
                    </a:lnTo>
                    <a:lnTo>
                      <a:pt x="27" y="41"/>
                    </a:lnTo>
                    <a:lnTo>
                      <a:pt x="38" y="44"/>
                    </a:lnTo>
                    <a:lnTo>
                      <a:pt x="56" y="44"/>
                    </a:lnTo>
                    <a:lnTo>
                      <a:pt x="67" y="44"/>
                    </a:lnTo>
                    <a:lnTo>
                      <a:pt x="83" y="44"/>
                    </a:lnTo>
                    <a:close/>
                  </a:path>
                </a:pathLst>
              </a:custGeom>
              <a:solidFill>
                <a:srgbClr val="FFB0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1" name="Freeform 182"/>
              <p:cNvSpPr>
                <a:spLocks/>
              </p:cNvSpPr>
              <p:nvPr/>
            </p:nvSpPr>
            <p:spPr bwMode="auto">
              <a:xfrm>
                <a:off x="4489" y="3045"/>
                <a:ext cx="119" cy="93"/>
              </a:xfrm>
              <a:custGeom>
                <a:avLst/>
                <a:gdLst>
                  <a:gd name="T0" fmla="*/ 0 w 358"/>
                  <a:gd name="T1" fmla="*/ 11 h 278"/>
                  <a:gd name="T2" fmla="*/ 3 w 358"/>
                  <a:gd name="T3" fmla="*/ 3 h 278"/>
                  <a:gd name="T4" fmla="*/ 21 w 358"/>
                  <a:gd name="T5" fmla="*/ 0 h 278"/>
                  <a:gd name="T6" fmla="*/ 48 w 358"/>
                  <a:gd name="T7" fmla="*/ 0 h 278"/>
                  <a:gd name="T8" fmla="*/ 83 w 358"/>
                  <a:gd name="T9" fmla="*/ 3 h 278"/>
                  <a:gd name="T10" fmla="*/ 124 w 358"/>
                  <a:gd name="T11" fmla="*/ 8 h 278"/>
                  <a:gd name="T12" fmla="*/ 167 w 358"/>
                  <a:gd name="T13" fmla="*/ 20 h 278"/>
                  <a:gd name="T14" fmla="*/ 208 w 358"/>
                  <a:gd name="T15" fmla="*/ 35 h 278"/>
                  <a:gd name="T16" fmla="*/ 246 w 358"/>
                  <a:gd name="T17" fmla="*/ 52 h 278"/>
                  <a:gd name="T18" fmla="*/ 278 w 358"/>
                  <a:gd name="T19" fmla="*/ 73 h 278"/>
                  <a:gd name="T20" fmla="*/ 310 w 358"/>
                  <a:gd name="T21" fmla="*/ 102 h 278"/>
                  <a:gd name="T22" fmla="*/ 334 w 358"/>
                  <a:gd name="T23" fmla="*/ 130 h 278"/>
                  <a:gd name="T24" fmla="*/ 351 w 358"/>
                  <a:gd name="T25" fmla="*/ 165 h 278"/>
                  <a:gd name="T26" fmla="*/ 358 w 358"/>
                  <a:gd name="T27" fmla="*/ 198 h 278"/>
                  <a:gd name="T28" fmla="*/ 348 w 358"/>
                  <a:gd name="T29" fmla="*/ 227 h 278"/>
                  <a:gd name="T30" fmla="*/ 326 w 358"/>
                  <a:gd name="T31" fmla="*/ 254 h 278"/>
                  <a:gd name="T32" fmla="*/ 281 w 358"/>
                  <a:gd name="T33" fmla="*/ 268 h 278"/>
                  <a:gd name="T34" fmla="*/ 243 w 358"/>
                  <a:gd name="T35" fmla="*/ 278 h 278"/>
                  <a:gd name="T36" fmla="*/ 208 w 358"/>
                  <a:gd name="T37" fmla="*/ 278 h 278"/>
                  <a:gd name="T38" fmla="*/ 173 w 358"/>
                  <a:gd name="T39" fmla="*/ 265 h 278"/>
                  <a:gd name="T40" fmla="*/ 143 w 358"/>
                  <a:gd name="T41" fmla="*/ 248 h 278"/>
                  <a:gd name="T42" fmla="*/ 121 w 358"/>
                  <a:gd name="T43" fmla="*/ 227 h 278"/>
                  <a:gd name="T44" fmla="*/ 97 w 358"/>
                  <a:gd name="T45" fmla="*/ 198 h 278"/>
                  <a:gd name="T46" fmla="*/ 83 w 358"/>
                  <a:gd name="T47" fmla="*/ 168 h 278"/>
                  <a:gd name="T48" fmla="*/ 73 w 358"/>
                  <a:gd name="T49" fmla="*/ 137 h 278"/>
                  <a:gd name="T50" fmla="*/ 68 w 358"/>
                  <a:gd name="T51" fmla="*/ 108 h 278"/>
                  <a:gd name="T52" fmla="*/ 59 w 358"/>
                  <a:gd name="T53" fmla="*/ 87 h 278"/>
                  <a:gd name="T54" fmla="*/ 48 w 358"/>
                  <a:gd name="T55" fmla="*/ 67 h 278"/>
                  <a:gd name="T56" fmla="*/ 35 w 358"/>
                  <a:gd name="T57" fmla="*/ 52 h 278"/>
                  <a:gd name="T58" fmla="*/ 24 w 358"/>
                  <a:gd name="T59" fmla="*/ 41 h 278"/>
                  <a:gd name="T60" fmla="*/ 12 w 358"/>
                  <a:gd name="T61" fmla="*/ 32 h 278"/>
                  <a:gd name="T62" fmla="*/ 3 w 358"/>
                  <a:gd name="T63" fmla="*/ 22 h 278"/>
                  <a:gd name="T64" fmla="*/ 0 w 358"/>
                  <a:gd name="T65" fmla="*/ 11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58" h="278">
                    <a:moveTo>
                      <a:pt x="0" y="11"/>
                    </a:moveTo>
                    <a:lnTo>
                      <a:pt x="3" y="3"/>
                    </a:lnTo>
                    <a:lnTo>
                      <a:pt x="21" y="0"/>
                    </a:lnTo>
                    <a:lnTo>
                      <a:pt x="48" y="0"/>
                    </a:lnTo>
                    <a:lnTo>
                      <a:pt x="83" y="3"/>
                    </a:lnTo>
                    <a:lnTo>
                      <a:pt x="124" y="8"/>
                    </a:lnTo>
                    <a:lnTo>
                      <a:pt x="167" y="20"/>
                    </a:lnTo>
                    <a:lnTo>
                      <a:pt x="208" y="35"/>
                    </a:lnTo>
                    <a:lnTo>
                      <a:pt x="246" y="52"/>
                    </a:lnTo>
                    <a:lnTo>
                      <a:pt x="278" y="73"/>
                    </a:lnTo>
                    <a:lnTo>
                      <a:pt x="310" y="102"/>
                    </a:lnTo>
                    <a:lnTo>
                      <a:pt x="334" y="130"/>
                    </a:lnTo>
                    <a:lnTo>
                      <a:pt x="351" y="165"/>
                    </a:lnTo>
                    <a:lnTo>
                      <a:pt x="358" y="198"/>
                    </a:lnTo>
                    <a:lnTo>
                      <a:pt x="348" y="227"/>
                    </a:lnTo>
                    <a:lnTo>
                      <a:pt x="326" y="254"/>
                    </a:lnTo>
                    <a:lnTo>
                      <a:pt x="281" y="268"/>
                    </a:lnTo>
                    <a:lnTo>
                      <a:pt x="243" y="278"/>
                    </a:lnTo>
                    <a:lnTo>
                      <a:pt x="208" y="278"/>
                    </a:lnTo>
                    <a:lnTo>
                      <a:pt x="173" y="265"/>
                    </a:lnTo>
                    <a:lnTo>
                      <a:pt x="143" y="248"/>
                    </a:lnTo>
                    <a:lnTo>
                      <a:pt x="121" y="227"/>
                    </a:lnTo>
                    <a:lnTo>
                      <a:pt x="97" y="198"/>
                    </a:lnTo>
                    <a:lnTo>
                      <a:pt x="83" y="168"/>
                    </a:lnTo>
                    <a:lnTo>
                      <a:pt x="73" y="137"/>
                    </a:lnTo>
                    <a:lnTo>
                      <a:pt x="68" y="108"/>
                    </a:lnTo>
                    <a:lnTo>
                      <a:pt x="59" y="87"/>
                    </a:lnTo>
                    <a:lnTo>
                      <a:pt x="48" y="67"/>
                    </a:lnTo>
                    <a:lnTo>
                      <a:pt x="35" y="52"/>
                    </a:lnTo>
                    <a:lnTo>
                      <a:pt x="24" y="41"/>
                    </a:lnTo>
                    <a:lnTo>
                      <a:pt x="12" y="32"/>
                    </a:lnTo>
                    <a:lnTo>
                      <a:pt x="3" y="22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2" name="Freeform 183"/>
              <p:cNvSpPr>
                <a:spLocks/>
              </p:cNvSpPr>
              <p:nvPr/>
            </p:nvSpPr>
            <p:spPr bwMode="auto">
              <a:xfrm>
                <a:off x="4500" y="3052"/>
                <a:ext cx="103" cy="81"/>
              </a:xfrm>
              <a:custGeom>
                <a:avLst/>
                <a:gdLst>
                  <a:gd name="T0" fmla="*/ 0 w 309"/>
                  <a:gd name="T1" fmla="*/ 15 h 245"/>
                  <a:gd name="T2" fmla="*/ 5 w 309"/>
                  <a:gd name="T3" fmla="*/ 5 h 245"/>
                  <a:gd name="T4" fmla="*/ 23 w 309"/>
                  <a:gd name="T5" fmla="*/ 2 h 245"/>
                  <a:gd name="T6" fmla="*/ 46 w 309"/>
                  <a:gd name="T7" fmla="*/ 0 h 245"/>
                  <a:gd name="T8" fmla="*/ 75 w 309"/>
                  <a:gd name="T9" fmla="*/ 0 h 245"/>
                  <a:gd name="T10" fmla="*/ 110 w 309"/>
                  <a:gd name="T11" fmla="*/ 5 h 245"/>
                  <a:gd name="T12" fmla="*/ 145 w 309"/>
                  <a:gd name="T13" fmla="*/ 12 h 245"/>
                  <a:gd name="T14" fmla="*/ 180 w 309"/>
                  <a:gd name="T15" fmla="*/ 24 h 245"/>
                  <a:gd name="T16" fmla="*/ 213 w 309"/>
                  <a:gd name="T17" fmla="*/ 38 h 245"/>
                  <a:gd name="T18" fmla="*/ 242 w 309"/>
                  <a:gd name="T19" fmla="*/ 59 h 245"/>
                  <a:gd name="T20" fmla="*/ 269 w 309"/>
                  <a:gd name="T21" fmla="*/ 85 h 245"/>
                  <a:gd name="T22" fmla="*/ 293 w 309"/>
                  <a:gd name="T23" fmla="*/ 113 h 245"/>
                  <a:gd name="T24" fmla="*/ 307 w 309"/>
                  <a:gd name="T25" fmla="*/ 143 h 245"/>
                  <a:gd name="T26" fmla="*/ 309 w 309"/>
                  <a:gd name="T27" fmla="*/ 175 h 245"/>
                  <a:gd name="T28" fmla="*/ 304 w 309"/>
                  <a:gd name="T29" fmla="*/ 202 h 245"/>
                  <a:gd name="T30" fmla="*/ 283 w 309"/>
                  <a:gd name="T31" fmla="*/ 225 h 245"/>
                  <a:gd name="T32" fmla="*/ 248 w 309"/>
                  <a:gd name="T33" fmla="*/ 237 h 245"/>
                  <a:gd name="T34" fmla="*/ 213 w 309"/>
                  <a:gd name="T35" fmla="*/ 245 h 245"/>
                  <a:gd name="T36" fmla="*/ 180 w 309"/>
                  <a:gd name="T37" fmla="*/ 245 h 245"/>
                  <a:gd name="T38" fmla="*/ 148 w 309"/>
                  <a:gd name="T39" fmla="*/ 239 h 245"/>
                  <a:gd name="T40" fmla="*/ 123 w 309"/>
                  <a:gd name="T41" fmla="*/ 225 h 245"/>
                  <a:gd name="T42" fmla="*/ 96 w 309"/>
                  <a:gd name="T43" fmla="*/ 204 h 245"/>
                  <a:gd name="T44" fmla="*/ 75 w 309"/>
                  <a:gd name="T45" fmla="*/ 181 h 245"/>
                  <a:gd name="T46" fmla="*/ 61 w 309"/>
                  <a:gd name="T47" fmla="*/ 152 h 245"/>
                  <a:gd name="T48" fmla="*/ 53 w 309"/>
                  <a:gd name="T49" fmla="*/ 123 h 245"/>
                  <a:gd name="T50" fmla="*/ 43 w 309"/>
                  <a:gd name="T51" fmla="*/ 96 h 245"/>
                  <a:gd name="T52" fmla="*/ 37 w 309"/>
                  <a:gd name="T53" fmla="*/ 75 h 245"/>
                  <a:gd name="T54" fmla="*/ 29 w 309"/>
                  <a:gd name="T55" fmla="*/ 61 h 245"/>
                  <a:gd name="T56" fmla="*/ 23 w 309"/>
                  <a:gd name="T57" fmla="*/ 47 h 245"/>
                  <a:gd name="T58" fmla="*/ 15 w 309"/>
                  <a:gd name="T59" fmla="*/ 38 h 245"/>
                  <a:gd name="T60" fmla="*/ 8 w 309"/>
                  <a:gd name="T61" fmla="*/ 29 h 245"/>
                  <a:gd name="T62" fmla="*/ 2 w 309"/>
                  <a:gd name="T63" fmla="*/ 24 h 245"/>
                  <a:gd name="T64" fmla="*/ 0 w 309"/>
                  <a:gd name="T65" fmla="*/ 15 h 2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9" h="245">
                    <a:moveTo>
                      <a:pt x="0" y="15"/>
                    </a:moveTo>
                    <a:lnTo>
                      <a:pt x="5" y="5"/>
                    </a:lnTo>
                    <a:lnTo>
                      <a:pt x="23" y="2"/>
                    </a:lnTo>
                    <a:lnTo>
                      <a:pt x="46" y="0"/>
                    </a:lnTo>
                    <a:lnTo>
                      <a:pt x="75" y="0"/>
                    </a:lnTo>
                    <a:lnTo>
                      <a:pt x="110" y="5"/>
                    </a:lnTo>
                    <a:lnTo>
                      <a:pt x="145" y="12"/>
                    </a:lnTo>
                    <a:lnTo>
                      <a:pt x="180" y="24"/>
                    </a:lnTo>
                    <a:lnTo>
                      <a:pt x="213" y="38"/>
                    </a:lnTo>
                    <a:lnTo>
                      <a:pt x="242" y="59"/>
                    </a:lnTo>
                    <a:lnTo>
                      <a:pt x="269" y="85"/>
                    </a:lnTo>
                    <a:lnTo>
                      <a:pt x="293" y="113"/>
                    </a:lnTo>
                    <a:lnTo>
                      <a:pt x="307" y="143"/>
                    </a:lnTo>
                    <a:lnTo>
                      <a:pt x="309" y="175"/>
                    </a:lnTo>
                    <a:lnTo>
                      <a:pt x="304" y="202"/>
                    </a:lnTo>
                    <a:lnTo>
                      <a:pt x="283" y="225"/>
                    </a:lnTo>
                    <a:lnTo>
                      <a:pt x="248" y="237"/>
                    </a:lnTo>
                    <a:lnTo>
                      <a:pt x="213" y="245"/>
                    </a:lnTo>
                    <a:lnTo>
                      <a:pt x="180" y="245"/>
                    </a:lnTo>
                    <a:lnTo>
                      <a:pt x="148" y="239"/>
                    </a:lnTo>
                    <a:lnTo>
                      <a:pt x="123" y="225"/>
                    </a:lnTo>
                    <a:lnTo>
                      <a:pt x="96" y="204"/>
                    </a:lnTo>
                    <a:lnTo>
                      <a:pt x="75" y="181"/>
                    </a:lnTo>
                    <a:lnTo>
                      <a:pt x="61" y="152"/>
                    </a:lnTo>
                    <a:lnTo>
                      <a:pt x="53" y="123"/>
                    </a:lnTo>
                    <a:lnTo>
                      <a:pt x="43" y="96"/>
                    </a:lnTo>
                    <a:lnTo>
                      <a:pt x="37" y="75"/>
                    </a:lnTo>
                    <a:lnTo>
                      <a:pt x="29" y="61"/>
                    </a:lnTo>
                    <a:lnTo>
                      <a:pt x="23" y="47"/>
                    </a:lnTo>
                    <a:lnTo>
                      <a:pt x="15" y="38"/>
                    </a:lnTo>
                    <a:lnTo>
                      <a:pt x="8" y="29"/>
                    </a:lnTo>
                    <a:lnTo>
                      <a:pt x="2" y="24"/>
                    </a:lnTo>
                    <a:lnTo>
                      <a:pt x="0" y="15"/>
                    </a:lnTo>
                    <a:close/>
                  </a:path>
                </a:pathLst>
              </a:custGeom>
              <a:solidFill>
                <a:srgbClr val="EB1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3" name="Freeform 184"/>
              <p:cNvSpPr>
                <a:spLocks/>
              </p:cNvSpPr>
              <p:nvPr/>
            </p:nvSpPr>
            <p:spPr bwMode="auto">
              <a:xfrm>
                <a:off x="4512" y="3058"/>
                <a:ext cx="86" cy="74"/>
              </a:xfrm>
              <a:custGeom>
                <a:avLst/>
                <a:gdLst>
                  <a:gd name="T0" fmla="*/ 0 w 260"/>
                  <a:gd name="T1" fmla="*/ 20 h 224"/>
                  <a:gd name="T2" fmla="*/ 5 w 260"/>
                  <a:gd name="T3" fmla="*/ 11 h 224"/>
                  <a:gd name="T4" fmla="*/ 21 w 260"/>
                  <a:gd name="T5" fmla="*/ 6 h 224"/>
                  <a:gd name="T6" fmla="*/ 37 w 260"/>
                  <a:gd name="T7" fmla="*/ 0 h 224"/>
                  <a:gd name="T8" fmla="*/ 61 w 260"/>
                  <a:gd name="T9" fmla="*/ 0 h 224"/>
                  <a:gd name="T10" fmla="*/ 88 w 260"/>
                  <a:gd name="T11" fmla="*/ 3 h 224"/>
                  <a:gd name="T12" fmla="*/ 117 w 260"/>
                  <a:gd name="T13" fmla="*/ 6 h 224"/>
                  <a:gd name="T14" fmla="*/ 145 w 260"/>
                  <a:gd name="T15" fmla="*/ 17 h 224"/>
                  <a:gd name="T16" fmla="*/ 172 w 260"/>
                  <a:gd name="T17" fmla="*/ 32 h 224"/>
                  <a:gd name="T18" fmla="*/ 199 w 260"/>
                  <a:gd name="T19" fmla="*/ 49 h 224"/>
                  <a:gd name="T20" fmla="*/ 222 w 260"/>
                  <a:gd name="T21" fmla="*/ 73 h 224"/>
                  <a:gd name="T22" fmla="*/ 239 w 260"/>
                  <a:gd name="T23" fmla="*/ 99 h 224"/>
                  <a:gd name="T24" fmla="*/ 255 w 260"/>
                  <a:gd name="T25" fmla="*/ 127 h 224"/>
                  <a:gd name="T26" fmla="*/ 260 w 260"/>
                  <a:gd name="T27" fmla="*/ 154 h 224"/>
                  <a:gd name="T28" fmla="*/ 255 w 260"/>
                  <a:gd name="T29" fmla="*/ 181 h 224"/>
                  <a:gd name="T30" fmla="*/ 237 w 260"/>
                  <a:gd name="T31" fmla="*/ 200 h 224"/>
                  <a:gd name="T32" fmla="*/ 207 w 260"/>
                  <a:gd name="T33" fmla="*/ 216 h 224"/>
                  <a:gd name="T34" fmla="*/ 178 w 260"/>
                  <a:gd name="T35" fmla="*/ 224 h 224"/>
                  <a:gd name="T36" fmla="*/ 148 w 260"/>
                  <a:gd name="T37" fmla="*/ 224 h 224"/>
                  <a:gd name="T38" fmla="*/ 120 w 260"/>
                  <a:gd name="T39" fmla="*/ 219 h 224"/>
                  <a:gd name="T40" fmla="*/ 96 w 260"/>
                  <a:gd name="T41" fmla="*/ 205 h 224"/>
                  <a:gd name="T42" fmla="*/ 73 w 260"/>
                  <a:gd name="T43" fmla="*/ 186 h 224"/>
                  <a:gd name="T44" fmla="*/ 56 w 260"/>
                  <a:gd name="T45" fmla="*/ 163 h 224"/>
                  <a:gd name="T46" fmla="*/ 37 w 260"/>
                  <a:gd name="T47" fmla="*/ 140 h 224"/>
                  <a:gd name="T48" fmla="*/ 29 w 260"/>
                  <a:gd name="T49" fmla="*/ 111 h 224"/>
                  <a:gd name="T50" fmla="*/ 23 w 260"/>
                  <a:gd name="T51" fmla="*/ 87 h 224"/>
                  <a:gd name="T52" fmla="*/ 18 w 260"/>
                  <a:gd name="T53" fmla="*/ 70 h 224"/>
                  <a:gd name="T54" fmla="*/ 11 w 260"/>
                  <a:gd name="T55" fmla="*/ 55 h 224"/>
                  <a:gd name="T56" fmla="*/ 8 w 260"/>
                  <a:gd name="T57" fmla="*/ 46 h 224"/>
                  <a:gd name="T58" fmla="*/ 2 w 260"/>
                  <a:gd name="T59" fmla="*/ 41 h 224"/>
                  <a:gd name="T60" fmla="*/ 2 w 260"/>
                  <a:gd name="T61" fmla="*/ 35 h 224"/>
                  <a:gd name="T62" fmla="*/ 0 w 260"/>
                  <a:gd name="T63" fmla="*/ 27 h 224"/>
                  <a:gd name="T64" fmla="*/ 0 w 260"/>
                  <a:gd name="T65" fmla="*/ 20 h 2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0" h="224">
                    <a:moveTo>
                      <a:pt x="0" y="20"/>
                    </a:moveTo>
                    <a:lnTo>
                      <a:pt x="5" y="11"/>
                    </a:lnTo>
                    <a:lnTo>
                      <a:pt x="21" y="6"/>
                    </a:lnTo>
                    <a:lnTo>
                      <a:pt x="37" y="0"/>
                    </a:lnTo>
                    <a:lnTo>
                      <a:pt x="61" y="0"/>
                    </a:lnTo>
                    <a:lnTo>
                      <a:pt x="88" y="3"/>
                    </a:lnTo>
                    <a:lnTo>
                      <a:pt x="117" y="6"/>
                    </a:lnTo>
                    <a:lnTo>
                      <a:pt x="145" y="17"/>
                    </a:lnTo>
                    <a:lnTo>
                      <a:pt x="172" y="32"/>
                    </a:lnTo>
                    <a:lnTo>
                      <a:pt x="199" y="49"/>
                    </a:lnTo>
                    <a:lnTo>
                      <a:pt x="222" y="73"/>
                    </a:lnTo>
                    <a:lnTo>
                      <a:pt x="239" y="99"/>
                    </a:lnTo>
                    <a:lnTo>
                      <a:pt x="255" y="127"/>
                    </a:lnTo>
                    <a:lnTo>
                      <a:pt x="260" y="154"/>
                    </a:lnTo>
                    <a:lnTo>
                      <a:pt x="255" y="181"/>
                    </a:lnTo>
                    <a:lnTo>
                      <a:pt x="237" y="200"/>
                    </a:lnTo>
                    <a:lnTo>
                      <a:pt x="207" y="216"/>
                    </a:lnTo>
                    <a:lnTo>
                      <a:pt x="178" y="224"/>
                    </a:lnTo>
                    <a:lnTo>
                      <a:pt x="148" y="224"/>
                    </a:lnTo>
                    <a:lnTo>
                      <a:pt x="120" y="219"/>
                    </a:lnTo>
                    <a:lnTo>
                      <a:pt x="96" y="205"/>
                    </a:lnTo>
                    <a:lnTo>
                      <a:pt x="73" y="186"/>
                    </a:lnTo>
                    <a:lnTo>
                      <a:pt x="56" y="163"/>
                    </a:lnTo>
                    <a:lnTo>
                      <a:pt x="37" y="140"/>
                    </a:lnTo>
                    <a:lnTo>
                      <a:pt x="29" y="111"/>
                    </a:lnTo>
                    <a:lnTo>
                      <a:pt x="23" y="87"/>
                    </a:lnTo>
                    <a:lnTo>
                      <a:pt x="18" y="70"/>
                    </a:lnTo>
                    <a:lnTo>
                      <a:pt x="11" y="55"/>
                    </a:lnTo>
                    <a:lnTo>
                      <a:pt x="8" y="46"/>
                    </a:lnTo>
                    <a:lnTo>
                      <a:pt x="2" y="41"/>
                    </a:lnTo>
                    <a:lnTo>
                      <a:pt x="2" y="35"/>
                    </a:lnTo>
                    <a:lnTo>
                      <a:pt x="0" y="27"/>
                    </a:lnTo>
                    <a:lnTo>
                      <a:pt x="0" y="20"/>
                    </a:lnTo>
                    <a:close/>
                  </a:path>
                </a:pathLst>
              </a:custGeom>
              <a:solidFill>
                <a:srgbClr val="ED3B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4" name="Freeform 185"/>
              <p:cNvSpPr>
                <a:spLocks/>
              </p:cNvSpPr>
              <p:nvPr/>
            </p:nvSpPr>
            <p:spPr bwMode="auto">
              <a:xfrm>
                <a:off x="4519" y="3062"/>
                <a:ext cx="74" cy="68"/>
              </a:xfrm>
              <a:custGeom>
                <a:avLst/>
                <a:gdLst>
                  <a:gd name="T0" fmla="*/ 12 w 222"/>
                  <a:gd name="T1" fmla="*/ 29 h 202"/>
                  <a:gd name="T2" fmla="*/ 17 w 222"/>
                  <a:gd name="T3" fmla="*/ 21 h 202"/>
                  <a:gd name="T4" fmla="*/ 30 w 222"/>
                  <a:gd name="T5" fmla="*/ 15 h 202"/>
                  <a:gd name="T6" fmla="*/ 44 w 222"/>
                  <a:gd name="T7" fmla="*/ 6 h 202"/>
                  <a:gd name="T8" fmla="*/ 62 w 222"/>
                  <a:gd name="T9" fmla="*/ 3 h 202"/>
                  <a:gd name="T10" fmla="*/ 79 w 222"/>
                  <a:gd name="T11" fmla="*/ 0 h 202"/>
                  <a:gd name="T12" fmla="*/ 103 w 222"/>
                  <a:gd name="T13" fmla="*/ 3 h 202"/>
                  <a:gd name="T14" fmla="*/ 125 w 222"/>
                  <a:gd name="T15" fmla="*/ 8 h 202"/>
                  <a:gd name="T16" fmla="*/ 149 w 222"/>
                  <a:gd name="T17" fmla="*/ 24 h 202"/>
                  <a:gd name="T18" fmla="*/ 170 w 222"/>
                  <a:gd name="T19" fmla="*/ 43 h 202"/>
                  <a:gd name="T20" fmla="*/ 190 w 222"/>
                  <a:gd name="T21" fmla="*/ 67 h 202"/>
                  <a:gd name="T22" fmla="*/ 208 w 222"/>
                  <a:gd name="T23" fmla="*/ 91 h 202"/>
                  <a:gd name="T24" fmla="*/ 219 w 222"/>
                  <a:gd name="T25" fmla="*/ 116 h 202"/>
                  <a:gd name="T26" fmla="*/ 222 w 222"/>
                  <a:gd name="T27" fmla="*/ 143 h 202"/>
                  <a:gd name="T28" fmla="*/ 219 w 222"/>
                  <a:gd name="T29" fmla="*/ 164 h 202"/>
                  <a:gd name="T30" fmla="*/ 208 w 222"/>
                  <a:gd name="T31" fmla="*/ 184 h 202"/>
                  <a:gd name="T32" fmla="*/ 184 w 222"/>
                  <a:gd name="T33" fmla="*/ 196 h 202"/>
                  <a:gd name="T34" fmla="*/ 157 w 222"/>
                  <a:gd name="T35" fmla="*/ 202 h 202"/>
                  <a:gd name="T36" fmla="*/ 132 w 222"/>
                  <a:gd name="T37" fmla="*/ 202 h 202"/>
                  <a:gd name="T38" fmla="*/ 106 w 222"/>
                  <a:gd name="T39" fmla="*/ 196 h 202"/>
                  <a:gd name="T40" fmla="*/ 82 w 222"/>
                  <a:gd name="T41" fmla="*/ 184 h 202"/>
                  <a:gd name="T42" fmla="*/ 62 w 222"/>
                  <a:gd name="T43" fmla="*/ 167 h 202"/>
                  <a:gd name="T44" fmla="*/ 44 w 222"/>
                  <a:gd name="T45" fmla="*/ 149 h 202"/>
                  <a:gd name="T46" fmla="*/ 27 w 222"/>
                  <a:gd name="T47" fmla="*/ 126 h 202"/>
                  <a:gd name="T48" fmla="*/ 17 w 222"/>
                  <a:gd name="T49" fmla="*/ 102 h 202"/>
                  <a:gd name="T50" fmla="*/ 9 w 222"/>
                  <a:gd name="T51" fmla="*/ 81 h 202"/>
                  <a:gd name="T52" fmla="*/ 6 w 222"/>
                  <a:gd name="T53" fmla="*/ 64 h 202"/>
                  <a:gd name="T54" fmla="*/ 0 w 222"/>
                  <a:gd name="T55" fmla="*/ 53 h 202"/>
                  <a:gd name="T56" fmla="*/ 0 w 222"/>
                  <a:gd name="T57" fmla="*/ 46 h 202"/>
                  <a:gd name="T58" fmla="*/ 0 w 222"/>
                  <a:gd name="T59" fmla="*/ 41 h 202"/>
                  <a:gd name="T60" fmla="*/ 3 w 222"/>
                  <a:gd name="T61" fmla="*/ 38 h 202"/>
                  <a:gd name="T62" fmla="*/ 6 w 222"/>
                  <a:gd name="T63" fmla="*/ 35 h 202"/>
                  <a:gd name="T64" fmla="*/ 12 w 222"/>
                  <a:gd name="T65" fmla="*/ 29 h 2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22" h="202">
                    <a:moveTo>
                      <a:pt x="12" y="29"/>
                    </a:moveTo>
                    <a:lnTo>
                      <a:pt x="17" y="21"/>
                    </a:lnTo>
                    <a:lnTo>
                      <a:pt x="30" y="15"/>
                    </a:lnTo>
                    <a:lnTo>
                      <a:pt x="44" y="6"/>
                    </a:lnTo>
                    <a:lnTo>
                      <a:pt x="62" y="3"/>
                    </a:lnTo>
                    <a:lnTo>
                      <a:pt x="79" y="0"/>
                    </a:lnTo>
                    <a:lnTo>
                      <a:pt x="103" y="3"/>
                    </a:lnTo>
                    <a:lnTo>
                      <a:pt x="125" y="8"/>
                    </a:lnTo>
                    <a:lnTo>
                      <a:pt x="149" y="24"/>
                    </a:lnTo>
                    <a:lnTo>
                      <a:pt x="170" y="43"/>
                    </a:lnTo>
                    <a:lnTo>
                      <a:pt x="190" y="67"/>
                    </a:lnTo>
                    <a:lnTo>
                      <a:pt x="208" y="91"/>
                    </a:lnTo>
                    <a:lnTo>
                      <a:pt x="219" y="116"/>
                    </a:lnTo>
                    <a:lnTo>
                      <a:pt x="222" y="143"/>
                    </a:lnTo>
                    <a:lnTo>
                      <a:pt x="219" y="164"/>
                    </a:lnTo>
                    <a:lnTo>
                      <a:pt x="208" y="184"/>
                    </a:lnTo>
                    <a:lnTo>
                      <a:pt x="184" y="196"/>
                    </a:lnTo>
                    <a:lnTo>
                      <a:pt x="157" y="202"/>
                    </a:lnTo>
                    <a:lnTo>
                      <a:pt x="132" y="202"/>
                    </a:lnTo>
                    <a:lnTo>
                      <a:pt x="106" y="196"/>
                    </a:lnTo>
                    <a:lnTo>
                      <a:pt x="82" y="184"/>
                    </a:lnTo>
                    <a:lnTo>
                      <a:pt x="62" y="167"/>
                    </a:lnTo>
                    <a:lnTo>
                      <a:pt x="44" y="149"/>
                    </a:lnTo>
                    <a:lnTo>
                      <a:pt x="27" y="126"/>
                    </a:lnTo>
                    <a:lnTo>
                      <a:pt x="17" y="102"/>
                    </a:lnTo>
                    <a:lnTo>
                      <a:pt x="9" y="81"/>
                    </a:lnTo>
                    <a:lnTo>
                      <a:pt x="6" y="64"/>
                    </a:lnTo>
                    <a:lnTo>
                      <a:pt x="0" y="53"/>
                    </a:lnTo>
                    <a:lnTo>
                      <a:pt x="0" y="46"/>
                    </a:lnTo>
                    <a:lnTo>
                      <a:pt x="0" y="41"/>
                    </a:lnTo>
                    <a:lnTo>
                      <a:pt x="3" y="38"/>
                    </a:lnTo>
                    <a:lnTo>
                      <a:pt x="6" y="35"/>
                    </a:lnTo>
                    <a:lnTo>
                      <a:pt x="12" y="29"/>
                    </a:lnTo>
                    <a:close/>
                  </a:path>
                </a:pathLst>
              </a:custGeom>
              <a:solidFill>
                <a:srgbClr val="F2565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5" name="Freeform 186"/>
              <p:cNvSpPr>
                <a:spLocks/>
              </p:cNvSpPr>
              <p:nvPr/>
            </p:nvSpPr>
            <p:spPr bwMode="auto">
              <a:xfrm>
                <a:off x="4524" y="3067"/>
                <a:ext cx="66" cy="61"/>
              </a:xfrm>
              <a:custGeom>
                <a:avLst/>
                <a:gdLst>
                  <a:gd name="T0" fmla="*/ 33 w 197"/>
                  <a:gd name="T1" fmla="*/ 35 h 181"/>
                  <a:gd name="T2" fmla="*/ 38 w 197"/>
                  <a:gd name="T3" fmla="*/ 28 h 181"/>
                  <a:gd name="T4" fmla="*/ 48 w 197"/>
                  <a:gd name="T5" fmla="*/ 20 h 181"/>
                  <a:gd name="T6" fmla="*/ 57 w 197"/>
                  <a:gd name="T7" fmla="*/ 12 h 181"/>
                  <a:gd name="T8" fmla="*/ 68 w 197"/>
                  <a:gd name="T9" fmla="*/ 3 h 181"/>
                  <a:gd name="T10" fmla="*/ 80 w 197"/>
                  <a:gd name="T11" fmla="*/ 0 h 181"/>
                  <a:gd name="T12" fmla="*/ 94 w 197"/>
                  <a:gd name="T13" fmla="*/ 0 h 181"/>
                  <a:gd name="T14" fmla="*/ 111 w 197"/>
                  <a:gd name="T15" fmla="*/ 6 h 181"/>
                  <a:gd name="T16" fmla="*/ 129 w 197"/>
                  <a:gd name="T17" fmla="*/ 17 h 181"/>
                  <a:gd name="T18" fmla="*/ 148 w 197"/>
                  <a:gd name="T19" fmla="*/ 38 h 181"/>
                  <a:gd name="T20" fmla="*/ 167 w 197"/>
                  <a:gd name="T21" fmla="*/ 58 h 181"/>
                  <a:gd name="T22" fmla="*/ 183 w 197"/>
                  <a:gd name="T23" fmla="*/ 82 h 181"/>
                  <a:gd name="T24" fmla="*/ 191 w 197"/>
                  <a:gd name="T25" fmla="*/ 105 h 181"/>
                  <a:gd name="T26" fmla="*/ 197 w 197"/>
                  <a:gd name="T27" fmla="*/ 128 h 181"/>
                  <a:gd name="T28" fmla="*/ 194 w 197"/>
                  <a:gd name="T29" fmla="*/ 149 h 181"/>
                  <a:gd name="T30" fmla="*/ 185 w 197"/>
                  <a:gd name="T31" fmla="*/ 163 h 181"/>
                  <a:gd name="T32" fmla="*/ 164 w 197"/>
                  <a:gd name="T33" fmla="*/ 176 h 181"/>
                  <a:gd name="T34" fmla="*/ 143 w 197"/>
                  <a:gd name="T35" fmla="*/ 181 h 181"/>
                  <a:gd name="T36" fmla="*/ 121 w 197"/>
                  <a:gd name="T37" fmla="*/ 178 h 181"/>
                  <a:gd name="T38" fmla="*/ 100 w 197"/>
                  <a:gd name="T39" fmla="*/ 176 h 181"/>
                  <a:gd name="T40" fmla="*/ 76 w 197"/>
                  <a:gd name="T41" fmla="*/ 163 h 181"/>
                  <a:gd name="T42" fmla="*/ 57 w 197"/>
                  <a:gd name="T43" fmla="*/ 152 h 181"/>
                  <a:gd name="T44" fmla="*/ 36 w 197"/>
                  <a:gd name="T45" fmla="*/ 134 h 181"/>
                  <a:gd name="T46" fmla="*/ 22 w 197"/>
                  <a:gd name="T47" fmla="*/ 114 h 181"/>
                  <a:gd name="T48" fmla="*/ 9 w 197"/>
                  <a:gd name="T49" fmla="*/ 93 h 181"/>
                  <a:gd name="T50" fmla="*/ 3 w 197"/>
                  <a:gd name="T51" fmla="*/ 73 h 181"/>
                  <a:gd name="T52" fmla="*/ 0 w 197"/>
                  <a:gd name="T53" fmla="*/ 61 h 181"/>
                  <a:gd name="T54" fmla="*/ 3 w 197"/>
                  <a:gd name="T55" fmla="*/ 52 h 181"/>
                  <a:gd name="T56" fmla="*/ 6 w 197"/>
                  <a:gd name="T57" fmla="*/ 47 h 181"/>
                  <a:gd name="T58" fmla="*/ 13 w 197"/>
                  <a:gd name="T59" fmla="*/ 47 h 181"/>
                  <a:gd name="T60" fmla="*/ 22 w 197"/>
                  <a:gd name="T61" fmla="*/ 44 h 181"/>
                  <a:gd name="T62" fmla="*/ 27 w 197"/>
                  <a:gd name="T63" fmla="*/ 41 h 181"/>
                  <a:gd name="T64" fmla="*/ 33 w 197"/>
                  <a:gd name="T65" fmla="*/ 35 h 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7" h="181">
                    <a:moveTo>
                      <a:pt x="33" y="35"/>
                    </a:moveTo>
                    <a:lnTo>
                      <a:pt x="38" y="28"/>
                    </a:lnTo>
                    <a:lnTo>
                      <a:pt x="48" y="20"/>
                    </a:lnTo>
                    <a:lnTo>
                      <a:pt x="57" y="12"/>
                    </a:lnTo>
                    <a:lnTo>
                      <a:pt x="68" y="3"/>
                    </a:lnTo>
                    <a:lnTo>
                      <a:pt x="80" y="0"/>
                    </a:lnTo>
                    <a:lnTo>
                      <a:pt x="94" y="0"/>
                    </a:lnTo>
                    <a:lnTo>
                      <a:pt x="111" y="6"/>
                    </a:lnTo>
                    <a:lnTo>
                      <a:pt x="129" y="17"/>
                    </a:lnTo>
                    <a:lnTo>
                      <a:pt x="148" y="38"/>
                    </a:lnTo>
                    <a:lnTo>
                      <a:pt x="167" y="58"/>
                    </a:lnTo>
                    <a:lnTo>
                      <a:pt x="183" y="82"/>
                    </a:lnTo>
                    <a:lnTo>
                      <a:pt x="191" y="105"/>
                    </a:lnTo>
                    <a:lnTo>
                      <a:pt x="197" y="128"/>
                    </a:lnTo>
                    <a:lnTo>
                      <a:pt x="194" y="149"/>
                    </a:lnTo>
                    <a:lnTo>
                      <a:pt x="185" y="163"/>
                    </a:lnTo>
                    <a:lnTo>
                      <a:pt x="164" y="176"/>
                    </a:lnTo>
                    <a:lnTo>
                      <a:pt x="143" y="181"/>
                    </a:lnTo>
                    <a:lnTo>
                      <a:pt x="121" y="178"/>
                    </a:lnTo>
                    <a:lnTo>
                      <a:pt x="100" y="176"/>
                    </a:lnTo>
                    <a:lnTo>
                      <a:pt x="76" y="163"/>
                    </a:lnTo>
                    <a:lnTo>
                      <a:pt x="57" y="152"/>
                    </a:lnTo>
                    <a:lnTo>
                      <a:pt x="36" y="134"/>
                    </a:lnTo>
                    <a:lnTo>
                      <a:pt x="22" y="114"/>
                    </a:lnTo>
                    <a:lnTo>
                      <a:pt x="9" y="93"/>
                    </a:lnTo>
                    <a:lnTo>
                      <a:pt x="3" y="73"/>
                    </a:lnTo>
                    <a:lnTo>
                      <a:pt x="0" y="61"/>
                    </a:lnTo>
                    <a:lnTo>
                      <a:pt x="3" y="52"/>
                    </a:lnTo>
                    <a:lnTo>
                      <a:pt x="6" y="47"/>
                    </a:lnTo>
                    <a:lnTo>
                      <a:pt x="13" y="47"/>
                    </a:lnTo>
                    <a:lnTo>
                      <a:pt x="22" y="44"/>
                    </a:lnTo>
                    <a:lnTo>
                      <a:pt x="27" y="41"/>
                    </a:lnTo>
                    <a:lnTo>
                      <a:pt x="33" y="35"/>
                    </a:lnTo>
                    <a:close/>
                  </a:path>
                </a:pathLst>
              </a:custGeom>
              <a:solidFill>
                <a:srgbClr val="F7757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6" name="Freeform 187"/>
              <p:cNvSpPr>
                <a:spLocks/>
              </p:cNvSpPr>
              <p:nvPr/>
            </p:nvSpPr>
            <p:spPr bwMode="auto">
              <a:xfrm>
                <a:off x="4528" y="3071"/>
                <a:ext cx="57" cy="53"/>
              </a:xfrm>
              <a:custGeom>
                <a:avLst/>
                <a:gdLst>
                  <a:gd name="T0" fmla="*/ 52 w 170"/>
                  <a:gd name="T1" fmla="*/ 46 h 159"/>
                  <a:gd name="T2" fmla="*/ 60 w 170"/>
                  <a:gd name="T3" fmla="*/ 40 h 159"/>
                  <a:gd name="T4" fmla="*/ 67 w 170"/>
                  <a:gd name="T5" fmla="*/ 29 h 159"/>
                  <a:gd name="T6" fmla="*/ 70 w 170"/>
                  <a:gd name="T7" fmla="*/ 16 h 159"/>
                  <a:gd name="T8" fmla="*/ 76 w 170"/>
                  <a:gd name="T9" fmla="*/ 8 h 159"/>
                  <a:gd name="T10" fmla="*/ 81 w 170"/>
                  <a:gd name="T11" fmla="*/ 2 h 159"/>
                  <a:gd name="T12" fmla="*/ 90 w 170"/>
                  <a:gd name="T13" fmla="*/ 0 h 159"/>
                  <a:gd name="T14" fmla="*/ 102 w 170"/>
                  <a:gd name="T15" fmla="*/ 2 h 159"/>
                  <a:gd name="T16" fmla="*/ 116 w 170"/>
                  <a:gd name="T17" fmla="*/ 11 h 159"/>
                  <a:gd name="T18" fmla="*/ 130 w 170"/>
                  <a:gd name="T19" fmla="*/ 32 h 159"/>
                  <a:gd name="T20" fmla="*/ 146 w 170"/>
                  <a:gd name="T21" fmla="*/ 51 h 159"/>
                  <a:gd name="T22" fmla="*/ 157 w 170"/>
                  <a:gd name="T23" fmla="*/ 75 h 159"/>
                  <a:gd name="T24" fmla="*/ 165 w 170"/>
                  <a:gd name="T25" fmla="*/ 96 h 159"/>
                  <a:gd name="T26" fmla="*/ 170 w 170"/>
                  <a:gd name="T27" fmla="*/ 116 h 159"/>
                  <a:gd name="T28" fmla="*/ 170 w 170"/>
                  <a:gd name="T29" fmla="*/ 134 h 159"/>
                  <a:gd name="T30" fmla="*/ 163 w 170"/>
                  <a:gd name="T31" fmla="*/ 148 h 159"/>
                  <a:gd name="T32" fmla="*/ 151 w 170"/>
                  <a:gd name="T33" fmla="*/ 157 h 159"/>
                  <a:gd name="T34" fmla="*/ 135 w 170"/>
                  <a:gd name="T35" fmla="*/ 159 h 159"/>
                  <a:gd name="T36" fmla="*/ 116 w 170"/>
                  <a:gd name="T37" fmla="*/ 159 h 159"/>
                  <a:gd name="T38" fmla="*/ 95 w 170"/>
                  <a:gd name="T39" fmla="*/ 157 h 159"/>
                  <a:gd name="T40" fmla="*/ 76 w 170"/>
                  <a:gd name="T41" fmla="*/ 148 h 159"/>
                  <a:gd name="T42" fmla="*/ 55 w 170"/>
                  <a:gd name="T43" fmla="*/ 137 h 159"/>
                  <a:gd name="T44" fmla="*/ 35 w 170"/>
                  <a:gd name="T45" fmla="*/ 122 h 159"/>
                  <a:gd name="T46" fmla="*/ 20 w 170"/>
                  <a:gd name="T47" fmla="*/ 107 h 159"/>
                  <a:gd name="T48" fmla="*/ 9 w 170"/>
                  <a:gd name="T49" fmla="*/ 86 h 159"/>
                  <a:gd name="T50" fmla="*/ 0 w 170"/>
                  <a:gd name="T51" fmla="*/ 70 h 159"/>
                  <a:gd name="T52" fmla="*/ 0 w 170"/>
                  <a:gd name="T53" fmla="*/ 58 h 159"/>
                  <a:gd name="T54" fmla="*/ 6 w 170"/>
                  <a:gd name="T55" fmla="*/ 51 h 159"/>
                  <a:gd name="T56" fmla="*/ 14 w 170"/>
                  <a:gd name="T57" fmla="*/ 49 h 159"/>
                  <a:gd name="T58" fmla="*/ 23 w 170"/>
                  <a:gd name="T59" fmla="*/ 49 h 159"/>
                  <a:gd name="T60" fmla="*/ 35 w 170"/>
                  <a:gd name="T61" fmla="*/ 49 h 159"/>
                  <a:gd name="T62" fmla="*/ 44 w 170"/>
                  <a:gd name="T63" fmla="*/ 49 h 159"/>
                  <a:gd name="T64" fmla="*/ 52 w 170"/>
                  <a:gd name="T65" fmla="*/ 46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70" h="159">
                    <a:moveTo>
                      <a:pt x="52" y="46"/>
                    </a:moveTo>
                    <a:lnTo>
                      <a:pt x="60" y="40"/>
                    </a:lnTo>
                    <a:lnTo>
                      <a:pt x="67" y="29"/>
                    </a:lnTo>
                    <a:lnTo>
                      <a:pt x="70" y="16"/>
                    </a:lnTo>
                    <a:lnTo>
                      <a:pt x="76" y="8"/>
                    </a:lnTo>
                    <a:lnTo>
                      <a:pt x="81" y="2"/>
                    </a:lnTo>
                    <a:lnTo>
                      <a:pt x="90" y="0"/>
                    </a:lnTo>
                    <a:lnTo>
                      <a:pt x="102" y="2"/>
                    </a:lnTo>
                    <a:lnTo>
                      <a:pt x="116" y="11"/>
                    </a:lnTo>
                    <a:lnTo>
                      <a:pt x="130" y="32"/>
                    </a:lnTo>
                    <a:lnTo>
                      <a:pt x="146" y="51"/>
                    </a:lnTo>
                    <a:lnTo>
                      <a:pt x="157" y="75"/>
                    </a:lnTo>
                    <a:lnTo>
                      <a:pt x="165" y="96"/>
                    </a:lnTo>
                    <a:lnTo>
                      <a:pt x="170" y="116"/>
                    </a:lnTo>
                    <a:lnTo>
                      <a:pt x="170" y="134"/>
                    </a:lnTo>
                    <a:lnTo>
                      <a:pt x="163" y="148"/>
                    </a:lnTo>
                    <a:lnTo>
                      <a:pt x="151" y="157"/>
                    </a:lnTo>
                    <a:lnTo>
                      <a:pt x="135" y="159"/>
                    </a:lnTo>
                    <a:lnTo>
                      <a:pt x="116" y="159"/>
                    </a:lnTo>
                    <a:lnTo>
                      <a:pt x="95" y="157"/>
                    </a:lnTo>
                    <a:lnTo>
                      <a:pt x="76" y="148"/>
                    </a:lnTo>
                    <a:lnTo>
                      <a:pt x="55" y="137"/>
                    </a:lnTo>
                    <a:lnTo>
                      <a:pt x="35" y="122"/>
                    </a:lnTo>
                    <a:lnTo>
                      <a:pt x="20" y="107"/>
                    </a:lnTo>
                    <a:lnTo>
                      <a:pt x="9" y="86"/>
                    </a:lnTo>
                    <a:lnTo>
                      <a:pt x="0" y="70"/>
                    </a:lnTo>
                    <a:lnTo>
                      <a:pt x="0" y="58"/>
                    </a:lnTo>
                    <a:lnTo>
                      <a:pt x="6" y="51"/>
                    </a:lnTo>
                    <a:lnTo>
                      <a:pt x="14" y="49"/>
                    </a:lnTo>
                    <a:lnTo>
                      <a:pt x="23" y="49"/>
                    </a:lnTo>
                    <a:lnTo>
                      <a:pt x="35" y="49"/>
                    </a:lnTo>
                    <a:lnTo>
                      <a:pt x="44" y="49"/>
                    </a:lnTo>
                    <a:lnTo>
                      <a:pt x="52" y="46"/>
                    </a:lnTo>
                    <a:close/>
                  </a:path>
                </a:pathLst>
              </a:custGeom>
              <a:solidFill>
                <a:srgbClr val="FA91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7" name="Freeform 188"/>
              <p:cNvSpPr>
                <a:spLocks/>
              </p:cNvSpPr>
              <p:nvPr/>
            </p:nvSpPr>
            <p:spPr bwMode="auto">
              <a:xfrm>
                <a:off x="4531" y="3075"/>
                <a:ext cx="50" cy="48"/>
              </a:xfrm>
              <a:custGeom>
                <a:avLst/>
                <a:gdLst>
                  <a:gd name="T0" fmla="*/ 78 w 148"/>
                  <a:gd name="T1" fmla="*/ 59 h 143"/>
                  <a:gd name="T2" fmla="*/ 84 w 148"/>
                  <a:gd name="T3" fmla="*/ 53 h 143"/>
                  <a:gd name="T4" fmla="*/ 86 w 148"/>
                  <a:gd name="T5" fmla="*/ 40 h 143"/>
                  <a:gd name="T6" fmla="*/ 86 w 148"/>
                  <a:gd name="T7" fmla="*/ 29 h 143"/>
                  <a:gd name="T8" fmla="*/ 86 w 148"/>
                  <a:gd name="T9" fmla="*/ 15 h 143"/>
                  <a:gd name="T10" fmla="*/ 84 w 148"/>
                  <a:gd name="T11" fmla="*/ 5 h 143"/>
                  <a:gd name="T12" fmla="*/ 86 w 148"/>
                  <a:gd name="T13" fmla="*/ 0 h 143"/>
                  <a:gd name="T14" fmla="*/ 89 w 148"/>
                  <a:gd name="T15" fmla="*/ 3 h 143"/>
                  <a:gd name="T16" fmla="*/ 102 w 148"/>
                  <a:gd name="T17" fmla="*/ 12 h 143"/>
                  <a:gd name="T18" fmla="*/ 113 w 148"/>
                  <a:gd name="T19" fmla="*/ 32 h 143"/>
                  <a:gd name="T20" fmla="*/ 126 w 148"/>
                  <a:gd name="T21" fmla="*/ 53 h 143"/>
                  <a:gd name="T22" fmla="*/ 134 w 148"/>
                  <a:gd name="T23" fmla="*/ 70 h 143"/>
                  <a:gd name="T24" fmla="*/ 142 w 148"/>
                  <a:gd name="T25" fmla="*/ 91 h 143"/>
                  <a:gd name="T26" fmla="*/ 145 w 148"/>
                  <a:gd name="T27" fmla="*/ 108 h 143"/>
                  <a:gd name="T28" fmla="*/ 148 w 148"/>
                  <a:gd name="T29" fmla="*/ 123 h 143"/>
                  <a:gd name="T30" fmla="*/ 145 w 148"/>
                  <a:gd name="T31" fmla="*/ 132 h 143"/>
                  <a:gd name="T32" fmla="*/ 137 w 148"/>
                  <a:gd name="T33" fmla="*/ 140 h 143"/>
                  <a:gd name="T34" fmla="*/ 126 w 148"/>
                  <a:gd name="T35" fmla="*/ 143 h 143"/>
                  <a:gd name="T36" fmla="*/ 110 w 148"/>
                  <a:gd name="T37" fmla="*/ 140 h 143"/>
                  <a:gd name="T38" fmla="*/ 93 w 148"/>
                  <a:gd name="T39" fmla="*/ 137 h 143"/>
                  <a:gd name="T40" fmla="*/ 75 w 148"/>
                  <a:gd name="T41" fmla="*/ 132 h 143"/>
                  <a:gd name="T42" fmla="*/ 54 w 148"/>
                  <a:gd name="T43" fmla="*/ 120 h 143"/>
                  <a:gd name="T44" fmla="*/ 37 w 148"/>
                  <a:gd name="T45" fmla="*/ 111 h 143"/>
                  <a:gd name="T46" fmla="*/ 19 w 148"/>
                  <a:gd name="T47" fmla="*/ 96 h 143"/>
                  <a:gd name="T48" fmla="*/ 5 w 148"/>
                  <a:gd name="T49" fmla="*/ 82 h 143"/>
                  <a:gd name="T50" fmla="*/ 0 w 148"/>
                  <a:gd name="T51" fmla="*/ 67 h 143"/>
                  <a:gd name="T52" fmla="*/ 0 w 148"/>
                  <a:gd name="T53" fmla="*/ 61 h 143"/>
                  <a:gd name="T54" fmla="*/ 8 w 148"/>
                  <a:gd name="T55" fmla="*/ 59 h 143"/>
                  <a:gd name="T56" fmla="*/ 23 w 148"/>
                  <a:gd name="T57" fmla="*/ 59 h 143"/>
                  <a:gd name="T58" fmla="*/ 37 w 148"/>
                  <a:gd name="T59" fmla="*/ 59 h 143"/>
                  <a:gd name="T60" fmla="*/ 51 w 148"/>
                  <a:gd name="T61" fmla="*/ 61 h 143"/>
                  <a:gd name="T62" fmla="*/ 67 w 148"/>
                  <a:gd name="T63" fmla="*/ 61 h 143"/>
                  <a:gd name="T64" fmla="*/ 78 w 148"/>
                  <a:gd name="T65" fmla="*/ 59 h 1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8" h="143">
                    <a:moveTo>
                      <a:pt x="78" y="59"/>
                    </a:moveTo>
                    <a:lnTo>
                      <a:pt x="84" y="53"/>
                    </a:lnTo>
                    <a:lnTo>
                      <a:pt x="86" y="40"/>
                    </a:lnTo>
                    <a:lnTo>
                      <a:pt x="86" y="29"/>
                    </a:lnTo>
                    <a:lnTo>
                      <a:pt x="86" y="15"/>
                    </a:lnTo>
                    <a:lnTo>
                      <a:pt x="84" y="5"/>
                    </a:lnTo>
                    <a:lnTo>
                      <a:pt x="86" y="0"/>
                    </a:lnTo>
                    <a:lnTo>
                      <a:pt x="89" y="3"/>
                    </a:lnTo>
                    <a:lnTo>
                      <a:pt x="102" y="12"/>
                    </a:lnTo>
                    <a:lnTo>
                      <a:pt x="113" y="32"/>
                    </a:lnTo>
                    <a:lnTo>
                      <a:pt x="126" y="53"/>
                    </a:lnTo>
                    <a:lnTo>
                      <a:pt x="134" y="70"/>
                    </a:lnTo>
                    <a:lnTo>
                      <a:pt x="142" y="91"/>
                    </a:lnTo>
                    <a:lnTo>
                      <a:pt x="145" y="108"/>
                    </a:lnTo>
                    <a:lnTo>
                      <a:pt x="148" y="123"/>
                    </a:lnTo>
                    <a:lnTo>
                      <a:pt x="145" y="132"/>
                    </a:lnTo>
                    <a:lnTo>
                      <a:pt x="137" y="140"/>
                    </a:lnTo>
                    <a:lnTo>
                      <a:pt x="126" y="143"/>
                    </a:lnTo>
                    <a:lnTo>
                      <a:pt x="110" y="140"/>
                    </a:lnTo>
                    <a:lnTo>
                      <a:pt x="93" y="137"/>
                    </a:lnTo>
                    <a:lnTo>
                      <a:pt x="75" y="132"/>
                    </a:lnTo>
                    <a:lnTo>
                      <a:pt x="54" y="120"/>
                    </a:lnTo>
                    <a:lnTo>
                      <a:pt x="37" y="111"/>
                    </a:lnTo>
                    <a:lnTo>
                      <a:pt x="19" y="96"/>
                    </a:lnTo>
                    <a:lnTo>
                      <a:pt x="5" y="82"/>
                    </a:lnTo>
                    <a:lnTo>
                      <a:pt x="0" y="67"/>
                    </a:lnTo>
                    <a:lnTo>
                      <a:pt x="0" y="61"/>
                    </a:lnTo>
                    <a:lnTo>
                      <a:pt x="8" y="59"/>
                    </a:lnTo>
                    <a:lnTo>
                      <a:pt x="23" y="59"/>
                    </a:lnTo>
                    <a:lnTo>
                      <a:pt x="37" y="59"/>
                    </a:lnTo>
                    <a:lnTo>
                      <a:pt x="51" y="61"/>
                    </a:lnTo>
                    <a:lnTo>
                      <a:pt x="67" y="61"/>
                    </a:lnTo>
                    <a:lnTo>
                      <a:pt x="78" y="59"/>
                    </a:lnTo>
                    <a:close/>
                  </a:path>
                </a:pathLst>
              </a:custGeom>
              <a:solidFill>
                <a:srgbClr val="FFB0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8" name="Freeform 189"/>
              <p:cNvSpPr>
                <a:spLocks/>
              </p:cNvSpPr>
              <p:nvPr/>
            </p:nvSpPr>
            <p:spPr bwMode="auto">
              <a:xfrm>
                <a:off x="4821" y="2554"/>
                <a:ext cx="76" cy="75"/>
              </a:xfrm>
              <a:custGeom>
                <a:avLst/>
                <a:gdLst>
                  <a:gd name="T0" fmla="*/ 7 w 226"/>
                  <a:gd name="T1" fmla="*/ 16 h 223"/>
                  <a:gd name="T2" fmla="*/ 0 w 226"/>
                  <a:gd name="T3" fmla="*/ 7 h 223"/>
                  <a:gd name="T4" fmla="*/ 4 w 226"/>
                  <a:gd name="T5" fmla="*/ 0 h 223"/>
                  <a:gd name="T6" fmla="*/ 13 w 226"/>
                  <a:gd name="T7" fmla="*/ 0 h 223"/>
                  <a:gd name="T8" fmla="*/ 27 w 226"/>
                  <a:gd name="T9" fmla="*/ 3 h 223"/>
                  <a:gd name="T10" fmla="*/ 45 w 226"/>
                  <a:gd name="T11" fmla="*/ 13 h 223"/>
                  <a:gd name="T12" fmla="*/ 67 w 226"/>
                  <a:gd name="T13" fmla="*/ 21 h 223"/>
                  <a:gd name="T14" fmla="*/ 94 w 226"/>
                  <a:gd name="T15" fmla="*/ 35 h 223"/>
                  <a:gd name="T16" fmla="*/ 123 w 226"/>
                  <a:gd name="T17" fmla="*/ 51 h 223"/>
                  <a:gd name="T18" fmla="*/ 147 w 226"/>
                  <a:gd name="T19" fmla="*/ 68 h 223"/>
                  <a:gd name="T20" fmla="*/ 170 w 226"/>
                  <a:gd name="T21" fmla="*/ 86 h 223"/>
                  <a:gd name="T22" fmla="*/ 191 w 226"/>
                  <a:gd name="T23" fmla="*/ 105 h 223"/>
                  <a:gd name="T24" fmla="*/ 205 w 226"/>
                  <a:gd name="T25" fmla="*/ 126 h 223"/>
                  <a:gd name="T26" fmla="*/ 217 w 226"/>
                  <a:gd name="T27" fmla="*/ 146 h 223"/>
                  <a:gd name="T28" fmla="*/ 223 w 226"/>
                  <a:gd name="T29" fmla="*/ 164 h 223"/>
                  <a:gd name="T30" fmla="*/ 226 w 226"/>
                  <a:gd name="T31" fmla="*/ 181 h 223"/>
                  <a:gd name="T32" fmla="*/ 220 w 226"/>
                  <a:gd name="T33" fmla="*/ 199 h 223"/>
                  <a:gd name="T34" fmla="*/ 209 w 226"/>
                  <a:gd name="T35" fmla="*/ 211 h 223"/>
                  <a:gd name="T36" fmla="*/ 188 w 226"/>
                  <a:gd name="T37" fmla="*/ 220 h 223"/>
                  <a:gd name="T38" fmla="*/ 167 w 226"/>
                  <a:gd name="T39" fmla="*/ 223 h 223"/>
                  <a:gd name="T40" fmla="*/ 144 w 226"/>
                  <a:gd name="T41" fmla="*/ 223 h 223"/>
                  <a:gd name="T42" fmla="*/ 118 w 226"/>
                  <a:gd name="T43" fmla="*/ 220 h 223"/>
                  <a:gd name="T44" fmla="*/ 91 w 226"/>
                  <a:gd name="T45" fmla="*/ 208 h 223"/>
                  <a:gd name="T46" fmla="*/ 67 w 226"/>
                  <a:gd name="T47" fmla="*/ 194 h 223"/>
                  <a:gd name="T48" fmla="*/ 48 w 226"/>
                  <a:gd name="T49" fmla="*/ 176 h 223"/>
                  <a:gd name="T50" fmla="*/ 39 w 226"/>
                  <a:gd name="T51" fmla="*/ 153 h 223"/>
                  <a:gd name="T52" fmla="*/ 32 w 226"/>
                  <a:gd name="T53" fmla="*/ 129 h 223"/>
                  <a:gd name="T54" fmla="*/ 29 w 226"/>
                  <a:gd name="T55" fmla="*/ 105 h 223"/>
                  <a:gd name="T56" fmla="*/ 27 w 226"/>
                  <a:gd name="T57" fmla="*/ 83 h 223"/>
                  <a:gd name="T58" fmla="*/ 24 w 226"/>
                  <a:gd name="T59" fmla="*/ 62 h 223"/>
                  <a:gd name="T60" fmla="*/ 21 w 226"/>
                  <a:gd name="T61" fmla="*/ 45 h 223"/>
                  <a:gd name="T62" fmla="*/ 15 w 226"/>
                  <a:gd name="T63" fmla="*/ 27 h 223"/>
                  <a:gd name="T64" fmla="*/ 7 w 226"/>
                  <a:gd name="T65" fmla="*/ 16 h 2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26" h="223">
                    <a:moveTo>
                      <a:pt x="7" y="16"/>
                    </a:moveTo>
                    <a:lnTo>
                      <a:pt x="0" y="7"/>
                    </a:lnTo>
                    <a:lnTo>
                      <a:pt x="4" y="0"/>
                    </a:lnTo>
                    <a:lnTo>
                      <a:pt x="13" y="0"/>
                    </a:lnTo>
                    <a:lnTo>
                      <a:pt x="27" y="3"/>
                    </a:lnTo>
                    <a:lnTo>
                      <a:pt x="45" y="13"/>
                    </a:lnTo>
                    <a:lnTo>
                      <a:pt x="67" y="21"/>
                    </a:lnTo>
                    <a:lnTo>
                      <a:pt x="94" y="35"/>
                    </a:lnTo>
                    <a:lnTo>
                      <a:pt x="123" y="51"/>
                    </a:lnTo>
                    <a:lnTo>
                      <a:pt x="147" y="68"/>
                    </a:lnTo>
                    <a:lnTo>
                      <a:pt x="170" y="86"/>
                    </a:lnTo>
                    <a:lnTo>
                      <a:pt x="191" y="105"/>
                    </a:lnTo>
                    <a:lnTo>
                      <a:pt x="205" y="126"/>
                    </a:lnTo>
                    <a:lnTo>
                      <a:pt x="217" y="146"/>
                    </a:lnTo>
                    <a:lnTo>
                      <a:pt x="223" y="164"/>
                    </a:lnTo>
                    <a:lnTo>
                      <a:pt x="226" y="181"/>
                    </a:lnTo>
                    <a:lnTo>
                      <a:pt x="220" y="199"/>
                    </a:lnTo>
                    <a:lnTo>
                      <a:pt x="209" y="211"/>
                    </a:lnTo>
                    <a:lnTo>
                      <a:pt x="188" y="220"/>
                    </a:lnTo>
                    <a:lnTo>
                      <a:pt x="167" y="223"/>
                    </a:lnTo>
                    <a:lnTo>
                      <a:pt x="144" y="223"/>
                    </a:lnTo>
                    <a:lnTo>
                      <a:pt x="118" y="220"/>
                    </a:lnTo>
                    <a:lnTo>
                      <a:pt x="91" y="208"/>
                    </a:lnTo>
                    <a:lnTo>
                      <a:pt x="67" y="194"/>
                    </a:lnTo>
                    <a:lnTo>
                      <a:pt x="48" y="176"/>
                    </a:lnTo>
                    <a:lnTo>
                      <a:pt x="39" y="153"/>
                    </a:lnTo>
                    <a:lnTo>
                      <a:pt x="32" y="129"/>
                    </a:lnTo>
                    <a:lnTo>
                      <a:pt x="29" y="105"/>
                    </a:lnTo>
                    <a:lnTo>
                      <a:pt x="27" y="83"/>
                    </a:lnTo>
                    <a:lnTo>
                      <a:pt x="24" y="62"/>
                    </a:lnTo>
                    <a:lnTo>
                      <a:pt x="21" y="45"/>
                    </a:lnTo>
                    <a:lnTo>
                      <a:pt x="15" y="27"/>
                    </a:lnTo>
                    <a:lnTo>
                      <a:pt x="7" y="16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9" name="Freeform 190"/>
              <p:cNvSpPr>
                <a:spLocks/>
              </p:cNvSpPr>
              <p:nvPr/>
            </p:nvSpPr>
            <p:spPr bwMode="auto">
              <a:xfrm>
                <a:off x="4829" y="2563"/>
                <a:ext cx="64" cy="62"/>
              </a:xfrm>
              <a:custGeom>
                <a:avLst/>
                <a:gdLst>
                  <a:gd name="T0" fmla="*/ 5 w 190"/>
                  <a:gd name="T1" fmla="*/ 11 h 186"/>
                  <a:gd name="T2" fmla="*/ 0 w 190"/>
                  <a:gd name="T3" fmla="*/ 3 h 186"/>
                  <a:gd name="T4" fmla="*/ 3 w 190"/>
                  <a:gd name="T5" fmla="*/ 0 h 186"/>
                  <a:gd name="T6" fmla="*/ 11 w 190"/>
                  <a:gd name="T7" fmla="*/ 0 h 186"/>
                  <a:gd name="T8" fmla="*/ 24 w 190"/>
                  <a:gd name="T9" fmla="*/ 3 h 186"/>
                  <a:gd name="T10" fmla="*/ 40 w 190"/>
                  <a:gd name="T11" fmla="*/ 8 h 186"/>
                  <a:gd name="T12" fmla="*/ 59 w 190"/>
                  <a:gd name="T13" fmla="*/ 18 h 186"/>
                  <a:gd name="T14" fmla="*/ 82 w 190"/>
                  <a:gd name="T15" fmla="*/ 27 h 186"/>
                  <a:gd name="T16" fmla="*/ 105 w 190"/>
                  <a:gd name="T17" fmla="*/ 38 h 186"/>
                  <a:gd name="T18" fmla="*/ 126 w 190"/>
                  <a:gd name="T19" fmla="*/ 56 h 186"/>
                  <a:gd name="T20" fmla="*/ 146 w 190"/>
                  <a:gd name="T21" fmla="*/ 70 h 186"/>
                  <a:gd name="T22" fmla="*/ 164 w 190"/>
                  <a:gd name="T23" fmla="*/ 88 h 186"/>
                  <a:gd name="T24" fmla="*/ 178 w 190"/>
                  <a:gd name="T25" fmla="*/ 105 h 186"/>
                  <a:gd name="T26" fmla="*/ 188 w 190"/>
                  <a:gd name="T27" fmla="*/ 123 h 186"/>
                  <a:gd name="T28" fmla="*/ 190 w 190"/>
                  <a:gd name="T29" fmla="*/ 137 h 186"/>
                  <a:gd name="T30" fmla="*/ 190 w 190"/>
                  <a:gd name="T31" fmla="*/ 151 h 186"/>
                  <a:gd name="T32" fmla="*/ 185 w 190"/>
                  <a:gd name="T33" fmla="*/ 167 h 186"/>
                  <a:gd name="T34" fmla="*/ 172 w 190"/>
                  <a:gd name="T35" fmla="*/ 178 h 186"/>
                  <a:gd name="T36" fmla="*/ 158 w 190"/>
                  <a:gd name="T37" fmla="*/ 184 h 186"/>
                  <a:gd name="T38" fmla="*/ 137 w 190"/>
                  <a:gd name="T39" fmla="*/ 186 h 186"/>
                  <a:gd name="T40" fmla="*/ 117 w 190"/>
                  <a:gd name="T41" fmla="*/ 186 h 186"/>
                  <a:gd name="T42" fmla="*/ 94 w 190"/>
                  <a:gd name="T43" fmla="*/ 181 h 186"/>
                  <a:gd name="T44" fmla="*/ 70 w 190"/>
                  <a:gd name="T45" fmla="*/ 172 h 186"/>
                  <a:gd name="T46" fmla="*/ 46 w 190"/>
                  <a:gd name="T47" fmla="*/ 161 h 186"/>
                  <a:gd name="T48" fmla="*/ 29 w 190"/>
                  <a:gd name="T49" fmla="*/ 143 h 186"/>
                  <a:gd name="T50" fmla="*/ 24 w 190"/>
                  <a:gd name="T51" fmla="*/ 123 h 186"/>
                  <a:gd name="T52" fmla="*/ 21 w 190"/>
                  <a:gd name="T53" fmla="*/ 102 h 186"/>
                  <a:gd name="T54" fmla="*/ 18 w 190"/>
                  <a:gd name="T55" fmla="*/ 84 h 186"/>
                  <a:gd name="T56" fmla="*/ 18 w 190"/>
                  <a:gd name="T57" fmla="*/ 67 h 186"/>
                  <a:gd name="T58" fmla="*/ 18 w 190"/>
                  <a:gd name="T59" fmla="*/ 49 h 186"/>
                  <a:gd name="T60" fmla="*/ 18 w 190"/>
                  <a:gd name="T61" fmla="*/ 35 h 186"/>
                  <a:gd name="T62" fmla="*/ 11 w 190"/>
                  <a:gd name="T63" fmla="*/ 24 h 186"/>
                  <a:gd name="T64" fmla="*/ 5 w 190"/>
                  <a:gd name="T65" fmla="*/ 11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0" h="186">
                    <a:moveTo>
                      <a:pt x="5" y="11"/>
                    </a:moveTo>
                    <a:lnTo>
                      <a:pt x="0" y="3"/>
                    </a:lnTo>
                    <a:lnTo>
                      <a:pt x="3" y="0"/>
                    </a:lnTo>
                    <a:lnTo>
                      <a:pt x="11" y="0"/>
                    </a:lnTo>
                    <a:lnTo>
                      <a:pt x="24" y="3"/>
                    </a:lnTo>
                    <a:lnTo>
                      <a:pt x="40" y="8"/>
                    </a:lnTo>
                    <a:lnTo>
                      <a:pt x="59" y="18"/>
                    </a:lnTo>
                    <a:lnTo>
                      <a:pt x="82" y="27"/>
                    </a:lnTo>
                    <a:lnTo>
                      <a:pt x="105" y="38"/>
                    </a:lnTo>
                    <a:lnTo>
                      <a:pt x="126" y="56"/>
                    </a:lnTo>
                    <a:lnTo>
                      <a:pt x="146" y="70"/>
                    </a:lnTo>
                    <a:lnTo>
                      <a:pt x="164" y="88"/>
                    </a:lnTo>
                    <a:lnTo>
                      <a:pt x="178" y="105"/>
                    </a:lnTo>
                    <a:lnTo>
                      <a:pt x="188" y="123"/>
                    </a:lnTo>
                    <a:lnTo>
                      <a:pt x="190" y="137"/>
                    </a:lnTo>
                    <a:lnTo>
                      <a:pt x="190" y="151"/>
                    </a:lnTo>
                    <a:lnTo>
                      <a:pt x="185" y="167"/>
                    </a:lnTo>
                    <a:lnTo>
                      <a:pt x="172" y="178"/>
                    </a:lnTo>
                    <a:lnTo>
                      <a:pt x="158" y="184"/>
                    </a:lnTo>
                    <a:lnTo>
                      <a:pt x="137" y="186"/>
                    </a:lnTo>
                    <a:lnTo>
                      <a:pt x="117" y="186"/>
                    </a:lnTo>
                    <a:lnTo>
                      <a:pt x="94" y="181"/>
                    </a:lnTo>
                    <a:lnTo>
                      <a:pt x="70" y="172"/>
                    </a:lnTo>
                    <a:lnTo>
                      <a:pt x="46" y="161"/>
                    </a:lnTo>
                    <a:lnTo>
                      <a:pt x="29" y="143"/>
                    </a:lnTo>
                    <a:lnTo>
                      <a:pt x="24" y="123"/>
                    </a:lnTo>
                    <a:lnTo>
                      <a:pt x="21" y="102"/>
                    </a:lnTo>
                    <a:lnTo>
                      <a:pt x="18" y="84"/>
                    </a:lnTo>
                    <a:lnTo>
                      <a:pt x="18" y="67"/>
                    </a:lnTo>
                    <a:lnTo>
                      <a:pt x="18" y="49"/>
                    </a:lnTo>
                    <a:lnTo>
                      <a:pt x="18" y="35"/>
                    </a:lnTo>
                    <a:lnTo>
                      <a:pt x="11" y="24"/>
                    </a:lnTo>
                    <a:lnTo>
                      <a:pt x="5" y="11"/>
                    </a:lnTo>
                    <a:close/>
                  </a:path>
                </a:pathLst>
              </a:custGeom>
              <a:solidFill>
                <a:srgbClr val="EB1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0" name="Freeform 191"/>
              <p:cNvSpPr>
                <a:spLocks/>
              </p:cNvSpPr>
              <p:nvPr/>
            </p:nvSpPr>
            <p:spPr bwMode="auto">
              <a:xfrm>
                <a:off x="4838" y="2572"/>
                <a:ext cx="52" cy="52"/>
              </a:xfrm>
              <a:custGeom>
                <a:avLst/>
                <a:gdLst>
                  <a:gd name="T0" fmla="*/ 3 w 155"/>
                  <a:gd name="T1" fmla="*/ 5 h 154"/>
                  <a:gd name="T2" fmla="*/ 0 w 155"/>
                  <a:gd name="T3" fmla="*/ 2 h 154"/>
                  <a:gd name="T4" fmla="*/ 3 w 155"/>
                  <a:gd name="T5" fmla="*/ 0 h 154"/>
                  <a:gd name="T6" fmla="*/ 9 w 155"/>
                  <a:gd name="T7" fmla="*/ 0 h 154"/>
                  <a:gd name="T8" fmla="*/ 17 w 155"/>
                  <a:gd name="T9" fmla="*/ 2 h 154"/>
                  <a:gd name="T10" fmla="*/ 33 w 155"/>
                  <a:gd name="T11" fmla="*/ 5 h 154"/>
                  <a:gd name="T12" fmla="*/ 49 w 155"/>
                  <a:gd name="T13" fmla="*/ 11 h 154"/>
                  <a:gd name="T14" fmla="*/ 68 w 155"/>
                  <a:gd name="T15" fmla="*/ 19 h 154"/>
                  <a:gd name="T16" fmla="*/ 91 w 155"/>
                  <a:gd name="T17" fmla="*/ 29 h 154"/>
                  <a:gd name="T18" fmla="*/ 108 w 155"/>
                  <a:gd name="T19" fmla="*/ 43 h 154"/>
                  <a:gd name="T20" fmla="*/ 124 w 155"/>
                  <a:gd name="T21" fmla="*/ 54 h 154"/>
                  <a:gd name="T22" fmla="*/ 138 w 155"/>
                  <a:gd name="T23" fmla="*/ 70 h 154"/>
                  <a:gd name="T24" fmla="*/ 146 w 155"/>
                  <a:gd name="T25" fmla="*/ 84 h 154"/>
                  <a:gd name="T26" fmla="*/ 152 w 155"/>
                  <a:gd name="T27" fmla="*/ 99 h 154"/>
                  <a:gd name="T28" fmla="*/ 155 w 155"/>
                  <a:gd name="T29" fmla="*/ 113 h 154"/>
                  <a:gd name="T30" fmla="*/ 152 w 155"/>
                  <a:gd name="T31" fmla="*/ 127 h 154"/>
                  <a:gd name="T32" fmla="*/ 146 w 155"/>
                  <a:gd name="T33" fmla="*/ 140 h 154"/>
                  <a:gd name="T34" fmla="*/ 138 w 155"/>
                  <a:gd name="T35" fmla="*/ 148 h 154"/>
                  <a:gd name="T36" fmla="*/ 127 w 155"/>
                  <a:gd name="T37" fmla="*/ 154 h 154"/>
                  <a:gd name="T38" fmla="*/ 108 w 155"/>
                  <a:gd name="T39" fmla="*/ 154 h 154"/>
                  <a:gd name="T40" fmla="*/ 91 w 155"/>
                  <a:gd name="T41" fmla="*/ 154 h 154"/>
                  <a:gd name="T42" fmla="*/ 70 w 155"/>
                  <a:gd name="T43" fmla="*/ 148 h 154"/>
                  <a:gd name="T44" fmla="*/ 49 w 155"/>
                  <a:gd name="T45" fmla="*/ 140 h 154"/>
                  <a:gd name="T46" fmla="*/ 33 w 155"/>
                  <a:gd name="T47" fmla="*/ 131 h 154"/>
                  <a:gd name="T48" fmla="*/ 14 w 155"/>
                  <a:gd name="T49" fmla="*/ 116 h 154"/>
                  <a:gd name="T50" fmla="*/ 9 w 155"/>
                  <a:gd name="T51" fmla="*/ 99 h 154"/>
                  <a:gd name="T52" fmla="*/ 6 w 155"/>
                  <a:gd name="T53" fmla="*/ 81 h 154"/>
                  <a:gd name="T54" fmla="*/ 3 w 155"/>
                  <a:gd name="T55" fmla="*/ 67 h 154"/>
                  <a:gd name="T56" fmla="*/ 6 w 155"/>
                  <a:gd name="T57" fmla="*/ 51 h 154"/>
                  <a:gd name="T58" fmla="*/ 6 w 155"/>
                  <a:gd name="T59" fmla="*/ 37 h 154"/>
                  <a:gd name="T60" fmla="*/ 6 w 155"/>
                  <a:gd name="T61" fmla="*/ 26 h 154"/>
                  <a:gd name="T62" fmla="*/ 6 w 155"/>
                  <a:gd name="T63" fmla="*/ 16 h 154"/>
                  <a:gd name="T64" fmla="*/ 3 w 155"/>
                  <a:gd name="T65" fmla="*/ 5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55" h="154">
                    <a:moveTo>
                      <a:pt x="3" y="5"/>
                    </a:moveTo>
                    <a:lnTo>
                      <a:pt x="0" y="2"/>
                    </a:lnTo>
                    <a:lnTo>
                      <a:pt x="3" y="0"/>
                    </a:lnTo>
                    <a:lnTo>
                      <a:pt x="9" y="0"/>
                    </a:lnTo>
                    <a:lnTo>
                      <a:pt x="17" y="2"/>
                    </a:lnTo>
                    <a:lnTo>
                      <a:pt x="33" y="5"/>
                    </a:lnTo>
                    <a:lnTo>
                      <a:pt x="49" y="11"/>
                    </a:lnTo>
                    <a:lnTo>
                      <a:pt x="68" y="19"/>
                    </a:lnTo>
                    <a:lnTo>
                      <a:pt x="91" y="29"/>
                    </a:lnTo>
                    <a:lnTo>
                      <a:pt x="108" y="43"/>
                    </a:lnTo>
                    <a:lnTo>
                      <a:pt x="124" y="54"/>
                    </a:lnTo>
                    <a:lnTo>
                      <a:pt x="138" y="70"/>
                    </a:lnTo>
                    <a:lnTo>
                      <a:pt x="146" y="84"/>
                    </a:lnTo>
                    <a:lnTo>
                      <a:pt x="152" y="99"/>
                    </a:lnTo>
                    <a:lnTo>
                      <a:pt x="155" y="113"/>
                    </a:lnTo>
                    <a:lnTo>
                      <a:pt x="152" y="127"/>
                    </a:lnTo>
                    <a:lnTo>
                      <a:pt x="146" y="140"/>
                    </a:lnTo>
                    <a:lnTo>
                      <a:pt x="138" y="148"/>
                    </a:lnTo>
                    <a:lnTo>
                      <a:pt x="127" y="154"/>
                    </a:lnTo>
                    <a:lnTo>
                      <a:pt x="108" y="154"/>
                    </a:lnTo>
                    <a:lnTo>
                      <a:pt x="91" y="154"/>
                    </a:lnTo>
                    <a:lnTo>
                      <a:pt x="70" y="148"/>
                    </a:lnTo>
                    <a:lnTo>
                      <a:pt x="49" y="140"/>
                    </a:lnTo>
                    <a:lnTo>
                      <a:pt x="33" y="131"/>
                    </a:lnTo>
                    <a:lnTo>
                      <a:pt x="14" y="116"/>
                    </a:lnTo>
                    <a:lnTo>
                      <a:pt x="9" y="99"/>
                    </a:lnTo>
                    <a:lnTo>
                      <a:pt x="6" y="81"/>
                    </a:lnTo>
                    <a:lnTo>
                      <a:pt x="3" y="67"/>
                    </a:lnTo>
                    <a:lnTo>
                      <a:pt x="6" y="51"/>
                    </a:lnTo>
                    <a:lnTo>
                      <a:pt x="6" y="37"/>
                    </a:lnTo>
                    <a:lnTo>
                      <a:pt x="6" y="26"/>
                    </a:lnTo>
                    <a:lnTo>
                      <a:pt x="6" y="16"/>
                    </a:lnTo>
                    <a:lnTo>
                      <a:pt x="3" y="5"/>
                    </a:lnTo>
                    <a:close/>
                  </a:path>
                </a:pathLst>
              </a:custGeom>
              <a:solidFill>
                <a:srgbClr val="ED3B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1" name="Freeform 192"/>
              <p:cNvSpPr>
                <a:spLocks/>
              </p:cNvSpPr>
              <p:nvPr/>
            </p:nvSpPr>
            <p:spPr bwMode="auto">
              <a:xfrm>
                <a:off x="4843" y="2581"/>
                <a:ext cx="45" cy="40"/>
              </a:xfrm>
              <a:custGeom>
                <a:avLst/>
                <a:gdLst>
                  <a:gd name="T0" fmla="*/ 6 w 135"/>
                  <a:gd name="T1" fmla="*/ 9 h 119"/>
                  <a:gd name="T2" fmla="*/ 6 w 135"/>
                  <a:gd name="T3" fmla="*/ 6 h 119"/>
                  <a:gd name="T4" fmla="*/ 10 w 135"/>
                  <a:gd name="T5" fmla="*/ 0 h 119"/>
                  <a:gd name="T6" fmla="*/ 16 w 135"/>
                  <a:gd name="T7" fmla="*/ 0 h 119"/>
                  <a:gd name="T8" fmla="*/ 24 w 135"/>
                  <a:gd name="T9" fmla="*/ 0 h 119"/>
                  <a:gd name="T10" fmla="*/ 35 w 135"/>
                  <a:gd name="T11" fmla="*/ 3 h 119"/>
                  <a:gd name="T12" fmla="*/ 51 w 135"/>
                  <a:gd name="T13" fmla="*/ 9 h 119"/>
                  <a:gd name="T14" fmla="*/ 65 w 135"/>
                  <a:gd name="T15" fmla="*/ 14 h 119"/>
                  <a:gd name="T16" fmla="*/ 83 w 135"/>
                  <a:gd name="T17" fmla="*/ 20 h 119"/>
                  <a:gd name="T18" fmla="*/ 97 w 135"/>
                  <a:gd name="T19" fmla="*/ 28 h 119"/>
                  <a:gd name="T20" fmla="*/ 110 w 135"/>
                  <a:gd name="T21" fmla="*/ 41 h 119"/>
                  <a:gd name="T22" fmla="*/ 121 w 135"/>
                  <a:gd name="T23" fmla="*/ 52 h 119"/>
                  <a:gd name="T24" fmla="*/ 129 w 135"/>
                  <a:gd name="T25" fmla="*/ 63 h 119"/>
                  <a:gd name="T26" fmla="*/ 132 w 135"/>
                  <a:gd name="T27" fmla="*/ 76 h 119"/>
                  <a:gd name="T28" fmla="*/ 135 w 135"/>
                  <a:gd name="T29" fmla="*/ 87 h 119"/>
                  <a:gd name="T30" fmla="*/ 132 w 135"/>
                  <a:gd name="T31" fmla="*/ 98 h 119"/>
                  <a:gd name="T32" fmla="*/ 127 w 135"/>
                  <a:gd name="T33" fmla="*/ 108 h 119"/>
                  <a:gd name="T34" fmla="*/ 118 w 135"/>
                  <a:gd name="T35" fmla="*/ 114 h 119"/>
                  <a:gd name="T36" fmla="*/ 106 w 135"/>
                  <a:gd name="T37" fmla="*/ 119 h 119"/>
                  <a:gd name="T38" fmla="*/ 92 w 135"/>
                  <a:gd name="T39" fmla="*/ 119 h 119"/>
                  <a:gd name="T40" fmla="*/ 73 w 135"/>
                  <a:gd name="T41" fmla="*/ 119 h 119"/>
                  <a:gd name="T42" fmla="*/ 56 w 135"/>
                  <a:gd name="T43" fmla="*/ 117 h 119"/>
                  <a:gd name="T44" fmla="*/ 38 w 135"/>
                  <a:gd name="T45" fmla="*/ 108 h 119"/>
                  <a:gd name="T46" fmla="*/ 21 w 135"/>
                  <a:gd name="T47" fmla="*/ 96 h 119"/>
                  <a:gd name="T48" fmla="*/ 6 w 135"/>
                  <a:gd name="T49" fmla="*/ 84 h 119"/>
                  <a:gd name="T50" fmla="*/ 0 w 135"/>
                  <a:gd name="T51" fmla="*/ 70 h 119"/>
                  <a:gd name="T52" fmla="*/ 0 w 135"/>
                  <a:gd name="T53" fmla="*/ 55 h 119"/>
                  <a:gd name="T54" fmla="*/ 0 w 135"/>
                  <a:gd name="T55" fmla="*/ 44 h 119"/>
                  <a:gd name="T56" fmla="*/ 3 w 135"/>
                  <a:gd name="T57" fmla="*/ 35 h 119"/>
                  <a:gd name="T58" fmla="*/ 6 w 135"/>
                  <a:gd name="T59" fmla="*/ 25 h 119"/>
                  <a:gd name="T60" fmla="*/ 10 w 135"/>
                  <a:gd name="T61" fmla="*/ 20 h 119"/>
                  <a:gd name="T62" fmla="*/ 10 w 135"/>
                  <a:gd name="T63" fmla="*/ 14 h 119"/>
                  <a:gd name="T64" fmla="*/ 6 w 135"/>
                  <a:gd name="T65" fmla="*/ 9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9">
                    <a:moveTo>
                      <a:pt x="6" y="9"/>
                    </a:moveTo>
                    <a:lnTo>
                      <a:pt x="6" y="6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24" y="0"/>
                    </a:lnTo>
                    <a:lnTo>
                      <a:pt x="35" y="3"/>
                    </a:lnTo>
                    <a:lnTo>
                      <a:pt x="51" y="9"/>
                    </a:lnTo>
                    <a:lnTo>
                      <a:pt x="65" y="14"/>
                    </a:lnTo>
                    <a:lnTo>
                      <a:pt x="83" y="20"/>
                    </a:lnTo>
                    <a:lnTo>
                      <a:pt x="97" y="28"/>
                    </a:lnTo>
                    <a:lnTo>
                      <a:pt x="110" y="41"/>
                    </a:lnTo>
                    <a:lnTo>
                      <a:pt x="121" y="52"/>
                    </a:lnTo>
                    <a:lnTo>
                      <a:pt x="129" y="63"/>
                    </a:lnTo>
                    <a:lnTo>
                      <a:pt x="132" y="76"/>
                    </a:lnTo>
                    <a:lnTo>
                      <a:pt x="135" y="87"/>
                    </a:lnTo>
                    <a:lnTo>
                      <a:pt x="132" y="98"/>
                    </a:lnTo>
                    <a:lnTo>
                      <a:pt x="127" y="108"/>
                    </a:lnTo>
                    <a:lnTo>
                      <a:pt x="118" y="114"/>
                    </a:lnTo>
                    <a:lnTo>
                      <a:pt x="106" y="119"/>
                    </a:lnTo>
                    <a:lnTo>
                      <a:pt x="92" y="119"/>
                    </a:lnTo>
                    <a:lnTo>
                      <a:pt x="73" y="119"/>
                    </a:lnTo>
                    <a:lnTo>
                      <a:pt x="56" y="117"/>
                    </a:lnTo>
                    <a:lnTo>
                      <a:pt x="38" y="108"/>
                    </a:lnTo>
                    <a:lnTo>
                      <a:pt x="21" y="96"/>
                    </a:lnTo>
                    <a:lnTo>
                      <a:pt x="6" y="84"/>
                    </a:lnTo>
                    <a:lnTo>
                      <a:pt x="0" y="70"/>
                    </a:lnTo>
                    <a:lnTo>
                      <a:pt x="0" y="55"/>
                    </a:lnTo>
                    <a:lnTo>
                      <a:pt x="0" y="44"/>
                    </a:lnTo>
                    <a:lnTo>
                      <a:pt x="3" y="35"/>
                    </a:lnTo>
                    <a:lnTo>
                      <a:pt x="6" y="25"/>
                    </a:lnTo>
                    <a:lnTo>
                      <a:pt x="10" y="20"/>
                    </a:lnTo>
                    <a:lnTo>
                      <a:pt x="10" y="14"/>
                    </a:lnTo>
                    <a:lnTo>
                      <a:pt x="6" y="9"/>
                    </a:lnTo>
                    <a:close/>
                  </a:path>
                </a:pathLst>
              </a:custGeom>
              <a:solidFill>
                <a:srgbClr val="F2565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2" name="Freeform 193"/>
              <p:cNvSpPr>
                <a:spLocks/>
              </p:cNvSpPr>
              <p:nvPr/>
            </p:nvSpPr>
            <p:spPr bwMode="auto">
              <a:xfrm>
                <a:off x="4847" y="2589"/>
                <a:ext cx="38" cy="30"/>
              </a:xfrm>
              <a:custGeom>
                <a:avLst/>
                <a:gdLst>
                  <a:gd name="T0" fmla="*/ 17 w 114"/>
                  <a:gd name="T1" fmla="*/ 6 h 89"/>
                  <a:gd name="T2" fmla="*/ 17 w 114"/>
                  <a:gd name="T3" fmla="*/ 6 h 89"/>
                  <a:gd name="T4" fmla="*/ 20 w 114"/>
                  <a:gd name="T5" fmla="*/ 3 h 89"/>
                  <a:gd name="T6" fmla="*/ 25 w 114"/>
                  <a:gd name="T7" fmla="*/ 3 h 89"/>
                  <a:gd name="T8" fmla="*/ 35 w 114"/>
                  <a:gd name="T9" fmla="*/ 0 h 89"/>
                  <a:gd name="T10" fmla="*/ 43 w 114"/>
                  <a:gd name="T11" fmla="*/ 3 h 89"/>
                  <a:gd name="T12" fmla="*/ 52 w 114"/>
                  <a:gd name="T13" fmla="*/ 3 h 89"/>
                  <a:gd name="T14" fmla="*/ 67 w 114"/>
                  <a:gd name="T15" fmla="*/ 6 h 89"/>
                  <a:gd name="T16" fmla="*/ 81 w 114"/>
                  <a:gd name="T17" fmla="*/ 13 h 89"/>
                  <a:gd name="T18" fmla="*/ 90 w 114"/>
                  <a:gd name="T19" fmla="*/ 19 h 89"/>
                  <a:gd name="T20" fmla="*/ 102 w 114"/>
                  <a:gd name="T21" fmla="*/ 27 h 89"/>
                  <a:gd name="T22" fmla="*/ 108 w 114"/>
                  <a:gd name="T23" fmla="*/ 35 h 89"/>
                  <a:gd name="T24" fmla="*/ 111 w 114"/>
                  <a:gd name="T25" fmla="*/ 45 h 89"/>
                  <a:gd name="T26" fmla="*/ 114 w 114"/>
                  <a:gd name="T27" fmla="*/ 57 h 89"/>
                  <a:gd name="T28" fmla="*/ 111 w 114"/>
                  <a:gd name="T29" fmla="*/ 65 h 89"/>
                  <a:gd name="T30" fmla="*/ 108 w 114"/>
                  <a:gd name="T31" fmla="*/ 73 h 89"/>
                  <a:gd name="T32" fmla="*/ 102 w 114"/>
                  <a:gd name="T33" fmla="*/ 83 h 89"/>
                  <a:gd name="T34" fmla="*/ 97 w 114"/>
                  <a:gd name="T35" fmla="*/ 89 h 89"/>
                  <a:gd name="T36" fmla="*/ 84 w 114"/>
                  <a:gd name="T37" fmla="*/ 89 h 89"/>
                  <a:gd name="T38" fmla="*/ 73 w 114"/>
                  <a:gd name="T39" fmla="*/ 89 h 89"/>
                  <a:gd name="T40" fmla="*/ 57 w 114"/>
                  <a:gd name="T41" fmla="*/ 86 h 89"/>
                  <a:gd name="T42" fmla="*/ 43 w 114"/>
                  <a:gd name="T43" fmla="*/ 83 h 89"/>
                  <a:gd name="T44" fmla="*/ 32 w 114"/>
                  <a:gd name="T45" fmla="*/ 73 h 89"/>
                  <a:gd name="T46" fmla="*/ 17 w 114"/>
                  <a:gd name="T47" fmla="*/ 65 h 89"/>
                  <a:gd name="T48" fmla="*/ 6 w 114"/>
                  <a:gd name="T49" fmla="*/ 54 h 89"/>
                  <a:gd name="T50" fmla="*/ 0 w 114"/>
                  <a:gd name="T51" fmla="*/ 41 h 89"/>
                  <a:gd name="T52" fmla="*/ 0 w 114"/>
                  <a:gd name="T53" fmla="*/ 33 h 89"/>
                  <a:gd name="T54" fmla="*/ 0 w 114"/>
                  <a:gd name="T55" fmla="*/ 27 h 89"/>
                  <a:gd name="T56" fmla="*/ 6 w 114"/>
                  <a:gd name="T57" fmla="*/ 21 h 89"/>
                  <a:gd name="T58" fmla="*/ 8 w 114"/>
                  <a:gd name="T59" fmla="*/ 19 h 89"/>
                  <a:gd name="T60" fmla="*/ 11 w 114"/>
                  <a:gd name="T61" fmla="*/ 16 h 89"/>
                  <a:gd name="T62" fmla="*/ 17 w 114"/>
                  <a:gd name="T63" fmla="*/ 13 h 89"/>
                  <a:gd name="T64" fmla="*/ 17 w 114"/>
                  <a:gd name="T65" fmla="*/ 6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14" h="89">
                    <a:moveTo>
                      <a:pt x="17" y="6"/>
                    </a:moveTo>
                    <a:lnTo>
                      <a:pt x="17" y="6"/>
                    </a:lnTo>
                    <a:lnTo>
                      <a:pt x="20" y="3"/>
                    </a:lnTo>
                    <a:lnTo>
                      <a:pt x="25" y="3"/>
                    </a:lnTo>
                    <a:lnTo>
                      <a:pt x="35" y="0"/>
                    </a:lnTo>
                    <a:lnTo>
                      <a:pt x="43" y="3"/>
                    </a:lnTo>
                    <a:lnTo>
                      <a:pt x="52" y="3"/>
                    </a:lnTo>
                    <a:lnTo>
                      <a:pt x="67" y="6"/>
                    </a:lnTo>
                    <a:lnTo>
                      <a:pt x="81" y="13"/>
                    </a:lnTo>
                    <a:lnTo>
                      <a:pt x="90" y="19"/>
                    </a:lnTo>
                    <a:lnTo>
                      <a:pt x="102" y="27"/>
                    </a:lnTo>
                    <a:lnTo>
                      <a:pt x="108" y="35"/>
                    </a:lnTo>
                    <a:lnTo>
                      <a:pt x="111" y="45"/>
                    </a:lnTo>
                    <a:lnTo>
                      <a:pt x="114" y="57"/>
                    </a:lnTo>
                    <a:lnTo>
                      <a:pt x="111" y="65"/>
                    </a:lnTo>
                    <a:lnTo>
                      <a:pt x="108" y="73"/>
                    </a:lnTo>
                    <a:lnTo>
                      <a:pt x="102" y="83"/>
                    </a:lnTo>
                    <a:lnTo>
                      <a:pt x="97" y="89"/>
                    </a:lnTo>
                    <a:lnTo>
                      <a:pt x="84" y="89"/>
                    </a:lnTo>
                    <a:lnTo>
                      <a:pt x="73" y="89"/>
                    </a:lnTo>
                    <a:lnTo>
                      <a:pt x="57" y="86"/>
                    </a:lnTo>
                    <a:lnTo>
                      <a:pt x="43" y="83"/>
                    </a:lnTo>
                    <a:lnTo>
                      <a:pt x="32" y="73"/>
                    </a:lnTo>
                    <a:lnTo>
                      <a:pt x="17" y="65"/>
                    </a:lnTo>
                    <a:lnTo>
                      <a:pt x="6" y="54"/>
                    </a:lnTo>
                    <a:lnTo>
                      <a:pt x="0" y="41"/>
                    </a:lnTo>
                    <a:lnTo>
                      <a:pt x="0" y="33"/>
                    </a:lnTo>
                    <a:lnTo>
                      <a:pt x="0" y="27"/>
                    </a:lnTo>
                    <a:lnTo>
                      <a:pt x="6" y="21"/>
                    </a:lnTo>
                    <a:lnTo>
                      <a:pt x="8" y="19"/>
                    </a:lnTo>
                    <a:lnTo>
                      <a:pt x="11" y="16"/>
                    </a:lnTo>
                    <a:lnTo>
                      <a:pt x="17" y="13"/>
                    </a:lnTo>
                    <a:lnTo>
                      <a:pt x="17" y="6"/>
                    </a:lnTo>
                    <a:close/>
                  </a:path>
                </a:pathLst>
              </a:custGeom>
              <a:solidFill>
                <a:srgbClr val="F7757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3" name="Freeform 194"/>
              <p:cNvSpPr>
                <a:spLocks/>
              </p:cNvSpPr>
              <p:nvPr/>
            </p:nvSpPr>
            <p:spPr bwMode="auto">
              <a:xfrm>
                <a:off x="4849" y="2598"/>
                <a:ext cx="34" cy="18"/>
              </a:xfrm>
              <a:custGeom>
                <a:avLst/>
                <a:gdLst>
                  <a:gd name="T0" fmla="*/ 35 w 102"/>
                  <a:gd name="T1" fmla="*/ 3 h 53"/>
                  <a:gd name="T2" fmla="*/ 37 w 102"/>
                  <a:gd name="T3" fmla="*/ 3 h 53"/>
                  <a:gd name="T4" fmla="*/ 40 w 102"/>
                  <a:gd name="T5" fmla="*/ 3 h 53"/>
                  <a:gd name="T6" fmla="*/ 43 w 102"/>
                  <a:gd name="T7" fmla="*/ 3 h 53"/>
                  <a:gd name="T8" fmla="*/ 49 w 102"/>
                  <a:gd name="T9" fmla="*/ 0 h 53"/>
                  <a:gd name="T10" fmla="*/ 54 w 102"/>
                  <a:gd name="T11" fmla="*/ 0 h 53"/>
                  <a:gd name="T12" fmla="*/ 64 w 102"/>
                  <a:gd name="T13" fmla="*/ 0 h 53"/>
                  <a:gd name="T14" fmla="*/ 73 w 102"/>
                  <a:gd name="T15" fmla="*/ 3 h 53"/>
                  <a:gd name="T16" fmla="*/ 81 w 102"/>
                  <a:gd name="T17" fmla="*/ 3 h 53"/>
                  <a:gd name="T18" fmla="*/ 91 w 102"/>
                  <a:gd name="T19" fmla="*/ 6 h 53"/>
                  <a:gd name="T20" fmla="*/ 96 w 102"/>
                  <a:gd name="T21" fmla="*/ 11 h 53"/>
                  <a:gd name="T22" fmla="*/ 99 w 102"/>
                  <a:gd name="T23" fmla="*/ 18 h 53"/>
                  <a:gd name="T24" fmla="*/ 102 w 102"/>
                  <a:gd name="T25" fmla="*/ 24 h 53"/>
                  <a:gd name="T26" fmla="*/ 99 w 102"/>
                  <a:gd name="T27" fmla="*/ 32 h 53"/>
                  <a:gd name="T28" fmla="*/ 99 w 102"/>
                  <a:gd name="T29" fmla="*/ 38 h 53"/>
                  <a:gd name="T30" fmla="*/ 96 w 102"/>
                  <a:gd name="T31" fmla="*/ 44 h 53"/>
                  <a:gd name="T32" fmla="*/ 91 w 102"/>
                  <a:gd name="T33" fmla="*/ 49 h 53"/>
                  <a:gd name="T34" fmla="*/ 84 w 102"/>
                  <a:gd name="T35" fmla="*/ 53 h 53"/>
                  <a:gd name="T36" fmla="*/ 73 w 102"/>
                  <a:gd name="T37" fmla="*/ 53 h 53"/>
                  <a:gd name="T38" fmla="*/ 61 w 102"/>
                  <a:gd name="T39" fmla="*/ 53 h 53"/>
                  <a:gd name="T40" fmla="*/ 49 w 102"/>
                  <a:gd name="T41" fmla="*/ 49 h 53"/>
                  <a:gd name="T42" fmla="*/ 37 w 102"/>
                  <a:gd name="T43" fmla="*/ 44 h 53"/>
                  <a:gd name="T44" fmla="*/ 26 w 102"/>
                  <a:gd name="T45" fmla="*/ 38 h 53"/>
                  <a:gd name="T46" fmla="*/ 14 w 102"/>
                  <a:gd name="T47" fmla="*/ 30 h 53"/>
                  <a:gd name="T48" fmla="*/ 5 w 102"/>
                  <a:gd name="T49" fmla="*/ 21 h 53"/>
                  <a:gd name="T50" fmla="*/ 0 w 102"/>
                  <a:gd name="T51" fmla="*/ 11 h 53"/>
                  <a:gd name="T52" fmla="*/ 2 w 102"/>
                  <a:gd name="T53" fmla="*/ 6 h 53"/>
                  <a:gd name="T54" fmla="*/ 5 w 102"/>
                  <a:gd name="T55" fmla="*/ 3 h 53"/>
                  <a:gd name="T56" fmla="*/ 11 w 102"/>
                  <a:gd name="T57" fmla="*/ 3 h 53"/>
                  <a:gd name="T58" fmla="*/ 16 w 102"/>
                  <a:gd name="T59" fmla="*/ 3 h 53"/>
                  <a:gd name="T60" fmla="*/ 23 w 102"/>
                  <a:gd name="T61" fmla="*/ 6 h 53"/>
                  <a:gd name="T62" fmla="*/ 29 w 102"/>
                  <a:gd name="T63" fmla="*/ 6 h 53"/>
                  <a:gd name="T64" fmla="*/ 35 w 102"/>
                  <a:gd name="T65" fmla="*/ 3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02" h="53">
                    <a:moveTo>
                      <a:pt x="35" y="3"/>
                    </a:moveTo>
                    <a:lnTo>
                      <a:pt x="37" y="3"/>
                    </a:lnTo>
                    <a:lnTo>
                      <a:pt x="40" y="3"/>
                    </a:lnTo>
                    <a:lnTo>
                      <a:pt x="43" y="3"/>
                    </a:lnTo>
                    <a:lnTo>
                      <a:pt x="49" y="0"/>
                    </a:lnTo>
                    <a:lnTo>
                      <a:pt x="54" y="0"/>
                    </a:lnTo>
                    <a:lnTo>
                      <a:pt x="64" y="0"/>
                    </a:lnTo>
                    <a:lnTo>
                      <a:pt x="73" y="3"/>
                    </a:lnTo>
                    <a:lnTo>
                      <a:pt x="81" y="3"/>
                    </a:lnTo>
                    <a:lnTo>
                      <a:pt x="91" y="6"/>
                    </a:lnTo>
                    <a:lnTo>
                      <a:pt x="96" y="11"/>
                    </a:lnTo>
                    <a:lnTo>
                      <a:pt x="99" y="18"/>
                    </a:lnTo>
                    <a:lnTo>
                      <a:pt x="102" y="24"/>
                    </a:lnTo>
                    <a:lnTo>
                      <a:pt x="99" y="32"/>
                    </a:lnTo>
                    <a:lnTo>
                      <a:pt x="99" y="38"/>
                    </a:lnTo>
                    <a:lnTo>
                      <a:pt x="96" y="44"/>
                    </a:lnTo>
                    <a:lnTo>
                      <a:pt x="91" y="49"/>
                    </a:lnTo>
                    <a:lnTo>
                      <a:pt x="84" y="53"/>
                    </a:lnTo>
                    <a:lnTo>
                      <a:pt x="73" y="53"/>
                    </a:lnTo>
                    <a:lnTo>
                      <a:pt x="61" y="53"/>
                    </a:lnTo>
                    <a:lnTo>
                      <a:pt x="49" y="49"/>
                    </a:lnTo>
                    <a:lnTo>
                      <a:pt x="37" y="44"/>
                    </a:lnTo>
                    <a:lnTo>
                      <a:pt x="26" y="38"/>
                    </a:lnTo>
                    <a:lnTo>
                      <a:pt x="14" y="30"/>
                    </a:lnTo>
                    <a:lnTo>
                      <a:pt x="5" y="21"/>
                    </a:lnTo>
                    <a:lnTo>
                      <a:pt x="0" y="11"/>
                    </a:lnTo>
                    <a:lnTo>
                      <a:pt x="2" y="6"/>
                    </a:lnTo>
                    <a:lnTo>
                      <a:pt x="5" y="3"/>
                    </a:lnTo>
                    <a:lnTo>
                      <a:pt x="11" y="3"/>
                    </a:lnTo>
                    <a:lnTo>
                      <a:pt x="16" y="3"/>
                    </a:lnTo>
                    <a:lnTo>
                      <a:pt x="23" y="6"/>
                    </a:lnTo>
                    <a:lnTo>
                      <a:pt x="29" y="6"/>
                    </a:lnTo>
                    <a:lnTo>
                      <a:pt x="35" y="3"/>
                    </a:lnTo>
                    <a:close/>
                  </a:path>
                </a:pathLst>
              </a:custGeom>
              <a:solidFill>
                <a:srgbClr val="FA91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4" name="Freeform 195"/>
              <p:cNvSpPr>
                <a:spLocks/>
              </p:cNvSpPr>
              <p:nvPr/>
            </p:nvSpPr>
            <p:spPr bwMode="auto">
              <a:xfrm>
                <a:off x="4854" y="2602"/>
                <a:ext cx="28" cy="13"/>
              </a:xfrm>
              <a:custGeom>
                <a:avLst/>
                <a:gdLst>
                  <a:gd name="T0" fmla="*/ 44 w 85"/>
                  <a:gd name="T1" fmla="*/ 16 h 38"/>
                  <a:gd name="T2" fmla="*/ 47 w 85"/>
                  <a:gd name="T3" fmla="*/ 19 h 38"/>
                  <a:gd name="T4" fmla="*/ 50 w 85"/>
                  <a:gd name="T5" fmla="*/ 19 h 38"/>
                  <a:gd name="T6" fmla="*/ 53 w 85"/>
                  <a:gd name="T7" fmla="*/ 16 h 38"/>
                  <a:gd name="T8" fmla="*/ 59 w 85"/>
                  <a:gd name="T9" fmla="*/ 16 h 38"/>
                  <a:gd name="T10" fmla="*/ 61 w 85"/>
                  <a:gd name="T11" fmla="*/ 13 h 38"/>
                  <a:gd name="T12" fmla="*/ 67 w 85"/>
                  <a:gd name="T13" fmla="*/ 13 h 38"/>
                  <a:gd name="T14" fmla="*/ 70 w 85"/>
                  <a:gd name="T15" fmla="*/ 10 h 38"/>
                  <a:gd name="T16" fmla="*/ 77 w 85"/>
                  <a:gd name="T17" fmla="*/ 10 h 38"/>
                  <a:gd name="T18" fmla="*/ 82 w 85"/>
                  <a:gd name="T19" fmla="*/ 10 h 38"/>
                  <a:gd name="T20" fmla="*/ 85 w 85"/>
                  <a:gd name="T21" fmla="*/ 13 h 38"/>
                  <a:gd name="T22" fmla="*/ 85 w 85"/>
                  <a:gd name="T23" fmla="*/ 16 h 38"/>
                  <a:gd name="T24" fmla="*/ 82 w 85"/>
                  <a:gd name="T25" fmla="*/ 19 h 38"/>
                  <a:gd name="T26" fmla="*/ 80 w 85"/>
                  <a:gd name="T27" fmla="*/ 24 h 38"/>
                  <a:gd name="T28" fmla="*/ 77 w 85"/>
                  <a:gd name="T29" fmla="*/ 30 h 38"/>
                  <a:gd name="T30" fmla="*/ 70 w 85"/>
                  <a:gd name="T31" fmla="*/ 35 h 38"/>
                  <a:gd name="T32" fmla="*/ 67 w 85"/>
                  <a:gd name="T33" fmla="*/ 38 h 38"/>
                  <a:gd name="T34" fmla="*/ 61 w 85"/>
                  <a:gd name="T35" fmla="*/ 38 h 38"/>
                  <a:gd name="T36" fmla="*/ 53 w 85"/>
                  <a:gd name="T37" fmla="*/ 38 h 38"/>
                  <a:gd name="T38" fmla="*/ 44 w 85"/>
                  <a:gd name="T39" fmla="*/ 35 h 38"/>
                  <a:gd name="T40" fmla="*/ 35 w 85"/>
                  <a:gd name="T41" fmla="*/ 33 h 38"/>
                  <a:gd name="T42" fmla="*/ 26 w 85"/>
                  <a:gd name="T43" fmla="*/ 27 h 38"/>
                  <a:gd name="T44" fmla="*/ 18 w 85"/>
                  <a:gd name="T45" fmla="*/ 21 h 38"/>
                  <a:gd name="T46" fmla="*/ 9 w 85"/>
                  <a:gd name="T47" fmla="*/ 13 h 38"/>
                  <a:gd name="T48" fmla="*/ 2 w 85"/>
                  <a:gd name="T49" fmla="*/ 3 h 38"/>
                  <a:gd name="T50" fmla="*/ 0 w 85"/>
                  <a:gd name="T51" fmla="*/ 0 h 38"/>
                  <a:gd name="T52" fmla="*/ 2 w 85"/>
                  <a:gd name="T53" fmla="*/ 0 h 38"/>
                  <a:gd name="T54" fmla="*/ 12 w 85"/>
                  <a:gd name="T55" fmla="*/ 7 h 38"/>
                  <a:gd name="T56" fmla="*/ 21 w 85"/>
                  <a:gd name="T57" fmla="*/ 10 h 38"/>
                  <a:gd name="T58" fmla="*/ 29 w 85"/>
                  <a:gd name="T59" fmla="*/ 13 h 38"/>
                  <a:gd name="T60" fmla="*/ 35 w 85"/>
                  <a:gd name="T61" fmla="*/ 16 h 38"/>
                  <a:gd name="T62" fmla="*/ 44 w 85"/>
                  <a:gd name="T63" fmla="*/ 16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85" h="38">
                    <a:moveTo>
                      <a:pt x="44" y="16"/>
                    </a:moveTo>
                    <a:lnTo>
                      <a:pt x="47" y="19"/>
                    </a:lnTo>
                    <a:lnTo>
                      <a:pt x="50" y="19"/>
                    </a:lnTo>
                    <a:lnTo>
                      <a:pt x="53" y="16"/>
                    </a:lnTo>
                    <a:lnTo>
                      <a:pt x="59" y="16"/>
                    </a:lnTo>
                    <a:lnTo>
                      <a:pt x="61" y="13"/>
                    </a:lnTo>
                    <a:lnTo>
                      <a:pt x="67" y="13"/>
                    </a:lnTo>
                    <a:lnTo>
                      <a:pt x="70" y="10"/>
                    </a:lnTo>
                    <a:lnTo>
                      <a:pt x="77" y="10"/>
                    </a:lnTo>
                    <a:lnTo>
                      <a:pt x="82" y="10"/>
                    </a:lnTo>
                    <a:lnTo>
                      <a:pt x="85" y="13"/>
                    </a:lnTo>
                    <a:lnTo>
                      <a:pt x="85" y="16"/>
                    </a:lnTo>
                    <a:lnTo>
                      <a:pt x="82" y="19"/>
                    </a:lnTo>
                    <a:lnTo>
                      <a:pt x="80" y="24"/>
                    </a:lnTo>
                    <a:lnTo>
                      <a:pt x="77" y="30"/>
                    </a:lnTo>
                    <a:lnTo>
                      <a:pt x="70" y="35"/>
                    </a:lnTo>
                    <a:lnTo>
                      <a:pt x="67" y="38"/>
                    </a:lnTo>
                    <a:lnTo>
                      <a:pt x="61" y="38"/>
                    </a:lnTo>
                    <a:lnTo>
                      <a:pt x="53" y="38"/>
                    </a:lnTo>
                    <a:lnTo>
                      <a:pt x="44" y="35"/>
                    </a:lnTo>
                    <a:lnTo>
                      <a:pt x="35" y="33"/>
                    </a:lnTo>
                    <a:lnTo>
                      <a:pt x="26" y="27"/>
                    </a:lnTo>
                    <a:lnTo>
                      <a:pt x="18" y="21"/>
                    </a:lnTo>
                    <a:lnTo>
                      <a:pt x="9" y="13"/>
                    </a:lnTo>
                    <a:lnTo>
                      <a:pt x="2" y="3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12" y="7"/>
                    </a:lnTo>
                    <a:lnTo>
                      <a:pt x="21" y="10"/>
                    </a:lnTo>
                    <a:lnTo>
                      <a:pt x="29" y="13"/>
                    </a:lnTo>
                    <a:lnTo>
                      <a:pt x="35" y="16"/>
                    </a:lnTo>
                    <a:lnTo>
                      <a:pt x="44" y="16"/>
                    </a:lnTo>
                    <a:close/>
                  </a:path>
                </a:pathLst>
              </a:custGeom>
              <a:solidFill>
                <a:srgbClr val="FFB0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5" name="Freeform 196"/>
              <p:cNvSpPr>
                <a:spLocks/>
              </p:cNvSpPr>
              <p:nvPr/>
            </p:nvSpPr>
            <p:spPr bwMode="auto">
              <a:xfrm>
                <a:off x="5120" y="2621"/>
                <a:ext cx="29" cy="19"/>
              </a:xfrm>
              <a:custGeom>
                <a:avLst/>
                <a:gdLst>
                  <a:gd name="T0" fmla="*/ 49 w 86"/>
                  <a:gd name="T1" fmla="*/ 33 h 59"/>
                  <a:gd name="T2" fmla="*/ 57 w 86"/>
                  <a:gd name="T3" fmla="*/ 33 h 59"/>
                  <a:gd name="T4" fmla="*/ 64 w 86"/>
                  <a:gd name="T5" fmla="*/ 35 h 59"/>
                  <a:gd name="T6" fmla="*/ 72 w 86"/>
                  <a:gd name="T7" fmla="*/ 38 h 59"/>
                  <a:gd name="T8" fmla="*/ 78 w 86"/>
                  <a:gd name="T9" fmla="*/ 41 h 59"/>
                  <a:gd name="T10" fmla="*/ 84 w 86"/>
                  <a:gd name="T11" fmla="*/ 44 h 59"/>
                  <a:gd name="T12" fmla="*/ 86 w 86"/>
                  <a:gd name="T13" fmla="*/ 44 h 59"/>
                  <a:gd name="T14" fmla="*/ 84 w 86"/>
                  <a:gd name="T15" fmla="*/ 41 h 59"/>
                  <a:gd name="T16" fmla="*/ 84 w 86"/>
                  <a:gd name="T17" fmla="*/ 33 h 59"/>
                  <a:gd name="T18" fmla="*/ 81 w 86"/>
                  <a:gd name="T19" fmla="*/ 27 h 59"/>
                  <a:gd name="T20" fmla="*/ 75 w 86"/>
                  <a:gd name="T21" fmla="*/ 21 h 59"/>
                  <a:gd name="T22" fmla="*/ 70 w 86"/>
                  <a:gd name="T23" fmla="*/ 14 h 59"/>
                  <a:gd name="T24" fmla="*/ 64 w 86"/>
                  <a:gd name="T25" fmla="*/ 9 h 59"/>
                  <a:gd name="T26" fmla="*/ 54 w 86"/>
                  <a:gd name="T27" fmla="*/ 3 h 59"/>
                  <a:gd name="T28" fmla="*/ 49 w 86"/>
                  <a:gd name="T29" fmla="*/ 0 h 59"/>
                  <a:gd name="T30" fmla="*/ 40 w 86"/>
                  <a:gd name="T31" fmla="*/ 0 h 59"/>
                  <a:gd name="T32" fmla="*/ 32 w 86"/>
                  <a:gd name="T33" fmla="*/ 0 h 59"/>
                  <a:gd name="T34" fmla="*/ 26 w 86"/>
                  <a:gd name="T35" fmla="*/ 3 h 59"/>
                  <a:gd name="T36" fmla="*/ 16 w 86"/>
                  <a:gd name="T37" fmla="*/ 6 h 59"/>
                  <a:gd name="T38" fmla="*/ 11 w 86"/>
                  <a:gd name="T39" fmla="*/ 14 h 59"/>
                  <a:gd name="T40" fmla="*/ 5 w 86"/>
                  <a:gd name="T41" fmla="*/ 21 h 59"/>
                  <a:gd name="T42" fmla="*/ 2 w 86"/>
                  <a:gd name="T43" fmla="*/ 30 h 59"/>
                  <a:gd name="T44" fmla="*/ 0 w 86"/>
                  <a:gd name="T45" fmla="*/ 35 h 59"/>
                  <a:gd name="T46" fmla="*/ 0 w 86"/>
                  <a:gd name="T47" fmla="*/ 44 h 59"/>
                  <a:gd name="T48" fmla="*/ 2 w 86"/>
                  <a:gd name="T49" fmla="*/ 49 h 59"/>
                  <a:gd name="T50" fmla="*/ 5 w 86"/>
                  <a:gd name="T51" fmla="*/ 59 h 59"/>
                  <a:gd name="T52" fmla="*/ 8 w 86"/>
                  <a:gd name="T53" fmla="*/ 59 h 59"/>
                  <a:gd name="T54" fmla="*/ 14 w 86"/>
                  <a:gd name="T55" fmla="*/ 59 h 59"/>
                  <a:gd name="T56" fmla="*/ 19 w 86"/>
                  <a:gd name="T57" fmla="*/ 52 h 59"/>
                  <a:gd name="T58" fmla="*/ 29 w 86"/>
                  <a:gd name="T59" fmla="*/ 47 h 59"/>
                  <a:gd name="T60" fmla="*/ 35 w 86"/>
                  <a:gd name="T61" fmla="*/ 41 h 59"/>
                  <a:gd name="T62" fmla="*/ 43 w 86"/>
                  <a:gd name="T63" fmla="*/ 38 h 59"/>
                  <a:gd name="T64" fmla="*/ 49 w 86"/>
                  <a:gd name="T65" fmla="*/ 33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86" h="59">
                    <a:moveTo>
                      <a:pt x="49" y="33"/>
                    </a:moveTo>
                    <a:lnTo>
                      <a:pt x="57" y="33"/>
                    </a:lnTo>
                    <a:lnTo>
                      <a:pt x="64" y="35"/>
                    </a:lnTo>
                    <a:lnTo>
                      <a:pt x="72" y="38"/>
                    </a:lnTo>
                    <a:lnTo>
                      <a:pt x="78" y="41"/>
                    </a:lnTo>
                    <a:lnTo>
                      <a:pt x="84" y="44"/>
                    </a:lnTo>
                    <a:lnTo>
                      <a:pt x="86" y="44"/>
                    </a:lnTo>
                    <a:lnTo>
                      <a:pt x="84" y="41"/>
                    </a:lnTo>
                    <a:lnTo>
                      <a:pt x="84" y="33"/>
                    </a:lnTo>
                    <a:lnTo>
                      <a:pt x="81" y="27"/>
                    </a:lnTo>
                    <a:lnTo>
                      <a:pt x="75" y="21"/>
                    </a:lnTo>
                    <a:lnTo>
                      <a:pt x="70" y="14"/>
                    </a:lnTo>
                    <a:lnTo>
                      <a:pt x="64" y="9"/>
                    </a:lnTo>
                    <a:lnTo>
                      <a:pt x="54" y="3"/>
                    </a:lnTo>
                    <a:lnTo>
                      <a:pt x="49" y="0"/>
                    </a:lnTo>
                    <a:lnTo>
                      <a:pt x="40" y="0"/>
                    </a:lnTo>
                    <a:lnTo>
                      <a:pt x="32" y="0"/>
                    </a:lnTo>
                    <a:lnTo>
                      <a:pt x="26" y="3"/>
                    </a:lnTo>
                    <a:lnTo>
                      <a:pt x="16" y="6"/>
                    </a:lnTo>
                    <a:lnTo>
                      <a:pt x="11" y="14"/>
                    </a:lnTo>
                    <a:lnTo>
                      <a:pt x="5" y="21"/>
                    </a:lnTo>
                    <a:lnTo>
                      <a:pt x="2" y="30"/>
                    </a:lnTo>
                    <a:lnTo>
                      <a:pt x="0" y="35"/>
                    </a:lnTo>
                    <a:lnTo>
                      <a:pt x="0" y="44"/>
                    </a:lnTo>
                    <a:lnTo>
                      <a:pt x="2" y="49"/>
                    </a:lnTo>
                    <a:lnTo>
                      <a:pt x="5" y="59"/>
                    </a:lnTo>
                    <a:lnTo>
                      <a:pt x="8" y="59"/>
                    </a:lnTo>
                    <a:lnTo>
                      <a:pt x="14" y="59"/>
                    </a:lnTo>
                    <a:lnTo>
                      <a:pt x="19" y="52"/>
                    </a:lnTo>
                    <a:lnTo>
                      <a:pt x="29" y="47"/>
                    </a:lnTo>
                    <a:lnTo>
                      <a:pt x="35" y="41"/>
                    </a:lnTo>
                    <a:lnTo>
                      <a:pt x="43" y="38"/>
                    </a:lnTo>
                    <a:lnTo>
                      <a:pt x="49" y="33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6" name="Freeform 197"/>
              <p:cNvSpPr>
                <a:spLocks/>
              </p:cNvSpPr>
              <p:nvPr/>
            </p:nvSpPr>
            <p:spPr bwMode="auto">
              <a:xfrm>
                <a:off x="5125" y="2639"/>
                <a:ext cx="13" cy="5"/>
              </a:xfrm>
              <a:custGeom>
                <a:avLst/>
                <a:gdLst>
                  <a:gd name="T0" fmla="*/ 23 w 40"/>
                  <a:gd name="T1" fmla="*/ 6 h 14"/>
                  <a:gd name="T2" fmla="*/ 26 w 40"/>
                  <a:gd name="T3" fmla="*/ 6 h 14"/>
                  <a:gd name="T4" fmla="*/ 32 w 40"/>
                  <a:gd name="T5" fmla="*/ 9 h 14"/>
                  <a:gd name="T6" fmla="*/ 35 w 40"/>
                  <a:gd name="T7" fmla="*/ 9 h 14"/>
                  <a:gd name="T8" fmla="*/ 37 w 40"/>
                  <a:gd name="T9" fmla="*/ 9 h 14"/>
                  <a:gd name="T10" fmla="*/ 40 w 40"/>
                  <a:gd name="T11" fmla="*/ 9 h 14"/>
                  <a:gd name="T12" fmla="*/ 40 w 40"/>
                  <a:gd name="T13" fmla="*/ 6 h 14"/>
                  <a:gd name="T14" fmla="*/ 37 w 40"/>
                  <a:gd name="T15" fmla="*/ 6 h 14"/>
                  <a:gd name="T16" fmla="*/ 35 w 40"/>
                  <a:gd name="T17" fmla="*/ 3 h 14"/>
                  <a:gd name="T18" fmla="*/ 32 w 40"/>
                  <a:gd name="T19" fmla="*/ 3 h 14"/>
                  <a:gd name="T20" fmla="*/ 29 w 40"/>
                  <a:gd name="T21" fmla="*/ 0 h 14"/>
                  <a:gd name="T22" fmla="*/ 26 w 40"/>
                  <a:gd name="T23" fmla="*/ 0 h 14"/>
                  <a:gd name="T24" fmla="*/ 23 w 40"/>
                  <a:gd name="T25" fmla="*/ 0 h 14"/>
                  <a:gd name="T26" fmla="*/ 21 w 40"/>
                  <a:gd name="T27" fmla="*/ 0 h 14"/>
                  <a:gd name="T28" fmla="*/ 18 w 40"/>
                  <a:gd name="T29" fmla="*/ 0 h 14"/>
                  <a:gd name="T30" fmla="*/ 12 w 40"/>
                  <a:gd name="T31" fmla="*/ 3 h 14"/>
                  <a:gd name="T32" fmla="*/ 8 w 40"/>
                  <a:gd name="T33" fmla="*/ 3 h 14"/>
                  <a:gd name="T34" fmla="*/ 5 w 40"/>
                  <a:gd name="T35" fmla="*/ 3 h 14"/>
                  <a:gd name="T36" fmla="*/ 2 w 40"/>
                  <a:gd name="T37" fmla="*/ 6 h 14"/>
                  <a:gd name="T38" fmla="*/ 0 w 40"/>
                  <a:gd name="T39" fmla="*/ 9 h 14"/>
                  <a:gd name="T40" fmla="*/ 0 w 40"/>
                  <a:gd name="T41" fmla="*/ 12 h 14"/>
                  <a:gd name="T42" fmla="*/ 5 w 40"/>
                  <a:gd name="T43" fmla="*/ 14 h 14"/>
                  <a:gd name="T44" fmla="*/ 8 w 40"/>
                  <a:gd name="T45" fmla="*/ 12 h 14"/>
                  <a:gd name="T46" fmla="*/ 12 w 40"/>
                  <a:gd name="T47" fmla="*/ 9 h 14"/>
                  <a:gd name="T48" fmla="*/ 15 w 40"/>
                  <a:gd name="T49" fmla="*/ 9 h 14"/>
                  <a:gd name="T50" fmla="*/ 18 w 40"/>
                  <a:gd name="T51" fmla="*/ 9 h 14"/>
                  <a:gd name="T52" fmla="*/ 23 w 40"/>
                  <a:gd name="T53" fmla="*/ 6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40" h="14">
                    <a:moveTo>
                      <a:pt x="23" y="6"/>
                    </a:moveTo>
                    <a:lnTo>
                      <a:pt x="26" y="6"/>
                    </a:lnTo>
                    <a:lnTo>
                      <a:pt x="32" y="9"/>
                    </a:lnTo>
                    <a:lnTo>
                      <a:pt x="35" y="9"/>
                    </a:lnTo>
                    <a:lnTo>
                      <a:pt x="37" y="9"/>
                    </a:lnTo>
                    <a:lnTo>
                      <a:pt x="40" y="9"/>
                    </a:lnTo>
                    <a:lnTo>
                      <a:pt x="40" y="6"/>
                    </a:lnTo>
                    <a:lnTo>
                      <a:pt x="37" y="6"/>
                    </a:lnTo>
                    <a:lnTo>
                      <a:pt x="35" y="3"/>
                    </a:lnTo>
                    <a:lnTo>
                      <a:pt x="32" y="3"/>
                    </a:lnTo>
                    <a:lnTo>
                      <a:pt x="29" y="0"/>
                    </a:lnTo>
                    <a:lnTo>
                      <a:pt x="26" y="0"/>
                    </a:lnTo>
                    <a:lnTo>
                      <a:pt x="23" y="0"/>
                    </a:lnTo>
                    <a:lnTo>
                      <a:pt x="21" y="0"/>
                    </a:lnTo>
                    <a:lnTo>
                      <a:pt x="18" y="0"/>
                    </a:lnTo>
                    <a:lnTo>
                      <a:pt x="12" y="3"/>
                    </a:lnTo>
                    <a:lnTo>
                      <a:pt x="8" y="3"/>
                    </a:lnTo>
                    <a:lnTo>
                      <a:pt x="5" y="3"/>
                    </a:lnTo>
                    <a:lnTo>
                      <a:pt x="2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5" y="14"/>
                    </a:lnTo>
                    <a:lnTo>
                      <a:pt x="8" y="12"/>
                    </a:lnTo>
                    <a:lnTo>
                      <a:pt x="12" y="9"/>
                    </a:lnTo>
                    <a:lnTo>
                      <a:pt x="15" y="9"/>
                    </a:lnTo>
                    <a:lnTo>
                      <a:pt x="18" y="9"/>
                    </a:lnTo>
                    <a:lnTo>
                      <a:pt x="23" y="6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7" name="Freeform 198"/>
              <p:cNvSpPr>
                <a:spLocks/>
              </p:cNvSpPr>
              <p:nvPr/>
            </p:nvSpPr>
            <p:spPr bwMode="auto">
              <a:xfrm>
                <a:off x="4538" y="3067"/>
                <a:ext cx="43" cy="24"/>
              </a:xfrm>
              <a:custGeom>
                <a:avLst/>
                <a:gdLst>
                  <a:gd name="T0" fmla="*/ 59 w 129"/>
                  <a:gd name="T1" fmla="*/ 19 h 72"/>
                  <a:gd name="T2" fmla="*/ 67 w 129"/>
                  <a:gd name="T3" fmla="*/ 22 h 72"/>
                  <a:gd name="T4" fmla="*/ 80 w 129"/>
                  <a:gd name="T5" fmla="*/ 28 h 72"/>
                  <a:gd name="T6" fmla="*/ 88 w 129"/>
                  <a:gd name="T7" fmla="*/ 40 h 72"/>
                  <a:gd name="T8" fmla="*/ 100 w 129"/>
                  <a:gd name="T9" fmla="*/ 51 h 72"/>
                  <a:gd name="T10" fmla="*/ 109 w 129"/>
                  <a:gd name="T11" fmla="*/ 60 h 72"/>
                  <a:gd name="T12" fmla="*/ 118 w 129"/>
                  <a:gd name="T13" fmla="*/ 68 h 72"/>
                  <a:gd name="T14" fmla="*/ 123 w 129"/>
                  <a:gd name="T15" fmla="*/ 72 h 72"/>
                  <a:gd name="T16" fmla="*/ 129 w 129"/>
                  <a:gd name="T17" fmla="*/ 65 h 72"/>
                  <a:gd name="T18" fmla="*/ 129 w 129"/>
                  <a:gd name="T19" fmla="*/ 60 h 72"/>
                  <a:gd name="T20" fmla="*/ 123 w 129"/>
                  <a:gd name="T21" fmla="*/ 49 h 72"/>
                  <a:gd name="T22" fmla="*/ 118 w 129"/>
                  <a:gd name="T23" fmla="*/ 37 h 72"/>
                  <a:gd name="T24" fmla="*/ 109 w 129"/>
                  <a:gd name="T25" fmla="*/ 25 h 72"/>
                  <a:gd name="T26" fmla="*/ 97 w 129"/>
                  <a:gd name="T27" fmla="*/ 14 h 72"/>
                  <a:gd name="T28" fmla="*/ 86 w 129"/>
                  <a:gd name="T29" fmla="*/ 5 h 72"/>
                  <a:gd name="T30" fmla="*/ 74 w 129"/>
                  <a:gd name="T31" fmla="*/ 0 h 72"/>
                  <a:gd name="T32" fmla="*/ 65 w 129"/>
                  <a:gd name="T33" fmla="*/ 0 h 72"/>
                  <a:gd name="T34" fmla="*/ 56 w 129"/>
                  <a:gd name="T35" fmla="*/ 0 h 72"/>
                  <a:gd name="T36" fmla="*/ 48 w 129"/>
                  <a:gd name="T37" fmla="*/ 0 h 72"/>
                  <a:gd name="T38" fmla="*/ 35 w 129"/>
                  <a:gd name="T39" fmla="*/ 0 h 72"/>
                  <a:gd name="T40" fmla="*/ 27 w 129"/>
                  <a:gd name="T41" fmla="*/ 0 h 72"/>
                  <a:gd name="T42" fmla="*/ 18 w 129"/>
                  <a:gd name="T43" fmla="*/ 0 h 72"/>
                  <a:gd name="T44" fmla="*/ 10 w 129"/>
                  <a:gd name="T45" fmla="*/ 2 h 72"/>
                  <a:gd name="T46" fmla="*/ 4 w 129"/>
                  <a:gd name="T47" fmla="*/ 5 h 72"/>
                  <a:gd name="T48" fmla="*/ 0 w 129"/>
                  <a:gd name="T49" fmla="*/ 11 h 72"/>
                  <a:gd name="T50" fmla="*/ 0 w 129"/>
                  <a:gd name="T51" fmla="*/ 16 h 72"/>
                  <a:gd name="T52" fmla="*/ 7 w 129"/>
                  <a:gd name="T53" fmla="*/ 19 h 72"/>
                  <a:gd name="T54" fmla="*/ 13 w 129"/>
                  <a:gd name="T55" fmla="*/ 22 h 72"/>
                  <a:gd name="T56" fmla="*/ 21 w 129"/>
                  <a:gd name="T57" fmla="*/ 25 h 72"/>
                  <a:gd name="T58" fmla="*/ 30 w 129"/>
                  <a:gd name="T59" fmla="*/ 25 h 72"/>
                  <a:gd name="T60" fmla="*/ 39 w 129"/>
                  <a:gd name="T61" fmla="*/ 25 h 72"/>
                  <a:gd name="T62" fmla="*/ 51 w 129"/>
                  <a:gd name="T63" fmla="*/ 22 h 72"/>
                  <a:gd name="T64" fmla="*/ 59 w 129"/>
                  <a:gd name="T65" fmla="*/ 19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29" h="72">
                    <a:moveTo>
                      <a:pt x="59" y="19"/>
                    </a:moveTo>
                    <a:lnTo>
                      <a:pt x="67" y="22"/>
                    </a:lnTo>
                    <a:lnTo>
                      <a:pt x="80" y="28"/>
                    </a:lnTo>
                    <a:lnTo>
                      <a:pt x="88" y="40"/>
                    </a:lnTo>
                    <a:lnTo>
                      <a:pt x="100" y="51"/>
                    </a:lnTo>
                    <a:lnTo>
                      <a:pt x="109" y="60"/>
                    </a:lnTo>
                    <a:lnTo>
                      <a:pt x="118" y="68"/>
                    </a:lnTo>
                    <a:lnTo>
                      <a:pt x="123" y="72"/>
                    </a:lnTo>
                    <a:lnTo>
                      <a:pt x="129" y="65"/>
                    </a:lnTo>
                    <a:lnTo>
                      <a:pt x="129" y="60"/>
                    </a:lnTo>
                    <a:lnTo>
                      <a:pt x="123" y="49"/>
                    </a:lnTo>
                    <a:lnTo>
                      <a:pt x="118" y="37"/>
                    </a:lnTo>
                    <a:lnTo>
                      <a:pt x="109" y="25"/>
                    </a:lnTo>
                    <a:lnTo>
                      <a:pt x="97" y="14"/>
                    </a:lnTo>
                    <a:lnTo>
                      <a:pt x="86" y="5"/>
                    </a:lnTo>
                    <a:lnTo>
                      <a:pt x="74" y="0"/>
                    </a:lnTo>
                    <a:lnTo>
                      <a:pt x="65" y="0"/>
                    </a:lnTo>
                    <a:lnTo>
                      <a:pt x="56" y="0"/>
                    </a:lnTo>
                    <a:lnTo>
                      <a:pt x="48" y="0"/>
                    </a:lnTo>
                    <a:lnTo>
                      <a:pt x="35" y="0"/>
                    </a:lnTo>
                    <a:lnTo>
                      <a:pt x="27" y="0"/>
                    </a:lnTo>
                    <a:lnTo>
                      <a:pt x="18" y="0"/>
                    </a:lnTo>
                    <a:lnTo>
                      <a:pt x="10" y="2"/>
                    </a:lnTo>
                    <a:lnTo>
                      <a:pt x="4" y="5"/>
                    </a:lnTo>
                    <a:lnTo>
                      <a:pt x="0" y="11"/>
                    </a:lnTo>
                    <a:lnTo>
                      <a:pt x="0" y="16"/>
                    </a:lnTo>
                    <a:lnTo>
                      <a:pt x="7" y="19"/>
                    </a:lnTo>
                    <a:lnTo>
                      <a:pt x="13" y="22"/>
                    </a:lnTo>
                    <a:lnTo>
                      <a:pt x="21" y="25"/>
                    </a:lnTo>
                    <a:lnTo>
                      <a:pt x="30" y="25"/>
                    </a:lnTo>
                    <a:lnTo>
                      <a:pt x="39" y="25"/>
                    </a:lnTo>
                    <a:lnTo>
                      <a:pt x="51" y="22"/>
                    </a:lnTo>
                    <a:lnTo>
                      <a:pt x="59" y="19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8" name="Freeform 199"/>
              <p:cNvSpPr>
                <a:spLocks/>
              </p:cNvSpPr>
              <p:nvPr/>
            </p:nvSpPr>
            <p:spPr bwMode="auto">
              <a:xfrm>
                <a:off x="4546" y="3077"/>
                <a:ext cx="23" cy="15"/>
              </a:xfrm>
              <a:custGeom>
                <a:avLst/>
                <a:gdLst>
                  <a:gd name="T0" fmla="*/ 35 w 70"/>
                  <a:gd name="T1" fmla="*/ 19 h 45"/>
                  <a:gd name="T2" fmla="*/ 41 w 70"/>
                  <a:gd name="T3" fmla="*/ 21 h 45"/>
                  <a:gd name="T4" fmla="*/ 46 w 70"/>
                  <a:gd name="T5" fmla="*/ 24 h 45"/>
                  <a:gd name="T6" fmla="*/ 53 w 70"/>
                  <a:gd name="T7" fmla="*/ 27 h 45"/>
                  <a:gd name="T8" fmla="*/ 59 w 70"/>
                  <a:gd name="T9" fmla="*/ 33 h 45"/>
                  <a:gd name="T10" fmla="*/ 62 w 70"/>
                  <a:gd name="T11" fmla="*/ 38 h 45"/>
                  <a:gd name="T12" fmla="*/ 67 w 70"/>
                  <a:gd name="T13" fmla="*/ 45 h 45"/>
                  <a:gd name="T14" fmla="*/ 70 w 70"/>
                  <a:gd name="T15" fmla="*/ 45 h 45"/>
                  <a:gd name="T16" fmla="*/ 70 w 70"/>
                  <a:gd name="T17" fmla="*/ 42 h 45"/>
                  <a:gd name="T18" fmla="*/ 70 w 70"/>
                  <a:gd name="T19" fmla="*/ 38 h 45"/>
                  <a:gd name="T20" fmla="*/ 70 w 70"/>
                  <a:gd name="T21" fmla="*/ 33 h 45"/>
                  <a:gd name="T22" fmla="*/ 64 w 70"/>
                  <a:gd name="T23" fmla="*/ 27 h 45"/>
                  <a:gd name="T24" fmla="*/ 59 w 70"/>
                  <a:gd name="T25" fmla="*/ 21 h 45"/>
                  <a:gd name="T26" fmla="*/ 53 w 70"/>
                  <a:gd name="T27" fmla="*/ 13 h 45"/>
                  <a:gd name="T28" fmla="*/ 46 w 70"/>
                  <a:gd name="T29" fmla="*/ 7 h 45"/>
                  <a:gd name="T30" fmla="*/ 41 w 70"/>
                  <a:gd name="T31" fmla="*/ 3 h 45"/>
                  <a:gd name="T32" fmla="*/ 35 w 70"/>
                  <a:gd name="T33" fmla="*/ 0 h 45"/>
                  <a:gd name="T34" fmla="*/ 29 w 70"/>
                  <a:gd name="T35" fmla="*/ 3 h 45"/>
                  <a:gd name="T36" fmla="*/ 27 w 70"/>
                  <a:gd name="T37" fmla="*/ 7 h 45"/>
                  <a:gd name="T38" fmla="*/ 21 w 70"/>
                  <a:gd name="T39" fmla="*/ 7 h 45"/>
                  <a:gd name="T40" fmla="*/ 15 w 70"/>
                  <a:gd name="T41" fmla="*/ 7 h 45"/>
                  <a:gd name="T42" fmla="*/ 8 w 70"/>
                  <a:gd name="T43" fmla="*/ 7 h 45"/>
                  <a:gd name="T44" fmla="*/ 6 w 70"/>
                  <a:gd name="T45" fmla="*/ 10 h 45"/>
                  <a:gd name="T46" fmla="*/ 3 w 70"/>
                  <a:gd name="T47" fmla="*/ 10 h 45"/>
                  <a:gd name="T48" fmla="*/ 0 w 70"/>
                  <a:gd name="T49" fmla="*/ 13 h 45"/>
                  <a:gd name="T50" fmla="*/ 0 w 70"/>
                  <a:gd name="T51" fmla="*/ 19 h 45"/>
                  <a:gd name="T52" fmla="*/ 0 w 70"/>
                  <a:gd name="T53" fmla="*/ 21 h 45"/>
                  <a:gd name="T54" fmla="*/ 6 w 70"/>
                  <a:gd name="T55" fmla="*/ 21 h 45"/>
                  <a:gd name="T56" fmla="*/ 8 w 70"/>
                  <a:gd name="T57" fmla="*/ 21 h 45"/>
                  <a:gd name="T58" fmla="*/ 15 w 70"/>
                  <a:gd name="T59" fmla="*/ 21 h 45"/>
                  <a:gd name="T60" fmla="*/ 24 w 70"/>
                  <a:gd name="T61" fmla="*/ 21 h 45"/>
                  <a:gd name="T62" fmla="*/ 29 w 70"/>
                  <a:gd name="T63" fmla="*/ 21 h 45"/>
                  <a:gd name="T64" fmla="*/ 35 w 70"/>
                  <a:gd name="T65" fmla="*/ 19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0" h="45">
                    <a:moveTo>
                      <a:pt x="35" y="19"/>
                    </a:moveTo>
                    <a:lnTo>
                      <a:pt x="41" y="21"/>
                    </a:lnTo>
                    <a:lnTo>
                      <a:pt x="46" y="24"/>
                    </a:lnTo>
                    <a:lnTo>
                      <a:pt x="53" y="27"/>
                    </a:lnTo>
                    <a:lnTo>
                      <a:pt x="59" y="33"/>
                    </a:lnTo>
                    <a:lnTo>
                      <a:pt x="62" y="38"/>
                    </a:lnTo>
                    <a:lnTo>
                      <a:pt x="67" y="45"/>
                    </a:lnTo>
                    <a:lnTo>
                      <a:pt x="70" y="45"/>
                    </a:lnTo>
                    <a:lnTo>
                      <a:pt x="70" y="42"/>
                    </a:lnTo>
                    <a:lnTo>
                      <a:pt x="70" y="38"/>
                    </a:lnTo>
                    <a:lnTo>
                      <a:pt x="70" y="33"/>
                    </a:lnTo>
                    <a:lnTo>
                      <a:pt x="64" y="27"/>
                    </a:lnTo>
                    <a:lnTo>
                      <a:pt x="59" y="21"/>
                    </a:lnTo>
                    <a:lnTo>
                      <a:pt x="53" y="13"/>
                    </a:lnTo>
                    <a:lnTo>
                      <a:pt x="46" y="7"/>
                    </a:lnTo>
                    <a:lnTo>
                      <a:pt x="41" y="3"/>
                    </a:lnTo>
                    <a:lnTo>
                      <a:pt x="35" y="0"/>
                    </a:lnTo>
                    <a:lnTo>
                      <a:pt x="29" y="3"/>
                    </a:lnTo>
                    <a:lnTo>
                      <a:pt x="27" y="7"/>
                    </a:lnTo>
                    <a:lnTo>
                      <a:pt x="21" y="7"/>
                    </a:lnTo>
                    <a:lnTo>
                      <a:pt x="15" y="7"/>
                    </a:lnTo>
                    <a:lnTo>
                      <a:pt x="8" y="7"/>
                    </a:lnTo>
                    <a:lnTo>
                      <a:pt x="6" y="10"/>
                    </a:lnTo>
                    <a:lnTo>
                      <a:pt x="3" y="10"/>
                    </a:lnTo>
                    <a:lnTo>
                      <a:pt x="0" y="13"/>
                    </a:lnTo>
                    <a:lnTo>
                      <a:pt x="0" y="19"/>
                    </a:lnTo>
                    <a:lnTo>
                      <a:pt x="0" y="21"/>
                    </a:lnTo>
                    <a:lnTo>
                      <a:pt x="6" y="21"/>
                    </a:lnTo>
                    <a:lnTo>
                      <a:pt x="8" y="21"/>
                    </a:lnTo>
                    <a:lnTo>
                      <a:pt x="15" y="21"/>
                    </a:lnTo>
                    <a:lnTo>
                      <a:pt x="24" y="21"/>
                    </a:lnTo>
                    <a:lnTo>
                      <a:pt x="29" y="21"/>
                    </a:lnTo>
                    <a:lnTo>
                      <a:pt x="35" y="19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9" name="Freeform 200"/>
              <p:cNvSpPr>
                <a:spLocks/>
              </p:cNvSpPr>
              <p:nvPr/>
            </p:nvSpPr>
            <p:spPr bwMode="auto">
              <a:xfrm>
                <a:off x="4843" y="2574"/>
                <a:ext cx="26" cy="14"/>
              </a:xfrm>
              <a:custGeom>
                <a:avLst/>
                <a:gdLst>
                  <a:gd name="T0" fmla="*/ 48 w 80"/>
                  <a:gd name="T1" fmla="*/ 24 h 41"/>
                  <a:gd name="T2" fmla="*/ 51 w 80"/>
                  <a:gd name="T3" fmla="*/ 24 h 41"/>
                  <a:gd name="T4" fmla="*/ 59 w 80"/>
                  <a:gd name="T5" fmla="*/ 24 h 41"/>
                  <a:gd name="T6" fmla="*/ 65 w 80"/>
                  <a:gd name="T7" fmla="*/ 27 h 41"/>
                  <a:gd name="T8" fmla="*/ 70 w 80"/>
                  <a:gd name="T9" fmla="*/ 27 h 41"/>
                  <a:gd name="T10" fmla="*/ 77 w 80"/>
                  <a:gd name="T11" fmla="*/ 30 h 41"/>
                  <a:gd name="T12" fmla="*/ 80 w 80"/>
                  <a:gd name="T13" fmla="*/ 30 h 41"/>
                  <a:gd name="T14" fmla="*/ 77 w 80"/>
                  <a:gd name="T15" fmla="*/ 24 h 41"/>
                  <a:gd name="T16" fmla="*/ 68 w 80"/>
                  <a:gd name="T17" fmla="*/ 21 h 41"/>
                  <a:gd name="T18" fmla="*/ 59 w 80"/>
                  <a:gd name="T19" fmla="*/ 14 h 41"/>
                  <a:gd name="T20" fmla="*/ 51 w 80"/>
                  <a:gd name="T21" fmla="*/ 11 h 41"/>
                  <a:gd name="T22" fmla="*/ 42 w 80"/>
                  <a:gd name="T23" fmla="*/ 6 h 41"/>
                  <a:gd name="T24" fmla="*/ 33 w 80"/>
                  <a:gd name="T25" fmla="*/ 3 h 41"/>
                  <a:gd name="T26" fmla="*/ 24 w 80"/>
                  <a:gd name="T27" fmla="*/ 0 h 41"/>
                  <a:gd name="T28" fmla="*/ 19 w 80"/>
                  <a:gd name="T29" fmla="*/ 0 h 41"/>
                  <a:gd name="T30" fmla="*/ 13 w 80"/>
                  <a:gd name="T31" fmla="*/ 0 h 41"/>
                  <a:gd name="T32" fmla="*/ 6 w 80"/>
                  <a:gd name="T33" fmla="*/ 3 h 41"/>
                  <a:gd name="T34" fmla="*/ 6 w 80"/>
                  <a:gd name="T35" fmla="*/ 9 h 41"/>
                  <a:gd name="T36" fmla="*/ 3 w 80"/>
                  <a:gd name="T37" fmla="*/ 11 h 41"/>
                  <a:gd name="T38" fmla="*/ 0 w 80"/>
                  <a:gd name="T39" fmla="*/ 17 h 41"/>
                  <a:gd name="T40" fmla="*/ 0 w 80"/>
                  <a:gd name="T41" fmla="*/ 21 h 41"/>
                  <a:gd name="T42" fmla="*/ 3 w 80"/>
                  <a:gd name="T43" fmla="*/ 27 h 41"/>
                  <a:gd name="T44" fmla="*/ 6 w 80"/>
                  <a:gd name="T45" fmla="*/ 32 h 41"/>
                  <a:gd name="T46" fmla="*/ 13 w 80"/>
                  <a:gd name="T47" fmla="*/ 35 h 41"/>
                  <a:gd name="T48" fmla="*/ 19 w 80"/>
                  <a:gd name="T49" fmla="*/ 38 h 41"/>
                  <a:gd name="T50" fmla="*/ 24 w 80"/>
                  <a:gd name="T51" fmla="*/ 41 h 41"/>
                  <a:gd name="T52" fmla="*/ 27 w 80"/>
                  <a:gd name="T53" fmla="*/ 38 h 41"/>
                  <a:gd name="T54" fmla="*/ 30 w 80"/>
                  <a:gd name="T55" fmla="*/ 38 h 41"/>
                  <a:gd name="T56" fmla="*/ 33 w 80"/>
                  <a:gd name="T57" fmla="*/ 35 h 41"/>
                  <a:gd name="T58" fmla="*/ 35 w 80"/>
                  <a:gd name="T59" fmla="*/ 30 h 41"/>
                  <a:gd name="T60" fmla="*/ 42 w 80"/>
                  <a:gd name="T61" fmla="*/ 27 h 41"/>
                  <a:gd name="T62" fmla="*/ 48 w 80"/>
                  <a:gd name="T63" fmla="*/ 24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80" h="41">
                    <a:moveTo>
                      <a:pt x="48" y="24"/>
                    </a:moveTo>
                    <a:lnTo>
                      <a:pt x="51" y="24"/>
                    </a:lnTo>
                    <a:lnTo>
                      <a:pt x="59" y="24"/>
                    </a:lnTo>
                    <a:lnTo>
                      <a:pt x="65" y="27"/>
                    </a:lnTo>
                    <a:lnTo>
                      <a:pt x="70" y="27"/>
                    </a:lnTo>
                    <a:lnTo>
                      <a:pt x="77" y="30"/>
                    </a:lnTo>
                    <a:lnTo>
                      <a:pt x="80" y="30"/>
                    </a:lnTo>
                    <a:lnTo>
                      <a:pt x="77" y="24"/>
                    </a:lnTo>
                    <a:lnTo>
                      <a:pt x="68" y="21"/>
                    </a:lnTo>
                    <a:lnTo>
                      <a:pt x="59" y="14"/>
                    </a:lnTo>
                    <a:lnTo>
                      <a:pt x="51" y="11"/>
                    </a:lnTo>
                    <a:lnTo>
                      <a:pt x="42" y="6"/>
                    </a:lnTo>
                    <a:lnTo>
                      <a:pt x="33" y="3"/>
                    </a:lnTo>
                    <a:lnTo>
                      <a:pt x="24" y="0"/>
                    </a:lnTo>
                    <a:lnTo>
                      <a:pt x="19" y="0"/>
                    </a:lnTo>
                    <a:lnTo>
                      <a:pt x="13" y="0"/>
                    </a:lnTo>
                    <a:lnTo>
                      <a:pt x="6" y="3"/>
                    </a:lnTo>
                    <a:lnTo>
                      <a:pt x="6" y="9"/>
                    </a:lnTo>
                    <a:lnTo>
                      <a:pt x="3" y="11"/>
                    </a:lnTo>
                    <a:lnTo>
                      <a:pt x="0" y="17"/>
                    </a:lnTo>
                    <a:lnTo>
                      <a:pt x="0" y="21"/>
                    </a:lnTo>
                    <a:lnTo>
                      <a:pt x="3" y="27"/>
                    </a:lnTo>
                    <a:lnTo>
                      <a:pt x="6" y="32"/>
                    </a:lnTo>
                    <a:lnTo>
                      <a:pt x="13" y="35"/>
                    </a:lnTo>
                    <a:lnTo>
                      <a:pt x="19" y="38"/>
                    </a:lnTo>
                    <a:lnTo>
                      <a:pt x="24" y="41"/>
                    </a:lnTo>
                    <a:lnTo>
                      <a:pt x="27" y="38"/>
                    </a:lnTo>
                    <a:lnTo>
                      <a:pt x="30" y="38"/>
                    </a:lnTo>
                    <a:lnTo>
                      <a:pt x="33" y="35"/>
                    </a:lnTo>
                    <a:lnTo>
                      <a:pt x="35" y="30"/>
                    </a:lnTo>
                    <a:lnTo>
                      <a:pt x="42" y="27"/>
                    </a:lnTo>
                    <a:lnTo>
                      <a:pt x="48" y="24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0" name="Freeform 201"/>
              <p:cNvSpPr>
                <a:spLocks/>
              </p:cNvSpPr>
              <p:nvPr/>
            </p:nvSpPr>
            <p:spPr bwMode="auto">
              <a:xfrm>
                <a:off x="4859" y="2586"/>
                <a:ext cx="16" cy="9"/>
              </a:xfrm>
              <a:custGeom>
                <a:avLst/>
                <a:gdLst>
                  <a:gd name="T0" fmla="*/ 29 w 49"/>
                  <a:gd name="T1" fmla="*/ 11 h 27"/>
                  <a:gd name="T2" fmla="*/ 29 w 49"/>
                  <a:gd name="T3" fmla="*/ 14 h 27"/>
                  <a:gd name="T4" fmla="*/ 35 w 49"/>
                  <a:gd name="T5" fmla="*/ 14 h 27"/>
                  <a:gd name="T6" fmla="*/ 38 w 49"/>
                  <a:gd name="T7" fmla="*/ 14 h 27"/>
                  <a:gd name="T8" fmla="*/ 44 w 49"/>
                  <a:gd name="T9" fmla="*/ 17 h 27"/>
                  <a:gd name="T10" fmla="*/ 46 w 49"/>
                  <a:gd name="T11" fmla="*/ 17 h 27"/>
                  <a:gd name="T12" fmla="*/ 49 w 49"/>
                  <a:gd name="T13" fmla="*/ 17 h 27"/>
                  <a:gd name="T14" fmla="*/ 46 w 49"/>
                  <a:gd name="T15" fmla="*/ 14 h 27"/>
                  <a:gd name="T16" fmla="*/ 46 w 49"/>
                  <a:gd name="T17" fmla="*/ 11 h 27"/>
                  <a:gd name="T18" fmla="*/ 41 w 49"/>
                  <a:gd name="T19" fmla="*/ 11 h 27"/>
                  <a:gd name="T20" fmla="*/ 35 w 49"/>
                  <a:gd name="T21" fmla="*/ 9 h 27"/>
                  <a:gd name="T22" fmla="*/ 29 w 49"/>
                  <a:gd name="T23" fmla="*/ 6 h 27"/>
                  <a:gd name="T24" fmla="*/ 25 w 49"/>
                  <a:gd name="T25" fmla="*/ 3 h 27"/>
                  <a:gd name="T26" fmla="*/ 20 w 49"/>
                  <a:gd name="T27" fmla="*/ 3 h 27"/>
                  <a:gd name="T28" fmla="*/ 14 w 49"/>
                  <a:gd name="T29" fmla="*/ 3 h 27"/>
                  <a:gd name="T30" fmla="*/ 8 w 49"/>
                  <a:gd name="T31" fmla="*/ 0 h 27"/>
                  <a:gd name="T32" fmla="*/ 6 w 49"/>
                  <a:gd name="T33" fmla="*/ 0 h 27"/>
                  <a:gd name="T34" fmla="*/ 3 w 49"/>
                  <a:gd name="T35" fmla="*/ 3 h 27"/>
                  <a:gd name="T36" fmla="*/ 3 w 49"/>
                  <a:gd name="T37" fmla="*/ 6 h 27"/>
                  <a:gd name="T38" fmla="*/ 0 w 49"/>
                  <a:gd name="T39" fmla="*/ 9 h 27"/>
                  <a:gd name="T40" fmla="*/ 3 w 49"/>
                  <a:gd name="T41" fmla="*/ 11 h 27"/>
                  <a:gd name="T42" fmla="*/ 3 w 49"/>
                  <a:gd name="T43" fmla="*/ 14 h 27"/>
                  <a:gd name="T44" fmla="*/ 3 w 49"/>
                  <a:gd name="T45" fmla="*/ 21 h 27"/>
                  <a:gd name="T46" fmla="*/ 6 w 49"/>
                  <a:gd name="T47" fmla="*/ 24 h 27"/>
                  <a:gd name="T48" fmla="*/ 11 w 49"/>
                  <a:gd name="T49" fmla="*/ 24 h 27"/>
                  <a:gd name="T50" fmla="*/ 14 w 49"/>
                  <a:gd name="T51" fmla="*/ 27 h 27"/>
                  <a:gd name="T52" fmla="*/ 17 w 49"/>
                  <a:gd name="T53" fmla="*/ 24 h 27"/>
                  <a:gd name="T54" fmla="*/ 20 w 49"/>
                  <a:gd name="T55" fmla="*/ 21 h 27"/>
                  <a:gd name="T56" fmla="*/ 20 w 49"/>
                  <a:gd name="T57" fmla="*/ 17 h 27"/>
                  <a:gd name="T58" fmla="*/ 22 w 49"/>
                  <a:gd name="T59" fmla="*/ 14 h 27"/>
                  <a:gd name="T60" fmla="*/ 29 w 49"/>
                  <a:gd name="T61" fmla="*/ 11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49" h="27">
                    <a:moveTo>
                      <a:pt x="29" y="11"/>
                    </a:moveTo>
                    <a:lnTo>
                      <a:pt x="29" y="14"/>
                    </a:lnTo>
                    <a:lnTo>
                      <a:pt x="35" y="14"/>
                    </a:lnTo>
                    <a:lnTo>
                      <a:pt x="38" y="14"/>
                    </a:lnTo>
                    <a:lnTo>
                      <a:pt x="44" y="17"/>
                    </a:lnTo>
                    <a:lnTo>
                      <a:pt x="46" y="17"/>
                    </a:lnTo>
                    <a:lnTo>
                      <a:pt x="49" y="17"/>
                    </a:lnTo>
                    <a:lnTo>
                      <a:pt x="46" y="14"/>
                    </a:lnTo>
                    <a:lnTo>
                      <a:pt x="46" y="11"/>
                    </a:lnTo>
                    <a:lnTo>
                      <a:pt x="41" y="11"/>
                    </a:lnTo>
                    <a:lnTo>
                      <a:pt x="35" y="9"/>
                    </a:lnTo>
                    <a:lnTo>
                      <a:pt x="29" y="6"/>
                    </a:lnTo>
                    <a:lnTo>
                      <a:pt x="25" y="3"/>
                    </a:lnTo>
                    <a:lnTo>
                      <a:pt x="20" y="3"/>
                    </a:lnTo>
                    <a:lnTo>
                      <a:pt x="14" y="3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3" y="3"/>
                    </a:lnTo>
                    <a:lnTo>
                      <a:pt x="3" y="6"/>
                    </a:lnTo>
                    <a:lnTo>
                      <a:pt x="0" y="9"/>
                    </a:lnTo>
                    <a:lnTo>
                      <a:pt x="3" y="11"/>
                    </a:lnTo>
                    <a:lnTo>
                      <a:pt x="3" y="14"/>
                    </a:lnTo>
                    <a:lnTo>
                      <a:pt x="3" y="21"/>
                    </a:lnTo>
                    <a:lnTo>
                      <a:pt x="6" y="24"/>
                    </a:lnTo>
                    <a:lnTo>
                      <a:pt x="11" y="24"/>
                    </a:lnTo>
                    <a:lnTo>
                      <a:pt x="14" y="27"/>
                    </a:lnTo>
                    <a:lnTo>
                      <a:pt x="17" y="24"/>
                    </a:lnTo>
                    <a:lnTo>
                      <a:pt x="20" y="21"/>
                    </a:lnTo>
                    <a:lnTo>
                      <a:pt x="20" y="17"/>
                    </a:lnTo>
                    <a:lnTo>
                      <a:pt x="22" y="14"/>
                    </a:lnTo>
                    <a:lnTo>
                      <a:pt x="29" y="11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1" name="Freeform 202"/>
              <p:cNvSpPr>
                <a:spLocks/>
              </p:cNvSpPr>
              <p:nvPr/>
            </p:nvSpPr>
            <p:spPr bwMode="auto">
              <a:xfrm>
                <a:off x="4134" y="2954"/>
                <a:ext cx="131" cy="118"/>
              </a:xfrm>
              <a:custGeom>
                <a:avLst/>
                <a:gdLst>
                  <a:gd name="T0" fmla="*/ 359 w 394"/>
                  <a:gd name="T1" fmla="*/ 38 h 353"/>
                  <a:gd name="T2" fmla="*/ 374 w 394"/>
                  <a:gd name="T3" fmla="*/ 53 h 353"/>
                  <a:gd name="T4" fmla="*/ 385 w 394"/>
                  <a:gd name="T5" fmla="*/ 59 h 353"/>
                  <a:gd name="T6" fmla="*/ 394 w 394"/>
                  <a:gd name="T7" fmla="*/ 67 h 353"/>
                  <a:gd name="T8" fmla="*/ 394 w 394"/>
                  <a:gd name="T9" fmla="*/ 76 h 353"/>
                  <a:gd name="T10" fmla="*/ 385 w 394"/>
                  <a:gd name="T11" fmla="*/ 94 h 353"/>
                  <a:gd name="T12" fmla="*/ 374 w 394"/>
                  <a:gd name="T13" fmla="*/ 123 h 353"/>
                  <a:gd name="T14" fmla="*/ 350 w 394"/>
                  <a:gd name="T15" fmla="*/ 167 h 353"/>
                  <a:gd name="T16" fmla="*/ 318 w 394"/>
                  <a:gd name="T17" fmla="*/ 231 h 353"/>
                  <a:gd name="T18" fmla="*/ 288 w 394"/>
                  <a:gd name="T19" fmla="*/ 286 h 353"/>
                  <a:gd name="T20" fmla="*/ 253 w 394"/>
                  <a:gd name="T21" fmla="*/ 324 h 353"/>
                  <a:gd name="T22" fmla="*/ 216 w 394"/>
                  <a:gd name="T23" fmla="*/ 348 h 353"/>
                  <a:gd name="T24" fmla="*/ 178 w 394"/>
                  <a:gd name="T25" fmla="*/ 353 h 353"/>
                  <a:gd name="T26" fmla="*/ 134 w 394"/>
                  <a:gd name="T27" fmla="*/ 342 h 353"/>
                  <a:gd name="T28" fmla="*/ 96 w 394"/>
                  <a:gd name="T29" fmla="*/ 316 h 353"/>
                  <a:gd name="T30" fmla="*/ 54 w 394"/>
                  <a:gd name="T31" fmla="*/ 275 h 353"/>
                  <a:gd name="T32" fmla="*/ 19 w 394"/>
                  <a:gd name="T33" fmla="*/ 213 h 353"/>
                  <a:gd name="T34" fmla="*/ 0 w 394"/>
                  <a:gd name="T35" fmla="*/ 164 h 353"/>
                  <a:gd name="T36" fmla="*/ 14 w 394"/>
                  <a:gd name="T37" fmla="*/ 114 h 353"/>
                  <a:gd name="T38" fmla="*/ 54 w 394"/>
                  <a:gd name="T39" fmla="*/ 70 h 353"/>
                  <a:gd name="T40" fmla="*/ 113 w 394"/>
                  <a:gd name="T41" fmla="*/ 32 h 353"/>
                  <a:gd name="T42" fmla="*/ 181 w 394"/>
                  <a:gd name="T43" fmla="*/ 9 h 353"/>
                  <a:gd name="T44" fmla="*/ 251 w 394"/>
                  <a:gd name="T45" fmla="*/ 0 h 353"/>
                  <a:gd name="T46" fmla="*/ 312 w 394"/>
                  <a:gd name="T47" fmla="*/ 9 h 353"/>
                  <a:gd name="T48" fmla="*/ 359 w 394"/>
                  <a:gd name="T49" fmla="*/ 38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94" h="353">
                    <a:moveTo>
                      <a:pt x="359" y="38"/>
                    </a:moveTo>
                    <a:lnTo>
                      <a:pt x="374" y="53"/>
                    </a:lnTo>
                    <a:lnTo>
                      <a:pt x="385" y="59"/>
                    </a:lnTo>
                    <a:lnTo>
                      <a:pt x="394" y="67"/>
                    </a:lnTo>
                    <a:lnTo>
                      <a:pt x="394" y="76"/>
                    </a:lnTo>
                    <a:lnTo>
                      <a:pt x="385" y="94"/>
                    </a:lnTo>
                    <a:lnTo>
                      <a:pt x="374" y="123"/>
                    </a:lnTo>
                    <a:lnTo>
                      <a:pt x="350" y="167"/>
                    </a:lnTo>
                    <a:lnTo>
                      <a:pt x="318" y="231"/>
                    </a:lnTo>
                    <a:lnTo>
                      <a:pt x="288" y="286"/>
                    </a:lnTo>
                    <a:lnTo>
                      <a:pt x="253" y="324"/>
                    </a:lnTo>
                    <a:lnTo>
                      <a:pt x="216" y="348"/>
                    </a:lnTo>
                    <a:lnTo>
                      <a:pt x="178" y="353"/>
                    </a:lnTo>
                    <a:lnTo>
                      <a:pt x="134" y="342"/>
                    </a:lnTo>
                    <a:lnTo>
                      <a:pt x="96" y="316"/>
                    </a:lnTo>
                    <a:lnTo>
                      <a:pt x="54" y="275"/>
                    </a:lnTo>
                    <a:lnTo>
                      <a:pt x="19" y="213"/>
                    </a:lnTo>
                    <a:lnTo>
                      <a:pt x="0" y="164"/>
                    </a:lnTo>
                    <a:lnTo>
                      <a:pt x="14" y="114"/>
                    </a:lnTo>
                    <a:lnTo>
                      <a:pt x="54" y="70"/>
                    </a:lnTo>
                    <a:lnTo>
                      <a:pt x="113" y="32"/>
                    </a:lnTo>
                    <a:lnTo>
                      <a:pt x="181" y="9"/>
                    </a:lnTo>
                    <a:lnTo>
                      <a:pt x="251" y="0"/>
                    </a:lnTo>
                    <a:lnTo>
                      <a:pt x="312" y="9"/>
                    </a:lnTo>
                    <a:lnTo>
                      <a:pt x="359" y="38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2" name="Freeform 203"/>
              <p:cNvSpPr>
                <a:spLocks/>
              </p:cNvSpPr>
              <p:nvPr/>
            </p:nvSpPr>
            <p:spPr bwMode="auto">
              <a:xfrm>
                <a:off x="4139" y="2956"/>
                <a:ext cx="124" cy="111"/>
              </a:xfrm>
              <a:custGeom>
                <a:avLst/>
                <a:gdLst>
                  <a:gd name="T0" fmla="*/ 342 w 371"/>
                  <a:gd name="T1" fmla="*/ 35 h 331"/>
                  <a:gd name="T2" fmla="*/ 357 w 371"/>
                  <a:gd name="T3" fmla="*/ 50 h 331"/>
                  <a:gd name="T4" fmla="*/ 365 w 371"/>
                  <a:gd name="T5" fmla="*/ 56 h 331"/>
                  <a:gd name="T6" fmla="*/ 371 w 371"/>
                  <a:gd name="T7" fmla="*/ 61 h 331"/>
                  <a:gd name="T8" fmla="*/ 371 w 371"/>
                  <a:gd name="T9" fmla="*/ 70 h 331"/>
                  <a:gd name="T10" fmla="*/ 365 w 371"/>
                  <a:gd name="T11" fmla="*/ 85 h 331"/>
                  <a:gd name="T12" fmla="*/ 351 w 371"/>
                  <a:gd name="T13" fmla="*/ 110 h 331"/>
                  <a:gd name="T14" fmla="*/ 330 w 371"/>
                  <a:gd name="T15" fmla="*/ 153 h 331"/>
                  <a:gd name="T16" fmla="*/ 301 w 371"/>
                  <a:gd name="T17" fmla="*/ 213 h 331"/>
                  <a:gd name="T18" fmla="*/ 271 w 371"/>
                  <a:gd name="T19" fmla="*/ 266 h 331"/>
                  <a:gd name="T20" fmla="*/ 239 w 371"/>
                  <a:gd name="T21" fmla="*/ 304 h 331"/>
                  <a:gd name="T22" fmla="*/ 204 w 371"/>
                  <a:gd name="T23" fmla="*/ 324 h 331"/>
                  <a:gd name="T24" fmla="*/ 166 w 371"/>
                  <a:gd name="T25" fmla="*/ 331 h 331"/>
                  <a:gd name="T26" fmla="*/ 128 w 371"/>
                  <a:gd name="T27" fmla="*/ 321 h 331"/>
                  <a:gd name="T28" fmla="*/ 91 w 371"/>
                  <a:gd name="T29" fmla="*/ 296 h 331"/>
                  <a:gd name="T30" fmla="*/ 53 w 371"/>
                  <a:gd name="T31" fmla="*/ 253 h 331"/>
                  <a:gd name="T32" fmla="*/ 21 w 371"/>
                  <a:gd name="T33" fmla="*/ 196 h 331"/>
                  <a:gd name="T34" fmla="*/ 0 w 371"/>
                  <a:gd name="T35" fmla="*/ 148 h 331"/>
                  <a:gd name="T36" fmla="*/ 15 w 371"/>
                  <a:gd name="T37" fmla="*/ 105 h 331"/>
                  <a:gd name="T38" fmla="*/ 56 w 371"/>
                  <a:gd name="T39" fmla="*/ 64 h 331"/>
                  <a:gd name="T40" fmla="*/ 112 w 371"/>
                  <a:gd name="T41" fmla="*/ 32 h 331"/>
                  <a:gd name="T42" fmla="*/ 175 w 371"/>
                  <a:gd name="T43" fmla="*/ 8 h 331"/>
                  <a:gd name="T44" fmla="*/ 239 w 371"/>
                  <a:gd name="T45" fmla="*/ 0 h 331"/>
                  <a:gd name="T46" fmla="*/ 298 w 371"/>
                  <a:gd name="T47" fmla="*/ 8 h 331"/>
                  <a:gd name="T48" fmla="*/ 342 w 371"/>
                  <a:gd name="T49" fmla="*/ 35 h 3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71" h="331">
                    <a:moveTo>
                      <a:pt x="342" y="35"/>
                    </a:moveTo>
                    <a:lnTo>
                      <a:pt x="357" y="50"/>
                    </a:lnTo>
                    <a:lnTo>
                      <a:pt x="365" y="56"/>
                    </a:lnTo>
                    <a:lnTo>
                      <a:pt x="371" y="61"/>
                    </a:lnTo>
                    <a:lnTo>
                      <a:pt x="371" y="70"/>
                    </a:lnTo>
                    <a:lnTo>
                      <a:pt x="365" y="85"/>
                    </a:lnTo>
                    <a:lnTo>
                      <a:pt x="351" y="110"/>
                    </a:lnTo>
                    <a:lnTo>
                      <a:pt x="330" y="153"/>
                    </a:lnTo>
                    <a:lnTo>
                      <a:pt x="301" y="213"/>
                    </a:lnTo>
                    <a:lnTo>
                      <a:pt x="271" y="266"/>
                    </a:lnTo>
                    <a:lnTo>
                      <a:pt x="239" y="304"/>
                    </a:lnTo>
                    <a:lnTo>
                      <a:pt x="204" y="324"/>
                    </a:lnTo>
                    <a:lnTo>
                      <a:pt x="166" y="331"/>
                    </a:lnTo>
                    <a:lnTo>
                      <a:pt x="128" y="321"/>
                    </a:lnTo>
                    <a:lnTo>
                      <a:pt x="91" y="296"/>
                    </a:lnTo>
                    <a:lnTo>
                      <a:pt x="53" y="253"/>
                    </a:lnTo>
                    <a:lnTo>
                      <a:pt x="21" y="196"/>
                    </a:lnTo>
                    <a:lnTo>
                      <a:pt x="0" y="148"/>
                    </a:lnTo>
                    <a:lnTo>
                      <a:pt x="15" y="105"/>
                    </a:lnTo>
                    <a:lnTo>
                      <a:pt x="56" y="64"/>
                    </a:lnTo>
                    <a:lnTo>
                      <a:pt x="112" y="32"/>
                    </a:lnTo>
                    <a:lnTo>
                      <a:pt x="175" y="8"/>
                    </a:lnTo>
                    <a:lnTo>
                      <a:pt x="239" y="0"/>
                    </a:lnTo>
                    <a:lnTo>
                      <a:pt x="298" y="8"/>
                    </a:lnTo>
                    <a:lnTo>
                      <a:pt x="342" y="35"/>
                    </a:lnTo>
                    <a:close/>
                  </a:path>
                </a:pathLst>
              </a:custGeom>
              <a:solidFill>
                <a:srgbClr val="FF242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3" name="Freeform 204"/>
              <p:cNvSpPr>
                <a:spLocks/>
              </p:cNvSpPr>
              <p:nvPr/>
            </p:nvSpPr>
            <p:spPr bwMode="auto">
              <a:xfrm>
                <a:off x="4146" y="2958"/>
                <a:ext cx="115" cy="103"/>
              </a:xfrm>
              <a:custGeom>
                <a:avLst/>
                <a:gdLst>
                  <a:gd name="T0" fmla="*/ 315 w 344"/>
                  <a:gd name="T1" fmla="*/ 30 h 310"/>
                  <a:gd name="T2" fmla="*/ 330 w 344"/>
                  <a:gd name="T3" fmla="*/ 48 h 310"/>
                  <a:gd name="T4" fmla="*/ 339 w 344"/>
                  <a:gd name="T5" fmla="*/ 54 h 310"/>
                  <a:gd name="T6" fmla="*/ 344 w 344"/>
                  <a:gd name="T7" fmla="*/ 59 h 310"/>
                  <a:gd name="T8" fmla="*/ 344 w 344"/>
                  <a:gd name="T9" fmla="*/ 68 h 310"/>
                  <a:gd name="T10" fmla="*/ 339 w 344"/>
                  <a:gd name="T11" fmla="*/ 83 h 310"/>
                  <a:gd name="T12" fmla="*/ 323 w 344"/>
                  <a:gd name="T13" fmla="*/ 105 h 310"/>
                  <a:gd name="T14" fmla="*/ 307 w 344"/>
                  <a:gd name="T15" fmla="*/ 148 h 310"/>
                  <a:gd name="T16" fmla="*/ 280 w 344"/>
                  <a:gd name="T17" fmla="*/ 202 h 310"/>
                  <a:gd name="T18" fmla="*/ 253 w 344"/>
                  <a:gd name="T19" fmla="*/ 251 h 310"/>
                  <a:gd name="T20" fmla="*/ 221 w 344"/>
                  <a:gd name="T21" fmla="*/ 286 h 310"/>
                  <a:gd name="T22" fmla="*/ 189 w 344"/>
                  <a:gd name="T23" fmla="*/ 307 h 310"/>
                  <a:gd name="T24" fmla="*/ 154 w 344"/>
                  <a:gd name="T25" fmla="*/ 310 h 310"/>
                  <a:gd name="T26" fmla="*/ 116 w 344"/>
                  <a:gd name="T27" fmla="*/ 302 h 310"/>
                  <a:gd name="T28" fmla="*/ 81 w 344"/>
                  <a:gd name="T29" fmla="*/ 278 h 310"/>
                  <a:gd name="T30" fmla="*/ 46 w 344"/>
                  <a:gd name="T31" fmla="*/ 240 h 310"/>
                  <a:gd name="T32" fmla="*/ 16 w 344"/>
                  <a:gd name="T33" fmla="*/ 185 h 310"/>
                  <a:gd name="T34" fmla="*/ 0 w 344"/>
                  <a:gd name="T35" fmla="*/ 141 h 310"/>
                  <a:gd name="T36" fmla="*/ 11 w 344"/>
                  <a:gd name="T37" fmla="*/ 97 h 310"/>
                  <a:gd name="T38" fmla="*/ 46 w 344"/>
                  <a:gd name="T39" fmla="*/ 59 h 310"/>
                  <a:gd name="T40" fmla="*/ 99 w 344"/>
                  <a:gd name="T41" fmla="*/ 30 h 310"/>
                  <a:gd name="T42" fmla="*/ 161 w 344"/>
                  <a:gd name="T43" fmla="*/ 10 h 310"/>
                  <a:gd name="T44" fmla="*/ 221 w 344"/>
                  <a:gd name="T45" fmla="*/ 0 h 310"/>
                  <a:gd name="T46" fmla="*/ 274 w 344"/>
                  <a:gd name="T47" fmla="*/ 7 h 310"/>
                  <a:gd name="T48" fmla="*/ 315 w 344"/>
                  <a:gd name="T49" fmla="*/ 30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44" h="310">
                    <a:moveTo>
                      <a:pt x="315" y="30"/>
                    </a:moveTo>
                    <a:lnTo>
                      <a:pt x="330" y="48"/>
                    </a:lnTo>
                    <a:lnTo>
                      <a:pt x="339" y="54"/>
                    </a:lnTo>
                    <a:lnTo>
                      <a:pt x="344" y="59"/>
                    </a:lnTo>
                    <a:lnTo>
                      <a:pt x="344" y="68"/>
                    </a:lnTo>
                    <a:lnTo>
                      <a:pt x="339" y="83"/>
                    </a:lnTo>
                    <a:lnTo>
                      <a:pt x="323" y="105"/>
                    </a:lnTo>
                    <a:lnTo>
                      <a:pt x="307" y="148"/>
                    </a:lnTo>
                    <a:lnTo>
                      <a:pt x="280" y="202"/>
                    </a:lnTo>
                    <a:lnTo>
                      <a:pt x="253" y="251"/>
                    </a:lnTo>
                    <a:lnTo>
                      <a:pt x="221" y="286"/>
                    </a:lnTo>
                    <a:lnTo>
                      <a:pt x="189" y="307"/>
                    </a:lnTo>
                    <a:lnTo>
                      <a:pt x="154" y="310"/>
                    </a:lnTo>
                    <a:lnTo>
                      <a:pt x="116" y="302"/>
                    </a:lnTo>
                    <a:lnTo>
                      <a:pt x="81" y="278"/>
                    </a:lnTo>
                    <a:lnTo>
                      <a:pt x="46" y="240"/>
                    </a:lnTo>
                    <a:lnTo>
                      <a:pt x="16" y="185"/>
                    </a:lnTo>
                    <a:lnTo>
                      <a:pt x="0" y="141"/>
                    </a:lnTo>
                    <a:lnTo>
                      <a:pt x="11" y="97"/>
                    </a:lnTo>
                    <a:lnTo>
                      <a:pt x="46" y="59"/>
                    </a:lnTo>
                    <a:lnTo>
                      <a:pt x="99" y="30"/>
                    </a:lnTo>
                    <a:lnTo>
                      <a:pt x="161" y="10"/>
                    </a:lnTo>
                    <a:lnTo>
                      <a:pt x="221" y="0"/>
                    </a:lnTo>
                    <a:lnTo>
                      <a:pt x="274" y="7"/>
                    </a:lnTo>
                    <a:lnTo>
                      <a:pt x="315" y="30"/>
                    </a:lnTo>
                    <a:close/>
                  </a:path>
                </a:pathLst>
              </a:custGeom>
              <a:solidFill>
                <a:srgbClr val="FF30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4" name="Freeform 205"/>
              <p:cNvSpPr>
                <a:spLocks/>
              </p:cNvSpPr>
              <p:nvPr/>
            </p:nvSpPr>
            <p:spPr bwMode="auto">
              <a:xfrm>
                <a:off x="4152" y="2960"/>
                <a:ext cx="107" cy="97"/>
              </a:xfrm>
              <a:custGeom>
                <a:avLst/>
                <a:gdLst>
                  <a:gd name="T0" fmla="*/ 299 w 323"/>
                  <a:gd name="T1" fmla="*/ 28 h 289"/>
                  <a:gd name="T2" fmla="*/ 312 w 323"/>
                  <a:gd name="T3" fmla="*/ 44 h 289"/>
                  <a:gd name="T4" fmla="*/ 320 w 323"/>
                  <a:gd name="T5" fmla="*/ 49 h 289"/>
                  <a:gd name="T6" fmla="*/ 323 w 323"/>
                  <a:gd name="T7" fmla="*/ 55 h 289"/>
                  <a:gd name="T8" fmla="*/ 323 w 323"/>
                  <a:gd name="T9" fmla="*/ 63 h 289"/>
                  <a:gd name="T10" fmla="*/ 317 w 323"/>
                  <a:gd name="T11" fmla="*/ 76 h 289"/>
                  <a:gd name="T12" fmla="*/ 305 w 323"/>
                  <a:gd name="T13" fmla="*/ 98 h 289"/>
                  <a:gd name="T14" fmla="*/ 285 w 323"/>
                  <a:gd name="T15" fmla="*/ 136 h 289"/>
                  <a:gd name="T16" fmla="*/ 258 w 323"/>
                  <a:gd name="T17" fmla="*/ 190 h 289"/>
                  <a:gd name="T18" fmla="*/ 234 w 323"/>
                  <a:gd name="T19" fmla="*/ 236 h 289"/>
                  <a:gd name="T20" fmla="*/ 205 w 323"/>
                  <a:gd name="T21" fmla="*/ 268 h 289"/>
                  <a:gd name="T22" fmla="*/ 177 w 323"/>
                  <a:gd name="T23" fmla="*/ 286 h 289"/>
                  <a:gd name="T24" fmla="*/ 145 w 323"/>
                  <a:gd name="T25" fmla="*/ 289 h 289"/>
                  <a:gd name="T26" fmla="*/ 110 w 323"/>
                  <a:gd name="T27" fmla="*/ 279 h 289"/>
                  <a:gd name="T28" fmla="*/ 77 w 323"/>
                  <a:gd name="T29" fmla="*/ 260 h 289"/>
                  <a:gd name="T30" fmla="*/ 45 w 323"/>
                  <a:gd name="T31" fmla="*/ 225 h 289"/>
                  <a:gd name="T32" fmla="*/ 16 w 323"/>
                  <a:gd name="T33" fmla="*/ 171 h 289"/>
                  <a:gd name="T34" fmla="*/ 0 w 323"/>
                  <a:gd name="T35" fmla="*/ 134 h 289"/>
                  <a:gd name="T36" fmla="*/ 13 w 323"/>
                  <a:gd name="T37" fmla="*/ 93 h 289"/>
                  <a:gd name="T38" fmla="*/ 48 w 323"/>
                  <a:gd name="T39" fmla="*/ 55 h 289"/>
                  <a:gd name="T40" fmla="*/ 94 w 323"/>
                  <a:gd name="T41" fmla="*/ 26 h 289"/>
                  <a:gd name="T42" fmla="*/ 150 w 323"/>
                  <a:gd name="T43" fmla="*/ 6 h 289"/>
                  <a:gd name="T44" fmla="*/ 208 w 323"/>
                  <a:gd name="T45" fmla="*/ 0 h 289"/>
                  <a:gd name="T46" fmla="*/ 258 w 323"/>
                  <a:gd name="T47" fmla="*/ 6 h 289"/>
                  <a:gd name="T48" fmla="*/ 299 w 323"/>
                  <a:gd name="T49" fmla="*/ 28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23" h="289">
                    <a:moveTo>
                      <a:pt x="299" y="28"/>
                    </a:moveTo>
                    <a:lnTo>
                      <a:pt x="312" y="44"/>
                    </a:lnTo>
                    <a:lnTo>
                      <a:pt x="320" y="49"/>
                    </a:lnTo>
                    <a:lnTo>
                      <a:pt x="323" y="55"/>
                    </a:lnTo>
                    <a:lnTo>
                      <a:pt x="323" y="63"/>
                    </a:lnTo>
                    <a:lnTo>
                      <a:pt x="317" y="76"/>
                    </a:lnTo>
                    <a:lnTo>
                      <a:pt x="305" y="98"/>
                    </a:lnTo>
                    <a:lnTo>
                      <a:pt x="285" y="136"/>
                    </a:lnTo>
                    <a:lnTo>
                      <a:pt x="258" y="190"/>
                    </a:lnTo>
                    <a:lnTo>
                      <a:pt x="234" y="236"/>
                    </a:lnTo>
                    <a:lnTo>
                      <a:pt x="205" y="268"/>
                    </a:lnTo>
                    <a:lnTo>
                      <a:pt x="177" y="286"/>
                    </a:lnTo>
                    <a:lnTo>
                      <a:pt x="145" y="289"/>
                    </a:lnTo>
                    <a:lnTo>
                      <a:pt x="110" y="279"/>
                    </a:lnTo>
                    <a:lnTo>
                      <a:pt x="77" y="260"/>
                    </a:lnTo>
                    <a:lnTo>
                      <a:pt x="45" y="225"/>
                    </a:lnTo>
                    <a:lnTo>
                      <a:pt x="16" y="171"/>
                    </a:lnTo>
                    <a:lnTo>
                      <a:pt x="0" y="134"/>
                    </a:lnTo>
                    <a:lnTo>
                      <a:pt x="13" y="93"/>
                    </a:lnTo>
                    <a:lnTo>
                      <a:pt x="48" y="55"/>
                    </a:lnTo>
                    <a:lnTo>
                      <a:pt x="94" y="26"/>
                    </a:lnTo>
                    <a:lnTo>
                      <a:pt x="150" y="6"/>
                    </a:lnTo>
                    <a:lnTo>
                      <a:pt x="208" y="0"/>
                    </a:lnTo>
                    <a:lnTo>
                      <a:pt x="258" y="6"/>
                    </a:lnTo>
                    <a:lnTo>
                      <a:pt x="299" y="28"/>
                    </a:lnTo>
                    <a:close/>
                  </a:path>
                </a:pathLst>
              </a:custGeom>
              <a:solidFill>
                <a:srgbClr val="FF3B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3" name="Freeform 207"/>
            <p:cNvSpPr>
              <a:spLocks/>
            </p:cNvSpPr>
            <p:nvPr/>
          </p:nvSpPr>
          <p:spPr bwMode="auto">
            <a:xfrm>
              <a:off x="4158" y="2962"/>
              <a:ext cx="100" cy="89"/>
            </a:xfrm>
            <a:custGeom>
              <a:avLst/>
              <a:gdLst>
                <a:gd name="T0" fmla="*/ 274 w 301"/>
                <a:gd name="T1" fmla="*/ 29 h 265"/>
                <a:gd name="T2" fmla="*/ 286 w 301"/>
                <a:gd name="T3" fmla="*/ 41 h 265"/>
                <a:gd name="T4" fmla="*/ 295 w 301"/>
                <a:gd name="T5" fmla="*/ 46 h 265"/>
                <a:gd name="T6" fmla="*/ 301 w 301"/>
                <a:gd name="T7" fmla="*/ 52 h 265"/>
                <a:gd name="T8" fmla="*/ 298 w 301"/>
                <a:gd name="T9" fmla="*/ 57 h 265"/>
                <a:gd name="T10" fmla="*/ 293 w 301"/>
                <a:gd name="T11" fmla="*/ 70 h 265"/>
                <a:gd name="T12" fmla="*/ 280 w 301"/>
                <a:gd name="T13" fmla="*/ 92 h 265"/>
                <a:gd name="T14" fmla="*/ 263 w 301"/>
                <a:gd name="T15" fmla="*/ 125 h 265"/>
                <a:gd name="T16" fmla="*/ 239 w 301"/>
                <a:gd name="T17" fmla="*/ 172 h 265"/>
                <a:gd name="T18" fmla="*/ 215 w 301"/>
                <a:gd name="T19" fmla="*/ 216 h 265"/>
                <a:gd name="T20" fmla="*/ 193 w 301"/>
                <a:gd name="T21" fmla="*/ 245 h 265"/>
                <a:gd name="T22" fmla="*/ 164 w 301"/>
                <a:gd name="T23" fmla="*/ 259 h 265"/>
                <a:gd name="T24" fmla="*/ 134 w 301"/>
                <a:gd name="T25" fmla="*/ 265 h 265"/>
                <a:gd name="T26" fmla="*/ 102 w 301"/>
                <a:gd name="T27" fmla="*/ 256 h 265"/>
                <a:gd name="T28" fmla="*/ 72 w 301"/>
                <a:gd name="T29" fmla="*/ 235 h 265"/>
                <a:gd name="T30" fmla="*/ 43 w 301"/>
                <a:gd name="T31" fmla="*/ 207 h 265"/>
                <a:gd name="T32" fmla="*/ 14 w 301"/>
                <a:gd name="T33" fmla="*/ 160 h 265"/>
                <a:gd name="T34" fmla="*/ 0 w 301"/>
                <a:gd name="T35" fmla="*/ 122 h 265"/>
                <a:gd name="T36" fmla="*/ 11 w 301"/>
                <a:gd name="T37" fmla="*/ 87 h 265"/>
                <a:gd name="T38" fmla="*/ 43 w 301"/>
                <a:gd name="T39" fmla="*/ 52 h 265"/>
                <a:gd name="T40" fmla="*/ 86 w 301"/>
                <a:gd name="T41" fmla="*/ 25 h 265"/>
                <a:gd name="T42" fmla="*/ 140 w 301"/>
                <a:gd name="T43" fmla="*/ 8 h 265"/>
                <a:gd name="T44" fmla="*/ 193 w 301"/>
                <a:gd name="T45" fmla="*/ 0 h 265"/>
                <a:gd name="T46" fmla="*/ 239 w 301"/>
                <a:gd name="T47" fmla="*/ 8 h 265"/>
                <a:gd name="T48" fmla="*/ 274 w 301"/>
                <a:gd name="T49" fmla="*/ 29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01" h="265">
                  <a:moveTo>
                    <a:pt x="274" y="29"/>
                  </a:moveTo>
                  <a:lnTo>
                    <a:pt x="286" y="41"/>
                  </a:lnTo>
                  <a:lnTo>
                    <a:pt x="295" y="46"/>
                  </a:lnTo>
                  <a:lnTo>
                    <a:pt x="301" y="52"/>
                  </a:lnTo>
                  <a:lnTo>
                    <a:pt x="298" y="57"/>
                  </a:lnTo>
                  <a:lnTo>
                    <a:pt x="293" y="70"/>
                  </a:lnTo>
                  <a:lnTo>
                    <a:pt x="280" y="92"/>
                  </a:lnTo>
                  <a:lnTo>
                    <a:pt x="263" y="125"/>
                  </a:lnTo>
                  <a:lnTo>
                    <a:pt x="239" y="172"/>
                  </a:lnTo>
                  <a:lnTo>
                    <a:pt x="215" y="216"/>
                  </a:lnTo>
                  <a:lnTo>
                    <a:pt x="193" y="245"/>
                  </a:lnTo>
                  <a:lnTo>
                    <a:pt x="164" y="259"/>
                  </a:lnTo>
                  <a:lnTo>
                    <a:pt x="134" y="265"/>
                  </a:lnTo>
                  <a:lnTo>
                    <a:pt x="102" y="256"/>
                  </a:lnTo>
                  <a:lnTo>
                    <a:pt x="72" y="235"/>
                  </a:lnTo>
                  <a:lnTo>
                    <a:pt x="43" y="207"/>
                  </a:lnTo>
                  <a:lnTo>
                    <a:pt x="14" y="160"/>
                  </a:lnTo>
                  <a:lnTo>
                    <a:pt x="0" y="122"/>
                  </a:lnTo>
                  <a:lnTo>
                    <a:pt x="11" y="87"/>
                  </a:lnTo>
                  <a:lnTo>
                    <a:pt x="43" y="52"/>
                  </a:lnTo>
                  <a:lnTo>
                    <a:pt x="86" y="25"/>
                  </a:lnTo>
                  <a:lnTo>
                    <a:pt x="140" y="8"/>
                  </a:lnTo>
                  <a:lnTo>
                    <a:pt x="193" y="0"/>
                  </a:lnTo>
                  <a:lnTo>
                    <a:pt x="239" y="8"/>
                  </a:lnTo>
                  <a:lnTo>
                    <a:pt x="274" y="29"/>
                  </a:lnTo>
                  <a:close/>
                </a:path>
              </a:pathLst>
            </a:custGeom>
            <a:solidFill>
              <a:srgbClr val="FF47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08"/>
            <p:cNvSpPr>
              <a:spLocks/>
            </p:cNvSpPr>
            <p:nvPr/>
          </p:nvSpPr>
          <p:spPr bwMode="auto">
            <a:xfrm>
              <a:off x="4163" y="2964"/>
              <a:ext cx="93" cy="82"/>
            </a:xfrm>
            <a:custGeom>
              <a:avLst/>
              <a:gdLst>
                <a:gd name="T0" fmla="*/ 258 w 277"/>
                <a:gd name="T1" fmla="*/ 23 h 245"/>
                <a:gd name="T2" fmla="*/ 267 w 277"/>
                <a:gd name="T3" fmla="*/ 35 h 245"/>
                <a:gd name="T4" fmla="*/ 272 w 277"/>
                <a:gd name="T5" fmla="*/ 43 h 245"/>
                <a:gd name="T6" fmla="*/ 277 w 277"/>
                <a:gd name="T7" fmla="*/ 49 h 245"/>
                <a:gd name="T8" fmla="*/ 272 w 277"/>
                <a:gd name="T9" fmla="*/ 54 h 245"/>
                <a:gd name="T10" fmla="*/ 270 w 277"/>
                <a:gd name="T11" fmla="*/ 70 h 245"/>
                <a:gd name="T12" fmla="*/ 258 w 277"/>
                <a:gd name="T13" fmla="*/ 86 h 245"/>
                <a:gd name="T14" fmla="*/ 244 w 277"/>
                <a:gd name="T15" fmla="*/ 119 h 245"/>
                <a:gd name="T16" fmla="*/ 223 w 277"/>
                <a:gd name="T17" fmla="*/ 159 h 245"/>
                <a:gd name="T18" fmla="*/ 199 w 277"/>
                <a:gd name="T19" fmla="*/ 201 h 245"/>
                <a:gd name="T20" fmla="*/ 177 w 277"/>
                <a:gd name="T21" fmla="*/ 224 h 245"/>
                <a:gd name="T22" fmla="*/ 150 w 277"/>
                <a:gd name="T23" fmla="*/ 242 h 245"/>
                <a:gd name="T24" fmla="*/ 124 w 277"/>
                <a:gd name="T25" fmla="*/ 245 h 245"/>
                <a:gd name="T26" fmla="*/ 94 w 277"/>
                <a:gd name="T27" fmla="*/ 236 h 245"/>
                <a:gd name="T28" fmla="*/ 68 w 277"/>
                <a:gd name="T29" fmla="*/ 218 h 245"/>
                <a:gd name="T30" fmla="*/ 40 w 277"/>
                <a:gd name="T31" fmla="*/ 189 h 245"/>
                <a:gd name="T32" fmla="*/ 16 w 277"/>
                <a:gd name="T33" fmla="*/ 151 h 245"/>
                <a:gd name="T34" fmla="*/ 0 w 277"/>
                <a:gd name="T35" fmla="*/ 116 h 245"/>
                <a:gd name="T36" fmla="*/ 13 w 277"/>
                <a:gd name="T37" fmla="*/ 81 h 245"/>
                <a:gd name="T38" fmla="*/ 40 w 277"/>
                <a:gd name="T39" fmla="*/ 51 h 245"/>
                <a:gd name="T40" fmla="*/ 83 w 277"/>
                <a:gd name="T41" fmla="*/ 26 h 245"/>
                <a:gd name="T42" fmla="*/ 129 w 277"/>
                <a:gd name="T43" fmla="*/ 8 h 245"/>
                <a:gd name="T44" fmla="*/ 180 w 277"/>
                <a:gd name="T45" fmla="*/ 0 h 245"/>
                <a:gd name="T46" fmla="*/ 223 w 277"/>
                <a:gd name="T47" fmla="*/ 5 h 245"/>
                <a:gd name="T48" fmla="*/ 258 w 277"/>
                <a:gd name="T49" fmla="*/ 23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77" h="245">
                  <a:moveTo>
                    <a:pt x="258" y="23"/>
                  </a:moveTo>
                  <a:lnTo>
                    <a:pt x="267" y="35"/>
                  </a:lnTo>
                  <a:lnTo>
                    <a:pt x="272" y="43"/>
                  </a:lnTo>
                  <a:lnTo>
                    <a:pt x="277" y="49"/>
                  </a:lnTo>
                  <a:lnTo>
                    <a:pt x="272" y="54"/>
                  </a:lnTo>
                  <a:lnTo>
                    <a:pt x="270" y="70"/>
                  </a:lnTo>
                  <a:lnTo>
                    <a:pt x="258" y="86"/>
                  </a:lnTo>
                  <a:lnTo>
                    <a:pt x="244" y="119"/>
                  </a:lnTo>
                  <a:lnTo>
                    <a:pt x="223" y="159"/>
                  </a:lnTo>
                  <a:lnTo>
                    <a:pt x="199" y="201"/>
                  </a:lnTo>
                  <a:lnTo>
                    <a:pt x="177" y="224"/>
                  </a:lnTo>
                  <a:lnTo>
                    <a:pt x="150" y="242"/>
                  </a:lnTo>
                  <a:lnTo>
                    <a:pt x="124" y="245"/>
                  </a:lnTo>
                  <a:lnTo>
                    <a:pt x="94" y="236"/>
                  </a:lnTo>
                  <a:lnTo>
                    <a:pt x="68" y="218"/>
                  </a:lnTo>
                  <a:lnTo>
                    <a:pt x="40" y="189"/>
                  </a:lnTo>
                  <a:lnTo>
                    <a:pt x="16" y="151"/>
                  </a:lnTo>
                  <a:lnTo>
                    <a:pt x="0" y="116"/>
                  </a:lnTo>
                  <a:lnTo>
                    <a:pt x="13" y="81"/>
                  </a:lnTo>
                  <a:lnTo>
                    <a:pt x="40" y="51"/>
                  </a:lnTo>
                  <a:lnTo>
                    <a:pt x="83" y="26"/>
                  </a:lnTo>
                  <a:lnTo>
                    <a:pt x="129" y="8"/>
                  </a:lnTo>
                  <a:lnTo>
                    <a:pt x="180" y="0"/>
                  </a:lnTo>
                  <a:lnTo>
                    <a:pt x="223" y="5"/>
                  </a:lnTo>
                  <a:lnTo>
                    <a:pt x="258" y="23"/>
                  </a:lnTo>
                  <a:close/>
                </a:path>
              </a:pathLst>
            </a:custGeom>
            <a:solidFill>
              <a:srgbClr val="FF54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09"/>
            <p:cNvSpPr>
              <a:spLocks/>
            </p:cNvSpPr>
            <p:nvPr/>
          </p:nvSpPr>
          <p:spPr bwMode="auto">
            <a:xfrm>
              <a:off x="4169" y="2967"/>
              <a:ext cx="84" cy="74"/>
            </a:xfrm>
            <a:custGeom>
              <a:avLst/>
              <a:gdLst>
                <a:gd name="T0" fmla="*/ 237 w 254"/>
                <a:gd name="T1" fmla="*/ 21 h 221"/>
                <a:gd name="T2" fmla="*/ 245 w 254"/>
                <a:gd name="T3" fmla="*/ 32 h 221"/>
                <a:gd name="T4" fmla="*/ 251 w 254"/>
                <a:gd name="T5" fmla="*/ 38 h 221"/>
                <a:gd name="T6" fmla="*/ 254 w 254"/>
                <a:gd name="T7" fmla="*/ 43 h 221"/>
                <a:gd name="T8" fmla="*/ 254 w 254"/>
                <a:gd name="T9" fmla="*/ 50 h 221"/>
                <a:gd name="T10" fmla="*/ 248 w 254"/>
                <a:gd name="T11" fmla="*/ 62 h 221"/>
                <a:gd name="T12" fmla="*/ 240 w 254"/>
                <a:gd name="T13" fmla="*/ 78 h 221"/>
                <a:gd name="T14" fmla="*/ 224 w 254"/>
                <a:gd name="T15" fmla="*/ 108 h 221"/>
                <a:gd name="T16" fmla="*/ 207 w 254"/>
                <a:gd name="T17" fmla="*/ 146 h 221"/>
                <a:gd name="T18" fmla="*/ 186 w 254"/>
                <a:gd name="T19" fmla="*/ 181 h 221"/>
                <a:gd name="T20" fmla="*/ 167 w 254"/>
                <a:gd name="T21" fmla="*/ 205 h 221"/>
                <a:gd name="T22" fmla="*/ 140 w 254"/>
                <a:gd name="T23" fmla="*/ 219 h 221"/>
                <a:gd name="T24" fmla="*/ 116 w 254"/>
                <a:gd name="T25" fmla="*/ 221 h 221"/>
                <a:gd name="T26" fmla="*/ 87 w 254"/>
                <a:gd name="T27" fmla="*/ 213 h 221"/>
                <a:gd name="T28" fmla="*/ 61 w 254"/>
                <a:gd name="T29" fmla="*/ 196 h 221"/>
                <a:gd name="T30" fmla="*/ 35 w 254"/>
                <a:gd name="T31" fmla="*/ 170 h 221"/>
                <a:gd name="T32" fmla="*/ 11 w 254"/>
                <a:gd name="T33" fmla="*/ 132 h 221"/>
                <a:gd name="T34" fmla="*/ 0 w 254"/>
                <a:gd name="T35" fmla="*/ 100 h 221"/>
                <a:gd name="T36" fmla="*/ 11 w 254"/>
                <a:gd name="T37" fmla="*/ 70 h 221"/>
                <a:gd name="T38" fmla="*/ 38 w 254"/>
                <a:gd name="T39" fmla="*/ 43 h 221"/>
                <a:gd name="T40" fmla="*/ 76 w 254"/>
                <a:gd name="T41" fmla="*/ 21 h 221"/>
                <a:gd name="T42" fmla="*/ 119 w 254"/>
                <a:gd name="T43" fmla="*/ 6 h 221"/>
                <a:gd name="T44" fmla="*/ 164 w 254"/>
                <a:gd name="T45" fmla="*/ 0 h 221"/>
                <a:gd name="T46" fmla="*/ 204 w 254"/>
                <a:gd name="T47" fmla="*/ 3 h 221"/>
                <a:gd name="T48" fmla="*/ 237 w 254"/>
                <a:gd name="T49" fmla="*/ 21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54" h="221">
                  <a:moveTo>
                    <a:pt x="237" y="21"/>
                  </a:moveTo>
                  <a:lnTo>
                    <a:pt x="245" y="32"/>
                  </a:lnTo>
                  <a:lnTo>
                    <a:pt x="251" y="38"/>
                  </a:lnTo>
                  <a:lnTo>
                    <a:pt x="254" y="43"/>
                  </a:lnTo>
                  <a:lnTo>
                    <a:pt x="254" y="50"/>
                  </a:lnTo>
                  <a:lnTo>
                    <a:pt x="248" y="62"/>
                  </a:lnTo>
                  <a:lnTo>
                    <a:pt x="240" y="78"/>
                  </a:lnTo>
                  <a:lnTo>
                    <a:pt x="224" y="108"/>
                  </a:lnTo>
                  <a:lnTo>
                    <a:pt x="207" y="146"/>
                  </a:lnTo>
                  <a:lnTo>
                    <a:pt x="186" y="181"/>
                  </a:lnTo>
                  <a:lnTo>
                    <a:pt x="167" y="205"/>
                  </a:lnTo>
                  <a:lnTo>
                    <a:pt x="140" y="219"/>
                  </a:lnTo>
                  <a:lnTo>
                    <a:pt x="116" y="221"/>
                  </a:lnTo>
                  <a:lnTo>
                    <a:pt x="87" y="213"/>
                  </a:lnTo>
                  <a:lnTo>
                    <a:pt x="61" y="196"/>
                  </a:lnTo>
                  <a:lnTo>
                    <a:pt x="35" y="170"/>
                  </a:lnTo>
                  <a:lnTo>
                    <a:pt x="11" y="132"/>
                  </a:lnTo>
                  <a:lnTo>
                    <a:pt x="0" y="100"/>
                  </a:lnTo>
                  <a:lnTo>
                    <a:pt x="11" y="70"/>
                  </a:lnTo>
                  <a:lnTo>
                    <a:pt x="38" y="43"/>
                  </a:lnTo>
                  <a:lnTo>
                    <a:pt x="76" y="21"/>
                  </a:lnTo>
                  <a:lnTo>
                    <a:pt x="119" y="6"/>
                  </a:lnTo>
                  <a:lnTo>
                    <a:pt x="164" y="0"/>
                  </a:lnTo>
                  <a:lnTo>
                    <a:pt x="204" y="3"/>
                  </a:lnTo>
                  <a:lnTo>
                    <a:pt x="237" y="21"/>
                  </a:lnTo>
                  <a:close/>
                </a:path>
              </a:pathLst>
            </a:custGeom>
            <a:solidFill>
              <a:srgbClr val="FF61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0"/>
            <p:cNvSpPr>
              <a:spLocks/>
            </p:cNvSpPr>
            <p:nvPr/>
          </p:nvSpPr>
          <p:spPr bwMode="auto">
            <a:xfrm>
              <a:off x="4174" y="2969"/>
              <a:ext cx="77" cy="67"/>
            </a:xfrm>
            <a:custGeom>
              <a:avLst/>
              <a:gdLst>
                <a:gd name="T0" fmla="*/ 214 w 231"/>
                <a:gd name="T1" fmla="*/ 21 h 201"/>
                <a:gd name="T2" fmla="*/ 223 w 231"/>
                <a:gd name="T3" fmla="*/ 29 h 201"/>
                <a:gd name="T4" fmla="*/ 228 w 231"/>
                <a:gd name="T5" fmla="*/ 35 h 201"/>
                <a:gd name="T6" fmla="*/ 231 w 231"/>
                <a:gd name="T7" fmla="*/ 40 h 201"/>
                <a:gd name="T8" fmla="*/ 231 w 231"/>
                <a:gd name="T9" fmla="*/ 47 h 201"/>
                <a:gd name="T10" fmla="*/ 225 w 231"/>
                <a:gd name="T11" fmla="*/ 56 h 201"/>
                <a:gd name="T12" fmla="*/ 217 w 231"/>
                <a:gd name="T13" fmla="*/ 72 h 201"/>
                <a:gd name="T14" fmla="*/ 201 w 231"/>
                <a:gd name="T15" fmla="*/ 96 h 201"/>
                <a:gd name="T16" fmla="*/ 185 w 231"/>
                <a:gd name="T17" fmla="*/ 131 h 201"/>
                <a:gd name="T18" fmla="*/ 166 w 231"/>
                <a:gd name="T19" fmla="*/ 164 h 201"/>
                <a:gd name="T20" fmla="*/ 150 w 231"/>
                <a:gd name="T21" fmla="*/ 183 h 201"/>
                <a:gd name="T22" fmla="*/ 126 w 231"/>
                <a:gd name="T23" fmla="*/ 199 h 201"/>
                <a:gd name="T24" fmla="*/ 105 w 231"/>
                <a:gd name="T25" fmla="*/ 201 h 201"/>
                <a:gd name="T26" fmla="*/ 82 w 231"/>
                <a:gd name="T27" fmla="*/ 193 h 201"/>
                <a:gd name="T28" fmla="*/ 59 w 231"/>
                <a:gd name="T29" fmla="*/ 178 h 201"/>
                <a:gd name="T30" fmla="*/ 32 w 231"/>
                <a:gd name="T31" fmla="*/ 152 h 201"/>
                <a:gd name="T32" fmla="*/ 12 w 231"/>
                <a:gd name="T33" fmla="*/ 120 h 201"/>
                <a:gd name="T34" fmla="*/ 0 w 231"/>
                <a:gd name="T35" fmla="*/ 94 h 201"/>
                <a:gd name="T36" fmla="*/ 12 w 231"/>
                <a:gd name="T37" fmla="*/ 67 h 201"/>
                <a:gd name="T38" fmla="*/ 35 w 231"/>
                <a:gd name="T39" fmla="*/ 40 h 201"/>
                <a:gd name="T40" fmla="*/ 70 w 231"/>
                <a:gd name="T41" fmla="*/ 21 h 201"/>
                <a:gd name="T42" fmla="*/ 109 w 231"/>
                <a:gd name="T43" fmla="*/ 5 h 201"/>
                <a:gd name="T44" fmla="*/ 150 w 231"/>
                <a:gd name="T45" fmla="*/ 0 h 201"/>
                <a:gd name="T46" fmla="*/ 185 w 231"/>
                <a:gd name="T47" fmla="*/ 5 h 201"/>
                <a:gd name="T48" fmla="*/ 214 w 231"/>
                <a:gd name="T49" fmla="*/ 2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31" h="201">
                  <a:moveTo>
                    <a:pt x="214" y="21"/>
                  </a:moveTo>
                  <a:lnTo>
                    <a:pt x="223" y="29"/>
                  </a:lnTo>
                  <a:lnTo>
                    <a:pt x="228" y="35"/>
                  </a:lnTo>
                  <a:lnTo>
                    <a:pt x="231" y="40"/>
                  </a:lnTo>
                  <a:lnTo>
                    <a:pt x="231" y="47"/>
                  </a:lnTo>
                  <a:lnTo>
                    <a:pt x="225" y="56"/>
                  </a:lnTo>
                  <a:lnTo>
                    <a:pt x="217" y="72"/>
                  </a:lnTo>
                  <a:lnTo>
                    <a:pt x="201" y="96"/>
                  </a:lnTo>
                  <a:lnTo>
                    <a:pt x="185" y="131"/>
                  </a:lnTo>
                  <a:lnTo>
                    <a:pt x="166" y="164"/>
                  </a:lnTo>
                  <a:lnTo>
                    <a:pt x="150" y="183"/>
                  </a:lnTo>
                  <a:lnTo>
                    <a:pt x="126" y="199"/>
                  </a:lnTo>
                  <a:lnTo>
                    <a:pt x="105" y="201"/>
                  </a:lnTo>
                  <a:lnTo>
                    <a:pt x="82" y="193"/>
                  </a:lnTo>
                  <a:lnTo>
                    <a:pt x="59" y="178"/>
                  </a:lnTo>
                  <a:lnTo>
                    <a:pt x="32" y="152"/>
                  </a:lnTo>
                  <a:lnTo>
                    <a:pt x="12" y="120"/>
                  </a:lnTo>
                  <a:lnTo>
                    <a:pt x="0" y="94"/>
                  </a:lnTo>
                  <a:lnTo>
                    <a:pt x="12" y="67"/>
                  </a:lnTo>
                  <a:lnTo>
                    <a:pt x="35" y="40"/>
                  </a:lnTo>
                  <a:lnTo>
                    <a:pt x="70" y="21"/>
                  </a:lnTo>
                  <a:lnTo>
                    <a:pt x="109" y="5"/>
                  </a:lnTo>
                  <a:lnTo>
                    <a:pt x="150" y="0"/>
                  </a:lnTo>
                  <a:lnTo>
                    <a:pt x="185" y="5"/>
                  </a:lnTo>
                  <a:lnTo>
                    <a:pt x="214" y="21"/>
                  </a:lnTo>
                  <a:close/>
                </a:path>
              </a:pathLst>
            </a:custGeom>
            <a:solidFill>
              <a:srgbClr val="FF6E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11"/>
            <p:cNvSpPr>
              <a:spLocks/>
            </p:cNvSpPr>
            <p:nvPr/>
          </p:nvSpPr>
          <p:spPr bwMode="auto">
            <a:xfrm>
              <a:off x="4181" y="2972"/>
              <a:ext cx="68" cy="58"/>
            </a:xfrm>
            <a:custGeom>
              <a:avLst/>
              <a:gdLst>
                <a:gd name="T0" fmla="*/ 186 w 204"/>
                <a:gd name="T1" fmla="*/ 17 h 174"/>
                <a:gd name="T2" fmla="*/ 196 w 204"/>
                <a:gd name="T3" fmla="*/ 26 h 174"/>
                <a:gd name="T4" fmla="*/ 202 w 204"/>
                <a:gd name="T5" fmla="*/ 31 h 174"/>
                <a:gd name="T6" fmla="*/ 204 w 204"/>
                <a:gd name="T7" fmla="*/ 38 h 174"/>
                <a:gd name="T8" fmla="*/ 204 w 204"/>
                <a:gd name="T9" fmla="*/ 41 h 174"/>
                <a:gd name="T10" fmla="*/ 202 w 204"/>
                <a:gd name="T11" fmla="*/ 49 h 174"/>
                <a:gd name="T12" fmla="*/ 193 w 204"/>
                <a:gd name="T13" fmla="*/ 63 h 174"/>
                <a:gd name="T14" fmla="*/ 180 w 204"/>
                <a:gd name="T15" fmla="*/ 85 h 174"/>
                <a:gd name="T16" fmla="*/ 164 w 204"/>
                <a:gd name="T17" fmla="*/ 117 h 174"/>
                <a:gd name="T18" fmla="*/ 148 w 204"/>
                <a:gd name="T19" fmla="*/ 143 h 174"/>
                <a:gd name="T20" fmla="*/ 131 w 204"/>
                <a:gd name="T21" fmla="*/ 160 h 174"/>
                <a:gd name="T22" fmla="*/ 110 w 204"/>
                <a:gd name="T23" fmla="*/ 171 h 174"/>
                <a:gd name="T24" fmla="*/ 94 w 204"/>
                <a:gd name="T25" fmla="*/ 174 h 174"/>
                <a:gd name="T26" fmla="*/ 70 w 204"/>
                <a:gd name="T27" fmla="*/ 169 h 174"/>
                <a:gd name="T28" fmla="*/ 49 w 204"/>
                <a:gd name="T29" fmla="*/ 157 h 174"/>
                <a:gd name="T30" fmla="*/ 29 w 204"/>
                <a:gd name="T31" fmla="*/ 134 h 174"/>
                <a:gd name="T32" fmla="*/ 8 w 204"/>
                <a:gd name="T33" fmla="*/ 106 h 174"/>
                <a:gd name="T34" fmla="*/ 0 w 204"/>
                <a:gd name="T35" fmla="*/ 82 h 174"/>
                <a:gd name="T36" fmla="*/ 8 w 204"/>
                <a:gd name="T37" fmla="*/ 55 h 174"/>
                <a:gd name="T38" fmla="*/ 32 w 204"/>
                <a:gd name="T39" fmla="*/ 35 h 174"/>
                <a:gd name="T40" fmla="*/ 61 w 204"/>
                <a:gd name="T41" fmla="*/ 17 h 174"/>
                <a:gd name="T42" fmla="*/ 96 w 204"/>
                <a:gd name="T43" fmla="*/ 3 h 174"/>
                <a:gd name="T44" fmla="*/ 131 w 204"/>
                <a:gd name="T45" fmla="*/ 0 h 174"/>
                <a:gd name="T46" fmla="*/ 164 w 204"/>
                <a:gd name="T47" fmla="*/ 3 h 174"/>
                <a:gd name="T48" fmla="*/ 186 w 204"/>
                <a:gd name="T49" fmla="*/ 17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4" h="174">
                  <a:moveTo>
                    <a:pt x="186" y="17"/>
                  </a:moveTo>
                  <a:lnTo>
                    <a:pt x="196" y="26"/>
                  </a:lnTo>
                  <a:lnTo>
                    <a:pt x="202" y="31"/>
                  </a:lnTo>
                  <a:lnTo>
                    <a:pt x="204" y="38"/>
                  </a:lnTo>
                  <a:lnTo>
                    <a:pt x="204" y="41"/>
                  </a:lnTo>
                  <a:lnTo>
                    <a:pt x="202" y="49"/>
                  </a:lnTo>
                  <a:lnTo>
                    <a:pt x="193" y="63"/>
                  </a:lnTo>
                  <a:lnTo>
                    <a:pt x="180" y="85"/>
                  </a:lnTo>
                  <a:lnTo>
                    <a:pt x="164" y="117"/>
                  </a:lnTo>
                  <a:lnTo>
                    <a:pt x="148" y="143"/>
                  </a:lnTo>
                  <a:lnTo>
                    <a:pt x="131" y="160"/>
                  </a:lnTo>
                  <a:lnTo>
                    <a:pt x="110" y="171"/>
                  </a:lnTo>
                  <a:lnTo>
                    <a:pt x="94" y="174"/>
                  </a:lnTo>
                  <a:lnTo>
                    <a:pt x="70" y="169"/>
                  </a:lnTo>
                  <a:lnTo>
                    <a:pt x="49" y="157"/>
                  </a:lnTo>
                  <a:lnTo>
                    <a:pt x="29" y="134"/>
                  </a:lnTo>
                  <a:lnTo>
                    <a:pt x="8" y="106"/>
                  </a:lnTo>
                  <a:lnTo>
                    <a:pt x="0" y="82"/>
                  </a:lnTo>
                  <a:lnTo>
                    <a:pt x="8" y="55"/>
                  </a:lnTo>
                  <a:lnTo>
                    <a:pt x="32" y="35"/>
                  </a:lnTo>
                  <a:lnTo>
                    <a:pt x="61" y="17"/>
                  </a:lnTo>
                  <a:lnTo>
                    <a:pt x="96" y="3"/>
                  </a:lnTo>
                  <a:lnTo>
                    <a:pt x="131" y="0"/>
                  </a:lnTo>
                  <a:lnTo>
                    <a:pt x="164" y="3"/>
                  </a:lnTo>
                  <a:lnTo>
                    <a:pt x="186" y="17"/>
                  </a:lnTo>
                  <a:close/>
                </a:path>
              </a:pathLst>
            </a:custGeom>
            <a:solidFill>
              <a:srgbClr val="FF78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12"/>
            <p:cNvSpPr>
              <a:spLocks/>
            </p:cNvSpPr>
            <p:nvPr/>
          </p:nvSpPr>
          <p:spPr bwMode="auto">
            <a:xfrm>
              <a:off x="4187" y="2973"/>
              <a:ext cx="61" cy="51"/>
            </a:xfrm>
            <a:custGeom>
              <a:avLst/>
              <a:gdLst>
                <a:gd name="T0" fmla="*/ 170 w 183"/>
                <a:gd name="T1" fmla="*/ 14 h 154"/>
                <a:gd name="T2" fmla="*/ 177 w 183"/>
                <a:gd name="T3" fmla="*/ 23 h 154"/>
                <a:gd name="T4" fmla="*/ 183 w 183"/>
                <a:gd name="T5" fmla="*/ 28 h 154"/>
                <a:gd name="T6" fmla="*/ 183 w 183"/>
                <a:gd name="T7" fmla="*/ 35 h 154"/>
                <a:gd name="T8" fmla="*/ 183 w 183"/>
                <a:gd name="T9" fmla="*/ 41 h 154"/>
                <a:gd name="T10" fmla="*/ 177 w 183"/>
                <a:gd name="T11" fmla="*/ 49 h 154"/>
                <a:gd name="T12" fmla="*/ 170 w 183"/>
                <a:gd name="T13" fmla="*/ 60 h 154"/>
                <a:gd name="T14" fmla="*/ 159 w 183"/>
                <a:gd name="T15" fmla="*/ 79 h 154"/>
                <a:gd name="T16" fmla="*/ 148 w 183"/>
                <a:gd name="T17" fmla="*/ 108 h 154"/>
                <a:gd name="T18" fmla="*/ 132 w 183"/>
                <a:gd name="T19" fmla="*/ 128 h 154"/>
                <a:gd name="T20" fmla="*/ 118 w 183"/>
                <a:gd name="T21" fmla="*/ 146 h 154"/>
                <a:gd name="T22" fmla="*/ 100 w 183"/>
                <a:gd name="T23" fmla="*/ 154 h 154"/>
                <a:gd name="T24" fmla="*/ 83 w 183"/>
                <a:gd name="T25" fmla="*/ 154 h 154"/>
                <a:gd name="T26" fmla="*/ 62 w 183"/>
                <a:gd name="T27" fmla="*/ 152 h 154"/>
                <a:gd name="T28" fmla="*/ 45 w 183"/>
                <a:gd name="T29" fmla="*/ 140 h 154"/>
                <a:gd name="T30" fmla="*/ 27 w 183"/>
                <a:gd name="T31" fmla="*/ 119 h 154"/>
                <a:gd name="T32" fmla="*/ 10 w 183"/>
                <a:gd name="T33" fmla="*/ 96 h 154"/>
                <a:gd name="T34" fmla="*/ 0 w 183"/>
                <a:gd name="T35" fmla="*/ 73 h 154"/>
                <a:gd name="T36" fmla="*/ 10 w 183"/>
                <a:gd name="T37" fmla="*/ 52 h 154"/>
                <a:gd name="T38" fmla="*/ 30 w 183"/>
                <a:gd name="T39" fmla="*/ 32 h 154"/>
                <a:gd name="T40" fmla="*/ 57 w 183"/>
                <a:gd name="T41" fmla="*/ 17 h 154"/>
                <a:gd name="T42" fmla="*/ 89 w 183"/>
                <a:gd name="T43" fmla="*/ 6 h 154"/>
                <a:gd name="T44" fmla="*/ 118 w 183"/>
                <a:gd name="T45" fmla="*/ 0 h 154"/>
                <a:gd name="T46" fmla="*/ 148 w 183"/>
                <a:gd name="T47" fmla="*/ 3 h 154"/>
                <a:gd name="T48" fmla="*/ 170 w 183"/>
                <a:gd name="T49" fmla="*/ 14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83" h="154">
                  <a:moveTo>
                    <a:pt x="170" y="14"/>
                  </a:moveTo>
                  <a:lnTo>
                    <a:pt x="177" y="23"/>
                  </a:lnTo>
                  <a:lnTo>
                    <a:pt x="183" y="28"/>
                  </a:lnTo>
                  <a:lnTo>
                    <a:pt x="183" y="35"/>
                  </a:lnTo>
                  <a:lnTo>
                    <a:pt x="183" y="41"/>
                  </a:lnTo>
                  <a:lnTo>
                    <a:pt x="177" y="49"/>
                  </a:lnTo>
                  <a:lnTo>
                    <a:pt x="170" y="60"/>
                  </a:lnTo>
                  <a:lnTo>
                    <a:pt x="159" y="79"/>
                  </a:lnTo>
                  <a:lnTo>
                    <a:pt x="148" y="108"/>
                  </a:lnTo>
                  <a:lnTo>
                    <a:pt x="132" y="128"/>
                  </a:lnTo>
                  <a:lnTo>
                    <a:pt x="118" y="146"/>
                  </a:lnTo>
                  <a:lnTo>
                    <a:pt x="100" y="154"/>
                  </a:lnTo>
                  <a:lnTo>
                    <a:pt x="83" y="154"/>
                  </a:lnTo>
                  <a:lnTo>
                    <a:pt x="62" y="152"/>
                  </a:lnTo>
                  <a:lnTo>
                    <a:pt x="45" y="140"/>
                  </a:lnTo>
                  <a:lnTo>
                    <a:pt x="27" y="119"/>
                  </a:lnTo>
                  <a:lnTo>
                    <a:pt x="10" y="96"/>
                  </a:lnTo>
                  <a:lnTo>
                    <a:pt x="0" y="73"/>
                  </a:lnTo>
                  <a:lnTo>
                    <a:pt x="10" y="52"/>
                  </a:lnTo>
                  <a:lnTo>
                    <a:pt x="30" y="32"/>
                  </a:lnTo>
                  <a:lnTo>
                    <a:pt x="57" y="17"/>
                  </a:lnTo>
                  <a:lnTo>
                    <a:pt x="89" y="6"/>
                  </a:lnTo>
                  <a:lnTo>
                    <a:pt x="118" y="0"/>
                  </a:lnTo>
                  <a:lnTo>
                    <a:pt x="148" y="3"/>
                  </a:lnTo>
                  <a:lnTo>
                    <a:pt x="170" y="14"/>
                  </a:lnTo>
                  <a:close/>
                </a:path>
              </a:pathLst>
            </a:custGeom>
            <a:solidFill>
              <a:srgbClr val="FF858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13"/>
            <p:cNvSpPr>
              <a:spLocks/>
            </p:cNvSpPr>
            <p:nvPr/>
          </p:nvSpPr>
          <p:spPr bwMode="auto">
            <a:xfrm>
              <a:off x="4194" y="2976"/>
              <a:ext cx="51" cy="44"/>
            </a:xfrm>
            <a:custGeom>
              <a:avLst/>
              <a:gdLst>
                <a:gd name="T0" fmla="*/ 142 w 152"/>
                <a:gd name="T1" fmla="*/ 11 h 131"/>
                <a:gd name="T2" fmla="*/ 148 w 152"/>
                <a:gd name="T3" fmla="*/ 19 h 131"/>
                <a:gd name="T4" fmla="*/ 152 w 152"/>
                <a:gd name="T5" fmla="*/ 23 h 131"/>
                <a:gd name="T6" fmla="*/ 152 w 152"/>
                <a:gd name="T7" fmla="*/ 29 h 131"/>
                <a:gd name="T8" fmla="*/ 152 w 152"/>
                <a:gd name="T9" fmla="*/ 32 h 131"/>
                <a:gd name="T10" fmla="*/ 148 w 152"/>
                <a:gd name="T11" fmla="*/ 40 h 131"/>
                <a:gd name="T12" fmla="*/ 142 w 152"/>
                <a:gd name="T13" fmla="*/ 49 h 131"/>
                <a:gd name="T14" fmla="*/ 131 w 152"/>
                <a:gd name="T15" fmla="*/ 64 h 131"/>
                <a:gd name="T16" fmla="*/ 120 w 152"/>
                <a:gd name="T17" fmla="*/ 87 h 131"/>
                <a:gd name="T18" fmla="*/ 107 w 152"/>
                <a:gd name="T19" fmla="*/ 108 h 131"/>
                <a:gd name="T20" fmla="*/ 96 w 152"/>
                <a:gd name="T21" fmla="*/ 122 h 131"/>
                <a:gd name="T22" fmla="*/ 81 w 152"/>
                <a:gd name="T23" fmla="*/ 131 h 131"/>
                <a:gd name="T24" fmla="*/ 67 w 152"/>
                <a:gd name="T25" fmla="*/ 131 h 131"/>
                <a:gd name="T26" fmla="*/ 53 w 152"/>
                <a:gd name="T27" fmla="*/ 127 h 131"/>
                <a:gd name="T28" fmla="*/ 35 w 152"/>
                <a:gd name="T29" fmla="*/ 116 h 131"/>
                <a:gd name="T30" fmla="*/ 21 w 152"/>
                <a:gd name="T31" fmla="*/ 102 h 131"/>
                <a:gd name="T32" fmla="*/ 5 w 152"/>
                <a:gd name="T33" fmla="*/ 81 h 131"/>
                <a:gd name="T34" fmla="*/ 0 w 152"/>
                <a:gd name="T35" fmla="*/ 64 h 131"/>
                <a:gd name="T36" fmla="*/ 5 w 152"/>
                <a:gd name="T37" fmla="*/ 46 h 131"/>
                <a:gd name="T38" fmla="*/ 23 w 152"/>
                <a:gd name="T39" fmla="*/ 29 h 131"/>
                <a:gd name="T40" fmla="*/ 46 w 152"/>
                <a:gd name="T41" fmla="*/ 14 h 131"/>
                <a:gd name="T42" fmla="*/ 72 w 152"/>
                <a:gd name="T43" fmla="*/ 5 h 131"/>
                <a:gd name="T44" fmla="*/ 99 w 152"/>
                <a:gd name="T45" fmla="*/ 0 h 131"/>
                <a:gd name="T46" fmla="*/ 123 w 152"/>
                <a:gd name="T47" fmla="*/ 2 h 131"/>
                <a:gd name="T48" fmla="*/ 142 w 152"/>
                <a:gd name="T49" fmla="*/ 11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52" h="131">
                  <a:moveTo>
                    <a:pt x="142" y="11"/>
                  </a:moveTo>
                  <a:lnTo>
                    <a:pt x="148" y="19"/>
                  </a:lnTo>
                  <a:lnTo>
                    <a:pt x="152" y="23"/>
                  </a:lnTo>
                  <a:lnTo>
                    <a:pt x="152" y="29"/>
                  </a:lnTo>
                  <a:lnTo>
                    <a:pt x="152" y="32"/>
                  </a:lnTo>
                  <a:lnTo>
                    <a:pt x="148" y="40"/>
                  </a:lnTo>
                  <a:lnTo>
                    <a:pt x="142" y="49"/>
                  </a:lnTo>
                  <a:lnTo>
                    <a:pt x="131" y="64"/>
                  </a:lnTo>
                  <a:lnTo>
                    <a:pt x="120" y="87"/>
                  </a:lnTo>
                  <a:lnTo>
                    <a:pt x="107" y="108"/>
                  </a:lnTo>
                  <a:lnTo>
                    <a:pt x="96" y="122"/>
                  </a:lnTo>
                  <a:lnTo>
                    <a:pt x="81" y="131"/>
                  </a:lnTo>
                  <a:lnTo>
                    <a:pt x="67" y="131"/>
                  </a:lnTo>
                  <a:lnTo>
                    <a:pt x="53" y="127"/>
                  </a:lnTo>
                  <a:lnTo>
                    <a:pt x="35" y="116"/>
                  </a:lnTo>
                  <a:lnTo>
                    <a:pt x="21" y="102"/>
                  </a:lnTo>
                  <a:lnTo>
                    <a:pt x="5" y="81"/>
                  </a:lnTo>
                  <a:lnTo>
                    <a:pt x="0" y="64"/>
                  </a:lnTo>
                  <a:lnTo>
                    <a:pt x="5" y="46"/>
                  </a:lnTo>
                  <a:lnTo>
                    <a:pt x="23" y="29"/>
                  </a:lnTo>
                  <a:lnTo>
                    <a:pt x="46" y="14"/>
                  </a:lnTo>
                  <a:lnTo>
                    <a:pt x="72" y="5"/>
                  </a:lnTo>
                  <a:lnTo>
                    <a:pt x="99" y="0"/>
                  </a:lnTo>
                  <a:lnTo>
                    <a:pt x="123" y="2"/>
                  </a:lnTo>
                  <a:lnTo>
                    <a:pt x="142" y="11"/>
                  </a:lnTo>
                  <a:close/>
                </a:path>
              </a:pathLst>
            </a:custGeom>
            <a:solidFill>
              <a:srgbClr val="FF91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14"/>
            <p:cNvSpPr>
              <a:spLocks/>
            </p:cNvSpPr>
            <p:nvPr/>
          </p:nvSpPr>
          <p:spPr bwMode="auto">
            <a:xfrm>
              <a:off x="4200" y="2978"/>
              <a:ext cx="43" cy="36"/>
            </a:xfrm>
            <a:custGeom>
              <a:avLst/>
              <a:gdLst>
                <a:gd name="T0" fmla="*/ 124 w 130"/>
                <a:gd name="T1" fmla="*/ 11 h 108"/>
                <a:gd name="T2" fmla="*/ 127 w 130"/>
                <a:gd name="T3" fmla="*/ 18 h 108"/>
                <a:gd name="T4" fmla="*/ 130 w 130"/>
                <a:gd name="T5" fmla="*/ 21 h 108"/>
                <a:gd name="T6" fmla="*/ 130 w 130"/>
                <a:gd name="T7" fmla="*/ 27 h 108"/>
                <a:gd name="T8" fmla="*/ 130 w 130"/>
                <a:gd name="T9" fmla="*/ 30 h 108"/>
                <a:gd name="T10" fmla="*/ 127 w 130"/>
                <a:gd name="T11" fmla="*/ 35 h 108"/>
                <a:gd name="T12" fmla="*/ 122 w 130"/>
                <a:gd name="T13" fmla="*/ 44 h 108"/>
                <a:gd name="T14" fmla="*/ 113 w 130"/>
                <a:gd name="T15" fmla="*/ 59 h 108"/>
                <a:gd name="T16" fmla="*/ 102 w 130"/>
                <a:gd name="T17" fmla="*/ 76 h 108"/>
                <a:gd name="T18" fmla="*/ 92 w 130"/>
                <a:gd name="T19" fmla="*/ 91 h 108"/>
                <a:gd name="T20" fmla="*/ 81 w 130"/>
                <a:gd name="T21" fmla="*/ 103 h 108"/>
                <a:gd name="T22" fmla="*/ 70 w 130"/>
                <a:gd name="T23" fmla="*/ 108 h 108"/>
                <a:gd name="T24" fmla="*/ 57 w 130"/>
                <a:gd name="T25" fmla="*/ 108 h 108"/>
                <a:gd name="T26" fmla="*/ 43 w 130"/>
                <a:gd name="T27" fmla="*/ 108 h 108"/>
                <a:gd name="T28" fmla="*/ 28 w 130"/>
                <a:gd name="T29" fmla="*/ 100 h 108"/>
                <a:gd name="T30" fmla="*/ 17 w 130"/>
                <a:gd name="T31" fmla="*/ 89 h 108"/>
                <a:gd name="T32" fmla="*/ 5 w 130"/>
                <a:gd name="T33" fmla="*/ 70 h 108"/>
                <a:gd name="T34" fmla="*/ 0 w 130"/>
                <a:gd name="T35" fmla="*/ 56 h 108"/>
                <a:gd name="T36" fmla="*/ 5 w 130"/>
                <a:gd name="T37" fmla="*/ 38 h 108"/>
                <a:gd name="T38" fmla="*/ 19 w 130"/>
                <a:gd name="T39" fmla="*/ 27 h 108"/>
                <a:gd name="T40" fmla="*/ 38 w 130"/>
                <a:gd name="T41" fmla="*/ 11 h 108"/>
                <a:gd name="T42" fmla="*/ 60 w 130"/>
                <a:gd name="T43" fmla="*/ 6 h 108"/>
                <a:gd name="T44" fmla="*/ 84 w 130"/>
                <a:gd name="T45" fmla="*/ 0 h 108"/>
                <a:gd name="T46" fmla="*/ 108 w 130"/>
                <a:gd name="T47" fmla="*/ 3 h 108"/>
                <a:gd name="T48" fmla="*/ 124 w 130"/>
                <a:gd name="T49" fmla="*/ 11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0" h="108">
                  <a:moveTo>
                    <a:pt x="124" y="11"/>
                  </a:moveTo>
                  <a:lnTo>
                    <a:pt x="127" y="18"/>
                  </a:lnTo>
                  <a:lnTo>
                    <a:pt x="130" y="21"/>
                  </a:lnTo>
                  <a:lnTo>
                    <a:pt x="130" y="27"/>
                  </a:lnTo>
                  <a:lnTo>
                    <a:pt x="130" y="30"/>
                  </a:lnTo>
                  <a:lnTo>
                    <a:pt x="127" y="35"/>
                  </a:lnTo>
                  <a:lnTo>
                    <a:pt x="122" y="44"/>
                  </a:lnTo>
                  <a:lnTo>
                    <a:pt x="113" y="59"/>
                  </a:lnTo>
                  <a:lnTo>
                    <a:pt x="102" y="76"/>
                  </a:lnTo>
                  <a:lnTo>
                    <a:pt x="92" y="91"/>
                  </a:lnTo>
                  <a:lnTo>
                    <a:pt x="81" y="103"/>
                  </a:lnTo>
                  <a:lnTo>
                    <a:pt x="70" y="108"/>
                  </a:lnTo>
                  <a:lnTo>
                    <a:pt x="57" y="108"/>
                  </a:lnTo>
                  <a:lnTo>
                    <a:pt x="43" y="108"/>
                  </a:lnTo>
                  <a:lnTo>
                    <a:pt x="28" y="100"/>
                  </a:lnTo>
                  <a:lnTo>
                    <a:pt x="17" y="89"/>
                  </a:lnTo>
                  <a:lnTo>
                    <a:pt x="5" y="70"/>
                  </a:lnTo>
                  <a:lnTo>
                    <a:pt x="0" y="56"/>
                  </a:lnTo>
                  <a:lnTo>
                    <a:pt x="5" y="38"/>
                  </a:lnTo>
                  <a:lnTo>
                    <a:pt x="19" y="27"/>
                  </a:lnTo>
                  <a:lnTo>
                    <a:pt x="38" y="11"/>
                  </a:lnTo>
                  <a:lnTo>
                    <a:pt x="60" y="6"/>
                  </a:lnTo>
                  <a:lnTo>
                    <a:pt x="84" y="0"/>
                  </a:lnTo>
                  <a:lnTo>
                    <a:pt x="108" y="3"/>
                  </a:lnTo>
                  <a:lnTo>
                    <a:pt x="124" y="11"/>
                  </a:lnTo>
                  <a:close/>
                </a:path>
              </a:pathLst>
            </a:custGeom>
            <a:solidFill>
              <a:srgbClr val="FF9E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15"/>
            <p:cNvSpPr>
              <a:spLocks/>
            </p:cNvSpPr>
            <p:nvPr/>
          </p:nvSpPr>
          <p:spPr bwMode="auto">
            <a:xfrm>
              <a:off x="4206" y="2980"/>
              <a:ext cx="35" cy="29"/>
            </a:xfrm>
            <a:custGeom>
              <a:avLst/>
              <a:gdLst>
                <a:gd name="T0" fmla="*/ 102 w 107"/>
                <a:gd name="T1" fmla="*/ 5 h 88"/>
                <a:gd name="T2" fmla="*/ 105 w 107"/>
                <a:gd name="T3" fmla="*/ 12 h 88"/>
                <a:gd name="T4" fmla="*/ 107 w 107"/>
                <a:gd name="T5" fmla="*/ 18 h 88"/>
                <a:gd name="T6" fmla="*/ 107 w 107"/>
                <a:gd name="T7" fmla="*/ 21 h 88"/>
                <a:gd name="T8" fmla="*/ 105 w 107"/>
                <a:gd name="T9" fmla="*/ 24 h 88"/>
                <a:gd name="T10" fmla="*/ 102 w 107"/>
                <a:gd name="T11" fmla="*/ 29 h 88"/>
                <a:gd name="T12" fmla="*/ 99 w 107"/>
                <a:gd name="T13" fmla="*/ 38 h 88"/>
                <a:gd name="T14" fmla="*/ 93 w 107"/>
                <a:gd name="T15" fmla="*/ 50 h 88"/>
                <a:gd name="T16" fmla="*/ 85 w 107"/>
                <a:gd name="T17" fmla="*/ 64 h 88"/>
                <a:gd name="T18" fmla="*/ 75 w 107"/>
                <a:gd name="T19" fmla="*/ 76 h 88"/>
                <a:gd name="T20" fmla="*/ 67 w 107"/>
                <a:gd name="T21" fmla="*/ 85 h 88"/>
                <a:gd name="T22" fmla="*/ 56 w 107"/>
                <a:gd name="T23" fmla="*/ 88 h 88"/>
                <a:gd name="T24" fmla="*/ 46 w 107"/>
                <a:gd name="T25" fmla="*/ 88 h 88"/>
                <a:gd name="T26" fmla="*/ 35 w 107"/>
                <a:gd name="T27" fmla="*/ 85 h 88"/>
                <a:gd name="T28" fmla="*/ 26 w 107"/>
                <a:gd name="T29" fmla="*/ 78 h 88"/>
                <a:gd name="T30" fmla="*/ 15 w 107"/>
                <a:gd name="T31" fmla="*/ 67 h 88"/>
                <a:gd name="T32" fmla="*/ 5 w 107"/>
                <a:gd name="T33" fmla="*/ 53 h 88"/>
                <a:gd name="T34" fmla="*/ 0 w 107"/>
                <a:gd name="T35" fmla="*/ 43 h 88"/>
                <a:gd name="T36" fmla="*/ 5 w 107"/>
                <a:gd name="T37" fmla="*/ 32 h 88"/>
                <a:gd name="T38" fmla="*/ 18 w 107"/>
                <a:gd name="T39" fmla="*/ 24 h 88"/>
                <a:gd name="T40" fmla="*/ 32 w 107"/>
                <a:gd name="T41" fmla="*/ 12 h 88"/>
                <a:gd name="T42" fmla="*/ 53 w 107"/>
                <a:gd name="T43" fmla="*/ 5 h 88"/>
                <a:gd name="T44" fmla="*/ 70 w 107"/>
                <a:gd name="T45" fmla="*/ 0 h 88"/>
                <a:gd name="T46" fmla="*/ 88 w 107"/>
                <a:gd name="T47" fmla="*/ 0 h 88"/>
                <a:gd name="T48" fmla="*/ 102 w 107"/>
                <a:gd name="T49" fmla="*/ 5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7" h="88">
                  <a:moveTo>
                    <a:pt x="102" y="5"/>
                  </a:moveTo>
                  <a:lnTo>
                    <a:pt x="105" y="12"/>
                  </a:lnTo>
                  <a:lnTo>
                    <a:pt x="107" y="18"/>
                  </a:lnTo>
                  <a:lnTo>
                    <a:pt x="107" y="21"/>
                  </a:lnTo>
                  <a:lnTo>
                    <a:pt x="105" y="24"/>
                  </a:lnTo>
                  <a:lnTo>
                    <a:pt x="102" y="29"/>
                  </a:lnTo>
                  <a:lnTo>
                    <a:pt x="99" y="38"/>
                  </a:lnTo>
                  <a:lnTo>
                    <a:pt x="93" y="50"/>
                  </a:lnTo>
                  <a:lnTo>
                    <a:pt x="85" y="64"/>
                  </a:lnTo>
                  <a:lnTo>
                    <a:pt x="75" y="76"/>
                  </a:lnTo>
                  <a:lnTo>
                    <a:pt x="67" y="85"/>
                  </a:lnTo>
                  <a:lnTo>
                    <a:pt x="56" y="88"/>
                  </a:lnTo>
                  <a:lnTo>
                    <a:pt x="46" y="88"/>
                  </a:lnTo>
                  <a:lnTo>
                    <a:pt x="35" y="85"/>
                  </a:lnTo>
                  <a:lnTo>
                    <a:pt x="26" y="78"/>
                  </a:lnTo>
                  <a:lnTo>
                    <a:pt x="15" y="67"/>
                  </a:lnTo>
                  <a:lnTo>
                    <a:pt x="5" y="53"/>
                  </a:lnTo>
                  <a:lnTo>
                    <a:pt x="0" y="43"/>
                  </a:lnTo>
                  <a:lnTo>
                    <a:pt x="5" y="32"/>
                  </a:lnTo>
                  <a:lnTo>
                    <a:pt x="18" y="24"/>
                  </a:lnTo>
                  <a:lnTo>
                    <a:pt x="32" y="12"/>
                  </a:lnTo>
                  <a:lnTo>
                    <a:pt x="53" y="5"/>
                  </a:lnTo>
                  <a:lnTo>
                    <a:pt x="70" y="0"/>
                  </a:lnTo>
                  <a:lnTo>
                    <a:pt x="88" y="0"/>
                  </a:lnTo>
                  <a:lnTo>
                    <a:pt x="102" y="5"/>
                  </a:lnTo>
                  <a:close/>
                </a:path>
              </a:pathLst>
            </a:custGeom>
            <a:solidFill>
              <a:srgbClr val="FFAB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216"/>
            <p:cNvSpPr>
              <a:spLocks/>
            </p:cNvSpPr>
            <p:nvPr/>
          </p:nvSpPr>
          <p:spPr bwMode="auto">
            <a:xfrm>
              <a:off x="4212" y="2982"/>
              <a:ext cx="28" cy="21"/>
            </a:xfrm>
            <a:custGeom>
              <a:avLst/>
              <a:gdLst>
                <a:gd name="T0" fmla="*/ 78 w 84"/>
                <a:gd name="T1" fmla="*/ 4 h 62"/>
                <a:gd name="T2" fmla="*/ 81 w 84"/>
                <a:gd name="T3" fmla="*/ 10 h 62"/>
                <a:gd name="T4" fmla="*/ 84 w 84"/>
                <a:gd name="T5" fmla="*/ 16 h 62"/>
                <a:gd name="T6" fmla="*/ 84 w 84"/>
                <a:gd name="T7" fmla="*/ 18 h 62"/>
                <a:gd name="T8" fmla="*/ 84 w 84"/>
                <a:gd name="T9" fmla="*/ 21 h 62"/>
                <a:gd name="T10" fmla="*/ 81 w 84"/>
                <a:gd name="T11" fmla="*/ 24 h 62"/>
                <a:gd name="T12" fmla="*/ 78 w 84"/>
                <a:gd name="T13" fmla="*/ 30 h 62"/>
                <a:gd name="T14" fmla="*/ 73 w 84"/>
                <a:gd name="T15" fmla="*/ 35 h 62"/>
                <a:gd name="T16" fmla="*/ 67 w 84"/>
                <a:gd name="T17" fmla="*/ 45 h 62"/>
                <a:gd name="T18" fmla="*/ 57 w 84"/>
                <a:gd name="T19" fmla="*/ 54 h 62"/>
                <a:gd name="T20" fmla="*/ 52 w 84"/>
                <a:gd name="T21" fmla="*/ 59 h 62"/>
                <a:gd name="T22" fmla="*/ 43 w 84"/>
                <a:gd name="T23" fmla="*/ 62 h 62"/>
                <a:gd name="T24" fmla="*/ 35 w 84"/>
                <a:gd name="T25" fmla="*/ 62 h 62"/>
                <a:gd name="T26" fmla="*/ 25 w 84"/>
                <a:gd name="T27" fmla="*/ 62 h 62"/>
                <a:gd name="T28" fmla="*/ 17 w 84"/>
                <a:gd name="T29" fmla="*/ 56 h 62"/>
                <a:gd name="T30" fmla="*/ 8 w 84"/>
                <a:gd name="T31" fmla="*/ 48 h 62"/>
                <a:gd name="T32" fmla="*/ 3 w 84"/>
                <a:gd name="T33" fmla="*/ 39 h 62"/>
                <a:gd name="T34" fmla="*/ 0 w 84"/>
                <a:gd name="T35" fmla="*/ 32 h 62"/>
                <a:gd name="T36" fmla="*/ 5 w 84"/>
                <a:gd name="T37" fmla="*/ 24 h 62"/>
                <a:gd name="T38" fmla="*/ 14 w 84"/>
                <a:gd name="T39" fmla="*/ 16 h 62"/>
                <a:gd name="T40" fmla="*/ 25 w 84"/>
                <a:gd name="T41" fmla="*/ 10 h 62"/>
                <a:gd name="T42" fmla="*/ 40 w 84"/>
                <a:gd name="T43" fmla="*/ 4 h 62"/>
                <a:gd name="T44" fmla="*/ 54 w 84"/>
                <a:gd name="T45" fmla="*/ 0 h 62"/>
                <a:gd name="T46" fmla="*/ 67 w 84"/>
                <a:gd name="T47" fmla="*/ 0 h 62"/>
                <a:gd name="T48" fmla="*/ 78 w 84"/>
                <a:gd name="T49" fmla="*/ 4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84" h="62">
                  <a:moveTo>
                    <a:pt x="78" y="4"/>
                  </a:moveTo>
                  <a:lnTo>
                    <a:pt x="81" y="10"/>
                  </a:lnTo>
                  <a:lnTo>
                    <a:pt x="84" y="16"/>
                  </a:lnTo>
                  <a:lnTo>
                    <a:pt x="84" y="18"/>
                  </a:lnTo>
                  <a:lnTo>
                    <a:pt x="84" y="21"/>
                  </a:lnTo>
                  <a:lnTo>
                    <a:pt x="81" y="24"/>
                  </a:lnTo>
                  <a:lnTo>
                    <a:pt x="78" y="30"/>
                  </a:lnTo>
                  <a:lnTo>
                    <a:pt x="73" y="35"/>
                  </a:lnTo>
                  <a:lnTo>
                    <a:pt x="67" y="45"/>
                  </a:lnTo>
                  <a:lnTo>
                    <a:pt x="57" y="54"/>
                  </a:lnTo>
                  <a:lnTo>
                    <a:pt x="52" y="59"/>
                  </a:lnTo>
                  <a:lnTo>
                    <a:pt x="43" y="62"/>
                  </a:lnTo>
                  <a:lnTo>
                    <a:pt x="35" y="62"/>
                  </a:lnTo>
                  <a:lnTo>
                    <a:pt x="25" y="62"/>
                  </a:lnTo>
                  <a:lnTo>
                    <a:pt x="17" y="56"/>
                  </a:lnTo>
                  <a:lnTo>
                    <a:pt x="8" y="48"/>
                  </a:lnTo>
                  <a:lnTo>
                    <a:pt x="3" y="39"/>
                  </a:lnTo>
                  <a:lnTo>
                    <a:pt x="0" y="32"/>
                  </a:lnTo>
                  <a:lnTo>
                    <a:pt x="5" y="24"/>
                  </a:lnTo>
                  <a:lnTo>
                    <a:pt x="14" y="16"/>
                  </a:lnTo>
                  <a:lnTo>
                    <a:pt x="25" y="10"/>
                  </a:lnTo>
                  <a:lnTo>
                    <a:pt x="40" y="4"/>
                  </a:lnTo>
                  <a:lnTo>
                    <a:pt x="54" y="0"/>
                  </a:lnTo>
                  <a:lnTo>
                    <a:pt x="67" y="0"/>
                  </a:lnTo>
                  <a:lnTo>
                    <a:pt x="78" y="4"/>
                  </a:lnTo>
                  <a:close/>
                </a:path>
              </a:pathLst>
            </a:custGeom>
            <a:solidFill>
              <a:srgbClr val="FFB5B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217"/>
            <p:cNvSpPr>
              <a:spLocks/>
            </p:cNvSpPr>
            <p:nvPr/>
          </p:nvSpPr>
          <p:spPr bwMode="auto">
            <a:xfrm>
              <a:off x="4218" y="2985"/>
              <a:ext cx="20" cy="13"/>
            </a:xfrm>
            <a:custGeom>
              <a:avLst/>
              <a:gdLst>
                <a:gd name="T0" fmla="*/ 59 w 59"/>
                <a:gd name="T1" fmla="*/ 3 h 41"/>
                <a:gd name="T2" fmla="*/ 59 w 59"/>
                <a:gd name="T3" fmla="*/ 9 h 41"/>
                <a:gd name="T4" fmla="*/ 59 w 59"/>
                <a:gd name="T5" fmla="*/ 11 h 41"/>
                <a:gd name="T6" fmla="*/ 59 w 59"/>
                <a:gd name="T7" fmla="*/ 14 h 41"/>
                <a:gd name="T8" fmla="*/ 56 w 59"/>
                <a:gd name="T9" fmla="*/ 14 h 41"/>
                <a:gd name="T10" fmla="*/ 54 w 59"/>
                <a:gd name="T11" fmla="*/ 20 h 41"/>
                <a:gd name="T12" fmla="*/ 51 w 59"/>
                <a:gd name="T13" fmla="*/ 23 h 41"/>
                <a:gd name="T14" fmla="*/ 48 w 59"/>
                <a:gd name="T15" fmla="*/ 25 h 41"/>
                <a:gd name="T16" fmla="*/ 41 w 59"/>
                <a:gd name="T17" fmla="*/ 32 h 41"/>
                <a:gd name="T18" fmla="*/ 35 w 59"/>
                <a:gd name="T19" fmla="*/ 35 h 41"/>
                <a:gd name="T20" fmla="*/ 33 w 59"/>
                <a:gd name="T21" fmla="*/ 38 h 41"/>
                <a:gd name="T22" fmla="*/ 27 w 59"/>
                <a:gd name="T23" fmla="*/ 41 h 41"/>
                <a:gd name="T24" fmla="*/ 21 w 59"/>
                <a:gd name="T25" fmla="*/ 41 h 41"/>
                <a:gd name="T26" fmla="*/ 16 w 59"/>
                <a:gd name="T27" fmla="*/ 38 h 41"/>
                <a:gd name="T28" fmla="*/ 9 w 59"/>
                <a:gd name="T29" fmla="*/ 38 h 41"/>
                <a:gd name="T30" fmla="*/ 6 w 59"/>
                <a:gd name="T31" fmla="*/ 32 h 41"/>
                <a:gd name="T32" fmla="*/ 0 w 59"/>
                <a:gd name="T33" fmla="*/ 25 h 41"/>
                <a:gd name="T34" fmla="*/ 0 w 59"/>
                <a:gd name="T35" fmla="*/ 23 h 41"/>
                <a:gd name="T36" fmla="*/ 3 w 59"/>
                <a:gd name="T37" fmla="*/ 20 h 41"/>
                <a:gd name="T38" fmla="*/ 9 w 59"/>
                <a:gd name="T39" fmla="*/ 14 h 41"/>
                <a:gd name="T40" fmla="*/ 19 w 59"/>
                <a:gd name="T41" fmla="*/ 9 h 41"/>
                <a:gd name="T42" fmla="*/ 27 w 59"/>
                <a:gd name="T43" fmla="*/ 3 h 41"/>
                <a:gd name="T44" fmla="*/ 38 w 59"/>
                <a:gd name="T45" fmla="*/ 0 h 41"/>
                <a:gd name="T46" fmla="*/ 51 w 59"/>
                <a:gd name="T47" fmla="*/ 0 h 41"/>
                <a:gd name="T48" fmla="*/ 59 w 59"/>
                <a:gd name="T49" fmla="*/ 3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9" h="41">
                  <a:moveTo>
                    <a:pt x="59" y="3"/>
                  </a:moveTo>
                  <a:lnTo>
                    <a:pt x="59" y="9"/>
                  </a:lnTo>
                  <a:lnTo>
                    <a:pt x="59" y="11"/>
                  </a:lnTo>
                  <a:lnTo>
                    <a:pt x="59" y="14"/>
                  </a:lnTo>
                  <a:lnTo>
                    <a:pt x="56" y="14"/>
                  </a:lnTo>
                  <a:lnTo>
                    <a:pt x="54" y="20"/>
                  </a:lnTo>
                  <a:lnTo>
                    <a:pt x="51" y="23"/>
                  </a:lnTo>
                  <a:lnTo>
                    <a:pt x="48" y="25"/>
                  </a:lnTo>
                  <a:lnTo>
                    <a:pt x="41" y="32"/>
                  </a:lnTo>
                  <a:lnTo>
                    <a:pt x="35" y="35"/>
                  </a:lnTo>
                  <a:lnTo>
                    <a:pt x="33" y="38"/>
                  </a:lnTo>
                  <a:lnTo>
                    <a:pt x="27" y="41"/>
                  </a:lnTo>
                  <a:lnTo>
                    <a:pt x="21" y="41"/>
                  </a:lnTo>
                  <a:lnTo>
                    <a:pt x="16" y="38"/>
                  </a:lnTo>
                  <a:lnTo>
                    <a:pt x="9" y="38"/>
                  </a:lnTo>
                  <a:lnTo>
                    <a:pt x="6" y="32"/>
                  </a:lnTo>
                  <a:lnTo>
                    <a:pt x="0" y="25"/>
                  </a:lnTo>
                  <a:lnTo>
                    <a:pt x="0" y="23"/>
                  </a:lnTo>
                  <a:lnTo>
                    <a:pt x="3" y="20"/>
                  </a:lnTo>
                  <a:lnTo>
                    <a:pt x="9" y="14"/>
                  </a:lnTo>
                  <a:lnTo>
                    <a:pt x="19" y="9"/>
                  </a:lnTo>
                  <a:lnTo>
                    <a:pt x="27" y="3"/>
                  </a:lnTo>
                  <a:lnTo>
                    <a:pt x="38" y="0"/>
                  </a:lnTo>
                  <a:lnTo>
                    <a:pt x="51" y="0"/>
                  </a:lnTo>
                  <a:lnTo>
                    <a:pt x="59" y="3"/>
                  </a:lnTo>
                  <a:close/>
                </a:path>
              </a:pathLst>
            </a:custGeom>
            <a:solidFill>
              <a:srgbClr val="FF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218"/>
            <p:cNvSpPr>
              <a:spLocks/>
            </p:cNvSpPr>
            <p:nvPr/>
          </p:nvSpPr>
          <p:spPr bwMode="auto">
            <a:xfrm>
              <a:off x="4224" y="2988"/>
              <a:ext cx="12" cy="5"/>
            </a:xfrm>
            <a:custGeom>
              <a:avLst/>
              <a:gdLst>
                <a:gd name="T0" fmla="*/ 35 w 35"/>
                <a:gd name="T1" fmla="*/ 0 h 16"/>
                <a:gd name="T2" fmla="*/ 32 w 35"/>
                <a:gd name="T3" fmla="*/ 5 h 16"/>
                <a:gd name="T4" fmla="*/ 29 w 35"/>
                <a:gd name="T5" fmla="*/ 11 h 16"/>
                <a:gd name="T6" fmla="*/ 26 w 35"/>
                <a:gd name="T7" fmla="*/ 14 h 16"/>
                <a:gd name="T8" fmla="*/ 19 w 35"/>
                <a:gd name="T9" fmla="*/ 16 h 16"/>
                <a:gd name="T10" fmla="*/ 14 w 35"/>
                <a:gd name="T11" fmla="*/ 16 h 16"/>
                <a:gd name="T12" fmla="*/ 11 w 35"/>
                <a:gd name="T13" fmla="*/ 16 h 16"/>
                <a:gd name="T14" fmla="*/ 5 w 35"/>
                <a:gd name="T15" fmla="*/ 14 h 16"/>
                <a:gd name="T16" fmla="*/ 0 w 35"/>
                <a:gd name="T17" fmla="*/ 11 h 16"/>
                <a:gd name="T18" fmla="*/ 2 w 35"/>
                <a:gd name="T19" fmla="*/ 8 h 16"/>
                <a:gd name="T20" fmla="*/ 5 w 35"/>
                <a:gd name="T21" fmla="*/ 5 h 16"/>
                <a:gd name="T22" fmla="*/ 11 w 35"/>
                <a:gd name="T23" fmla="*/ 2 h 16"/>
                <a:gd name="T24" fmla="*/ 14 w 35"/>
                <a:gd name="T25" fmla="*/ 2 h 16"/>
                <a:gd name="T26" fmla="*/ 22 w 35"/>
                <a:gd name="T27" fmla="*/ 0 h 16"/>
                <a:gd name="T28" fmla="*/ 29 w 35"/>
                <a:gd name="T29" fmla="*/ 0 h 16"/>
                <a:gd name="T30" fmla="*/ 35 w 35"/>
                <a:gd name="T31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5" h="16">
                  <a:moveTo>
                    <a:pt x="35" y="0"/>
                  </a:moveTo>
                  <a:lnTo>
                    <a:pt x="32" y="5"/>
                  </a:lnTo>
                  <a:lnTo>
                    <a:pt x="29" y="11"/>
                  </a:lnTo>
                  <a:lnTo>
                    <a:pt x="26" y="14"/>
                  </a:lnTo>
                  <a:lnTo>
                    <a:pt x="19" y="16"/>
                  </a:lnTo>
                  <a:lnTo>
                    <a:pt x="14" y="16"/>
                  </a:lnTo>
                  <a:lnTo>
                    <a:pt x="11" y="16"/>
                  </a:lnTo>
                  <a:lnTo>
                    <a:pt x="5" y="14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5"/>
                  </a:lnTo>
                  <a:lnTo>
                    <a:pt x="11" y="2"/>
                  </a:lnTo>
                  <a:lnTo>
                    <a:pt x="14" y="2"/>
                  </a:lnTo>
                  <a:lnTo>
                    <a:pt x="22" y="0"/>
                  </a:lnTo>
                  <a:lnTo>
                    <a:pt x="29" y="0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FFCFC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219"/>
            <p:cNvSpPr>
              <a:spLocks/>
            </p:cNvSpPr>
            <p:nvPr/>
          </p:nvSpPr>
          <p:spPr bwMode="auto">
            <a:xfrm>
              <a:off x="3882" y="1906"/>
              <a:ext cx="148" cy="153"/>
            </a:xfrm>
            <a:custGeom>
              <a:avLst/>
              <a:gdLst>
                <a:gd name="T0" fmla="*/ 37 w 444"/>
                <a:gd name="T1" fmla="*/ 216 h 458"/>
                <a:gd name="T2" fmla="*/ 67 w 444"/>
                <a:gd name="T3" fmla="*/ 280 h 458"/>
                <a:gd name="T4" fmla="*/ 102 w 444"/>
                <a:gd name="T5" fmla="*/ 338 h 458"/>
                <a:gd name="T6" fmla="*/ 140 w 444"/>
                <a:gd name="T7" fmla="*/ 384 h 458"/>
                <a:gd name="T8" fmla="*/ 180 w 444"/>
                <a:gd name="T9" fmla="*/ 419 h 458"/>
                <a:gd name="T10" fmla="*/ 218 w 444"/>
                <a:gd name="T11" fmla="*/ 443 h 458"/>
                <a:gd name="T12" fmla="*/ 259 w 444"/>
                <a:gd name="T13" fmla="*/ 458 h 458"/>
                <a:gd name="T14" fmla="*/ 294 w 444"/>
                <a:gd name="T15" fmla="*/ 458 h 458"/>
                <a:gd name="T16" fmla="*/ 329 w 444"/>
                <a:gd name="T17" fmla="*/ 446 h 458"/>
                <a:gd name="T18" fmla="*/ 361 w 444"/>
                <a:gd name="T19" fmla="*/ 432 h 458"/>
                <a:gd name="T20" fmla="*/ 393 w 444"/>
                <a:gd name="T21" fmla="*/ 419 h 458"/>
                <a:gd name="T22" fmla="*/ 420 w 444"/>
                <a:gd name="T23" fmla="*/ 413 h 458"/>
                <a:gd name="T24" fmla="*/ 437 w 444"/>
                <a:gd name="T25" fmla="*/ 396 h 458"/>
                <a:gd name="T26" fmla="*/ 444 w 444"/>
                <a:gd name="T27" fmla="*/ 370 h 458"/>
                <a:gd name="T28" fmla="*/ 434 w 444"/>
                <a:gd name="T29" fmla="*/ 324 h 458"/>
                <a:gd name="T30" fmla="*/ 406 w 444"/>
                <a:gd name="T31" fmla="*/ 251 h 458"/>
                <a:gd name="T32" fmla="*/ 353 w 444"/>
                <a:gd name="T33" fmla="*/ 146 h 458"/>
                <a:gd name="T34" fmla="*/ 297 w 444"/>
                <a:gd name="T35" fmla="*/ 52 h 458"/>
                <a:gd name="T36" fmla="*/ 262 w 444"/>
                <a:gd name="T37" fmla="*/ 5 h 458"/>
                <a:gd name="T38" fmla="*/ 242 w 444"/>
                <a:gd name="T39" fmla="*/ 0 h 458"/>
                <a:gd name="T40" fmla="*/ 229 w 444"/>
                <a:gd name="T41" fmla="*/ 17 h 458"/>
                <a:gd name="T42" fmla="*/ 218 w 444"/>
                <a:gd name="T43" fmla="*/ 46 h 458"/>
                <a:gd name="T44" fmla="*/ 204 w 444"/>
                <a:gd name="T45" fmla="*/ 73 h 458"/>
                <a:gd name="T46" fmla="*/ 178 w 444"/>
                <a:gd name="T47" fmla="*/ 90 h 458"/>
                <a:gd name="T48" fmla="*/ 137 w 444"/>
                <a:gd name="T49" fmla="*/ 78 h 458"/>
                <a:gd name="T50" fmla="*/ 87 w 444"/>
                <a:gd name="T51" fmla="*/ 54 h 458"/>
                <a:gd name="T52" fmla="*/ 49 w 444"/>
                <a:gd name="T53" fmla="*/ 40 h 458"/>
                <a:gd name="T54" fmla="*/ 22 w 444"/>
                <a:gd name="T55" fmla="*/ 40 h 458"/>
                <a:gd name="T56" fmla="*/ 5 w 444"/>
                <a:gd name="T57" fmla="*/ 49 h 458"/>
                <a:gd name="T58" fmla="*/ 0 w 444"/>
                <a:gd name="T59" fmla="*/ 73 h 458"/>
                <a:gd name="T60" fmla="*/ 2 w 444"/>
                <a:gd name="T61" fmla="*/ 108 h 458"/>
                <a:gd name="T62" fmla="*/ 16 w 444"/>
                <a:gd name="T63" fmla="*/ 157 h 458"/>
                <a:gd name="T64" fmla="*/ 37 w 444"/>
                <a:gd name="T65" fmla="*/ 216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44" h="458">
                  <a:moveTo>
                    <a:pt x="37" y="216"/>
                  </a:moveTo>
                  <a:lnTo>
                    <a:pt x="67" y="280"/>
                  </a:lnTo>
                  <a:lnTo>
                    <a:pt x="102" y="338"/>
                  </a:lnTo>
                  <a:lnTo>
                    <a:pt x="140" y="384"/>
                  </a:lnTo>
                  <a:lnTo>
                    <a:pt x="180" y="419"/>
                  </a:lnTo>
                  <a:lnTo>
                    <a:pt x="218" y="443"/>
                  </a:lnTo>
                  <a:lnTo>
                    <a:pt x="259" y="458"/>
                  </a:lnTo>
                  <a:lnTo>
                    <a:pt x="294" y="458"/>
                  </a:lnTo>
                  <a:lnTo>
                    <a:pt x="329" y="446"/>
                  </a:lnTo>
                  <a:lnTo>
                    <a:pt x="361" y="432"/>
                  </a:lnTo>
                  <a:lnTo>
                    <a:pt x="393" y="419"/>
                  </a:lnTo>
                  <a:lnTo>
                    <a:pt x="420" y="413"/>
                  </a:lnTo>
                  <a:lnTo>
                    <a:pt x="437" y="396"/>
                  </a:lnTo>
                  <a:lnTo>
                    <a:pt x="444" y="370"/>
                  </a:lnTo>
                  <a:lnTo>
                    <a:pt x="434" y="324"/>
                  </a:lnTo>
                  <a:lnTo>
                    <a:pt x="406" y="251"/>
                  </a:lnTo>
                  <a:lnTo>
                    <a:pt x="353" y="146"/>
                  </a:lnTo>
                  <a:lnTo>
                    <a:pt x="297" y="52"/>
                  </a:lnTo>
                  <a:lnTo>
                    <a:pt x="262" y="5"/>
                  </a:lnTo>
                  <a:lnTo>
                    <a:pt x="242" y="0"/>
                  </a:lnTo>
                  <a:lnTo>
                    <a:pt x="229" y="17"/>
                  </a:lnTo>
                  <a:lnTo>
                    <a:pt x="218" y="46"/>
                  </a:lnTo>
                  <a:lnTo>
                    <a:pt x="204" y="73"/>
                  </a:lnTo>
                  <a:lnTo>
                    <a:pt x="178" y="90"/>
                  </a:lnTo>
                  <a:lnTo>
                    <a:pt x="137" y="78"/>
                  </a:lnTo>
                  <a:lnTo>
                    <a:pt x="87" y="54"/>
                  </a:lnTo>
                  <a:lnTo>
                    <a:pt x="49" y="40"/>
                  </a:lnTo>
                  <a:lnTo>
                    <a:pt x="22" y="40"/>
                  </a:lnTo>
                  <a:lnTo>
                    <a:pt x="5" y="49"/>
                  </a:lnTo>
                  <a:lnTo>
                    <a:pt x="0" y="73"/>
                  </a:lnTo>
                  <a:lnTo>
                    <a:pt x="2" y="108"/>
                  </a:lnTo>
                  <a:lnTo>
                    <a:pt x="16" y="157"/>
                  </a:lnTo>
                  <a:lnTo>
                    <a:pt x="37" y="216"/>
                  </a:lnTo>
                  <a:close/>
                </a:path>
              </a:pathLst>
            </a:custGeom>
            <a:solidFill>
              <a:srgbClr val="808001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220"/>
            <p:cNvSpPr>
              <a:spLocks/>
            </p:cNvSpPr>
            <p:nvPr/>
          </p:nvSpPr>
          <p:spPr bwMode="auto">
            <a:xfrm>
              <a:off x="3895" y="1927"/>
              <a:ext cx="132" cy="128"/>
            </a:xfrm>
            <a:custGeom>
              <a:avLst/>
              <a:gdLst>
                <a:gd name="T0" fmla="*/ 30 w 397"/>
                <a:gd name="T1" fmla="*/ 182 h 385"/>
                <a:gd name="T2" fmla="*/ 55 w 397"/>
                <a:gd name="T3" fmla="*/ 237 h 385"/>
                <a:gd name="T4" fmla="*/ 85 w 397"/>
                <a:gd name="T5" fmla="*/ 283 h 385"/>
                <a:gd name="T6" fmla="*/ 117 w 397"/>
                <a:gd name="T7" fmla="*/ 321 h 385"/>
                <a:gd name="T8" fmla="*/ 152 w 397"/>
                <a:gd name="T9" fmla="*/ 350 h 385"/>
                <a:gd name="T10" fmla="*/ 187 w 397"/>
                <a:gd name="T11" fmla="*/ 374 h 385"/>
                <a:gd name="T12" fmla="*/ 222 w 397"/>
                <a:gd name="T13" fmla="*/ 385 h 385"/>
                <a:gd name="T14" fmla="*/ 254 w 397"/>
                <a:gd name="T15" fmla="*/ 385 h 385"/>
                <a:gd name="T16" fmla="*/ 286 w 397"/>
                <a:gd name="T17" fmla="*/ 377 h 385"/>
                <a:gd name="T18" fmla="*/ 319 w 397"/>
                <a:gd name="T19" fmla="*/ 369 h 385"/>
                <a:gd name="T20" fmla="*/ 351 w 397"/>
                <a:gd name="T21" fmla="*/ 360 h 385"/>
                <a:gd name="T22" fmla="*/ 375 w 397"/>
                <a:gd name="T23" fmla="*/ 353 h 385"/>
                <a:gd name="T24" fmla="*/ 392 w 397"/>
                <a:gd name="T25" fmla="*/ 339 h 385"/>
                <a:gd name="T26" fmla="*/ 397 w 397"/>
                <a:gd name="T27" fmla="*/ 312 h 385"/>
                <a:gd name="T28" fmla="*/ 389 w 397"/>
                <a:gd name="T29" fmla="*/ 269 h 385"/>
                <a:gd name="T30" fmla="*/ 362 w 397"/>
                <a:gd name="T31" fmla="*/ 207 h 385"/>
                <a:gd name="T32" fmla="*/ 316 w 397"/>
                <a:gd name="T33" fmla="*/ 118 h 385"/>
                <a:gd name="T34" fmla="*/ 270 w 397"/>
                <a:gd name="T35" fmla="*/ 42 h 385"/>
                <a:gd name="T36" fmla="*/ 240 w 397"/>
                <a:gd name="T37" fmla="*/ 7 h 385"/>
                <a:gd name="T38" fmla="*/ 222 w 397"/>
                <a:gd name="T39" fmla="*/ 0 h 385"/>
                <a:gd name="T40" fmla="*/ 211 w 397"/>
                <a:gd name="T41" fmla="*/ 15 h 385"/>
                <a:gd name="T42" fmla="*/ 199 w 397"/>
                <a:gd name="T43" fmla="*/ 39 h 385"/>
                <a:gd name="T44" fmla="*/ 187 w 397"/>
                <a:gd name="T45" fmla="*/ 59 h 385"/>
                <a:gd name="T46" fmla="*/ 164 w 397"/>
                <a:gd name="T47" fmla="*/ 70 h 385"/>
                <a:gd name="T48" fmla="*/ 125 w 397"/>
                <a:gd name="T49" fmla="*/ 62 h 385"/>
                <a:gd name="T50" fmla="*/ 82 w 397"/>
                <a:gd name="T51" fmla="*/ 45 h 385"/>
                <a:gd name="T52" fmla="*/ 50 w 397"/>
                <a:gd name="T53" fmla="*/ 35 h 385"/>
                <a:gd name="T54" fmla="*/ 23 w 397"/>
                <a:gd name="T55" fmla="*/ 35 h 385"/>
                <a:gd name="T56" fmla="*/ 9 w 397"/>
                <a:gd name="T57" fmla="*/ 45 h 385"/>
                <a:gd name="T58" fmla="*/ 0 w 397"/>
                <a:gd name="T59" fmla="*/ 64 h 385"/>
                <a:gd name="T60" fmla="*/ 3 w 397"/>
                <a:gd name="T61" fmla="*/ 91 h 385"/>
                <a:gd name="T62" fmla="*/ 12 w 397"/>
                <a:gd name="T63" fmla="*/ 132 h 385"/>
                <a:gd name="T64" fmla="*/ 30 w 397"/>
                <a:gd name="T65" fmla="*/ 182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97" h="385">
                  <a:moveTo>
                    <a:pt x="30" y="182"/>
                  </a:moveTo>
                  <a:lnTo>
                    <a:pt x="55" y="237"/>
                  </a:lnTo>
                  <a:lnTo>
                    <a:pt x="85" y="283"/>
                  </a:lnTo>
                  <a:lnTo>
                    <a:pt x="117" y="321"/>
                  </a:lnTo>
                  <a:lnTo>
                    <a:pt x="152" y="350"/>
                  </a:lnTo>
                  <a:lnTo>
                    <a:pt x="187" y="374"/>
                  </a:lnTo>
                  <a:lnTo>
                    <a:pt x="222" y="385"/>
                  </a:lnTo>
                  <a:lnTo>
                    <a:pt x="254" y="385"/>
                  </a:lnTo>
                  <a:lnTo>
                    <a:pt x="286" y="377"/>
                  </a:lnTo>
                  <a:lnTo>
                    <a:pt x="319" y="369"/>
                  </a:lnTo>
                  <a:lnTo>
                    <a:pt x="351" y="360"/>
                  </a:lnTo>
                  <a:lnTo>
                    <a:pt x="375" y="353"/>
                  </a:lnTo>
                  <a:lnTo>
                    <a:pt x="392" y="339"/>
                  </a:lnTo>
                  <a:lnTo>
                    <a:pt x="397" y="312"/>
                  </a:lnTo>
                  <a:lnTo>
                    <a:pt x="389" y="269"/>
                  </a:lnTo>
                  <a:lnTo>
                    <a:pt x="362" y="207"/>
                  </a:lnTo>
                  <a:lnTo>
                    <a:pt x="316" y="118"/>
                  </a:lnTo>
                  <a:lnTo>
                    <a:pt x="270" y="42"/>
                  </a:lnTo>
                  <a:lnTo>
                    <a:pt x="240" y="7"/>
                  </a:lnTo>
                  <a:lnTo>
                    <a:pt x="222" y="0"/>
                  </a:lnTo>
                  <a:lnTo>
                    <a:pt x="211" y="15"/>
                  </a:lnTo>
                  <a:lnTo>
                    <a:pt x="199" y="39"/>
                  </a:lnTo>
                  <a:lnTo>
                    <a:pt x="187" y="59"/>
                  </a:lnTo>
                  <a:lnTo>
                    <a:pt x="164" y="70"/>
                  </a:lnTo>
                  <a:lnTo>
                    <a:pt x="125" y="62"/>
                  </a:lnTo>
                  <a:lnTo>
                    <a:pt x="82" y="45"/>
                  </a:lnTo>
                  <a:lnTo>
                    <a:pt x="50" y="35"/>
                  </a:lnTo>
                  <a:lnTo>
                    <a:pt x="23" y="35"/>
                  </a:lnTo>
                  <a:lnTo>
                    <a:pt x="9" y="45"/>
                  </a:lnTo>
                  <a:lnTo>
                    <a:pt x="0" y="64"/>
                  </a:lnTo>
                  <a:lnTo>
                    <a:pt x="3" y="91"/>
                  </a:lnTo>
                  <a:lnTo>
                    <a:pt x="12" y="132"/>
                  </a:lnTo>
                  <a:lnTo>
                    <a:pt x="30" y="182"/>
                  </a:lnTo>
                  <a:close/>
                </a:path>
              </a:pathLst>
            </a:custGeom>
            <a:solidFill>
              <a:srgbClr val="8073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221"/>
            <p:cNvSpPr>
              <a:spLocks/>
            </p:cNvSpPr>
            <p:nvPr/>
          </p:nvSpPr>
          <p:spPr bwMode="auto">
            <a:xfrm>
              <a:off x="3908" y="1948"/>
              <a:ext cx="114" cy="106"/>
            </a:xfrm>
            <a:custGeom>
              <a:avLst/>
              <a:gdLst>
                <a:gd name="T0" fmla="*/ 24 w 342"/>
                <a:gd name="T1" fmla="*/ 146 h 316"/>
                <a:gd name="T2" fmla="*/ 41 w 342"/>
                <a:gd name="T3" fmla="*/ 191 h 316"/>
                <a:gd name="T4" fmla="*/ 65 w 342"/>
                <a:gd name="T5" fmla="*/ 229 h 316"/>
                <a:gd name="T6" fmla="*/ 91 w 342"/>
                <a:gd name="T7" fmla="*/ 261 h 316"/>
                <a:gd name="T8" fmla="*/ 119 w 342"/>
                <a:gd name="T9" fmla="*/ 286 h 316"/>
                <a:gd name="T10" fmla="*/ 149 w 342"/>
                <a:gd name="T11" fmla="*/ 305 h 316"/>
                <a:gd name="T12" fmla="*/ 181 w 342"/>
                <a:gd name="T13" fmla="*/ 313 h 316"/>
                <a:gd name="T14" fmla="*/ 213 w 342"/>
                <a:gd name="T15" fmla="*/ 316 h 316"/>
                <a:gd name="T16" fmla="*/ 245 w 342"/>
                <a:gd name="T17" fmla="*/ 313 h 316"/>
                <a:gd name="T18" fmla="*/ 275 w 342"/>
                <a:gd name="T19" fmla="*/ 307 h 316"/>
                <a:gd name="T20" fmla="*/ 304 w 342"/>
                <a:gd name="T21" fmla="*/ 302 h 316"/>
                <a:gd name="T22" fmla="*/ 324 w 342"/>
                <a:gd name="T23" fmla="*/ 292 h 316"/>
                <a:gd name="T24" fmla="*/ 339 w 342"/>
                <a:gd name="T25" fmla="*/ 278 h 316"/>
                <a:gd name="T26" fmla="*/ 342 w 342"/>
                <a:gd name="T27" fmla="*/ 257 h 316"/>
                <a:gd name="T28" fmla="*/ 337 w 342"/>
                <a:gd name="T29" fmla="*/ 219 h 316"/>
                <a:gd name="T30" fmla="*/ 313 w 342"/>
                <a:gd name="T31" fmla="*/ 167 h 316"/>
                <a:gd name="T32" fmla="*/ 275 w 342"/>
                <a:gd name="T33" fmla="*/ 94 h 316"/>
                <a:gd name="T34" fmla="*/ 240 w 342"/>
                <a:gd name="T35" fmla="*/ 35 h 316"/>
                <a:gd name="T36" fmla="*/ 216 w 342"/>
                <a:gd name="T37" fmla="*/ 6 h 316"/>
                <a:gd name="T38" fmla="*/ 202 w 342"/>
                <a:gd name="T39" fmla="*/ 0 h 316"/>
                <a:gd name="T40" fmla="*/ 189 w 342"/>
                <a:gd name="T41" fmla="*/ 13 h 316"/>
                <a:gd name="T42" fmla="*/ 178 w 342"/>
                <a:gd name="T43" fmla="*/ 30 h 316"/>
                <a:gd name="T44" fmla="*/ 164 w 342"/>
                <a:gd name="T45" fmla="*/ 48 h 316"/>
                <a:gd name="T46" fmla="*/ 140 w 342"/>
                <a:gd name="T47" fmla="*/ 56 h 316"/>
                <a:gd name="T48" fmla="*/ 108 w 342"/>
                <a:gd name="T49" fmla="*/ 48 h 316"/>
                <a:gd name="T50" fmla="*/ 73 w 342"/>
                <a:gd name="T51" fmla="*/ 35 h 316"/>
                <a:gd name="T52" fmla="*/ 44 w 342"/>
                <a:gd name="T53" fmla="*/ 30 h 316"/>
                <a:gd name="T54" fmla="*/ 24 w 342"/>
                <a:gd name="T55" fmla="*/ 30 h 316"/>
                <a:gd name="T56" fmla="*/ 9 w 342"/>
                <a:gd name="T57" fmla="*/ 35 h 316"/>
                <a:gd name="T58" fmla="*/ 0 w 342"/>
                <a:gd name="T59" fmla="*/ 54 h 316"/>
                <a:gd name="T60" fmla="*/ 0 w 342"/>
                <a:gd name="T61" fmla="*/ 76 h 316"/>
                <a:gd name="T62" fmla="*/ 9 w 342"/>
                <a:gd name="T63" fmla="*/ 108 h 316"/>
                <a:gd name="T64" fmla="*/ 24 w 342"/>
                <a:gd name="T65" fmla="*/ 146 h 3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42" h="316">
                  <a:moveTo>
                    <a:pt x="24" y="146"/>
                  </a:moveTo>
                  <a:lnTo>
                    <a:pt x="41" y="191"/>
                  </a:lnTo>
                  <a:lnTo>
                    <a:pt x="65" y="229"/>
                  </a:lnTo>
                  <a:lnTo>
                    <a:pt x="91" y="261"/>
                  </a:lnTo>
                  <a:lnTo>
                    <a:pt x="119" y="286"/>
                  </a:lnTo>
                  <a:lnTo>
                    <a:pt x="149" y="305"/>
                  </a:lnTo>
                  <a:lnTo>
                    <a:pt x="181" y="313"/>
                  </a:lnTo>
                  <a:lnTo>
                    <a:pt x="213" y="316"/>
                  </a:lnTo>
                  <a:lnTo>
                    <a:pt x="245" y="313"/>
                  </a:lnTo>
                  <a:lnTo>
                    <a:pt x="275" y="307"/>
                  </a:lnTo>
                  <a:lnTo>
                    <a:pt x="304" y="302"/>
                  </a:lnTo>
                  <a:lnTo>
                    <a:pt x="324" y="292"/>
                  </a:lnTo>
                  <a:lnTo>
                    <a:pt x="339" y="278"/>
                  </a:lnTo>
                  <a:lnTo>
                    <a:pt x="342" y="257"/>
                  </a:lnTo>
                  <a:lnTo>
                    <a:pt x="337" y="219"/>
                  </a:lnTo>
                  <a:lnTo>
                    <a:pt x="313" y="167"/>
                  </a:lnTo>
                  <a:lnTo>
                    <a:pt x="275" y="94"/>
                  </a:lnTo>
                  <a:lnTo>
                    <a:pt x="240" y="35"/>
                  </a:lnTo>
                  <a:lnTo>
                    <a:pt x="216" y="6"/>
                  </a:lnTo>
                  <a:lnTo>
                    <a:pt x="202" y="0"/>
                  </a:lnTo>
                  <a:lnTo>
                    <a:pt x="189" y="13"/>
                  </a:lnTo>
                  <a:lnTo>
                    <a:pt x="178" y="30"/>
                  </a:lnTo>
                  <a:lnTo>
                    <a:pt x="164" y="48"/>
                  </a:lnTo>
                  <a:lnTo>
                    <a:pt x="140" y="56"/>
                  </a:lnTo>
                  <a:lnTo>
                    <a:pt x="108" y="48"/>
                  </a:lnTo>
                  <a:lnTo>
                    <a:pt x="73" y="35"/>
                  </a:lnTo>
                  <a:lnTo>
                    <a:pt x="44" y="30"/>
                  </a:lnTo>
                  <a:lnTo>
                    <a:pt x="24" y="30"/>
                  </a:lnTo>
                  <a:lnTo>
                    <a:pt x="9" y="35"/>
                  </a:lnTo>
                  <a:lnTo>
                    <a:pt x="0" y="54"/>
                  </a:lnTo>
                  <a:lnTo>
                    <a:pt x="0" y="76"/>
                  </a:lnTo>
                  <a:lnTo>
                    <a:pt x="9" y="108"/>
                  </a:lnTo>
                  <a:lnTo>
                    <a:pt x="24" y="146"/>
                  </a:lnTo>
                  <a:close/>
                </a:path>
              </a:pathLst>
            </a:custGeom>
            <a:solidFill>
              <a:srgbClr val="8269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222"/>
            <p:cNvSpPr>
              <a:spLocks/>
            </p:cNvSpPr>
            <p:nvPr/>
          </p:nvSpPr>
          <p:spPr bwMode="auto">
            <a:xfrm>
              <a:off x="3921" y="1970"/>
              <a:ext cx="97" cy="81"/>
            </a:xfrm>
            <a:custGeom>
              <a:avLst/>
              <a:gdLst>
                <a:gd name="T0" fmla="*/ 14 w 290"/>
                <a:gd name="T1" fmla="*/ 111 h 242"/>
                <a:gd name="T2" fmla="*/ 27 w 290"/>
                <a:gd name="T3" fmla="*/ 143 h 242"/>
                <a:gd name="T4" fmla="*/ 46 w 290"/>
                <a:gd name="T5" fmla="*/ 172 h 242"/>
                <a:gd name="T6" fmla="*/ 67 w 290"/>
                <a:gd name="T7" fmla="*/ 196 h 242"/>
                <a:gd name="T8" fmla="*/ 91 w 290"/>
                <a:gd name="T9" fmla="*/ 216 h 242"/>
                <a:gd name="T10" fmla="*/ 116 w 290"/>
                <a:gd name="T11" fmla="*/ 227 h 242"/>
                <a:gd name="T12" fmla="*/ 143 w 290"/>
                <a:gd name="T13" fmla="*/ 240 h 242"/>
                <a:gd name="T14" fmla="*/ 172 w 290"/>
                <a:gd name="T15" fmla="*/ 242 h 242"/>
                <a:gd name="T16" fmla="*/ 202 w 290"/>
                <a:gd name="T17" fmla="*/ 242 h 242"/>
                <a:gd name="T18" fmla="*/ 231 w 290"/>
                <a:gd name="T19" fmla="*/ 240 h 242"/>
                <a:gd name="T20" fmla="*/ 255 w 290"/>
                <a:gd name="T21" fmla="*/ 237 h 242"/>
                <a:gd name="T22" fmla="*/ 275 w 290"/>
                <a:gd name="T23" fmla="*/ 227 h 242"/>
                <a:gd name="T24" fmla="*/ 286 w 290"/>
                <a:gd name="T25" fmla="*/ 216 h 242"/>
                <a:gd name="T26" fmla="*/ 290 w 290"/>
                <a:gd name="T27" fmla="*/ 196 h 242"/>
                <a:gd name="T28" fmla="*/ 283 w 290"/>
                <a:gd name="T29" fmla="*/ 164 h 242"/>
                <a:gd name="T30" fmla="*/ 266 w 290"/>
                <a:gd name="T31" fmla="*/ 119 h 242"/>
                <a:gd name="T32" fmla="*/ 237 w 290"/>
                <a:gd name="T33" fmla="*/ 64 h 242"/>
                <a:gd name="T34" fmla="*/ 213 w 290"/>
                <a:gd name="T35" fmla="*/ 24 h 242"/>
                <a:gd name="T36" fmla="*/ 196 w 290"/>
                <a:gd name="T37" fmla="*/ 5 h 242"/>
                <a:gd name="T38" fmla="*/ 181 w 290"/>
                <a:gd name="T39" fmla="*/ 0 h 242"/>
                <a:gd name="T40" fmla="*/ 170 w 290"/>
                <a:gd name="T41" fmla="*/ 5 h 242"/>
                <a:gd name="T42" fmla="*/ 158 w 290"/>
                <a:gd name="T43" fmla="*/ 18 h 242"/>
                <a:gd name="T44" fmla="*/ 140 w 290"/>
                <a:gd name="T45" fmla="*/ 26 h 242"/>
                <a:gd name="T46" fmla="*/ 120 w 290"/>
                <a:gd name="T47" fmla="*/ 35 h 242"/>
                <a:gd name="T48" fmla="*/ 94 w 290"/>
                <a:gd name="T49" fmla="*/ 29 h 242"/>
                <a:gd name="T50" fmla="*/ 64 w 290"/>
                <a:gd name="T51" fmla="*/ 21 h 242"/>
                <a:gd name="T52" fmla="*/ 41 w 290"/>
                <a:gd name="T53" fmla="*/ 18 h 242"/>
                <a:gd name="T54" fmla="*/ 24 w 290"/>
                <a:gd name="T55" fmla="*/ 21 h 242"/>
                <a:gd name="T56" fmla="*/ 8 w 290"/>
                <a:gd name="T57" fmla="*/ 26 h 242"/>
                <a:gd name="T58" fmla="*/ 3 w 290"/>
                <a:gd name="T59" fmla="*/ 38 h 242"/>
                <a:gd name="T60" fmla="*/ 0 w 290"/>
                <a:gd name="T61" fmla="*/ 59 h 242"/>
                <a:gd name="T62" fmla="*/ 3 w 290"/>
                <a:gd name="T63" fmla="*/ 81 h 242"/>
                <a:gd name="T64" fmla="*/ 14 w 290"/>
                <a:gd name="T65" fmla="*/ 111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90" h="242">
                  <a:moveTo>
                    <a:pt x="14" y="111"/>
                  </a:moveTo>
                  <a:lnTo>
                    <a:pt x="27" y="143"/>
                  </a:lnTo>
                  <a:lnTo>
                    <a:pt x="46" y="172"/>
                  </a:lnTo>
                  <a:lnTo>
                    <a:pt x="67" y="196"/>
                  </a:lnTo>
                  <a:lnTo>
                    <a:pt x="91" y="216"/>
                  </a:lnTo>
                  <a:lnTo>
                    <a:pt x="116" y="227"/>
                  </a:lnTo>
                  <a:lnTo>
                    <a:pt x="143" y="240"/>
                  </a:lnTo>
                  <a:lnTo>
                    <a:pt x="172" y="242"/>
                  </a:lnTo>
                  <a:lnTo>
                    <a:pt x="202" y="242"/>
                  </a:lnTo>
                  <a:lnTo>
                    <a:pt x="231" y="240"/>
                  </a:lnTo>
                  <a:lnTo>
                    <a:pt x="255" y="237"/>
                  </a:lnTo>
                  <a:lnTo>
                    <a:pt x="275" y="227"/>
                  </a:lnTo>
                  <a:lnTo>
                    <a:pt x="286" y="216"/>
                  </a:lnTo>
                  <a:lnTo>
                    <a:pt x="290" y="196"/>
                  </a:lnTo>
                  <a:lnTo>
                    <a:pt x="283" y="164"/>
                  </a:lnTo>
                  <a:lnTo>
                    <a:pt x="266" y="119"/>
                  </a:lnTo>
                  <a:lnTo>
                    <a:pt x="237" y="64"/>
                  </a:lnTo>
                  <a:lnTo>
                    <a:pt x="213" y="24"/>
                  </a:lnTo>
                  <a:lnTo>
                    <a:pt x="196" y="5"/>
                  </a:lnTo>
                  <a:lnTo>
                    <a:pt x="181" y="0"/>
                  </a:lnTo>
                  <a:lnTo>
                    <a:pt x="170" y="5"/>
                  </a:lnTo>
                  <a:lnTo>
                    <a:pt x="158" y="18"/>
                  </a:lnTo>
                  <a:lnTo>
                    <a:pt x="140" y="26"/>
                  </a:lnTo>
                  <a:lnTo>
                    <a:pt x="120" y="35"/>
                  </a:lnTo>
                  <a:lnTo>
                    <a:pt x="94" y="29"/>
                  </a:lnTo>
                  <a:lnTo>
                    <a:pt x="64" y="21"/>
                  </a:lnTo>
                  <a:lnTo>
                    <a:pt x="41" y="18"/>
                  </a:lnTo>
                  <a:lnTo>
                    <a:pt x="24" y="21"/>
                  </a:lnTo>
                  <a:lnTo>
                    <a:pt x="8" y="26"/>
                  </a:lnTo>
                  <a:lnTo>
                    <a:pt x="3" y="38"/>
                  </a:lnTo>
                  <a:lnTo>
                    <a:pt x="0" y="59"/>
                  </a:lnTo>
                  <a:lnTo>
                    <a:pt x="3" y="81"/>
                  </a:lnTo>
                  <a:lnTo>
                    <a:pt x="14" y="111"/>
                  </a:lnTo>
                  <a:close/>
                </a:path>
              </a:pathLst>
            </a:custGeom>
            <a:solidFill>
              <a:srgbClr val="825C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223"/>
            <p:cNvSpPr>
              <a:spLocks/>
            </p:cNvSpPr>
            <p:nvPr/>
          </p:nvSpPr>
          <p:spPr bwMode="auto">
            <a:xfrm>
              <a:off x="3934" y="1992"/>
              <a:ext cx="79" cy="60"/>
            </a:xfrm>
            <a:custGeom>
              <a:avLst/>
              <a:gdLst>
                <a:gd name="T0" fmla="*/ 3 w 239"/>
                <a:gd name="T1" fmla="*/ 70 h 178"/>
                <a:gd name="T2" fmla="*/ 15 w 239"/>
                <a:gd name="T3" fmla="*/ 97 h 178"/>
                <a:gd name="T4" fmla="*/ 26 w 239"/>
                <a:gd name="T5" fmla="*/ 114 h 178"/>
                <a:gd name="T6" fmla="*/ 40 w 239"/>
                <a:gd name="T7" fmla="*/ 132 h 178"/>
                <a:gd name="T8" fmla="*/ 61 w 239"/>
                <a:gd name="T9" fmla="*/ 146 h 178"/>
                <a:gd name="T10" fmla="*/ 82 w 239"/>
                <a:gd name="T11" fmla="*/ 154 h 178"/>
                <a:gd name="T12" fmla="*/ 105 w 239"/>
                <a:gd name="T13" fmla="*/ 164 h 178"/>
                <a:gd name="T14" fmla="*/ 134 w 239"/>
                <a:gd name="T15" fmla="*/ 170 h 178"/>
                <a:gd name="T16" fmla="*/ 164 w 239"/>
                <a:gd name="T17" fmla="*/ 175 h 178"/>
                <a:gd name="T18" fmla="*/ 193 w 239"/>
                <a:gd name="T19" fmla="*/ 178 h 178"/>
                <a:gd name="T20" fmla="*/ 213 w 239"/>
                <a:gd name="T21" fmla="*/ 175 h 178"/>
                <a:gd name="T22" fmla="*/ 228 w 239"/>
                <a:gd name="T23" fmla="*/ 167 h 178"/>
                <a:gd name="T24" fmla="*/ 237 w 239"/>
                <a:gd name="T25" fmla="*/ 152 h 178"/>
                <a:gd name="T26" fmla="*/ 239 w 239"/>
                <a:gd name="T27" fmla="*/ 135 h 178"/>
                <a:gd name="T28" fmla="*/ 234 w 239"/>
                <a:gd name="T29" fmla="*/ 105 h 178"/>
                <a:gd name="T30" fmla="*/ 223 w 239"/>
                <a:gd name="T31" fmla="*/ 73 h 178"/>
                <a:gd name="T32" fmla="*/ 199 w 239"/>
                <a:gd name="T33" fmla="*/ 32 h 178"/>
                <a:gd name="T34" fmla="*/ 185 w 239"/>
                <a:gd name="T35" fmla="*/ 11 h 178"/>
                <a:gd name="T36" fmla="*/ 172 w 239"/>
                <a:gd name="T37" fmla="*/ 0 h 178"/>
                <a:gd name="T38" fmla="*/ 161 w 239"/>
                <a:gd name="T39" fmla="*/ 0 h 178"/>
                <a:gd name="T40" fmla="*/ 150 w 239"/>
                <a:gd name="T41" fmla="*/ 0 h 178"/>
                <a:gd name="T42" fmla="*/ 137 w 239"/>
                <a:gd name="T43" fmla="*/ 6 h 178"/>
                <a:gd name="T44" fmla="*/ 123 w 239"/>
                <a:gd name="T45" fmla="*/ 11 h 178"/>
                <a:gd name="T46" fmla="*/ 105 w 239"/>
                <a:gd name="T47" fmla="*/ 14 h 178"/>
                <a:gd name="T48" fmla="*/ 85 w 239"/>
                <a:gd name="T49" fmla="*/ 14 h 178"/>
                <a:gd name="T50" fmla="*/ 61 w 239"/>
                <a:gd name="T51" fmla="*/ 11 h 178"/>
                <a:gd name="T52" fmla="*/ 43 w 239"/>
                <a:gd name="T53" fmla="*/ 11 h 178"/>
                <a:gd name="T54" fmla="*/ 26 w 239"/>
                <a:gd name="T55" fmla="*/ 14 h 178"/>
                <a:gd name="T56" fmla="*/ 15 w 239"/>
                <a:gd name="T57" fmla="*/ 21 h 178"/>
                <a:gd name="T58" fmla="*/ 3 w 239"/>
                <a:gd name="T59" fmla="*/ 30 h 178"/>
                <a:gd name="T60" fmla="*/ 0 w 239"/>
                <a:gd name="T61" fmla="*/ 41 h 178"/>
                <a:gd name="T62" fmla="*/ 0 w 239"/>
                <a:gd name="T63" fmla="*/ 52 h 178"/>
                <a:gd name="T64" fmla="*/ 3 w 239"/>
                <a:gd name="T65" fmla="*/ 70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9" h="178">
                  <a:moveTo>
                    <a:pt x="3" y="70"/>
                  </a:moveTo>
                  <a:lnTo>
                    <a:pt x="15" y="97"/>
                  </a:lnTo>
                  <a:lnTo>
                    <a:pt x="26" y="114"/>
                  </a:lnTo>
                  <a:lnTo>
                    <a:pt x="40" y="132"/>
                  </a:lnTo>
                  <a:lnTo>
                    <a:pt x="61" y="146"/>
                  </a:lnTo>
                  <a:lnTo>
                    <a:pt x="82" y="154"/>
                  </a:lnTo>
                  <a:lnTo>
                    <a:pt x="105" y="164"/>
                  </a:lnTo>
                  <a:lnTo>
                    <a:pt x="134" y="170"/>
                  </a:lnTo>
                  <a:lnTo>
                    <a:pt x="164" y="175"/>
                  </a:lnTo>
                  <a:lnTo>
                    <a:pt x="193" y="178"/>
                  </a:lnTo>
                  <a:lnTo>
                    <a:pt x="213" y="175"/>
                  </a:lnTo>
                  <a:lnTo>
                    <a:pt x="228" y="167"/>
                  </a:lnTo>
                  <a:lnTo>
                    <a:pt x="237" y="152"/>
                  </a:lnTo>
                  <a:lnTo>
                    <a:pt x="239" y="135"/>
                  </a:lnTo>
                  <a:lnTo>
                    <a:pt x="234" y="105"/>
                  </a:lnTo>
                  <a:lnTo>
                    <a:pt x="223" y="73"/>
                  </a:lnTo>
                  <a:lnTo>
                    <a:pt x="199" y="32"/>
                  </a:lnTo>
                  <a:lnTo>
                    <a:pt x="185" y="11"/>
                  </a:lnTo>
                  <a:lnTo>
                    <a:pt x="172" y="0"/>
                  </a:lnTo>
                  <a:lnTo>
                    <a:pt x="161" y="0"/>
                  </a:lnTo>
                  <a:lnTo>
                    <a:pt x="150" y="0"/>
                  </a:lnTo>
                  <a:lnTo>
                    <a:pt x="137" y="6"/>
                  </a:lnTo>
                  <a:lnTo>
                    <a:pt x="123" y="11"/>
                  </a:lnTo>
                  <a:lnTo>
                    <a:pt x="105" y="14"/>
                  </a:lnTo>
                  <a:lnTo>
                    <a:pt x="85" y="14"/>
                  </a:lnTo>
                  <a:lnTo>
                    <a:pt x="61" y="11"/>
                  </a:lnTo>
                  <a:lnTo>
                    <a:pt x="43" y="11"/>
                  </a:lnTo>
                  <a:lnTo>
                    <a:pt x="26" y="14"/>
                  </a:lnTo>
                  <a:lnTo>
                    <a:pt x="15" y="21"/>
                  </a:lnTo>
                  <a:lnTo>
                    <a:pt x="3" y="30"/>
                  </a:lnTo>
                  <a:lnTo>
                    <a:pt x="0" y="41"/>
                  </a:lnTo>
                  <a:lnTo>
                    <a:pt x="0" y="52"/>
                  </a:lnTo>
                  <a:lnTo>
                    <a:pt x="3" y="70"/>
                  </a:lnTo>
                  <a:close/>
                </a:path>
              </a:pathLst>
            </a:custGeom>
            <a:solidFill>
              <a:srgbClr val="8552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224"/>
            <p:cNvSpPr>
              <a:spLocks/>
            </p:cNvSpPr>
            <p:nvPr/>
          </p:nvSpPr>
          <p:spPr bwMode="auto">
            <a:xfrm>
              <a:off x="3944" y="2013"/>
              <a:ext cx="66" cy="38"/>
            </a:xfrm>
            <a:custGeom>
              <a:avLst/>
              <a:gdLst>
                <a:gd name="T0" fmla="*/ 0 w 196"/>
                <a:gd name="T1" fmla="*/ 38 h 113"/>
                <a:gd name="T2" fmla="*/ 6 w 196"/>
                <a:gd name="T3" fmla="*/ 52 h 113"/>
                <a:gd name="T4" fmla="*/ 11 w 196"/>
                <a:gd name="T5" fmla="*/ 63 h 113"/>
                <a:gd name="T6" fmla="*/ 24 w 196"/>
                <a:gd name="T7" fmla="*/ 73 h 113"/>
                <a:gd name="T8" fmla="*/ 38 w 196"/>
                <a:gd name="T9" fmla="*/ 78 h 113"/>
                <a:gd name="T10" fmla="*/ 53 w 196"/>
                <a:gd name="T11" fmla="*/ 87 h 113"/>
                <a:gd name="T12" fmla="*/ 76 w 196"/>
                <a:gd name="T13" fmla="*/ 92 h 113"/>
                <a:gd name="T14" fmla="*/ 100 w 196"/>
                <a:gd name="T15" fmla="*/ 98 h 113"/>
                <a:gd name="T16" fmla="*/ 126 w 196"/>
                <a:gd name="T17" fmla="*/ 108 h 113"/>
                <a:gd name="T18" fmla="*/ 153 w 196"/>
                <a:gd name="T19" fmla="*/ 113 h 113"/>
                <a:gd name="T20" fmla="*/ 172 w 196"/>
                <a:gd name="T21" fmla="*/ 113 h 113"/>
                <a:gd name="T22" fmla="*/ 188 w 196"/>
                <a:gd name="T23" fmla="*/ 108 h 113"/>
                <a:gd name="T24" fmla="*/ 193 w 196"/>
                <a:gd name="T25" fmla="*/ 95 h 113"/>
                <a:gd name="T26" fmla="*/ 196 w 196"/>
                <a:gd name="T27" fmla="*/ 78 h 113"/>
                <a:gd name="T28" fmla="*/ 191 w 196"/>
                <a:gd name="T29" fmla="*/ 57 h 113"/>
                <a:gd name="T30" fmla="*/ 181 w 196"/>
                <a:gd name="T31" fmla="*/ 35 h 113"/>
                <a:gd name="T32" fmla="*/ 167 w 196"/>
                <a:gd name="T33" fmla="*/ 8 h 113"/>
                <a:gd name="T34" fmla="*/ 156 w 196"/>
                <a:gd name="T35" fmla="*/ 5 h 113"/>
                <a:gd name="T36" fmla="*/ 135 w 196"/>
                <a:gd name="T37" fmla="*/ 3 h 113"/>
                <a:gd name="T38" fmla="*/ 105 w 196"/>
                <a:gd name="T39" fmla="*/ 0 h 113"/>
                <a:gd name="T40" fmla="*/ 76 w 196"/>
                <a:gd name="T41" fmla="*/ 3 h 113"/>
                <a:gd name="T42" fmla="*/ 43 w 196"/>
                <a:gd name="T43" fmla="*/ 8 h 113"/>
                <a:gd name="T44" fmla="*/ 21 w 196"/>
                <a:gd name="T45" fmla="*/ 14 h 113"/>
                <a:gd name="T46" fmla="*/ 3 w 196"/>
                <a:gd name="T47" fmla="*/ 25 h 113"/>
                <a:gd name="T48" fmla="*/ 0 w 196"/>
                <a:gd name="T49" fmla="*/ 38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96" h="113">
                  <a:moveTo>
                    <a:pt x="0" y="38"/>
                  </a:moveTo>
                  <a:lnTo>
                    <a:pt x="6" y="52"/>
                  </a:lnTo>
                  <a:lnTo>
                    <a:pt x="11" y="63"/>
                  </a:lnTo>
                  <a:lnTo>
                    <a:pt x="24" y="73"/>
                  </a:lnTo>
                  <a:lnTo>
                    <a:pt x="38" y="78"/>
                  </a:lnTo>
                  <a:lnTo>
                    <a:pt x="53" y="87"/>
                  </a:lnTo>
                  <a:lnTo>
                    <a:pt x="76" y="92"/>
                  </a:lnTo>
                  <a:lnTo>
                    <a:pt x="100" y="98"/>
                  </a:lnTo>
                  <a:lnTo>
                    <a:pt x="126" y="108"/>
                  </a:lnTo>
                  <a:lnTo>
                    <a:pt x="153" y="113"/>
                  </a:lnTo>
                  <a:lnTo>
                    <a:pt x="172" y="113"/>
                  </a:lnTo>
                  <a:lnTo>
                    <a:pt x="188" y="108"/>
                  </a:lnTo>
                  <a:lnTo>
                    <a:pt x="193" y="95"/>
                  </a:lnTo>
                  <a:lnTo>
                    <a:pt x="196" y="78"/>
                  </a:lnTo>
                  <a:lnTo>
                    <a:pt x="191" y="57"/>
                  </a:lnTo>
                  <a:lnTo>
                    <a:pt x="181" y="35"/>
                  </a:lnTo>
                  <a:lnTo>
                    <a:pt x="167" y="8"/>
                  </a:lnTo>
                  <a:lnTo>
                    <a:pt x="156" y="5"/>
                  </a:lnTo>
                  <a:lnTo>
                    <a:pt x="135" y="3"/>
                  </a:lnTo>
                  <a:lnTo>
                    <a:pt x="105" y="0"/>
                  </a:lnTo>
                  <a:lnTo>
                    <a:pt x="76" y="3"/>
                  </a:lnTo>
                  <a:lnTo>
                    <a:pt x="43" y="8"/>
                  </a:lnTo>
                  <a:lnTo>
                    <a:pt x="21" y="14"/>
                  </a:lnTo>
                  <a:lnTo>
                    <a:pt x="3" y="25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8545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225"/>
            <p:cNvSpPr>
              <a:spLocks/>
            </p:cNvSpPr>
            <p:nvPr/>
          </p:nvSpPr>
          <p:spPr bwMode="auto">
            <a:xfrm>
              <a:off x="4043" y="1980"/>
              <a:ext cx="925" cy="237"/>
            </a:xfrm>
            <a:custGeom>
              <a:avLst/>
              <a:gdLst>
                <a:gd name="T0" fmla="*/ 108 w 2776"/>
                <a:gd name="T1" fmla="*/ 368 h 712"/>
                <a:gd name="T2" fmla="*/ 29 w 2776"/>
                <a:gd name="T3" fmla="*/ 303 h 712"/>
                <a:gd name="T4" fmla="*/ 0 w 2776"/>
                <a:gd name="T5" fmla="*/ 275 h 712"/>
                <a:gd name="T6" fmla="*/ 14 w 2776"/>
                <a:gd name="T7" fmla="*/ 272 h 712"/>
                <a:gd name="T8" fmla="*/ 75 w 2776"/>
                <a:gd name="T9" fmla="*/ 278 h 712"/>
                <a:gd name="T10" fmla="*/ 175 w 2776"/>
                <a:gd name="T11" fmla="*/ 283 h 712"/>
                <a:gd name="T12" fmla="*/ 312 w 2776"/>
                <a:gd name="T13" fmla="*/ 275 h 712"/>
                <a:gd name="T14" fmla="*/ 488 w 2776"/>
                <a:gd name="T15" fmla="*/ 243 h 712"/>
                <a:gd name="T16" fmla="*/ 692 w 2776"/>
                <a:gd name="T17" fmla="*/ 173 h 712"/>
                <a:gd name="T18" fmla="*/ 778 w 2776"/>
                <a:gd name="T19" fmla="*/ 140 h 712"/>
                <a:gd name="T20" fmla="*/ 873 w 2776"/>
                <a:gd name="T21" fmla="*/ 105 h 712"/>
                <a:gd name="T22" fmla="*/ 982 w 2776"/>
                <a:gd name="T23" fmla="*/ 70 h 712"/>
                <a:gd name="T24" fmla="*/ 1096 w 2776"/>
                <a:gd name="T25" fmla="*/ 41 h 712"/>
                <a:gd name="T26" fmla="*/ 1212 w 2776"/>
                <a:gd name="T27" fmla="*/ 17 h 712"/>
                <a:gd name="T28" fmla="*/ 1324 w 2776"/>
                <a:gd name="T29" fmla="*/ 3 h 712"/>
                <a:gd name="T30" fmla="*/ 1432 w 2776"/>
                <a:gd name="T31" fmla="*/ 0 h 712"/>
                <a:gd name="T32" fmla="*/ 1526 w 2776"/>
                <a:gd name="T33" fmla="*/ 11 h 712"/>
                <a:gd name="T34" fmla="*/ 1683 w 2776"/>
                <a:gd name="T35" fmla="*/ 52 h 712"/>
                <a:gd name="T36" fmla="*/ 1847 w 2776"/>
                <a:gd name="T37" fmla="*/ 103 h 712"/>
                <a:gd name="T38" fmla="*/ 2008 w 2776"/>
                <a:gd name="T39" fmla="*/ 163 h 712"/>
                <a:gd name="T40" fmla="*/ 2163 w 2776"/>
                <a:gd name="T41" fmla="*/ 230 h 712"/>
                <a:gd name="T42" fmla="*/ 2307 w 2776"/>
                <a:gd name="T43" fmla="*/ 306 h 712"/>
                <a:gd name="T44" fmla="*/ 2437 w 2776"/>
                <a:gd name="T45" fmla="*/ 380 h 712"/>
                <a:gd name="T46" fmla="*/ 2549 w 2776"/>
                <a:gd name="T47" fmla="*/ 456 h 712"/>
                <a:gd name="T48" fmla="*/ 2636 w 2776"/>
                <a:gd name="T49" fmla="*/ 529 h 712"/>
                <a:gd name="T50" fmla="*/ 2757 w 2776"/>
                <a:gd name="T51" fmla="*/ 659 h 712"/>
                <a:gd name="T52" fmla="*/ 2776 w 2776"/>
                <a:gd name="T53" fmla="*/ 712 h 712"/>
                <a:gd name="T54" fmla="*/ 2706 w 2776"/>
                <a:gd name="T55" fmla="*/ 710 h 712"/>
                <a:gd name="T56" fmla="*/ 2561 w 2776"/>
                <a:gd name="T57" fmla="*/ 672 h 712"/>
                <a:gd name="T58" fmla="*/ 2350 w 2776"/>
                <a:gd name="T59" fmla="*/ 616 h 712"/>
                <a:gd name="T60" fmla="*/ 2087 w 2776"/>
                <a:gd name="T61" fmla="*/ 564 h 712"/>
                <a:gd name="T62" fmla="*/ 1783 w 2776"/>
                <a:gd name="T63" fmla="*/ 534 h 712"/>
                <a:gd name="T64" fmla="*/ 1452 w 2776"/>
                <a:gd name="T65" fmla="*/ 546 h 712"/>
                <a:gd name="T66" fmla="*/ 1139 w 2776"/>
                <a:gd name="T67" fmla="*/ 578 h 712"/>
                <a:gd name="T68" fmla="*/ 891 w 2776"/>
                <a:gd name="T69" fmla="*/ 596 h 712"/>
                <a:gd name="T70" fmla="*/ 695 w 2776"/>
                <a:gd name="T71" fmla="*/ 596 h 712"/>
                <a:gd name="T72" fmla="*/ 538 w 2776"/>
                <a:gd name="T73" fmla="*/ 581 h 712"/>
                <a:gd name="T74" fmla="*/ 412 w 2776"/>
                <a:gd name="T75" fmla="*/ 551 h 712"/>
                <a:gd name="T76" fmla="*/ 304 w 2776"/>
                <a:gd name="T77" fmla="*/ 505 h 712"/>
                <a:gd name="T78" fmla="*/ 207 w 2776"/>
                <a:gd name="T79" fmla="*/ 443 h 712"/>
                <a:gd name="T80" fmla="*/ 108 w 2776"/>
                <a:gd name="T81" fmla="*/ 368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776" h="712">
                  <a:moveTo>
                    <a:pt x="108" y="368"/>
                  </a:moveTo>
                  <a:lnTo>
                    <a:pt x="29" y="303"/>
                  </a:lnTo>
                  <a:lnTo>
                    <a:pt x="0" y="275"/>
                  </a:lnTo>
                  <a:lnTo>
                    <a:pt x="14" y="272"/>
                  </a:lnTo>
                  <a:lnTo>
                    <a:pt x="75" y="278"/>
                  </a:lnTo>
                  <a:lnTo>
                    <a:pt x="175" y="283"/>
                  </a:lnTo>
                  <a:lnTo>
                    <a:pt x="312" y="275"/>
                  </a:lnTo>
                  <a:lnTo>
                    <a:pt x="488" y="243"/>
                  </a:lnTo>
                  <a:lnTo>
                    <a:pt x="692" y="173"/>
                  </a:lnTo>
                  <a:lnTo>
                    <a:pt x="778" y="140"/>
                  </a:lnTo>
                  <a:lnTo>
                    <a:pt x="873" y="105"/>
                  </a:lnTo>
                  <a:lnTo>
                    <a:pt x="982" y="70"/>
                  </a:lnTo>
                  <a:lnTo>
                    <a:pt x="1096" y="41"/>
                  </a:lnTo>
                  <a:lnTo>
                    <a:pt x="1212" y="17"/>
                  </a:lnTo>
                  <a:lnTo>
                    <a:pt x="1324" y="3"/>
                  </a:lnTo>
                  <a:lnTo>
                    <a:pt x="1432" y="0"/>
                  </a:lnTo>
                  <a:lnTo>
                    <a:pt x="1526" y="11"/>
                  </a:lnTo>
                  <a:lnTo>
                    <a:pt x="1683" y="52"/>
                  </a:lnTo>
                  <a:lnTo>
                    <a:pt x="1847" y="103"/>
                  </a:lnTo>
                  <a:lnTo>
                    <a:pt x="2008" y="163"/>
                  </a:lnTo>
                  <a:lnTo>
                    <a:pt x="2163" y="230"/>
                  </a:lnTo>
                  <a:lnTo>
                    <a:pt x="2307" y="306"/>
                  </a:lnTo>
                  <a:lnTo>
                    <a:pt x="2437" y="380"/>
                  </a:lnTo>
                  <a:lnTo>
                    <a:pt x="2549" y="456"/>
                  </a:lnTo>
                  <a:lnTo>
                    <a:pt x="2636" y="529"/>
                  </a:lnTo>
                  <a:lnTo>
                    <a:pt x="2757" y="659"/>
                  </a:lnTo>
                  <a:lnTo>
                    <a:pt x="2776" y="712"/>
                  </a:lnTo>
                  <a:lnTo>
                    <a:pt x="2706" y="710"/>
                  </a:lnTo>
                  <a:lnTo>
                    <a:pt x="2561" y="672"/>
                  </a:lnTo>
                  <a:lnTo>
                    <a:pt x="2350" y="616"/>
                  </a:lnTo>
                  <a:lnTo>
                    <a:pt x="2087" y="564"/>
                  </a:lnTo>
                  <a:lnTo>
                    <a:pt x="1783" y="534"/>
                  </a:lnTo>
                  <a:lnTo>
                    <a:pt x="1452" y="546"/>
                  </a:lnTo>
                  <a:lnTo>
                    <a:pt x="1139" y="578"/>
                  </a:lnTo>
                  <a:lnTo>
                    <a:pt x="891" y="596"/>
                  </a:lnTo>
                  <a:lnTo>
                    <a:pt x="695" y="596"/>
                  </a:lnTo>
                  <a:lnTo>
                    <a:pt x="538" y="581"/>
                  </a:lnTo>
                  <a:lnTo>
                    <a:pt x="412" y="551"/>
                  </a:lnTo>
                  <a:lnTo>
                    <a:pt x="304" y="505"/>
                  </a:lnTo>
                  <a:lnTo>
                    <a:pt x="207" y="443"/>
                  </a:lnTo>
                  <a:lnTo>
                    <a:pt x="108" y="368"/>
                  </a:lnTo>
                  <a:close/>
                </a:path>
              </a:pathLst>
            </a:custGeom>
            <a:solidFill>
              <a:srgbClr val="0047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226"/>
            <p:cNvSpPr>
              <a:spLocks/>
            </p:cNvSpPr>
            <p:nvPr/>
          </p:nvSpPr>
          <p:spPr bwMode="auto">
            <a:xfrm>
              <a:off x="4625" y="2003"/>
              <a:ext cx="336" cy="215"/>
            </a:xfrm>
            <a:custGeom>
              <a:avLst/>
              <a:gdLst>
                <a:gd name="T0" fmla="*/ 0 w 1009"/>
                <a:gd name="T1" fmla="*/ 0 h 645"/>
                <a:gd name="T2" fmla="*/ 146 w 1009"/>
                <a:gd name="T3" fmla="*/ 38 h 645"/>
                <a:gd name="T4" fmla="*/ 277 w 1009"/>
                <a:gd name="T5" fmla="*/ 79 h 645"/>
                <a:gd name="T6" fmla="*/ 398 w 1009"/>
                <a:gd name="T7" fmla="*/ 128 h 645"/>
                <a:gd name="T8" fmla="*/ 509 w 1009"/>
                <a:gd name="T9" fmla="*/ 181 h 645"/>
                <a:gd name="T10" fmla="*/ 608 w 1009"/>
                <a:gd name="T11" fmla="*/ 240 h 645"/>
                <a:gd name="T12" fmla="*/ 699 w 1009"/>
                <a:gd name="T13" fmla="*/ 303 h 645"/>
                <a:gd name="T14" fmla="*/ 783 w 1009"/>
                <a:gd name="T15" fmla="*/ 370 h 645"/>
                <a:gd name="T16" fmla="*/ 862 w 1009"/>
                <a:gd name="T17" fmla="*/ 440 h 645"/>
                <a:gd name="T18" fmla="*/ 961 w 1009"/>
                <a:gd name="T19" fmla="*/ 564 h 645"/>
                <a:gd name="T20" fmla="*/ 1009 w 1009"/>
                <a:gd name="T21" fmla="*/ 627 h 645"/>
                <a:gd name="T22" fmla="*/ 1006 w 1009"/>
                <a:gd name="T23" fmla="*/ 645 h 645"/>
                <a:gd name="T24" fmla="*/ 953 w 1009"/>
                <a:gd name="T25" fmla="*/ 627 h 645"/>
                <a:gd name="T26" fmla="*/ 848 w 1009"/>
                <a:gd name="T27" fmla="*/ 589 h 645"/>
                <a:gd name="T28" fmla="*/ 696 w 1009"/>
                <a:gd name="T29" fmla="*/ 543 h 645"/>
                <a:gd name="T30" fmla="*/ 492 w 1009"/>
                <a:gd name="T31" fmla="*/ 502 h 645"/>
                <a:gd name="T32" fmla="*/ 242 w 1009"/>
                <a:gd name="T33" fmla="*/ 476 h 645"/>
                <a:gd name="T34" fmla="*/ 363 w 1009"/>
                <a:gd name="T35" fmla="*/ 426 h 645"/>
                <a:gd name="T36" fmla="*/ 404 w 1009"/>
                <a:gd name="T37" fmla="*/ 370 h 645"/>
                <a:gd name="T38" fmla="*/ 382 w 1009"/>
                <a:gd name="T39" fmla="*/ 313 h 645"/>
                <a:gd name="T40" fmla="*/ 315 w 1009"/>
                <a:gd name="T41" fmla="*/ 248 h 645"/>
                <a:gd name="T42" fmla="*/ 225 w 1009"/>
                <a:gd name="T43" fmla="*/ 184 h 645"/>
                <a:gd name="T44" fmla="*/ 132 w 1009"/>
                <a:gd name="T45" fmla="*/ 120 h 645"/>
                <a:gd name="T46" fmla="*/ 50 w 1009"/>
                <a:gd name="T47" fmla="*/ 58 h 645"/>
                <a:gd name="T48" fmla="*/ 0 w 1009"/>
                <a:gd name="T49" fmla="*/ 0 h 6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09" h="645">
                  <a:moveTo>
                    <a:pt x="0" y="0"/>
                  </a:moveTo>
                  <a:lnTo>
                    <a:pt x="146" y="38"/>
                  </a:lnTo>
                  <a:lnTo>
                    <a:pt x="277" y="79"/>
                  </a:lnTo>
                  <a:lnTo>
                    <a:pt x="398" y="128"/>
                  </a:lnTo>
                  <a:lnTo>
                    <a:pt x="509" y="181"/>
                  </a:lnTo>
                  <a:lnTo>
                    <a:pt x="608" y="240"/>
                  </a:lnTo>
                  <a:lnTo>
                    <a:pt x="699" y="303"/>
                  </a:lnTo>
                  <a:lnTo>
                    <a:pt x="783" y="370"/>
                  </a:lnTo>
                  <a:lnTo>
                    <a:pt x="862" y="440"/>
                  </a:lnTo>
                  <a:lnTo>
                    <a:pt x="961" y="564"/>
                  </a:lnTo>
                  <a:lnTo>
                    <a:pt x="1009" y="627"/>
                  </a:lnTo>
                  <a:lnTo>
                    <a:pt x="1006" y="645"/>
                  </a:lnTo>
                  <a:lnTo>
                    <a:pt x="953" y="627"/>
                  </a:lnTo>
                  <a:lnTo>
                    <a:pt x="848" y="589"/>
                  </a:lnTo>
                  <a:lnTo>
                    <a:pt x="696" y="543"/>
                  </a:lnTo>
                  <a:lnTo>
                    <a:pt x="492" y="502"/>
                  </a:lnTo>
                  <a:lnTo>
                    <a:pt x="242" y="476"/>
                  </a:lnTo>
                  <a:lnTo>
                    <a:pt x="363" y="426"/>
                  </a:lnTo>
                  <a:lnTo>
                    <a:pt x="404" y="370"/>
                  </a:lnTo>
                  <a:lnTo>
                    <a:pt x="382" y="313"/>
                  </a:lnTo>
                  <a:lnTo>
                    <a:pt x="315" y="248"/>
                  </a:lnTo>
                  <a:lnTo>
                    <a:pt x="225" y="184"/>
                  </a:lnTo>
                  <a:lnTo>
                    <a:pt x="132" y="120"/>
                  </a:lnTo>
                  <a:lnTo>
                    <a:pt x="50" y="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227"/>
            <p:cNvSpPr>
              <a:spLocks/>
            </p:cNvSpPr>
            <p:nvPr/>
          </p:nvSpPr>
          <p:spPr bwMode="auto">
            <a:xfrm>
              <a:off x="4415" y="3130"/>
              <a:ext cx="77" cy="81"/>
            </a:xfrm>
            <a:custGeom>
              <a:avLst/>
              <a:gdLst>
                <a:gd name="T0" fmla="*/ 99 w 230"/>
                <a:gd name="T1" fmla="*/ 8 h 245"/>
                <a:gd name="T2" fmla="*/ 127 w 230"/>
                <a:gd name="T3" fmla="*/ 19 h 245"/>
                <a:gd name="T4" fmla="*/ 151 w 230"/>
                <a:gd name="T5" fmla="*/ 29 h 245"/>
                <a:gd name="T6" fmla="*/ 169 w 230"/>
                <a:gd name="T7" fmla="*/ 40 h 245"/>
                <a:gd name="T8" fmla="*/ 186 w 230"/>
                <a:gd name="T9" fmla="*/ 54 h 245"/>
                <a:gd name="T10" fmla="*/ 198 w 230"/>
                <a:gd name="T11" fmla="*/ 70 h 245"/>
                <a:gd name="T12" fmla="*/ 210 w 230"/>
                <a:gd name="T13" fmla="*/ 87 h 245"/>
                <a:gd name="T14" fmla="*/ 219 w 230"/>
                <a:gd name="T15" fmla="*/ 111 h 245"/>
                <a:gd name="T16" fmla="*/ 227 w 230"/>
                <a:gd name="T17" fmla="*/ 137 h 245"/>
                <a:gd name="T18" fmla="*/ 230 w 230"/>
                <a:gd name="T19" fmla="*/ 162 h 245"/>
                <a:gd name="T20" fmla="*/ 230 w 230"/>
                <a:gd name="T21" fmla="*/ 186 h 245"/>
                <a:gd name="T22" fmla="*/ 227 w 230"/>
                <a:gd name="T23" fmla="*/ 207 h 245"/>
                <a:gd name="T24" fmla="*/ 219 w 230"/>
                <a:gd name="T25" fmla="*/ 224 h 245"/>
                <a:gd name="T26" fmla="*/ 207 w 230"/>
                <a:gd name="T27" fmla="*/ 235 h 245"/>
                <a:gd name="T28" fmla="*/ 192 w 230"/>
                <a:gd name="T29" fmla="*/ 245 h 245"/>
                <a:gd name="T30" fmla="*/ 172 w 230"/>
                <a:gd name="T31" fmla="*/ 245 h 245"/>
                <a:gd name="T32" fmla="*/ 146 w 230"/>
                <a:gd name="T33" fmla="*/ 239 h 245"/>
                <a:gd name="T34" fmla="*/ 119 w 230"/>
                <a:gd name="T35" fmla="*/ 230 h 245"/>
                <a:gd name="T36" fmla="*/ 92 w 230"/>
                <a:gd name="T37" fmla="*/ 213 h 245"/>
                <a:gd name="T38" fmla="*/ 70 w 230"/>
                <a:gd name="T39" fmla="*/ 195 h 245"/>
                <a:gd name="T40" fmla="*/ 52 w 230"/>
                <a:gd name="T41" fmla="*/ 172 h 245"/>
                <a:gd name="T42" fmla="*/ 35 w 230"/>
                <a:gd name="T43" fmla="*/ 148 h 245"/>
                <a:gd name="T44" fmla="*/ 20 w 230"/>
                <a:gd name="T45" fmla="*/ 122 h 245"/>
                <a:gd name="T46" fmla="*/ 8 w 230"/>
                <a:gd name="T47" fmla="*/ 96 h 245"/>
                <a:gd name="T48" fmla="*/ 3 w 230"/>
                <a:gd name="T49" fmla="*/ 67 h 245"/>
                <a:gd name="T50" fmla="*/ 0 w 230"/>
                <a:gd name="T51" fmla="*/ 43 h 245"/>
                <a:gd name="T52" fmla="*/ 3 w 230"/>
                <a:gd name="T53" fmla="*/ 24 h 245"/>
                <a:gd name="T54" fmla="*/ 8 w 230"/>
                <a:gd name="T55" fmla="*/ 11 h 245"/>
                <a:gd name="T56" fmla="*/ 17 w 230"/>
                <a:gd name="T57" fmla="*/ 3 h 245"/>
                <a:gd name="T58" fmla="*/ 32 w 230"/>
                <a:gd name="T59" fmla="*/ 0 h 245"/>
                <a:gd name="T60" fmla="*/ 49 w 230"/>
                <a:gd name="T61" fmla="*/ 0 h 245"/>
                <a:gd name="T62" fmla="*/ 73 w 230"/>
                <a:gd name="T63" fmla="*/ 3 h 245"/>
                <a:gd name="T64" fmla="*/ 99 w 230"/>
                <a:gd name="T65" fmla="*/ 8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0" h="245">
                  <a:moveTo>
                    <a:pt x="99" y="8"/>
                  </a:moveTo>
                  <a:lnTo>
                    <a:pt x="127" y="19"/>
                  </a:lnTo>
                  <a:lnTo>
                    <a:pt x="151" y="29"/>
                  </a:lnTo>
                  <a:lnTo>
                    <a:pt x="169" y="40"/>
                  </a:lnTo>
                  <a:lnTo>
                    <a:pt x="186" y="54"/>
                  </a:lnTo>
                  <a:lnTo>
                    <a:pt x="198" y="70"/>
                  </a:lnTo>
                  <a:lnTo>
                    <a:pt x="210" y="87"/>
                  </a:lnTo>
                  <a:lnTo>
                    <a:pt x="219" y="111"/>
                  </a:lnTo>
                  <a:lnTo>
                    <a:pt x="227" y="137"/>
                  </a:lnTo>
                  <a:lnTo>
                    <a:pt x="230" y="162"/>
                  </a:lnTo>
                  <a:lnTo>
                    <a:pt x="230" y="186"/>
                  </a:lnTo>
                  <a:lnTo>
                    <a:pt x="227" y="207"/>
                  </a:lnTo>
                  <a:lnTo>
                    <a:pt x="219" y="224"/>
                  </a:lnTo>
                  <a:lnTo>
                    <a:pt x="207" y="235"/>
                  </a:lnTo>
                  <a:lnTo>
                    <a:pt x="192" y="245"/>
                  </a:lnTo>
                  <a:lnTo>
                    <a:pt x="172" y="245"/>
                  </a:lnTo>
                  <a:lnTo>
                    <a:pt x="146" y="239"/>
                  </a:lnTo>
                  <a:lnTo>
                    <a:pt x="119" y="230"/>
                  </a:lnTo>
                  <a:lnTo>
                    <a:pt x="92" y="213"/>
                  </a:lnTo>
                  <a:lnTo>
                    <a:pt x="70" y="195"/>
                  </a:lnTo>
                  <a:lnTo>
                    <a:pt x="52" y="172"/>
                  </a:lnTo>
                  <a:lnTo>
                    <a:pt x="35" y="148"/>
                  </a:lnTo>
                  <a:lnTo>
                    <a:pt x="20" y="122"/>
                  </a:lnTo>
                  <a:lnTo>
                    <a:pt x="8" y="96"/>
                  </a:lnTo>
                  <a:lnTo>
                    <a:pt x="3" y="67"/>
                  </a:lnTo>
                  <a:lnTo>
                    <a:pt x="0" y="43"/>
                  </a:lnTo>
                  <a:lnTo>
                    <a:pt x="3" y="24"/>
                  </a:lnTo>
                  <a:lnTo>
                    <a:pt x="8" y="11"/>
                  </a:lnTo>
                  <a:lnTo>
                    <a:pt x="17" y="3"/>
                  </a:lnTo>
                  <a:lnTo>
                    <a:pt x="32" y="0"/>
                  </a:lnTo>
                  <a:lnTo>
                    <a:pt x="49" y="0"/>
                  </a:lnTo>
                  <a:lnTo>
                    <a:pt x="73" y="3"/>
                  </a:lnTo>
                  <a:lnTo>
                    <a:pt x="99" y="8"/>
                  </a:lnTo>
                  <a:close/>
                </a:path>
              </a:pathLst>
            </a:custGeom>
            <a:solidFill>
              <a:srgbClr val="E6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228"/>
            <p:cNvSpPr>
              <a:spLocks/>
            </p:cNvSpPr>
            <p:nvPr/>
          </p:nvSpPr>
          <p:spPr bwMode="auto">
            <a:xfrm>
              <a:off x="4418" y="3136"/>
              <a:ext cx="72" cy="73"/>
            </a:xfrm>
            <a:custGeom>
              <a:avLst/>
              <a:gdLst>
                <a:gd name="T0" fmla="*/ 103 w 216"/>
                <a:gd name="T1" fmla="*/ 13 h 220"/>
                <a:gd name="T2" fmla="*/ 126 w 216"/>
                <a:gd name="T3" fmla="*/ 21 h 220"/>
                <a:gd name="T4" fmla="*/ 146 w 216"/>
                <a:gd name="T5" fmla="*/ 30 h 220"/>
                <a:gd name="T6" fmla="*/ 164 w 216"/>
                <a:gd name="T7" fmla="*/ 38 h 220"/>
                <a:gd name="T8" fmla="*/ 178 w 216"/>
                <a:gd name="T9" fmla="*/ 48 h 220"/>
                <a:gd name="T10" fmla="*/ 190 w 216"/>
                <a:gd name="T11" fmla="*/ 59 h 220"/>
                <a:gd name="T12" fmla="*/ 199 w 216"/>
                <a:gd name="T13" fmla="*/ 73 h 220"/>
                <a:gd name="T14" fmla="*/ 208 w 216"/>
                <a:gd name="T15" fmla="*/ 94 h 220"/>
                <a:gd name="T16" fmla="*/ 213 w 216"/>
                <a:gd name="T17" fmla="*/ 118 h 220"/>
                <a:gd name="T18" fmla="*/ 216 w 216"/>
                <a:gd name="T19" fmla="*/ 141 h 220"/>
                <a:gd name="T20" fmla="*/ 216 w 216"/>
                <a:gd name="T21" fmla="*/ 164 h 220"/>
                <a:gd name="T22" fmla="*/ 213 w 216"/>
                <a:gd name="T23" fmla="*/ 185 h 220"/>
                <a:gd name="T24" fmla="*/ 208 w 216"/>
                <a:gd name="T25" fmla="*/ 199 h 220"/>
                <a:gd name="T26" fmla="*/ 197 w 216"/>
                <a:gd name="T27" fmla="*/ 211 h 220"/>
                <a:gd name="T28" fmla="*/ 181 w 216"/>
                <a:gd name="T29" fmla="*/ 220 h 220"/>
                <a:gd name="T30" fmla="*/ 161 w 216"/>
                <a:gd name="T31" fmla="*/ 220 h 220"/>
                <a:gd name="T32" fmla="*/ 138 w 216"/>
                <a:gd name="T33" fmla="*/ 213 h 220"/>
                <a:gd name="T34" fmla="*/ 111 w 216"/>
                <a:gd name="T35" fmla="*/ 205 h 220"/>
                <a:gd name="T36" fmla="*/ 87 w 216"/>
                <a:gd name="T37" fmla="*/ 191 h 220"/>
                <a:gd name="T38" fmla="*/ 68 w 216"/>
                <a:gd name="T39" fmla="*/ 173 h 220"/>
                <a:gd name="T40" fmla="*/ 49 w 216"/>
                <a:gd name="T41" fmla="*/ 153 h 220"/>
                <a:gd name="T42" fmla="*/ 33 w 216"/>
                <a:gd name="T43" fmla="*/ 129 h 220"/>
                <a:gd name="T44" fmla="*/ 20 w 216"/>
                <a:gd name="T45" fmla="*/ 106 h 220"/>
                <a:gd name="T46" fmla="*/ 12 w 216"/>
                <a:gd name="T47" fmla="*/ 80 h 220"/>
                <a:gd name="T48" fmla="*/ 6 w 216"/>
                <a:gd name="T49" fmla="*/ 54 h 220"/>
                <a:gd name="T50" fmla="*/ 0 w 216"/>
                <a:gd name="T51" fmla="*/ 33 h 220"/>
                <a:gd name="T52" fmla="*/ 3 w 216"/>
                <a:gd name="T53" fmla="*/ 19 h 220"/>
                <a:gd name="T54" fmla="*/ 9 w 216"/>
                <a:gd name="T55" fmla="*/ 7 h 220"/>
                <a:gd name="T56" fmla="*/ 20 w 216"/>
                <a:gd name="T57" fmla="*/ 0 h 220"/>
                <a:gd name="T58" fmla="*/ 35 w 216"/>
                <a:gd name="T59" fmla="*/ 0 h 220"/>
                <a:gd name="T60" fmla="*/ 55 w 216"/>
                <a:gd name="T61" fmla="*/ 0 h 220"/>
                <a:gd name="T62" fmla="*/ 76 w 216"/>
                <a:gd name="T63" fmla="*/ 7 h 220"/>
                <a:gd name="T64" fmla="*/ 103 w 216"/>
                <a:gd name="T65" fmla="*/ 13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16" h="220">
                  <a:moveTo>
                    <a:pt x="103" y="13"/>
                  </a:moveTo>
                  <a:lnTo>
                    <a:pt x="126" y="21"/>
                  </a:lnTo>
                  <a:lnTo>
                    <a:pt x="146" y="30"/>
                  </a:lnTo>
                  <a:lnTo>
                    <a:pt x="164" y="38"/>
                  </a:lnTo>
                  <a:lnTo>
                    <a:pt x="178" y="48"/>
                  </a:lnTo>
                  <a:lnTo>
                    <a:pt x="190" y="59"/>
                  </a:lnTo>
                  <a:lnTo>
                    <a:pt x="199" y="73"/>
                  </a:lnTo>
                  <a:lnTo>
                    <a:pt x="208" y="94"/>
                  </a:lnTo>
                  <a:lnTo>
                    <a:pt x="213" y="118"/>
                  </a:lnTo>
                  <a:lnTo>
                    <a:pt x="216" y="141"/>
                  </a:lnTo>
                  <a:lnTo>
                    <a:pt x="216" y="164"/>
                  </a:lnTo>
                  <a:lnTo>
                    <a:pt x="213" y="185"/>
                  </a:lnTo>
                  <a:lnTo>
                    <a:pt x="208" y="199"/>
                  </a:lnTo>
                  <a:lnTo>
                    <a:pt x="197" y="211"/>
                  </a:lnTo>
                  <a:lnTo>
                    <a:pt x="181" y="220"/>
                  </a:lnTo>
                  <a:lnTo>
                    <a:pt x="161" y="220"/>
                  </a:lnTo>
                  <a:lnTo>
                    <a:pt x="138" y="213"/>
                  </a:lnTo>
                  <a:lnTo>
                    <a:pt x="111" y="205"/>
                  </a:lnTo>
                  <a:lnTo>
                    <a:pt x="87" y="191"/>
                  </a:lnTo>
                  <a:lnTo>
                    <a:pt x="68" y="173"/>
                  </a:lnTo>
                  <a:lnTo>
                    <a:pt x="49" y="153"/>
                  </a:lnTo>
                  <a:lnTo>
                    <a:pt x="33" y="129"/>
                  </a:lnTo>
                  <a:lnTo>
                    <a:pt x="20" y="106"/>
                  </a:lnTo>
                  <a:lnTo>
                    <a:pt x="12" y="80"/>
                  </a:lnTo>
                  <a:lnTo>
                    <a:pt x="6" y="54"/>
                  </a:lnTo>
                  <a:lnTo>
                    <a:pt x="0" y="33"/>
                  </a:lnTo>
                  <a:lnTo>
                    <a:pt x="3" y="19"/>
                  </a:lnTo>
                  <a:lnTo>
                    <a:pt x="9" y="7"/>
                  </a:lnTo>
                  <a:lnTo>
                    <a:pt x="20" y="0"/>
                  </a:lnTo>
                  <a:lnTo>
                    <a:pt x="35" y="0"/>
                  </a:lnTo>
                  <a:lnTo>
                    <a:pt x="55" y="0"/>
                  </a:lnTo>
                  <a:lnTo>
                    <a:pt x="76" y="7"/>
                  </a:lnTo>
                  <a:lnTo>
                    <a:pt x="103" y="13"/>
                  </a:lnTo>
                  <a:close/>
                </a:path>
              </a:pathLst>
            </a:custGeom>
            <a:solidFill>
              <a:srgbClr val="EB1C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229"/>
            <p:cNvSpPr>
              <a:spLocks/>
            </p:cNvSpPr>
            <p:nvPr/>
          </p:nvSpPr>
          <p:spPr bwMode="auto">
            <a:xfrm>
              <a:off x="4420" y="3143"/>
              <a:ext cx="69" cy="64"/>
            </a:xfrm>
            <a:custGeom>
              <a:avLst/>
              <a:gdLst>
                <a:gd name="T0" fmla="*/ 102 w 207"/>
                <a:gd name="T1" fmla="*/ 14 h 192"/>
                <a:gd name="T2" fmla="*/ 123 w 207"/>
                <a:gd name="T3" fmla="*/ 24 h 192"/>
                <a:gd name="T4" fmla="*/ 143 w 207"/>
                <a:gd name="T5" fmla="*/ 30 h 192"/>
                <a:gd name="T6" fmla="*/ 158 w 207"/>
                <a:gd name="T7" fmla="*/ 35 h 192"/>
                <a:gd name="T8" fmla="*/ 172 w 207"/>
                <a:gd name="T9" fmla="*/ 44 h 192"/>
                <a:gd name="T10" fmla="*/ 181 w 207"/>
                <a:gd name="T11" fmla="*/ 52 h 192"/>
                <a:gd name="T12" fmla="*/ 191 w 207"/>
                <a:gd name="T13" fmla="*/ 65 h 192"/>
                <a:gd name="T14" fmla="*/ 199 w 207"/>
                <a:gd name="T15" fmla="*/ 82 h 192"/>
                <a:gd name="T16" fmla="*/ 207 w 207"/>
                <a:gd name="T17" fmla="*/ 103 h 192"/>
                <a:gd name="T18" fmla="*/ 207 w 207"/>
                <a:gd name="T19" fmla="*/ 122 h 192"/>
                <a:gd name="T20" fmla="*/ 207 w 207"/>
                <a:gd name="T21" fmla="*/ 143 h 192"/>
                <a:gd name="T22" fmla="*/ 205 w 207"/>
                <a:gd name="T23" fmla="*/ 162 h 192"/>
                <a:gd name="T24" fmla="*/ 196 w 207"/>
                <a:gd name="T25" fmla="*/ 176 h 192"/>
                <a:gd name="T26" fmla="*/ 184 w 207"/>
                <a:gd name="T27" fmla="*/ 187 h 192"/>
                <a:gd name="T28" fmla="*/ 172 w 207"/>
                <a:gd name="T29" fmla="*/ 192 h 192"/>
                <a:gd name="T30" fmla="*/ 151 w 207"/>
                <a:gd name="T31" fmla="*/ 192 h 192"/>
                <a:gd name="T32" fmla="*/ 132 w 207"/>
                <a:gd name="T33" fmla="*/ 187 h 192"/>
                <a:gd name="T34" fmla="*/ 108 w 207"/>
                <a:gd name="T35" fmla="*/ 178 h 192"/>
                <a:gd name="T36" fmla="*/ 88 w 207"/>
                <a:gd name="T37" fmla="*/ 167 h 192"/>
                <a:gd name="T38" fmla="*/ 67 w 207"/>
                <a:gd name="T39" fmla="*/ 149 h 192"/>
                <a:gd name="T40" fmla="*/ 49 w 207"/>
                <a:gd name="T41" fmla="*/ 132 h 192"/>
                <a:gd name="T42" fmla="*/ 32 w 207"/>
                <a:gd name="T43" fmla="*/ 111 h 192"/>
                <a:gd name="T44" fmla="*/ 21 w 207"/>
                <a:gd name="T45" fmla="*/ 87 h 192"/>
                <a:gd name="T46" fmla="*/ 11 w 207"/>
                <a:gd name="T47" fmla="*/ 68 h 192"/>
                <a:gd name="T48" fmla="*/ 6 w 207"/>
                <a:gd name="T49" fmla="*/ 44 h 192"/>
                <a:gd name="T50" fmla="*/ 0 w 207"/>
                <a:gd name="T51" fmla="*/ 24 h 192"/>
                <a:gd name="T52" fmla="*/ 3 w 207"/>
                <a:gd name="T53" fmla="*/ 12 h 192"/>
                <a:gd name="T54" fmla="*/ 11 w 207"/>
                <a:gd name="T55" fmla="*/ 3 h 192"/>
                <a:gd name="T56" fmla="*/ 24 w 207"/>
                <a:gd name="T57" fmla="*/ 0 h 192"/>
                <a:gd name="T58" fmla="*/ 38 w 207"/>
                <a:gd name="T59" fmla="*/ 0 h 192"/>
                <a:gd name="T60" fmla="*/ 59 w 207"/>
                <a:gd name="T61" fmla="*/ 3 h 192"/>
                <a:gd name="T62" fmla="*/ 78 w 207"/>
                <a:gd name="T63" fmla="*/ 9 h 192"/>
                <a:gd name="T64" fmla="*/ 102 w 207"/>
                <a:gd name="T65" fmla="*/ 14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7" h="192">
                  <a:moveTo>
                    <a:pt x="102" y="14"/>
                  </a:moveTo>
                  <a:lnTo>
                    <a:pt x="123" y="24"/>
                  </a:lnTo>
                  <a:lnTo>
                    <a:pt x="143" y="30"/>
                  </a:lnTo>
                  <a:lnTo>
                    <a:pt x="158" y="35"/>
                  </a:lnTo>
                  <a:lnTo>
                    <a:pt x="172" y="44"/>
                  </a:lnTo>
                  <a:lnTo>
                    <a:pt x="181" y="52"/>
                  </a:lnTo>
                  <a:lnTo>
                    <a:pt x="191" y="65"/>
                  </a:lnTo>
                  <a:lnTo>
                    <a:pt x="199" y="82"/>
                  </a:lnTo>
                  <a:lnTo>
                    <a:pt x="207" y="103"/>
                  </a:lnTo>
                  <a:lnTo>
                    <a:pt x="207" y="122"/>
                  </a:lnTo>
                  <a:lnTo>
                    <a:pt x="207" y="143"/>
                  </a:lnTo>
                  <a:lnTo>
                    <a:pt x="205" y="162"/>
                  </a:lnTo>
                  <a:lnTo>
                    <a:pt x="196" y="176"/>
                  </a:lnTo>
                  <a:lnTo>
                    <a:pt x="184" y="187"/>
                  </a:lnTo>
                  <a:lnTo>
                    <a:pt x="172" y="192"/>
                  </a:lnTo>
                  <a:lnTo>
                    <a:pt x="151" y="192"/>
                  </a:lnTo>
                  <a:lnTo>
                    <a:pt x="132" y="187"/>
                  </a:lnTo>
                  <a:lnTo>
                    <a:pt x="108" y="178"/>
                  </a:lnTo>
                  <a:lnTo>
                    <a:pt x="88" y="167"/>
                  </a:lnTo>
                  <a:lnTo>
                    <a:pt x="67" y="149"/>
                  </a:lnTo>
                  <a:lnTo>
                    <a:pt x="49" y="132"/>
                  </a:lnTo>
                  <a:lnTo>
                    <a:pt x="32" y="111"/>
                  </a:lnTo>
                  <a:lnTo>
                    <a:pt x="21" y="87"/>
                  </a:lnTo>
                  <a:lnTo>
                    <a:pt x="11" y="68"/>
                  </a:lnTo>
                  <a:lnTo>
                    <a:pt x="6" y="44"/>
                  </a:lnTo>
                  <a:lnTo>
                    <a:pt x="0" y="24"/>
                  </a:lnTo>
                  <a:lnTo>
                    <a:pt x="3" y="12"/>
                  </a:lnTo>
                  <a:lnTo>
                    <a:pt x="11" y="3"/>
                  </a:lnTo>
                  <a:lnTo>
                    <a:pt x="24" y="0"/>
                  </a:lnTo>
                  <a:lnTo>
                    <a:pt x="38" y="0"/>
                  </a:lnTo>
                  <a:lnTo>
                    <a:pt x="59" y="3"/>
                  </a:lnTo>
                  <a:lnTo>
                    <a:pt x="78" y="9"/>
                  </a:lnTo>
                  <a:lnTo>
                    <a:pt x="102" y="14"/>
                  </a:lnTo>
                  <a:close/>
                </a:path>
              </a:pathLst>
            </a:custGeom>
            <a:solidFill>
              <a:srgbClr val="ED3B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230"/>
            <p:cNvSpPr>
              <a:spLocks/>
            </p:cNvSpPr>
            <p:nvPr/>
          </p:nvSpPr>
          <p:spPr bwMode="auto">
            <a:xfrm>
              <a:off x="4423" y="3149"/>
              <a:ext cx="64" cy="58"/>
            </a:xfrm>
            <a:custGeom>
              <a:avLst/>
              <a:gdLst>
                <a:gd name="T0" fmla="*/ 100 w 194"/>
                <a:gd name="T1" fmla="*/ 21 h 175"/>
                <a:gd name="T2" fmla="*/ 121 w 194"/>
                <a:gd name="T3" fmla="*/ 30 h 175"/>
                <a:gd name="T4" fmla="*/ 138 w 194"/>
                <a:gd name="T5" fmla="*/ 32 h 175"/>
                <a:gd name="T6" fmla="*/ 150 w 194"/>
                <a:gd name="T7" fmla="*/ 35 h 175"/>
                <a:gd name="T8" fmla="*/ 164 w 194"/>
                <a:gd name="T9" fmla="*/ 42 h 175"/>
                <a:gd name="T10" fmla="*/ 173 w 194"/>
                <a:gd name="T11" fmla="*/ 48 h 175"/>
                <a:gd name="T12" fmla="*/ 183 w 194"/>
                <a:gd name="T13" fmla="*/ 54 h 175"/>
                <a:gd name="T14" fmla="*/ 188 w 194"/>
                <a:gd name="T15" fmla="*/ 68 h 175"/>
                <a:gd name="T16" fmla="*/ 194 w 194"/>
                <a:gd name="T17" fmla="*/ 86 h 175"/>
                <a:gd name="T18" fmla="*/ 194 w 194"/>
                <a:gd name="T19" fmla="*/ 105 h 175"/>
                <a:gd name="T20" fmla="*/ 194 w 194"/>
                <a:gd name="T21" fmla="*/ 126 h 175"/>
                <a:gd name="T22" fmla="*/ 191 w 194"/>
                <a:gd name="T23" fmla="*/ 140 h 175"/>
                <a:gd name="T24" fmla="*/ 185 w 194"/>
                <a:gd name="T25" fmla="*/ 156 h 175"/>
                <a:gd name="T26" fmla="*/ 173 w 194"/>
                <a:gd name="T27" fmla="*/ 167 h 175"/>
                <a:gd name="T28" fmla="*/ 162 w 194"/>
                <a:gd name="T29" fmla="*/ 173 h 175"/>
                <a:gd name="T30" fmla="*/ 147 w 194"/>
                <a:gd name="T31" fmla="*/ 175 h 175"/>
                <a:gd name="T32" fmla="*/ 129 w 194"/>
                <a:gd name="T33" fmla="*/ 170 h 175"/>
                <a:gd name="T34" fmla="*/ 105 w 194"/>
                <a:gd name="T35" fmla="*/ 161 h 175"/>
                <a:gd name="T36" fmla="*/ 86 w 194"/>
                <a:gd name="T37" fmla="*/ 150 h 175"/>
                <a:gd name="T38" fmla="*/ 65 w 194"/>
                <a:gd name="T39" fmla="*/ 135 h 175"/>
                <a:gd name="T40" fmla="*/ 48 w 194"/>
                <a:gd name="T41" fmla="*/ 118 h 175"/>
                <a:gd name="T42" fmla="*/ 33 w 194"/>
                <a:gd name="T43" fmla="*/ 97 h 175"/>
                <a:gd name="T44" fmla="*/ 19 w 194"/>
                <a:gd name="T45" fmla="*/ 77 h 175"/>
                <a:gd name="T46" fmla="*/ 10 w 194"/>
                <a:gd name="T47" fmla="*/ 54 h 175"/>
                <a:gd name="T48" fmla="*/ 3 w 194"/>
                <a:gd name="T49" fmla="*/ 32 h 175"/>
                <a:gd name="T50" fmla="*/ 0 w 194"/>
                <a:gd name="T51" fmla="*/ 16 h 175"/>
                <a:gd name="T52" fmla="*/ 3 w 194"/>
                <a:gd name="T53" fmla="*/ 4 h 175"/>
                <a:gd name="T54" fmla="*/ 13 w 194"/>
                <a:gd name="T55" fmla="*/ 0 h 175"/>
                <a:gd name="T56" fmla="*/ 24 w 194"/>
                <a:gd name="T57" fmla="*/ 0 h 175"/>
                <a:gd name="T58" fmla="*/ 41 w 194"/>
                <a:gd name="T59" fmla="*/ 4 h 175"/>
                <a:gd name="T60" fmla="*/ 59 w 194"/>
                <a:gd name="T61" fmla="*/ 7 h 175"/>
                <a:gd name="T62" fmla="*/ 80 w 194"/>
                <a:gd name="T63" fmla="*/ 16 h 175"/>
                <a:gd name="T64" fmla="*/ 100 w 194"/>
                <a:gd name="T65" fmla="*/ 21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4" h="175">
                  <a:moveTo>
                    <a:pt x="100" y="21"/>
                  </a:moveTo>
                  <a:lnTo>
                    <a:pt x="121" y="30"/>
                  </a:lnTo>
                  <a:lnTo>
                    <a:pt x="138" y="32"/>
                  </a:lnTo>
                  <a:lnTo>
                    <a:pt x="150" y="35"/>
                  </a:lnTo>
                  <a:lnTo>
                    <a:pt x="164" y="42"/>
                  </a:lnTo>
                  <a:lnTo>
                    <a:pt x="173" y="48"/>
                  </a:lnTo>
                  <a:lnTo>
                    <a:pt x="183" y="54"/>
                  </a:lnTo>
                  <a:lnTo>
                    <a:pt x="188" y="68"/>
                  </a:lnTo>
                  <a:lnTo>
                    <a:pt x="194" y="86"/>
                  </a:lnTo>
                  <a:lnTo>
                    <a:pt x="194" y="105"/>
                  </a:lnTo>
                  <a:lnTo>
                    <a:pt x="194" y="126"/>
                  </a:lnTo>
                  <a:lnTo>
                    <a:pt x="191" y="140"/>
                  </a:lnTo>
                  <a:lnTo>
                    <a:pt x="185" y="156"/>
                  </a:lnTo>
                  <a:lnTo>
                    <a:pt x="173" y="167"/>
                  </a:lnTo>
                  <a:lnTo>
                    <a:pt x="162" y="173"/>
                  </a:lnTo>
                  <a:lnTo>
                    <a:pt x="147" y="175"/>
                  </a:lnTo>
                  <a:lnTo>
                    <a:pt x="129" y="170"/>
                  </a:lnTo>
                  <a:lnTo>
                    <a:pt x="105" y="161"/>
                  </a:lnTo>
                  <a:lnTo>
                    <a:pt x="86" y="150"/>
                  </a:lnTo>
                  <a:lnTo>
                    <a:pt x="65" y="135"/>
                  </a:lnTo>
                  <a:lnTo>
                    <a:pt x="48" y="118"/>
                  </a:lnTo>
                  <a:lnTo>
                    <a:pt x="33" y="97"/>
                  </a:lnTo>
                  <a:lnTo>
                    <a:pt x="19" y="77"/>
                  </a:lnTo>
                  <a:lnTo>
                    <a:pt x="10" y="54"/>
                  </a:lnTo>
                  <a:lnTo>
                    <a:pt x="3" y="32"/>
                  </a:lnTo>
                  <a:lnTo>
                    <a:pt x="0" y="16"/>
                  </a:lnTo>
                  <a:lnTo>
                    <a:pt x="3" y="4"/>
                  </a:lnTo>
                  <a:lnTo>
                    <a:pt x="13" y="0"/>
                  </a:lnTo>
                  <a:lnTo>
                    <a:pt x="24" y="0"/>
                  </a:lnTo>
                  <a:lnTo>
                    <a:pt x="41" y="4"/>
                  </a:lnTo>
                  <a:lnTo>
                    <a:pt x="59" y="7"/>
                  </a:lnTo>
                  <a:lnTo>
                    <a:pt x="80" y="16"/>
                  </a:lnTo>
                  <a:lnTo>
                    <a:pt x="100" y="21"/>
                  </a:lnTo>
                  <a:close/>
                </a:path>
              </a:pathLst>
            </a:custGeom>
            <a:solidFill>
              <a:srgbClr val="F256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231"/>
            <p:cNvSpPr>
              <a:spLocks/>
            </p:cNvSpPr>
            <p:nvPr/>
          </p:nvSpPr>
          <p:spPr bwMode="auto">
            <a:xfrm>
              <a:off x="4426" y="3155"/>
              <a:ext cx="59" cy="50"/>
            </a:xfrm>
            <a:custGeom>
              <a:avLst/>
              <a:gdLst>
                <a:gd name="T0" fmla="*/ 95 w 178"/>
                <a:gd name="T1" fmla="*/ 33 h 152"/>
                <a:gd name="T2" fmla="*/ 114 w 178"/>
                <a:gd name="T3" fmla="*/ 36 h 152"/>
                <a:gd name="T4" fmla="*/ 128 w 178"/>
                <a:gd name="T5" fmla="*/ 36 h 152"/>
                <a:gd name="T6" fmla="*/ 140 w 178"/>
                <a:gd name="T7" fmla="*/ 36 h 152"/>
                <a:gd name="T8" fmla="*/ 152 w 178"/>
                <a:gd name="T9" fmla="*/ 36 h 152"/>
                <a:gd name="T10" fmla="*/ 160 w 178"/>
                <a:gd name="T11" fmla="*/ 38 h 152"/>
                <a:gd name="T12" fmla="*/ 166 w 178"/>
                <a:gd name="T13" fmla="*/ 44 h 152"/>
                <a:gd name="T14" fmla="*/ 173 w 178"/>
                <a:gd name="T15" fmla="*/ 52 h 152"/>
                <a:gd name="T16" fmla="*/ 178 w 178"/>
                <a:gd name="T17" fmla="*/ 68 h 152"/>
                <a:gd name="T18" fmla="*/ 178 w 178"/>
                <a:gd name="T19" fmla="*/ 85 h 152"/>
                <a:gd name="T20" fmla="*/ 178 w 178"/>
                <a:gd name="T21" fmla="*/ 103 h 152"/>
                <a:gd name="T22" fmla="*/ 178 w 178"/>
                <a:gd name="T23" fmla="*/ 120 h 152"/>
                <a:gd name="T24" fmla="*/ 173 w 178"/>
                <a:gd name="T25" fmla="*/ 132 h 152"/>
                <a:gd name="T26" fmla="*/ 163 w 178"/>
                <a:gd name="T27" fmla="*/ 143 h 152"/>
                <a:gd name="T28" fmla="*/ 152 w 178"/>
                <a:gd name="T29" fmla="*/ 149 h 152"/>
                <a:gd name="T30" fmla="*/ 137 w 178"/>
                <a:gd name="T31" fmla="*/ 152 h 152"/>
                <a:gd name="T32" fmla="*/ 119 w 178"/>
                <a:gd name="T33" fmla="*/ 146 h 152"/>
                <a:gd name="T34" fmla="*/ 98 w 178"/>
                <a:gd name="T35" fmla="*/ 141 h 152"/>
                <a:gd name="T36" fmla="*/ 79 w 178"/>
                <a:gd name="T37" fmla="*/ 132 h 152"/>
                <a:gd name="T38" fmla="*/ 60 w 178"/>
                <a:gd name="T39" fmla="*/ 117 h 152"/>
                <a:gd name="T40" fmla="*/ 44 w 178"/>
                <a:gd name="T41" fmla="*/ 100 h 152"/>
                <a:gd name="T42" fmla="*/ 28 w 178"/>
                <a:gd name="T43" fmla="*/ 82 h 152"/>
                <a:gd name="T44" fmla="*/ 14 w 178"/>
                <a:gd name="T45" fmla="*/ 62 h 152"/>
                <a:gd name="T46" fmla="*/ 6 w 178"/>
                <a:gd name="T47" fmla="*/ 41 h 152"/>
                <a:gd name="T48" fmla="*/ 0 w 178"/>
                <a:gd name="T49" fmla="*/ 21 h 152"/>
                <a:gd name="T50" fmla="*/ 0 w 178"/>
                <a:gd name="T51" fmla="*/ 9 h 152"/>
                <a:gd name="T52" fmla="*/ 6 w 178"/>
                <a:gd name="T53" fmla="*/ 0 h 152"/>
                <a:gd name="T54" fmla="*/ 14 w 178"/>
                <a:gd name="T55" fmla="*/ 0 h 152"/>
                <a:gd name="T56" fmla="*/ 28 w 178"/>
                <a:gd name="T57" fmla="*/ 3 h 152"/>
                <a:gd name="T58" fmla="*/ 44 w 178"/>
                <a:gd name="T59" fmla="*/ 9 h 152"/>
                <a:gd name="T60" fmla="*/ 60 w 178"/>
                <a:gd name="T61" fmla="*/ 17 h 152"/>
                <a:gd name="T62" fmla="*/ 79 w 178"/>
                <a:gd name="T63" fmla="*/ 27 h 152"/>
                <a:gd name="T64" fmla="*/ 95 w 178"/>
                <a:gd name="T65" fmla="*/ 33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8" h="152">
                  <a:moveTo>
                    <a:pt x="95" y="33"/>
                  </a:moveTo>
                  <a:lnTo>
                    <a:pt x="114" y="36"/>
                  </a:lnTo>
                  <a:lnTo>
                    <a:pt x="128" y="36"/>
                  </a:lnTo>
                  <a:lnTo>
                    <a:pt x="140" y="36"/>
                  </a:lnTo>
                  <a:lnTo>
                    <a:pt x="152" y="36"/>
                  </a:lnTo>
                  <a:lnTo>
                    <a:pt x="160" y="38"/>
                  </a:lnTo>
                  <a:lnTo>
                    <a:pt x="166" y="44"/>
                  </a:lnTo>
                  <a:lnTo>
                    <a:pt x="173" y="52"/>
                  </a:lnTo>
                  <a:lnTo>
                    <a:pt x="178" y="68"/>
                  </a:lnTo>
                  <a:lnTo>
                    <a:pt x="178" y="85"/>
                  </a:lnTo>
                  <a:lnTo>
                    <a:pt x="178" y="103"/>
                  </a:lnTo>
                  <a:lnTo>
                    <a:pt x="178" y="120"/>
                  </a:lnTo>
                  <a:lnTo>
                    <a:pt x="173" y="132"/>
                  </a:lnTo>
                  <a:lnTo>
                    <a:pt x="163" y="143"/>
                  </a:lnTo>
                  <a:lnTo>
                    <a:pt x="152" y="149"/>
                  </a:lnTo>
                  <a:lnTo>
                    <a:pt x="137" y="152"/>
                  </a:lnTo>
                  <a:lnTo>
                    <a:pt x="119" y="146"/>
                  </a:lnTo>
                  <a:lnTo>
                    <a:pt x="98" y="141"/>
                  </a:lnTo>
                  <a:lnTo>
                    <a:pt x="79" y="132"/>
                  </a:lnTo>
                  <a:lnTo>
                    <a:pt x="60" y="117"/>
                  </a:lnTo>
                  <a:lnTo>
                    <a:pt x="44" y="100"/>
                  </a:lnTo>
                  <a:lnTo>
                    <a:pt x="28" y="82"/>
                  </a:lnTo>
                  <a:lnTo>
                    <a:pt x="14" y="62"/>
                  </a:lnTo>
                  <a:lnTo>
                    <a:pt x="6" y="41"/>
                  </a:lnTo>
                  <a:lnTo>
                    <a:pt x="0" y="21"/>
                  </a:lnTo>
                  <a:lnTo>
                    <a:pt x="0" y="9"/>
                  </a:lnTo>
                  <a:lnTo>
                    <a:pt x="6" y="0"/>
                  </a:lnTo>
                  <a:lnTo>
                    <a:pt x="14" y="0"/>
                  </a:lnTo>
                  <a:lnTo>
                    <a:pt x="28" y="3"/>
                  </a:lnTo>
                  <a:lnTo>
                    <a:pt x="44" y="9"/>
                  </a:lnTo>
                  <a:lnTo>
                    <a:pt x="60" y="17"/>
                  </a:lnTo>
                  <a:lnTo>
                    <a:pt x="79" y="27"/>
                  </a:lnTo>
                  <a:lnTo>
                    <a:pt x="95" y="33"/>
                  </a:lnTo>
                  <a:close/>
                </a:path>
              </a:pathLst>
            </a:custGeom>
            <a:solidFill>
              <a:srgbClr val="F775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232"/>
            <p:cNvSpPr>
              <a:spLocks/>
            </p:cNvSpPr>
            <p:nvPr/>
          </p:nvSpPr>
          <p:spPr bwMode="auto">
            <a:xfrm>
              <a:off x="4429" y="3159"/>
              <a:ext cx="55" cy="45"/>
            </a:xfrm>
            <a:custGeom>
              <a:avLst/>
              <a:gdLst>
                <a:gd name="T0" fmla="*/ 99 w 166"/>
                <a:gd name="T1" fmla="*/ 43 h 135"/>
                <a:gd name="T2" fmla="*/ 113 w 166"/>
                <a:gd name="T3" fmla="*/ 45 h 135"/>
                <a:gd name="T4" fmla="*/ 124 w 166"/>
                <a:gd name="T5" fmla="*/ 43 h 135"/>
                <a:gd name="T6" fmla="*/ 134 w 166"/>
                <a:gd name="T7" fmla="*/ 38 h 135"/>
                <a:gd name="T8" fmla="*/ 143 w 166"/>
                <a:gd name="T9" fmla="*/ 36 h 135"/>
                <a:gd name="T10" fmla="*/ 148 w 166"/>
                <a:gd name="T11" fmla="*/ 36 h 135"/>
                <a:gd name="T12" fmla="*/ 154 w 166"/>
                <a:gd name="T13" fmla="*/ 38 h 135"/>
                <a:gd name="T14" fmla="*/ 157 w 166"/>
                <a:gd name="T15" fmla="*/ 45 h 135"/>
                <a:gd name="T16" fmla="*/ 164 w 166"/>
                <a:gd name="T17" fmla="*/ 59 h 135"/>
                <a:gd name="T18" fmla="*/ 164 w 166"/>
                <a:gd name="T19" fmla="*/ 73 h 135"/>
                <a:gd name="T20" fmla="*/ 166 w 166"/>
                <a:gd name="T21" fmla="*/ 89 h 135"/>
                <a:gd name="T22" fmla="*/ 164 w 166"/>
                <a:gd name="T23" fmla="*/ 103 h 135"/>
                <a:gd name="T24" fmla="*/ 157 w 166"/>
                <a:gd name="T25" fmla="*/ 115 h 135"/>
                <a:gd name="T26" fmla="*/ 148 w 166"/>
                <a:gd name="T27" fmla="*/ 127 h 135"/>
                <a:gd name="T28" fmla="*/ 140 w 166"/>
                <a:gd name="T29" fmla="*/ 132 h 135"/>
                <a:gd name="T30" fmla="*/ 124 w 166"/>
                <a:gd name="T31" fmla="*/ 135 h 135"/>
                <a:gd name="T32" fmla="*/ 110 w 166"/>
                <a:gd name="T33" fmla="*/ 132 h 135"/>
                <a:gd name="T34" fmla="*/ 93 w 166"/>
                <a:gd name="T35" fmla="*/ 124 h 135"/>
                <a:gd name="T36" fmla="*/ 78 w 166"/>
                <a:gd name="T37" fmla="*/ 115 h 135"/>
                <a:gd name="T38" fmla="*/ 58 w 166"/>
                <a:gd name="T39" fmla="*/ 100 h 135"/>
                <a:gd name="T40" fmla="*/ 43 w 166"/>
                <a:gd name="T41" fmla="*/ 86 h 135"/>
                <a:gd name="T42" fmla="*/ 26 w 166"/>
                <a:gd name="T43" fmla="*/ 68 h 135"/>
                <a:gd name="T44" fmla="*/ 14 w 166"/>
                <a:gd name="T45" fmla="*/ 51 h 135"/>
                <a:gd name="T46" fmla="*/ 5 w 166"/>
                <a:gd name="T47" fmla="*/ 33 h 135"/>
                <a:gd name="T48" fmla="*/ 2 w 166"/>
                <a:gd name="T49" fmla="*/ 19 h 135"/>
                <a:gd name="T50" fmla="*/ 0 w 166"/>
                <a:gd name="T51" fmla="*/ 7 h 135"/>
                <a:gd name="T52" fmla="*/ 5 w 166"/>
                <a:gd name="T53" fmla="*/ 0 h 135"/>
                <a:gd name="T54" fmla="*/ 14 w 166"/>
                <a:gd name="T55" fmla="*/ 0 h 135"/>
                <a:gd name="T56" fmla="*/ 29 w 166"/>
                <a:gd name="T57" fmla="*/ 7 h 135"/>
                <a:gd name="T58" fmla="*/ 43 w 166"/>
                <a:gd name="T59" fmla="*/ 16 h 135"/>
                <a:gd name="T60" fmla="*/ 61 w 166"/>
                <a:gd name="T61" fmla="*/ 24 h 135"/>
                <a:gd name="T62" fmla="*/ 81 w 166"/>
                <a:gd name="T63" fmla="*/ 33 h 135"/>
                <a:gd name="T64" fmla="*/ 99 w 166"/>
                <a:gd name="T65" fmla="*/ 43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6" h="135">
                  <a:moveTo>
                    <a:pt x="99" y="43"/>
                  </a:moveTo>
                  <a:lnTo>
                    <a:pt x="113" y="45"/>
                  </a:lnTo>
                  <a:lnTo>
                    <a:pt x="124" y="43"/>
                  </a:lnTo>
                  <a:lnTo>
                    <a:pt x="134" y="38"/>
                  </a:lnTo>
                  <a:lnTo>
                    <a:pt x="143" y="36"/>
                  </a:lnTo>
                  <a:lnTo>
                    <a:pt x="148" y="36"/>
                  </a:lnTo>
                  <a:lnTo>
                    <a:pt x="154" y="38"/>
                  </a:lnTo>
                  <a:lnTo>
                    <a:pt x="157" y="45"/>
                  </a:lnTo>
                  <a:lnTo>
                    <a:pt x="164" y="59"/>
                  </a:lnTo>
                  <a:lnTo>
                    <a:pt x="164" y="73"/>
                  </a:lnTo>
                  <a:lnTo>
                    <a:pt x="166" y="89"/>
                  </a:lnTo>
                  <a:lnTo>
                    <a:pt x="164" y="103"/>
                  </a:lnTo>
                  <a:lnTo>
                    <a:pt x="157" y="115"/>
                  </a:lnTo>
                  <a:lnTo>
                    <a:pt x="148" y="127"/>
                  </a:lnTo>
                  <a:lnTo>
                    <a:pt x="140" y="132"/>
                  </a:lnTo>
                  <a:lnTo>
                    <a:pt x="124" y="135"/>
                  </a:lnTo>
                  <a:lnTo>
                    <a:pt x="110" y="132"/>
                  </a:lnTo>
                  <a:lnTo>
                    <a:pt x="93" y="124"/>
                  </a:lnTo>
                  <a:lnTo>
                    <a:pt x="78" y="115"/>
                  </a:lnTo>
                  <a:lnTo>
                    <a:pt x="58" y="100"/>
                  </a:lnTo>
                  <a:lnTo>
                    <a:pt x="43" y="86"/>
                  </a:lnTo>
                  <a:lnTo>
                    <a:pt x="26" y="68"/>
                  </a:lnTo>
                  <a:lnTo>
                    <a:pt x="14" y="51"/>
                  </a:lnTo>
                  <a:lnTo>
                    <a:pt x="5" y="33"/>
                  </a:lnTo>
                  <a:lnTo>
                    <a:pt x="2" y="19"/>
                  </a:lnTo>
                  <a:lnTo>
                    <a:pt x="0" y="7"/>
                  </a:lnTo>
                  <a:lnTo>
                    <a:pt x="5" y="0"/>
                  </a:lnTo>
                  <a:lnTo>
                    <a:pt x="14" y="0"/>
                  </a:lnTo>
                  <a:lnTo>
                    <a:pt x="29" y="7"/>
                  </a:lnTo>
                  <a:lnTo>
                    <a:pt x="43" y="16"/>
                  </a:lnTo>
                  <a:lnTo>
                    <a:pt x="61" y="24"/>
                  </a:lnTo>
                  <a:lnTo>
                    <a:pt x="81" y="33"/>
                  </a:lnTo>
                  <a:lnTo>
                    <a:pt x="99" y="43"/>
                  </a:lnTo>
                  <a:close/>
                </a:path>
              </a:pathLst>
            </a:custGeom>
            <a:solidFill>
              <a:srgbClr val="FA91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233"/>
            <p:cNvSpPr>
              <a:spLocks/>
            </p:cNvSpPr>
            <p:nvPr/>
          </p:nvSpPr>
          <p:spPr bwMode="auto">
            <a:xfrm>
              <a:off x="4432" y="3165"/>
              <a:ext cx="51" cy="37"/>
            </a:xfrm>
            <a:custGeom>
              <a:avLst/>
              <a:gdLst>
                <a:gd name="T0" fmla="*/ 97 w 153"/>
                <a:gd name="T1" fmla="*/ 49 h 113"/>
                <a:gd name="T2" fmla="*/ 108 w 153"/>
                <a:gd name="T3" fmla="*/ 49 h 113"/>
                <a:gd name="T4" fmla="*/ 116 w 153"/>
                <a:gd name="T5" fmla="*/ 46 h 113"/>
                <a:gd name="T6" fmla="*/ 126 w 153"/>
                <a:gd name="T7" fmla="*/ 43 h 113"/>
                <a:gd name="T8" fmla="*/ 132 w 153"/>
                <a:gd name="T9" fmla="*/ 38 h 113"/>
                <a:gd name="T10" fmla="*/ 137 w 153"/>
                <a:gd name="T11" fmla="*/ 32 h 113"/>
                <a:gd name="T12" fmla="*/ 143 w 153"/>
                <a:gd name="T13" fmla="*/ 32 h 113"/>
                <a:gd name="T14" fmla="*/ 146 w 153"/>
                <a:gd name="T15" fmla="*/ 32 h 113"/>
                <a:gd name="T16" fmla="*/ 149 w 153"/>
                <a:gd name="T17" fmla="*/ 43 h 113"/>
                <a:gd name="T18" fmla="*/ 149 w 153"/>
                <a:gd name="T19" fmla="*/ 57 h 113"/>
                <a:gd name="T20" fmla="*/ 153 w 153"/>
                <a:gd name="T21" fmla="*/ 73 h 113"/>
                <a:gd name="T22" fmla="*/ 149 w 153"/>
                <a:gd name="T23" fmla="*/ 84 h 113"/>
                <a:gd name="T24" fmla="*/ 146 w 153"/>
                <a:gd name="T25" fmla="*/ 97 h 113"/>
                <a:gd name="T26" fmla="*/ 137 w 153"/>
                <a:gd name="T27" fmla="*/ 105 h 113"/>
                <a:gd name="T28" fmla="*/ 129 w 153"/>
                <a:gd name="T29" fmla="*/ 111 h 113"/>
                <a:gd name="T30" fmla="*/ 120 w 153"/>
                <a:gd name="T31" fmla="*/ 113 h 113"/>
                <a:gd name="T32" fmla="*/ 108 w 153"/>
                <a:gd name="T33" fmla="*/ 111 h 113"/>
                <a:gd name="T34" fmla="*/ 91 w 153"/>
                <a:gd name="T35" fmla="*/ 105 h 113"/>
                <a:gd name="T36" fmla="*/ 73 w 153"/>
                <a:gd name="T37" fmla="*/ 97 h 113"/>
                <a:gd name="T38" fmla="*/ 56 w 153"/>
                <a:gd name="T39" fmla="*/ 84 h 113"/>
                <a:gd name="T40" fmla="*/ 41 w 153"/>
                <a:gd name="T41" fmla="*/ 70 h 113"/>
                <a:gd name="T42" fmla="*/ 24 w 153"/>
                <a:gd name="T43" fmla="*/ 55 h 113"/>
                <a:gd name="T44" fmla="*/ 11 w 153"/>
                <a:gd name="T45" fmla="*/ 41 h 113"/>
                <a:gd name="T46" fmla="*/ 3 w 153"/>
                <a:gd name="T47" fmla="*/ 22 h 113"/>
                <a:gd name="T48" fmla="*/ 0 w 153"/>
                <a:gd name="T49" fmla="*/ 8 h 113"/>
                <a:gd name="T50" fmla="*/ 0 w 153"/>
                <a:gd name="T51" fmla="*/ 0 h 113"/>
                <a:gd name="T52" fmla="*/ 6 w 153"/>
                <a:gd name="T53" fmla="*/ 0 h 113"/>
                <a:gd name="T54" fmla="*/ 14 w 153"/>
                <a:gd name="T55" fmla="*/ 3 h 113"/>
                <a:gd name="T56" fmla="*/ 29 w 153"/>
                <a:gd name="T57" fmla="*/ 11 h 113"/>
                <a:gd name="T58" fmla="*/ 46 w 153"/>
                <a:gd name="T59" fmla="*/ 22 h 113"/>
                <a:gd name="T60" fmla="*/ 64 w 153"/>
                <a:gd name="T61" fmla="*/ 32 h 113"/>
                <a:gd name="T62" fmla="*/ 78 w 153"/>
                <a:gd name="T63" fmla="*/ 43 h 113"/>
                <a:gd name="T64" fmla="*/ 97 w 153"/>
                <a:gd name="T65" fmla="*/ 49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3" h="113">
                  <a:moveTo>
                    <a:pt x="97" y="49"/>
                  </a:moveTo>
                  <a:lnTo>
                    <a:pt x="108" y="49"/>
                  </a:lnTo>
                  <a:lnTo>
                    <a:pt x="116" y="46"/>
                  </a:lnTo>
                  <a:lnTo>
                    <a:pt x="126" y="43"/>
                  </a:lnTo>
                  <a:lnTo>
                    <a:pt x="132" y="38"/>
                  </a:lnTo>
                  <a:lnTo>
                    <a:pt x="137" y="32"/>
                  </a:lnTo>
                  <a:lnTo>
                    <a:pt x="143" y="32"/>
                  </a:lnTo>
                  <a:lnTo>
                    <a:pt x="146" y="32"/>
                  </a:lnTo>
                  <a:lnTo>
                    <a:pt x="149" y="43"/>
                  </a:lnTo>
                  <a:lnTo>
                    <a:pt x="149" y="57"/>
                  </a:lnTo>
                  <a:lnTo>
                    <a:pt x="153" y="73"/>
                  </a:lnTo>
                  <a:lnTo>
                    <a:pt x="149" y="84"/>
                  </a:lnTo>
                  <a:lnTo>
                    <a:pt x="146" y="97"/>
                  </a:lnTo>
                  <a:lnTo>
                    <a:pt x="137" y="105"/>
                  </a:lnTo>
                  <a:lnTo>
                    <a:pt x="129" y="111"/>
                  </a:lnTo>
                  <a:lnTo>
                    <a:pt x="120" y="113"/>
                  </a:lnTo>
                  <a:lnTo>
                    <a:pt x="108" y="111"/>
                  </a:lnTo>
                  <a:lnTo>
                    <a:pt x="91" y="105"/>
                  </a:lnTo>
                  <a:lnTo>
                    <a:pt x="73" y="97"/>
                  </a:lnTo>
                  <a:lnTo>
                    <a:pt x="56" y="84"/>
                  </a:lnTo>
                  <a:lnTo>
                    <a:pt x="41" y="70"/>
                  </a:lnTo>
                  <a:lnTo>
                    <a:pt x="24" y="55"/>
                  </a:lnTo>
                  <a:lnTo>
                    <a:pt x="11" y="41"/>
                  </a:lnTo>
                  <a:lnTo>
                    <a:pt x="3" y="22"/>
                  </a:lnTo>
                  <a:lnTo>
                    <a:pt x="0" y="8"/>
                  </a:lnTo>
                  <a:lnTo>
                    <a:pt x="0" y="0"/>
                  </a:lnTo>
                  <a:lnTo>
                    <a:pt x="6" y="0"/>
                  </a:lnTo>
                  <a:lnTo>
                    <a:pt x="14" y="3"/>
                  </a:lnTo>
                  <a:lnTo>
                    <a:pt x="29" y="11"/>
                  </a:lnTo>
                  <a:lnTo>
                    <a:pt x="46" y="22"/>
                  </a:lnTo>
                  <a:lnTo>
                    <a:pt x="64" y="32"/>
                  </a:lnTo>
                  <a:lnTo>
                    <a:pt x="78" y="43"/>
                  </a:lnTo>
                  <a:lnTo>
                    <a:pt x="97" y="49"/>
                  </a:lnTo>
                  <a:close/>
                </a:path>
              </a:pathLst>
            </a:custGeom>
            <a:solidFill>
              <a:srgbClr val="FFB0B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234"/>
            <p:cNvSpPr>
              <a:spLocks/>
            </p:cNvSpPr>
            <p:nvPr/>
          </p:nvSpPr>
          <p:spPr bwMode="auto">
            <a:xfrm>
              <a:off x="4434" y="3140"/>
              <a:ext cx="35" cy="24"/>
            </a:xfrm>
            <a:custGeom>
              <a:avLst/>
              <a:gdLst>
                <a:gd name="T0" fmla="*/ 65 w 105"/>
                <a:gd name="T1" fmla="*/ 41 h 70"/>
                <a:gd name="T2" fmla="*/ 73 w 105"/>
                <a:gd name="T3" fmla="*/ 43 h 70"/>
                <a:gd name="T4" fmla="*/ 83 w 105"/>
                <a:gd name="T5" fmla="*/ 49 h 70"/>
                <a:gd name="T6" fmla="*/ 91 w 105"/>
                <a:gd name="T7" fmla="*/ 55 h 70"/>
                <a:gd name="T8" fmla="*/ 97 w 105"/>
                <a:gd name="T9" fmla="*/ 60 h 70"/>
                <a:gd name="T10" fmla="*/ 103 w 105"/>
                <a:gd name="T11" fmla="*/ 67 h 70"/>
                <a:gd name="T12" fmla="*/ 105 w 105"/>
                <a:gd name="T13" fmla="*/ 70 h 70"/>
                <a:gd name="T14" fmla="*/ 105 w 105"/>
                <a:gd name="T15" fmla="*/ 67 h 70"/>
                <a:gd name="T16" fmla="*/ 105 w 105"/>
                <a:gd name="T17" fmla="*/ 64 h 70"/>
                <a:gd name="T18" fmla="*/ 103 w 105"/>
                <a:gd name="T19" fmla="*/ 55 h 70"/>
                <a:gd name="T20" fmla="*/ 100 w 105"/>
                <a:gd name="T21" fmla="*/ 46 h 70"/>
                <a:gd name="T22" fmla="*/ 97 w 105"/>
                <a:gd name="T23" fmla="*/ 38 h 70"/>
                <a:gd name="T24" fmla="*/ 89 w 105"/>
                <a:gd name="T25" fmla="*/ 29 h 70"/>
                <a:gd name="T26" fmla="*/ 83 w 105"/>
                <a:gd name="T27" fmla="*/ 20 h 70"/>
                <a:gd name="T28" fmla="*/ 73 w 105"/>
                <a:gd name="T29" fmla="*/ 11 h 70"/>
                <a:gd name="T30" fmla="*/ 65 w 105"/>
                <a:gd name="T31" fmla="*/ 6 h 70"/>
                <a:gd name="T32" fmla="*/ 54 w 105"/>
                <a:gd name="T33" fmla="*/ 0 h 70"/>
                <a:gd name="T34" fmla="*/ 45 w 105"/>
                <a:gd name="T35" fmla="*/ 0 h 70"/>
                <a:gd name="T36" fmla="*/ 35 w 105"/>
                <a:gd name="T37" fmla="*/ 0 h 70"/>
                <a:gd name="T38" fmla="*/ 24 w 105"/>
                <a:gd name="T39" fmla="*/ 3 h 70"/>
                <a:gd name="T40" fmla="*/ 16 w 105"/>
                <a:gd name="T41" fmla="*/ 3 h 70"/>
                <a:gd name="T42" fmla="*/ 10 w 105"/>
                <a:gd name="T43" fmla="*/ 8 h 70"/>
                <a:gd name="T44" fmla="*/ 3 w 105"/>
                <a:gd name="T45" fmla="*/ 11 h 70"/>
                <a:gd name="T46" fmla="*/ 0 w 105"/>
                <a:gd name="T47" fmla="*/ 17 h 70"/>
                <a:gd name="T48" fmla="*/ 0 w 105"/>
                <a:gd name="T49" fmla="*/ 22 h 70"/>
                <a:gd name="T50" fmla="*/ 3 w 105"/>
                <a:gd name="T51" fmla="*/ 32 h 70"/>
                <a:gd name="T52" fmla="*/ 10 w 105"/>
                <a:gd name="T53" fmla="*/ 35 h 70"/>
                <a:gd name="T54" fmla="*/ 19 w 105"/>
                <a:gd name="T55" fmla="*/ 38 h 70"/>
                <a:gd name="T56" fmla="*/ 27 w 105"/>
                <a:gd name="T57" fmla="*/ 38 h 70"/>
                <a:gd name="T58" fmla="*/ 35 w 105"/>
                <a:gd name="T59" fmla="*/ 41 h 70"/>
                <a:gd name="T60" fmla="*/ 45 w 105"/>
                <a:gd name="T61" fmla="*/ 41 h 70"/>
                <a:gd name="T62" fmla="*/ 56 w 105"/>
                <a:gd name="T63" fmla="*/ 41 h 70"/>
                <a:gd name="T64" fmla="*/ 65 w 105"/>
                <a:gd name="T65" fmla="*/ 41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5" h="70">
                  <a:moveTo>
                    <a:pt x="65" y="41"/>
                  </a:moveTo>
                  <a:lnTo>
                    <a:pt x="73" y="43"/>
                  </a:lnTo>
                  <a:lnTo>
                    <a:pt x="83" y="49"/>
                  </a:lnTo>
                  <a:lnTo>
                    <a:pt x="91" y="55"/>
                  </a:lnTo>
                  <a:lnTo>
                    <a:pt x="97" y="60"/>
                  </a:lnTo>
                  <a:lnTo>
                    <a:pt x="103" y="67"/>
                  </a:lnTo>
                  <a:lnTo>
                    <a:pt x="105" y="70"/>
                  </a:lnTo>
                  <a:lnTo>
                    <a:pt x="105" y="67"/>
                  </a:lnTo>
                  <a:lnTo>
                    <a:pt x="105" y="64"/>
                  </a:lnTo>
                  <a:lnTo>
                    <a:pt x="103" y="55"/>
                  </a:lnTo>
                  <a:lnTo>
                    <a:pt x="100" y="46"/>
                  </a:lnTo>
                  <a:lnTo>
                    <a:pt x="97" y="38"/>
                  </a:lnTo>
                  <a:lnTo>
                    <a:pt x="89" y="29"/>
                  </a:lnTo>
                  <a:lnTo>
                    <a:pt x="83" y="20"/>
                  </a:lnTo>
                  <a:lnTo>
                    <a:pt x="73" y="11"/>
                  </a:lnTo>
                  <a:lnTo>
                    <a:pt x="65" y="6"/>
                  </a:lnTo>
                  <a:lnTo>
                    <a:pt x="54" y="0"/>
                  </a:lnTo>
                  <a:lnTo>
                    <a:pt x="45" y="0"/>
                  </a:lnTo>
                  <a:lnTo>
                    <a:pt x="35" y="0"/>
                  </a:lnTo>
                  <a:lnTo>
                    <a:pt x="24" y="3"/>
                  </a:lnTo>
                  <a:lnTo>
                    <a:pt x="16" y="3"/>
                  </a:lnTo>
                  <a:lnTo>
                    <a:pt x="10" y="8"/>
                  </a:lnTo>
                  <a:lnTo>
                    <a:pt x="3" y="11"/>
                  </a:lnTo>
                  <a:lnTo>
                    <a:pt x="0" y="17"/>
                  </a:lnTo>
                  <a:lnTo>
                    <a:pt x="0" y="22"/>
                  </a:lnTo>
                  <a:lnTo>
                    <a:pt x="3" y="32"/>
                  </a:lnTo>
                  <a:lnTo>
                    <a:pt x="10" y="35"/>
                  </a:lnTo>
                  <a:lnTo>
                    <a:pt x="19" y="38"/>
                  </a:lnTo>
                  <a:lnTo>
                    <a:pt x="27" y="38"/>
                  </a:lnTo>
                  <a:lnTo>
                    <a:pt x="35" y="41"/>
                  </a:lnTo>
                  <a:lnTo>
                    <a:pt x="45" y="41"/>
                  </a:lnTo>
                  <a:lnTo>
                    <a:pt x="56" y="41"/>
                  </a:lnTo>
                  <a:lnTo>
                    <a:pt x="65" y="41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235"/>
            <p:cNvSpPr>
              <a:spLocks/>
            </p:cNvSpPr>
            <p:nvPr/>
          </p:nvSpPr>
          <p:spPr bwMode="auto">
            <a:xfrm>
              <a:off x="4442" y="3157"/>
              <a:ext cx="22" cy="13"/>
            </a:xfrm>
            <a:custGeom>
              <a:avLst/>
              <a:gdLst>
                <a:gd name="T0" fmla="*/ 35 w 65"/>
                <a:gd name="T1" fmla="*/ 27 h 41"/>
                <a:gd name="T2" fmla="*/ 41 w 65"/>
                <a:gd name="T3" fmla="*/ 27 h 41"/>
                <a:gd name="T4" fmla="*/ 46 w 65"/>
                <a:gd name="T5" fmla="*/ 30 h 41"/>
                <a:gd name="T6" fmla="*/ 53 w 65"/>
                <a:gd name="T7" fmla="*/ 32 h 41"/>
                <a:gd name="T8" fmla="*/ 56 w 65"/>
                <a:gd name="T9" fmla="*/ 35 h 41"/>
                <a:gd name="T10" fmla="*/ 59 w 65"/>
                <a:gd name="T11" fmla="*/ 41 h 41"/>
                <a:gd name="T12" fmla="*/ 62 w 65"/>
                <a:gd name="T13" fmla="*/ 41 h 41"/>
                <a:gd name="T14" fmla="*/ 65 w 65"/>
                <a:gd name="T15" fmla="*/ 41 h 41"/>
                <a:gd name="T16" fmla="*/ 65 w 65"/>
                <a:gd name="T17" fmla="*/ 38 h 41"/>
                <a:gd name="T18" fmla="*/ 62 w 65"/>
                <a:gd name="T19" fmla="*/ 32 h 41"/>
                <a:gd name="T20" fmla="*/ 59 w 65"/>
                <a:gd name="T21" fmla="*/ 30 h 41"/>
                <a:gd name="T22" fmla="*/ 56 w 65"/>
                <a:gd name="T23" fmla="*/ 24 h 41"/>
                <a:gd name="T24" fmla="*/ 49 w 65"/>
                <a:gd name="T25" fmla="*/ 18 h 41"/>
                <a:gd name="T26" fmla="*/ 46 w 65"/>
                <a:gd name="T27" fmla="*/ 11 h 41"/>
                <a:gd name="T28" fmla="*/ 41 w 65"/>
                <a:gd name="T29" fmla="*/ 6 h 41"/>
                <a:gd name="T30" fmla="*/ 35 w 65"/>
                <a:gd name="T31" fmla="*/ 6 h 41"/>
                <a:gd name="T32" fmla="*/ 30 w 65"/>
                <a:gd name="T33" fmla="*/ 3 h 41"/>
                <a:gd name="T34" fmla="*/ 24 w 65"/>
                <a:gd name="T35" fmla="*/ 3 h 41"/>
                <a:gd name="T36" fmla="*/ 21 w 65"/>
                <a:gd name="T37" fmla="*/ 0 h 41"/>
                <a:gd name="T38" fmla="*/ 14 w 65"/>
                <a:gd name="T39" fmla="*/ 0 h 41"/>
                <a:gd name="T40" fmla="*/ 9 w 65"/>
                <a:gd name="T41" fmla="*/ 3 h 41"/>
                <a:gd name="T42" fmla="*/ 3 w 65"/>
                <a:gd name="T43" fmla="*/ 6 h 41"/>
                <a:gd name="T44" fmla="*/ 0 w 65"/>
                <a:gd name="T45" fmla="*/ 6 h 41"/>
                <a:gd name="T46" fmla="*/ 0 w 65"/>
                <a:gd name="T47" fmla="*/ 11 h 41"/>
                <a:gd name="T48" fmla="*/ 0 w 65"/>
                <a:gd name="T49" fmla="*/ 15 h 41"/>
                <a:gd name="T50" fmla="*/ 3 w 65"/>
                <a:gd name="T51" fmla="*/ 18 h 41"/>
                <a:gd name="T52" fmla="*/ 3 w 65"/>
                <a:gd name="T53" fmla="*/ 21 h 41"/>
                <a:gd name="T54" fmla="*/ 9 w 65"/>
                <a:gd name="T55" fmla="*/ 24 h 41"/>
                <a:gd name="T56" fmla="*/ 14 w 65"/>
                <a:gd name="T57" fmla="*/ 24 h 41"/>
                <a:gd name="T58" fmla="*/ 21 w 65"/>
                <a:gd name="T59" fmla="*/ 24 h 41"/>
                <a:gd name="T60" fmla="*/ 27 w 65"/>
                <a:gd name="T61" fmla="*/ 24 h 41"/>
                <a:gd name="T62" fmla="*/ 30 w 65"/>
                <a:gd name="T63" fmla="*/ 27 h 41"/>
                <a:gd name="T64" fmla="*/ 35 w 65"/>
                <a:gd name="T65" fmla="*/ 27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65" h="41">
                  <a:moveTo>
                    <a:pt x="35" y="27"/>
                  </a:moveTo>
                  <a:lnTo>
                    <a:pt x="41" y="27"/>
                  </a:lnTo>
                  <a:lnTo>
                    <a:pt x="46" y="30"/>
                  </a:lnTo>
                  <a:lnTo>
                    <a:pt x="53" y="32"/>
                  </a:lnTo>
                  <a:lnTo>
                    <a:pt x="56" y="35"/>
                  </a:lnTo>
                  <a:lnTo>
                    <a:pt x="59" y="41"/>
                  </a:lnTo>
                  <a:lnTo>
                    <a:pt x="62" y="41"/>
                  </a:lnTo>
                  <a:lnTo>
                    <a:pt x="65" y="41"/>
                  </a:lnTo>
                  <a:lnTo>
                    <a:pt x="65" y="38"/>
                  </a:lnTo>
                  <a:lnTo>
                    <a:pt x="62" y="32"/>
                  </a:lnTo>
                  <a:lnTo>
                    <a:pt x="59" y="30"/>
                  </a:lnTo>
                  <a:lnTo>
                    <a:pt x="56" y="24"/>
                  </a:lnTo>
                  <a:lnTo>
                    <a:pt x="49" y="18"/>
                  </a:lnTo>
                  <a:lnTo>
                    <a:pt x="46" y="11"/>
                  </a:lnTo>
                  <a:lnTo>
                    <a:pt x="41" y="6"/>
                  </a:lnTo>
                  <a:lnTo>
                    <a:pt x="35" y="6"/>
                  </a:lnTo>
                  <a:lnTo>
                    <a:pt x="30" y="3"/>
                  </a:lnTo>
                  <a:lnTo>
                    <a:pt x="24" y="3"/>
                  </a:lnTo>
                  <a:lnTo>
                    <a:pt x="21" y="0"/>
                  </a:lnTo>
                  <a:lnTo>
                    <a:pt x="14" y="0"/>
                  </a:lnTo>
                  <a:lnTo>
                    <a:pt x="9" y="3"/>
                  </a:lnTo>
                  <a:lnTo>
                    <a:pt x="3" y="6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5"/>
                  </a:lnTo>
                  <a:lnTo>
                    <a:pt x="3" y="18"/>
                  </a:lnTo>
                  <a:lnTo>
                    <a:pt x="3" y="21"/>
                  </a:lnTo>
                  <a:lnTo>
                    <a:pt x="9" y="24"/>
                  </a:lnTo>
                  <a:lnTo>
                    <a:pt x="14" y="24"/>
                  </a:lnTo>
                  <a:lnTo>
                    <a:pt x="21" y="24"/>
                  </a:lnTo>
                  <a:lnTo>
                    <a:pt x="27" y="24"/>
                  </a:lnTo>
                  <a:lnTo>
                    <a:pt x="30" y="27"/>
                  </a:lnTo>
                  <a:lnTo>
                    <a:pt x="35" y="27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236"/>
            <p:cNvSpPr>
              <a:spLocks/>
            </p:cNvSpPr>
            <p:nvPr/>
          </p:nvSpPr>
          <p:spPr bwMode="auto">
            <a:xfrm>
              <a:off x="4316" y="1988"/>
              <a:ext cx="396" cy="167"/>
            </a:xfrm>
            <a:custGeom>
              <a:avLst/>
              <a:gdLst>
                <a:gd name="T0" fmla="*/ 0 w 1188"/>
                <a:gd name="T1" fmla="*/ 114 h 502"/>
                <a:gd name="T2" fmla="*/ 73 w 1188"/>
                <a:gd name="T3" fmla="*/ 87 h 502"/>
                <a:gd name="T4" fmla="*/ 141 w 1188"/>
                <a:gd name="T5" fmla="*/ 60 h 502"/>
                <a:gd name="T6" fmla="*/ 205 w 1188"/>
                <a:gd name="T7" fmla="*/ 41 h 502"/>
                <a:gd name="T8" fmla="*/ 267 w 1188"/>
                <a:gd name="T9" fmla="*/ 20 h 502"/>
                <a:gd name="T10" fmla="*/ 331 w 1188"/>
                <a:gd name="T11" fmla="*/ 9 h 502"/>
                <a:gd name="T12" fmla="*/ 398 w 1188"/>
                <a:gd name="T13" fmla="*/ 0 h 502"/>
                <a:gd name="T14" fmla="*/ 471 w 1188"/>
                <a:gd name="T15" fmla="*/ 0 h 502"/>
                <a:gd name="T16" fmla="*/ 553 w 1188"/>
                <a:gd name="T17" fmla="*/ 6 h 502"/>
                <a:gd name="T18" fmla="*/ 628 w 1188"/>
                <a:gd name="T19" fmla="*/ 17 h 502"/>
                <a:gd name="T20" fmla="*/ 717 w 1188"/>
                <a:gd name="T21" fmla="*/ 46 h 502"/>
                <a:gd name="T22" fmla="*/ 816 w 1188"/>
                <a:gd name="T23" fmla="*/ 90 h 502"/>
                <a:gd name="T24" fmla="*/ 916 w 1188"/>
                <a:gd name="T25" fmla="*/ 146 h 502"/>
                <a:gd name="T26" fmla="*/ 1008 w 1188"/>
                <a:gd name="T27" fmla="*/ 219 h 502"/>
                <a:gd name="T28" fmla="*/ 1091 w 1188"/>
                <a:gd name="T29" fmla="*/ 300 h 502"/>
                <a:gd name="T30" fmla="*/ 1150 w 1188"/>
                <a:gd name="T31" fmla="*/ 394 h 502"/>
                <a:gd name="T32" fmla="*/ 1188 w 1188"/>
                <a:gd name="T33" fmla="*/ 499 h 502"/>
                <a:gd name="T34" fmla="*/ 1134 w 1188"/>
                <a:gd name="T35" fmla="*/ 502 h 502"/>
                <a:gd name="T36" fmla="*/ 1073 w 1188"/>
                <a:gd name="T37" fmla="*/ 502 h 502"/>
                <a:gd name="T38" fmla="*/ 1005 w 1188"/>
                <a:gd name="T39" fmla="*/ 499 h 502"/>
                <a:gd name="T40" fmla="*/ 935 w 1188"/>
                <a:gd name="T41" fmla="*/ 492 h 502"/>
                <a:gd name="T42" fmla="*/ 860 w 1188"/>
                <a:gd name="T43" fmla="*/ 489 h 502"/>
                <a:gd name="T44" fmla="*/ 784 w 1188"/>
                <a:gd name="T45" fmla="*/ 486 h 502"/>
                <a:gd name="T46" fmla="*/ 708 w 1188"/>
                <a:gd name="T47" fmla="*/ 486 h 502"/>
                <a:gd name="T48" fmla="*/ 634 w 1188"/>
                <a:gd name="T49" fmla="*/ 492 h 502"/>
                <a:gd name="T50" fmla="*/ 590 w 1188"/>
                <a:gd name="T51" fmla="*/ 394 h 502"/>
                <a:gd name="T52" fmla="*/ 515 w 1188"/>
                <a:gd name="T53" fmla="*/ 311 h 502"/>
                <a:gd name="T54" fmla="*/ 415 w 1188"/>
                <a:gd name="T55" fmla="*/ 241 h 502"/>
                <a:gd name="T56" fmla="*/ 305 w 1188"/>
                <a:gd name="T57" fmla="*/ 189 h 502"/>
                <a:gd name="T58" fmla="*/ 197 w 1188"/>
                <a:gd name="T59" fmla="*/ 151 h 502"/>
                <a:gd name="T60" fmla="*/ 100 w 1188"/>
                <a:gd name="T61" fmla="*/ 125 h 502"/>
                <a:gd name="T62" fmla="*/ 33 w 1188"/>
                <a:gd name="T63" fmla="*/ 114 h 502"/>
                <a:gd name="T64" fmla="*/ 0 w 1188"/>
                <a:gd name="T65" fmla="*/ 114 h 5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88" h="502">
                  <a:moveTo>
                    <a:pt x="0" y="114"/>
                  </a:moveTo>
                  <a:lnTo>
                    <a:pt x="73" y="87"/>
                  </a:lnTo>
                  <a:lnTo>
                    <a:pt x="141" y="60"/>
                  </a:lnTo>
                  <a:lnTo>
                    <a:pt x="205" y="41"/>
                  </a:lnTo>
                  <a:lnTo>
                    <a:pt x="267" y="20"/>
                  </a:lnTo>
                  <a:lnTo>
                    <a:pt x="331" y="9"/>
                  </a:lnTo>
                  <a:lnTo>
                    <a:pt x="398" y="0"/>
                  </a:lnTo>
                  <a:lnTo>
                    <a:pt x="471" y="0"/>
                  </a:lnTo>
                  <a:lnTo>
                    <a:pt x="553" y="6"/>
                  </a:lnTo>
                  <a:lnTo>
                    <a:pt x="628" y="17"/>
                  </a:lnTo>
                  <a:lnTo>
                    <a:pt x="717" y="46"/>
                  </a:lnTo>
                  <a:lnTo>
                    <a:pt x="816" y="90"/>
                  </a:lnTo>
                  <a:lnTo>
                    <a:pt x="916" y="146"/>
                  </a:lnTo>
                  <a:lnTo>
                    <a:pt x="1008" y="219"/>
                  </a:lnTo>
                  <a:lnTo>
                    <a:pt x="1091" y="300"/>
                  </a:lnTo>
                  <a:lnTo>
                    <a:pt x="1150" y="394"/>
                  </a:lnTo>
                  <a:lnTo>
                    <a:pt x="1188" y="499"/>
                  </a:lnTo>
                  <a:lnTo>
                    <a:pt x="1134" y="502"/>
                  </a:lnTo>
                  <a:lnTo>
                    <a:pt x="1073" y="502"/>
                  </a:lnTo>
                  <a:lnTo>
                    <a:pt x="1005" y="499"/>
                  </a:lnTo>
                  <a:lnTo>
                    <a:pt x="935" y="492"/>
                  </a:lnTo>
                  <a:lnTo>
                    <a:pt x="860" y="489"/>
                  </a:lnTo>
                  <a:lnTo>
                    <a:pt x="784" y="486"/>
                  </a:lnTo>
                  <a:lnTo>
                    <a:pt x="708" y="486"/>
                  </a:lnTo>
                  <a:lnTo>
                    <a:pt x="634" y="492"/>
                  </a:lnTo>
                  <a:lnTo>
                    <a:pt x="590" y="394"/>
                  </a:lnTo>
                  <a:lnTo>
                    <a:pt x="515" y="311"/>
                  </a:lnTo>
                  <a:lnTo>
                    <a:pt x="415" y="241"/>
                  </a:lnTo>
                  <a:lnTo>
                    <a:pt x="305" y="189"/>
                  </a:lnTo>
                  <a:lnTo>
                    <a:pt x="197" y="151"/>
                  </a:lnTo>
                  <a:lnTo>
                    <a:pt x="100" y="125"/>
                  </a:lnTo>
                  <a:lnTo>
                    <a:pt x="33" y="114"/>
                  </a:lnTo>
                  <a:lnTo>
                    <a:pt x="0" y="114"/>
                  </a:lnTo>
                  <a:close/>
                </a:path>
              </a:pathLst>
            </a:custGeom>
            <a:solidFill>
              <a:srgbClr val="0047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237"/>
            <p:cNvSpPr>
              <a:spLocks/>
            </p:cNvSpPr>
            <p:nvPr/>
          </p:nvSpPr>
          <p:spPr bwMode="auto">
            <a:xfrm>
              <a:off x="4324" y="1990"/>
              <a:ext cx="381" cy="166"/>
            </a:xfrm>
            <a:custGeom>
              <a:avLst/>
              <a:gdLst>
                <a:gd name="T0" fmla="*/ 0 w 1145"/>
                <a:gd name="T1" fmla="*/ 102 h 499"/>
                <a:gd name="T2" fmla="*/ 73 w 1145"/>
                <a:gd name="T3" fmla="*/ 75 h 499"/>
                <a:gd name="T4" fmla="*/ 138 w 1145"/>
                <a:gd name="T5" fmla="*/ 49 h 499"/>
                <a:gd name="T6" fmla="*/ 195 w 1145"/>
                <a:gd name="T7" fmla="*/ 32 h 499"/>
                <a:gd name="T8" fmla="*/ 251 w 1145"/>
                <a:gd name="T9" fmla="*/ 14 h 499"/>
                <a:gd name="T10" fmla="*/ 307 w 1145"/>
                <a:gd name="T11" fmla="*/ 5 h 499"/>
                <a:gd name="T12" fmla="*/ 365 w 1145"/>
                <a:gd name="T13" fmla="*/ 0 h 499"/>
                <a:gd name="T14" fmla="*/ 426 w 1145"/>
                <a:gd name="T15" fmla="*/ 0 h 499"/>
                <a:gd name="T16" fmla="*/ 502 w 1145"/>
                <a:gd name="T17" fmla="*/ 5 h 499"/>
                <a:gd name="T18" fmla="*/ 575 w 1145"/>
                <a:gd name="T19" fmla="*/ 17 h 499"/>
                <a:gd name="T20" fmla="*/ 666 w 1145"/>
                <a:gd name="T21" fmla="*/ 46 h 499"/>
                <a:gd name="T22" fmla="*/ 765 w 1145"/>
                <a:gd name="T23" fmla="*/ 87 h 499"/>
                <a:gd name="T24" fmla="*/ 865 w 1145"/>
                <a:gd name="T25" fmla="*/ 143 h 499"/>
                <a:gd name="T26" fmla="*/ 962 w 1145"/>
                <a:gd name="T27" fmla="*/ 213 h 499"/>
                <a:gd name="T28" fmla="*/ 1043 w 1145"/>
                <a:gd name="T29" fmla="*/ 294 h 499"/>
                <a:gd name="T30" fmla="*/ 1107 w 1145"/>
                <a:gd name="T31" fmla="*/ 388 h 499"/>
                <a:gd name="T32" fmla="*/ 1145 w 1145"/>
                <a:gd name="T33" fmla="*/ 493 h 499"/>
                <a:gd name="T34" fmla="*/ 1093 w 1145"/>
                <a:gd name="T35" fmla="*/ 499 h 499"/>
                <a:gd name="T36" fmla="*/ 1037 w 1145"/>
                <a:gd name="T37" fmla="*/ 496 h 499"/>
                <a:gd name="T38" fmla="*/ 981 w 1145"/>
                <a:gd name="T39" fmla="*/ 493 h 499"/>
                <a:gd name="T40" fmla="*/ 921 w 1145"/>
                <a:gd name="T41" fmla="*/ 489 h 499"/>
                <a:gd name="T42" fmla="*/ 857 w 1145"/>
                <a:gd name="T43" fmla="*/ 486 h 499"/>
                <a:gd name="T44" fmla="*/ 789 w 1145"/>
                <a:gd name="T45" fmla="*/ 483 h 499"/>
                <a:gd name="T46" fmla="*/ 719 w 1145"/>
                <a:gd name="T47" fmla="*/ 483 h 499"/>
                <a:gd name="T48" fmla="*/ 642 w 1145"/>
                <a:gd name="T49" fmla="*/ 486 h 499"/>
                <a:gd name="T50" fmla="*/ 604 w 1145"/>
                <a:gd name="T51" fmla="*/ 391 h 499"/>
                <a:gd name="T52" fmla="*/ 529 w 1145"/>
                <a:gd name="T53" fmla="*/ 305 h 499"/>
                <a:gd name="T54" fmla="*/ 426 w 1145"/>
                <a:gd name="T55" fmla="*/ 238 h 499"/>
                <a:gd name="T56" fmla="*/ 313 w 1145"/>
                <a:gd name="T57" fmla="*/ 186 h 499"/>
                <a:gd name="T58" fmla="*/ 201 w 1145"/>
                <a:gd name="T59" fmla="*/ 145 h 499"/>
                <a:gd name="T60" fmla="*/ 105 w 1145"/>
                <a:gd name="T61" fmla="*/ 119 h 499"/>
                <a:gd name="T62" fmla="*/ 31 w 1145"/>
                <a:gd name="T63" fmla="*/ 105 h 499"/>
                <a:gd name="T64" fmla="*/ 0 w 1145"/>
                <a:gd name="T65" fmla="*/ 102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45" h="499">
                  <a:moveTo>
                    <a:pt x="0" y="102"/>
                  </a:moveTo>
                  <a:lnTo>
                    <a:pt x="73" y="75"/>
                  </a:lnTo>
                  <a:lnTo>
                    <a:pt x="138" y="49"/>
                  </a:lnTo>
                  <a:lnTo>
                    <a:pt x="195" y="32"/>
                  </a:lnTo>
                  <a:lnTo>
                    <a:pt x="251" y="14"/>
                  </a:lnTo>
                  <a:lnTo>
                    <a:pt x="307" y="5"/>
                  </a:lnTo>
                  <a:lnTo>
                    <a:pt x="365" y="0"/>
                  </a:lnTo>
                  <a:lnTo>
                    <a:pt x="426" y="0"/>
                  </a:lnTo>
                  <a:lnTo>
                    <a:pt x="502" y="5"/>
                  </a:lnTo>
                  <a:lnTo>
                    <a:pt x="575" y="17"/>
                  </a:lnTo>
                  <a:lnTo>
                    <a:pt x="666" y="46"/>
                  </a:lnTo>
                  <a:lnTo>
                    <a:pt x="765" y="87"/>
                  </a:lnTo>
                  <a:lnTo>
                    <a:pt x="865" y="143"/>
                  </a:lnTo>
                  <a:lnTo>
                    <a:pt x="962" y="213"/>
                  </a:lnTo>
                  <a:lnTo>
                    <a:pt x="1043" y="294"/>
                  </a:lnTo>
                  <a:lnTo>
                    <a:pt x="1107" y="388"/>
                  </a:lnTo>
                  <a:lnTo>
                    <a:pt x="1145" y="493"/>
                  </a:lnTo>
                  <a:lnTo>
                    <a:pt x="1093" y="499"/>
                  </a:lnTo>
                  <a:lnTo>
                    <a:pt x="1037" y="496"/>
                  </a:lnTo>
                  <a:lnTo>
                    <a:pt x="981" y="493"/>
                  </a:lnTo>
                  <a:lnTo>
                    <a:pt x="921" y="489"/>
                  </a:lnTo>
                  <a:lnTo>
                    <a:pt x="857" y="486"/>
                  </a:lnTo>
                  <a:lnTo>
                    <a:pt x="789" y="483"/>
                  </a:lnTo>
                  <a:lnTo>
                    <a:pt x="719" y="483"/>
                  </a:lnTo>
                  <a:lnTo>
                    <a:pt x="642" y="486"/>
                  </a:lnTo>
                  <a:lnTo>
                    <a:pt x="604" y="391"/>
                  </a:lnTo>
                  <a:lnTo>
                    <a:pt x="529" y="305"/>
                  </a:lnTo>
                  <a:lnTo>
                    <a:pt x="426" y="238"/>
                  </a:lnTo>
                  <a:lnTo>
                    <a:pt x="313" y="186"/>
                  </a:lnTo>
                  <a:lnTo>
                    <a:pt x="201" y="145"/>
                  </a:lnTo>
                  <a:lnTo>
                    <a:pt x="105" y="119"/>
                  </a:lnTo>
                  <a:lnTo>
                    <a:pt x="31" y="105"/>
                  </a:lnTo>
                  <a:lnTo>
                    <a:pt x="0" y="102"/>
                  </a:lnTo>
                  <a:close/>
                </a:path>
              </a:pathLst>
            </a:custGeom>
            <a:solidFill>
              <a:srgbClr val="004A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238"/>
            <p:cNvSpPr>
              <a:spLocks/>
            </p:cNvSpPr>
            <p:nvPr/>
          </p:nvSpPr>
          <p:spPr bwMode="auto">
            <a:xfrm>
              <a:off x="4333" y="1991"/>
              <a:ext cx="365" cy="165"/>
            </a:xfrm>
            <a:custGeom>
              <a:avLst/>
              <a:gdLst>
                <a:gd name="T0" fmla="*/ 0 w 1095"/>
                <a:gd name="T1" fmla="*/ 90 h 494"/>
                <a:gd name="T2" fmla="*/ 70 w 1095"/>
                <a:gd name="T3" fmla="*/ 65 h 494"/>
                <a:gd name="T4" fmla="*/ 129 w 1095"/>
                <a:gd name="T5" fmla="*/ 44 h 494"/>
                <a:gd name="T6" fmla="*/ 182 w 1095"/>
                <a:gd name="T7" fmla="*/ 27 h 494"/>
                <a:gd name="T8" fmla="*/ 229 w 1095"/>
                <a:gd name="T9" fmla="*/ 12 h 494"/>
                <a:gd name="T10" fmla="*/ 275 w 1095"/>
                <a:gd name="T11" fmla="*/ 3 h 494"/>
                <a:gd name="T12" fmla="*/ 325 w 1095"/>
                <a:gd name="T13" fmla="*/ 0 h 494"/>
                <a:gd name="T14" fmla="*/ 381 w 1095"/>
                <a:gd name="T15" fmla="*/ 0 h 494"/>
                <a:gd name="T16" fmla="*/ 445 w 1095"/>
                <a:gd name="T17" fmla="*/ 6 h 494"/>
                <a:gd name="T18" fmla="*/ 519 w 1095"/>
                <a:gd name="T19" fmla="*/ 17 h 494"/>
                <a:gd name="T20" fmla="*/ 609 w 1095"/>
                <a:gd name="T21" fmla="*/ 44 h 494"/>
                <a:gd name="T22" fmla="*/ 711 w 1095"/>
                <a:gd name="T23" fmla="*/ 87 h 494"/>
                <a:gd name="T24" fmla="*/ 813 w 1095"/>
                <a:gd name="T25" fmla="*/ 140 h 494"/>
                <a:gd name="T26" fmla="*/ 910 w 1095"/>
                <a:gd name="T27" fmla="*/ 211 h 494"/>
                <a:gd name="T28" fmla="*/ 995 w 1095"/>
                <a:gd name="T29" fmla="*/ 292 h 494"/>
                <a:gd name="T30" fmla="*/ 1056 w 1095"/>
                <a:gd name="T31" fmla="*/ 383 h 494"/>
                <a:gd name="T32" fmla="*/ 1095 w 1095"/>
                <a:gd name="T33" fmla="*/ 488 h 494"/>
                <a:gd name="T34" fmla="*/ 1044 w 1095"/>
                <a:gd name="T35" fmla="*/ 494 h 494"/>
                <a:gd name="T36" fmla="*/ 998 w 1095"/>
                <a:gd name="T37" fmla="*/ 491 h 494"/>
                <a:gd name="T38" fmla="*/ 951 w 1095"/>
                <a:gd name="T39" fmla="*/ 488 h 494"/>
                <a:gd name="T40" fmla="*/ 901 w 1095"/>
                <a:gd name="T41" fmla="*/ 484 h 494"/>
                <a:gd name="T42" fmla="*/ 845 w 1095"/>
                <a:gd name="T43" fmla="*/ 481 h 494"/>
                <a:gd name="T44" fmla="*/ 791 w 1095"/>
                <a:gd name="T45" fmla="*/ 478 h 494"/>
                <a:gd name="T46" fmla="*/ 726 w 1095"/>
                <a:gd name="T47" fmla="*/ 478 h 494"/>
                <a:gd name="T48" fmla="*/ 656 w 1095"/>
                <a:gd name="T49" fmla="*/ 481 h 494"/>
                <a:gd name="T50" fmla="*/ 614 w 1095"/>
                <a:gd name="T51" fmla="*/ 386 h 494"/>
                <a:gd name="T52" fmla="*/ 536 w 1095"/>
                <a:gd name="T53" fmla="*/ 300 h 494"/>
                <a:gd name="T54" fmla="*/ 433 w 1095"/>
                <a:gd name="T55" fmla="*/ 230 h 494"/>
                <a:gd name="T56" fmla="*/ 320 w 1095"/>
                <a:gd name="T57" fmla="*/ 178 h 494"/>
                <a:gd name="T58" fmla="*/ 205 w 1095"/>
                <a:gd name="T59" fmla="*/ 138 h 494"/>
                <a:gd name="T60" fmla="*/ 105 w 1095"/>
                <a:gd name="T61" fmla="*/ 108 h 494"/>
                <a:gd name="T62" fmla="*/ 32 w 1095"/>
                <a:gd name="T63" fmla="*/ 93 h 494"/>
                <a:gd name="T64" fmla="*/ 0 w 1095"/>
                <a:gd name="T65" fmla="*/ 90 h 4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95" h="494">
                  <a:moveTo>
                    <a:pt x="0" y="90"/>
                  </a:moveTo>
                  <a:lnTo>
                    <a:pt x="70" y="65"/>
                  </a:lnTo>
                  <a:lnTo>
                    <a:pt x="129" y="44"/>
                  </a:lnTo>
                  <a:lnTo>
                    <a:pt x="182" y="27"/>
                  </a:lnTo>
                  <a:lnTo>
                    <a:pt x="229" y="12"/>
                  </a:lnTo>
                  <a:lnTo>
                    <a:pt x="275" y="3"/>
                  </a:lnTo>
                  <a:lnTo>
                    <a:pt x="325" y="0"/>
                  </a:lnTo>
                  <a:lnTo>
                    <a:pt x="381" y="0"/>
                  </a:lnTo>
                  <a:lnTo>
                    <a:pt x="445" y="6"/>
                  </a:lnTo>
                  <a:lnTo>
                    <a:pt x="519" y="17"/>
                  </a:lnTo>
                  <a:lnTo>
                    <a:pt x="609" y="44"/>
                  </a:lnTo>
                  <a:lnTo>
                    <a:pt x="711" y="87"/>
                  </a:lnTo>
                  <a:lnTo>
                    <a:pt x="813" y="140"/>
                  </a:lnTo>
                  <a:lnTo>
                    <a:pt x="910" y="211"/>
                  </a:lnTo>
                  <a:lnTo>
                    <a:pt x="995" y="292"/>
                  </a:lnTo>
                  <a:lnTo>
                    <a:pt x="1056" y="383"/>
                  </a:lnTo>
                  <a:lnTo>
                    <a:pt x="1095" y="488"/>
                  </a:lnTo>
                  <a:lnTo>
                    <a:pt x="1044" y="494"/>
                  </a:lnTo>
                  <a:lnTo>
                    <a:pt x="998" y="491"/>
                  </a:lnTo>
                  <a:lnTo>
                    <a:pt x="951" y="488"/>
                  </a:lnTo>
                  <a:lnTo>
                    <a:pt x="901" y="484"/>
                  </a:lnTo>
                  <a:lnTo>
                    <a:pt x="845" y="481"/>
                  </a:lnTo>
                  <a:lnTo>
                    <a:pt x="791" y="478"/>
                  </a:lnTo>
                  <a:lnTo>
                    <a:pt x="726" y="478"/>
                  </a:lnTo>
                  <a:lnTo>
                    <a:pt x="656" y="481"/>
                  </a:lnTo>
                  <a:lnTo>
                    <a:pt x="614" y="386"/>
                  </a:lnTo>
                  <a:lnTo>
                    <a:pt x="536" y="300"/>
                  </a:lnTo>
                  <a:lnTo>
                    <a:pt x="433" y="230"/>
                  </a:lnTo>
                  <a:lnTo>
                    <a:pt x="320" y="178"/>
                  </a:lnTo>
                  <a:lnTo>
                    <a:pt x="205" y="138"/>
                  </a:lnTo>
                  <a:lnTo>
                    <a:pt x="105" y="108"/>
                  </a:lnTo>
                  <a:lnTo>
                    <a:pt x="32" y="93"/>
                  </a:lnTo>
                  <a:lnTo>
                    <a:pt x="0" y="90"/>
                  </a:lnTo>
                  <a:close/>
                </a:path>
              </a:pathLst>
            </a:custGeom>
            <a:solidFill>
              <a:srgbClr val="004F1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239"/>
            <p:cNvSpPr>
              <a:spLocks/>
            </p:cNvSpPr>
            <p:nvPr/>
          </p:nvSpPr>
          <p:spPr bwMode="auto">
            <a:xfrm>
              <a:off x="4341" y="1993"/>
              <a:ext cx="351" cy="164"/>
            </a:xfrm>
            <a:custGeom>
              <a:avLst/>
              <a:gdLst>
                <a:gd name="T0" fmla="*/ 0 w 1053"/>
                <a:gd name="T1" fmla="*/ 78 h 491"/>
                <a:gd name="T2" fmla="*/ 67 w 1053"/>
                <a:gd name="T3" fmla="*/ 53 h 491"/>
                <a:gd name="T4" fmla="*/ 123 w 1053"/>
                <a:gd name="T5" fmla="*/ 32 h 491"/>
                <a:gd name="T6" fmla="*/ 170 w 1053"/>
                <a:gd name="T7" fmla="*/ 18 h 491"/>
                <a:gd name="T8" fmla="*/ 210 w 1053"/>
                <a:gd name="T9" fmla="*/ 8 h 491"/>
                <a:gd name="T10" fmla="*/ 248 w 1053"/>
                <a:gd name="T11" fmla="*/ 3 h 491"/>
                <a:gd name="T12" fmla="*/ 290 w 1053"/>
                <a:gd name="T13" fmla="*/ 0 h 491"/>
                <a:gd name="T14" fmla="*/ 336 w 1053"/>
                <a:gd name="T15" fmla="*/ 3 h 491"/>
                <a:gd name="T16" fmla="*/ 392 w 1053"/>
                <a:gd name="T17" fmla="*/ 6 h 491"/>
                <a:gd name="T18" fmla="*/ 465 w 1053"/>
                <a:gd name="T19" fmla="*/ 18 h 491"/>
                <a:gd name="T20" fmla="*/ 558 w 1053"/>
                <a:gd name="T21" fmla="*/ 43 h 491"/>
                <a:gd name="T22" fmla="*/ 660 w 1053"/>
                <a:gd name="T23" fmla="*/ 84 h 491"/>
                <a:gd name="T24" fmla="*/ 763 w 1053"/>
                <a:gd name="T25" fmla="*/ 140 h 491"/>
                <a:gd name="T26" fmla="*/ 862 w 1053"/>
                <a:gd name="T27" fmla="*/ 207 h 491"/>
                <a:gd name="T28" fmla="*/ 948 w 1053"/>
                <a:gd name="T29" fmla="*/ 289 h 491"/>
                <a:gd name="T30" fmla="*/ 1015 w 1053"/>
                <a:gd name="T31" fmla="*/ 383 h 491"/>
                <a:gd name="T32" fmla="*/ 1053 w 1053"/>
                <a:gd name="T33" fmla="*/ 488 h 491"/>
                <a:gd name="T34" fmla="*/ 1006 w 1053"/>
                <a:gd name="T35" fmla="*/ 491 h 491"/>
                <a:gd name="T36" fmla="*/ 964 w 1053"/>
                <a:gd name="T37" fmla="*/ 488 h 491"/>
                <a:gd name="T38" fmla="*/ 924 w 1053"/>
                <a:gd name="T39" fmla="*/ 485 h 491"/>
                <a:gd name="T40" fmla="*/ 886 w 1053"/>
                <a:gd name="T41" fmla="*/ 478 h 491"/>
                <a:gd name="T42" fmla="*/ 842 w 1053"/>
                <a:gd name="T43" fmla="*/ 475 h 491"/>
                <a:gd name="T44" fmla="*/ 792 w 1053"/>
                <a:gd name="T45" fmla="*/ 472 h 491"/>
                <a:gd name="T46" fmla="*/ 734 w 1053"/>
                <a:gd name="T47" fmla="*/ 472 h 491"/>
                <a:gd name="T48" fmla="*/ 667 w 1053"/>
                <a:gd name="T49" fmla="*/ 475 h 491"/>
                <a:gd name="T50" fmla="*/ 625 w 1053"/>
                <a:gd name="T51" fmla="*/ 380 h 491"/>
                <a:gd name="T52" fmla="*/ 547 w 1053"/>
                <a:gd name="T53" fmla="*/ 294 h 491"/>
                <a:gd name="T54" fmla="*/ 442 w 1053"/>
                <a:gd name="T55" fmla="*/ 224 h 491"/>
                <a:gd name="T56" fmla="*/ 325 w 1053"/>
                <a:gd name="T57" fmla="*/ 170 h 491"/>
                <a:gd name="T58" fmla="*/ 207 w 1053"/>
                <a:gd name="T59" fmla="*/ 126 h 491"/>
                <a:gd name="T60" fmla="*/ 108 w 1053"/>
                <a:gd name="T61" fmla="*/ 99 h 491"/>
                <a:gd name="T62" fmla="*/ 32 w 1053"/>
                <a:gd name="T63" fmla="*/ 81 h 491"/>
                <a:gd name="T64" fmla="*/ 0 w 1053"/>
                <a:gd name="T65" fmla="*/ 78 h 4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53" h="491">
                  <a:moveTo>
                    <a:pt x="0" y="78"/>
                  </a:moveTo>
                  <a:lnTo>
                    <a:pt x="67" y="53"/>
                  </a:lnTo>
                  <a:lnTo>
                    <a:pt x="123" y="32"/>
                  </a:lnTo>
                  <a:lnTo>
                    <a:pt x="170" y="18"/>
                  </a:lnTo>
                  <a:lnTo>
                    <a:pt x="210" y="8"/>
                  </a:lnTo>
                  <a:lnTo>
                    <a:pt x="248" y="3"/>
                  </a:lnTo>
                  <a:lnTo>
                    <a:pt x="290" y="0"/>
                  </a:lnTo>
                  <a:lnTo>
                    <a:pt x="336" y="3"/>
                  </a:lnTo>
                  <a:lnTo>
                    <a:pt x="392" y="6"/>
                  </a:lnTo>
                  <a:lnTo>
                    <a:pt x="465" y="18"/>
                  </a:lnTo>
                  <a:lnTo>
                    <a:pt x="558" y="43"/>
                  </a:lnTo>
                  <a:lnTo>
                    <a:pt x="660" y="84"/>
                  </a:lnTo>
                  <a:lnTo>
                    <a:pt x="763" y="140"/>
                  </a:lnTo>
                  <a:lnTo>
                    <a:pt x="862" y="207"/>
                  </a:lnTo>
                  <a:lnTo>
                    <a:pt x="948" y="289"/>
                  </a:lnTo>
                  <a:lnTo>
                    <a:pt x="1015" y="383"/>
                  </a:lnTo>
                  <a:lnTo>
                    <a:pt x="1053" y="488"/>
                  </a:lnTo>
                  <a:lnTo>
                    <a:pt x="1006" y="491"/>
                  </a:lnTo>
                  <a:lnTo>
                    <a:pt x="964" y="488"/>
                  </a:lnTo>
                  <a:lnTo>
                    <a:pt x="924" y="485"/>
                  </a:lnTo>
                  <a:lnTo>
                    <a:pt x="886" y="478"/>
                  </a:lnTo>
                  <a:lnTo>
                    <a:pt x="842" y="475"/>
                  </a:lnTo>
                  <a:lnTo>
                    <a:pt x="792" y="472"/>
                  </a:lnTo>
                  <a:lnTo>
                    <a:pt x="734" y="472"/>
                  </a:lnTo>
                  <a:lnTo>
                    <a:pt x="667" y="475"/>
                  </a:lnTo>
                  <a:lnTo>
                    <a:pt x="625" y="380"/>
                  </a:lnTo>
                  <a:lnTo>
                    <a:pt x="547" y="294"/>
                  </a:lnTo>
                  <a:lnTo>
                    <a:pt x="442" y="224"/>
                  </a:lnTo>
                  <a:lnTo>
                    <a:pt x="325" y="170"/>
                  </a:lnTo>
                  <a:lnTo>
                    <a:pt x="207" y="126"/>
                  </a:lnTo>
                  <a:lnTo>
                    <a:pt x="108" y="99"/>
                  </a:lnTo>
                  <a:lnTo>
                    <a:pt x="32" y="81"/>
                  </a:lnTo>
                  <a:lnTo>
                    <a:pt x="0" y="78"/>
                  </a:lnTo>
                  <a:close/>
                </a:path>
              </a:pathLst>
            </a:custGeom>
            <a:solidFill>
              <a:srgbClr val="00521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240"/>
            <p:cNvSpPr>
              <a:spLocks/>
            </p:cNvSpPr>
            <p:nvPr/>
          </p:nvSpPr>
          <p:spPr bwMode="auto">
            <a:xfrm>
              <a:off x="4349" y="1995"/>
              <a:ext cx="335" cy="162"/>
            </a:xfrm>
            <a:custGeom>
              <a:avLst/>
              <a:gdLst>
                <a:gd name="T0" fmla="*/ 0 w 1005"/>
                <a:gd name="T1" fmla="*/ 61 h 485"/>
                <a:gd name="T2" fmla="*/ 67 w 1005"/>
                <a:gd name="T3" fmla="*/ 37 h 485"/>
                <a:gd name="T4" fmla="*/ 122 w 1005"/>
                <a:gd name="T5" fmla="*/ 21 h 485"/>
                <a:gd name="T6" fmla="*/ 164 w 1005"/>
                <a:gd name="T7" fmla="*/ 8 h 485"/>
                <a:gd name="T8" fmla="*/ 196 w 1005"/>
                <a:gd name="T9" fmla="*/ 2 h 485"/>
                <a:gd name="T10" fmla="*/ 224 w 1005"/>
                <a:gd name="T11" fmla="*/ 0 h 485"/>
                <a:gd name="T12" fmla="*/ 256 w 1005"/>
                <a:gd name="T13" fmla="*/ 0 h 485"/>
                <a:gd name="T14" fmla="*/ 289 w 1005"/>
                <a:gd name="T15" fmla="*/ 2 h 485"/>
                <a:gd name="T16" fmla="*/ 333 w 1005"/>
                <a:gd name="T17" fmla="*/ 5 h 485"/>
                <a:gd name="T18" fmla="*/ 409 w 1005"/>
                <a:gd name="T19" fmla="*/ 18 h 485"/>
                <a:gd name="T20" fmla="*/ 506 w 1005"/>
                <a:gd name="T21" fmla="*/ 43 h 485"/>
                <a:gd name="T22" fmla="*/ 611 w 1005"/>
                <a:gd name="T23" fmla="*/ 81 h 485"/>
                <a:gd name="T24" fmla="*/ 716 w 1005"/>
                <a:gd name="T25" fmla="*/ 137 h 485"/>
                <a:gd name="T26" fmla="*/ 816 w 1005"/>
                <a:gd name="T27" fmla="*/ 204 h 485"/>
                <a:gd name="T28" fmla="*/ 903 w 1005"/>
                <a:gd name="T29" fmla="*/ 283 h 485"/>
                <a:gd name="T30" fmla="*/ 967 w 1005"/>
                <a:gd name="T31" fmla="*/ 377 h 485"/>
                <a:gd name="T32" fmla="*/ 1005 w 1005"/>
                <a:gd name="T33" fmla="*/ 482 h 485"/>
                <a:gd name="T34" fmla="*/ 961 w 1005"/>
                <a:gd name="T35" fmla="*/ 485 h 485"/>
                <a:gd name="T36" fmla="*/ 929 w 1005"/>
                <a:gd name="T37" fmla="*/ 482 h 485"/>
                <a:gd name="T38" fmla="*/ 900 w 1005"/>
                <a:gd name="T39" fmla="*/ 479 h 485"/>
                <a:gd name="T40" fmla="*/ 870 w 1005"/>
                <a:gd name="T41" fmla="*/ 472 h 485"/>
                <a:gd name="T42" fmla="*/ 835 w 1005"/>
                <a:gd name="T43" fmla="*/ 469 h 485"/>
                <a:gd name="T44" fmla="*/ 797 w 1005"/>
                <a:gd name="T45" fmla="*/ 466 h 485"/>
                <a:gd name="T46" fmla="*/ 748 w 1005"/>
                <a:gd name="T47" fmla="*/ 466 h 485"/>
                <a:gd name="T48" fmla="*/ 684 w 1005"/>
                <a:gd name="T49" fmla="*/ 469 h 485"/>
                <a:gd name="T50" fmla="*/ 640 w 1005"/>
                <a:gd name="T51" fmla="*/ 371 h 485"/>
                <a:gd name="T52" fmla="*/ 558 w 1005"/>
                <a:gd name="T53" fmla="*/ 285 h 485"/>
                <a:gd name="T54" fmla="*/ 450 w 1005"/>
                <a:gd name="T55" fmla="*/ 215 h 485"/>
                <a:gd name="T56" fmla="*/ 329 w 1005"/>
                <a:gd name="T57" fmla="*/ 158 h 485"/>
                <a:gd name="T58" fmla="*/ 213 w 1005"/>
                <a:gd name="T59" fmla="*/ 113 h 485"/>
                <a:gd name="T60" fmla="*/ 108 w 1005"/>
                <a:gd name="T61" fmla="*/ 81 h 485"/>
                <a:gd name="T62" fmla="*/ 32 w 1005"/>
                <a:gd name="T63" fmla="*/ 64 h 485"/>
                <a:gd name="T64" fmla="*/ 0 w 1005"/>
                <a:gd name="T65" fmla="*/ 61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05" h="485">
                  <a:moveTo>
                    <a:pt x="0" y="61"/>
                  </a:moveTo>
                  <a:lnTo>
                    <a:pt x="67" y="37"/>
                  </a:lnTo>
                  <a:lnTo>
                    <a:pt x="122" y="21"/>
                  </a:lnTo>
                  <a:lnTo>
                    <a:pt x="164" y="8"/>
                  </a:lnTo>
                  <a:lnTo>
                    <a:pt x="196" y="2"/>
                  </a:lnTo>
                  <a:lnTo>
                    <a:pt x="224" y="0"/>
                  </a:lnTo>
                  <a:lnTo>
                    <a:pt x="256" y="0"/>
                  </a:lnTo>
                  <a:lnTo>
                    <a:pt x="289" y="2"/>
                  </a:lnTo>
                  <a:lnTo>
                    <a:pt x="333" y="5"/>
                  </a:lnTo>
                  <a:lnTo>
                    <a:pt x="409" y="18"/>
                  </a:lnTo>
                  <a:lnTo>
                    <a:pt x="506" y="43"/>
                  </a:lnTo>
                  <a:lnTo>
                    <a:pt x="611" y="81"/>
                  </a:lnTo>
                  <a:lnTo>
                    <a:pt x="716" y="137"/>
                  </a:lnTo>
                  <a:lnTo>
                    <a:pt x="816" y="204"/>
                  </a:lnTo>
                  <a:lnTo>
                    <a:pt x="903" y="283"/>
                  </a:lnTo>
                  <a:lnTo>
                    <a:pt x="967" y="377"/>
                  </a:lnTo>
                  <a:lnTo>
                    <a:pt x="1005" y="482"/>
                  </a:lnTo>
                  <a:lnTo>
                    <a:pt x="961" y="485"/>
                  </a:lnTo>
                  <a:lnTo>
                    <a:pt x="929" y="482"/>
                  </a:lnTo>
                  <a:lnTo>
                    <a:pt x="900" y="479"/>
                  </a:lnTo>
                  <a:lnTo>
                    <a:pt x="870" y="472"/>
                  </a:lnTo>
                  <a:lnTo>
                    <a:pt x="835" y="469"/>
                  </a:lnTo>
                  <a:lnTo>
                    <a:pt x="797" y="466"/>
                  </a:lnTo>
                  <a:lnTo>
                    <a:pt x="748" y="466"/>
                  </a:lnTo>
                  <a:lnTo>
                    <a:pt x="684" y="469"/>
                  </a:lnTo>
                  <a:lnTo>
                    <a:pt x="640" y="371"/>
                  </a:lnTo>
                  <a:lnTo>
                    <a:pt x="558" y="285"/>
                  </a:lnTo>
                  <a:lnTo>
                    <a:pt x="450" y="215"/>
                  </a:lnTo>
                  <a:lnTo>
                    <a:pt x="329" y="158"/>
                  </a:lnTo>
                  <a:lnTo>
                    <a:pt x="213" y="113"/>
                  </a:lnTo>
                  <a:lnTo>
                    <a:pt x="108" y="81"/>
                  </a:lnTo>
                  <a:lnTo>
                    <a:pt x="32" y="64"/>
                  </a:lnTo>
                  <a:lnTo>
                    <a:pt x="0" y="61"/>
                  </a:lnTo>
                  <a:close/>
                </a:path>
              </a:pathLst>
            </a:custGeom>
            <a:solidFill>
              <a:srgbClr val="0054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241"/>
            <p:cNvSpPr>
              <a:spLocks/>
            </p:cNvSpPr>
            <p:nvPr/>
          </p:nvSpPr>
          <p:spPr bwMode="auto">
            <a:xfrm>
              <a:off x="4356" y="1996"/>
              <a:ext cx="322" cy="161"/>
            </a:xfrm>
            <a:custGeom>
              <a:avLst/>
              <a:gdLst>
                <a:gd name="T0" fmla="*/ 0 w 966"/>
                <a:gd name="T1" fmla="*/ 54 h 483"/>
                <a:gd name="T2" fmla="*/ 68 w 966"/>
                <a:gd name="T3" fmla="*/ 30 h 483"/>
                <a:gd name="T4" fmla="*/ 118 w 966"/>
                <a:gd name="T5" fmla="*/ 13 h 483"/>
                <a:gd name="T6" fmla="*/ 153 w 966"/>
                <a:gd name="T7" fmla="*/ 3 h 483"/>
                <a:gd name="T8" fmla="*/ 180 w 966"/>
                <a:gd name="T9" fmla="*/ 0 h 483"/>
                <a:gd name="T10" fmla="*/ 202 w 966"/>
                <a:gd name="T11" fmla="*/ 0 h 483"/>
                <a:gd name="T12" fmla="*/ 223 w 966"/>
                <a:gd name="T13" fmla="*/ 3 h 483"/>
                <a:gd name="T14" fmla="*/ 250 w 966"/>
                <a:gd name="T15" fmla="*/ 6 h 483"/>
                <a:gd name="T16" fmla="*/ 282 w 966"/>
                <a:gd name="T17" fmla="*/ 10 h 483"/>
                <a:gd name="T18" fmla="*/ 361 w 966"/>
                <a:gd name="T19" fmla="*/ 21 h 483"/>
                <a:gd name="T20" fmla="*/ 454 w 966"/>
                <a:gd name="T21" fmla="*/ 45 h 483"/>
                <a:gd name="T22" fmla="*/ 562 w 966"/>
                <a:gd name="T23" fmla="*/ 86 h 483"/>
                <a:gd name="T24" fmla="*/ 670 w 966"/>
                <a:gd name="T25" fmla="*/ 138 h 483"/>
                <a:gd name="T26" fmla="*/ 770 w 966"/>
                <a:gd name="T27" fmla="*/ 202 h 483"/>
                <a:gd name="T28" fmla="*/ 861 w 966"/>
                <a:gd name="T29" fmla="*/ 281 h 483"/>
                <a:gd name="T30" fmla="*/ 928 w 966"/>
                <a:gd name="T31" fmla="*/ 375 h 483"/>
                <a:gd name="T32" fmla="*/ 966 w 966"/>
                <a:gd name="T33" fmla="*/ 480 h 483"/>
                <a:gd name="T34" fmla="*/ 925 w 966"/>
                <a:gd name="T35" fmla="*/ 483 h 483"/>
                <a:gd name="T36" fmla="*/ 896 w 966"/>
                <a:gd name="T37" fmla="*/ 483 h 483"/>
                <a:gd name="T38" fmla="*/ 872 w 966"/>
                <a:gd name="T39" fmla="*/ 480 h 483"/>
                <a:gd name="T40" fmla="*/ 855 w 966"/>
                <a:gd name="T41" fmla="*/ 474 h 483"/>
                <a:gd name="T42" fmla="*/ 831 w 966"/>
                <a:gd name="T43" fmla="*/ 467 h 483"/>
                <a:gd name="T44" fmla="*/ 802 w 966"/>
                <a:gd name="T45" fmla="*/ 464 h 483"/>
                <a:gd name="T46" fmla="*/ 759 w 966"/>
                <a:gd name="T47" fmla="*/ 464 h 483"/>
                <a:gd name="T48" fmla="*/ 697 w 966"/>
                <a:gd name="T49" fmla="*/ 467 h 483"/>
                <a:gd name="T50" fmla="*/ 653 w 966"/>
                <a:gd name="T51" fmla="*/ 369 h 483"/>
                <a:gd name="T52" fmla="*/ 571 w 966"/>
                <a:gd name="T53" fmla="*/ 283 h 483"/>
                <a:gd name="T54" fmla="*/ 460 w 966"/>
                <a:gd name="T55" fmla="*/ 211 h 483"/>
                <a:gd name="T56" fmla="*/ 339 w 966"/>
                <a:gd name="T57" fmla="*/ 153 h 483"/>
                <a:gd name="T58" fmla="*/ 218 w 966"/>
                <a:gd name="T59" fmla="*/ 105 h 483"/>
                <a:gd name="T60" fmla="*/ 112 w 966"/>
                <a:gd name="T61" fmla="*/ 73 h 483"/>
                <a:gd name="T62" fmla="*/ 33 w 966"/>
                <a:gd name="T63" fmla="*/ 56 h 483"/>
                <a:gd name="T64" fmla="*/ 0 w 966"/>
                <a:gd name="T65" fmla="*/ 54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66" h="483">
                  <a:moveTo>
                    <a:pt x="0" y="54"/>
                  </a:moveTo>
                  <a:lnTo>
                    <a:pt x="68" y="30"/>
                  </a:lnTo>
                  <a:lnTo>
                    <a:pt x="118" y="13"/>
                  </a:lnTo>
                  <a:lnTo>
                    <a:pt x="153" y="3"/>
                  </a:lnTo>
                  <a:lnTo>
                    <a:pt x="180" y="0"/>
                  </a:lnTo>
                  <a:lnTo>
                    <a:pt x="202" y="0"/>
                  </a:lnTo>
                  <a:lnTo>
                    <a:pt x="223" y="3"/>
                  </a:lnTo>
                  <a:lnTo>
                    <a:pt x="250" y="6"/>
                  </a:lnTo>
                  <a:lnTo>
                    <a:pt x="282" y="10"/>
                  </a:lnTo>
                  <a:lnTo>
                    <a:pt x="361" y="21"/>
                  </a:lnTo>
                  <a:lnTo>
                    <a:pt x="454" y="45"/>
                  </a:lnTo>
                  <a:lnTo>
                    <a:pt x="562" y="86"/>
                  </a:lnTo>
                  <a:lnTo>
                    <a:pt x="670" y="138"/>
                  </a:lnTo>
                  <a:lnTo>
                    <a:pt x="770" y="202"/>
                  </a:lnTo>
                  <a:lnTo>
                    <a:pt x="861" y="281"/>
                  </a:lnTo>
                  <a:lnTo>
                    <a:pt x="928" y="375"/>
                  </a:lnTo>
                  <a:lnTo>
                    <a:pt x="966" y="480"/>
                  </a:lnTo>
                  <a:lnTo>
                    <a:pt x="925" y="483"/>
                  </a:lnTo>
                  <a:lnTo>
                    <a:pt x="896" y="483"/>
                  </a:lnTo>
                  <a:lnTo>
                    <a:pt x="872" y="480"/>
                  </a:lnTo>
                  <a:lnTo>
                    <a:pt x="855" y="474"/>
                  </a:lnTo>
                  <a:lnTo>
                    <a:pt x="831" y="467"/>
                  </a:lnTo>
                  <a:lnTo>
                    <a:pt x="802" y="464"/>
                  </a:lnTo>
                  <a:lnTo>
                    <a:pt x="759" y="464"/>
                  </a:lnTo>
                  <a:lnTo>
                    <a:pt x="697" y="467"/>
                  </a:lnTo>
                  <a:lnTo>
                    <a:pt x="653" y="369"/>
                  </a:lnTo>
                  <a:lnTo>
                    <a:pt x="571" y="283"/>
                  </a:lnTo>
                  <a:lnTo>
                    <a:pt x="460" y="211"/>
                  </a:lnTo>
                  <a:lnTo>
                    <a:pt x="339" y="153"/>
                  </a:lnTo>
                  <a:lnTo>
                    <a:pt x="218" y="105"/>
                  </a:lnTo>
                  <a:lnTo>
                    <a:pt x="112" y="73"/>
                  </a:lnTo>
                  <a:lnTo>
                    <a:pt x="33" y="56"/>
                  </a:lnTo>
                  <a:lnTo>
                    <a:pt x="0" y="54"/>
                  </a:lnTo>
                  <a:close/>
                </a:path>
              </a:pathLst>
            </a:custGeom>
            <a:solidFill>
              <a:srgbClr val="00570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242"/>
            <p:cNvSpPr>
              <a:spLocks/>
            </p:cNvSpPr>
            <p:nvPr/>
          </p:nvSpPr>
          <p:spPr bwMode="auto">
            <a:xfrm>
              <a:off x="4364" y="1996"/>
              <a:ext cx="306" cy="161"/>
            </a:xfrm>
            <a:custGeom>
              <a:avLst/>
              <a:gdLst>
                <a:gd name="T0" fmla="*/ 0 w 918"/>
                <a:gd name="T1" fmla="*/ 48 h 483"/>
                <a:gd name="T2" fmla="*/ 65 w 918"/>
                <a:gd name="T3" fmla="*/ 24 h 483"/>
                <a:gd name="T4" fmla="*/ 111 w 918"/>
                <a:gd name="T5" fmla="*/ 10 h 483"/>
                <a:gd name="T6" fmla="*/ 140 w 918"/>
                <a:gd name="T7" fmla="*/ 3 h 483"/>
                <a:gd name="T8" fmla="*/ 161 w 918"/>
                <a:gd name="T9" fmla="*/ 0 h 483"/>
                <a:gd name="T10" fmla="*/ 175 w 918"/>
                <a:gd name="T11" fmla="*/ 3 h 483"/>
                <a:gd name="T12" fmla="*/ 188 w 918"/>
                <a:gd name="T13" fmla="*/ 6 h 483"/>
                <a:gd name="T14" fmla="*/ 205 w 918"/>
                <a:gd name="T15" fmla="*/ 10 h 483"/>
                <a:gd name="T16" fmla="*/ 229 w 918"/>
                <a:gd name="T17" fmla="*/ 10 h 483"/>
                <a:gd name="T18" fmla="*/ 307 w 918"/>
                <a:gd name="T19" fmla="*/ 21 h 483"/>
                <a:gd name="T20" fmla="*/ 404 w 918"/>
                <a:gd name="T21" fmla="*/ 45 h 483"/>
                <a:gd name="T22" fmla="*/ 512 w 918"/>
                <a:gd name="T23" fmla="*/ 86 h 483"/>
                <a:gd name="T24" fmla="*/ 620 w 918"/>
                <a:gd name="T25" fmla="*/ 138 h 483"/>
                <a:gd name="T26" fmla="*/ 725 w 918"/>
                <a:gd name="T27" fmla="*/ 202 h 483"/>
                <a:gd name="T28" fmla="*/ 813 w 918"/>
                <a:gd name="T29" fmla="*/ 281 h 483"/>
                <a:gd name="T30" fmla="*/ 880 w 918"/>
                <a:gd name="T31" fmla="*/ 375 h 483"/>
                <a:gd name="T32" fmla="*/ 918 w 918"/>
                <a:gd name="T33" fmla="*/ 480 h 483"/>
                <a:gd name="T34" fmla="*/ 880 w 918"/>
                <a:gd name="T35" fmla="*/ 483 h 483"/>
                <a:gd name="T36" fmla="*/ 859 w 918"/>
                <a:gd name="T37" fmla="*/ 483 h 483"/>
                <a:gd name="T38" fmla="*/ 848 w 918"/>
                <a:gd name="T39" fmla="*/ 480 h 483"/>
                <a:gd name="T40" fmla="*/ 843 w 918"/>
                <a:gd name="T41" fmla="*/ 474 h 483"/>
                <a:gd name="T42" fmla="*/ 831 w 918"/>
                <a:gd name="T43" fmla="*/ 467 h 483"/>
                <a:gd name="T44" fmla="*/ 807 w 918"/>
                <a:gd name="T45" fmla="*/ 464 h 483"/>
                <a:gd name="T46" fmla="*/ 772 w 918"/>
                <a:gd name="T47" fmla="*/ 464 h 483"/>
                <a:gd name="T48" fmla="*/ 711 w 918"/>
                <a:gd name="T49" fmla="*/ 467 h 483"/>
                <a:gd name="T50" fmla="*/ 667 w 918"/>
                <a:gd name="T51" fmla="*/ 369 h 483"/>
                <a:gd name="T52" fmla="*/ 582 w 918"/>
                <a:gd name="T53" fmla="*/ 281 h 483"/>
                <a:gd name="T54" fmla="*/ 471 w 918"/>
                <a:gd name="T55" fmla="*/ 208 h 483"/>
                <a:gd name="T56" fmla="*/ 345 w 918"/>
                <a:gd name="T57" fmla="*/ 149 h 483"/>
                <a:gd name="T58" fmla="*/ 220 w 918"/>
                <a:gd name="T59" fmla="*/ 103 h 483"/>
                <a:gd name="T60" fmla="*/ 111 w 918"/>
                <a:gd name="T61" fmla="*/ 70 h 483"/>
                <a:gd name="T62" fmla="*/ 35 w 918"/>
                <a:gd name="T63" fmla="*/ 54 h 483"/>
                <a:gd name="T64" fmla="*/ 0 w 918"/>
                <a:gd name="T65" fmla="*/ 48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18" h="483">
                  <a:moveTo>
                    <a:pt x="0" y="48"/>
                  </a:moveTo>
                  <a:lnTo>
                    <a:pt x="65" y="24"/>
                  </a:lnTo>
                  <a:lnTo>
                    <a:pt x="111" y="10"/>
                  </a:lnTo>
                  <a:lnTo>
                    <a:pt x="140" y="3"/>
                  </a:lnTo>
                  <a:lnTo>
                    <a:pt x="161" y="0"/>
                  </a:lnTo>
                  <a:lnTo>
                    <a:pt x="175" y="3"/>
                  </a:lnTo>
                  <a:lnTo>
                    <a:pt x="188" y="6"/>
                  </a:lnTo>
                  <a:lnTo>
                    <a:pt x="205" y="10"/>
                  </a:lnTo>
                  <a:lnTo>
                    <a:pt x="229" y="10"/>
                  </a:lnTo>
                  <a:lnTo>
                    <a:pt x="307" y="21"/>
                  </a:lnTo>
                  <a:lnTo>
                    <a:pt x="404" y="45"/>
                  </a:lnTo>
                  <a:lnTo>
                    <a:pt x="512" y="86"/>
                  </a:lnTo>
                  <a:lnTo>
                    <a:pt x="620" y="138"/>
                  </a:lnTo>
                  <a:lnTo>
                    <a:pt x="725" y="202"/>
                  </a:lnTo>
                  <a:lnTo>
                    <a:pt x="813" y="281"/>
                  </a:lnTo>
                  <a:lnTo>
                    <a:pt x="880" y="375"/>
                  </a:lnTo>
                  <a:lnTo>
                    <a:pt x="918" y="480"/>
                  </a:lnTo>
                  <a:lnTo>
                    <a:pt x="880" y="483"/>
                  </a:lnTo>
                  <a:lnTo>
                    <a:pt x="859" y="483"/>
                  </a:lnTo>
                  <a:lnTo>
                    <a:pt x="848" y="480"/>
                  </a:lnTo>
                  <a:lnTo>
                    <a:pt x="843" y="474"/>
                  </a:lnTo>
                  <a:lnTo>
                    <a:pt x="831" y="467"/>
                  </a:lnTo>
                  <a:lnTo>
                    <a:pt x="807" y="464"/>
                  </a:lnTo>
                  <a:lnTo>
                    <a:pt x="772" y="464"/>
                  </a:lnTo>
                  <a:lnTo>
                    <a:pt x="711" y="467"/>
                  </a:lnTo>
                  <a:lnTo>
                    <a:pt x="667" y="369"/>
                  </a:lnTo>
                  <a:lnTo>
                    <a:pt x="582" y="281"/>
                  </a:lnTo>
                  <a:lnTo>
                    <a:pt x="471" y="208"/>
                  </a:lnTo>
                  <a:lnTo>
                    <a:pt x="345" y="149"/>
                  </a:lnTo>
                  <a:lnTo>
                    <a:pt x="220" y="103"/>
                  </a:lnTo>
                  <a:lnTo>
                    <a:pt x="111" y="70"/>
                  </a:lnTo>
                  <a:lnTo>
                    <a:pt x="35" y="54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005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243"/>
            <p:cNvSpPr>
              <a:spLocks/>
            </p:cNvSpPr>
            <p:nvPr/>
          </p:nvSpPr>
          <p:spPr bwMode="auto">
            <a:xfrm>
              <a:off x="4335" y="1991"/>
              <a:ext cx="361" cy="165"/>
            </a:xfrm>
            <a:custGeom>
              <a:avLst/>
              <a:gdLst>
                <a:gd name="T0" fmla="*/ 0 w 1081"/>
                <a:gd name="T1" fmla="*/ 84 h 494"/>
                <a:gd name="T2" fmla="*/ 70 w 1081"/>
                <a:gd name="T3" fmla="*/ 62 h 494"/>
                <a:gd name="T4" fmla="*/ 128 w 1081"/>
                <a:gd name="T5" fmla="*/ 41 h 494"/>
                <a:gd name="T6" fmla="*/ 181 w 1081"/>
                <a:gd name="T7" fmla="*/ 24 h 494"/>
                <a:gd name="T8" fmla="*/ 224 w 1081"/>
                <a:gd name="T9" fmla="*/ 12 h 494"/>
                <a:gd name="T10" fmla="*/ 268 w 1081"/>
                <a:gd name="T11" fmla="*/ 3 h 494"/>
                <a:gd name="T12" fmla="*/ 316 w 1081"/>
                <a:gd name="T13" fmla="*/ 0 h 494"/>
                <a:gd name="T14" fmla="*/ 365 w 1081"/>
                <a:gd name="T15" fmla="*/ 0 h 494"/>
                <a:gd name="T16" fmla="*/ 426 w 1081"/>
                <a:gd name="T17" fmla="*/ 6 h 494"/>
                <a:gd name="T18" fmla="*/ 499 w 1081"/>
                <a:gd name="T19" fmla="*/ 17 h 494"/>
                <a:gd name="T20" fmla="*/ 593 w 1081"/>
                <a:gd name="T21" fmla="*/ 44 h 494"/>
                <a:gd name="T22" fmla="*/ 693 w 1081"/>
                <a:gd name="T23" fmla="*/ 87 h 494"/>
                <a:gd name="T24" fmla="*/ 795 w 1081"/>
                <a:gd name="T25" fmla="*/ 140 h 494"/>
                <a:gd name="T26" fmla="*/ 894 w 1081"/>
                <a:gd name="T27" fmla="*/ 211 h 494"/>
                <a:gd name="T28" fmla="*/ 979 w 1081"/>
                <a:gd name="T29" fmla="*/ 292 h 494"/>
                <a:gd name="T30" fmla="*/ 1043 w 1081"/>
                <a:gd name="T31" fmla="*/ 383 h 494"/>
                <a:gd name="T32" fmla="*/ 1081 w 1081"/>
                <a:gd name="T33" fmla="*/ 488 h 494"/>
                <a:gd name="T34" fmla="*/ 1032 w 1081"/>
                <a:gd name="T35" fmla="*/ 494 h 494"/>
                <a:gd name="T36" fmla="*/ 986 w 1081"/>
                <a:gd name="T37" fmla="*/ 491 h 494"/>
                <a:gd name="T38" fmla="*/ 941 w 1081"/>
                <a:gd name="T39" fmla="*/ 488 h 494"/>
                <a:gd name="T40" fmla="*/ 894 w 1081"/>
                <a:gd name="T41" fmla="*/ 484 h 494"/>
                <a:gd name="T42" fmla="*/ 844 w 1081"/>
                <a:gd name="T43" fmla="*/ 481 h 494"/>
                <a:gd name="T44" fmla="*/ 789 w 1081"/>
                <a:gd name="T45" fmla="*/ 478 h 494"/>
                <a:gd name="T46" fmla="*/ 730 w 1081"/>
                <a:gd name="T47" fmla="*/ 478 h 494"/>
                <a:gd name="T48" fmla="*/ 660 w 1081"/>
                <a:gd name="T49" fmla="*/ 481 h 494"/>
                <a:gd name="T50" fmla="*/ 620 w 1081"/>
                <a:gd name="T51" fmla="*/ 386 h 494"/>
                <a:gd name="T52" fmla="*/ 540 w 1081"/>
                <a:gd name="T53" fmla="*/ 300 h 494"/>
                <a:gd name="T54" fmla="*/ 438 w 1081"/>
                <a:gd name="T55" fmla="*/ 230 h 494"/>
                <a:gd name="T56" fmla="*/ 321 w 1081"/>
                <a:gd name="T57" fmla="*/ 176 h 494"/>
                <a:gd name="T58" fmla="*/ 208 w 1081"/>
                <a:gd name="T59" fmla="*/ 132 h 494"/>
                <a:gd name="T60" fmla="*/ 108 w 1081"/>
                <a:gd name="T61" fmla="*/ 105 h 494"/>
                <a:gd name="T62" fmla="*/ 31 w 1081"/>
                <a:gd name="T63" fmla="*/ 87 h 494"/>
                <a:gd name="T64" fmla="*/ 0 w 1081"/>
                <a:gd name="T65" fmla="*/ 84 h 4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81" h="494">
                  <a:moveTo>
                    <a:pt x="0" y="84"/>
                  </a:moveTo>
                  <a:lnTo>
                    <a:pt x="70" y="62"/>
                  </a:lnTo>
                  <a:lnTo>
                    <a:pt x="128" y="41"/>
                  </a:lnTo>
                  <a:lnTo>
                    <a:pt x="181" y="24"/>
                  </a:lnTo>
                  <a:lnTo>
                    <a:pt x="224" y="12"/>
                  </a:lnTo>
                  <a:lnTo>
                    <a:pt x="268" y="3"/>
                  </a:lnTo>
                  <a:lnTo>
                    <a:pt x="316" y="0"/>
                  </a:lnTo>
                  <a:lnTo>
                    <a:pt x="365" y="0"/>
                  </a:lnTo>
                  <a:lnTo>
                    <a:pt x="426" y="6"/>
                  </a:lnTo>
                  <a:lnTo>
                    <a:pt x="499" y="17"/>
                  </a:lnTo>
                  <a:lnTo>
                    <a:pt x="593" y="44"/>
                  </a:lnTo>
                  <a:lnTo>
                    <a:pt x="693" y="87"/>
                  </a:lnTo>
                  <a:lnTo>
                    <a:pt x="795" y="140"/>
                  </a:lnTo>
                  <a:lnTo>
                    <a:pt x="894" y="211"/>
                  </a:lnTo>
                  <a:lnTo>
                    <a:pt x="979" y="292"/>
                  </a:lnTo>
                  <a:lnTo>
                    <a:pt x="1043" y="383"/>
                  </a:lnTo>
                  <a:lnTo>
                    <a:pt x="1081" y="488"/>
                  </a:lnTo>
                  <a:lnTo>
                    <a:pt x="1032" y="494"/>
                  </a:lnTo>
                  <a:lnTo>
                    <a:pt x="986" y="491"/>
                  </a:lnTo>
                  <a:lnTo>
                    <a:pt x="941" y="488"/>
                  </a:lnTo>
                  <a:lnTo>
                    <a:pt x="894" y="484"/>
                  </a:lnTo>
                  <a:lnTo>
                    <a:pt x="844" y="481"/>
                  </a:lnTo>
                  <a:lnTo>
                    <a:pt x="789" y="478"/>
                  </a:lnTo>
                  <a:lnTo>
                    <a:pt x="730" y="478"/>
                  </a:lnTo>
                  <a:lnTo>
                    <a:pt x="660" y="481"/>
                  </a:lnTo>
                  <a:lnTo>
                    <a:pt x="620" y="386"/>
                  </a:lnTo>
                  <a:lnTo>
                    <a:pt x="540" y="300"/>
                  </a:lnTo>
                  <a:lnTo>
                    <a:pt x="438" y="230"/>
                  </a:lnTo>
                  <a:lnTo>
                    <a:pt x="321" y="176"/>
                  </a:lnTo>
                  <a:lnTo>
                    <a:pt x="208" y="132"/>
                  </a:lnTo>
                  <a:lnTo>
                    <a:pt x="108" y="105"/>
                  </a:lnTo>
                  <a:lnTo>
                    <a:pt x="31" y="87"/>
                  </a:lnTo>
                  <a:lnTo>
                    <a:pt x="0" y="84"/>
                  </a:lnTo>
                  <a:close/>
                </a:path>
              </a:pathLst>
            </a:custGeom>
            <a:solidFill>
              <a:srgbClr val="004F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244"/>
            <p:cNvSpPr>
              <a:spLocks/>
            </p:cNvSpPr>
            <p:nvPr/>
          </p:nvSpPr>
          <p:spPr bwMode="auto">
            <a:xfrm>
              <a:off x="4355" y="1995"/>
              <a:ext cx="325" cy="162"/>
            </a:xfrm>
            <a:custGeom>
              <a:avLst/>
              <a:gdLst>
                <a:gd name="T0" fmla="*/ 0 w 977"/>
                <a:gd name="T1" fmla="*/ 61 h 485"/>
                <a:gd name="T2" fmla="*/ 64 w 977"/>
                <a:gd name="T3" fmla="*/ 37 h 485"/>
                <a:gd name="T4" fmla="*/ 115 w 977"/>
                <a:gd name="T5" fmla="*/ 21 h 485"/>
                <a:gd name="T6" fmla="*/ 152 w 977"/>
                <a:gd name="T7" fmla="*/ 8 h 485"/>
                <a:gd name="T8" fmla="*/ 182 w 977"/>
                <a:gd name="T9" fmla="*/ 2 h 485"/>
                <a:gd name="T10" fmla="*/ 204 w 977"/>
                <a:gd name="T11" fmla="*/ 0 h 485"/>
                <a:gd name="T12" fmla="*/ 231 w 977"/>
                <a:gd name="T13" fmla="*/ 0 h 485"/>
                <a:gd name="T14" fmla="*/ 260 w 977"/>
                <a:gd name="T15" fmla="*/ 2 h 485"/>
                <a:gd name="T16" fmla="*/ 298 w 977"/>
                <a:gd name="T17" fmla="*/ 5 h 485"/>
                <a:gd name="T18" fmla="*/ 374 w 977"/>
                <a:gd name="T19" fmla="*/ 18 h 485"/>
                <a:gd name="T20" fmla="*/ 468 w 977"/>
                <a:gd name="T21" fmla="*/ 43 h 485"/>
                <a:gd name="T22" fmla="*/ 573 w 977"/>
                <a:gd name="T23" fmla="*/ 81 h 485"/>
                <a:gd name="T24" fmla="*/ 681 w 977"/>
                <a:gd name="T25" fmla="*/ 137 h 485"/>
                <a:gd name="T26" fmla="*/ 780 w 977"/>
                <a:gd name="T27" fmla="*/ 204 h 485"/>
                <a:gd name="T28" fmla="*/ 872 w 977"/>
                <a:gd name="T29" fmla="*/ 283 h 485"/>
                <a:gd name="T30" fmla="*/ 939 w 977"/>
                <a:gd name="T31" fmla="*/ 377 h 485"/>
                <a:gd name="T32" fmla="*/ 977 w 977"/>
                <a:gd name="T33" fmla="*/ 482 h 485"/>
                <a:gd name="T34" fmla="*/ 936 w 977"/>
                <a:gd name="T35" fmla="*/ 485 h 485"/>
                <a:gd name="T36" fmla="*/ 907 w 977"/>
                <a:gd name="T37" fmla="*/ 485 h 485"/>
                <a:gd name="T38" fmla="*/ 880 w 977"/>
                <a:gd name="T39" fmla="*/ 482 h 485"/>
                <a:gd name="T40" fmla="*/ 860 w 977"/>
                <a:gd name="T41" fmla="*/ 476 h 485"/>
                <a:gd name="T42" fmla="*/ 834 w 977"/>
                <a:gd name="T43" fmla="*/ 469 h 485"/>
                <a:gd name="T44" fmla="*/ 799 w 977"/>
                <a:gd name="T45" fmla="*/ 466 h 485"/>
                <a:gd name="T46" fmla="*/ 751 w 977"/>
                <a:gd name="T47" fmla="*/ 466 h 485"/>
                <a:gd name="T48" fmla="*/ 691 w 977"/>
                <a:gd name="T49" fmla="*/ 469 h 485"/>
                <a:gd name="T50" fmla="*/ 646 w 977"/>
                <a:gd name="T51" fmla="*/ 371 h 485"/>
                <a:gd name="T52" fmla="*/ 565 w 977"/>
                <a:gd name="T53" fmla="*/ 285 h 485"/>
                <a:gd name="T54" fmla="*/ 457 w 977"/>
                <a:gd name="T55" fmla="*/ 215 h 485"/>
                <a:gd name="T56" fmla="*/ 336 w 977"/>
                <a:gd name="T57" fmla="*/ 158 h 485"/>
                <a:gd name="T58" fmla="*/ 217 w 977"/>
                <a:gd name="T59" fmla="*/ 113 h 485"/>
                <a:gd name="T60" fmla="*/ 112 w 977"/>
                <a:gd name="T61" fmla="*/ 81 h 485"/>
                <a:gd name="T62" fmla="*/ 32 w 977"/>
                <a:gd name="T63" fmla="*/ 64 h 485"/>
                <a:gd name="T64" fmla="*/ 0 w 977"/>
                <a:gd name="T65" fmla="*/ 61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77" h="485">
                  <a:moveTo>
                    <a:pt x="0" y="61"/>
                  </a:moveTo>
                  <a:lnTo>
                    <a:pt x="64" y="37"/>
                  </a:lnTo>
                  <a:lnTo>
                    <a:pt x="115" y="21"/>
                  </a:lnTo>
                  <a:lnTo>
                    <a:pt x="152" y="8"/>
                  </a:lnTo>
                  <a:lnTo>
                    <a:pt x="182" y="2"/>
                  </a:lnTo>
                  <a:lnTo>
                    <a:pt x="204" y="0"/>
                  </a:lnTo>
                  <a:lnTo>
                    <a:pt x="231" y="0"/>
                  </a:lnTo>
                  <a:lnTo>
                    <a:pt x="260" y="2"/>
                  </a:lnTo>
                  <a:lnTo>
                    <a:pt x="298" y="5"/>
                  </a:lnTo>
                  <a:lnTo>
                    <a:pt x="374" y="18"/>
                  </a:lnTo>
                  <a:lnTo>
                    <a:pt x="468" y="43"/>
                  </a:lnTo>
                  <a:lnTo>
                    <a:pt x="573" y="81"/>
                  </a:lnTo>
                  <a:lnTo>
                    <a:pt x="681" y="137"/>
                  </a:lnTo>
                  <a:lnTo>
                    <a:pt x="780" y="204"/>
                  </a:lnTo>
                  <a:lnTo>
                    <a:pt x="872" y="283"/>
                  </a:lnTo>
                  <a:lnTo>
                    <a:pt x="939" y="377"/>
                  </a:lnTo>
                  <a:lnTo>
                    <a:pt x="977" y="482"/>
                  </a:lnTo>
                  <a:lnTo>
                    <a:pt x="936" y="485"/>
                  </a:lnTo>
                  <a:lnTo>
                    <a:pt x="907" y="485"/>
                  </a:lnTo>
                  <a:lnTo>
                    <a:pt x="880" y="482"/>
                  </a:lnTo>
                  <a:lnTo>
                    <a:pt x="860" y="476"/>
                  </a:lnTo>
                  <a:lnTo>
                    <a:pt x="834" y="469"/>
                  </a:lnTo>
                  <a:lnTo>
                    <a:pt x="799" y="466"/>
                  </a:lnTo>
                  <a:lnTo>
                    <a:pt x="751" y="466"/>
                  </a:lnTo>
                  <a:lnTo>
                    <a:pt x="691" y="469"/>
                  </a:lnTo>
                  <a:lnTo>
                    <a:pt x="646" y="371"/>
                  </a:lnTo>
                  <a:lnTo>
                    <a:pt x="565" y="285"/>
                  </a:lnTo>
                  <a:lnTo>
                    <a:pt x="457" y="215"/>
                  </a:lnTo>
                  <a:lnTo>
                    <a:pt x="336" y="158"/>
                  </a:lnTo>
                  <a:lnTo>
                    <a:pt x="217" y="113"/>
                  </a:lnTo>
                  <a:lnTo>
                    <a:pt x="112" y="81"/>
                  </a:lnTo>
                  <a:lnTo>
                    <a:pt x="32" y="64"/>
                  </a:lnTo>
                  <a:lnTo>
                    <a:pt x="0" y="61"/>
                  </a:lnTo>
                  <a:close/>
                </a:path>
              </a:pathLst>
            </a:custGeom>
            <a:solidFill>
              <a:srgbClr val="0057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245"/>
            <p:cNvSpPr>
              <a:spLocks/>
            </p:cNvSpPr>
            <p:nvPr/>
          </p:nvSpPr>
          <p:spPr bwMode="auto">
            <a:xfrm>
              <a:off x="4372" y="1996"/>
              <a:ext cx="293" cy="161"/>
            </a:xfrm>
            <a:custGeom>
              <a:avLst/>
              <a:gdLst>
                <a:gd name="T0" fmla="*/ 0 w 877"/>
                <a:gd name="T1" fmla="*/ 45 h 483"/>
                <a:gd name="T2" fmla="*/ 64 w 877"/>
                <a:gd name="T3" fmla="*/ 19 h 483"/>
                <a:gd name="T4" fmla="*/ 105 w 877"/>
                <a:gd name="T5" fmla="*/ 6 h 483"/>
                <a:gd name="T6" fmla="*/ 132 w 877"/>
                <a:gd name="T7" fmla="*/ 0 h 483"/>
                <a:gd name="T8" fmla="*/ 143 w 877"/>
                <a:gd name="T9" fmla="*/ 0 h 483"/>
                <a:gd name="T10" fmla="*/ 149 w 877"/>
                <a:gd name="T11" fmla="*/ 6 h 483"/>
                <a:gd name="T12" fmla="*/ 154 w 877"/>
                <a:gd name="T13" fmla="*/ 10 h 483"/>
                <a:gd name="T14" fmla="*/ 161 w 877"/>
                <a:gd name="T15" fmla="*/ 16 h 483"/>
                <a:gd name="T16" fmla="*/ 178 w 877"/>
                <a:gd name="T17" fmla="*/ 16 h 483"/>
                <a:gd name="T18" fmla="*/ 254 w 877"/>
                <a:gd name="T19" fmla="*/ 27 h 483"/>
                <a:gd name="T20" fmla="*/ 350 w 877"/>
                <a:gd name="T21" fmla="*/ 51 h 483"/>
                <a:gd name="T22" fmla="*/ 458 w 877"/>
                <a:gd name="T23" fmla="*/ 91 h 483"/>
                <a:gd name="T24" fmla="*/ 570 w 877"/>
                <a:gd name="T25" fmla="*/ 141 h 483"/>
                <a:gd name="T26" fmla="*/ 676 w 877"/>
                <a:gd name="T27" fmla="*/ 208 h 483"/>
                <a:gd name="T28" fmla="*/ 768 w 877"/>
                <a:gd name="T29" fmla="*/ 286 h 483"/>
                <a:gd name="T30" fmla="*/ 838 w 877"/>
                <a:gd name="T31" fmla="*/ 377 h 483"/>
                <a:gd name="T32" fmla="*/ 877 w 877"/>
                <a:gd name="T33" fmla="*/ 480 h 483"/>
                <a:gd name="T34" fmla="*/ 842 w 877"/>
                <a:gd name="T35" fmla="*/ 483 h 483"/>
                <a:gd name="T36" fmla="*/ 824 w 877"/>
                <a:gd name="T37" fmla="*/ 483 h 483"/>
                <a:gd name="T38" fmla="*/ 821 w 877"/>
                <a:gd name="T39" fmla="*/ 480 h 483"/>
                <a:gd name="T40" fmla="*/ 824 w 877"/>
                <a:gd name="T41" fmla="*/ 474 h 483"/>
                <a:gd name="T42" fmla="*/ 821 w 877"/>
                <a:gd name="T43" fmla="*/ 470 h 483"/>
                <a:gd name="T44" fmla="*/ 810 w 877"/>
                <a:gd name="T45" fmla="*/ 467 h 483"/>
                <a:gd name="T46" fmla="*/ 781 w 877"/>
                <a:gd name="T47" fmla="*/ 467 h 483"/>
                <a:gd name="T48" fmla="*/ 722 w 877"/>
                <a:gd name="T49" fmla="*/ 474 h 483"/>
                <a:gd name="T50" fmla="*/ 678 w 877"/>
                <a:gd name="T51" fmla="*/ 372 h 483"/>
                <a:gd name="T52" fmla="*/ 590 w 877"/>
                <a:gd name="T53" fmla="*/ 283 h 483"/>
                <a:gd name="T54" fmla="*/ 477 w 877"/>
                <a:gd name="T55" fmla="*/ 208 h 483"/>
                <a:gd name="T56" fmla="*/ 348 w 877"/>
                <a:gd name="T57" fmla="*/ 143 h 483"/>
                <a:gd name="T58" fmla="*/ 221 w 877"/>
                <a:gd name="T59" fmla="*/ 97 h 483"/>
                <a:gd name="T60" fmla="*/ 111 w 877"/>
                <a:gd name="T61" fmla="*/ 62 h 483"/>
                <a:gd name="T62" fmla="*/ 32 w 877"/>
                <a:gd name="T63" fmla="*/ 45 h 483"/>
                <a:gd name="T64" fmla="*/ 0 w 877"/>
                <a:gd name="T65" fmla="*/ 45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77" h="483">
                  <a:moveTo>
                    <a:pt x="0" y="45"/>
                  </a:moveTo>
                  <a:lnTo>
                    <a:pt x="64" y="19"/>
                  </a:lnTo>
                  <a:lnTo>
                    <a:pt x="105" y="6"/>
                  </a:lnTo>
                  <a:lnTo>
                    <a:pt x="132" y="0"/>
                  </a:lnTo>
                  <a:lnTo>
                    <a:pt x="143" y="0"/>
                  </a:lnTo>
                  <a:lnTo>
                    <a:pt x="149" y="6"/>
                  </a:lnTo>
                  <a:lnTo>
                    <a:pt x="154" y="10"/>
                  </a:lnTo>
                  <a:lnTo>
                    <a:pt x="161" y="16"/>
                  </a:lnTo>
                  <a:lnTo>
                    <a:pt x="178" y="16"/>
                  </a:lnTo>
                  <a:lnTo>
                    <a:pt x="254" y="27"/>
                  </a:lnTo>
                  <a:lnTo>
                    <a:pt x="350" y="51"/>
                  </a:lnTo>
                  <a:lnTo>
                    <a:pt x="458" y="91"/>
                  </a:lnTo>
                  <a:lnTo>
                    <a:pt x="570" y="141"/>
                  </a:lnTo>
                  <a:lnTo>
                    <a:pt x="676" y="208"/>
                  </a:lnTo>
                  <a:lnTo>
                    <a:pt x="768" y="286"/>
                  </a:lnTo>
                  <a:lnTo>
                    <a:pt x="838" y="377"/>
                  </a:lnTo>
                  <a:lnTo>
                    <a:pt x="877" y="480"/>
                  </a:lnTo>
                  <a:lnTo>
                    <a:pt x="842" y="483"/>
                  </a:lnTo>
                  <a:lnTo>
                    <a:pt x="824" y="483"/>
                  </a:lnTo>
                  <a:lnTo>
                    <a:pt x="821" y="480"/>
                  </a:lnTo>
                  <a:lnTo>
                    <a:pt x="824" y="474"/>
                  </a:lnTo>
                  <a:lnTo>
                    <a:pt x="821" y="470"/>
                  </a:lnTo>
                  <a:lnTo>
                    <a:pt x="810" y="467"/>
                  </a:lnTo>
                  <a:lnTo>
                    <a:pt x="781" y="467"/>
                  </a:lnTo>
                  <a:lnTo>
                    <a:pt x="722" y="474"/>
                  </a:lnTo>
                  <a:lnTo>
                    <a:pt x="678" y="372"/>
                  </a:lnTo>
                  <a:lnTo>
                    <a:pt x="590" y="283"/>
                  </a:lnTo>
                  <a:lnTo>
                    <a:pt x="477" y="208"/>
                  </a:lnTo>
                  <a:lnTo>
                    <a:pt x="348" y="143"/>
                  </a:lnTo>
                  <a:lnTo>
                    <a:pt x="221" y="97"/>
                  </a:lnTo>
                  <a:lnTo>
                    <a:pt x="111" y="62"/>
                  </a:lnTo>
                  <a:lnTo>
                    <a:pt x="32" y="45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005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246"/>
            <p:cNvSpPr>
              <a:spLocks/>
            </p:cNvSpPr>
            <p:nvPr/>
          </p:nvSpPr>
          <p:spPr bwMode="auto">
            <a:xfrm>
              <a:off x="4049" y="1980"/>
              <a:ext cx="913" cy="224"/>
            </a:xfrm>
            <a:custGeom>
              <a:avLst/>
              <a:gdLst>
                <a:gd name="T0" fmla="*/ 130 w 2739"/>
                <a:gd name="T1" fmla="*/ 356 h 672"/>
                <a:gd name="T2" fmla="*/ 38 w 2739"/>
                <a:gd name="T3" fmla="*/ 293 h 672"/>
                <a:gd name="T4" fmla="*/ 0 w 2739"/>
                <a:gd name="T5" fmla="*/ 265 h 672"/>
                <a:gd name="T6" fmla="*/ 13 w 2739"/>
                <a:gd name="T7" fmla="*/ 260 h 672"/>
                <a:gd name="T8" fmla="*/ 73 w 2739"/>
                <a:gd name="T9" fmla="*/ 268 h 672"/>
                <a:gd name="T10" fmla="*/ 175 w 2739"/>
                <a:gd name="T11" fmla="*/ 272 h 672"/>
                <a:gd name="T12" fmla="*/ 320 w 2739"/>
                <a:gd name="T13" fmla="*/ 265 h 672"/>
                <a:gd name="T14" fmla="*/ 499 w 2739"/>
                <a:gd name="T15" fmla="*/ 234 h 672"/>
                <a:gd name="T16" fmla="*/ 715 w 2739"/>
                <a:gd name="T17" fmla="*/ 167 h 672"/>
                <a:gd name="T18" fmla="*/ 800 w 2739"/>
                <a:gd name="T19" fmla="*/ 132 h 672"/>
                <a:gd name="T20" fmla="*/ 898 w 2739"/>
                <a:gd name="T21" fmla="*/ 97 h 672"/>
                <a:gd name="T22" fmla="*/ 1006 w 2739"/>
                <a:gd name="T23" fmla="*/ 63 h 672"/>
                <a:gd name="T24" fmla="*/ 1121 w 2739"/>
                <a:gd name="T25" fmla="*/ 35 h 672"/>
                <a:gd name="T26" fmla="*/ 1235 w 2739"/>
                <a:gd name="T27" fmla="*/ 13 h 672"/>
                <a:gd name="T28" fmla="*/ 1347 w 2739"/>
                <a:gd name="T29" fmla="*/ 0 h 672"/>
                <a:gd name="T30" fmla="*/ 1454 w 2739"/>
                <a:gd name="T31" fmla="*/ 0 h 672"/>
                <a:gd name="T32" fmla="*/ 1549 w 2739"/>
                <a:gd name="T33" fmla="*/ 17 h 672"/>
                <a:gd name="T34" fmla="*/ 1739 w 2739"/>
                <a:gd name="T35" fmla="*/ 54 h 672"/>
                <a:gd name="T36" fmla="*/ 1917 w 2739"/>
                <a:gd name="T37" fmla="*/ 107 h 672"/>
                <a:gd name="T38" fmla="*/ 2083 w 2739"/>
                <a:gd name="T39" fmla="*/ 174 h 672"/>
                <a:gd name="T40" fmla="*/ 2238 w 2739"/>
                <a:gd name="T41" fmla="*/ 254 h 672"/>
                <a:gd name="T42" fmla="*/ 2380 w 2739"/>
                <a:gd name="T43" fmla="*/ 345 h 672"/>
                <a:gd name="T44" fmla="*/ 2510 w 2739"/>
                <a:gd name="T45" fmla="*/ 446 h 672"/>
                <a:gd name="T46" fmla="*/ 2629 w 2739"/>
                <a:gd name="T47" fmla="*/ 554 h 672"/>
                <a:gd name="T48" fmla="*/ 2739 w 2739"/>
                <a:gd name="T49" fmla="*/ 672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739" h="672">
                  <a:moveTo>
                    <a:pt x="130" y="356"/>
                  </a:moveTo>
                  <a:lnTo>
                    <a:pt x="38" y="293"/>
                  </a:lnTo>
                  <a:lnTo>
                    <a:pt x="0" y="265"/>
                  </a:lnTo>
                  <a:lnTo>
                    <a:pt x="13" y="260"/>
                  </a:lnTo>
                  <a:lnTo>
                    <a:pt x="73" y="268"/>
                  </a:lnTo>
                  <a:lnTo>
                    <a:pt x="175" y="272"/>
                  </a:lnTo>
                  <a:lnTo>
                    <a:pt x="320" y="265"/>
                  </a:lnTo>
                  <a:lnTo>
                    <a:pt x="499" y="234"/>
                  </a:lnTo>
                  <a:lnTo>
                    <a:pt x="715" y="167"/>
                  </a:lnTo>
                  <a:lnTo>
                    <a:pt x="800" y="132"/>
                  </a:lnTo>
                  <a:lnTo>
                    <a:pt x="898" y="97"/>
                  </a:lnTo>
                  <a:lnTo>
                    <a:pt x="1006" y="63"/>
                  </a:lnTo>
                  <a:lnTo>
                    <a:pt x="1121" y="35"/>
                  </a:lnTo>
                  <a:lnTo>
                    <a:pt x="1235" y="13"/>
                  </a:lnTo>
                  <a:lnTo>
                    <a:pt x="1347" y="0"/>
                  </a:lnTo>
                  <a:lnTo>
                    <a:pt x="1454" y="0"/>
                  </a:lnTo>
                  <a:lnTo>
                    <a:pt x="1549" y="17"/>
                  </a:lnTo>
                  <a:lnTo>
                    <a:pt x="1739" y="54"/>
                  </a:lnTo>
                  <a:lnTo>
                    <a:pt x="1917" y="107"/>
                  </a:lnTo>
                  <a:lnTo>
                    <a:pt x="2083" y="174"/>
                  </a:lnTo>
                  <a:lnTo>
                    <a:pt x="2238" y="254"/>
                  </a:lnTo>
                  <a:lnTo>
                    <a:pt x="2380" y="345"/>
                  </a:lnTo>
                  <a:lnTo>
                    <a:pt x="2510" y="446"/>
                  </a:lnTo>
                  <a:lnTo>
                    <a:pt x="2629" y="554"/>
                  </a:lnTo>
                  <a:lnTo>
                    <a:pt x="2739" y="672"/>
                  </a:lnTo>
                </a:path>
              </a:pathLst>
            </a:custGeom>
            <a:noFill/>
            <a:ln w="14">
              <a:solidFill>
                <a:srgbClr val="008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247"/>
            <p:cNvSpPr>
              <a:spLocks/>
            </p:cNvSpPr>
            <p:nvPr/>
          </p:nvSpPr>
          <p:spPr bwMode="auto">
            <a:xfrm>
              <a:off x="4009" y="2044"/>
              <a:ext cx="421" cy="128"/>
            </a:xfrm>
            <a:custGeom>
              <a:avLst/>
              <a:gdLst>
                <a:gd name="T0" fmla="*/ 87 w 1263"/>
                <a:gd name="T1" fmla="*/ 56 h 386"/>
                <a:gd name="T2" fmla="*/ 20 w 1263"/>
                <a:gd name="T3" fmla="*/ 6 h 386"/>
                <a:gd name="T4" fmla="*/ 0 w 1263"/>
                <a:gd name="T5" fmla="*/ 0 h 386"/>
                <a:gd name="T6" fmla="*/ 27 w 1263"/>
                <a:gd name="T7" fmla="*/ 24 h 386"/>
                <a:gd name="T8" fmla="*/ 94 w 1263"/>
                <a:gd name="T9" fmla="*/ 56 h 386"/>
                <a:gd name="T10" fmla="*/ 192 w 1263"/>
                <a:gd name="T11" fmla="*/ 91 h 386"/>
                <a:gd name="T12" fmla="*/ 324 w 1263"/>
                <a:gd name="T13" fmla="*/ 108 h 386"/>
                <a:gd name="T14" fmla="*/ 483 w 1263"/>
                <a:gd name="T15" fmla="*/ 97 h 386"/>
                <a:gd name="T16" fmla="*/ 658 w 1263"/>
                <a:gd name="T17" fmla="*/ 38 h 386"/>
                <a:gd name="T18" fmla="*/ 637 w 1263"/>
                <a:gd name="T19" fmla="*/ 68 h 386"/>
                <a:gd name="T20" fmla="*/ 687 w 1263"/>
                <a:gd name="T21" fmla="*/ 118 h 386"/>
                <a:gd name="T22" fmla="*/ 787 w 1263"/>
                <a:gd name="T23" fmla="*/ 184 h 386"/>
                <a:gd name="T24" fmla="*/ 916 w 1263"/>
                <a:gd name="T25" fmla="*/ 251 h 386"/>
                <a:gd name="T26" fmla="*/ 1047 w 1263"/>
                <a:gd name="T27" fmla="*/ 316 h 386"/>
                <a:gd name="T28" fmla="*/ 1164 w 1263"/>
                <a:gd name="T29" fmla="*/ 359 h 386"/>
                <a:gd name="T30" fmla="*/ 1242 w 1263"/>
                <a:gd name="T31" fmla="*/ 380 h 386"/>
                <a:gd name="T32" fmla="*/ 1263 w 1263"/>
                <a:gd name="T33" fmla="*/ 359 h 386"/>
                <a:gd name="T34" fmla="*/ 1011 w 1263"/>
                <a:gd name="T35" fmla="*/ 386 h 386"/>
                <a:gd name="T36" fmla="*/ 804 w 1263"/>
                <a:gd name="T37" fmla="*/ 386 h 386"/>
                <a:gd name="T38" fmla="*/ 634 w 1263"/>
                <a:gd name="T39" fmla="*/ 362 h 386"/>
                <a:gd name="T40" fmla="*/ 494 w 1263"/>
                <a:gd name="T41" fmla="*/ 324 h 386"/>
                <a:gd name="T42" fmla="*/ 378 w 1263"/>
                <a:gd name="T43" fmla="*/ 269 h 386"/>
                <a:gd name="T44" fmla="*/ 275 w 1263"/>
                <a:gd name="T45" fmla="*/ 205 h 386"/>
                <a:gd name="T46" fmla="*/ 181 w 1263"/>
                <a:gd name="T47" fmla="*/ 132 h 386"/>
                <a:gd name="T48" fmla="*/ 87 w 1263"/>
                <a:gd name="T49" fmla="*/ 56 h 3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63" h="386">
                  <a:moveTo>
                    <a:pt x="87" y="56"/>
                  </a:moveTo>
                  <a:lnTo>
                    <a:pt x="20" y="6"/>
                  </a:lnTo>
                  <a:lnTo>
                    <a:pt x="0" y="0"/>
                  </a:lnTo>
                  <a:lnTo>
                    <a:pt x="27" y="24"/>
                  </a:lnTo>
                  <a:lnTo>
                    <a:pt x="94" y="56"/>
                  </a:lnTo>
                  <a:lnTo>
                    <a:pt x="192" y="91"/>
                  </a:lnTo>
                  <a:lnTo>
                    <a:pt x="324" y="108"/>
                  </a:lnTo>
                  <a:lnTo>
                    <a:pt x="483" y="97"/>
                  </a:lnTo>
                  <a:lnTo>
                    <a:pt x="658" y="38"/>
                  </a:lnTo>
                  <a:lnTo>
                    <a:pt x="637" y="68"/>
                  </a:lnTo>
                  <a:lnTo>
                    <a:pt x="687" y="118"/>
                  </a:lnTo>
                  <a:lnTo>
                    <a:pt x="787" y="184"/>
                  </a:lnTo>
                  <a:lnTo>
                    <a:pt x="916" y="251"/>
                  </a:lnTo>
                  <a:lnTo>
                    <a:pt x="1047" y="316"/>
                  </a:lnTo>
                  <a:lnTo>
                    <a:pt x="1164" y="359"/>
                  </a:lnTo>
                  <a:lnTo>
                    <a:pt x="1242" y="380"/>
                  </a:lnTo>
                  <a:lnTo>
                    <a:pt x="1263" y="359"/>
                  </a:lnTo>
                  <a:lnTo>
                    <a:pt x="1011" y="386"/>
                  </a:lnTo>
                  <a:lnTo>
                    <a:pt x="804" y="386"/>
                  </a:lnTo>
                  <a:lnTo>
                    <a:pt x="634" y="362"/>
                  </a:lnTo>
                  <a:lnTo>
                    <a:pt x="494" y="324"/>
                  </a:lnTo>
                  <a:lnTo>
                    <a:pt x="378" y="269"/>
                  </a:lnTo>
                  <a:lnTo>
                    <a:pt x="275" y="205"/>
                  </a:lnTo>
                  <a:lnTo>
                    <a:pt x="181" y="132"/>
                  </a:lnTo>
                  <a:lnTo>
                    <a:pt x="87" y="56"/>
                  </a:lnTo>
                  <a:close/>
                </a:path>
              </a:pathLst>
            </a:custGeom>
            <a:solidFill>
              <a:srgbClr val="00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248"/>
            <p:cNvSpPr>
              <a:spLocks/>
            </p:cNvSpPr>
            <p:nvPr/>
          </p:nvSpPr>
          <p:spPr bwMode="auto">
            <a:xfrm>
              <a:off x="3986" y="2039"/>
              <a:ext cx="821" cy="436"/>
            </a:xfrm>
            <a:custGeom>
              <a:avLst/>
              <a:gdLst>
                <a:gd name="T0" fmla="*/ 0 w 2461"/>
                <a:gd name="T1" fmla="*/ 41 h 1308"/>
                <a:gd name="T2" fmla="*/ 100 w 2461"/>
                <a:gd name="T3" fmla="*/ 0 h 1308"/>
                <a:gd name="T4" fmla="*/ 450 w 2461"/>
                <a:gd name="T5" fmla="*/ 114 h 1308"/>
                <a:gd name="T6" fmla="*/ 822 w 2461"/>
                <a:gd name="T7" fmla="*/ 227 h 1308"/>
                <a:gd name="T8" fmla="*/ 1193 w 2461"/>
                <a:gd name="T9" fmla="*/ 348 h 1308"/>
                <a:gd name="T10" fmla="*/ 1549 w 2461"/>
                <a:gd name="T11" fmla="*/ 478 h 1308"/>
                <a:gd name="T12" fmla="*/ 1871 w 2461"/>
                <a:gd name="T13" fmla="*/ 631 h 1308"/>
                <a:gd name="T14" fmla="*/ 2140 w 2461"/>
                <a:gd name="T15" fmla="*/ 802 h 1308"/>
                <a:gd name="T16" fmla="*/ 2342 w 2461"/>
                <a:gd name="T17" fmla="*/ 1009 h 1308"/>
                <a:gd name="T18" fmla="*/ 2461 w 2461"/>
                <a:gd name="T19" fmla="*/ 1249 h 1308"/>
                <a:gd name="T20" fmla="*/ 2450 w 2461"/>
                <a:gd name="T21" fmla="*/ 1284 h 1308"/>
                <a:gd name="T22" fmla="*/ 2442 w 2461"/>
                <a:gd name="T23" fmla="*/ 1301 h 1308"/>
                <a:gd name="T24" fmla="*/ 2429 w 2461"/>
                <a:gd name="T25" fmla="*/ 1308 h 1308"/>
                <a:gd name="T26" fmla="*/ 2418 w 2461"/>
                <a:gd name="T27" fmla="*/ 1308 h 1308"/>
                <a:gd name="T28" fmla="*/ 2403 w 2461"/>
                <a:gd name="T29" fmla="*/ 1301 h 1308"/>
                <a:gd name="T30" fmla="*/ 2391 w 2461"/>
                <a:gd name="T31" fmla="*/ 1295 h 1308"/>
                <a:gd name="T32" fmla="*/ 2380 w 2461"/>
                <a:gd name="T33" fmla="*/ 1290 h 1308"/>
                <a:gd name="T34" fmla="*/ 2368 w 2461"/>
                <a:gd name="T35" fmla="*/ 1290 h 1308"/>
                <a:gd name="T36" fmla="*/ 2268 w 2461"/>
                <a:gd name="T37" fmla="*/ 1071 h 1308"/>
                <a:gd name="T38" fmla="*/ 2093 w 2461"/>
                <a:gd name="T39" fmla="*/ 872 h 1308"/>
                <a:gd name="T40" fmla="*/ 1848 w 2461"/>
                <a:gd name="T41" fmla="*/ 697 h 1308"/>
                <a:gd name="T42" fmla="*/ 1549 w 2461"/>
                <a:gd name="T43" fmla="*/ 540 h 1308"/>
                <a:gd name="T44" fmla="*/ 1204 w 2461"/>
                <a:gd name="T45" fmla="*/ 400 h 1308"/>
                <a:gd name="T46" fmla="*/ 824 w 2461"/>
                <a:gd name="T47" fmla="*/ 272 h 1308"/>
                <a:gd name="T48" fmla="*/ 421 w 2461"/>
                <a:gd name="T49" fmla="*/ 152 h 1308"/>
                <a:gd name="T50" fmla="*/ 0 w 2461"/>
                <a:gd name="T51" fmla="*/ 41 h 1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461" h="1308">
                  <a:moveTo>
                    <a:pt x="0" y="41"/>
                  </a:moveTo>
                  <a:lnTo>
                    <a:pt x="100" y="0"/>
                  </a:lnTo>
                  <a:lnTo>
                    <a:pt x="450" y="114"/>
                  </a:lnTo>
                  <a:lnTo>
                    <a:pt x="822" y="227"/>
                  </a:lnTo>
                  <a:lnTo>
                    <a:pt x="1193" y="348"/>
                  </a:lnTo>
                  <a:lnTo>
                    <a:pt x="1549" y="478"/>
                  </a:lnTo>
                  <a:lnTo>
                    <a:pt x="1871" y="631"/>
                  </a:lnTo>
                  <a:lnTo>
                    <a:pt x="2140" y="802"/>
                  </a:lnTo>
                  <a:lnTo>
                    <a:pt x="2342" y="1009"/>
                  </a:lnTo>
                  <a:lnTo>
                    <a:pt x="2461" y="1249"/>
                  </a:lnTo>
                  <a:lnTo>
                    <a:pt x="2450" y="1284"/>
                  </a:lnTo>
                  <a:lnTo>
                    <a:pt x="2442" y="1301"/>
                  </a:lnTo>
                  <a:lnTo>
                    <a:pt x="2429" y="1308"/>
                  </a:lnTo>
                  <a:lnTo>
                    <a:pt x="2418" y="1308"/>
                  </a:lnTo>
                  <a:lnTo>
                    <a:pt x="2403" y="1301"/>
                  </a:lnTo>
                  <a:lnTo>
                    <a:pt x="2391" y="1295"/>
                  </a:lnTo>
                  <a:lnTo>
                    <a:pt x="2380" y="1290"/>
                  </a:lnTo>
                  <a:lnTo>
                    <a:pt x="2368" y="1290"/>
                  </a:lnTo>
                  <a:lnTo>
                    <a:pt x="2268" y="1071"/>
                  </a:lnTo>
                  <a:lnTo>
                    <a:pt x="2093" y="872"/>
                  </a:lnTo>
                  <a:lnTo>
                    <a:pt x="1848" y="697"/>
                  </a:lnTo>
                  <a:lnTo>
                    <a:pt x="1549" y="540"/>
                  </a:lnTo>
                  <a:lnTo>
                    <a:pt x="1204" y="400"/>
                  </a:lnTo>
                  <a:lnTo>
                    <a:pt x="824" y="272"/>
                  </a:lnTo>
                  <a:lnTo>
                    <a:pt x="421" y="152"/>
                  </a:lnTo>
                  <a:lnTo>
                    <a:pt x="0" y="41"/>
                  </a:lnTo>
                  <a:close/>
                </a:path>
              </a:pathLst>
            </a:custGeom>
            <a:solidFill>
              <a:srgbClr val="5E5E00"/>
            </a:solidFill>
            <a:ln w="6">
              <a:solidFill>
                <a:srgbClr val="006300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249"/>
            <p:cNvSpPr>
              <a:spLocks/>
            </p:cNvSpPr>
            <p:nvPr/>
          </p:nvSpPr>
          <p:spPr bwMode="auto">
            <a:xfrm>
              <a:off x="3996" y="2035"/>
              <a:ext cx="807" cy="424"/>
            </a:xfrm>
            <a:custGeom>
              <a:avLst/>
              <a:gdLst>
                <a:gd name="T0" fmla="*/ 0 w 2420"/>
                <a:gd name="T1" fmla="*/ 35 h 1271"/>
                <a:gd name="T2" fmla="*/ 11 w 2420"/>
                <a:gd name="T3" fmla="*/ 31 h 1271"/>
                <a:gd name="T4" fmla="*/ 25 w 2420"/>
                <a:gd name="T5" fmla="*/ 25 h 1271"/>
                <a:gd name="T6" fmla="*/ 35 w 2420"/>
                <a:gd name="T7" fmla="*/ 23 h 1271"/>
                <a:gd name="T8" fmla="*/ 46 w 2420"/>
                <a:gd name="T9" fmla="*/ 17 h 1271"/>
                <a:gd name="T10" fmla="*/ 57 w 2420"/>
                <a:gd name="T11" fmla="*/ 14 h 1271"/>
                <a:gd name="T12" fmla="*/ 67 w 2420"/>
                <a:gd name="T13" fmla="*/ 8 h 1271"/>
                <a:gd name="T14" fmla="*/ 75 w 2420"/>
                <a:gd name="T15" fmla="*/ 6 h 1271"/>
                <a:gd name="T16" fmla="*/ 87 w 2420"/>
                <a:gd name="T17" fmla="*/ 0 h 1271"/>
                <a:gd name="T18" fmla="*/ 291 w 2420"/>
                <a:gd name="T19" fmla="*/ 81 h 1271"/>
                <a:gd name="T20" fmla="*/ 496 w 2420"/>
                <a:gd name="T21" fmla="*/ 151 h 1271"/>
                <a:gd name="T22" fmla="*/ 703 w 2420"/>
                <a:gd name="T23" fmla="*/ 219 h 1271"/>
                <a:gd name="T24" fmla="*/ 911 w 2420"/>
                <a:gd name="T25" fmla="*/ 283 h 1271"/>
                <a:gd name="T26" fmla="*/ 1115 w 2420"/>
                <a:gd name="T27" fmla="*/ 346 h 1271"/>
                <a:gd name="T28" fmla="*/ 1317 w 2420"/>
                <a:gd name="T29" fmla="*/ 419 h 1271"/>
                <a:gd name="T30" fmla="*/ 1519 w 2420"/>
                <a:gd name="T31" fmla="*/ 502 h 1271"/>
                <a:gd name="T32" fmla="*/ 1718 w 2420"/>
                <a:gd name="T33" fmla="*/ 594 h 1271"/>
                <a:gd name="T34" fmla="*/ 1844 w 2420"/>
                <a:gd name="T35" fmla="*/ 656 h 1271"/>
                <a:gd name="T36" fmla="*/ 1961 w 2420"/>
                <a:gd name="T37" fmla="*/ 723 h 1271"/>
                <a:gd name="T38" fmla="*/ 2068 w 2420"/>
                <a:gd name="T39" fmla="*/ 793 h 1271"/>
                <a:gd name="T40" fmla="*/ 2165 w 2420"/>
                <a:gd name="T41" fmla="*/ 869 h 1271"/>
                <a:gd name="T42" fmla="*/ 2251 w 2420"/>
                <a:gd name="T43" fmla="*/ 950 h 1271"/>
                <a:gd name="T44" fmla="*/ 2321 w 2420"/>
                <a:gd name="T45" fmla="*/ 1039 h 1271"/>
                <a:gd name="T46" fmla="*/ 2380 w 2420"/>
                <a:gd name="T47" fmla="*/ 1128 h 1271"/>
                <a:gd name="T48" fmla="*/ 2420 w 2420"/>
                <a:gd name="T49" fmla="*/ 1228 h 1271"/>
                <a:gd name="T50" fmla="*/ 2412 w 2420"/>
                <a:gd name="T51" fmla="*/ 1255 h 1271"/>
                <a:gd name="T52" fmla="*/ 2399 w 2420"/>
                <a:gd name="T53" fmla="*/ 1269 h 1271"/>
                <a:gd name="T54" fmla="*/ 2391 w 2420"/>
                <a:gd name="T55" fmla="*/ 1271 h 1271"/>
                <a:gd name="T56" fmla="*/ 2380 w 2420"/>
                <a:gd name="T57" fmla="*/ 1271 h 1271"/>
                <a:gd name="T58" fmla="*/ 2367 w 2420"/>
                <a:gd name="T59" fmla="*/ 1266 h 1271"/>
                <a:gd name="T60" fmla="*/ 2359 w 2420"/>
                <a:gd name="T61" fmla="*/ 1260 h 1271"/>
                <a:gd name="T62" fmla="*/ 2347 w 2420"/>
                <a:gd name="T63" fmla="*/ 1255 h 1271"/>
                <a:gd name="T64" fmla="*/ 2338 w 2420"/>
                <a:gd name="T65" fmla="*/ 1252 h 1271"/>
                <a:gd name="T66" fmla="*/ 2207 w 2420"/>
                <a:gd name="T67" fmla="*/ 1018 h 1271"/>
                <a:gd name="T68" fmla="*/ 2005 w 2420"/>
                <a:gd name="T69" fmla="*/ 820 h 1271"/>
                <a:gd name="T70" fmla="*/ 1747 w 2420"/>
                <a:gd name="T71" fmla="*/ 650 h 1271"/>
                <a:gd name="T72" fmla="*/ 1443 w 2420"/>
                <a:gd name="T73" fmla="*/ 505 h 1271"/>
                <a:gd name="T74" fmla="*/ 1104 w 2420"/>
                <a:gd name="T75" fmla="*/ 373 h 1271"/>
                <a:gd name="T76" fmla="*/ 745 w 2420"/>
                <a:gd name="T77" fmla="*/ 257 h 1271"/>
                <a:gd name="T78" fmla="*/ 371 w 2420"/>
                <a:gd name="T79" fmla="*/ 146 h 1271"/>
                <a:gd name="T80" fmla="*/ 0 w 2420"/>
                <a:gd name="T81" fmla="*/ 35 h 1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420" h="1271">
                  <a:moveTo>
                    <a:pt x="0" y="35"/>
                  </a:moveTo>
                  <a:lnTo>
                    <a:pt x="11" y="31"/>
                  </a:lnTo>
                  <a:lnTo>
                    <a:pt x="25" y="25"/>
                  </a:lnTo>
                  <a:lnTo>
                    <a:pt x="35" y="23"/>
                  </a:lnTo>
                  <a:lnTo>
                    <a:pt x="46" y="17"/>
                  </a:lnTo>
                  <a:lnTo>
                    <a:pt x="57" y="14"/>
                  </a:lnTo>
                  <a:lnTo>
                    <a:pt x="67" y="8"/>
                  </a:lnTo>
                  <a:lnTo>
                    <a:pt x="75" y="6"/>
                  </a:lnTo>
                  <a:lnTo>
                    <a:pt x="87" y="0"/>
                  </a:lnTo>
                  <a:lnTo>
                    <a:pt x="291" y="81"/>
                  </a:lnTo>
                  <a:lnTo>
                    <a:pt x="496" y="151"/>
                  </a:lnTo>
                  <a:lnTo>
                    <a:pt x="703" y="219"/>
                  </a:lnTo>
                  <a:lnTo>
                    <a:pt x="911" y="283"/>
                  </a:lnTo>
                  <a:lnTo>
                    <a:pt x="1115" y="346"/>
                  </a:lnTo>
                  <a:lnTo>
                    <a:pt x="1317" y="419"/>
                  </a:lnTo>
                  <a:lnTo>
                    <a:pt x="1519" y="502"/>
                  </a:lnTo>
                  <a:lnTo>
                    <a:pt x="1718" y="594"/>
                  </a:lnTo>
                  <a:lnTo>
                    <a:pt x="1844" y="656"/>
                  </a:lnTo>
                  <a:lnTo>
                    <a:pt x="1961" y="723"/>
                  </a:lnTo>
                  <a:lnTo>
                    <a:pt x="2068" y="793"/>
                  </a:lnTo>
                  <a:lnTo>
                    <a:pt x="2165" y="869"/>
                  </a:lnTo>
                  <a:lnTo>
                    <a:pt x="2251" y="950"/>
                  </a:lnTo>
                  <a:lnTo>
                    <a:pt x="2321" y="1039"/>
                  </a:lnTo>
                  <a:lnTo>
                    <a:pt x="2380" y="1128"/>
                  </a:lnTo>
                  <a:lnTo>
                    <a:pt x="2420" y="1228"/>
                  </a:lnTo>
                  <a:lnTo>
                    <a:pt x="2412" y="1255"/>
                  </a:lnTo>
                  <a:lnTo>
                    <a:pt x="2399" y="1269"/>
                  </a:lnTo>
                  <a:lnTo>
                    <a:pt x="2391" y="1271"/>
                  </a:lnTo>
                  <a:lnTo>
                    <a:pt x="2380" y="1271"/>
                  </a:lnTo>
                  <a:lnTo>
                    <a:pt x="2367" y="1266"/>
                  </a:lnTo>
                  <a:lnTo>
                    <a:pt x="2359" y="1260"/>
                  </a:lnTo>
                  <a:lnTo>
                    <a:pt x="2347" y="1255"/>
                  </a:lnTo>
                  <a:lnTo>
                    <a:pt x="2338" y="1252"/>
                  </a:lnTo>
                  <a:lnTo>
                    <a:pt x="2207" y="1018"/>
                  </a:lnTo>
                  <a:lnTo>
                    <a:pt x="2005" y="820"/>
                  </a:lnTo>
                  <a:lnTo>
                    <a:pt x="1747" y="650"/>
                  </a:lnTo>
                  <a:lnTo>
                    <a:pt x="1443" y="505"/>
                  </a:lnTo>
                  <a:lnTo>
                    <a:pt x="1104" y="373"/>
                  </a:lnTo>
                  <a:lnTo>
                    <a:pt x="745" y="257"/>
                  </a:lnTo>
                  <a:lnTo>
                    <a:pt x="371" y="146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6D7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250"/>
            <p:cNvSpPr>
              <a:spLocks/>
            </p:cNvSpPr>
            <p:nvPr/>
          </p:nvSpPr>
          <p:spPr bwMode="auto">
            <a:xfrm>
              <a:off x="4006" y="2031"/>
              <a:ext cx="791" cy="413"/>
            </a:xfrm>
            <a:custGeom>
              <a:avLst/>
              <a:gdLst>
                <a:gd name="T0" fmla="*/ 0 w 2373"/>
                <a:gd name="T1" fmla="*/ 36 h 1238"/>
                <a:gd name="T2" fmla="*/ 11 w 2373"/>
                <a:gd name="T3" fmla="*/ 33 h 1238"/>
                <a:gd name="T4" fmla="*/ 20 w 2373"/>
                <a:gd name="T5" fmla="*/ 27 h 1238"/>
                <a:gd name="T6" fmla="*/ 28 w 2373"/>
                <a:gd name="T7" fmla="*/ 24 h 1238"/>
                <a:gd name="T8" fmla="*/ 41 w 2373"/>
                <a:gd name="T9" fmla="*/ 19 h 1238"/>
                <a:gd name="T10" fmla="*/ 49 w 2373"/>
                <a:gd name="T11" fmla="*/ 16 h 1238"/>
                <a:gd name="T12" fmla="*/ 58 w 2373"/>
                <a:gd name="T13" fmla="*/ 9 h 1238"/>
                <a:gd name="T14" fmla="*/ 70 w 2373"/>
                <a:gd name="T15" fmla="*/ 6 h 1238"/>
                <a:gd name="T16" fmla="*/ 81 w 2373"/>
                <a:gd name="T17" fmla="*/ 0 h 1238"/>
                <a:gd name="T18" fmla="*/ 315 w 2373"/>
                <a:gd name="T19" fmla="*/ 106 h 1238"/>
                <a:gd name="T20" fmla="*/ 547 w 2373"/>
                <a:gd name="T21" fmla="*/ 191 h 1238"/>
                <a:gd name="T22" fmla="*/ 774 w 2373"/>
                <a:gd name="T23" fmla="*/ 267 h 1238"/>
                <a:gd name="T24" fmla="*/ 999 w 2373"/>
                <a:gd name="T25" fmla="*/ 337 h 1238"/>
                <a:gd name="T26" fmla="*/ 1225 w 2373"/>
                <a:gd name="T27" fmla="*/ 410 h 1238"/>
                <a:gd name="T28" fmla="*/ 1447 w 2373"/>
                <a:gd name="T29" fmla="*/ 494 h 1238"/>
                <a:gd name="T30" fmla="*/ 1669 w 2373"/>
                <a:gd name="T31" fmla="*/ 593 h 1238"/>
                <a:gd name="T32" fmla="*/ 1891 w 2373"/>
                <a:gd name="T33" fmla="*/ 718 h 1238"/>
                <a:gd name="T34" fmla="*/ 1976 w 2373"/>
                <a:gd name="T35" fmla="*/ 769 h 1238"/>
                <a:gd name="T36" fmla="*/ 2055 w 2373"/>
                <a:gd name="T37" fmla="*/ 823 h 1238"/>
                <a:gd name="T38" fmla="*/ 2128 w 2373"/>
                <a:gd name="T39" fmla="*/ 879 h 1238"/>
                <a:gd name="T40" fmla="*/ 2192 w 2373"/>
                <a:gd name="T41" fmla="*/ 941 h 1238"/>
                <a:gd name="T42" fmla="*/ 2248 w 2373"/>
                <a:gd name="T43" fmla="*/ 1004 h 1238"/>
                <a:gd name="T44" fmla="*/ 2300 w 2373"/>
                <a:gd name="T45" fmla="*/ 1069 h 1238"/>
                <a:gd name="T46" fmla="*/ 2338 w 2373"/>
                <a:gd name="T47" fmla="*/ 1133 h 1238"/>
                <a:gd name="T48" fmla="*/ 2373 w 2373"/>
                <a:gd name="T49" fmla="*/ 1200 h 1238"/>
                <a:gd name="T50" fmla="*/ 2365 w 2373"/>
                <a:gd name="T51" fmla="*/ 1221 h 1238"/>
                <a:gd name="T52" fmla="*/ 2359 w 2373"/>
                <a:gd name="T53" fmla="*/ 1233 h 1238"/>
                <a:gd name="T54" fmla="*/ 2351 w 2373"/>
                <a:gd name="T55" fmla="*/ 1238 h 1238"/>
                <a:gd name="T56" fmla="*/ 2341 w 2373"/>
                <a:gd name="T57" fmla="*/ 1235 h 1238"/>
                <a:gd name="T58" fmla="*/ 2332 w 2373"/>
                <a:gd name="T59" fmla="*/ 1230 h 1238"/>
                <a:gd name="T60" fmla="*/ 2324 w 2373"/>
                <a:gd name="T61" fmla="*/ 1224 h 1238"/>
                <a:gd name="T62" fmla="*/ 2316 w 2373"/>
                <a:gd name="T63" fmla="*/ 1214 h 1238"/>
                <a:gd name="T64" fmla="*/ 2309 w 2373"/>
                <a:gd name="T65" fmla="*/ 1206 h 1238"/>
                <a:gd name="T66" fmla="*/ 2142 w 2373"/>
                <a:gd name="T67" fmla="*/ 966 h 1238"/>
                <a:gd name="T68" fmla="*/ 1915 w 2373"/>
                <a:gd name="T69" fmla="*/ 769 h 1238"/>
                <a:gd name="T70" fmla="*/ 1643 w 2373"/>
                <a:gd name="T71" fmla="*/ 605 h 1238"/>
                <a:gd name="T72" fmla="*/ 1333 w 2373"/>
                <a:gd name="T73" fmla="*/ 470 h 1238"/>
                <a:gd name="T74" fmla="*/ 1002 w 2373"/>
                <a:gd name="T75" fmla="*/ 354 h 1238"/>
                <a:gd name="T76" fmla="*/ 660 w 2373"/>
                <a:gd name="T77" fmla="*/ 249 h 1238"/>
                <a:gd name="T78" fmla="*/ 324 w 2373"/>
                <a:gd name="T79" fmla="*/ 143 h 1238"/>
                <a:gd name="T80" fmla="*/ 0 w 2373"/>
                <a:gd name="T81" fmla="*/ 36 h 1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373" h="1238">
                  <a:moveTo>
                    <a:pt x="0" y="36"/>
                  </a:moveTo>
                  <a:lnTo>
                    <a:pt x="11" y="33"/>
                  </a:lnTo>
                  <a:lnTo>
                    <a:pt x="20" y="27"/>
                  </a:lnTo>
                  <a:lnTo>
                    <a:pt x="28" y="24"/>
                  </a:lnTo>
                  <a:lnTo>
                    <a:pt x="41" y="19"/>
                  </a:lnTo>
                  <a:lnTo>
                    <a:pt x="49" y="16"/>
                  </a:lnTo>
                  <a:lnTo>
                    <a:pt x="58" y="9"/>
                  </a:lnTo>
                  <a:lnTo>
                    <a:pt x="70" y="6"/>
                  </a:lnTo>
                  <a:lnTo>
                    <a:pt x="81" y="0"/>
                  </a:lnTo>
                  <a:lnTo>
                    <a:pt x="315" y="106"/>
                  </a:lnTo>
                  <a:lnTo>
                    <a:pt x="547" y="191"/>
                  </a:lnTo>
                  <a:lnTo>
                    <a:pt x="774" y="267"/>
                  </a:lnTo>
                  <a:lnTo>
                    <a:pt x="999" y="337"/>
                  </a:lnTo>
                  <a:lnTo>
                    <a:pt x="1225" y="410"/>
                  </a:lnTo>
                  <a:lnTo>
                    <a:pt x="1447" y="494"/>
                  </a:lnTo>
                  <a:lnTo>
                    <a:pt x="1669" y="593"/>
                  </a:lnTo>
                  <a:lnTo>
                    <a:pt x="1891" y="718"/>
                  </a:lnTo>
                  <a:lnTo>
                    <a:pt x="1976" y="769"/>
                  </a:lnTo>
                  <a:lnTo>
                    <a:pt x="2055" y="823"/>
                  </a:lnTo>
                  <a:lnTo>
                    <a:pt x="2128" y="879"/>
                  </a:lnTo>
                  <a:lnTo>
                    <a:pt x="2192" y="941"/>
                  </a:lnTo>
                  <a:lnTo>
                    <a:pt x="2248" y="1004"/>
                  </a:lnTo>
                  <a:lnTo>
                    <a:pt x="2300" y="1069"/>
                  </a:lnTo>
                  <a:lnTo>
                    <a:pt x="2338" y="1133"/>
                  </a:lnTo>
                  <a:lnTo>
                    <a:pt x="2373" y="1200"/>
                  </a:lnTo>
                  <a:lnTo>
                    <a:pt x="2365" y="1221"/>
                  </a:lnTo>
                  <a:lnTo>
                    <a:pt x="2359" y="1233"/>
                  </a:lnTo>
                  <a:lnTo>
                    <a:pt x="2351" y="1238"/>
                  </a:lnTo>
                  <a:lnTo>
                    <a:pt x="2341" y="1235"/>
                  </a:lnTo>
                  <a:lnTo>
                    <a:pt x="2332" y="1230"/>
                  </a:lnTo>
                  <a:lnTo>
                    <a:pt x="2324" y="1224"/>
                  </a:lnTo>
                  <a:lnTo>
                    <a:pt x="2316" y="1214"/>
                  </a:lnTo>
                  <a:lnTo>
                    <a:pt x="2309" y="1206"/>
                  </a:lnTo>
                  <a:lnTo>
                    <a:pt x="2142" y="966"/>
                  </a:lnTo>
                  <a:lnTo>
                    <a:pt x="1915" y="769"/>
                  </a:lnTo>
                  <a:lnTo>
                    <a:pt x="1643" y="605"/>
                  </a:lnTo>
                  <a:lnTo>
                    <a:pt x="1333" y="470"/>
                  </a:lnTo>
                  <a:lnTo>
                    <a:pt x="1002" y="354"/>
                  </a:lnTo>
                  <a:lnTo>
                    <a:pt x="660" y="249"/>
                  </a:lnTo>
                  <a:lnTo>
                    <a:pt x="324" y="143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7F9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251"/>
            <p:cNvSpPr>
              <a:spLocks/>
            </p:cNvSpPr>
            <p:nvPr/>
          </p:nvSpPr>
          <p:spPr bwMode="auto">
            <a:xfrm>
              <a:off x="4015" y="2027"/>
              <a:ext cx="776" cy="402"/>
            </a:xfrm>
            <a:custGeom>
              <a:avLst/>
              <a:gdLst>
                <a:gd name="T0" fmla="*/ 0 w 2328"/>
                <a:gd name="T1" fmla="*/ 30 h 1206"/>
                <a:gd name="T2" fmla="*/ 67 w 2328"/>
                <a:gd name="T3" fmla="*/ 0 h 1206"/>
                <a:gd name="T4" fmla="*/ 336 w 2328"/>
                <a:gd name="T5" fmla="*/ 129 h 1206"/>
                <a:gd name="T6" fmla="*/ 594 w 2328"/>
                <a:gd name="T7" fmla="*/ 225 h 1206"/>
                <a:gd name="T8" fmla="*/ 842 w 2328"/>
                <a:gd name="T9" fmla="*/ 307 h 1206"/>
                <a:gd name="T10" fmla="*/ 1088 w 2328"/>
                <a:gd name="T11" fmla="*/ 380 h 1206"/>
                <a:gd name="T12" fmla="*/ 1327 w 2328"/>
                <a:gd name="T13" fmla="*/ 461 h 1206"/>
                <a:gd name="T14" fmla="*/ 1571 w 2328"/>
                <a:gd name="T15" fmla="*/ 554 h 1206"/>
                <a:gd name="T16" fmla="*/ 1814 w 2328"/>
                <a:gd name="T17" fmla="*/ 677 h 1206"/>
                <a:gd name="T18" fmla="*/ 2065 w 2328"/>
                <a:gd name="T19" fmla="*/ 837 h 1206"/>
                <a:gd name="T20" fmla="*/ 2111 w 2328"/>
                <a:gd name="T21" fmla="*/ 882 h 1206"/>
                <a:gd name="T22" fmla="*/ 2156 w 2328"/>
                <a:gd name="T23" fmla="*/ 923 h 1206"/>
                <a:gd name="T24" fmla="*/ 2194 w 2328"/>
                <a:gd name="T25" fmla="*/ 969 h 1206"/>
                <a:gd name="T26" fmla="*/ 2226 w 2328"/>
                <a:gd name="T27" fmla="*/ 1012 h 1206"/>
                <a:gd name="T28" fmla="*/ 2255 w 2328"/>
                <a:gd name="T29" fmla="*/ 1057 h 1206"/>
                <a:gd name="T30" fmla="*/ 2281 w 2328"/>
                <a:gd name="T31" fmla="*/ 1098 h 1206"/>
                <a:gd name="T32" fmla="*/ 2304 w 2328"/>
                <a:gd name="T33" fmla="*/ 1138 h 1206"/>
                <a:gd name="T34" fmla="*/ 2328 w 2328"/>
                <a:gd name="T35" fmla="*/ 1176 h 1206"/>
                <a:gd name="T36" fmla="*/ 2323 w 2328"/>
                <a:gd name="T37" fmla="*/ 1193 h 1206"/>
                <a:gd name="T38" fmla="*/ 2313 w 2328"/>
                <a:gd name="T39" fmla="*/ 1203 h 1206"/>
                <a:gd name="T40" fmla="*/ 2307 w 2328"/>
                <a:gd name="T41" fmla="*/ 1206 h 1206"/>
                <a:gd name="T42" fmla="*/ 2302 w 2328"/>
                <a:gd name="T43" fmla="*/ 1203 h 1206"/>
                <a:gd name="T44" fmla="*/ 2293 w 2328"/>
                <a:gd name="T45" fmla="*/ 1197 h 1206"/>
                <a:gd name="T46" fmla="*/ 2290 w 2328"/>
                <a:gd name="T47" fmla="*/ 1187 h 1206"/>
                <a:gd name="T48" fmla="*/ 2283 w 2328"/>
                <a:gd name="T49" fmla="*/ 1176 h 1206"/>
                <a:gd name="T50" fmla="*/ 2281 w 2328"/>
                <a:gd name="T51" fmla="*/ 1165 h 1206"/>
                <a:gd name="T52" fmla="*/ 2079 w 2328"/>
                <a:gd name="T53" fmla="*/ 914 h 1206"/>
                <a:gd name="T54" fmla="*/ 1828 w 2328"/>
                <a:gd name="T55" fmla="*/ 715 h 1206"/>
                <a:gd name="T56" fmla="*/ 1539 w 2328"/>
                <a:gd name="T57" fmla="*/ 558 h 1206"/>
                <a:gd name="T58" fmla="*/ 1225 w 2328"/>
                <a:gd name="T59" fmla="*/ 432 h 1206"/>
                <a:gd name="T60" fmla="*/ 904 w 2328"/>
                <a:gd name="T61" fmla="*/ 327 h 1206"/>
                <a:gd name="T62" fmla="*/ 582 w 2328"/>
                <a:gd name="T63" fmla="*/ 230 h 1206"/>
                <a:gd name="T64" fmla="*/ 279 w 2328"/>
                <a:gd name="T65" fmla="*/ 138 h 1206"/>
                <a:gd name="T66" fmla="*/ 0 w 2328"/>
                <a:gd name="T67" fmla="*/ 30 h 1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328" h="1206">
                  <a:moveTo>
                    <a:pt x="0" y="30"/>
                  </a:moveTo>
                  <a:lnTo>
                    <a:pt x="67" y="0"/>
                  </a:lnTo>
                  <a:lnTo>
                    <a:pt x="336" y="129"/>
                  </a:lnTo>
                  <a:lnTo>
                    <a:pt x="594" y="225"/>
                  </a:lnTo>
                  <a:lnTo>
                    <a:pt x="842" y="307"/>
                  </a:lnTo>
                  <a:lnTo>
                    <a:pt x="1088" y="380"/>
                  </a:lnTo>
                  <a:lnTo>
                    <a:pt x="1327" y="461"/>
                  </a:lnTo>
                  <a:lnTo>
                    <a:pt x="1571" y="554"/>
                  </a:lnTo>
                  <a:lnTo>
                    <a:pt x="1814" y="677"/>
                  </a:lnTo>
                  <a:lnTo>
                    <a:pt x="2065" y="837"/>
                  </a:lnTo>
                  <a:lnTo>
                    <a:pt x="2111" y="882"/>
                  </a:lnTo>
                  <a:lnTo>
                    <a:pt x="2156" y="923"/>
                  </a:lnTo>
                  <a:lnTo>
                    <a:pt x="2194" y="969"/>
                  </a:lnTo>
                  <a:lnTo>
                    <a:pt x="2226" y="1012"/>
                  </a:lnTo>
                  <a:lnTo>
                    <a:pt x="2255" y="1057"/>
                  </a:lnTo>
                  <a:lnTo>
                    <a:pt x="2281" y="1098"/>
                  </a:lnTo>
                  <a:lnTo>
                    <a:pt x="2304" y="1138"/>
                  </a:lnTo>
                  <a:lnTo>
                    <a:pt x="2328" y="1176"/>
                  </a:lnTo>
                  <a:lnTo>
                    <a:pt x="2323" y="1193"/>
                  </a:lnTo>
                  <a:lnTo>
                    <a:pt x="2313" y="1203"/>
                  </a:lnTo>
                  <a:lnTo>
                    <a:pt x="2307" y="1206"/>
                  </a:lnTo>
                  <a:lnTo>
                    <a:pt x="2302" y="1203"/>
                  </a:lnTo>
                  <a:lnTo>
                    <a:pt x="2293" y="1197"/>
                  </a:lnTo>
                  <a:lnTo>
                    <a:pt x="2290" y="1187"/>
                  </a:lnTo>
                  <a:lnTo>
                    <a:pt x="2283" y="1176"/>
                  </a:lnTo>
                  <a:lnTo>
                    <a:pt x="2281" y="1165"/>
                  </a:lnTo>
                  <a:lnTo>
                    <a:pt x="2079" y="914"/>
                  </a:lnTo>
                  <a:lnTo>
                    <a:pt x="1828" y="715"/>
                  </a:lnTo>
                  <a:lnTo>
                    <a:pt x="1539" y="558"/>
                  </a:lnTo>
                  <a:lnTo>
                    <a:pt x="1225" y="432"/>
                  </a:lnTo>
                  <a:lnTo>
                    <a:pt x="904" y="327"/>
                  </a:lnTo>
                  <a:lnTo>
                    <a:pt x="582" y="230"/>
                  </a:lnTo>
                  <a:lnTo>
                    <a:pt x="279" y="138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8FA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252"/>
            <p:cNvSpPr>
              <a:spLocks/>
            </p:cNvSpPr>
            <p:nvPr/>
          </p:nvSpPr>
          <p:spPr bwMode="auto">
            <a:xfrm>
              <a:off x="4681" y="1924"/>
              <a:ext cx="94" cy="67"/>
            </a:xfrm>
            <a:custGeom>
              <a:avLst/>
              <a:gdLst>
                <a:gd name="T0" fmla="*/ 56 w 281"/>
                <a:gd name="T1" fmla="*/ 19 h 200"/>
                <a:gd name="T2" fmla="*/ 76 w 281"/>
                <a:gd name="T3" fmla="*/ 9 h 200"/>
                <a:gd name="T4" fmla="*/ 97 w 281"/>
                <a:gd name="T5" fmla="*/ 3 h 200"/>
                <a:gd name="T6" fmla="*/ 114 w 281"/>
                <a:gd name="T7" fmla="*/ 0 h 200"/>
                <a:gd name="T8" fmla="*/ 132 w 281"/>
                <a:gd name="T9" fmla="*/ 3 h 200"/>
                <a:gd name="T10" fmla="*/ 153 w 281"/>
                <a:gd name="T11" fmla="*/ 6 h 200"/>
                <a:gd name="T12" fmla="*/ 173 w 281"/>
                <a:gd name="T13" fmla="*/ 19 h 200"/>
                <a:gd name="T14" fmla="*/ 194 w 281"/>
                <a:gd name="T15" fmla="*/ 30 h 200"/>
                <a:gd name="T16" fmla="*/ 216 w 281"/>
                <a:gd name="T17" fmla="*/ 48 h 200"/>
                <a:gd name="T18" fmla="*/ 237 w 281"/>
                <a:gd name="T19" fmla="*/ 68 h 200"/>
                <a:gd name="T20" fmla="*/ 256 w 281"/>
                <a:gd name="T21" fmla="*/ 92 h 200"/>
                <a:gd name="T22" fmla="*/ 270 w 281"/>
                <a:gd name="T23" fmla="*/ 111 h 200"/>
                <a:gd name="T24" fmla="*/ 278 w 281"/>
                <a:gd name="T25" fmla="*/ 129 h 200"/>
                <a:gd name="T26" fmla="*/ 281 w 281"/>
                <a:gd name="T27" fmla="*/ 146 h 200"/>
                <a:gd name="T28" fmla="*/ 278 w 281"/>
                <a:gd name="T29" fmla="*/ 164 h 200"/>
                <a:gd name="T30" fmla="*/ 267 w 281"/>
                <a:gd name="T31" fmla="*/ 178 h 200"/>
                <a:gd name="T32" fmla="*/ 251 w 281"/>
                <a:gd name="T33" fmla="*/ 191 h 200"/>
                <a:gd name="T34" fmla="*/ 226 w 281"/>
                <a:gd name="T35" fmla="*/ 197 h 200"/>
                <a:gd name="T36" fmla="*/ 199 w 281"/>
                <a:gd name="T37" fmla="*/ 200 h 200"/>
                <a:gd name="T38" fmla="*/ 173 w 281"/>
                <a:gd name="T39" fmla="*/ 194 h 200"/>
                <a:gd name="T40" fmla="*/ 146 w 281"/>
                <a:gd name="T41" fmla="*/ 187 h 200"/>
                <a:gd name="T42" fmla="*/ 121 w 281"/>
                <a:gd name="T43" fmla="*/ 176 h 200"/>
                <a:gd name="T44" fmla="*/ 94 w 281"/>
                <a:gd name="T45" fmla="*/ 162 h 200"/>
                <a:gd name="T46" fmla="*/ 68 w 281"/>
                <a:gd name="T47" fmla="*/ 146 h 200"/>
                <a:gd name="T48" fmla="*/ 44 w 281"/>
                <a:gd name="T49" fmla="*/ 127 h 200"/>
                <a:gd name="T50" fmla="*/ 21 w 281"/>
                <a:gd name="T51" fmla="*/ 108 h 200"/>
                <a:gd name="T52" fmla="*/ 6 w 281"/>
                <a:gd name="T53" fmla="*/ 89 h 200"/>
                <a:gd name="T54" fmla="*/ 0 w 281"/>
                <a:gd name="T55" fmla="*/ 73 h 200"/>
                <a:gd name="T56" fmla="*/ 0 w 281"/>
                <a:gd name="T57" fmla="*/ 59 h 200"/>
                <a:gd name="T58" fmla="*/ 6 w 281"/>
                <a:gd name="T59" fmla="*/ 48 h 200"/>
                <a:gd name="T60" fmla="*/ 19 w 281"/>
                <a:gd name="T61" fmla="*/ 38 h 200"/>
                <a:gd name="T62" fmla="*/ 33 w 281"/>
                <a:gd name="T63" fmla="*/ 27 h 200"/>
                <a:gd name="T64" fmla="*/ 56 w 281"/>
                <a:gd name="T65" fmla="*/ 19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81" h="200">
                  <a:moveTo>
                    <a:pt x="56" y="19"/>
                  </a:moveTo>
                  <a:lnTo>
                    <a:pt x="76" y="9"/>
                  </a:lnTo>
                  <a:lnTo>
                    <a:pt x="97" y="3"/>
                  </a:lnTo>
                  <a:lnTo>
                    <a:pt x="114" y="0"/>
                  </a:lnTo>
                  <a:lnTo>
                    <a:pt x="132" y="3"/>
                  </a:lnTo>
                  <a:lnTo>
                    <a:pt x="153" y="6"/>
                  </a:lnTo>
                  <a:lnTo>
                    <a:pt x="173" y="19"/>
                  </a:lnTo>
                  <a:lnTo>
                    <a:pt x="194" y="30"/>
                  </a:lnTo>
                  <a:lnTo>
                    <a:pt x="216" y="48"/>
                  </a:lnTo>
                  <a:lnTo>
                    <a:pt x="237" y="68"/>
                  </a:lnTo>
                  <a:lnTo>
                    <a:pt x="256" y="92"/>
                  </a:lnTo>
                  <a:lnTo>
                    <a:pt x="270" y="111"/>
                  </a:lnTo>
                  <a:lnTo>
                    <a:pt x="278" y="129"/>
                  </a:lnTo>
                  <a:lnTo>
                    <a:pt x="281" y="146"/>
                  </a:lnTo>
                  <a:lnTo>
                    <a:pt x="278" y="164"/>
                  </a:lnTo>
                  <a:lnTo>
                    <a:pt x="267" y="178"/>
                  </a:lnTo>
                  <a:lnTo>
                    <a:pt x="251" y="191"/>
                  </a:lnTo>
                  <a:lnTo>
                    <a:pt x="226" y="197"/>
                  </a:lnTo>
                  <a:lnTo>
                    <a:pt x="199" y="200"/>
                  </a:lnTo>
                  <a:lnTo>
                    <a:pt x="173" y="194"/>
                  </a:lnTo>
                  <a:lnTo>
                    <a:pt x="146" y="187"/>
                  </a:lnTo>
                  <a:lnTo>
                    <a:pt x="121" y="176"/>
                  </a:lnTo>
                  <a:lnTo>
                    <a:pt x="94" y="162"/>
                  </a:lnTo>
                  <a:lnTo>
                    <a:pt x="68" y="146"/>
                  </a:lnTo>
                  <a:lnTo>
                    <a:pt x="44" y="127"/>
                  </a:lnTo>
                  <a:lnTo>
                    <a:pt x="21" y="108"/>
                  </a:lnTo>
                  <a:lnTo>
                    <a:pt x="6" y="89"/>
                  </a:lnTo>
                  <a:lnTo>
                    <a:pt x="0" y="73"/>
                  </a:lnTo>
                  <a:lnTo>
                    <a:pt x="0" y="59"/>
                  </a:lnTo>
                  <a:lnTo>
                    <a:pt x="6" y="48"/>
                  </a:lnTo>
                  <a:lnTo>
                    <a:pt x="19" y="38"/>
                  </a:lnTo>
                  <a:lnTo>
                    <a:pt x="33" y="27"/>
                  </a:lnTo>
                  <a:lnTo>
                    <a:pt x="56" y="19"/>
                  </a:lnTo>
                  <a:close/>
                </a:path>
              </a:pathLst>
            </a:custGeom>
            <a:solidFill>
              <a:srgbClr val="004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253"/>
            <p:cNvSpPr>
              <a:spLocks/>
            </p:cNvSpPr>
            <p:nvPr/>
          </p:nvSpPr>
          <p:spPr bwMode="auto">
            <a:xfrm>
              <a:off x="4687" y="1929"/>
              <a:ext cx="86" cy="57"/>
            </a:xfrm>
            <a:custGeom>
              <a:avLst/>
              <a:gdLst>
                <a:gd name="T0" fmla="*/ 60 w 256"/>
                <a:gd name="T1" fmla="*/ 14 h 171"/>
                <a:gd name="T2" fmla="*/ 78 w 256"/>
                <a:gd name="T3" fmla="*/ 8 h 171"/>
                <a:gd name="T4" fmla="*/ 95 w 256"/>
                <a:gd name="T5" fmla="*/ 3 h 171"/>
                <a:gd name="T6" fmla="*/ 110 w 256"/>
                <a:gd name="T7" fmla="*/ 0 h 171"/>
                <a:gd name="T8" fmla="*/ 124 w 256"/>
                <a:gd name="T9" fmla="*/ 0 h 171"/>
                <a:gd name="T10" fmla="*/ 143 w 256"/>
                <a:gd name="T11" fmla="*/ 6 h 171"/>
                <a:gd name="T12" fmla="*/ 157 w 256"/>
                <a:gd name="T13" fmla="*/ 11 h 171"/>
                <a:gd name="T14" fmla="*/ 178 w 256"/>
                <a:gd name="T15" fmla="*/ 22 h 171"/>
                <a:gd name="T16" fmla="*/ 197 w 256"/>
                <a:gd name="T17" fmla="*/ 38 h 171"/>
                <a:gd name="T18" fmla="*/ 216 w 256"/>
                <a:gd name="T19" fmla="*/ 55 h 171"/>
                <a:gd name="T20" fmla="*/ 232 w 256"/>
                <a:gd name="T21" fmla="*/ 73 h 171"/>
                <a:gd name="T22" fmla="*/ 245 w 256"/>
                <a:gd name="T23" fmla="*/ 92 h 171"/>
                <a:gd name="T24" fmla="*/ 253 w 256"/>
                <a:gd name="T25" fmla="*/ 111 h 171"/>
                <a:gd name="T26" fmla="*/ 256 w 256"/>
                <a:gd name="T27" fmla="*/ 125 h 171"/>
                <a:gd name="T28" fmla="*/ 253 w 256"/>
                <a:gd name="T29" fmla="*/ 140 h 171"/>
                <a:gd name="T30" fmla="*/ 245 w 256"/>
                <a:gd name="T31" fmla="*/ 154 h 171"/>
                <a:gd name="T32" fmla="*/ 227 w 256"/>
                <a:gd name="T33" fmla="*/ 162 h 171"/>
                <a:gd name="T34" fmla="*/ 204 w 256"/>
                <a:gd name="T35" fmla="*/ 168 h 171"/>
                <a:gd name="T36" fmla="*/ 180 w 256"/>
                <a:gd name="T37" fmla="*/ 171 h 171"/>
                <a:gd name="T38" fmla="*/ 157 w 256"/>
                <a:gd name="T39" fmla="*/ 168 h 171"/>
                <a:gd name="T40" fmla="*/ 130 w 256"/>
                <a:gd name="T41" fmla="*/ 162 h 171"/>
                <a:gd name="T42" fmla="*/ 105 w 256"/>
                <a:gd name="T43" fmla="*/ 154 h 171"/>
                <a:gd name="T44" fmla="*/ 78 w 256"/>
                <a:gd name="T45" fmla="*/ 140 h 171"/>
                <a:gd name="T46" fmla="*/ 52 w 256"/>
                <a:gd name="T47" fmla="*/ 125 h 171"/>
                <a:gd name="T48" fmla="*/ 32 w 256"/>
                <a:gd name="T49" fmla="*/ 105 h 171"/>
                <a:gd name="T50" fmla="*/ 14 w 256"/>
                <a:gd name="T51" fmla="*/ 90 h 171"/>
                <a:gd name="T52" fmla="*/ 2 w 256"/>
                <a:gd name="T53" fmla="*/ 76 h 171"/>
                <a:gd name="T54" fmla="*/ 0 w 256"/>
                <a:gd name="T55" fmla="*/ 63 h 171"/>
                <a:gd name="T56" fmla="*/ 2 w 256"/>
                <a:gd name="T57" fmla="*/ 52 h 171"/>
                <a:gd name="T58" fmla="*/ 11 w 256"/>
                <a:gd name="T59" fmla="*/ 41 h 171"/>
                <a:gd name="T60" fmla="*/ 22 w 256"/>
                <a:gd name="T61" fmla="*/ 32 h 171"/>
                <a:gd name="T62" fmla="*/ 40 w 256"/>
                <a:gd name="T63" fmla="*/ 22 h 171"/>
                <a:gd name="T64" fmla="*/ 60 w 256"/>
                <a:gd name="T65" fmla="*/ 14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56" h="171">
                  <a:moveTo>
                    <a:pt x="60" y="14"/>
                  </a:moveTo>
                  <a:lnTo>
                    <a:pt x="78" y="8"/>
                  </a:lnTo>
                  <a:lnTo>
                    <a:pt x="95" y="3"/>
                  </a:lnTo>
                  <a:lnTo>
                    <a:pt x="110" y="0"/>
                  </a:lnTo>
                  <a:lnTo>
                    <a:pt x="124" y="0"/>
                  </a:lnTo>
                  <a:lnTo>
                    <a:pt x="143" y="6"/>
                  </a:lnTo>
                  <a:lnTo>
                    <a:pt x="157" y="11"/>
                  </a:lnTo>
                  <a:lnTo>
                    <a:pt x="178" y="22"/>
                  </a:lnTo>
                  <a:lnTo>
                    <a:pt x="197" y="38"/>
                  </a:lnTo>
                  <a:lnTo>
                    <a:pt x="216" y="55"/>
                  </a:lnTo>
                  <a:lnTo>
                    <a:pt x="232" y="73"/>
                  </a:lnTo>
                  <a:lnTo>
                    <a:pt x="245" y="92"/>
                  </a:lnTo>
                  <a:lnTo>
                    <a:pt x="253" y="111"/>
                  </a:lnTo>
                  <a:lnTo>
                    <a:pt x="256" y="125"/>
                  </a:lnTo>
                  <a:lnTo>
                    <a:pt x="253" y="140"/>
                  </a:lnTo>
                  <a:lnTo>
                    <a:pt x="245" y="154"/>
                  </a:lnTo>
                  <a:lnTo>
                    <a:pt x="227" y="162"/>
                  </a:lnTo>
                  <a:lnTo>
                    <a:pt x="204" y="168"/>
                  </a:lnTo>
                  <a:lnTo>
                    <a:pt x="180" y="171"/>
                  </a:lnTo>
                  <a:lnTo>
                    <a:pt x="157" y="168"/>
                  </a:lnTo>
                  <a:lnTo>
                    <a:pt x="130" y="162"/>
                  </a:lnTo>
                  <a:lnTo>
                    <a:pt x="105" y="154"/>
                  </a:lnTo>
                  <a:lnTo>
                    <a:pt x="78" y="140"/>
                  </a:lnTo>
                  <a:lnTo>
                    <a:pt x="52" y="125"/>
                  </a:lnTo>
                  <a:lnTo>
                    <a:pt x="32" y="105"/>
                  </a:lnTo>
                  <a:lnTo>
                    <a:pt x="14" y="90"/>
                  </a:lnTo>
                  <a:lnTo>
                    <a:pt x="2" y="76"/>
                  </a:lnTo>
                  <a:lnTo>
                    <a:pt x="0" y="63"/>
                  </a:lnTo>
                  <a:lnTo>
                    <a:pt x="2" y="52"/>
                  </a:lnTo>
                  <a:lnTo>
                    <a:pt x="11" y="41"/>
                  </a:lnTo>
                  <a:lnTo>
                    <a:pt x="22" y="32"/>
                  </a:lnTo>
                  <a:lnTo>
                    <a:pt x="40" y="22"/>
                  </a:lnTo>
                  <a:lnTo>
                    <a:pt x="60" y="14"/>
                  </a:lnTo>
                  <a:close/>
                </a:path>
              </a:pathLst>
            </a:custGeom>
            <a:solidFill>
              <a:srgbClr val="006B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254"/>
            <p:cNvSpPr>
              <a:spLocks/>
            </p:cNvSpPr>
            <p:nvPr/>
          </p:nvSpPr>
          <p:spPr bwMode="auto">
            <a:xfrm>
              <a:off x="4693" y="1933"/>
              <a:ext cx="79" cy="50"/>
            </a:xfrm>
            <a:custGeom>
              <a:avLst/>
              <a:gdLst>
                <a:gd name="T0" fmla="*/ 62 w 237"/>
                <a:gd name="T1" fmla="*/ 21 h 151"/>
                <a:gd name="T2" fmla="*/ 79 w 237"/>
                <a:gd name="T3" fmla="*/ 11 h 151"/>
                <a:gd name="T4" fmla="*/ 94 w 237"/>
                <a:gd name="T5" fmla="*/ 6 h 151"/>
                <a:gd name="T6" fmla="*/ 108 w 237"/>
                <a:gd name="T7" fmla="*/ 0 h 151"/>
                <a:gd name="T8" fmla="*/ 121 w 237"/>
                <a:gd name="T9" fmla="*/ 0 h 151"/>
                <a:gd name="T10" fmla="*/ 132 w 237"/>
                <a:gd name="T11" fmla="*/ 3 h 151"/>
                <a:gd name="T12" fmla="*/ 146 w 237"/>
                <a:gd name="T13" fmla="*/ 6 h 151"/>
                <a:gd name="T14" fmla="*/ 162 w 237"/>
                <a:gd name="T15" fmla="*/ 17 h 151"/>
                <a:gd name="T16" fmla="*/ 181 w 237"/>
                <a:gd name="T17" fmla="*/ 32 h 151"/>
                <a:gd name="T18" fmla="*/ 200 w 237"/>
                <a:gd name="T19" fmla="*/ 46 h 151"/>
                <a:gd name="T20" fmla="*/ 214 w 237"/>
                <a:gd name="T21" fmla="*/ 65 h 151"/>
                <a:gd name="T22" fmla="*/ 226 w 237"/>
                <a:gd name="T23" fmla="*/ 79 h 151"/>
                <a:gd name="T24" fmla="*/ 235 w 237"/>
                <a:gd name="T25" fmla="*/ 97 h 151"/>
                <a:gd name="T26" fmla="*/ 237 w 237"/>
                <a:gd name="T27" fmla="*/ 111 h 151"/>
                <a:gd name="T28" fmla="*/ 235 w 237"/>
                <a:gd name="T29" fmla="*/ 125 h 151"/>
                <a:gd name="T30" fmla="*/ 226 w 237"/>
                <a:gd name="T31" fmla="*/ 137 h 151"/>
                <a:gd name="T32" fmla="*/ 211 w 237"/>
                <a:gd name="T33" fmla="*/ 146 h 151"/>
                <a:gd name="T34" fmla="*/ 188 w 237"/>
                <a:gd name="T35" fmla="*/ 151 h 151"/>
                <a:gd name="T36" fmla="*/ 167 w 237"/>
                <a:gd name="T37" fmla="*/ 151 h 151"/>
                <a:gd name="T38" fmla="*/ 141 w 237"/>
                <a:gd name="T39" fmla="*/ 149 h 151"/>
                <a:gd name="T40" fmla="*/ 118 w 237"/>
                <a:gd name="T41" fmla="*/ 143 h 151"/>
                <a:gd name="T42" fmla="*/ 92 w 237"/>
                <a:gd name="T43" fmla="*/ 137 h 151"/>
                <a:gd name="T44" fmla="*/ 68 w 237"/>
                <a:gd name="T45" fmla="*/ 125 h 151"/>
                <a:gd name="T46" fmla="*/ 47 w 237"/>
                <a:gd name="T47" fmla="*/ 111 h 151"/>
                <a:gd name="T48" fmla="*/ 27 w 237"/>
                <a:gd name="T49" fmla="*/ 94 h 151"/>
                <a:gd name="T50" fmla="*/ 9 w 237"/>
                <a:gd name="T51" fmla="*/ 81 h 151"/>
                <a:gd name="T52" fmla="*/ 3 w 237"/>
                <a:gd name="T53" fmla="*/ 70 h 151"/>
                <a:gd name="T54" fmla="*/ 0 w 237"/>
                <a:gd name="T55" fmla="*/ 59 h 151"/>
                <a:gd name="T56" fmla="*/ 6 w 237"/>
                <a:gd name="T57" fmla="*/ 49 h 151"/>
                <a:gd name="T58" fmla="*/ 16 w 237"/>
                <a:gd name="T59" fmla="*/ 41 h 151"/>
                <a:gd name="T60" fmla="*/ 27 w 237"/>
                <a:gd name="T61" fmla="*/ 35 h 151"/>
                <a:gd name="T62" fmla="*/ 44 w 237"/>
                <a:gd name="T63" fmla="*/ 27 h 151"/>
                <a:gd name="T64" fmla="*/ 62 w 237"/>
                <a:gd name="T65" fmla="*/ 21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7" h="151">
                  <a:moveTo>
                    <a:pt x="62" y="21"/>
                  </a:moveTo>
                  <a:lnTo>
                    <a:pt x="79" y="11"/>
                  </a:lnTo>
                  <a:lnTo>
                    <a:pt x="94" y="6"/>
                  </a:lnTo>
                  <a:lnTo>
                    <a:pt x="108" y="0"/>
                  </a:lnTo>
                  <a:lnTo>
                    <a:pt x="121" y="0"/>
                  </a:lnTo>
                  <a:lnTo>
                    <a:pt x="132" y="3"/>
                  </a:lnTo>
                  <a:lnTo>
                    <a:pt x="146" y="6"/>
                  </a:lnTo>
                  <a:lnTo>
                    <a:pt x="162" y="17"/>
                  </a:lnTo>
                  <a:lnTo>
                    <a:pt x="181" y="32"/>
                  </a:lnTo>
                  <a:lnTo>
                    <a:pt x="200" y="46"/>
                  </a:lnTo>
                  <a:lnTo>
                    <a:pt x="214" y="65"/>
                  </a:lnTo>
                  <a:lnTo>
                    <a:pt x="226" y="79"/>
                  </a:lnTo>
                  <a:lnTo>
                    <a:pt x="235" y="97"/>
                  </a:lnTo>
                  <a:lnTo>
                    <a:pt x="237" y="111"/>
                  </a:lnTo>
                  <a:lnTo>
                    <a:pt x="235" y="125"/>
                  </a:lnTo>
                  <a:lnTo>
                    <a:pt x="226" y="137"/>
                  </a:lnTo>
                  <a:lnTo>
                    <a:pt x="211" y="146"/>
                  </a:lnTo>
                  <a:lnTo>
                    <a:pt x="188" y="151"/>
                  </a:lnTo>
                  <a:lnTo>
                    <a:pt x="167" y="151"/>
                  </a:lnTo>
                  <a:lnTo>
                    <a:pt x="141" y="149"/>
                  </a:lnTo>
                  <a:lnTo>
                    <a:pt x="118" y="143"/>
                  </a:lnTo>
                  <a:lnTo>
                    <a:pt x="92" y="137"/>
                  </a:lnTo>
                  <a:lnTo>
                    <a:pt x="68" y="125"/>
                  </a:lnTo>
                  <a:lnTo>
                    <a:pt x="47" y="111"/>
                  </a:lnTo>
                  <a:lnTo>
                    <a:pt x="27" y="94"/>
                  </a:lnTo>
                  <a:lnTo>
                    <a:pt x="9" y="81"/>
                  </a:lnTo>
                  <a:lnTo>
                    <a:pt x="3" y="70"/>
                  </a:lnTo>
                  <a:lnTo>
                    <a:pt x="0" y="59"/>
                  </a:lnTo>
                  <a:lnTo>
                    <a:pt x="6" y="49"/>
                  </a:lnTo>
                  <a:lnTo>
                    <a:pt x="16" y="41"/>
                  </a:lnTo>
                  <a:lnTo>
                    <a:pt x="27" y="35"/>
                  </a:lnTo>
                  <a:lnTo>
                    <a:pt x="44" y="27"/>
                  </a:lnTo>
                  <a:lnTo>
                    <a:pt x="62" y="21"/>
                  </a:lnTo>
                  <a:close/>
                </a:path>
              </a:pathLst>
            </a:custGeom>
            <a:solidFill>
              <a:srgbClr val="088A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255"/>
            <p:cNvSpPr>
              <a:spLocks/>
            </p:cNvSpPr>
            <p:nvPr/>
          </p:nvSpPr>
          <p:spPr bwMode="auto">
            <a:xfrm>
              <a:off x="4698" y="1937"/>
              <a:ext cx="72" cy="44"/>
            </a:xfrm>
            <a:custGeom>
              <a:avLst/>
              <a:gdLst>
                <a:gd name="T0" fmla="*/ 66 w 216"/>
                <a:gd name="T1" fmla="*/ 21 h 132"/>
                <a:gd name="T2" fmla="*/ 81 w 216"/>
                <a:gd name="T3" fmla="*/ 16 h 132"/>
                <a:gd name="T4" fmla="*/ 95 w 216"/>
                <a:gd name="T5" fmla="*/ 10 h 132"/>
                <a:gd name="T6" fmla="*/ 105 w 216"/>
                <a:gd name="T7" fmla="*/ 3 h 132"/>
                <a:gd name="T8" fmla="*/ 116 w 216"/>
                <a:gd name="T9" fmla="*/ 0 h 132"/>
                <a:gd name="T10" fmla="*/ 125 w 216"/>
                <a:gd name="T11" fmla="*/ 0 h 132"/>
                <a:gd name="T12" fmla="*/ 137 w 216"/>
                <a:gd name="T13" fmla="*/ 3 h 132"/>
                <a:gd name="T14" fmla="*/ 148 w 216"/>
                <a:gd name="T15" fmla="*/ 10 h 132"/>
                <a:gd name="T16" fmla="*/ 165 w 216"/>
                <a:gd name="T17" fmla="*/ 21 h 132"/>
                <a:gd name="T18" fmla="*/ 181 w 216"/>
                <a:gd name="T19" fmla="*/ 35 h 132"/>
                <a:gd name="T20" fmla="*/ 195 w 216"/>
                <a:gd name="T21" fmla="*/ 54 h 132"/>
                <a:gd name="T22" fmla="*/ 207 w 216"/>
                <a:gd name="T23" fmla="*/ 68 h 132"/>
                <a:gd name="T24" fmla="*/ 213 w 216"/>
                <a:gd name="T25" fmla="*/ 83 h 132"/>
                <a:gd name="T26" fmla="*/ 216 w 216"/>
                <a:gd name="T27" fmla="*/ 97 h 132"/>
                <a:gd name="T28" fmla="*/ 216 w 216"/>
                <a:gd name="T29" fmla="*/ 108 h 132"/>
                <a:gd name="T30" fmla="*/ 207 w 216"/>
                <a:gd name="T31" fmla="*/ 118 h 132"/>
                <a:gd name="T32" fmla="*/ 195 w 216"/>
                <a:gd name="T33" fmla="*/ 124 h 132"/>
                <a:gd name="T34" fmla="*/ 175 w 216"/>
                <a:gd name="T35" fmla="*/ 129 h 132"/>
                <a:gd name="T36" fmla="*/ 154 w 216"/>
                <a:gd name="T37" fmla="*/ 132 h 132"/>
                <a:gd name="T38" fmla="*/ 130 w 216"/>
                <a:gd name="T39" fmla="*/ 129 h 132"/>
                <a:gd name="T40" fmla="*/ 108 w 216"/>
                <a:gd name="T41" fmla="*/ 126 h 132"/>
                <a:gd name="T42" fmla="*/ 84 w 216"/>
                <a:gd name="T43" fmla="*/ 121 h 132"/>
                <a:gd name="T44" fmla="*/ 60 w 216"/>
                <a:gd name="T45" fmla="*/ 108 h 132"/>
                <a:gd name="T46" fmla="*/ 41 w 216"/>
                <a:gd name="T47" fmla="*/ 97 h 132"/>
                <a:gd name="T48" fmla="*/ 22 w 216"/>
                <a:gd name="T49" fmla="*/ 83 h 132"/>
                <a:gd name="T50" fmla="*/ 5 w 216"/>
                <a:gd name="T51" fmla="*/ 70 h 132"/>
                <a:gd name="T52" fmla="*/ 0 w 216"/>
                <a:gd name="T53" fmla="*/ 62 h 132"/>
                <a:gd name="T54" fmla="*/ 0 w 216"/>
                <a:gd name="T55" fmla="*/ 54 h 132"/>
                <a:gd name="T56" fmla="*/ 8 w 216"/>
                <a:gd name="T57" fmla="*/ 45 h 132"/>
                <a:gd name="T58" fmla="*/ 17 w 216"/>
                <a:gd name="T59" fmla="*/ 38 h 132"/>
                <a:gd name="T60" fmla="*/ 35 w 216"/>
                <a:gd name="T61" fmla="*/ 33 h 132"/>
                <a:gd name="T62" fmla="*/ 49 w 216"/>
                <a:gd name="T63" fmla="*/ 27 h 132"/>
                <a:gd name="T64" fmla="*/ 66 w 216"/>
                <a:gd name="T65" fmla="*/ 21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16" h="132">
                  <a:moveTo>
                    <a:pt x="66" y="21"/>
                  </a:moveTo>
                  <a:lnTo>
                    <a:pt x="81" y="16"/>
                  </a:lnTo>
                  <a:lnTo>
                    <a:pt x="95" y="10"/>
                  </a:lnTo>
                  <a:lnTo>
                    <a:pt x="105" y="3"/>
                  </a:lnTo>
                  <a:lnTo>
                    <a:pt x="116" y="0"/>
                  </a:lnTo>
                  <a:lnTo>
                    <a:pt x="125" y="0"/>
                  </a:lnTo>
                  <a:lnTo>
                    <a:pt x="137" y="3"/>
                  </a:lnTo>
                  <a:lnTo>
                    <a:pt x="148" y="10"/>
                  </a:lnTo>
                  <a:lnTo>
                    <a:pt x="165" y="21"/>
                  </a:lnTo>
                  <a:lnTo>
                    <a:pt x="181" y="35"/>
                  </a:lnTo>
                  <a:lnTo>
                    <a:pt x="195" y="54"/>
                  </a:lnTo>
                  <a:lnTo>
                    <a:pt x="207" y="68"/>
                  </a:lnTo>
                  <a:lnTo>
                    <a:pt x="213" y="83"/>
                  </a:lnTo>
                  <a:lnTo>
                    <a:pt x="216" y="97"/>
                  </a:lnTo>
                  <a:lnTo>
                    <a:pt x="216" y="108"/>
                  </a:lnTo>
                  <a:lnTo>
                    <a:pt x="207" y="118"/>
                  </a:lnTo>
                  <a:lnTo>
                    <a:pt x="195" y="124"/>
                  </a:lnTo>
                  <a:lnTo>
                    <a:pt x="175" y="129"/>
                  </a:lnTo>
                  <a:lnTo>
                    <a:pt x="154" y="132"/>
                  </a:lnTo>
                  <a:lnTo>
                    <a:pt x="130" y="129"/>
                  </a:lnTo>
                  <a:lnTo>
                    <a:pt x="108" y="126"/>
                  </a:lnTo>
                  <a:lnTo>
                    <a:pt x="84" y="121"/>
                  </a:lnTo>
                  <a:lnTo>
                    <a:pt x="60" y="108"/>
                  </a:lnTo>
                  <a:lnTo>
                    <a:pt x="41" y="97"/>
                  </a:lnTo>
                  <a:lnTo>
                    <a:pt x="22" y="83"/>
                  </a:lnTo>
                  <a:lnTo>
                    <a:pt x="5" y="70"/>
                  </a:lnTo>
                  <a:lnTo>
                    <a:pt x="0" y="62"/>
                  </a:lnTo>
                  <a:lnTo>
                    <a:pt x="0" y="54"/>
                  </a:lnTo>
                  <a:lnTo>
                    <a:pt x="8" y="45"/>
                  </a:lnTo>
                  <a:lnTo>
                    <a:pt x="17" y="38"/>
                  </a:lnTo>
                  <a:lnTo>
                    <a:pt x="35" y="33"/>
                  </a:lnTo>
                  <a:lnTo>
                    <a:pt x="49" y="27"/>
                  </a:lnTo>
                  <a:lnTo>
                    <a:pt x="66" y="21"/>
                  </a:lnTo>
                  <a:close/>
                </a:path>
              </a:pathLst>
            </a:custGeom>
            <a:solidFill>
              <a:srgbClr val="38A6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256"/>
            <p:cNvSpPr>
              <a:spLocks/>
            </p:cNvSpPr>
            <p:nvPr/>
          </p:nvSpPr>
          <p:spPr bwMode="auto">
            <a:xfrm>
              <a:off x="4704" y="1941"/>
              <a:ext cx="65" cy="38"/>
            </a:xfrm>
            <a:custGeom>
              <a:avLst/>
              <a:gdLst>
                <a:gd name="T0" fmla="*/ 73 w 196"/>
                <a:gd name="T1" fmla="*/ 25 h 113"/>
                <a:gd name="T2" fmla="*/ 88 w 196"/>
                <a:gd name="T3" fmla="*/ 17 h 113"/>
                <a:gd name="T4" fmla="*/ 96 w 196"/>
                <a:gd name="T5" fmla="*/ 11 h 113"/>
                <a:gd name="T6" fmla="*/ 102 w 196"/>
                <a:gd name="T7" fmla="*/ 6 h 113"/>
                <a:gd name="T8" fmla="*/ 110 w 196"/>
                <a:gd name="T9" fmla="*/ 3 h 113"/>
                <a:gd name="T10" fmla="*/ 116 w 196"/>
                <a:gd name="T11" fmla="*/ 0 h 113"/>
                <a:gd name="T12" fmla="*/ 126 w 196"/>
                <a:gd name="T13" fmla="*/ 0 h 113"/>
                <a:gd name="T14" fmla="*/ 134 w 196"/>
                <a:gd name="T15" fmla="*/ 6 h 113"/>
                <a:gd name="T16" fmla="*/ 148 w 196"/>
                <a:gd name="T17" fmla="*/ 14 h 113"/>
                <a:gd name="T18" fmla="*/ 164 w 196"/>
                <a:gd name="T19" fmla="*/ 25 h 113"/>
                <a:gd name="T20" fmla="*/ 175 w 196"/>
                <a:gd name="T21" fmla="*/ 41 h 113"/>
                <a:gd name="T22" fmla="*/ 183 w 196"/>
                <a:gd name="T23" fmla="*/ 55 h 113"/>
                <a:gd name="T24" fmla="*/ 193 w 196"/>
                <a:gd name="T25" fmla="*/ 70 h 113"/>
                <a:gd name="T26" fmla="*/ 196 w 196"/>
                <a:gd name="T27" fmla="*/ 81 h 113"/>
                <a:gd name="T28" fmla="*/ 196 w 196"/>
                <a:gd name="T29" fmla="*/ 90 h 113"/>
                <a:gd name="T30" fmla="*/ 190 w 196"/>
                <a:gd name="T31" fmla="*/ 98 h 113"/>
                <a:gd name="T32" fmla="*/ 178 w 196"/>
                <a:gd name="T33" fmla="*/ 105 h 113"/>
                <a:gd name="T34" fmla="*/ 158 w 196"/>
                <a:gd name="T35" fmla="*/ 111 h 113"/>
                <a:gd name="T36" fmla="*/ 137 w 196"/>
                <a:gd name="T37" fmla="*/ 113 h 113"/>
                <a:gd name="T38" fmla="*/ 116 w 196"/>
                <a:gd name="T39" fmla="*/ 111 h 113"/>
                <a:gd name="T40" fmla="*/ 94 w 196"/>
                <a:gd name="T41" fmla="*/ 108 h 113"/>
                <a:gd name="T42" fmla="*/ 73 w 196"/>
                <a:gd name="T43" fmla="*/ 101 h 113"/>
                <a:gd name="T44" fmla="*/ 53 w 196"/>
                <a:gd name="T45" fmla="*/ 92 h 113"/>
                <a:gd name="T46" fmla="*/ 32 w 196"/>
                <a:gd name="T47" fmla="*/ 84 h 113"/>
                <a:gd name="T48" fmla="*/ 18 w 196"/>
                <a:gd name="T49" fmla="*/ 70 h 113"/>
                <a:gd name="T50" fmla="*/ 3 w 196"/>
                <a:gd name="T51" fmla="*/ 60 h 113"/>
                <a:gd name="T52" fmla="*/ 0 w 196"/>
                <a:gd name="T53" fmla="*/ 52 h 113"/>
                <a:gd name="T54" fmla="*/ 3 w 196"/>
                <a:gd name="T55" fmla="*/ 46 h 113"/>
                <a:gd name="T56" fmla="*/ 11 w 196"/>
                <a:gd name="T57" fmla="*/ 41 h 113"/>
                <a:gd name="T58" fmla="*/ 24 w 196"/>
                <a:gd name="T59" fmla="*/ 35 h 113"/>
                <a:gd name="T60" fmla="*/ 40 w 196"/>
                <a:gd name="T61" fmla="*/ 32 h 113"/>
                <a:gd name="T62" fmla="*/ 59 w 196"/>
                <a:gd name="T63" fmla="*/ 28 h 113"/>
                <a:gd name="T64" fmla="*/ 73 w 196"/>
                <a:gd name="T65" fmla="*/ 25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6" h="113">
                  <a:moveTo>
                    <a:pt x="73" y="25"/>
                  </a:moveTo>
                  <a:lnTo>
                    <a:pt x="88" y="17"/>
                  </a:lnTo>
                  <a:lnTo>
                    <a:pt x="96" y="11"/>
                  </a:lnTo>
                  <a:lnTo>
                    <a:pt x="102" y="6"/>
                  </a:lnTo>
                  <a:lnTo>
                    <a:pt x="110" y="3"/>
                  </a:lnTo>
                  <a:lnTo>
                    <a:pt x="116" y="0"/>
                  </a:lnTo>
                  <a:lnTo>
                    <a:pt x="126" y="0"/>
                  </a:lnTo>
                  <a:lnTo>
                    <a:pt x="134" y="6"/>
                  </a:lnTo>
                  <a:lnTo>
                    <a:pt x="148" y="14"/>
                  </a:lnTo>
                  <a:lnTo>
                    <a:pt x="164" y="25"/>
                  </a:lnTo>
                  <a:lnTo>
                    <a:pt x="175" y="41"/>
                  </a:lnTo>
                  <a:lnTo>
                    <a:pt x="183" y="55"/>
                  </a:lnTo>
                  <a:lnTo>
                    <a:pt x="193" y="70"/>
                  </a:lnTo>
                  <a:lnTo>
                    <a:pt x="196" y="81"/>
                  </a:lnTo>
                  <a:lnTo>
                    <a:pt x="196" y="90"/>
                  </a:lnTo>
                  <a:lnTo>
                    <a:pt x="190" y="98"/>
                  </a:lnTo>
                  <a:lnTo>
                    <a:pt x="178" y="105"/>
                  </a:lnTo>
                  <a:lnTo>
                    <a:pt x="158" y="111"/>
                  </a:lnTo>
                  <a:lnTo>
                    <a:pt x="137" y="113"/>
                  </a:lnTo>
                  <a:lnTo>
                    <a:pt x="116" y="111"/>
                  </a:lnTo>
                  <a:lnTo>
                    <a:pt x="94" y="108"/>
                  </a:lnTo>
                  <a:lnTo>
                    <a:pt x="73" y="101"/>
                  </a:lnTo>
                  <a:lnTo>
                    <a:pt x="53" y="92"/>
                  </a:lnTo>
                  <a:lnTo>
                    <a:pt x="32" y="84"/>
                  </a:lnTo>
                  <a:lnTo>
                    <a:pt x="18" y="70"/>
                  </a:lnTo>
                  <a:lnTo>
                    <a:pt x="3" y="60"/>
                  </a:lnTo>
                  <a:lnTo>
                    <a:pt x="0" y="52"/>
                  </a:lnTo>
                  <a:lnTo>
                    <a:pt x="3" y="46"/>
                  </a:lnTo>
                  <a:lnTo>
                    <a:pt x="11" y="41"/>
                  </a:lnTo>
                  <a:lnTo>
                    <a:pt x="24" y="35"/>
                  </a:lnTo>
                  <a:lnTo>
                    <a:pt x="40" y="32"/>
                  </a:lnTo>
                  <a:lnTo>
                    <a:pt x="59" y="28"/>
                  </a:lnTo>
                  <a:lnTo>
                    <a:pt x="73" y="25"/>
                  </a:lnTo>
                  <a:close/>
                </a:path>
              </a:pathLst>
            </a:custGeom>
            <a:solidFill>
              <a:srgbClr val="6BC4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257"/>
            <p:cNvSpPr>
              <a:spLocks/>
            </p:cNvSpPr>
            <p:nvPr/>
          </p:nvSpPr>
          <p:spPr bwMode="auto">
            <a:xfrm>
              <a:off x="4708" y="1944"/>
              <a:ext cx="59" cy="32"/>
            </a:xfrm>
            <a:custGeom>
              <a:avLst/>
              <a:gdLst>
                <a:gd name="T0" fmla="*/ 82 w 176"/>
                <a:gd name="T1" fmla="*/ 30 h 97"/>
                <a:gd name="T2" fmla="*/ 94 w 176"/>
                <a:gd name="T3" fmla="*/ 24 h 97"/>
                <a:gd name="T4" fmla="*/ 99 w 176"/>
                <a:gd name="T5" fmla="*/ 17 h 97"/>
                <a:gd name="T6" fmla="*/ 102 w 176"/>
                <a:gd name="T7" fmla="*/ 12 h 97"/>
                <a:gd name="T8" fmla="*/ 106 w 176"/>
                <a:gd name="T9" fmla="*/ 3 h 97"/>
                <a:gd name="T10" fmla="*/ 109 w 176"/>
                <a:gd name="T11" fmla="*/ 0 h 97"/>
                <a:gd name="T12" fmla="*/ 115 w 176"/>
                <a:gd name="T13" fmla="*/ 0 h 97"/>
                <a:gd name="T14" fmla="*/ 120 w 176"/>
                <a:gd name="T15" fmla="*/ 3 h 97"/>
                <a:gd name="T16" fmla="*/ 134 w 176"/>
                <a:gd name="T17" fmla="*/ 12 h 97"/>
                <a:gd name="T18" fmla="*/ 147 w 176"/>
                <a:gd name="T19" fmla="*/ 20 h 97"/>
                <a:gd name="T20" fmla="*/ 158 w 176"/>
                <a:gd name="T21" fmla="*/ 33 h 97"/>
                <a:gd name="T22" fmla="*/ 167 w 176"/>
                <a:gd name="T23" fmla="*/ 44 h 97"/>
                <a:gd name="T24" fmla="*/ 174 w 176"/>
                <a:gd name="T25" fmla="*/ 55 h 97"/>
                <a:gd name="T26" fmla="*/ 176 w 176"/>
                <a:gd name="T27" fmla="*/ 68 h 97"/>
                <a:gd name="T28" fmla="*/ 176 w 176"/>
                <a:gd name="T29" fmla="*/ 79 h 97"/>
                <a:gd name="T30" fmla="*/ 169 w 176"/>
                <a:gd name="T31" fmla="*/ 84 h 97"/>
                <a:gd name="T32" fmla="*/ 158 w 176"/>
                <a:gd name="T33" fmla="*/ 90 h 97"/>
                <a:gd name="T34" fmla="*/ 141 w 176"/>
                <a:gd name="T35" fmla="*/ 93 h 97"/>
                <a:gd name="T36" fmla="*/ 123 w 176"/>
                <a:gd name="T37" fmla="*/ 97 h 97"/>
                <a:gd name="T38" fmla="*/ 106 w 176"/>
                <a:gd name="T39" fmla="*/ 97 h 97"/>
                <a:gd name="T40" fmla="*/ 85 w 176"/>
                <a:gd name="T41" fmla="*/ 93 h 97"/>
                <a:gd name="T42" fmla="*/ 61 w 176"/>
                <a:gd name="T43" fmla="*/ 87 h 97"/>
                <a:gd name="T44" fmla="*/ 45 w 176"/>
                <a:gd name="T45" fmla="*/ 82 h 97"/>
                <a:gd name="T46" fmla="*/ 24 w 176"/>
                <a:gd name="T47" fmla="*/ 73 h 97"/>
                <a:gd name="T48" fmla="*/ 10 w 176"/>
                <a:gd name="T49" fmla="*/ 62 h 97"/>
                <a:gd name="T50" fmla="*/ 0 w 176"/>
                <a:gd name="T51" fmla="*/ 52 h 97"/>
                <a:gd name="T52" fmla="*/ 0 w 176"/>
                <a:gd name="T53" fmla="*/ 47 h 97"/>
                <a:gd name="T54" fmla="*/ 7 w 176"/>
                <a:gd name="T55" fmla="*/ 44 h 97"/>
                <a:gd name="T56" fmla="*/ 18 w 176"/>
                <a:gd name="T57" fmla="*/ 38 h 97"/>
                <a:gd name="T58" fmla="*/ 35 w 176"/>
                <a:gd name="T59" fmla="*/ 38 h 97"/>
                <a:gd name="T60" fmla="*/ 50 w 176"/>
                <a:gd name="T61" fmla="*/ 35 h 97"/>
                <a:gd name="T62" fmla="*/ 67 w 176"/>
                <a:gd name="T63" fmla="*/ 33 h 97"/>
                <a:gd name="T64" fmla="*/ 82 w 176"/>
                <a:gd name="T65" fmla="*/ 3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6" h="97">
                  <a:moveTo>
                    <a:pt x="82" y="30"/>
                  </a:moveTo>
                  <a:lnTo>
                    <a:pt x="94" y="24"/>
                  </a:lnTo>
                  <a:lnTo>
                    <a:pt x="99" y="17"/>
                  </a:lnTo>
                  <a:lnTo>
                    <a:pt x="102" y="12"/>
                  </a:lnTo>
                  <a:lnTo>
                    <a:pt x="106" y="3"/>
                  </a:lnTo>
                  <a:lnTo>
                    <a:pt x="109" y="0"/>
                  </a:lnTo>
                  <a:lnTo>
                    <a:pt x="115" y="0"/>
                  </a:lnTo>
                  <a:lnTo>
                    <a:pt x="120" y="3"/>
                  </a:lnTo>
                  <a:lnTo>
                    <a:pt x="134" y="12"/>
                  </a:lnTo>
                  <a:lnTo>
                    <a:pt x="147" y="20"/>
                  </a:lnTo>
                  <a:lnTo>
                    <a:pt x="158" y="33"/>
                  </a:lnTo>
                  <a:lnTo>
                    <a:pt x="167" y="44"/>
                  </a:lnTo>
                  <a:lnTo>
                    <a:pt x="174" y="55"/>
                  </a:lnTo>
                  <a:lnTo>
                    <a:pt x="176" y="68"/>
                  </a:lnTo>
                  <a:lnTo>
                    <a:pt x="176" y="79"/>
                  </a:lnTo>
                  <a:lnTo>
                    <a:pt x="169" y="84"/>
                  </a:lnTo>
                  <a:lnTo>
                    <a:pt x="158" y="90"/>
                  </a:lnTo>
                  <a:lnTo>
                    <a:pt x="141" y="93"/>
                  </a:lnTo>
                  <a:lnTo>
                    <a:pt x="123" y="97"/>
                  </a:lnTo>
                  <a:lnTo>
                    <a:pt x="106" y="97"/>
                  </a:lnTo>
                  <a:lnTo>
                    <a:pt x="85" y="93"/>
                  </a:lnTo>
                  <a:lnTo>
                    <a:pt x="61" y="87"/>
                  </a:lnTo>
                  <a:lnTo>
                    <a:pt x="45" y="82"/>
                  </a:lnTo>
                  <a:lnTo>
                    <a:pt x="24" y="73"/>
                  </a:lnTo>
                  <a:lnTo>
                    <a:pt x="10" y="62"/>
                  </a:lnTo>
                  <a:lnTo>
                    <a:pt x="0" y="52"/>
                  </a:lnTo>
                  <a:lnTo>
                    <a:pt x="0" y="47"/>
                  </a:lnTo>
                  <a:lnTo>
                    <a:pt x="7" y="44"/>
                  </a:lnTo>
                  <a:lnTo>
                    <a:pt x="18" y="38"/>
                  </a:lnTo>
                  <a:lnTo>
                    <a:pt x="35" y="38"/>
                  </a:lnTo>
                  <a:lnTo>
                    <a:pt x="50" y="35"/>
                  </a:lnTo>
                  <a:lnTo>
                    <a:pt x="67" y="33"/>
                  </a:lnTo>
                  <a:lnTo>
                    <a:pt x="82" y="30"/>
                  </a:lnTo>
                  <a:close/>
                </a:path>
              </a:pathLst>
            </a:custGeom>
            <a:solidFill>
              <a:srgbClr val="9BE0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258"/>
            <p:cNvSpPr>
              <a:spLocks/>
            </p:cNvSpPr>
            <p:nvPr/>
          </p:nvSpPr>
          <p:spPr bwMode="auto">
            <a:xfrm>
              <a:off x="4712" y="1947"/>
              <a:ext cx="53" cy="25"/>
            </a:xfrm>
            <a:custGeom>
              <a:avLst/>
              <a:gdLst>
                <a:gd name="T0" fmla="*/ 87 w 157"/>
                <a:gd name="T1" fmla="*/ 35 h 75"/>
                <a:gd name="T2" fmla="*/ 97 w 157"/>
                <a:gd name="T3" fmla="*/ 32 h 75"/>
                <a:gd name="T4" fmla="*/ 103 w 157"/>
                <a:gd name="T5" fmla="*/ 24 h 75"/>
                <a:gd name="T6" fmla="*/ 105 w 157"/>
                <a:gd name="T7" fmla="*/ 18 h 75"/>
                <a:gd name="T8" fmla="*/ 105 w 157"/>
                <a:gd name="T9" fmla="*/ 8 h 75"/>
                <a:gd name="T10" fmla="*/ 105 w 157"/>
                <a:gd name="T11" fmla="*/ 3 h 75"/>
                <a:gd name="T12" fmla="*/ 105 w 157"/>
                <a:gd name="T13" fmla="*/ 0 h 75"/>
                <a:gd name="T14" fmla="*/ 111 w 157"/>
                <a:gd name="T15" fmla="*/ 3 h 75"/>
                <a:gd name="T16" fmla="*/ 122 w 157"/>
                <a:gd name="T17" fmla="*/ 8 h 75"/>
                <a:gd name="T18" fmla="*/ 132 w 157"/>
                <a:gd name="T19" fmla="*/ 15 h 75"/>
                <a:gd name="T20" fmla="*/ 141 w 157"/>
                <a:gd name="T21" fmla="*/ 24 h 75"/>
                <a:gd name="T22" fmla="*/ 149 w 157"/>
                <a:gd name="T23" fmla="*/ 35 h 75"/>
                <a:gd name="T24" fmla="*/ 155 w 157"/>
                <a:gd name="T25" fmla="*/ 43 h 75"/>
                <a:gd name="T26" fmla="*/ 157 w 157"/>
                <a:gd name="T27" fmla="*/ 53 h 75"/>
                <a:gd name="T28" fmla="*/ 157 w 157"/>
                <a:gd name="T29" fmla="*/ 61 h 75"/>
                <a:gd name="T30" fmla="*/ 152 w 157"/>
                <a:gd name="T31" fmla="*/ 67 h 75"/>
                <a:gd name="T32" fmla="*/ 146 w 157"/>
                <a:gd name="T33" fmla="*/ 70 h 75"/>
                <a:gd name="T34" fmla="*/ 132 w 157"/>
                <a:gd name="T35" fmla="*/ 75 h 75"/>
                <a:gd name="T36" fmla="*/ 114 w 157"/>
                <a:gd name="T37" fmla="*/ 75 h 75"/>
                <a:gd name="T38" fmla="*/ 97 w 157"/>
                <a:gd name="T39" fmla="*/ 75 h 75"/>
                <a:gd name="T40" fmla="*/ 76 w 157"/>
                <a:gd name="T41" fmla="*/ 75 h 75"/>
                <a:gd name="T42" fmla="*/ 55 w 157"/>
                <a:gd name="T43" fmla="*/ 73 h 75"/>
                <a:gd name="T44" fmla="*/ 38 w 157"/>
                <a:gd name="T45" fmla="*/ 67 h 75"/>
                <a:gd name="T46" fmla="*/ 20 w 157"/>
                <a:gd name="T47" fmla="*/ 61 h 75"/>
                <a:gd name="T48" fmla="*/ 6 w 157"/>
                <a:gd name="T49" fmla="*/ 53 h 75"/>
                <a:gd name="T50" fmla="*/ 0 w 157"/>
                <a:gd name="T51" fmla="*/ 46 h 75"/>
                <a:gd name="T52" fmla="*/ 0 w 157"/>
                <a:gd name="T53" fmla="*/ 43 h 75"/>
                <a:gd name="T54" fmla="*/ 9 w 157"/>
                <a:gd name="T55" fmla="*/ 40 h 75"/>
                <a:gd name="T56" fmla="*/ 23 w 157"/>
                <a:gd name="T57" fmla="*/ 38 h 75"/>
                <a:gd name="T58" fmla="*/ 41 w 157"/>
                <a:gd name="T59" fmla="*/ 38 h 75"/>
                <a:gd name="T60" fmla="*/ 59 w 157"/>
                <a:gd name="T61" fmla="*/ 38 h 75"/>
                <a:gd name="T62" fmla="*/ 73 w 157"/>
                <a:gd name="T63" fmla="*/ 38 h 75"/>
                <a:gd name="T64" fmla="*/ 87 w 157"/>
                <a:gd name="T65" fmla="*/ 35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7" h="75">
                  <a:moveTo>
                    <a:pt x="87" y="35"/>
                  </a:moveTo>
                  <a:lnTo>
                    <a:pt x="97" y="32"/>
                  </a:lnTo>
                  <a:lnTo>
                    <a:pt x="103" y="24"/>
                  </a:lnTo>
                  <a:lnTo>
                    <a:pt x="105" y="18"/>
                  </a:lnTo>
                  <a:lnTo>
                    <a:pt x="105" y="8"/>
                  </a:lnTo>
                  <a:lnTo>
                    <a:pt x="105" y="3"/>
                  </a:lnTo>
                  <a:lnTo>
                    <a:pt x="105" y="0"/>
                  </a:lnTo>
                  <a:lnTo>
                    <a:pt x="111" y="3"/>
                  </a:lnTo>
                  <a:lnTo>
                    <a:pt x="122" y="8"/>
                  </a:lnTo>
                  <a:lnTo>
                    <a:pt x="132" y="15"/>
                  </a:lnTo>
                  <a:lnTo>
                    <a:pt x="141" y="24"/>
                  </a:lnTo>
                  <a:lnTo>
                    <a:pt x="149" y="35"/>
                  </a:lnTo>
                  <a:lnTo>
                    <a:pt x="155" y="43"/>
                  </a:lnTo>
                  <a:lnTo>
                    <a:pt x="157" y="53"/>
                  </a:lnTo>
                  <a:lnTo>
                    <a:pt x="157" y="61"/>
                  </a:lnTo>
                  <a:lnTo>
                    <a:pt x="152" y="67"/>
                  </a:lnTo>
                  <a:lnTo>
                    <a:pt x="146" y="70"/>
                  </a:lnTo>
                  <a:lnTo>
                    <a:pt x="132" y="75"/>
                  </a:lnTo>
                  <a:lnTo>
                    <a:pt x="114" y="75"/>
                  </a:lnTo>
                  <a:lnTo>
                    <a:pt x="97" y="75"/>
                  </a:lnTo>
                  <a:lnTo>
                    <a:pt x="76" y="75"/>
                  </a:lnTo>
                  <a:lnTo>
                    <a:pt x="55" y="73"/>
                  </a:lnTo>
                  <a:lnTo>
                    <a:pt x="38" y="67"/>
                  </a:lnTo>
                  <a:lnTo>
                    <a:pt x="20" y="61"/>
                  </a:lnTo>
                  <a:lnTo>
                    <a:pt x="6" y="53"/>
                  </a:lnTo>
                  <a:lnTo>
                    <a:pt x="0" y="46"/>
                  </a:lnTo>
                  <a:lnTo>
                    <a:pt x="0" y="43"/>
                  </a:lnTo>
                  <a:lnTo>
                    <a:pt x="9" y="40"/>
                  </a:lnTo>
                  <a:lnTo>
                    <a:pt x="23" y="38"/>
                  </a:lnTo>
                  <a:lnTo>
                    <a:pt x="41" y="38"/>
                  </a:lnTo>
                  <a:lnTo>
                    <a:pt x="59" y="38"/>
                  </a:lnTo>
                  <a:lnTo>
                    <a:pt x="73" y="38"/>
                  </a:lnTo>
                  <a:lnTo>
                    <a:pt x="87" y="35"/>
                  </a:lnTo>
                  <a:close/>
                </a:path>
              </a:pathLst>
            </a:custGeom>
            <a:solidFill>
              <a:srgbClr val="CFFFC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259"/>
            <p:cNvSpPr>
              <a:spLocks/>
            </p:cNvSpPr>
            <p:nvPr/>
          </p:nvSpPr>
          <p:spPr bwMode="auto">
            <a:xfrm>
              <a:off x="4712" y="1928"/>
              <a:ext cx="30" cy="17"/>
            </a:xfrm>
            <a:custGeom>
              <a:avLst/>
              <a:gdLst>
                <a:gd name="T0" fmla="*/ 52 w 90"/>
                <a:gd name="T1" fmla="*/ 35 h 49"/>
                <a:gd name="T2" fmla="*/ 62 w 90"/>
                <a:gd name="T3" fmla="*/ 35 h 49"/>
                <a:gd name="T4" fmla="*/ 70 w 90"/>
                <a:gd name="T5" fmla="*/ 38 h 49"/>
                <a:gd name="T6" fmla="*/ 76 w 90"/>
                <a:gd name="T7" fmla="*/ 41 h 49"/>
                <a:gd name="T8" fmla="*/ 82 w 90"/>
                <a:gd name="T9" fmla="*/ 44 h 49"/>
                <a:gd name="T10" fmla="*/ 87 w 90"/>
                <a:gd name="T11" fmla="*/ 46 h 49"/>
                <a:gd name="T12" fmla="*/ 90 w 90"/>
                <a:gd name="T13" fmla="*/ 49 h 49"/>
                <a:gd name="T14" fmla="*/ 87 w 90"/>
                <a:gd name="T15" fmla="*/ 46 h 49"/>
                <a:gd name="T16" fmla="*/ 84 w 90"/>
                <a:gd name="T17" fmla="*/ 38 h 49"/>
                <a:gd name="T18" fmla="*/ 79 w 90"/>
                <a:gd name="T19" fmla="*/ 31 h 49"/>
                <a:gd name="T20" fmla="*/ 73 w 90"/>
                <a:gd name="T21" fmla="*/ 25 h 49"/>
                <a:gd name="T22" fmla="*/ 68 w 90"/>
                <a:gd name="T23" fmla="*/ 20 h 49"/>
                <a:gd name="T24" fmla="*/ 62 w 90"/>
                <a:gd name="T25" fmla="*/ 14 h 49"/>
                <a:gd name="T26" fmla="*/ 52 w 90"/>
                <a:gd name="T27" fmla="*/ 9 h 49"/>
                <a:gd name="T28" fmla="*/ 44 w 90"/>
                <a:gd name="T29" fmla="*/ 3 h 49"/>
                <a:gd name="T30" fmla="*/ 35 w 90"/>
                <a:gd name="T31" fmla="*/ 0 h 49"/>
                <a:gd name="T32" fmla="*/ 30 w 90"/>
                <a:gd name="T33" fmla="*/ 0 h 49"/>
                <a:gd name="T34" fmla="*/ 23 w 90"/>
                <a:gd name="T35" fmla="*/ 3 h 49"/>
                <a:gd name="T36" fmla="*/ 14 w 90"/>
                <a:gd name="T37" fmla="*/ 6 h 49"/>
                <a:gd name="T38" fmla="*/ 9 w 90"/>
                <a:gd name="T39" fmla="*/ 11 h 49"/>
                <a:gd name="T40" fmla="*/ 6 w 90"/>
                <a:gd name="T41" fmla="*/ 17 h 49"/>
                <a:gd name="T42" fmla="*/ 3 w 90"/>
                <a:gd name="T43" fmla="*/ 23 h 49"/>
                <a:gd name="T44" fmla="*/ 0 w 90"/>
                <a:gd name="T45" fmla="*/ 28 h 49"/>
                <a:gd name="T46" fmla="*/ 3 w 90"/>
                <a:gd name="T47" fmla="*/ 35 h 49"/>
                <a:gd name="T48" fmla="*/ 3 w 90"/>
                <a:gd name="T49" fmla="*/ 41 h 49"/>
                <a:gd name="T50" fmla="*/ 9 w 90"/>
                <a:gd name="T51" fmla="*/ 41 h 49"/>
                <a:gd name="T52" fmla="*/ 14 w 90"/>
                <a:gd name="T53" fmla="*/ 41 h 49"/>
                <a:gd name="T54" fmla="*/ 20 w 90"/>
                <a:gd name="T55" fmla="*/ 38 h 49"/>
                <a:gd name="T56" fmla="*/ 27 w 90"/>
                <a:gd name="T57" fmla="*/ 38 h 49"/>
                <a:gd name="T58" fmla="*/ 35 w 90"/>
                <a:gd name="T59" fmla="*/ 35 h 49"/>
                <a:gd name="T60" fmla="*/ 44 w 90"/>
                <a:gd name="T61" fmla="*/ 35 h 49"/>
                <a:gd name="T62" fmla="*/ 52 w 90"/>
                <a:gd name="T63" fmla="*/ 3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0" h="49">
                  <a:moveTo>
                    <a:pt x="52" y="35"/>
                  </a:moveTo>
                  <a:lnTo>
                    <a:pt x="62" y="35"/>
                  </a:lnTo>
                  <a:lnTo>
                    <a:pt x="70" y="38"/>
                  </a:lnTo>
                  <a:lnTo>
                    <a:pt x="76" y="41"/>
                  </a:lnTo>
                  <a:lnTo>
                    <a:pt x="82" y="44"/>
                  </a:lnTo>
                  <a:lnTo>
                    <a:pt x="87" y="46"/>
                  </a:lnTo>
                  <a:lnTo>
                    <a:pt x="90" y="49"/>
                  </a:lnTo>
                  <a:lnTo>
                    <a:pt x="87" y="46"/>
                  </a:lnTo>
                  <a:lnTo>
                    <a:pt x="84" y="38"/>
                  </a:lnTo>
                  <a:lnTo>
                    <a:pt x="79" y="31"/>
                  </a:lnTo>
                  <a:lnTo>
                    <a:pt x="73" y="25"/>
                  </a:lnTo>
                  <a:lnTo>
                    <a:pt x="68" y="20"/>
                  </a:lnTo>
                  <a:lnTo>
                    <a:pt x="62" y="14"/>
                  </a:lnTo>
                  <a:lnTo>
                    <a:pt x="52" y="9"/>
                  </a:lnTo>
                  <a:lnTo>
                    <a:pt x="44" y="3"/>
                  </a:lnTo>
                  <a:lnTo>
                    <a:pt x="35" y="0"/>
                  </a:lnTo>
                  <a:lnTo>
                    <a:pt x="30" y="0"/>
                  </a:lnTo>
                  <a:lnTo>
                    <a:pt x="23" y="3"/>
                  </a:lnTo>
                  <a:lnTo>
                    <a:pt x="14" y="6"/>
                  </a:lnTo>
                  <a:lnTo>
                    <a:pt x="9" y="11"/>
                  </a:lnTo>
                  <a:lnTo>
                    <a:pt x="6" y="17"/>
                  </a:lnTo>
                  <a:lnTo>
                    <a:pt x="3" y="23"/>
                  </a:lnTo>
                  <a:lnTo>
                    <a:pt x="0" y="28"/>
                  </a:lnTo>
                  <a:lnTo>
                    <a:pt x="3" y="35"/>
                  </a:lnTo>
                  <a:lnTo>
                    <a:pt x="3" y="41"/>
                  </a:lnTo>
                  <a:lnTo>
                    <a:pt x="9" y="41"/>
                  </a:lnTo>
                  <a:lnTo>
                    <a:pt x="14" y="41"/>
                  </a:lnTo>
                  <a:lnTo>
                    <a:pt x="20" y="38"/>
                  </a:lnTo>
                  <a:lnTo>
                    <a:pt x="27" y="38"/>
                  </a:lnTo>
                  <a:lnTo>
                    <a:pt x="35" y="35"/>
                  </a:lnTo>
                  <a:lnTo>
                    <a:pt x="44" y="35"/>
                  </a:lnTo>
                  <a:lnTo>
                    <a:pt x="52" y="35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260"/>
            <p:cNvSpPr>
              <a:spLocks/>
            </p:cNvSpPr>
            <p:nvPr/>
          </p:nvSpPr>
          <p:spPr bwMode="auto">
            <a:xfrm>
              <a:off x="4720" y="1944"/>
              <a:ext cx="20" cy="5"/>
            </a:xfrm>
            <a:custGeom>
              <a:avLst/>
              <a:gdLst>
                <a:gd name="T0" fmla="*/ 36 w 59"/>
                <a:gd name="T1" fmla="*/ 12 h 17"/>
                <a:gd name="T2" fmla="*/ 42 w 59"/>
                <a:gd name="T3" fmla="*/ 12 h 17"/>
                <a:gd name="T4" fmla="*/ 45 w 59"/>
                <a:gd name="T5" fmla="*/ 12 h 17"/>
                <a:gd name="T6" fmla="*/ 50 w 59"/>
                <a:gd name="T7" fmla="*/ 14 h 17"/>
                <a:gd name="T8" fmla="*/ 53 w 59"/>
                <a:gd name="T9" fmla="*/ 14 h 17"/>
                <a:gd name="T10" fmla="*/ 56 w 59"/>
                <a:gd name="T11" fmla="*/ 17 h 17"/>
                <a:gd name="T12" fmla="*/ 59 w 59"/>
                <a:gd name="T13" fmla="*/ 17 h 17"/>
                <a:gd name="T14" fmla="*/ 56 w 59"/>
                <a:gd name="T15" fmla="*/ 14 h 17"/>
                <a:gd name="T16" fmla="*/ 53 w 59"/>
                <a:gd name="T17" fmla="*/ 12 h 17"/>
                <a:gd name="T18" fmla="*/ 47 w 59"/>
                <a:gd name="T19" fmla="*/ 9 h 17"/>
                <a:gd name="T20" fmla="*/ 45 w 59"/>
                <a:gd name="T21" fmla="*/ 6 h 17"/>
                <a:gd name="T22" fmla="*/ 39 w 59"/>
                <a:gd name="T23" fmla="*/ 3 h 17"/>
                <a:gd name="T24" fmla="*/ 32 w 59"/>
                <a:gd name="T25" fmla="*/ 0 h 17"/>
                <a:gd name="T26" fmla="*/ 29 w 59"/>
                <a:gd name="T27" fmla="*/ 0 h 17"/>
                <a:gd name="T28" fmla="*/ 24 w 59"/>
                <a:gd name="T29" fmla="*/ 0 h 17"/>
                <a:gd name="T30" fmla="*/ 18 w 59"/>
                <a:gd name="T31" fmla="*/ 0 h 17"/>
                <a:gd name="T32" fmla="*/ 12 w 59"/>
                <a:gd name="T33" fmla="*/ 0 h 17"/>
                <a:gd name="T34" fmla="*/ 7 w 59"/>
                <a:gd name="T35" fmla="*/ 3 h 17"/>
                <a:gd name="T36" fmla="*/ 4 w 59"/>
                <a:gd name="T37" fmla="*/ 3 h 17"/>
                <a:gd name="T38" fmla="*/ 0 w 59"/>
                <a:gd name="T39" fmla="*/ 6 h 17"/>
                <a:gd name="T40" fmla="*/ 0 w 59"/>
                <a:gd name="T41" fmla="*/ 9 h 17"/>
                <a:gd name="T42" fmla="*/ 0 w 59"/>
                <a:gd name="T43" fmla="*/ 12 h 17"/>
                <a:gd name="T44" fmla="*/ 4 w 59"/>
                <a:gd name="T45" fmla="*/ 12 h 17"/>
                <a:gd name="T46" fmla="*/ 4 w 59"/>
                <a:gd name="T47" fmla="*/ 14 h 17"/>
                <a:gd name="T48" fmla="*/ 7 w 59"/>
                <a:gd name="T49" fmla="*/ 14 h 17"/>
                <a:gd name="T50" fmla="*/ 12 w 59"/>
                <a:gd name="T51" fmla="*/ 14 h 17"/>
                <a:gd name="T52" fmla="*/ 18 w 59"/>
                <a:gd name="T53" fmla="*/ 12 h 17"/>
                <a:gd name="T54" fmla="*/ 24 w 59"/>
                <a:gd name="T55" fmla="*/ 12 h 17"/>
                <a:gd name="T56" fmla="*/ 29 w 59"/>
                <a:gd name="T57" fmla="*/ 12 h 17"/>
                <a:gd name="T58" fmla="*/ 36 w 59"/>
                <a:gd name="T59" fmla="*/ 12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9" h="17">
                  <a:moveTo>
                    <a:pt x="36" y="12"/>
                  </a:moveTo>
                  <a:lnTo>
                    <a:pt x="42" y="12"/>
                  </a:lnTo>
                  <a:lnTo>
                    <a:pt x="45" y="12"/>
                  </a:lnTo>
                  <a:lnTo>
                    <a:pt x="50" y="14"/>
                  </a:lnTo>
                  <a:lnTo>
                    <a:pt x="53" y="14"/>
                  </a:lnTo>
                  <a:lnTo>
                    <a:pt x="56" y="17"/>
                  </a:lnTo>
                  <a:lnTo>
                    <a:pt x="59" y="17"/>
                  </a:lnTo>
                  <a:lnTo>
                    <a:pt x="56" y="14"/>
                  </a:lnTo>
                  <a:lnTo>
                    <a:pt x="53" y="12"/>
                  </a:lnTo>
                  <a:lnTo>
                    <a:pt x="47" y="9"/>
                  </a:lnTo>
                  <a:lnTo>
                    <a:pt x="45" y="6"/>
                  </a:lnTo>
                  <a:lnTo>
                    <a:pt x="39" y="3"/>
                  </a:lnTo>
                  <a:lnTo>
                    <a:pt x="32" y="0"/>
                  </a:lnTo>
                  <a:lnTo>
                    <a:pt x="29" y="0"/>
                  </a:lnTo>
                  <a:lnTo>
                    <a:pt x="24" y="0"/>
                  </a:lnTo>
                  <a:lnTo>
                    <a:pt x="18" y="0"/>
                  </a:lnTo>
                  <a:lnTo>
                    <a:pt x="12" y="0"/>
                  </a:lnTo>
                  <a:lnTo>
                    <a:pt x="7" y="3"/>
                  </a:lnTo>
                  <a:lnTo>
                    <a:pt x="4" y="3"/>
                  </a:lnTo>
                  <a:lnTo>
                    <a:pt x="0" y="6"/>
                  </a:lnTo>
                  <a:lnTo>
                    <a:pt x="0" y="9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" y="14"/>
                  </a:lnTo>
                  <a:lnTo>
                    <a:pt x="7" y="14"/>
                  </a:lnTo>
                  <a:lnTo>
                    <a:pt x="12" y="14"/>
                  </a:lnTo>
                  <a:lnTo>
                    <a:pt x="18" y="12"/>
                  </a:lnTo>
                  <a:lnTo>
                    <a:pt x="24" y="12"/>
                  </a:lnTo>
                  <a:lnTo>
                    <a:pt x="29" y="12"/>
                  </a:lnTo>
                  <a:lnTo>
                    <a:pt x="36" y="12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261"/>
            <p:cNvSpPr>
              <a:spLocks/>
            </p:cNvSpPr>
            <p:nvPr/>
          </p:nvSpPr>
          <p:spPr bwMode="auto">
            <a:xfrm>
              <a:off x="4070" y="3012"/>
              <a:ext cx="82" cy="73"/>
            </a:xfrm>
            <a:custGeom>
              <a:avLst/>
              <a:gdLst>
                <a:gd name="T0" fmla="*/ 245 w 245"/>
                <a:gd name="T1" fmla="*/ 16 h 218"/>
                <a:gd name="T2" fmla="*/ 245 w 245"/>
                <a:gd name="T3" fmla="*/ 11 h 218"/>
                <a:gd name="T4" fmla="*/ 237 w 245"/>
                <a:gd name="T5" fmla="*/ 5 h 218"/>
                <a:gd name="T6" fmla="*/ 226 w 245"/>
                <a:gd name="T7" fmla="*/ 2 h 218"/>
                <a:gd name="T8" fmla="*/ 208 w 245"/>
                <a:gd name="T9" fmla="*/ 0 h 218"/>
                <a:gd name="T10" fmla="*/ 188 w 245"/>
                <a:gd name="T11" fmla="*/ 0 h 218"/>
                <a:gd name="T12" fmla="*/ 167 w 245"/>
                <a:gd name="T13" fmla="*/ 2 h 218"/>
                <a:gd name="T14" fmla="*/ 140 w 245"/>
                <a:gd name="T15" fmla="*/ 11 h 218"/>
                <a:gd name="T16" fmla="*/ 118 w 245"/>
                <a:gd name="T17" fmla="*/ 16 h 218"/>
                <a:gd name="T18" fmla="*/ 91 w 245"/>
                <a:gd name="T19" fmla="*/ 32 h 218"/>
                <a:gd name="T20" fmla="*/ 67 w 245"/>
                <a:gd name="T21" fmla="*/ 51 h 218"/>
                <a:gd name="T22" fmla="*/ 44 w 245"/>
                <a:gd name="T23" fmla="*/ 72 h 218"/>
                <a:gd name="T24" fmla="*/ 24 w 245"/>
                <a:gd name="T25" fmla="*/ 96 h 218"/>
                <a:gd name="T26" fmla="*/ 6 w 245"/>
                <a:gd name="T27" fmla="*/ 121 h 218"/>
                <a:gd name="T28" fmla="*/ 0 w 245"/>
                <a:gd name="T29" fmla="*/ 148 h 218"/>
                <a:gd name="T30" fmla="*/ 0 w 245"/>
                <a:gd name="T31" fmla="*/ 175 h 218"/>
                <a:gd name="T32" fmla="*/ 15 w 245"/>
                <a:gd name="T33" fmla="*/ 194 h 218"/>
                <a:gd name="T34" fmla="*/ 27 w 245"/>
                <a:gd name="T35" fmla="*/ 213 h 218"/>
                <a:gd name="T36" fmla="*/ 44 w 245"/>
                <a:gd name="T37" fmla="*/ 218 h 218"/>
                <a:gd name="T38" fmla="*/ 62 w 245"/>
                <a:gd name="T39" fmla="*/ 218 h 218"/>
                <a:gd name="T40" fmla="*/ 83 w 245"/>
                <a:gd name="T41" fmla="*/ 210 h 218"/>
                <a:gd name="T42" fmla="*/ 102 w 245"/>
                <a:gd name="T43" fmla="*/ 194 h 218"/>
                <a:gd name="T44" fmla="*/ 123 w 245"/>
                <a:gd name="T45" fmla="*/ 172 h 218"/>
                <a:gd name="T46" fmla="*/ 140 w 245"/>
                <a:gd name="T47" fmla="*/ 148 h 218"/>
                <a:gd name="T48" fmla="*/ 158 w 245"/>
                <a:gd name="T49" fmla="*/ 121 h 218"/>
                <a:gd name="T50" fmla="*/ 172 w 245"/>
                <a:gd name="T51" fmla="*/ 99 h 218"/>
                <a:gd name="T52" fmla="*/ 185 w 245"/>
                <a:gd name="T53" fmla="*/ 78 h 218"/>
                <a:gd name="T54" fmla="*/ 199 w 245"/>
                <a:gd name="T55" fmla="*/ 64 h 218"/>
                <a:gd name="T56" fmla="*/ 210 w 245"/>
                <a:gd name="T57" fmla="*/ 51 h 218"/>
                <a:gd name="T58" fmla="*/ 220 w 245"/>
                <a:gd name="T59" fmla="*/ 43 h 218"/>
                <a:gd name="T60" fmla="*/ 229 w 245"/>
                <a:gd name="T61" fmla="*/ 35 h 218"/>
                <a:gd name="T62" fmla="*/ 237 w 245"/>
                <a:gd name="T63" fmla="*/ 26 h 218"/>
                <a:gd name="T64" fmla="*/ 245 w 245"/>
                <a:gd name="T65" fmla="*/ 16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45" h="218">
                  <a:moveTo>
                    <a:pt x="245" y="16"/>
                  </a:moveTo>
                  <a:lnTo>
                    <a:pt x="245" y="11"/>
                  </a:lnTo>
                  <a:lnTo>
                    <a:pt x="237" y="5"/>
                  </a:lnTo>
                  <a:lnTo>
                    <a:pt x="226" y="2"/>
                  </a:lnTo>
                  <a:lnTo>
                    <a:pt x="208" y="0"/>
                  </a:lnTo>
                  <a:lnTo>
                    <a:pt x="188" y="0"/>
                  </a:lnTo>
                  <a:lnTo>
                    <a:pt x="167" y="2"/>
                  </a:lnTo>
                  <a:lnTo>
                    <a:pt x="140" y="11"/>
                  </a:lnTo>
                  <a:lnTo>
                    <a:pt x="118" y="16"/>
                  </a:lnTo>
                  <a:lnTo>
                    <a:pt x="91" y="32"/>
                  </a:lnTo>
                  <a:lnTo>
                    <a:pt x="67" y="51"/>
                  </a:lnTo>
                  <a:lnTo>
                    <a:pt x="44" y="72"/>
                  </a:lnTo>
                  <a:lnTo>
                    <a:pt x="24" y="96"/>
                  </a:lnTo>
                  <a:lnTo>
                    <a:pt x="6" y="121"/>
                  </a:lnTo>
                  <a:lnTo>
                    <a:pt x="0" y="148"/>
                  </a:lnTo>
                  <a:lnTo>
                    <a:pt x="0" y="175"/>
                  </a:lnTo>
                  <a:lnTo>
                    <a:pt x="15" y="194"/>
                  </a:lnTo>
                  <a:lnTo>
                    <a:pt x="27" y="213"/>
                  </a:lnTo>
                  <a:lnTo>
                    <a:pt x="44" y="218"/>
                  </a:lnTo>
                  <a:lnTo>
                    <a:pt x="62" y="218"/>
                  </a:lnTo>
                  <a:lnTo>
                    <a:pt x="83" y="210"/>
                  </a:lnTo>
                  <a:lnTo>
                    <a:pt x="102" y="194"/>
                  </a:lnTo>
                  <a:lnTo>
                    <a:pt x="123" y="172"/>
                  </a:lnTo>
                  <a:lnTo>
                    <a:pt x="140" y="148"/>
                  </a:lnTo>
                  <a:lnTo>
                    <a:pt x="158" y="121"/>
                  </a:lnTo>
                  <a:lnTo>
                    <a:pt x="172" y="99"/>
                  </a:lnTo>
                  <a:lnTo>
                    <a:pt x="185" y="78"/>
                  </a:lnTo>
                  <a:lnTo>
                    <a:pt x="199" y="64"/>
                  </a:lnTo>
                  <a:lnTo>
                    <a:pt x="210" y="51"/>
                  </a:lnTo>
                  <a:lnTo>
                    <a:pt x="220" y="43"/>
                  </a:lnTo>
                  <a:lnTo>
                    <a:pt x="229" y="35"/>
                  </a:lnTo>
                  <a:lnTo>
                    <a:pt x="237" y="26"/>
                  </a:lnTo>
                  <a:lnTo>
                    <a:pt x="245" y="16"/>
                  </a:lnTo>
                  <a:close/>
                </a:path>
              </a:pathLst>
            </a:custGeom>
            <a:solidFill>
              <a:srgbClr val="C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262"/>
            <p:cNvSpPr>
              <a:spLocks/>
            </p:cNvSpPr>
            <p:nvPr/>
          </p:nvSpPr>
          <p:spPr bwMode="auto">
            <a:xfrm>
              <a:off x="4071" y="3014"/>
              <a:ext cx="73" cy="67"/>
            </a:xfrm>
            <a:custGeom>
              <a:avLst/>
              <a:gdLst>
                <a:gd name="T0" fmla="*/ 220 w 220"/>
                <a:gd name="T1" fmla="*/ 24 h 202"/>
                <a:gd name="T2" fmla="*/ 220 w 220"/>
                <a:gd name="T3" fmla="*/ 14 h 202"/>
                <a:gd name="T4" fmla="*/ 214 w 220"/>
                <a:gd name="T5" fmla="*/ 9 h 202"/>
                <a:gd name="T6" fmla="*/ 202 w 220"/>
                <a:gd name="T7" fmla="*/ 3 h 202"/>
                <a:gd name="T8" fmla="*/ 191 w 220"/>
                <a:gd name="T9" fmla="*/ 0 h 202"/>
                <a:gd name="T10" fmla="*/ 172 w 220"/>
                <a:gd name="T11" fmla="*/ 0 h 202"/>
                <a:gd name="T12" fmla="*/ 155 w 220"/>
                <a:gd name="T13" fmla="*/ 3 h 202"/>
                <a:gd name="T14" fmla="*/ 134 w 220"/>
                <a:gd name="T15" fmla="*/ 6 h 202"/>
                <a:gd name="T16" fmla="*/ 115 w 220"/>
                <a:gd name="T17" fmla="*/ 11 h 202"/>
                <a:gd name="T18" fmla="*/ 91 w 220"/>
                <a:gd name="T19" fmla="*/ 27 h 202"/>
                <a:gd name="T20" fmla="*/ 67 w 220"/>
                <a:gd name="T21" fmla="*/ 44 h 202"/>
                <a:gd name="T22" fmla="*/ 45 w 220"/>
                <a:gd name="T23" fmla="*/ 65 h 202"/>
                <a:gd name="T24" fmla="*/ 24 w 220"/>
                <a:gd name="T25" fmla="*/ 88 h 202"/>
                <a:gd name="T26" fmla="*/ 10 w 220"/>
                <a:gd name="T27" fmla="*/ 111 h 202"/>
                <a:gd name="T28" fmla="*/ 0 w 220"/>
                <a:gd name="T29" fmla="*/ 138 h 202"/>
                <a:gd name="T30" fmla="*/ 0 w 220"/>
                <a:gd name="T31" fmla="*/ 161 h 202"/>
                <a:gd name="T32" fmla="*/ 12 w 220"/>
                <a:gd name="T33" fmla="*/ 178 h 202"/>
                <a:gd name="T34" fmla="*/ 24 w 220"/>
                <a:gd name="T35" fmla="*/ 196 h 202"/>
                <a:gd name="T36" fmla="*/ 38 w 220"/>
                <a:gd name="T37" fmla="*/ 202 h 202"/>
                <a:gd name="T38" fmla="*/ 56 w 220"/>
                <a:gd name="T39" fmla="*/ 202 h 202"/>
                <a:gd name="T40" fmla="*/ 73 w 220"/>
                <a:gd name="T41" fmla="*/ 192 h 202"/>
                <a:gd name="T42" fmla="*/ 94 w 220"/>
                <a:gd name="T43" fmla="*/ 178 h 202"/>
                <a:gd name="T44" fmla="*/ 112 w 220"/>
                <a:gd name="T45" fmla="*/ 161 h 202"/>
                <a:gd name="T46" fmla="*/ 132 w 220"/>
                <a:gd name="T47" fmla="*/ 138 h 202"/>
                <a:gd name="T48" fmla="*/ 150 w 220"/>
                <a:gd name="T49" fmla="*/ 111 h 202"/>
                <a:gd name="T50" fmla="*/ 164 w 220"/>
                <a:gd name="T51" fmla="*/ 88 h 202"/>
                <a:gd name="T52" fmla="*/ 175 w 220"/>
                <a:gd name="T53" fmla="*/ 73 h 202"/>
                <a:gd name="T54" fmla="*/ 185 w 220"/>
                <a:gd name="T55" fmla="*/ 59 h 202"/>
                <a:gd name="T56" fmla="*/ 193 w 220"/>
                <a:gd name="T57" fmla="*/ 49 h 202"/>
                <a:gd name="T58" fmla="*/ 199 w 220"/>
                <a:gd name="T59" fmla="*/ 44 h 202"/>
                <a:gd name="T60" fmla="*/ 205 w 220"/>
                <a:gd name="T61" fmla="*/ 38 h 202"/>
                <a:gd name="T62" fmla="*/ 210 w 220"/>
                <a:gd name="T63" fmla="*/ 32 h 202"/>
                <a:gd name="T64" fmla="*/ 220 w 220"/>
                <a:gd name="T65" fmla="*/ 24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20" h="202">
                  <a:moveTo>
                    <a:pt x="220" y="24"/>
                  </a:moveTo>
                  <a:lnTo>
                    <a:pt x="220" y="14"/>
                  </a:lnTo>
                  <a:lnTo>
                    <a:pt x="214" y="9"/>
                  </a:lnTo>
                  <a:lnTo>
                    <a:pt x="202" y="3"/>
                  </a:lnTo>
                  <a:lnTo>
                    <a:pt x="191" y="0"/>
                  </a:lnTo>
                  <a:lnTo>
                    <a:pt x="172" y="0"/>
                  </a:lnTo>
                  <a:lnTo>
                    <a:pt x="155" y="3"/>
                  </a:lnTo>
                  <a:lnTo>
                    <a:pt x="134" y="6"/>
                  </a:lnTo>
                  <a:lnTo>
                    <a:pt x="115" y="11"/>
                  </a:lnTo>
                  <a:lnTo>
                    <a:pt x="91" y="27"/>
                  </a:lnTo>
                  <a:lnTo>
                    <a:pt x="67" y="44"/>
                  </a:lnTo>
                  <a:lnTo>
                    <a:pt x="45" y="65"/>
                  </a:lnTo>
                  <a:lnTo>
                    <a:pt x="24" y="88"/>
                  </a:lnTo>
                  <a:lnTo>
                    <a:pt x="10" y="111"/>
                  </a:lnTo>
                  <a:lnTo>
                    <a:pt x="0" y="138"/>
                  </a:lnTo>
                  <a:lnTo>
                    <a:pt x="0" y="161"/>
                  </a:lnTo>
                  <a:lnTo>
                    <a:pt x="12" y="178"/>
                  </a:lnTo>
                  <a:lnTo>
                    <a:pt x="24" y="196"/>
                  </a:lnTo>
                  <a:lnTo>
                    <a:pt x="38" y="202"/>
                  </a:lnTo>
                  <a:lnTo>
                    <a:pt x="56" y="202"/>
                  </a:lnTo>
                  <a:lnTo>
                    <a:pt x="73" y="192"/>
                  </a:lnTo>
                  <a:lnTo>
                    <a:pt x="94" y="178"/>
                  </a:lnTo>
                  <a:lnTo>
                    <a:pt x="112" y="161"/>
                  </a:lnTo>
                  <a:lnTo>
                    <a:pt x="132" y="138"/>
                  </a:lnTo>
                  <a:lnTo>
                    <a:pt x="150" y="111"/>
                  </a:lnTo>
                  <a:lnTo>
                    <a:pt x="164" y="88"/>
                  </a:lnTo>
                  <a:lnTo>
                    <a:pt x="175" y="73"/>
                  </a:lnTo>
                  <a:lnTo>
                    <a:pt x="185" y="59"/>
                  </a:lnTo>
                  <a:lnTo>
                    <a:pt x="193" y="49"/>
                  </a:lnTo>
                  <a:lnTo>
                    <a:pt x="199" y="44"/>
                  </a:lnTo>
                  <a:lnTo>
                    <a:pt x="205" y="38"/>
                  </a:lnTo>
                  <a:lnTo>
                    <a:pt x="210" y="32"/>
                  </a:lnTo>
                  <a:lnTo>
                    <a:pt x="220" y="24"/>
                  </a:lnTo>
                  <a:close/>
                </a:path>
              </a:pathLst>
            </a:custGeom>
            <a:solidFill>
              <a:srgbClr val="D6070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263"/>
            <p:cNvSpPr>
              <a:spLocks/>
            </p:cNvSpPr>
            <p:nvPr/>
          </p:nvSpPr>
          <p:spPr bwMode="auto">
            <a:xfrm>
              <a:off x="4072" y="3016"/>
              <a:ext cx="63" cy="62"/>
            </a:xfrm>
            <a:custGeom>
              <a:avLst/>
              <a:gdLst>
                <a:gd name="T0" fmla="*/ 188 w 188"/>
                <a:gd name="T1" fmla="*/ 24 h 186"/>
                <a:gd name="T2" fmla="*/ 188 w 188"/>
                <a:gd name="T3" fmla="*/ 18 h 186"/>
                <a:gd name="T4" fmla="*/ 188 w 188"/>
                <a:gd name="T5" fmla="*/ 8 h 186"/>
                <a:gd name="T6" fmla="*/ 179 w 188"/>
                <a:gd name="T7" fmla="*/ 3 h 186"/>
                <a:gd name="T8" fmla="*/ 169 w 188"/>
                <a:gd name="T9" fmla="*/ 0 h 186"/>
                <a:gd name="T10" fmla="*/ 158 w 188"/>
                <a:gd name="T11" fmla="*/ 0 h 186"/>
                <a:gd name="T12" fmla="*/ 144 w 188"/>
                <a:gd name="T13" fmla="*/ 0 h 186"/>
                <a:gd name="T14" fmla="*/ 126 w 188"/>
                <a:gd name="T15" fmla="*/ 5 h 186"/>
                <a:gd name="T16" fmla="*/ 105 w 188"/>
                <a:gd name="T17" fmla="*/ 12 h 186"/>
                <a:gd name="T18" fmla="*/ 85 w 188"/>
                <a:gd name="T19" fmla="*/ 26 h 186"/>
                <a:gd name="T20" fmla="*/ 64 w 188"/>
                <a:gd name="T21" fmla="*/ 43 h 186"/>
                <a:gd name="T22" fmla="*/ 45 w 188"/>
                <a:gd name="T23" fmla="*/ 64 h 186"/>
                <a:gd name="T24" fmla="*/ 24 w 188"/>
                <a:gd name="T25" fmla="*/ 85 h 186"/>
                <a:gd name="T26" fmla="*/ 9 w 188"/>
                <a:gd name="T27" fmla="*/ 108 h 186"/>
                <a:gd name="T28" fmla="*/ 0 w 188"/>
                <a:gd name="T29" fmla="*/ 129 h 186"/>
                <a:gd name="T30" fmla="*/ 0 w 188"/>
                <a:gd name="T31" fmla="*/ 148 h 186"/>
                <a:gd name="T32" fmla="*/ 9 w 188"/>
                <a:gd name="T33" fmla="*/ 169 h 186"/>
                <a:gd name="T34" fmla="*/ 18 w 188"/>
                <a:gd name="T35" fmla="*/ 181 h 186"/>
                <a:gd name="T36" fmla="*/ 32 w 188"/>
                <a:gd name="T37" fmla="*/ 186 h 186"/>
                <a:gd name="T38" fmla="*/ 47 w 188"/>
                <a:gd name="T39" fmla="*/ 186 h 186"/>
                <a:gd name="T40" fmla="*/ 64 w 188"/>
                <a:gd name="T41" fmla="*/ 178 h 186"/>
                <a:gd name="T42" fmla="*/ 85 w 188"/>
                <a:gd name="T43" fmla="*/ 167 h 186"/>
                <a:gd name="T44" fmla="*/ 102 w 188"/>
                <a:gd name="T45" fmla="*/ 148 h 186"/>
                <a:gd name="T46" fmla="*/ 123 w 188"/>
                <a:gd name="T47" fmla="*/ 129 h 186"/>
                <a:gd name="T48" fmla="*/ 140 w 188"/>
                <a:gd name="T49" fmla="*/ 105 h 186"/>
                <a:gd name="T50" fmla="*/ 155 w 188"/>
                <a:gd name="T51" fmla="*/ 85 h 186"/>
                <a:gd name="T52" fmla="*/ 164 w 188"/>
                <a:gd name="T53" fmla="*/ 70 h 186"/>
                <a:gd name="T54" fmla="*/ 169 w 188"/>
                <a:gd name="T55" fmla="*/ 59 h 186"/>
                <a:gd name="T56" fmla="*/ 176 w 188"/>
                <a:gd name="T57" fmla="*/ 50 h 186"/>
                <a:gd name="T58" fmla="*/ 179 w 188"/>
                <a:gd name="T59" fmla="*/ 43 h 186"/>
                <a:gd name="T60" fmla="*/ 182 w 188"/>
                <a:gd name="T61" fmla="*/ 38 h 186"/>
                <a:gd name="T62" fmla="*/ 185 w 188"/>
                <a:gd name="T63" fmla="*/ 32 h 186"/>
                <a:gd name="T64" fmla="*/ 188 w 188"/>
                <a:gd name="T65" fmla="*/ 24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8" h="186">
                  <a:moveTo>
                    <a:pt x="188" y="24"/>
                  </a:moveTo>
                  <a:lnTo>
                    <a:pt x="188" y="18"/>
                  </a:lnTo>
                  <a:lnTo>
                    <a:pt x="188" y="8"/>
                  </a:lnTo>
                  <a:lnTo>
                    <a:pt x="179" y="3"/>
                  </a:lnTo>
                  <a:lnTo>
                    <a:pt x="169" y="0"/>
                  </a:lnTo>
                  <a:lnTo>
                    <a:pt x="158" y="0"/>
                  </a:lnTo>
                  <a:lnTo>
                    <a:pt x="144" y="0"/>
                  </a:lnTo>
                  <a:lnTo>
                    <a:pt x="126" y="5"/>
                  </a:lnTo>
                  <a:lnTo>
                    <a:pt x="105" y="12"/>
                  </a:lnTo>
                  <a:lnTo>
                    <a:pt x="85" y="26"/>
                  </a:lnTo>
                  <a:lnTo>
                    <a:pt x="64" y="43"/>
                  </a:lnTo>
                  <a:lnTo>
                    <a:pt x="45" y="64"/>
                  </a:lnTo>
                  <a:lnTo>
                    <a:pt x="24" y="85"/>
                  </a:lnTo>
                  <a:lnTo>
                    <a:pt x="9" y="108"/>
                  </a:lnTo>
                  <a:lnTo>
                    <a:pt x="0" y="129"/>
                  </a:lnTo>
                  <a:lnTo>
                    <a:pt x="0" y="148"/>
                  </a:lnTo>
                  <a:lnTo>
                    <a:pt x="9" y="169"/>
                  </a:lnTo>
                  <a:lnTo>
                    <a:pt x="18" y="181"/>
                  </a:lnTo>
                  <a:lnTo>
                    <a:pt x="32" y="186"/>
                  </a:lnTo>
                  <a:lnTo>
                    <a:pt x="47" y="186"/>
                  </a:lnTo>
                  <a:lnTo>
                    <a:pt x="64" y="178"/>
                  </a:lnTo>
                  <a:lnTo>
                    <a:pt x="85" y="167"/>
                  </a:lnTo>
                  <a:lnTo>
                    <a:pt x="102" y="148"/>
                  </a:lnTo>
                  <a:lnTo>
                    <a:pt x="123" y="129"/>
                  </a:lnTo>
                  <a:lnTo>
                    <a:pt x="140" y="105"/>
                  </a:lnTo>
                  <a:lnTo>
                    <a:pt x="155" y="85"/>
                  </a:lnTo>
                  <a:lnTo>
                    <a:pt x="164" y="70"/>
                  </a:lnTo>
                  <a:lnTo>
                    <a:pt x="169" y="59"/>
                  </a:lnTo>
                  <a:lnTo>
                    <a:pt x="176" y="50"/>
                  </a:lnTo>
                  <a:lnTo>
                    <a:pt x="179" y="43"/>
                  </a:lnTo>
                  <a:lnTo>
                    <a:pt x="182" y="38"/>
                  </a:lnTo>
                  <a:lnTo>
                    <a:pt x="185" y="32"/>
                  </a:lnTo>
                  <a:lnTo>
                    <a:pt x="188" y="24"/>
                  </a:lnTo>
                  <a:close/>
                </a:path>
              </a:pathLst>
            </a:custGeom>
            <a:solidFill>
              <a:srgbClr val="DE2C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264"/>
            <p:cNvSpPr>
              <a:spLocks/>
            </p:cNvSpPr>
            <p:nvPr/>
          </p:nvSpPr>
          <p:spPr bwMode="auto">
            <a:xfrm>
              <a:off x="4074" y="3017"/>
              <a:ext cx="53" cy="58"/>
            </a:xfrm>
            <a:custGeom>
              <a:avLst/>
              <a:gdLst>
                <a:gd name="T0" fmla="*/ 157 w 157"/>
                <a:gd name="T1" fmla="*/ 30 h 173"/>
                <a:gd name="T2" fmla="*/ 157 w 157"/>
                <a:gd name="T3" fmla="*/ 24 h 173"/>
                <a:gd name="T4" fmla="*/ 157 w 157"/>
                <a:gd name="T5" fmla="*/ 16 h 173"/>
                <a:gd name="T6" fmla="*/ 154 w 157"/>
                <a:gd name="T7" fmla="*/ 10 h 173"/>
                <a:gd name="T8" fmla="*/ 148 w 157"/>
                <a:gd name="T9" fmla="*/ 3 h 173"/>
                <a:gd name="T10" fmla="*/ 137 w 157"/>
                <a:gd name="T11" fmla="*/ 0 h 173"/>
                <a:gd name="T12" fmla="*/ 124 w 157"/>
                <a:gd name="T13" fmla="*/ 0 h 173"/>
                <a:gd name="T14" fmla="*/ 110 w 157"/>
                <a:gd name="T15" fmla="*/ 7 h 173"/>
                <a:gd name="T16" fmla="*/ 92 w 157"/>
                <a:gd name="T17" fmla="*/ 13 h 173"/>
                <a:gd name="T18" fmla="*/ 75 w 157"/>
                <a:gd name="T19" fmla="*/ 27 h 173"/>
                <a:gd name="T20" fmla="*/ 57 w 157"/>
                <a:gd name="T21" fmla="*/ 42 h 173"/>
                <a:gd name="T22" fmla="*/ 38 w 157"/>
                <a:gd name="T23" fmla="*/ 62 h 173"/>
                <a:gd name="T24" fmla="*/ 22 w 157"/>
                <a:gd name="T25" fmla="*/ 83 h 173"/>
                <a:gd name="T26" fmla="*/ 11 w 157"/>
                <a:gd name="T27" fmla="*/ 103 h 173"/>
                <a:gd name="T28" fmla="*/ 2 w 157"/>
                <a:gd name="T29" fmla="*/ 124 h 173"/>
                <a:gd name="T30" fmla="*/ 0 w 157"/>
                <a:gd name="T31" fmla="*/ 141 h 173"/>
                <a:gd name="T32" fmla="*/ 8 w 157"/>
                <a:gd name="T33" fmla="*/ 159 h 173"/>
                <a:gd name="T34" fmla="*/ 17 w 157"/>
                <a:gd name="T35" fmla="*/ 167 h 173"/>
                <a:gd name="T36" fmla="*/ 25 w 157"/>
                <a:gd name="T37" fmla="*/ 173 h 173"/>
                <a:gd name="T38" fmla="*/ 40 w 157"/>
                <a:gd name="T39" fmla="*/ 173 h 173"/>
                <a:gd name="T40" fmla="*/ 57 w 157"/>
                <a:gd name="T41" fmla="*/ 164 h 173"/>
                <a:gd name="T42" fmla="*/ 73 w 157"/>
                <a:gd name="T43" fmla="*/ 156 h 173"/>
                <a:gd name="T44" fmla="*/ 89 w 157"/>
                <a:gd name="T45" fmla="*/ 141 h 173"/>
                <a:gd name="T46" fmla="*/ 108 w 157"/>
                <a:gd name="T47" fmla="*/ 121 h 173"/>
                <a:gd name="T48" fmla="*/ 122 w 157"/>
                <a:gd name="T49" fmla="*/ 100 h 173"/>
                <a:gd name="T50" fmla="*/ 133 w 157"/>
                <a:gd name="T51" fmla="*/ 83 h 173"/>
                <a:gd name="T52" fmla="*/ 143 w 157"/>
                <a:gd name="T53" fmla="*/ 68 h 173"/>
                <a:gd name="T54" fmla="*/ 148 w 157"/>
                <a:gd name="T55" fmla="*/ 59 h 173"/>
                <a:gd name="T56" fmla="*/ 151 w 157"/>
                <a:gd name="T57" fmla="*/ 54 h 173"/>
                <a:gd name="T58" fmla="*/ 154 w 157"/>
                <a:gd name="T59" fmla="*/ 48 h 173"/>
                <a:gd name="T60" fmla="*/ 154 w 157"/>
                <a:gd name="T61" fmla="*/ 45 h 173"/>
                <a:gd name="T62" fmla="*/ 154 w 157"/>
                <a:gd name="T63" fmla="*/ 38 h 173"/>
                <a:gd name="T64" fmla="*/ 157 w 157"/>
                <a:gd name="T65" fmla="*/ 30 h 1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7" h="173">
                  <a:moveTo>
                    <a:pt x="157" y="30"/>
                  </a:moveTo>
                  <a:lnTo>
                    <a:pt x="157" y="24"/>
                  </a:lnTo>
                  <a:lnTo>
                    <a:pt x="157" y="16"/>
                  </a:lnTo>
                  <a:lnTo>
                    <a:pt x="154" y="10"/>
                  </a:lnTo>
                  <a:lnTo>
                    <a:pt x="148" y="3"/>
                  </a:lnTo>
                  <a:lnTo>
                    <a:pt x="137" y="0"/>
                  </a:lnTo>
                  <a:lnTo>
                    <a:pt x="124" y="0"/>
                  </a:lnTo>
                  <a:lnTo>
                    <a:pt x="110" y="7"/>
                  </a:lnTo>
                  <a:lnTo>
                    <a:pt x="92" y="13"/>
                  </a:lnTo>
                  <a:lnTo>
                    <a:pt x="75" y="27"/>
                  </a:lnTo>
                  <a:lnTo>
                    <a:pt x="57" y="42"/>
                  </a:lnTo>
                  <a:lnTo>
                    <a:pt x="38" y="62"/>
                  </a:lnTo>
                  <a:lnTo>
                    <a:pt x="22" y="83"/>
                  </a:lnTo>
                  <a:lnTo>
                    <a:pt x="11" y="103"/>
                  </a:lnTo>
                  <a:lnTo>
                    <a:pt x="2" y="124"/>
                  </a:lnTo>
                  <a:lnTo>
                    <a:pt x="0" y="141"/>
                  </a:lnTo>
                  <a:lnTo>
                    <a:pt x="8" y="159"/>
                  </a:lnTo>
                  <a:lnTo>
                    <a:pt x="17" y="167"/>
                  </a:lnTo>
                  <a:lnTo>
                    <a:pt x="25" y="173"/>
                  </a:lnTo>
                  <a:lnTo>
                    <a:pt x="40" y="173"/>
                  </a:lnTo>
                  <a:lnTo>
                    <a:pt x="57" y="164"/>
                  </a:lnTo>
                  <a:lnTo>
                    <a:pt x="73" y="156"/>
                  </a:lnTo>
                  <a:lnTo>
                    <a:pt x="89" y="141"/>
                  </a:lnTo>
                  <a:lnTo>
                    <a:pt x="108" y="121"/>
                  </a:lnTo>
                  <a:lnTo>
                    <a:pt x="122" y="100"/>
                  </a:lnTo>
                  <a:lnTo>
                    <a:pt x="133" y="83"/>
                  </a:lnTo>
                  <a:lnTo>
                    <a:pt x="143" y="68"/>
                  </a:lnTo>
                  <a:lnTo>
                    <a:pt x="148" y="59"/>
                  </a:lnTo>
                  <a:lnTo>
                    <a:pt x="151" y="54"/>
                  </a:lnTo>
                  <a:lnTo>
                    <a:pt x="154" y="48"/>
                  </a:lnTo>
                  <a:lnTo>
                    <a:pt x="154" y="45"/>
                  </a:lnTo>
                  <a:lnTo>
                    <a:pt x="154" y="38"/>
                  </a:lnTo>
                  <a:lnTo>
                    <a:pt x="157" y="30"/>
                  </a:lnTo>
                  <a:close/>
                </a:path>
              </a:pathLst>
            </a:custGeom>
            <a:solidFill>
              <a:srgbClr val="E64A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265"/>
            <p:cNvSpPr>
              <a:spLocks/>
            </p:cNvSpPr>
            <p:nvPr/>
          </p:nvSpPr>
          <p:spPr bwMode="auto">
            <a:xfrm>
              <a:off x="4075" y="3018"/>
              <a:ext cx="46" cy="53"/>
            </a:xfrm>
            <a:custGeom>
              <a:avLst/>
              <a:gdLst>
                <a:gd name="T0" fmla="*/ 131 w 138"/>
                <a:gd name="T1" fmla="*/ 39 h 159"/>
                <a:gd name="T2" fmla="*/ 131 w 138"/>
                <a:gd name="T3" fmla="*/ 30 h 159"/>
                <a:gd name="T4" fmla="*/ 131 w 138"/>
                <a:gd name="T5" fmla="*/ 21 h 159"/>
                <a:gd name="T6" fmla="*/ 131 w 138"/>
                <a:gd name="T7" fmla="*/ 13 h 159"/>
                <a:gd name="T8" fmla="*/ 128 w 138"/>
                <a:gd name="T9" fmla="*/ 7 h 159"/>
                <a:gd name="T10" fmla="*/ 122 w 138"/>
                <a:gd name="T11" fmla="*/ 0 h 159"/>
                <a:gd name="T12" fmla="*/ 117 w 138"/>
                <a:gd name="T13" fmla="*/ 0 h 159"/>
                <a:gd name="T14" fmla="*/ 106 w 138"/>
                <a:gd name="T15" fmla="*/ 4 h 159"/>
                <a:gd name="T16" fmla="*/ 90 w 138"/>
                <a:gd name="T17" fmla="*/ 10 h 159"/>
                <a:gd name="T18" fmla="*/ 73 w 138"/>
                <a:gd name="T19" fmla="*/ 27 h 159"/>
                <a:gd name="T20" fmla="*/ 55 w 138"/>
                <a:gd name="T21" fmla="*/ 42 h 159"/>
                <a:gd name="T22" fmla="*/ 38 w 138"/>
                <a:gd name="T23" fmla="*/ 62 h 159"/>
                <a:gd name="T24" fmla="*/ 23 w 138"/>
                <a:gd name="T25" fmla="*/ 80 h 159"/>
                <a:gd name="T26" fmla="*/ 9 w 138"/>
                <a:gd name="T27" fmla="*/ 97 h 159"/>
                <a:gd name="T28" fmla="*/ 3 w 138"/>
                <a:gd name="T29" fmla="*/ 115 h 159"/>
                <a:gd name="T30" fmla="*/ 0 w 138"/>
                <a:gd name="T31" fmla="*/ 129 h 159"/>
                <a:gd name="T32" fmla="*/ 6 w 138"/>
                <a:gd name="T33" fmla="*/ 145 h 159"/>
                <a:gd name="T34" fmla="*/ 12 w 138"/>
                <a:gd name="T35" fmla="*/ 153 h 159"/>
                <a:gd name="T36" fmla="*/ 23 w 138"/>
                <a:gd name="T37" fmla="*/ 159 h 159"/>
                <a:gd name="T38" fmla="*/ 38 w 138"/>
                <a:gd name="T39" fmla="*/ 159 h 159"/>
                <a:gd name="T40" fmla="*/ 50 w 138"/>
                <a:gd name="T41" fmla="*/ 153 h 159"/>
                <a:gd name="T42" fmla="*/ 68 w 138"/>
                <a:gd name="T43" fmla="*/ 145 h 159"/>
                <a:gd name="T44" fmla="*/ 82 w 138"/>
                <a:gd name="T45" fmla="*/ 132 h 159"/>
                <a:gd name="T46" fmla="*/ 100 w 138"/>
                <a:gd name="T47" fmla="*/ 115 h 159"/>
                <a:gd name="T48" fmla="*/ 114 w 138"/>
                <a:gd name="T49" fmla="*/ 97 h 159"/>
                <a:gd name="T50" fmla="*/ 125 w 138"/>
                <a:gd name="T51" fmla="*/ 83 h 159"/>
                <a:gd name="T52" fmla="*/ 135 w 138"/>
                <a:gd name="T53" fmla="*/ 70 h 159"/>
                <a:gd name="T54" fmla="*/ 138 w 138"/>
                <a:gd name="T55" fmla="*/ 65 h 159"/>
                <a:gd name="T56" fmla="*/ 138 w 138"/>
                <a:gd name="T57" fmla="*/ 59 h 159"/>
                <a:gd name="T58" fmla="*/ 138 w 138"/>
                <a:gd name="T59" fmla="*/ 56 h 159"/>
                <a:gd name="T60" fmla="*/ 135 w 138"/>
                <a:gd name="T61" fmla="*/ 53 h 159"/>
                <a:gd name="T62" fmla="*/ 131 w 138"/>
                <a:gd name="T63" fmla="*/ 48 h 159"/>
                <a:gd name="T64" fmla="*/ 131 w 138"/>
                <a:gd name="T65" fmla="*/ 39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8" h="159">
                  <a:moveTo>
                    <a:pt x="131" y="39"/>
                  </a:moveTo>
                  <a:lnTo>
                    <a:pt x="131" y="30"/>
                  </a:lnTo>
                  <a:lnTo>
                    <a:pt x="131" y="21"/>
                  </a:lnTo>
                  <a:lnTo>
                    <a:pt x="131" y="13"/>
                  </a:lnTo>
                  <a:lnTo>
                    <a:pt x="128" y="7"/>
                  </a:lnTo>
                  <a:lnTo>
                    <a:pt x="122" y="0"/>
                  </a:lnTo>
                  <a:lnTo>
                    <a:pt x="117" y="0"/>
                  </a:lnTo>
                  <a:lnTo>
                    <a:pt x="106" y="4"/>
                  </a:lnTo>
                  <a:lnTo>
                    <a:pt x="90" y="10"/>
                  </a:lnTo>
                  <a:lnTo>
                    <a:pt x="73" y="27"/>
                  </a:lnTo>
                  <a:lnTo>
                    <a:pt x="55" y="42"/>
                  </a:lnTo>
                  <a:lnTo>
                    <a:pt x="38" y="62"/>
                  </a:lnTo>
                  <a:lnTo>
                    <a:pt x="23" y="80"/>
                  </a:lnTo>
                  <a:lnTo>
                    <a:pt x="9" y="97"/>
                  </a:lnTo>
                  <a:lnTo>
                    <a:pt x="3" y="115"/>
                  </a:lnTo>
                  <a:lnTo>
                    <a:pt x="0" y="129"/>
                  </a:lnTo>
                  <a:lnTo>
                    <a:pt x="6" y="145"/>
                  </a:lnTo>
                  <a:lnTo>
                    <a:pt x="12" y="153"/>
                  </a:lnTo>
                  <a:lnTo>
                    <a:pt x="23" y="159"/>
                  </a:lnTo>
                  <a:lnTo>
                    <a:pt x="38" y="159"/>
                  </a:lnTo>
                  <a:lnTo>
                    <a:pt x="50" y="153"/>
                  </a:lnTo>
                  <a:lnTo>
                    <a:pt x="68" y="145"/>
                  </a:lnTo>
                  <a:lnTo>
                    <a:pt x="82" y="132"/>
                  </a:lnTo>
                  <a:lnTo>
                    <a:pt x="100" y="115"/>
                  </a:lnTo>
                  <a:lnTo>
                    <a:pt x="114" y="97"/>
                  </a:lnTo>
                  <a:lnTo>
                    <a:pt x="125" y="83"/>
                  </a:lnTo>
                  <a:lnTo>
                    <a:pt x="135" y="70"/>
                  </a:lnTo>
                  <a:lnTo>
                    <a:pt x="138" y="65"/>
                  </a:lnTo>
                  <a:lnTo>
                    <a:pt x="138" y="59"/>
                  </a:lnTo>
                  <a:lnTo>
                    <a:pt x="138" y="56"/>
                  </a:lnTo>
                  <a:lnTo>
                    <a:pt x="135" y="53"/>
                  </a:lnTo>
                  <a:lnTo>
                    <a:pt x="131" y="48"/>
                  </a:lnTo>
                  <a:lnTo>
                    <a:pt x="131" y="39"/>
                  </a:lnTo>
                  <a:close/>
                </a:path>
              </a:pathLst>
            </a:custGeom>
            <a:solidFill>
              <a:srgbClr val="F06E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266"/>
            <p:cNvSpPr>
              <a:spLocks/>
            </p:cNvSpPr>
            <p:nvPr/>
          </p:nvSpPr>
          <p:spPr bwMode="auto">
            <a:xfrm>
              <a:off x="4076" y="3020"/>
              <a:ext cx="41" cy="47"/>
            </a:xfrm>
            <a:custGeom>
              <a:avLst/>
              <a:gdLst>
                <a:gd name="T0" fmla="*/ 105 w 122"/>
                <a:gd name="T1" fmla="*/ 41 h 143"/>
                <a:gd name="T2" fmla="*/ 105 w 122"/>
                <a:gd name="T3" fmla="*/ 35 h 143"/>
                <a:gd name="T4" fmla="*/ 108 w 122"/>
                <a:gd name="T5" fmla="*/ 26 h 143"/>
                <a:gd name="T6" fmla="*/ 111 w 122"/>
                <a:gd name="T7" fmla="*/ 17 h 143"/>
                <a:gd name="T8" fmla="*/ 111 w 122"/>
                <a:gd name="T9" fmla="*/ 9 h 143"/>
                <a:gd name="T10" fmla="*/ 108 w 122"/>
                <a:gd name="T11" fmla="*/ 3 h 143"/>
                <a:gd name="T12" fmla="*/ 105 w 122"/>
                <a:gd name="T13" fmla="*/ 0 h 143"/>
                <a:gd name="T14" fmla="*/ 97 w 122"/>
                <a:gd name="T15" fmla="*/ 3 h 143"/>
                <a:gd name="T16" fmla="*/ 82 w 122"/>
                <a:gd name="T17" fmla="*/ 12 h 143"/>
                <a:gd name="T18" fmla="*/ 68 w 122"/>
                <a:gd name="T19" fmla="*/ 26 h 143"/>
                <a:gd name="T20" fmla="*/ 52 w 122"/>
                <a:gd name="T21" fmla="*/ 44 h 143"/>
                <a:gd name="T22" fmla="*/ 35 w 122"/>
                <a:gd name="T23" fmla="*/ 58 h 143"/>
                <a:gd name="T24" fmla="*/ 23 w 122"/>
                <a:gd name="T25" fmla="*/ 76 h 143"/>
                <a:gd name="T26" fmla="*/ 12 w 122"/>
                <a:gd name="T27" fmla="*/ 93 h 143"/>
                <a:gd name="T28" fmla="*/ 3 w 122"/>
                <a:gd name="T29" fmla="*/ 108 h 143"/>
                <a:gd name="T30" fmla="*/ 0 w 122"/>
                <a:gd name="T31" fmla="*/ 122 h 143"/>
                <a:gd name="T32" fmla="*/ 3 w 122"/>
                <a:gd name="T33" fmla="*/ 134 h 143"/>
                <a:gd name="T34" fmla="*/ 9 w 122"/>
                <a:gd name="T35" fmla="*/ 141 h 143"/>
                <a:gd name="T36" fmla="*/ 17 w 122"/>
                <a:gd name="T37" fmla="*/ 143 h 143"/>
                <a:gd name="T38" fmla="*/ 30 w 122"/>
                <a:gd name="T39" fmla="*/ 143 h 143"/>
                <a:gd name="T40" fmla="*/ 44 w 122"/>
                <a:gd name="T41" fmla="*/ 141 h 143"/>
                <a:gd name="T42" fmla="*/ 58 w 122"/>
                <a:gd name="T43" fmla="*/ 131 h 143"/>
                <a:gd name="T44" fmla="*/ 73 w 122"/>
                <a:gd name="T45" fmla="*/ 122 h 143"/>
                <a:gd name="T46" fmla="*/ 90 w 122"/>
                <a:gd name="T47" fmla="*/ 108 h 143"/>
                <a:gd name="T48" fmla="*/ 105 w 122"/>
                <a:gd name="T49" fmla="*/ 93 h 143"/>
                <a:gd name="T50" fmla="*/ 117 w 122"/>
                <a:gd name="T51" fmla="*/ 82 h 143"/>
                <a:gd name="T52" fmla="*/ 122 w 122"/>
                <a:gd name="T53" fmla="*/ 73 h 143"/>
                <a:gd name="T54" fmla="*/ 122 w 122"/>
                <a:gd name="T55" fmla="*/ 66 h 143"/>
                <a:gd name="T56" fmla="*/ 119 w 122"/>
                <a:gd name="T57" fmla="*/ 61 h 143"/>
                <a:gd name="T58" fmla="*/ 117 w 122"/>
                <a:gd name="T59" fmla="*/ 58 h 143"/>
                <a:gd name="T60" fmla="*/ 111 w 122"/>
                <a:gd name="T61" fmla="*/ 52 h 143"/>
                <a:gd name="T62" fmla="*/ 108 w 122"/>
                <a:gd name="T63" fmla="*/ 49 h 143"/>
                <a:gd name="T64" fmla="*/ 105 w 122"/>
                <a:gd name="T65" fmla="*/ 41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2" h="143">
                  <a:moveTo>
                    <a:pt x="105" y="41"/>
                  </a:moveTo>
                  <a:lnTo>
                    <a:pt x="105" y="35"/>
                  </a:lnTo>
                  <a:lnTo>
                    <a:pt x="108" y="26"/>
                  </a:lnTo>
                  <a:lnTo>
                    <a:pt x="111" y="17"/>
                  </a:lnTo>
                  <a:lnTo>
                    <a:pt x="111" y="9"/>
                  </a:lnTo>
                  <a:lnTo>
                    <a:pt x="108" y="3"/>
                  </a:lnTo>
                  <a:lnTo>
                    <a:pt x="105" y="0"/>
                  </a:lnTo>
                  <a:lnTo>
                    <a:pt x="97" y="3"/>
                  </a:lnTo>
                  <a:lnTo>
                    <a:pt x="82" y="12"/>
                  </a:lnTo>
                  <a:lnTo>
                    <a:pt x="68" y="26"/>
                  </a:lnTo>
                  <a:lnTo>
                    <a:pt x="52" y="44"/>
                  </a:lnTo>
                  <a:lnTo>
                    <a:pt x="35" y="58"/>
                  </a:lnTo>
                  <a:lnTo>
                    <a:pt x="23" y="76"/>
                  </a:lnTo>
                  <a:lnTo>
                    <a:pt x="12" y="93"/>
                  </a:lnTo>
                  <a:lnTo>
                    <a:pt x="3" y="108"/>
                  </a:lnTo>
                  <a:lnTo>
                    <a:pt x="0" y="122"/>
                  </a:lnTo>
                  <a:lnTo>
                    <a:pt x="3" y="134"/>
                  </a:lnTo>
                  <a:lnTo>
                    <a:pt x="9" y="141"/>
                  </a:lnTo>
                  <a:lnTo>
                    <a:pt x="17" y="143"/>
                  </a:lnTo>
                  <a:lnTo>
                    <a:pt x="30" y="143"/>
                  </a:lnTo>
                  <a:lnTo>
                    <a:pt x="44" y="141"/>
                  </a:lnTo>
                  <a:lnTo>
                    <a:pt x="58" y="131"/>
                  </a:lnTo>
                  <a:lnTo>
                    <a:pt x="73" y="122"/>
                  </a:lnTo>
                  <a:lnTo>
                    <a:pt x="90" y="108"/>
                  </a:lnTo>
                  <a:lnTo>
                    <a:pt x="105" y="93"/>
                  </a:lnTo>
                  <a:lnTo>
                    <a:pt x="117" y="82"/>
                  </a:lnTo>
                  <a:lnTo>
                    <a:pt x="122" y="73"/>
                  </a:lnTo>
                  <a:lnTo>
                    <a:pt x="122" y="66"/>
                  </a:lnTo>
                  <a:lnTo>
                    <a:pt x="119" y="61"/>
                  </a:lnTo>
                  <a:lnTo>
                    <a:pt x="117" y="58"/>
                  </a:lnTo>
                  <a:lnTo>
                    <a:pt x="111" y="52"/>
                  </a:lnTo>
                  <a:lnTo>
                    <a:pt x="108" y="49"/>
                  </a:lnTo>
                  <a:lnTo>
                    <a:pt x="105" y="41"/>
                  </a:lnTo>
                  <a:close/>
                </a:path>
              </a:pathLst>
            </a:custGeom>
            <a:solidFill>
              <a:srgbClr val="F58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267"/>
            <p:cNvSpPr>
              <a:spLocks/>
            </p:cNvSpPr>
            <p:nvPr/>
          </p:nvSpPr>
          <p:spPr bwMode="auto">
            <a:xfrm>
              <a:off x="4079" y="3022"/>
              <a:ext cx="35" cy="43"/>
            </a:xfrm>
            <a:custGeom>
              <a:avLst/>
              <a:gdLst>
                <a:gd name="T0" fmla="*/ 67 w 105"/>
                <a:gd name="T1" fmla="*/ 46 h 130"/>
                <a:gd name="T2" fmla="*/ 67 w 105"/>
                <a:gd name="T3" fmla="*/ 41 h 130"/>
                <a:gd name="T4" fmla="*/ 73 w 105"/>
                <a:gd name="T5" fmla="*/ 29 h 130"/>
                <a:gd name="T6" fmla="*/ 75 w 105"/>
                <a:gd name="T7" fmla="*/ 17 h 130"/>
                <a:gd name="T8" fmla="*/ 84 w 105"/>
                <a:gd name="T9" fmla="*/ 8 h 130"/>
                <a:gd name="T10" fmla="*/ 88 w 105"/>
                <a:gd name="T11" fmla="*/ 3 h 130"/>
                <a:gd name="T12" fmla="*/ 88 w 105"/>
                <a:gd name="T13" fmla="*/ 0 h 130"/>
                <a:gd name="T14" fmla="*/ 84 w 105"/>
                <a:gd name="T15" fmla="*/ 3 h 130"/>
                <a:gd name="T16" fmla="*/ 73 w 105"/>
                <a:gd name="T17" fmla="*/ 11 h 130"/>
                <a:gd name="T18" fmla="*/ 59 w 105"/>
                <a:gd name="T19" fmla="*/ 25 h 130"/>
                <a:gd name="T20" fmla="*/ 43 w 105"/>
                <a:gd name="T21" fmla="*/ 41 h 130"/>
                <a:gd name="T22" fmla="*/ 32 w 105"/>
                <a:gd name="T23" fmla="*/ 57 h 130"/>
                <a:gd name="T24" fmla="*/ 21 w 105"/>
                <a:gd name="T25" fmla="*/ 73 h 130"/>
                <a:gd name="T26" fmla="*/ 8 w 105"/>
                <a:gd name="T27" fmla="*/ 87 h 130"/>
                <a:gd name="T28" fmla="*/ 3 w 105"/>
                <a:gd name="T29" fmla="*/ 100 h 130"/>
                <a:gd name="T30" fmla="*/ 0 w 105"/>
                <a:gd name="T31" fmla="*/ 114 h 130"/>
                <a:gd name="T32" fmla="*/ 0 w 105"/>
                <a:gd name="T33" fmla="*/ 122 h 130"/>
                <a:gd name="T34" fmla="*/ 3 w 105"/>
                <a:gd name="T35" fmla="*/ 128 h 130"/>
                <a:gd name="T36" fmla="*/ 8 w 105"/>
                <a:gd name="T37" fmla="*/ 130 h 130"/>
                <a:gd name="T38" fmla="*/ 21 w 105"/>
                <a:gd name="T39" fmla="*/ 130 h 130"/>
                <a:gd name="T40" fmla="*/ 32 w 105"/>
                <a:gd name="T41" fmla="*/ 125 h 130"/>
                <a:gd name="T42" fmla="*/ 46 w 105"/>
                <a:gd name="T43" fmla="*/ 122 h 130"/>
                <a:gd name="T44" fmla="*/ 61 w 105"/>
                <a:gd name="T45" fmla="*/ 114 h 130"/>
                <a:gd name="T46" fmla="*/ 75 w 105"/>
                <a:gd name="T47" fmla="*/ 105 h 130"/>
                <a:gd name="T48" fmla="*/ 91 w 105"/>
                <a:gd name="T49" fmla="*/ 92 h 130"/>
                <a:gd name="T50" fmla="*/ 102 w 105"/>
                <a:gd name="T51" fmla="*/ 81 h 130"/>
                <a:gd name="T52" fmla="*/ 105 w 105"/>
                <a:gd name="T53" fmla="*/ 73 h 130"/>
                <a:gd name="T54" fmla="*/ 102 w 105"/>
                <a:gd name="T55" fmla="*/ 67 h 130"/>
                <a:gd name="T56" fmla="*/ 96 w 105"/>
                <a:gd name="T57" fmla="*/ 64 h 130"/>
                <a:gd name="T58" fmla="*/ 88 w 105"/>
                <a:gd name="T59" fmla="*/ 60 h 130"/>
                <a:gd name="T60" fmla="*/ 78 w 105"/>
                <a:gd name="T61" fmla="*/ 57 h 130"/>
                <a:gd name="T62" fmla="*/ 73 w 105"/>
                <a:gd name="T63" fmla="*/ 55 h 130"/>
                <a:gd name="T64" fmla="*/ 67 w 105"/>
                <a:gd name="T65" fmla="*/ 46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5" h="130">
                  <a:moveTo>
                    <a:pt x="67" y="46"/>
                  </a:moveTo>
                  <a:lnTo>
                    <a:pt x="67" y="41"/>
                  </a:lnTo>
                  <a:lnTo>
                    <a:pt x="73" y="29"/>
                  </a:lnTo>
                  <a:lnTo>
                    <a:pt x="75" y="17"/>
                  </a:lnTo>
                  <a:lnTo>
                    <a:pt x="84" y="8"/>
                  </a:lnTo>
                  <a:lnTo>
                    <a:pt x="88" y="3"/>
                  </a:lnTo>
                  <a:lnTo>
                    <a:pt x="88" y="0"/>
                  </a:lnTo>
                  <a:lnTo>
                    <a:pt x="84" y="3"/>
                  </a:lnTo>
                  <a:lnTo>
                    <a:pt x="73" y="11"/>
                  </a:lnTo>
                  <a:lnTo>
                    <a:pt x="59" y="25"/>
                  </a:lnTo>
                  <a:lnTo>
                    <a:pt x="43" y="41"/>
                  </a:lnTo>
                  <a:lnTo>
                    <a:pt x="32" y="57"/>
                  </a:lnTo>
                  <a:lnTo>
                    <a:pt x="21" y="73"/>
                  </a:lnTo>
                  <a:lnTo>
                    <a:pt x="8" y="87"/>
                  </a:lnTo>
                  <a:lnTo>
                    <a:pt x="3" y="100"/>
                  </a:lnTo>
                  <a:lnTo>
                    <a:pt x="0" y="114"/>
                  </a:lnTo>
                  <a:lnTo>
                    <a:pt x="0" y="122"/>
                  </a:lnTo>
                  <a:lnTo>
                    <a:pt x="3" y="128"/>
                  </a:lnTo>
                  <a:lnTo>
                    <a:pt x="8" y="130"/>
                  </a:lnTo>
                  <a:lnTo>
                    <a:pt x="21" y="130"/>
                  </a:lnTo>
                  <a:lnTo>
                    <a:pt x="32" y="125"/>
                  </a:lnTo>
                  <a:lnTo>
                    <a:pt x="46" y="122"/>
                  </a:lnTo>
                  <a:lnTo>
                    <a:pt x="61" y="114"/>
                  </a:lnTo>
                  <a:lnTo>
                    <a:pt x="75" y="105"/>
                  </a:lnTo>
                  <a:lnTo>
                    <a:pt x="91" y="92"/>
                  </a:lnTo>
                  <a:lnTo>
                    <a:pt x="102" y="81"/>
                  </a:lnTo>
                  <a:lnTo>
                    <a:pt x="105" y="73"/>
                  </a:lnTo>
                  <a:lnTo>
                    <a:pt x="102" y="67"/>
                  </a:lnTo>
                  <a:lnTo>
                    <a:pt x="96" y="64"/>
                  </a:lnTo>
                  <a:lnTo>
                    <a:pt x="88" y="60"/>
                  </a:lnTo>
                  <a:lnTo>
                    <a:pt x="78" y="57"/>
                  </a:lnTo>
                  <a:lnTo>
                    <a:pt x="73" y="55"/>
                  </a:lnTo>
                  <a:lnTo>
                    <a:pt x="67" y="46"/>
                  </a:lnTo>
                  <a:close/>
                </a:path>
              </a:pathLst>
            </a:custGeom>
            <a:solidFill>
              <a:srgbClr val="FFB0B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268"/>
            <p:cNvSpPr>
              <a:spLocks/>
            </p:cNvSpPr>
            <p:nvPr/>
          </p:nvSpPr>
          <p:spPr bwMode="auto">
            <a:xfrm>
              <a:off x="4103" y="3021"/>
              <a:ext cx="25" cy="14"/>
            </a:xfrm>
            <a:custGeom>
              <a:avLst/>
              <a:gdLst>
                <a:gd name="T0" fmla="*/ 35 w 75"/>
                <a:gd name="T1" fmla="*/ 20 h 44"/>
                <a:gd name="T2" fmla="*/ 29 w 75"/>
                <a:gd name="T3" fmla="*/ 25 h 44"/>
                <a:gd name="T4" fmla="*/ 23 w 75"/>
                <a:gd name="T5" fmla="*/ 28 h 44"/>
                <a:gd name="T6" fmla="*/ 18 w 75"/>
                <a:gd name="T7" fmla="*/ 35 h 44"/>
                <a:gd name="T8" fmla="*/ 11 w 75"/>
                <a:gd name="T9" fmla="*/ 38 h 44"/>
                <a:gd name="T10" fmla="*/ 5 w 75"/>
                <a:gd name="T11" fmla="*/ 44 h 44"/>
                <a:gd name="T12" fmla="*/ 2 w 75"/>
                <a:gd name="T13" fmla="*/ 44 h 44"/>
                <a:gd name="T14" fmla="*/ 0 w 75"/>
                <a:gd name="T15" fmla="*/ 44 h 44"/>
                <a:gd name="T16" fmla="*/ 0 w 75"/>
                <a:gd name="T17" fmla="*/ 38 h 44"/>
                <a:gd name="T18" fmla="*/ 2 w 75"/>
                <a:gd name="T19" fmla="*/ 32 h 44"/>
                <a:gd name="T20" fmla="*/ 5 w 75"/>
                <a:gd name="T21" fmla="*/ 23 h 44"/>
                <a:gd name="T22" fmla="*/ 8 w 75"/>
                <a:gd name="T23" fmla="*/ 14 h 44"/>
                <a:gd name="T24" fmla="*/ 18 w 75"/>
                <a:gd name="T25" fmla="*/ 9 h 44"/>
                <a:gd name="T26" fmla="*/ 23 w 75"/>
                <a:gd name="T27" fmla="*/ 6 h 44"/>
                <a:gd name="T28" fmla="*/ 29 w 75"/>
                <a:gd name="T29" fmla="*/ 3 h 44"/>
                <a:gd name="T30" fmla="*/ 35 w 75"/>
                <a:gd name="T31" fmla="*/ 3 h 44"/>
                <a:gd name="T32" fmla="*/ 40 w 75"/>
                <a:gd name="T33" fmla="*/ 3 h 44"/>
                <a:gd name="T34" fmla="*/ 46 w 75"/>
                <a:gd name="T35" fmla="*/ 9 h 44"/>
                <a:gd name="T36" fmla="*/ 50 w 75"/>
                <a:gd name="T37" fmla="*/ 9 h 44"/>
                <a:gd name="T38" fmla="*/ 56 w 75"/>
                <a:gd name="T39" fmla="*/ 6 h 44"/>
                <a:gd name="T40" fmla="*/ 61 w 75"/>
                <a:gd name="T41" fmla="*/ 3 h 44"/>
                <a:gd name="T42" fmla="*/ 67 w 75"/>
                <a:gd name="T43" fmla="*/ 3 h 44"/>
                <a:gd name="T44" fmla="*/ 72 w 75"/>
                <a:gd name="T45" fmla="*/ 0 h 44"/>
                <a:gd name="T46" fmla="*/ 72 w 75"/>
                <a:gd name="T47" fmla="*/ 3 h 44"/>
                <a:gd name="T48" fmla="*/ 75 w 75"/>
                <a:gd name="T49" fmla="*/ 3 h 44"/>
                <a:gd name="T50" fmla="*/ 72 w 75"/>
                <a:gd name="T51" fmla="*/ 9 h 44"/>
                <a:gd name="T52" fmla="*/ 72 w 75"/>
                <a:gd name="T53" fmla="*/ 11 h 44"/>
                <a:gd name="T54" fmla="*/ 67 w 75"/>
                <a:gd name="T55" fmla="*/ 14 h 44"/>
                <a:gd name="T56" fmla="*/ 61 w 75"/>
                <a:gd name="T57" fmla="*/ 14 h 44"/>
                <a:gd name="T58" fmla="*/ 56 w 75"/>
                <a:gd name="T59" fmla="*/ 17 h 44"/>
                <a:gd name="T60" fmla="*/ 50 w 75"/>
                <a:gd name="T61" fmla="*/ 17 h 44"/>
                <a:gd name="T62" fmla="*/ 40 w 75"/>
                <a:gd name="T63" fmla="*/ 20 h 44"/>
                <a:gd name="T64" fmla="*/ 35 w 75"/>
                <a:gd name="T65" fmla="*/ 2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5" h="44">
                  <a:moveTo>
                    <a:pt x="35" y="20"/>
                  </a:moveTo>
                  <a:lnTo>
                    <a:pt x="29" y="25"/>
                  </a:lnTo>
                  <a:lnTo>
                    <a:pt x="23" y="28"/>
                  </a:lnTo>
                  <a:lnTo>
                    <a:pt x="18" y="35"/>
                  </a:lnTo>
                  <a:lnTo>
                    <a:pt x="11" y="38"/>
                  </a:lnTo>
                  <a:lnTo>
                    <a:pt x="5" y="44"/>
                  </a:lnTo>
                  <a:lnTo>
                    <a:pt x="2" y="44"/>
                  </a:lnTo>
                  <a:lnTo>
                    <a:pt x="0" y="44"/>
                  </a:lnTo>
                  <a:lnTo>
                    <a:pt x="0" y="38"/>
                  </a:lnTo>
                  <a:lnTo>
                    <a:pt x="2" y="32"/>
                  </a:lnTo>
                  <a:lnTo>
                    <a:pt x="5" y="23"/>
                  </a:lnTo>
                  <a:lnTo>
                    <a:pt x="8" y="14"/>
                  </a:lnTo>
                  <a:lnTo>
                    <a:pt x="18" y="9"/>
                  </a:lnTo>
                  <a:lnTo>
                    <a:pt x="23" y="6"/>
                  </a:lnTo>
                  <a:lnTo>
                    <a:pt x="29" y="3"/>
                  </a:lnTo>
                  <a:lnTo>
                    <a:pt x="35" y="3"/>
                  </a:lnTo>
                  <a:lnTo>
                    <a:pt x="40" y="3"/>
                  </a:lnTo>
                  <a:lnTo>
                    <a:pt x="46" y="9"/>
                  </a:lnTo>
                  <a:lnTo>
                    <a:pt x="50" y="9"/>
                  </a:lnTo>
                  <a:lnTo>
                    <a:pt x="56" y="6"/>
                  </a:lnTo>
                  <a:lnTo>
                    <a:pt x="61" y="3"/>
                  </a:lnTo>
                  <a:lnTo>
                    <a:pt x="67" y="3"/>
                  </a:lnTo>
                  <a:lnTo>
                    <a:pt x="72" y="0"/>
                  </a:lnTo>
                  <a:lnTo>
                    <a:pt x="72" y="3"/>
                  </a:lnTo>
                  <a:lnTo>
                    <a:pt x="75" y="3"/>
                  </a:lnTo>
                  <a:lnTo>
                    <a:pt x="72" y="9"/>
                  </a:lnTo>
                  <a:lnTo>
                    <a:pt x="72" y="11"/>
                  </a:lnTo>
                  <a:lnTo>
                    <a:pt x="67" y="14"/>
                  </a:lnTo>
                  <a:lnTo>
                    <a:pt x="61" y="14"/>
                  </a:lnTo>
                  <a:lnTo>
                    <a:pt x="56" y="17"/>
                  </a:lnTo>
                  <a:lnTo>
                    <a:pt x="50" y="17"/>
                  </a:lnTo>
                  <a:lnTo>
                    <a:pt x="40" y="20"/>
                  </a:lnTo>
                  <a:lnTo>
                    <a:pt x="35" y="20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285" name="Picture 2" descr="C:\Users\florianovar\AppData\Local\Microsoft\Windows\Temporary Internet Files\Content.IE5\FKOVMLT0\MC90044170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3572" y="311718"/>
            <a:ext cx="2209142" cy="2209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6" name="TextovéPole 285"/>
          <p:cNvSpPr txBox="1"/>
          <p:nvPr/>
        </p:nvSpPr>
        <p:spPr>
          <a:xfrm>
            <a:off x="2327823" y="260648"/>
            <a:ext cx="47959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Complete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!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476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697219" y="2838546"/>
            <a:ext cx="2121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p </a:t>
            </a:r>
            <a:r>
              <a:rPr lang="cs-CZ" sz="3200" dirty="0" err="1" smtClean="0">
                <a:solidFill>
                  <a:srgbClr val="FF0000"/>
                </a:solidFill>
                <a:latin typeface="Comic Sans MS" pitchFamily="66" charset="0"/>
              </a:rPr>
              <a:t>p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l e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6" name="Picture 9" descr="C:\Users\florianovar\AppData\Local\Microsoft\Windows\Temporary Internet Files\Content.IE5\FK5KBO0H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854" y="4798023"/>
            <a:ext cx="2064718" cy="1051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83621" y="2851519"/>
            <a:ext cx="2121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b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a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n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a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n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a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2" name="Picture 2" descr="C:\Users\florianovar\AppData\Local\Microsoft\Windows\Temporary Internet Files\Content.IE5\K2GSN73L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59201">
            <a:off x="4579656" y="4054355"/>
            <a:ext cx="1487337" cy="1487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93409" y="5895917"/>
            <a:ext cx="40324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s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t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r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w b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r r i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s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09572" y="3359207"/>
            <a:ext cx="2790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c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h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e r </a:t>
            </a: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r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i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e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75052" y="5708844"/>
            <a:ext cx="20020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l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m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 o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n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29553" y="5460819"/>
            <a:ext cx="18454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p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l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u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m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8" name="Picture 8" descr="C:\Users\florianovar\AppData\Local\Microsoft\Windows\Temporary Internet Files\Content.IE5\Z0R3RTH3\MC9000129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25278">
            <a:off x="424633" y="795536"/>
            <a:ext cx="1902968" cy="1591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florianovar\AppData\Local\Microsoft\Windows\Temporary Internet Files\Content.IE5\FKOVMLT0\MC90043689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48123">
            <a:off x="6750483" y="4398382"/>
            <a:ext cx="1532547" cy="1532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Group 5"/>
          <p:cNvGrpSpPr>
            <a:grpSpLocks noChangeAspect="1"/>
          </p:cNvGrpSpPr>
          <p:nvPr/>
        </p:nvGrpSpPr>
        <p:grpSpPr bwMode="auto">
          <a:xfrm>
            <a:off x="4028388" y="1522898"/>
            <a:ext cx="1223338" cy="1412995"/>
            <a:chOff x="3672" y="1563"/>
            <a:chExt cx="1695" cy="2024"/>
          </a:xfrm>
        </p:grpSpPr>
        <p:sp>
          <p:nvSpPr>
            <p:cNvPr id="21" name="AutoShape 4"/>
            <p:cNvSpPr>
              <a:spLocks noChangeAspect="1" noChangeArrowheads="1" noTextEdit="1"/>
            </p:cNvSpPr>
            <p:nvPr/>
          </p:nvSpPr>
          <p:spPr bwMode="auto">
            <a:xfrm>
              <a:off x="3672" y="1563"/>
              <a:ext cx="1695" cy="14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grpSp>
          <p:nvGrpSpPr>
            <p:cNvPr id="22" name="Group 206"/>
            <p:cNvGrpSpPr>
              <a:grpSpLocks/>
            </p:cNvGrpSpPr>
            <p:nvPr/>
          </p:nvGrpSpPr>
          <p:grpSpPr bwMode="auto">
            <a:xfrm>
              <a:off x="3881" y="1641"/>
              <a:ext cx="1376" cy="1946"/>
              <a:chOff x="3881" y="1641"/>
              <a:chExt cx="1376" cy="1946"/>
            </a:xfrm>
          </p:grpSpPr>
          <p:sp>
            <p:nvSpPr>
              <p:cNvPr id="85" name="Freeform 6"/>
              <p:cNvSpPr>
                <a:spLocks/>
              </p:cNvSpPr>
              <p:nvPr/>
            </p:nvSpPr>
            <p:spPr bwMode="auto">
              <a:xfrm>
                <a:off x="3881" y="1897"/>
                <a:ext cx="97" cy="51"/>
              </a:xfrm>
              <a:custGeom>
                <a:avLst/>
                <a:gdLst>
                  <a:gd name="T0" fmla="*/ 146 w 291"/>
                  <a:gd name="T1" fmla="*/ 0 h 152"/>
                  <a:gd name="T2" fmla="*/ 172 w 291"/>
                  <a:gd name="T3" fmla="*/ 3 h 152"/>
                  <a:gd name="T4" fmla="*/ 200 w 291"/>
                  <a:gd name="T5" fmla="*/ 9 h 152"/>
                  <a:gd name="T6" fmla="*/ 224 w 291"/>
                  <a:gd name="T7" fmla="*/ 14 h 152"/>
                  <a:gd name="T8" fmla="*/ 248 w 291"/>
                  <a:gd name="T9" fmla="*/ 24 h 152"/>
                  <a:gd name="T10" fmla="*/ 265 w 291"/>
                  <a:gd name="T11" fmla="*/ 35 h 152"/>
                  <a:gd name="T12" fmla="*/ 280 w 291"/>
                  <a:gd name="T13" fmla="*/ 46 h 152"/>
                  <a:gd name="T14" fmla="*/ 289 w 291"/>
                  <a:gd name="T15" fmla="*/ 62 h 152"/>
                  <a:gd name="T16" fmla="*/ 291 w 291"/>
                  <a:gd name="T17" fmla="*/ 76 h 152"/>
                  <a:gd name="T18" fmla="*/ 289 w 291"/>
                  <a:gd name="T19" fmla="*/ 90 h 152"/>
                  <a:gd name="T20" fmla="*/ 280 w 291"/>
                  <a:gd name="T21" fmla="*/ 105 h 152"/>
                  <a:gd name="T22" fmla="*/ 265 w 291"/>
                  <a:gd name="T23" fmla="*/ 117 h 152"/>
                  <a:gd name="T24" fmla="*/ 248 w 291"/>
                  <a:gd name="T25" fmla="*/ 129 h 152"/>
                  <a:gd name="T26" fmla="*/ 224 w 291"/>
                  <a:gd name="T27" fmla="*/ 138 h 152"/>
                  <a:gd name="T28" fmla="*/ 200 w 291"/>
                  <a:gd name="T29" fmla="*/ 146 h 152"/>
                  <a:gd name="T30" fmla="*/ 172 w 291"/>
                  <a:gd name="T31" fmla="*/ 149 h 152"/>
                  <a:gd name="T32" fmla="*/ 146 w 291"/>
                  <a:gd name="T33" fmla="*/ 152 h 152"/>
                  <a:gd name="T34" fmla="*/ 116 w 291"/>
                  <a:gd name="T35" fmla="*/ 149 h 152"/>
                  <a:gd name="T36" fmla="*/ 90 w 291"/>
                  <a:gd name="T37" fmla="*/ 146 h 152"/>
                  <a:gd name="T38" fmla="*/ 63 w 291"/>
                  <a:gd name="T39" fmla="*/ 138 h 152"/>
                  <a:gd name="T40" fmla="*/ 43 w 291"/>
                  <a:gd name="T41" fmla="*/ 129 h 152"/>
                  <a:gd name="T42" fmla="*/ 25 w 291"/>
                  <a:gd name="T43" fmla="*/ 117 h 152"/>
                  <a:gd name="T44" fmla="*/ 11 w 291"/>
                  <a:gd name="T45" fmla="*/ 105 h 152"/>
                  <a:gd name="T46" fmla="*/ 3 w 291"/>
                  <a:gd name="T47" fmla="*/ 90 h 152"/>
                  <a:gd name="T48" fmla="*/ 0 w 291"/>
                  <a:gd name="T49" fmla="*/ 76 h 152"/>
                  <a:gd name="T50" fmla="*/ 3 w 291"/>
                  <a:gd name="T51" fmla="*/ 62 h 152"/>
                  <a:gd name="T52" fmla="*/ 11 w 291"/>
                  <a:gd name="T53" fmla="*/ 46 h 152"/>
                  <a:gd name="T54" fmla="*/ 25 w 291"/>
                  <a:gd name="T55" fmla="*/ 35 h 152"/>
                  <a:gd name="T56" fmla="*/ 43 w 291"/>
                  <a:gd name="T57" fmla="*/ 24 h 152"/>
                  <a:gd name="T58" fmla="*/ 63 w 291"/>
                  <a:gd name="T59" fmla="*/ 14 h 152"/>
                  <a:gd name="T60" fmla="*/ 90 w 291"/>
                  <a:gd name="T61" fmla="*/ 9 h 152"/>
                  <a:gd name="T62" fmla="*/ 116 w 291"/>
                  <a:gd name="T63" fmla="*/ 3 h 152"/>
                  <a:gd name="T64" fmla="*/ 146 w 291"/>
                  <a:gd name="T65" fmla="*/ 0 h 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91" h="152">
                    <a:moveTo>
                      <a:pt x="146" y="0"/>
                    </a:moveTo>
                    <a:lnTo>
                      <a:pt x="172" y="3"/>
                    </a:lnTo>
                    <a:lnTo>
                      <a:pt x="200" y="9"/>
                    </a:lnTo>
                    <a:lnTo>
                      <a:pt x="224" y="14"/>
                    </a:lnTo>
                    <a:lnTo>
                      <a:pt x="248" y="24"/>
                    </a:lnTo>
                    <a:lnTo>
                      <a:pt x="265" y="35"/>
                    </a:lnTo>
                    <a:lnTo>
                      <a:pt x="280" y="46"/>
                    </a:lnTo>
                    <a:lnTo>
                      <a:pt x="289" y="62"/>
                    </a:lnTo>
                    <a:lnTo>
                      <a:pt x="291" y="76"/>
                    </a:lnTo>
                    <a:lnTo>
                      <a:pt x="289" y="90"/>
                    </a:lnTo>
                    <a:lnTo>
                      <a:pt x="280" y="105"/>
                    </a:lnTo>
                    <a:lnTo>
                      <a:pt x="265" y="117"/>
                    </a:lnTo>
                    <a:lnTo>
                      <a:pt x="248" y="129"/>
                    </a:lnTo>
                    <a:lnTo>
                      <a:pt x="224" y="138"/>
                    </a:lnTo>
                    <a:lnTo>
                      <a:pt x="200" y="146"/>
                    </a:lnTo>
                    <a:lnTo>
                      <a:pt x="172" y="149"/>
                    </a:lnTo>
                    <a:lnTo>
                      <a:pt x="146" y="152"/>
                    </a:lnTo>
                    <a:lnTo>
                      <a:pt x="116" y="149"/>
                    </a:lnTo>
                    <a:lnTo>
                      <a:pt x="90" y="146"/>
                    </a:lnTo>
                    <a:lnTo>
                      <a:pt x="63" y="138"/>
                    </a:lnTo>
                    <a:lnTo>
                      <a:pt x="43" y="129"/>
                    </a:lnTo>
                    <a:lnTo>
                      <a:pt x="25" y="117"/>
                    </a:lnTo>
                    <a:lnTo>
                      <a:pt x="11" y="105"/>
                    </a:lnTo>
                    <a:lnTo>
                      <a:pt x="3" y="90"/>
                    </a:lnTo>
                    <a:lnTo>
                      <a:pt x="0" y="76"/>
                    </a:lnTo>
                    <a:lnTo>
                      <a:pt x="3" y="62"/>
                    </a:lnTo>
                    <a:lnTo>
                      <a:pt x="11" y="46"/>
                    </a:lnTo>
                    <a:lnTo>
                      <a:pt x="25" y="35"/>
                    </a:lnTo>
                    <a:lnTo>
                      <a:pt x="43" y="24"/>
                    </a:lnTo>
                    <a:lnTo>
                      <a:pt x="63" y="14"/>
                    </a:lnTo>
                    <a:lnTo>
                      <a:pt x="90" y="9"/>
                    </a:lnTo>
                    <a:lnTo>
                      <a:pt x="116" y="3"/>
                    </a:lnTo>
                    <a:lnTo>
                      <a:pt x="146" y="0"/>
                    </a:lnTo>
                    <a:close/>
                  </a:path>
                </a:pathLst>
              </a:custGeom>
              <a:solidFill>
                <a:srgbClr val="704A29"/>
              </a:solidFill>
              <a:ln w="6">
                <a:solidFill>
                  <a:srgbClr val="BFBF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" name="Freeform 7"/>
              <p:cNvSpPr>
                <a:spLocks/>
              </p:cNvSpPr>
              <p:nvPr/>
            </p:nvSpPr>
            <p:spPr bwMode="auto">
              <a:xfrm>
                <a:off x="4016" y="1641"/>
                <a:ext cx="506" cy="414"/>
              </a:xfrm>
              <a:custGeom>
                <a:avLst/>
                <a:gdLst>
                  <a:gd name="T0" fmla="*/ 182 w 1518"/>
                  <a:gd name="T1" fmla="*/ 1200 h 1241"/>
                  <a:gd name="T2" fmla="*/ 88 w 1518"/>
                  <a:gd name="T3" fmla="*/ 1235 h 1241"/>
                  <a:gd name="T4" fmla="*/ 32 w 1518"/>
                  <a:gd name="T5" fmla="*/ 1241 h 1241"/>
                  <a:gd name="T6" fmla="*/ 4 w 1518"/>
                  <a:gd name="T7" fmla="*/ 1224 h 1241"/>
                  <a:gd name="T8" fmla="*/ 0 w 1518"/>
                  <a:gd name="T9" fmla="*/ 1183 h 1241"/>
                  <a:gd name="T10" fmla="*/ 15 w 1518"/>
                  <a:gd name="T11" fmla="*/ 1124 h 1241"/>
                  <a:gd name="T12" fmla="*/ 42 w 1518"/>
                  <a:gd name="T13" fmla="*/ 1046 h 1241"/>
                  <a:gd name="T14" fmla="*/ 74 w 1518"/>
                  <a:gd name="T15" fmla="*/ 952 h 1241"/>
                  <a:gd name="T16" fmla="*/ 106 w 1518"/>
                  <a:gd name="T17" fmla="*/ 844 h 1241"/>
                  <a:gd name="T18" fmla="*/ 115 w 1518"/>
                  <a:gd name="T19" fmla="*/ 800 h 1241"/>
                  <a:gd name="T20" fmla="*/ 126 w 1518"/>
                  <a:gd name="T21" fmla="*/ 754 h 1241"/>
                  <a:gd name="T22" fmla="*/ 144 w 1518"/>
                  <a:gd name="T23" fmla="*/ 701 h 1241"/>
                  <a:gd name="T24" fmla="*/ 164 w 1518"/>
                  <a:gd name="T25" fmla="*/ 649 h 1241"/>
                  <a:gd name="T26" fmla="*/ 191 w 1518"/>
                  <a:gd name="T27" fmla="*/ 596 h 1241"/>
                  <a:gd name="T28" fmla="*/ 226 w 1518"/>
                  <a:gd name="T29" fmla="*/ 547 h 1241"/>
                  <a:gd name="T30" fmla="*/ 266 w 1518"/>
                  <a:gd name="T31" fmla="*/ 496 h 1241"/>
                  <a:gd name="T32" fmla="*/ 319 w 1518"/>
                  <a:gd name="T33" fmla="*/ 453 h 1241"/>
                  <a:gd name="T34" fmla="*/ 422 w 1518"/>
                  <a:gd name="T35" fmla="*/ 386 h 1241"/>
                  <a:gd name="T36" fmla="*/ 544 w 1518"/>
                  <a:gd name="T37" fmla="*/ 324 h 1241"/>
                  <a:gd name="T38" fmla="*/ 678 w 1518"/>
                  <a:gd name="T39" fmla="*/ 269 h 1241"/>
                  <a:gd name="T40" fmla="*/ 823 w 1518"/>
                  <a:gd name="T41" fmla="*/ 216 h 1241"/>
                  <a:gd name="T42" fmla="*/ 963 w 1518"/>
                  <a:gd name="T43" fmla="*/ 172 h 1241"/>
                  <a:gd name="T44" fmla="*/ 1097 w 1518"/>
                  <a:gd name="T45" fmla="*/ 132 h 1241"/>
                  <a:gd name="T46" fmla="*/ 1217 w 1518"/>
                  <a:gd name="T47" fmla="*/ 94 h 1241"/>
                  <a:gd name="T48" fmla="*/ 1319 w 1518"/>
                  <a:gd name="T49" fmla="*/ 59 h 1241"/>
                  <a:gd name="T50" fmla="*/ 1469 w 1518"/>
                  <a:gd name="T51" fmla="*/ 10 h 1241"/>
                  <a:gd name="T52" fmla="*/ 1518 w 1518"/>
                  <a:gd name="T53" fmla="*/ 0 h 1241"/>
                  <a:gd name="T54" fmla="*/ 1486 w 1518"/>
                  <a:gd name="T55" fmla="*/ 32 h 1241"/>
                  <a:gd name="T56" fmla="*/ 1399 w 1518"/>
                  <a:gd name="T57" fmla="*/ 97 h 1241"/>
                  <a:gd name="T58" fmla="*/ 1270 w 1518"/>
                  <a:gd name="T59" fmla="*/ 191 h 1241"/>
                  <a:gd name="T60" fmla="*/ 1123 w 1518"/>
                  <a:gd name="T61" fmla="*/ 307 h 1241"/>
                  <a:gd name="T62" fmla="*/ 977 w 1518"/>
                  <a:gd name="T63" fmla="*/ 444 h 1241"/>
                  <a:gd name="T64" fmla="*/ 855 w 1518"/>
                  <a:gd name="T65" fmla="*/ 599 h 1241"/>
                  <a:gd name="T66" fmla="*/ 755 w 1518"/>
                  <a:gd name="T67" fmla="*/ 742 h 1241"/>
                  <a:gd name="T68" fmla="*/ 670 w 1518"/>
                  <a:gd name="T69" fmla="*/ 852 h 1241"/>
                  <a:gd name="T70" fmla="*/ 594 w 1518"/>
                  <a:gd name="T71" fmla="*/ 941 h 1241"/>
                  <a:gd name="T72" fmla="*/ 521 w 1518"/>
                  <a:gd name="T73" fmla="*/ 1008 h 1241"/>
                  <a:gd name="T74" fmla="*/ 448 w 1518"/>
                  <a:gd name="T75" fmla="*/ 1063 h 1241"/>
                  <a:gd name="T76" fmla="*/ 369 w 1518"/>
                  <a:gd name="T77" fmla="*/ 1110 h 1241"/>
                  <a:gd name="T78" fmla="*/ 282 w 1518"/>
                  <a:gd name="T79" fmla="*/ 1154 h 1241"/>
                  <a:gd name="T80" fmla="*/ 182 w 1518"/>
                  <a:gd name="T81" fmla="*/ 1200 h 12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18" h="1241">
                    <a:moveTo>
                      <a:pt x="182" y="1200"/>
                    </a:moveTo>
                    <a:lnTo>
                      <a:pt x="88" y="1235"/>
                    </a:lnTo>
                    <a:lnTo>
                      <a:pt x="32" y="1241"/>
                    </a:lnTo>
                    <a:lnTo>
                      <a:pt x="4" y="1224"/>
                    </a:lnTo>
                    <a:lnTo>
                      <a:pt x="0" y="1183"/>
                    </a:lnTo>
                    <a:lnTo>
                      <a:pt x="15" y="1124"/>
                    </a:lnTo>
                    <a:lnTo>
                      <a:pt x="42" y="1046"/>
                    </a:lnTo>
                    <a:lnTo>
                      <a:pt x="74" y="952"/>
                    </a:lnTo>
                    <a:lnTo>
                      <a:pt x="106" y="844"/>
                    </a:lnTo>
                    <a:lnTo>
                      <a:pt x="115" y="800"/>
                    </a:lnTo>
                    <a:lnTo>
                      <a:pt x="126" y="754"/>
                    </a:lnTo>
                    <a:lnTo>
                      <a:pt x="144" y="701"/>
                    </a:lnTo>
                    <a:lnTo>
                      <a:pt x="164" y="649"/>
                    </a:lnTo>
                    <a:lnTo>
                      <a:pt x="191" y="596"/>
                    </a:lnTo>
                    <a:lnTo>
                      <a:pt x="226" y="547"/>
                    </a:lnTo>
                    <a:lnTo>
                      <a:pt x="266" y="496"/>
                    </a:lnTo>
                    <a:lnTo>
                      <a:pt x="319" y="453"/>
                    </a:lnTo>
                    <a:lnTo>
                      <a:pt x="422" y="386"/>
                    </a:lnTo>
                    <a:lnTo>
                      <a:pt x="544" y="324"/>
                    </a:lnTo>
                    <a:lnTo>
                      <a:pt x="678" y="269"/>
                    </a:lnTo>
                    <a:lnTo>
                      <a:pt x="823" y="216"/>
                    </a:lnTo>
                    <a:lnTo>
                      <a:pt x="963" y="172"/>
                    </a:lnTo>
                    <a:lnTo>
                      <a:pt x="1097" y="132"/>
                    </a:lnTo>
                    <a:lnTo>
                      <a:pt x="1217" y="94"/>
                    </a:lnTo>
                    <a:lnTo>
                      <a:pt x="1319" y="59"/>
                    </a:lnTo>
                    <a:lnTo>
                      <a:pt x="1469" y="10"/>
                    </a:lnTo>
                    <a:lnTo>
                      <a:pt x="1518" y="0"/>
                    </a:lnTo>
                    <a:lnTo>
                      <a:pt x="1486" y="32"/>
                    </a:lnTo>
                    <a:lnTo>
                      <a:pt x="1399" y="97"/>
                    </a:lnTo>
                    <a:lnTo>
                      <a:pt x="1270" y="191"/>
                    </a:lnTo>
                    <a:lnTo>
                      <a:pt x="1123" y="307"/>
                    </a:lnTo>
                    <a:lnTo>
                      <a:pt x="977" y="444"/>
                    </a:lnTo>
                    <a:lnTo>
                      <a:pt x="855" y="599"/>
                    </a:lnTo>
                    <a:lnTo>
                      <a:pt x="755" y="742"/>
                    </a:lnTo>
                    <a:lnTo>
                      <a:pt x="670" y="852"/>
                    </a:lnTo>
                    <a:lnTo>
                      <a:pt x="594" y="941"/>
                    </a:lnTo>
                    <a:lnTo>
                      <a:pt x="521" y="1008"/>
                    </a:lnTo>
                    <a:lnTo>
                      <a:pt x="448" y="1063"/>
                    </a:lnTo>
                    <a:lnTo>
                      <a:pt x="369" y="1110"/>
                    </a:lnTo>
                    <a:lnTo>
                      <a:pt x="282" y="1154"/>
                    </a:lnTo>
                    <a:lnTo>
                      <a:pt x="182" y="1200"/>
                    </a:lnTo>
                    <a:close/>
                  </a:path>
                </a:pathLst>
              </a:custGeom>
              <a:solidFill>
                <a:srgbClr val="004728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" name="Freeform 8"/>
              <p:cNvSpPr>
                <a:spLocks/>
              </p:cNvSpPr>
              <p:nvPr/>
            </p:nvSpPr>
            <p:spPr bwMode="auto">
              <a:xfrm>
                <a:off x="4025" y="1642"/>
                <a:ext cx="495" cy="385"/>
              </a:xfrm>
              <a:custGeom>
                <a:avLst/>
                <a:gdLst>
                  <a:gd name="T0" fmla="*/ 190 w 1485"/>
                  <a:gd name="T1" fmla="*/ 1107 h 1156"/>
                  <a:gd name="T2" fmla="*/ 96 w 1485"/>
                  <a:gd name="T3" fmla="*/ 1141 h 1156"/>
                  <a:gd name="T4" fmla="*/ 37 w 1485"/>
                  <a:gd name="T5" fmla="*/ 1156 h 1156"/>
                  <a:gd name="T6" fmla="*/ 5 w 1485"/>
                  <a:gd name="T7" fmla="*/ 1145 h 1156"/>
                  <a:gd name="T8" fmla="*/ 0 w 1485"/>
                  <a:gd name="T9" fmla="*/ 1113 h 1156"/>
                  <a:gd name="T10" fmla="*/ 8 w 1485"/>
                  <a:gd name="T11" fmla="*/ 1062 h 1156"/>
                  <a:gd name="T12" fmla="*/ 32 w 1485"/>
                  <a:gd name="T13" fmla="*/ 989 h 1156"/>
                  <a:gd name="T14" fmla="*/ 67 w 1485"/>
                  <a:gd name="T15" fmla="*/ 905 h 1156"/>
                  <a:gd name="T16" fmla="*/ 102 w 1485"/>
                  <a:gd name="T17" fmla="*/ 800 h 1156"/>
                  <a:gd name="T18" fmla="*/ 114 w 1485"/>
                  <a:gd name="T19" fmla="*/ 760 h 1156"/>
                  <a:gd name="T20" fmla="*/ 128 w 1485"/>
                  <a:gd name="T21" fmla="*/ 716 h 1156"/>
                  <a:gd name="T22" fmla="*/ 149 w 1485"/>
                  <a:gd name="T23" fmla="*/ 666 h 1156"/>
                  <a:gd name="T24" fmla="*/ 175 w 1485"/>
                  <a:gd name="T25" fmla="*/ 614 h 1156"/>
                  <a:gd name="T26" fmla="*/ 207 w 1485"/>
                  <a:gd name="T27" fmla="*/ 563 h 1156"/>
                  <a:gd name="T28" fmla="*/ 245 w 1485"/>
                  <a:gd name="T29" fmla="*/ 514 h 1156"/>
                  <a:gd name="T30" fmla="*/ 290 w 1485"/>
                  <a:gd name="T31" fmla="*/ 468 h 1156"/>
                  <a:gd name="T32" fmla="*/ 344 w 1485"/>
                  <a:gd name="T33" fmla="*/ 423 h 1156"/>
                  <a:gd name="T34" fmla="*/ 444 w 1485"/>
                  <a:gd name="T35" fmla="*/ 360 h 1156"/>
                  <a:gd name="T36" fmla="*/ 562 w 1485"/>
                  <a:gd name="T37" fmla="*/ 301 h 1156"/>
                  <a:gd name="T38" fmla="*/ 691 w 1485"/>
                  <a:gd name="T39" fmla="*/ 248 h 1156"/>
                  <a:gd name="T40" fmla="*/ 824 w 1485"/>
                  <a:gd name="T41" fmla="*/ 199 h 1156"/>
                  <a:gd name="T42" fmla="*/ 958 w 1485"/>
                  <a:gd name="T43" fmla="*/ 155 h 1156"/>
                  <a:gd name="T44" fmla="*/ 1087 w 1485"/>
                  <a:gd name="T45" fmla="*/ 118 h 1156"/>
                  <a:gd name="T46" fmla="*/ 1205 w 1485"/>
                  <a:gd name="T47" fmla="*/ 83 h 1156"/>
                  <a:gd name="T48" fmla="*/ 1304 w 1485"/>
                  <a:gd name="T49" fmla="*/ 50 h 1156"/>
                  <a:gd name="T50" fmla="*/ 1442 w 1485"/>
                  <a:gd name="T51" fmla="*/ 7 h 1156"/>
                  <a:gd name="T52" fmla="*/ 1485 w 1485"/>
                  <a:gd name="T53" fmla="*/ 0 h 1156"/>
                  <a:gd name="T54" fmla="*/ 1456 w 1485"/>
                  <a:gd name="T55" fmla="*/ 29 h 1156"/>
                  <a:gd name="T56" fmla="*/ 1368 w 1485"/>
                  <a:gd name="T57" fmla="*/ 88 h 1156"/>
                  <a:gd name="T58" fmla="*/ 1243 w 1485"/>
                  <a:gd name="T59" fmla="*/ 175 h 1156"/>
                  <a:gd name="T60" fmla="*/ 1103 w 1485"/>
                  <a:gd name="T61" fmla="*/ 283 h 1156"/>
                  <a:gd name="T62" fmla="*/ 958 w 1485"/>
                  <a:gd name="T63" fmla="*/ 409 h 1156"/>
                  <a:gd name="T64" fmla="*/ 839 w 1485"/>
                  <a:gd name="T65" fmla="*/ 549 h 1156"/>
                  <a:gd name="T66" fmla="*/ 740 w 1485"/>
                  <a:gd name="T67" fmla="*/ 681 h 1156"/>
                  <a:gd name="T68" fmla="*/ 658 w 1485"/>
                  <a:gd name="T69" fmla="*/ 782 h 1156"/>
                  <a:gd name="T70" fmla="*/ 581 w 1485"/>
                  <a:gd name="T71" fmla="*/ 865 h 1156"/>
                  <a:gd name="T72" fmla="*/ 514 w 1485"/>
                  <a:gd name="T73" fmla="*/ 929 h 1156"/>
                  <a:gd name="T74" fmla="*/ 444 w 1485"/>
                  <a:gd name="T75" fmla="*/ 978 h 1156"/>
                  <a:gd name="T76" fmla="*/ 368 w 1485"/>
                  <a:gd name="T77" fmla="*/ 1022 h 1156"/>
                  <a:gd name="T78" fmla="*/ 287 w 1485"/>
                  <a:gd name="T79" fmla="*/ 1062 h 1156"/>
                  <a:gd name="T80" fmla="*/ 190 w 1485"/>
                  <a:gd name="T81" fmla="*/ 1107 h 1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85" h="1156">
                    <a:moveTo>
                      <a:pt x="190" y="1107"/>
                    </a:moveTo>
                    <a:lnTo>
                      <a:pt x="96" y="1141"/>
                    </a:lnTo>
                    <a:lnTo>
                      <a:pt x="37" y="1156"/>
                    </a:lnTo>
                    <a:lnTo>
                      <a:pt x="5" y="1145"/>
                    </a:lnTo>
                    <a:lnTo>
                      <a:pt x="0" y="1113"/>
                    </a:lnTo>
                    <a:lnTo>
                      <a:pt x="8" y="1062"/>
                    </a:lnTo>
                    <a:lnTo>
                      <a:pt x="32" y="989"/>
                    </a:lnTo>
                    <a:lnTo>
                      <a:pt x="67" y="905"/>
                    </a:lnTo>
                    <a:lnTo>
                      <a:pt x="102" y="800"/>
                    </a:lnTo>
                    <a:lnTo>
                      <a:pt x="114" y="760"/>
                    </a:lnTo>
                    <a:lnTo>
                      <a:pt x="128" y="716"/>
                    </a:lnTo>
                    <a:lnTo>
                      <a:pt x="149" y="666"/>
                    </a:lnTo>
                    <a:lnTo>
                      <a:pt x="175" y="614"/>
                    </a:lnTo>
                    <a:lnTo>
                      <a:pt x="207" y="563"/>
                    </a:lnTo>
                    <a:lnTo>
                      <a:pt x="245" y="514"/>
                    </a:lnTo>
                    <a:lnTo>
                      <a:pt x="290" y="468"/>
                    </a:lnTo>
                    <a:lnTo>
                      <a:pt x="344" y="423"/>
                    </a:lnTo>
                    <a:lnTo>
                      <a:pt x="444" y="360"/>
                    </a:lnTo>
                    <a:lnTo>
                      <a:pt x="562" y="301"/>
                    </a:lnTo>
                    <a:lnTo>
                      <a:pt x="691" y="248"/>
                    </a:lnTo>
                    <a:lnTo>
                      <a:pt x="824" y="199"/>
                    </a:lnTo>
                    <a:lnTo>
                      <a:pt x="958" y="155"/>
                    </a:lnTo>
                    <a:lnTo>
                      <a:pt x="1087" y="118"/>
                    </a:lnTo>
                    <a:lnTo>
                      <a:pt x="1205" y="83"/>
                    </a:lnTo>
                    <a:lnTo>
                      <a:pt x="1304" y="50"/>
                    </a:lnTo>
                    <a:lnTo>
                      <a:pt x="1442" y="7"/>
                    </a:lnTo>
                    <a:lnTo>
                      <a:pt x="1485" y="0"/>
                    </a:lnTo>
                    <a:lnTo>
                      <a:pt x="1456" y="29"/>
                    </a:lnTo>
                    <a:lnTo>
                      <a:pt x="1368" y="88"/>
                    </a:lnTo>
                    <a:lnTo>
                      <a:pt x="1243" y="175"/>
                    </a:lnTo>
                    <a:lnTo>
                      <a:pt x="1103" y="283"/>
                    </a:lnTo>
                    <a:lnTo>
                      <a:pt x="958" y="409"/>
                    </a:lnTo>
                    <a:lnTo>
                      <a:pt x="839" y="549"/>
                    </a:lnTo>
                    <a:lnTo>
                      <a:pt x="740" y="681"/>
                    </a:lnTo>
                    <a:lnTo>
                      <a:pt x="658" y="782"/>
                    </a:lnTo>
                    <a:lnTo>
                      <a:pt x="581" y="865"/>
                    </a:lnTo>
                    <a:lnTo>
                      <a:pt x="514" y="929"/>
                    </a:lnTo>
                    <a:lnTo>
                      <a:pt x="444" y="978"/>
                    </a:lnTo>
                    <a:lnTo>
                      <a:pt x="368" y="1022"/>
                    </a:lnTo>
                    <a:lnTo>
                      <a:pt x="287" y="1062"/>
                    </a:lnTo>
                    <a:lnTo>
                      <a:pt x="190" y="1107"/>
                    </a:lnTo>
                    <a:close/>
                  </a:path>
                </a:pathLst>
              </a:custGeom>
              <a:solidFill>
                <a:srgbClr val="004D2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" name="Freeform 9"/>
              <p:cNvSpPr>
                <a:spLocks/>
              </p:cNvSpPr>
              <p:nvPr/>
            </p:nvSpPr>
            <p:spPr bwMode="auto">
              <a:xfrm>
                <a:off x="4033" y="1643"/>
                <a:ext cx="486" cy="357"/>
              </a:xfrm>
              <a:custGeom>
                <a:avLst/>
                <a:gdLst>
                  <a:gd name="T0" fmla="*/ 199 w 1457"/>
                  <a:gd name="T1" fmla="*/ 1009 h 1071"/>
                  <a:gd name="T2" fmla="*/ 108 w 1457"/>
                  <a:gd name="T3" fmla="*/ 1053 h 1071"/>
                  <a:gd name="T4" fmla="*/ 47 w 1457"/>
                  <a:gd name="T5" fmla="*/ 1071 h 1071"/>
                  <a:gd name="T6" fmla="*/ 12 w 1457"/>
                  <a:gd name="T7" fmla="*/ 1068 h 1071"/>
                  <a:gd name="T8" fmla="*/ 0 w 1457"/>
                  <a:gd name="T9" fmla="*/ 1044 h 1071"/>
                  <a:gd name="T10" fmla="*/ 6 w 1457"/>
                  <a:gd name="T11" fmla="*/ 1001 h 1071"/>
                  <a:gd name="T12" fmla="*/ 27 w 1457"/>
                  <a:gd name="T13" fmla="*/ 939 h 1071"/>
                  <a:gd name="T14" fmla="*/ 59 w 1457"/>
                  <a:gd name="T15" fmla="*/ 858 h 1071"/>
                  <a:gd name="T16" fmla="*/ 97 w 1457"/>
                  <a:gd name="T17" fmla="*/ 756 h 1071"/>
                  <a:gd name="T18" fmla="*/ 111 w 1457"/>
                  <a:gd name="T19" fmla="*/ 718 h 1071"/>
                  <a:gd name="T20" fmla="*/ 132 w 1457"/>
                  <a:gd name="T21" fmla="*/ 670 h 1071"/>
                  <a:gd name="T22" fmla="*/ 155 w 1457"/>
                  <a:gd name="T23" fmla="*/ 624 h 1071"/>
                  <a:gd name="T24" fmla="*/ 187 w 1457"/>
                  <a:gd name="T25" fmla="*/ 575 h 1071"/>
                  <a:gd name="T26" fmla="*/ 222 w 1457"/>
                  <a:gd name="T27" fmla="*/ 524 h 1071"/>
                  <a:gd name="T28" fmla="*/ 267 w 1457"/>
                  <a:gd name="T29" fmla="*/ 478 h 1071"/>
                  <a:gd name="T30" fmla="*/ 316 w 1457"/>
                  <a:gd name="T31" fmla="*/ 432 h 1071"/>
                  <a:gd name="T32" fmla="*/ 372 w 1457"/>
                  <a:gd name="T33" fmla="*/ 390 h 1071"/>
                  <a:gd name="T34" fmla="*/ 471 w 1457"/>
                  <a:gd name="T35" fmla="*/ 332 h 1071"/>
                  <a:gd name="T36" fmla="*/ 585 w 1457"/>
                  <a:gd name="T37" fmla="*/ 276 h 1071"/>
                  <a:gd name="T38" fmla="*/ 708 w 1457"/>
                  <a:gd name="T39" fmla="*/ 227 h 1071"/>
                  <a:gd name="T40" fmla="*/ 836 w 1457"/>
                  <a:gd name="T41" fmla="*/ 184 h 1071"/>
                  <a:gd name="T42" fmla="*/ 962 w 1457"/>
                  <a:gd name="T43" fmla="*/ 146 h 1071"/>
                  <a:gd name="T44" fmla="*/ 1082 w 1457"/>
                  <a:gd name="T45" fmla="*/ 108 h 1071"/>
                  <a:gd name="T46" fmla="*/ 1193 w 1457"/>
                  <a:gd name="T47" fmla="*/ 76 h 1071"/>
                  <a:gd name="T48" fmla="*/ 1287 w 1457"/>
                  <a:gd name="T49" fmla="*/ 46 h 1071"/>
                  <a:gd name="T50" fmla="*/ 1416 w 1457"/>
                  <a:gd name="T51" fmla="*/ 6 h 1071"/>
                  <a:gd name="T52" fmla="*/ 1457 w 1457"/>
                  <a:gd name="T53" fmla="*/ 0 h 1071"/>
                  <a:gd name="T54" fmla="*/ 1424 w 1457"/>
                  <a:gd name="T55" fmla="*/ 23 h 1071"/>
                  <a:gd name="T56" fmla="*/ 1339 w 1457"/>
                  <a:gd name="T57" fmla="*/ 76 h 1071"/>
                  <a:gd name="T58" fmla="*/ 1217 w 1457"/>
                  <a:gd name="T59" fmla="*/ 154 h 1071"/>
                  <a:gd name="T60" fmla="*/ 1077 w 1457"/>
                  <a:gd name="T61" fmla="*/ 254 h 1071"/>
                  <a:gd name="T62" fmla="*/ 938 w 1457"/>
                  <a:gd name="T63" fmla="*/ 370 h 1071"/>
                  <a:gd name="T64" fmla="*/ 822 w 1457"/>
                  <a:gd name="T65" fmla="*/ 499 h 1071"/>
                  <a:gd name="T66" fmla="*/ 728 w 1457"/>
                  <a:gd name="T67" fmla="*/ 618 h 1071"/>
                  <a:gd name="T68" fmla="*/ 647 w 1457"/>
                  <a:gd name="T69" fmla="*/ 715 h 1071"/>
                  <a:gd name="T70" fmla="*/ 576 w 1457"/>
                  <a:gd name="T71" fmla="*/ 788 h 1071"/>
                  <a:gd name="T72" fmla="*/ 512 w 1457"/>
                  <a:gd name="T73" fmla="*/ 845 h 1071"/>
                  <a:gd name="T74" fmla="*/ 445 w 1457"/>
                  <a:gd name="T75" fmla="*/ 896 h 1071"/>
                  <a:gd name="T76" fmla="*/ 372 w 1457"/>
                  <a:gd name="T77" fmla="*/ 934 h 1071"/>
                  <a:gd name="T78" fmla="*/ 293 w 1457"/>
                  <a:gd name="T79" fmla="*/ 971 h 1071"/>
                  <a:gd name="T80" fmla="*/ 199 w 1457"/>
                  <a:gd name="T81" fmla="*/ 1009 h 10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57" h="1071">
                    <a:moveTo>
                      <a:pt x="199" y="1009"/>
                    </a:moveTo>
                    <a:lnTo>
                      <a:pt x="108" y="1053"/>
                    </a:lnTo>
                    <a:lnTo>
                      <a:pt x="47" y="1071"/>
                    </a:lnTo>
                    <a:lnTo>
                      <a:pt x="12" y="1068"/>
                    </a:lnTo>
                    <a:lnTo>
                      <a:pt x="0" y="1044"/>
                    </a:lnTo>
                    <a:lnTo>
                      <a:pt x="6" y="1001"/>
                    </a:lnTo>
                    <a:lnTo>
                      <a:pt x="27" y="939"/>
                    </a:lnTo>
                    <a:lnTo>
                      <a:pt x="59" y="858"/>
                    </a:lnTo>
                    <a:lnTo>
                      <a:pt x="97" y="756"/>
                    </a:lnTo>
                    <a:lnTo>
                      <a:pt x="111" y="718"/>
                    </a:lnTo>
                    <a:lnTo>
                      <a:pt x="132" y="670"/>
                    </a:lnTo>
                    <a:lnTo>
                      <a:pt x="155" y="624"/>
                    </a:lnTo>
                    <a:lnTo>
                      <a:pt x="187" y="575"/>
                    </a:lnTo>
                    <a:lnTo>
                      <a:pt x="222" y="524"/>
                    </a:lnTo>
                    <a:lnTo>
                      <a:pt x="267" y="478"/>
                    </a:lnTo>
                    <a:lnTo>
                      <a:pt x="316" y="432"/>
                    </a:lnTo>
                    <a:lnTo>
                      <a:pt x="372" y="390"/>
                    </a:lnTo>
                    <a:lnTo>
                      <a:pt x="471" y="332"/>
                    </a:lnTo>
                    <a:lnTo>
                      <a:pt x="585" y="276"/>
                    </a:lnTo>
                    <a:lnTo>
                      <a:pt x="708" y="227"/>
                    </a:lnTo>
                    <a:lnTo>
                      <a:pt x="836" y="184"/>
                    </a:lnTo>
                    <a:lnTo>
                      <a:pt x="962" y="146"/>
                    </a:lnTo>
                    <a:lnTo>
                      <a:pt x="1082" y="108"/>
                    </a:lnTo>
                    <a:lnTo>
                      <a:pt x="1193" y="76"/>
                    </a:lnTo>
                    <a:lnTo>
                      <a:pt x="1287" y="46"/>
                    </a:lnTo>
                    <a:lnTo>
                      <a:pt x="1416" y="6"/>
                    </a:lnTo>
                    <a:lnTo>
                      <a:pt x="1457" y="0"/>
                    </a:lnTo>
                    <a:lnTo>
                      <a:pt x="1424" y="23"/>
                    </a:lnTo>
                    <a:lnTo>
                      <a:pt x="1339" y="76"/>
                    </a:lnTo>
                    <a:lnTo>
                      <a:pt x="1217" y="154"/>
                    </a:lnTo>
                    <a:lnTo>
                      <a:pt x="1077" y="254"/>
                    </a:lnTo>
                    <a:lnTo>
                      <a:pt x="938" y="370"/>
                    </a:lnTo>
                    <a:lnTo>
                      <a:pt x="822" y="499"/>
                    </a:lnTo>
                    <a:lnTo>
                      <a:pt x="728" y="618"/>
                    </a:lnTo>
                    <a:lnTo>
                      <a:pt x="647" y="715"/>
                    </a:lnTo>
                    <a:lnTo>
                      <a:pt x="576" y="788"/>
                    </a:lnTo>
                    <a:lnTo>
                      <a:pt x="512" y="845"/>
                    </a:lnTo>
                    <a:lnTo>
                      <a:pt x="445" y="896"/>
                    </a:lnTo>
                    <a:lnTo>
                      <a:pt x="372" y="934"/>
                    </a:lnTo>
                    <a:lnTo>
                      <a:pt x="293" y="971"/>
                    </a:lnTo>
                    <a:lnTo>
                      <a:pt x="199" y="1009"/>
                    </a:lnTo>
                    <a:close/>
                  </a:path>
                </a:pathLst>
              </a:custGeom>
              <a:solidFill>
                <a:srgbClr val="005424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" name="Freeform 10"/>
              <p:cNvSpPr>
                <a:spLocks/>
              </p:cNvSpPr>
              <p:nvPr/>
            </p:nvSpPr>
            <p:spPr bwMode="auto">
              <a:xfrm>
                <a:off x="4042" y="1643"/>
                <a:ext cx="475" cy="332"/>
              </a:xfrm>
              <a:custGeom>
                <a:avLst/>
                <a:gdLst>
                  <a:gd name="T0" fmla="*/ 207 w 1424"/>
                  <a:gd name="T1" fmla="*/ 918 h 994"/>
                  <a:gd name="T2" fmla="*/ 116 w 1424"/>
                  <a:gd name="T3" fmla="*/ 963 h 994"/>
                  <a:gd name="T4" fmla="*/ 52 w 1424"/>
                  <a:gd name="T5" fmla="*/ 988 h 994"/>
                  <a:gd name="T6" fmla="*/ 14 w 1424"/>
                  <a:gd name="T7" fmla="*/ 994 h 994"/>
                  <a:gd name="T8" fmla="*/ 0 w 1424"/>
                  <a:gd name="T9" fmla="*/ 977 h 994"/>
                  <a:gd name="T10" fmla="*/ 0 w 1424"/>
                  <a:gd name="T11" fmla="*/ 942 h 994"/>
                  <a:gd name="T12" fmla="*/ 17 w 1424"/>
                  <a:gd name="T13" fmla="*/ 886 h 994"/>
                  <a:gd name="T14" fmla="*/ 46 w 1424"/>
                  <a:gd name="T15" fmla="*/ 810 h 994"/>
                  <a:gd name="T16" fmla="*/ 87 w 1424"/>
                  <a:gd name="T17" fmla="*/ 718 h 994"/>
                  <a:gd name="T18" fmla="*/ 105 w 1424"/>
                  <a:gd name="T19" fmla="*/ 677 h 994"/>
                  <a:gd name="T20" fmla="*/ 132 w 1424"/>
                  <a:gd name="T21" fmla="*/ 632 h 994"/>
                  <a:gd name="T22" fmla="*/ 157 w 1424"/>
                  <a:gd name="T23" fmla="*/ 586 h 994"/>
                  <a:gd name="T24" fmla="*/ 195 w 1424"/>
                  <a:gd name="T25" fmla="*/ 540 h 994"/>
                  <a:gd name="T26" fmla="*/ 234 w 1424"/>
                  <a:gd name="T27" fmla="*/ 492 h 994"/>
                  <a:gd name="T28" fmla="*/ 283 w 1424"/>
                  <a:gd name="T29" fmla="*/ 446 h 994"/>
                  <a:gd name="T30" fmla="*/ 336 w 1424"/>
                  <a:gd name="T31" fmla="*/ 402 h 994"/>
                  <a:gd name="T32" fmla="*/ 397 w 1424"/>
                  <a:gd name="T33" fmla="*/ 362 h 994"/>
                  <a:gd name="T34" fmla="*/ 496 w 1424"/>
                  <a:gd name="T35" fmla="*/ 308 h 994"/>
                  <a:gd name="T36" fmla="*/ 604 w 1424"/>
                  <a:gd name="T37" fmla="*/ 259 h 994"/>
                  <a:gd name="T38" fmla="*/ 725 w 1424"/>
                  <a:gd name="T39" fmla="*/ 212 h 994"/>
                  <a:gd name="T40" fmla="*/ 845 w 1424"/>
                  <a:gd name="T41" fmla="*/ 171 h 994"/>
                  <a:gd name="T42" fmla="*/ 964 w 1424"/>
                  <a:gd name="T43" fmla="*/ 133 h 994"/>
                  <a:gd name="T44" fmla="*/ 1075 w 1424"/>
                  <a:gd name="T45" fmla="*/ 98 h 994"/>
                  <a:gd name="T46" fmla="*/ 1177 w 1424"/>
                  <a:gd name="T47" fmla="*/ 66 h 994"/>
                  <a:gd name="T48" fmla="*/ 1266 w 1424"/>
                  <a:gd name="T49" fmla="*/ 41 h 994"/>
                  <a:gd name="T50" fmla="*/ 1385 w 1424"/>
                  <a:gd name="T51" fmla="*/ 3 h 994"/>
                  <a:gd name="T52" fmla="*/ 1424 w 1424"/>
                  <a:gd name="T53" fmla="*/ 0 h 994"/>
                  <a:gd name="T54" fmla="*/ 1392 w 1424"/>
                  <a:gd name="T55" fmla="*/ 23 h 994"/>
                  <a:gd name="T56" fmla="*/ 1306 w 1424"/>
                  <a:gd name="T57" fmla="*/ 69 h 994"/>
                  <a:gd name="T58" fmla="*/ 1190 w 1424"/>
                  <a:gd name="T59" fmla="*/ 143 h 994"/>
                  <a:gd name="T60" fmla="*/ 1055 w 1424"/>
                  <a:gd name="T61" fmla="*/ 230 h 994"/>
                  <a:gd name="T62" fmla="*/ 921 w 1424"/>
                  <a:gd name="T63" fmla="*/ 335 h 994"/>
                  <a:gd name="T64" fmla="*/ 806 w 1424"/>
                  <a:gd name="T65" fmla="*/ 451 h 994"/>
                  <a:gd name="T66" fmla="*/ 713 w 1424"/>
                  <a:gd name="T67" fmla="*/ 562 h 994"/>
                  <a:gd name="T68" fmla="*/ 634 w 1424"/>
                  <a:gd name="T69" fmla="*/ 650 h 994"/>
                  <a:gd name="T70" fmla="*/ 563 w 1424"/>
                  <a:gd name="T71" fmla="*/ 718 h 994"/>
                  <a:gd name="T72" fmla="*/ 502 w 1424"/>
                  <a:gd name="T73" fmla="*/ 770 h 994"/>
                  <a:gd name="T74" fmla="*/ 439 w 1424"/>
                  <a:gd name="T75" fmla="*/ 810 h 994"/>
                  <a:gd name="T76" fmla="*/ 371 w 1424"/>
                  <a:gd name="T77" fmla="*/ 848 h 994"/>
                  <a:gd name="T78" fmla="*/ 294 w 1424"/>
                  <a:gd name="T79" fmla="*/ 880 h 994"/>
                  <a:gd name="T80" fmla="*/ 207 w 1424"/>
                  <a:gd name="T81" fmla="*/ 918 h 9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24" h="994">
                    <a:moveTo>
                      <a:pt x="207" y="918"/>
                    </a:moveTo>
                    <a:lnTo>
                      <a:pt x="116" y="963"/>
                    </a:lnTo>
                    <a:lnTo>
                      <a:pt x="52" y="988"/>
                    </a:lnTo>
                    <a:lnTo>
                      <a:pt x="14" y="994"/>
                    </a:lnTo>
                    <a:lnTo>
                      <a:pt x="0" y="977"/>
                    </a:lnTo>
                    <a:lnTo>
                      <a:pt x="0" y="942"/>
                    </a:lnTo>
                    <a:lnTo>
                      <a:pt x="17" y="886"/>
                    </a:lnTo>
                    <a:lnTo>
                      <a:pt x="46" y="810"/>
                    </a:lnTo>
                    <a:lnTo>
                      <a:pt x="87" y="718"/>
                    </a:lnTo>
                    <a:lnTo>
                      <a:pt x="105" y="677"/>
                    </a:lnTo>
                    <a:lnTo>
                      <a:pt x="132" y="632"/>
                    </a:lnTo>
                    <a:lnTo>
                      <a:pt x="157" y="586"/>
                    </a:lnTo>
                    <a:lnTo>
                      <a:pt x="195" y="540"/>
                    </a:lnTo>
                    <a:lnTo>
                      <a:pt x="234" y="492"/>
                    </a:lnTo>
                    <a:lnTo>
                      <a:pt x="283" y="446"/>
                    </a:lnTo>
                    <a:lnTo>
                      <a:pt x="336" y="402"/>
                    </a:lnTo>
                    <a:lnTo>
                      <a:pt x="397" y="362"/>
                    </a:lnTo>
                    <a:lnTo>
                      <a:pt x="496" y="308"/>
                    </a:lnTo>
                    <a:lnTo>
                      <a:pt x="604" y="259"/>
                    </a:lnTo>
                    <a:lnTo>
                      <a:pt x="725" y="212"/>
                    </a:lnTo>
                    <a:lnTo>
                      <a:pt x="845" y="171"/>
                    </a:lnTo>
                    <a:lnTo>
                      <a:pt x="964" y="133"/>
                    </a:lnTo>
                    <a:lnTo>
                      <a:pt x="1075" y="98"/>
                    </a:lnTo>
                    <a:lnTo>
                      <a:pt x="1177" y="66"/>
                    </a:lnTo>
                    <a:lnTo>
                      <a:pt x="1266" y="41"/>
                    </a:lnTo>
                    <a:lnTo>
                      <a:pt x="1385" y="3"/>
                    </a:lnTo>
                    <a:lnTo>
                      <a:pt x="1424" y="0"/>
                    </a:lnTo>
                    <a:lnTo>
                      <a:pt x="1392" y="23"/>
                    </a:lnTo>
                    <a:lnTo>
                      <a:pt x="1306" y="69"/>
                    </a:lnTo>
                    <a:lnTo>
                      <a:pt x="1190" y="143"/>
                    </a:lnTo>
                    <a:lnTo>
                      <a:pt x="1055" y="230"/>
                    </a:lnTo>
                    <a:lnTo>
                      <a:pt x="921" y="335"/>
                    </a:lnTo>
                    <a:lnTo>
                      <a:pt x="806" y="451"/>
                    </a:lnTo>
                    <a:lnTo>
                      <a:pt x="713" y="562"/>
                    </a:lnTo>
                    <a:lnTo>
                      <a:pt x="634" y="650"/>
                    </a:lnTo>
                    <a:lnTo>
                      <a:pt x="563" y="718"/>
                    </a:lnTo>
                    <a:lnTo>
                      <a:pt x="502" y="770"/>
                    </a:lnTo>
                    <a:lnTo>
                      <a:pt x="439" y="810"/>
                    </a:lnTo>
                    <a:lnTo>
                      <a:pt x="371" y="848"/>
                    </a:lnTo>
                    <a:lnTo>
                      <a:pt x="294" y="880"/>
                    </a:lnTo>
                    <a:lnTo>
                      <a:pt x="207" y="918"/>
                    </a:lnTo>
                    <a:close/>
                  </a:path>
                </a:pathLst>
              </a:custGeom>
              <a:solidFill>
                <a:srgbClr val="005921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" name="Freeform 11"/>
              <p:cNvSpPr>
                <a:spLocks/>
              </p:cNvSpPr>
              <p:nvPr/>
            </p:nvSpPr>
            <p:spPr bwMode="auto">
              <a:xfrm>
                <a:off x="4049" y="1644"/>
                <a:ext cx="465" cy="306"/>
              </a:xfrm>
              <a:custGeom>
                <a:avLst/>
                <a:gdLst>
                  <a:gd name="T0" fmla="*/ 222 w 1397"/>
                  <a:gd name="T1" fmla="*/ 823 h 918"/>
                  <a:gd name="T2" fmla="*/ 131 w 1397"/>
                  <a:gd name="T3" fmla="*/ 875 h 918"/>
                  <a:gd name="T4" fmla="*/ 67 w 1397"/>
                  <a:gd name="T5" fmla="*/ 907 h 918"/>
                  <a:gd name="T6" fmla="*/ 23 w 1397"/>
                  <a:gd name="T7" fmla="*/ 918 h 918"/>
                  <a:gd name="T8" fmla="*/ 2 w 1397"/>
                  <a:gd name="T9" fmla="*/ 910 h 918"/>
                  <a:gd name="T10" fmla="*/ 0 w 1397"/>
                  <a:gd name="T11" fmla="*/ 883 h 918"/>
                  <a:gd name="T12" fmla="*/ 15 w 1397"/>
                  <a:gd name="T13" fmla="*/ 834 h 918"/>
                  <a:gd name="T14" fmla="*/ 47 w 1397"/>
                  <a:gd name="T15" fmla="*/ 764 h 918"/>
                  <a:gd name="T16" fmla="*/ 91 w 1397"/>
                  <a:gd name="T17" fmla="*/ 674 h 918"/>
                  <a:gd name="T18" fmla="*/ 112 w 1397"/>
                  <a:gd name="T19" fmla="*/ 632 h 918"/>
                  <a:gd name="T20" fmla="*/ 137 w 1397"/>
                  <a:gd name="T21" fmla="*/ 591 h 918"/>
                  <a:gd name="T22" fmla="*/ 169 w 1397"/>
                  <a:gd name="T23" fmla="*/ 548 h 918"/>
                  <a:gd name="T24" fmla="*/ 210 w 1397"/>
                  <a:gd name="T25" fmla="*/ 502 h 918"/>
                  <a:gd name="T26" fmla="*/ 255 w 1397"/>
                  <a:gd name="T27" fmla="*/ 457 h 918"/>
                  <a:gd name="T28" fmla="*/ 307 w 1397"/>
                  <a:gd name="T29" fmla="*/ 413 h 918"/>
                  <a:gd name="T30" fmla="*/ 365 w 1397"/>
                  <a:gd name="T31" fmla="*/ 373 h 918"/>
                  <a:gd name="T32" fmla="*/ 430 w 1397"/>
                  <a:gd name="T33" fmla="*/ 335 h 918"/>
                  <a:gd name="T34" fmla="*/ 524 w 1397"/>
                  <a:gd name="T35" fmla="*/ 286 h 918"/>
                  <a:gd name="T36" fmla="*/ 629 w 1397"/>
                  <a:gd name="T37" fmla="*/ 235 h 918"/>
                  <a:gd name="T38" fmla="*/ 740 w 1397"/>
                  <a:gd name="T39" fmla="*/ 195 h 918"/>
                  <a:gd name="T40" fmla="*/ 856 w 1397"/>
                  <a:gd name="T41" fmla="*/ 154 h 918"/>
                  <a:gd name="T42" fmla="*/ 968 w 1397"/>
                  <a:gd name="T43" fmla="*/ 119 h 918"/>
                  <a:gd name="T44" fmla="*/ 1076 w 1397"/>
                  <a:gd name="T45" fmla="*/ 87 h 918"/>
                  <a:gd name="T46" fmla="*/ 1173 w 1397"/>
                  <a:gd name="T47" fmla="*/ 60 h 918"/>
                  <a:gd name="T48" fmla="*/ 1257 w 1397"/>
                  <a:gd name="T49" fmla="*/ 38 h 918"/>
                  <a:gd name="T50" fmla="*/ 1369 w 1397"/>
                  <a:gd name="T51" fmla="*/ 5 h 918"/>
                  <a:gd name="T52" fmla="*/ 1397 w 1397"/>
                  <a:gd name="T53" fmla="*/ 0 h 918"/>
                  <a:gd name="T54" fmla="*/ 1362 w 1397"/>
                  <a:gd name="T55" fmla="*/ 20 h 918"/>
                  <a:gd name="T56" fmla="*/ 1281 w 1397"/>
                  <a:gd name="T57" fmla="*/ 63 h 918"/>
                  <a:gd name="T58" fmla="*/ 1163 w 1397"/>
                  <a:gd name="T59" fmla="*/ 127 h 918"/>
                  <a:gd name="T60" fmla="*/ 1035 w 1397"/>
                  <a:gd name="T61" fmla="*/ 206 h 918"/>
                  <a:gd name="T62" fmla="*/ 904 w 1397"/>
                  <a:gd name="T63" fmla="*/ 300 h 918"/>
                  <a:gd name="T64" fmla="*/ 793 w 1397"/>
                  <a:gd name="T65" fmla="*/ 405 h 918"/>
                  <a:gd name="T66" fmla="*/ 702 w 1397"/>
                  <a:gd name="T67" fmla="*/ 502 h 918"/>
                  <a:gd name="T68" fmla="*/ 626 w 1397"/>
                  <a:gd name="T69" fmla="*/ 580 h 918"/>
                  <a:gd name="T70" fmla="*/ 562 w 1397"/>
                  <a:gd name="T71" fmla="*/ 642 h 918"/>
                  <a:gd name="T72" fmla="*/ 500 w 1397"/>
                  <a:gd name="T73" fmla="*/ 688 h 918"/>
                  <a:gd name="T74" fmla="*/ 438 w 1397"/>
                  <a:gd name="T75" fmla="*/ 729 h 918"/>
                  <a:gd name="T76" fmla="*/ 377 w 1397"/>
                  <a:gd name="T77" fmla="*/ 761 h 918"/>
                  <a:gd name="T78" fmla="*/ 304 w 1397"/>
                  <a:gd name="T79" fmla="*/ 790 h 918"/>
                  <a:gd name="T80" fmla="*/ 222 w 1397"/>
                  <a:gd name="T81" fmla="*/ 823 h 9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97" h="918">
                    <a:moveTo>
                      <a:pt x="222" y="823"/>
                    </a:moveTo>
                    <a:lnTo>
                      <a:pt x="131" y="875"/>
                    </a:lnTo>
                    <a:lnTo>
                      <a:pt x="67" y="907"/>
                    </a:lnTo>
                    <a:lnTo>
                      <a:pt x="23" y="918"/>
                    </a:lnTo>
                    <a:lnTo>
                      <a:pt x="2" y="910"/>
                    </a:lnTo>
                    <a:lnTo>
                      <a:pt x="0" y="883"/>
                    </a:lnTo>
                    <a:lnTo>
                      <a:pt x="15" y="834"/>
                    </a:lnTo>
                    <a:lnTo>
                      <a:pt x="47" y="764"/>
                    </a:lnTo>
                    <a:lnTo>
                      <a:pt x="91" y="674"/>
                    </a:lnTo>
                    <a:lnTo>
                      <a:pt x="112" y="632"/>
                    </a:lnTo>
                    <a:lnTo>
                      <a:pt x="137" y="591"/>
                    </a:lnTo>
                    <a:lnTo>
                      <a:pt x="169" y="548"/>
                    </a:lnTo>
                    <a:lnTo>
                      <a:pt x="210" y="502"/>
                    </a:lnTo>
                    <a:lnTo>
                      <a:pt x="255" y="457"/>
                    </a:lnTo>
                    <a:lnTo>
                      <a:pt x="307" y="413"/>
                    </a:lnTo>
                    <a:lnTo>
                      <a:pt x="365" y="373"/>
                    </a:lnTo>
                    <a:lnTo>
                      <a:pt x="430" y="335"/>
                    </a:lnTo>
                    <a:lnTo>
                      <a:pt x="524" y="286"/>
                    </a:lnTo>
                    <a:lnTo>
                      <a:pt x="629" y="235"/>
                    </a:lnTo>
                    <a:lnTo>
                      <a:pt x="740" y="195"/>
                    </a:lnTo>
                    <a:lnTo>
                      <a:pt x="856" y="154"/>
                    </a:lnTo>
                    <a:lnTo>
                      <a:pt x="968" y="119"/>
                    </a:lnTo>
                    <a:lnTo>
                      <a:pt x="1076" y="87"/>
                    </a:lnTo>
                    <a:lnTo>
                      <a:pt x="1173" y="60"/>
                    </a:lnTo>
                    <a:lnTo>
                      <a:pt x="1257" y="38"/>
                    </a:lnTo>
                    <a:lnTo>
                      <a:pt x="1369" y="5"/>
                    </a:lnTo>
                    <a:lnTo>
                      <a:pt x="1397" y="0"/>
                    </a:lnTo>
                    <a:lnTo>
                      <a:pt x="1362" y="20"/>
                    </a:lnTo>
                    <a:lnTo>
                      <a:pt x="1281" y="63"/>
                    </a:lnTo>
                    <a:lnTo>
                      <a:pt x="1163" y="127"/>
                    </a:lnTo>
                    <a:lnTo>
                      <a:pt x="1035" y="206"/>
                    </a:lnTo>
                    <a:lnTo>
                      <a:pt x="904" y="300"/>
                    </a:lnTo>
                    <a:lnTo>
                      <a:pt x="793" y="405"/>
                    </a:lnTo>
                    <a:lnTo>
                      <a:pt x="702" y="502"/>
                    </a:lnTo>
                    <a:lnTo>
                      <a:pt x="626" y="580"/>
                    </a:lnTo>
                    <a:lnTo>
                      <a:pt x="562" y="642"/>
                    </a:lnTo>
                    <a:lnTo>
                      <a:pt x="500" y="688"/>
                    </a:lnTo>
                    <a:lnTo>
                      <a:pt x="438" y="729"/>
                    </a:lnTo>
                    <a:lnTo>
                      <a:pt x="377" y="761"/>
                    </a:lnTo>
                    <a:lnTo>
                      <a:pt x="304" y="790"/>
                    </a:lnTo>
                    <a:lnTo>
                      <a:pt x="222" y="823"/>
                    </a:lnTo>
                    <a:close/>
                  </a:path>
                </a:pathLst>
              </a:custGeom>
              <a:solidFill>
                <a:srgbClr val="00611F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1" name="Freeform 12"/>
              <p:cNvSpPr>
                <a:spLocks/>
              </p:cNvSpPr>
              <p:nvPr/>
            </p:nvSpPr>
            <p:spPr bwMode="auto">
              <a:xfrm>
                <a:off x="4056" y="1645"/>
                <a:ext cx="456" cy="281"/>
              </a:xfrm>
              <a:custGeom>
                <a:avLst/>
                <a:gdLst>
                  <a:gd name="T0" fmla="*/ 237 w 1370"/>
                  <a:gd name="T1" fmla="*/ 734 h 842"/>
                  <a:gd name="T2" fmla="*/ 145 w 1370"/>
                  <a:gd name="T3" fmla="*/ 787 h 842"/>
                  <a:gd name="T4" fmla="*/ 81 w 1370"/>
                  <a:gd name="T5" fmla="*/ 822 h 842"/>
                  <a:gd name="T6" fmla="*/ 35 w 1370"/>
                  <a:gd name="T7" fmla="*/ 842 h 842"/>
                  <a:gd name="T8" fmla="*/ 8 w 1370"/>
                  <a:gd name="T9" fmla="*/ 842 h 842"/>
                  <a:gd name="T10" fmla="*/ 0 w 1370"/>
                  <a:gd name="T11" fmla="*/ 822 h 842"/>
                  <a:gd name="T12" fmla="*/ 11 w 1370"/>
                  <a:gd name="T13" fmla="*/ 782 h 842"/>
                  <a:gd name="T14" fmla="*/ 40 w 1370"/>
                  <a:gd name="T15" fmla="*/ 717 h 842"/>
                  <a:gd name="T16" fmla="*/ 87 w 1370"/>
                  <a:gd name="T17" fmla="*/ 629 h 842"/>
                  <a:gd name="T18" fmla="*/ 108 w 1370"/>
                  <a:gd name="T19" fmla="*/ 591 h 842"/>
                  <a:gd name="T20" fmla="*/ 140 w 1370"/>
                  <a:gd name="T21" fmla="*/ 551 h 842"/>
                  <a:gd name="T22" fmla="*/ 178 w 1370"/>
                  <a:gd name="T23" fmla="*/ 510 h 842"/>
                  <a:gd name="T24" fmla="*/ 225 w 1370"/>
                  <a:gd name="T25" fmla="*/ 466 h 842"/>
                  <a:gd name="T26" fmla="*/ 274 w 1370"/>
                  <a:gd name="T27" fmla="*/ 423 h 842"/>
                  <a:gd name="T28" fmla="*/ 330 w 1370"/>
                  <a:gd name="T29" fmla="*/ 378 h 842"/>
                  <a:gd name="T30" fmla="*/ 391 w 1370"/>
                  <a:gd name="T31" fmla="*/ 340 h 842"/>
                  <a:gd name="T32" fmla="*/ 461 w 1370"/>
                  <a:gd name="T33" fmla="*/ 302 h 842"/>
                  <a:gd name="T34" fmla="*/ 552 w 1370"/>
                  <a:gd name="T35" fmla="*/ 256 h 842"/>
                  <a:gd name="T36" fmla="*/ 654 w 1370"/>
                  <a:gd name="T37" fmla="*/ 213 h 842"/>
                  <a:gd name="T38" fmla="*/ 759 w 1370"/>
                  <a:gd name="T39" fmla="*/ 175 h 842"/>
                  <a:gd name="T40" fmla="*/ 867 w 1370"/>
                  <a:gd name="T41" fmla="*/ 140 h 842"/>
                  <a:gd name="T42" fmla="*/ 974 w 1370"/>
                  <a:gd name="T43" fmla="*/ 108 h 842"/>
                  <a:gd name="T44" fmla="*/ 1072 w 1370"/>
                  <a:gd name="T45" fmla="*/ 78 h 842"/>
                  <a:gd name="T46" fmla="*/ 1163 w 1370"/>
                  <a:gd name="T47" fmla="*/ 54 h 842"/>
                  <a:gd name="T48" fmla="*/ 1241 w 1370"/>
                  <a:gd name="T49" fmla="*/ 35 h 842"/>
                  <a:gd name="T50" fmla="*/ 1344 w 1370"/>
                  <a:gd name="T51" fmla="*/ 5 h 842"/>
                  <a:gd name="T52" fmla="*/ 1370 w 1370"/>
                  <a:gd name="T53" fmla="*/ 0 h 842"/>
                  <a:gd name="T54" fmla="*/ 1335 w 1370"/>
                  <a:gd name="T55" fmla="*/ 17 h 842"/>
                  <a:gd name="T56" fmla="*/ 1254 w 1370"/>
                  <a:gd name="T57" fmla="*/ 52 h 842"/>
                  <a:gd name="T58" fmla="*/ 1142 w 1370"/>
                  <a:gd name="T59" fmla="*/ 108 h 842"/>
                  <a:gd name="T60" fmla="*/ 1017 w 1370"/>
                  <a:gd name="T61" fmla="*/ 178 h 842"/>
                  <a:gd name="T62" fmla="*/ 891 w 1370"/>
                  <a:gd name="T63" fmla="*/ 262 h 842"/>
                  <a:gd name="T64" fmla="*/ 780 w 1370"/>
                  <a:gd name="T65" fmla="*/ 356 h 842"/>
                  <a:gd name="T66" fmla="*/ 692 w 1370"/>
                  <a:gd name="T67" fmla="*/ 443 h 842"/>
                  <a:gd name="T68" fmla="*/ 619 w 1370"/>
                  <a:gd name="T69" fmla="*/ 510 h 842"/>
                  <a:gd name="T70" fmla="*/ 555 w 1370"/>
                  <a:gd name="T71" fmla="*/ 566 h 842"/>
                  <a:gd name="T72" fmla="*/ 496 w 1370"/>
                  <a:gd name="T73" fmla="*/ 609 h 842"/>
                  <a:gd name="T74" fmla="*/ 441 w 1370"/>
                  <a:gd name="T75" fmla="*/ 644 h 842"/>
                  <a:gd name="T76" fmla="*/ 382 w 1370"/>
                  <a:gd name="T77" fmla="*/ 677 h 842"/>
                  <a:gd name="T78" fmla="*/ 315 w 1370"/>
                  <a:gd name="T79" fmla="*/ 702 h 842"/>
                  <a:gd name="T80" fmla="*/ 237 w 1370"/>
                  <a:gd name="T81" fmla="*/ 734 h 8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70" h="842">
                    <a:moveTo>
                      <a:pt x="237" y="734"/>
                    </a:moveTo>
                    <a:lnTo>
                      <a:pt x="145" y="787"/>
                    </a:lnTo>
                    <a:lnTo>
                      <a:pt x="81" y="822"/>
                    </a:lnTo>
                    <a:lnTo>
                      <a:pt x="35" y="842"/>
                    </a:lnTo>
                    <a:lnTo>
                      <a:pt x="8" y="842"/>
                    </a:lnTo>
                    <a:lnTo>
                      <a:pt x="0" y="822"/>
                    </a:lnTo>
                    <a:lnTo>
                      <a:pt x="11" y="782"/>
                    </a:lnTo>
                    <a:lnTo>
                      <a:pt x="40" y="717"/>
                    </a:lnTo>
                    <a:lnTo>
                      <a:pt x="87" y="629"/>
                    </a:lnTo>
                    <a:lnTo>
                      <a:pt x="108" y="591"/>
                    </a:lnTo>
                    <a:lnTo>
                      <a:pt x="140" y="551"/>
                    </a:lnTo>
                    <a:lnTo>
                      <a:pt x="178" y="510"/>
                    </a:lnTo>
                    <a:lnTo>
                      <a:pt x="225" y="466"/>
                    </a:lnTo>
                    <a:lnTo>
                      <a:pt x="274" y="423"/>
                    </a:lnTo>
                    <a:lnTo>
                      <a:pt x="330" y="378"/>
                    </a:lnTo>
                    <a:lnTo>
                      <a:pt x="391" y="340"/>
                    </a:lnTo>
                    <a:lnTo>
                      <a:pt x="461" y="302"/>
                    </a:lnTo>
                    <a:lnTo>
                      <a:pt x="552" y="256"/>
                    </a:lnTo>
                    <a:lnTo>
                      <a:pt x="654" y="213"/>
                    </a:lnTo>
                    <a:lnTo>
                      <a:pt x="759" y="175"/>
                    </a:lnTo>
                    <a:lnTo>
                      <a:pt x="867" y="140"/>
                    </a:lnTo>
                    <a:lnTo>
                      <a:pt x="974" y="108"/>
                    </a:lnTo>
                    <a:lnTo>
                      <a:pt x="1072" y="78"/>
                    </a:lnTo>
                    <a:lnTo>
                      <a:pt x="1163" y="54"/>
                    </a:lnTo>
                    <a:lnTo>
                      <a:pt x="1241" y="35"/>
                    </a:lnTo>
                    <a:lnTo>
                      <a:pt x="1344" y="5"/>
                    </a:lnTo>
                    <a:lnTo>
                      <a:pt x="1370" y="0"/>
                    </a:lnTo>
                    <a:lnTo>
                      <a:pt x="1335" y="17"/>
                    </a:lnTo>
                    <a:lnTo>
                      <a:pt x="1254" y="52"/>
                    </a:lnTo>
                    <a:lnTo>
                      <a:pt x="1142" y="108"/>
                    </a:lnTo>
                    <a:lnTo>
                      <a:pt x="1017" y="178"/>
                    </a:lnTo>
                    <a:lnTo>
                      <a:pt x="891" y="262"/>
                    </a:lnTo>
                    <a:lnTo>
                      <a:pt x="780" y="356"/>
                    </a:lnTo>
                    <a:lnTo>
                      <a:pt x="692" y="443"/>
                    </a:lnTo>
                    <a:lnTo>
                      <a:pt x="619" y="510"/>
                    </a:lnTo>
                    <a:lnTo>
                      <a:pt x="555" y="566"/>
                    </a:lnTo>
                    <a:lnTo>
                      <a:pt x="496" y="609"/>
                    </a:lnTo>
                    <a:lnTo>
                      <a:pt x="441" y="644"/>
                    </a:lnTo>
                    <a:lnTo>
                      <a:pt x="382" y="677"/>
                    </a:lnTo>
                    <a:lnTo>
                      <a:pt x="315" y="702"/>
                    </a:lnTo>
                    <a:lnTo>
                      <a:pt x="237" y="734"/>
                    </a:lnTo>
                    <a:close/>
                  </a:path>
                </a:pathLst>
              </a:custGeom>
              <a:solidFill>
                <a:srgbClr val="00631C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2" name="Freeform 13"/>
              <p:cNvSpPr>
                <a:spLocks/>
              </p:cNvSpPr>
              <p:nvPr/>
            </p:nvSpPr>
            <p:spPr bwMode="auto">
              <a:xfrm>
                <a:off x="4062" y="1645"/>
                <a:ext cx="450" cy="259"/>
              </a:xfrm>
              <a:custGeom>
                <a:avLst/>
                <a:gdLst>
                  <a:gd name="T0" fmla="*/ 253 w 1349"/>
                  <a:gd name="T1" fmla="*/ 642 h 775"/>
                  <a:gd name="T2" fmla="*/ 161 w 1349"/>
                  <a:gd name="T3" fmla="*/ 699 h 775"/>
                  <a:gd name="T4" fmla="*/ 94 w 1349"/>
                  <a:gd name="T5" fmla="*/ 744 h 775"/>
                  <a:gd name="T6" fmla="*/ 42 w 1349"/>
                  <a:gd name="T7" fmla="*/ 769 h 775"/>
                  <a:gd name="T8" fmla="*/ 13 w 1349"/>
                  <a:gd name="T9" fmla="*/ 775 h 775"/>
                  <a:gd name="T10" fmla="*/ 0 w 1349"/>
                  <a:gd name="T11" fmla="*/ 764 h 775"/>
                  <a:gd name="T12" fmla="*/ 7 w 1349"/>
                  <a:gd name="T13" fmla="*/ 729 h 775"/>
                  <a:gd name="T14" fmla="*/ 37 w 1349"/>
                  <a:gd name="T15" fmla="*/ 674 h 775"/>
                  <a:gd name="T16" fmla="*/ 86 w 1349"/>
                  <a:gd name="T17" fmla="*/ 591 h 775"/>
                  <a:gd name="T18" fmla="*/ 112 w 1349"/>
                  <a:gd name="T19" fmla="*/ 553 h 775"/>
                  <a:gd name="T20" fmla="*/ 147 w 1349"/>
                  <a:gd name="T21" fmla="*/ 513 h 775"/>
                  <a:gd name="T22" fmla="*/ 191 w 1349"/>
                  <a:gd name="T23" fmla="*/ 472 h 775"/>
                  <a:gd name="T24" fmla="*/ 237 w 1349"/>
                  <a:gd name="T25" fmla="*/ 431 h 775"/>
                  <a:gd name="T26" fmla="*/ 293 w 1349"/>
                  <a:gd name="T27" fmla="*/ 391 h 775"/>
                  <a:gd name="T28" fmla="*/ 355 w 1349"/>
                  <a:gd name="T29" fmla="*/ 350 h 775"/>
                  <a:gd name="T30" fmla="*/ 422 w 1349"/>
                  <a:gd name="T31" fmla="*/ 311 h 775"/>
                  <a:gd name="T32" fmla="*/ 492 w 1349"/>
                  <a:gd name="T33" fmla="*/ 273 h 775"/>
                  <a:gd name="T34" fmla="*/ 583 w 1349"/>
                  <a:gd name="T35" fmla="*/ 232 h 775"/>
                  <a:gd name="T36" fmla="*/ 683 w 1349"/>
                  <a:gd name="T37" fmla="*/ 192 h 775"/>
                  <a:gd name="T38" fmla="*/ 781 w 1349"/>
                  <a:gd name="T39" fmla="*/ 157 h 775"/>
                  <a:gd name="T40" fmla="*/ 883 w 1349"/>
                  <a:gd name="T41" fmla="*/ 124 h 775"/>
                  <a:gd name="T42" fmla="*/ 980 w 1349"/>
                  <a:gd name="T43" fmla="*/ 95 h 775"/>
                  <a:gd name="T44" fmla="*/ 1074 w 1349"/>
                  <a:gd name="T45" fmla="*/ 70 h 775"/>
                  <a:gd name="T46" fmla="*/ 1155 w 1349"/>
                  <a:gd name="T47" fmla="*/ 49 h 775"/>
                  <a:gd name="T48" fmla="*/ 1229 w 1349"/>
                  <a:gd name="T49" fmla="*/ 28 h 775"/>
                  <a:gd name="T50" fmla="*/ 1325 w 1349"/>
                  <a:gd name="T51" fmla="*/ 2 h 775"/>
                  <a:gd name="T52" fmla="*/ 1349 w 1349"/>
                  <a:gd name="T53" fmla="*/ 0 h 775"/>
                  <a:gd name="T54" fmla="*/ 1314 w 1349"/>
                  <a:gd name="T55" fmla="*/ 14 h 775"/>
                  <a:gd name="T56" fmla="*/ 1235 w 1349"/>
                  <a:gd name="T57" fmla="*/ 46 h 775"/>
                  <a:gd name="T58" fmla="*/ 1127 w 1349"/>
                  <a:gd name="T59" fmla="*/ 95 h 775"/>
                  <a:gd name="T60" fmla="*/ 1004 w 1349"/>
                  <a:gd name="T61" fmla="*/ 154 h 775"/>
                  <a:gd name="T62" fmla="*/ 880 w 1349"/>
                  <a:gd name="T63" fmla="*/ 227 h 775"/>
                  <a:gd name="T64" fmla="*/ 773 w 1349"/>
                  <a:gd name="T65" fmla="*/ 308 h 775"/>
                  <a:gd name="T66" fmla="*/ 688 w 1349"/>
                  <a:gd name="T67" fmla="*/ 384 h 775"/>
                  <a:gd name="T68" fmla="*/ 616 w 1349"/>
                  <a:gd name="T69" fmla="*/ 445 h 775"/>
                  <a:gd name="T70" fmla="*/ 554 w 1349"/>
                  <a:gd name="T71" fmla="*/ 496 h 775"/>
                  <a:gd name="T72" fmla="*/ 498 w 1349"/>
                  <a:gd name="T73" fmla="*/ 534 h 775"/>
                  <a:gd name="T74" fmla="*/ 446 w 1349"/>
                  <a:gd name="T75" fmla="*/ 562 h 775"/>
                  <a:gd name="T76" fmla="*/ 390 w 1349"/>
                  <a:gd name="T77" fmla="*/ 591 h 775"/>
                  <a:gd name="T78" fmla="*/ 325 w 1349"/>
                  <a:gd name="T79" fmla="*/ 615 h 775"/>
                  <a:gd name="T80" fmla="*/ 253 w 1349"/>
                  <a:gd name="T81" fmla="*/ 642 h 7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49" h="775">
                    <a:moveTo>
                      <a:pt x="253" y="642"/>
                    </a:moveTo>
                    <a:lnTo>
                      <a:pt x="161" y="699"/>
                    </a:lnTo>
                    <a:lnTo>
                      <a:pt x="94" y="744"/>
                    </a:lnTo>
                    <a:lnTo>
                      <a:pt x="42" y="769"/>
                    </a:lnTo>
                    <a:lnTo>
                      <a:pt x="13" y="775"/>
                    </a:lnTo>
                    <a:lnTo>
                      <a:pt x="0" y="764"/>
                    </a:lnTo>
                    <a:lnTo>
                      <a:pt x="7" y="729"/>
                    </a:lnTo>
                    <a:lnTo>
                      <a:pt x="37" y="674"/>
                    </a:lnTo>
                    <a:lnTo>
                      <a:pt x="86" y="591"/>
                    </a:lnTo>
                    <a:lnTo>
                      <a:pt x="112" y="553"/>
                    </a:lnTo>
                    <a:lnTo>
                      <a:pt x="147" y="513"/>
                    </a:lnTo>
                    <a:lnTo>
                      <a:pt x="191" y="472"/>
                    </a:lnTo>
                    <a:lnTo>
                      <a:pt x="237" y="431"/>
                    </a:lnTo>
                    <a:lnTo>
                      <a:pt x="293" y="391"/>
                    </a:lnTo>
                    <a:lnTo>
                      <a:pt x="355" y="350"/>
                    </a:lnTo>
                    <a:lnTo>
                      <a:pt x="422" y="311"/>
                    </a:lnTo>
                    <a:lnTo>
                      <a:pt x="492" y="273"/>
                    </a:lnTo>
                    <a:lnTo>
                      <a:pt x="583" y="232"/>
                    </a:lnTo>
                    <a:lnTo>
                      <a:pt x="683" y="192"/>
                    </a:lnTo>
                    <a:lnTo>
                      <a:pt x="781" y="157"/>
                    </a:lnTo>
                    <a:lnTo>
                      <a:pt x="883" y="124"/>
                    </a:lnTo>
                    <a:lnTo>
                      <a:pt x="980" y="95"/>
                    </a:lnTo>
                    <a:lnTo>
                      <a:pt x="1074" y="70"/>
                    </a:lnTo>
                    <a:lnTo>
                      <a:pt x="1155" y="49"/>
                    </a:lnTo>
                    <a:lnTo>
                      <a:pt x="1229" y="28"/>
                    </a:lnTo>
                    <a:lnTo>
                      <a:pt x="1325" y="2"/>
                    </a:lnTo>
                    <a:lnTo>
                      <a:pt x="1349" y="0"/>
                    </a:lnTo>
                    <a:lnTo>
                      <a:pt x="1314" y="14"/>
                    </a:lnTo>
                    <a:lnTo>
                      <a:pt x="1235" y="46"/>
                    </a:lnTo>
                    <a:lnTo>
                      <a:pt x="1127" y="95"/>
                    </a:lnTo>
                    <a:lnTo>
                      <a:pt x="1004" y="154"/>
                    </a:lnTo>
                    <a:lnTo>
                      <a:pt x="880" y="227"/>
                    </a:lnTo>
                    <a:lnTo>
                      <a:pt x="773" y="308"/>
                    </a:lnTo>
                    <a:lnTo>
                      <a:pt x="688" y="384"/>
                    </a:lnTo>
                    <a:lnTo>
                      <a:pt x="616" y="445"/>
                    </a:lnTo>
                    <a:lnTo>
                      <a:pt x="554" y="496"/>
                    </a:lnTo>
                    <a:lnTo>
                      <a:pt x="498" y="534"/>
                    </a:lnTo>
                    <a:lnTo>
                      <a:pt x="446" y="562"/>
                    </a:lnTo>
                    <a:lnTo>
                      <a:pt x="390" y="591"/>
                    </a:lnTo>
                    <a:lnTo>
                      <a:pt x="325" y="615"/>
                    </a:lnTo>
                    <a:lnTo>
                      <a:pt x="253" y="642"/>
                    </a:lnTo>
                    <a:close/>
                  </a:path>
                </a:pathLst>
              </a:custGeom>
              <a:solidFill>
                <a:srgbClr val="006B19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3" name="Freeform 14"/>
              <p:cNvSpPr>
                <a:spLocks/>
              </p:cNvSpPr>
              <p:nvPr/>
            </p:nvSpPr>
            <p:spPr bwMode="auto">
              <a:xfrm>
                <a:off x="4070" y="1646"/>
                <a:ext cx="439" cy="236"/>
              </a:xfrm>
              <a:custGeom>
                <a:avLst/>
                <a:gdLst>
                  <a:gd name="T0" fmla="*/ 255 w 1316"/>
                  <a:gd name="T1" fmla="*/ 549 h 707"/>
                  <a:gd name="T2" fmla="*/ 170 w 1316"/>
                  <a:gd name="T3" fmla="*/ 610 h 707"/>
                  <a:gd name="T4" fmla="*/ 100 w 1316"/>
                  <a:gd name="T5" fmla="*/ 656 h 707"/>
                  <a:gd name="T6" fmla="*/ 48 w 1316"/>
                  <a:gd name="T7" fmla="*/ 692 h 707"/>
                  <a:gd name="T8" fmla="*/ 15 w 1316"/>
                  <a:gd name="T9" fmla="*/ 707 h 707"/>
                  <a:gd name="T10" fmla="*/ 0 w 1316"/>
                  <a:gd name="T11" fmla="*/ 704 h 707"/>
                  <a:gd name="T12" fmla="*/ 6 w 1316"/>
                  <a:gd name="T13" fmla="*/ 677 h 707"/>
                  <a:gd name="T14" fmla="*/ 32 w 1316"/>
                  <a:gd name="T15" fmla="*/ 627 h 707"/>
                  <a:gd name="T16" fmla="*/ 83 w 1316"/>
                  <a:gd name="T17" fmla="*/ 549 h 707"/>
                  <a:gd name="T18" fmla="*/ 111 w 1316"/>
                  <a:gd name="T19" fmla="*/ 511 h 707"/>
                  <a:gd name="T20" fmla="*/ 150 w 1316"/>
                  <a:gd name="T21" fmla="*/ 473 h 707"/>
                  <a:gd name="T22" fmla="*/ 196 w 1316"/>
                  <a:gd name="T23" fmla="*/ 435 h 707"/>
                  <a:gd name="T24" fmla="*/ 252 w 1316"/>
                  <a:gd name="T25" fmla="*/ 394 h 707"/>
                  <a:gd name="T26" fmla="*/ 310 w 1316"/>
                  <a:gd name="T27" fmla="*/ 357 h 707"/>
                  <a:gd name="T28" fmla="*/ 377 w 1316"/>
                  <a:gd name="T29" fmla="*/ 316 h 707"/>
                  <a:gd name="T30" fmla="*/ 450 w 1316"/>
                  <a:gd name="T31" fmla="*/ 281 h 707"/>
                  <a:gd name="T32" fmla="*/ 527 w 1316"/>
                  <a:gd name="T33" fmla="*/ 246 h 707"/>
                  <a:gd name="T34" fmla="*/ 611 w 1316"/>
                  <a:gd name="T35" fmla="*/ 208 h 707"/>
                  <a:gd name="T36" fmla="*/ 705 w 1316"/>
                  <a:gd name="T37" fmla="*/ 173 h 707"/>
                  <a:gd name="T38" fmla="*/ 799 w 1316"/>
                  <a:gd name="T39" fmla="*/ 141 h 707"/>
                  <a:gd name="T40" fmla="*/ 892 w 1316"/>
                  <a:gd name="T41" fmla="*/ 111 h 707"/>
                  <a:gd name="T42" fmla="*/ 983 w 1316"/>
                  <a:gd name="T43" fmla="*/ 85 h 707"/>
                  <a:gd name="T44" fmla="*/ 1068 w 1316"/>
                  <a:gd name="T45" fmla="*/ 61 h 707"/>
                  <a:gd name="T46" fmla="*/ 1144 w 1316"/>
                  <a:gd name="T47" fmla="*/ 41 h 707"/>
                  <a:gd name="T48" fmla="*/ 1211 w 1316"/>
                  <a:gd name="T49" fmla="*/ 26 h 707"/>
                  <a:gd name="T50" fmla="*/ 1298 w 1316"/>
                  <a:gd name="T51" fmla="*/ 3 h 707"/>
                  <a:gd name="T52" fmla="*/ 1316 w 1316"/>
                  <a:gd name="T53" fmla="*/ 0 h 707"/>
                  <a:gd name="T54" fmla="*/ 1281 w 1316"/>
                  <a:gd name="T55" fmla="*/ 12 h 707"/>
                  <a:gd name="T56" fmla="*/ 1201 w 1316"/>
                  <a:gd name="T57" fmla="*/ 36 h 707"/>
                  <a:gd name="T58" fmla="*/ 1096 w 1316"/>
                  <a:gd name="T59" fmla="*/ 76 h 707"/>
                  <a:gd name="T60" fmla="*/ 977 w 1316"/>
                  <a:gd name="T61" fmla="*/ 128 h 707"/>
                  <a:gd name="T62" fmla="*/ 859 w 1316"/>
                  <a:gd name="T63" fmla="*/ 190 h 707"/>
                  <a:gd name="T64" fmla="*/ 754 w 1316"/>
                  <a:gd name="T65" fmla="*/ 260 h 707"/>
                  <a:gd name="T66" fmla="*/ 673 w 1316"/>
                  <a:gd name="T67" fmla="*/ 327 h 707"/>
                  <a:gd name="T68" fmla="*/ 603 w 1316"/>
                  <a:gd name="T69" fmla="*/ 379 h 707"/>
                  <a:gd name="T70" fmla="*/ 544 w 1316"/>
                  <a:gd name="T71" fmla="*/ 421 h 707"/>
                  <a:gd name="T72" fmla="*/ 492 w 1316"/>
                  <a:gd name="T73" fmla="*/ 452 h 707"/>
                  <a:gd name="T74" fmla="*/ 439 w 1316"/>
                  <a:gd name="T75" fmla="*/ 478 h 707"/>
                  <a:gd name="T76" fmla="*/ 387 w 1316"/>
                  <a:gd name="T77" fmla="*/ 502 h 707"/>
                  <a:gd name="T78" fmla="*/ 325 w 1316"/>
                  <a:gd name="T79" fmla="*/ 526 h 707"/>
                  <a:gd name="T80" fmla="*/ 255 w 1316"/>
                  <a:gd name="T81" fmla="*/ 549 h 7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16" h="707">
                    <a:moveTo>
                      <a:pt x="255" y="549"/>
                    </a:moveTo>
                    <a:lnTo>
                      <a:pt x="170" y="610"/>
                    </a:lnTo>
                    <a:lnTo>
                      <a:pt x="100" y="656"/>
                    </a:lnTo>
                    <a:lnTo>
                      <a:pt x="48" y="692"/>
                    </a:lnTo>
                    <a:lnTo>
                      <a:pt x="15" y="707"/>
                    </a:lnTo>
                    <a:lnTo>
                      <a:pt x="0" y="704"/>
                    </a:lnTo>
                    <a:lnTo>
                      <a:pt x="6" y="677"/>
                    </a:lnTo>
                    <a:lnTo>
                      <a:pt x="32" y="627"/>
                    </a:lnTo>
                    <a:lnTo>
                      <a:pt x="83" y="549"/>
                    </a:lnTo>
                    <a:lnTo>
                      <a:pt x="111" y="511"/>
                    </a:lnTo>
                    <a:lnTo>
                      <a:pt x="150" y="473"/>
                    </a:lnTo>
                    <a:lnTo>
                      <a:pt x="196" y="435"/>
                    </a:lnTo>
                    <a:lnTo>
                      <a:pt x="252" y="394"/>
                    </a:lnTo>
                    <a:lnTo>
                      <a:pt x="310" y="357"/>
                    </a:lnTo>
                    <a:lnTo>
                      <a:pt x="377" y="316"/>
                    </a:lnTo>
                    <a:lnTo>
                      <a:pt x="450" y="281"/>
                    </a:lnTo>
                    <a:lnTo>
                      <a:pt x="527" y="246"/>
                    </a:lnTo>
                    <a:lnTo>
                      <a:pt x="611" y="208"/>
                    </a:lnTo>
                    <a:lnTo>
                      <a:pt x="705" y="173"/>
                    </a:lnTo>
                    <a:lnTo>
                      <a:pt x="799" y="141"/>
                    </a:lnTo>
                    <a:lnTo>
                      <a:pt x="892" y="111"/>
                    </a:lnTo>
                    <a:lnTo>
                      <a:pt x="983" y="85"/>
                    </a:lnTo>
                    <a:lnTo>
                      <a:pt x="1068" y="61"/>
                    </a:lnTo>
                    <a:lnTo>
                      <a:pt x="1144" y="41"/>
                    </a:lnTo>
                    <a:lnTo>
                      <a:pt x="1211" y="26"/>
                    </a:lnTo>
                    <a:lnTo>
                      <a:pt x="1298" y="3"/>
                    </a:lnTo>
                    <a:lnTo>
                      <a:pt x="1316" y="0"/>
                    </a:lnTo>
                    <a:lnTo>
                      <a:pt x="1281" y="12"/>
                    </a:lnTo>
                    <a:lnTo>
                      <a:pt x="1201" y="36"/>
                    </a:lnTo>
                    <a:lnTo>
                      <a:pt x="1096" y="76"/>
                    </a:lnTo>
                    <a:lnTo>
                      <a:pt x="977" y="128"/>
                    </a:lnTo>
                    <a:lnTo>
                      <a:pt x="859" y="190"/>
                    </a:lnTo>
                    <a:lnTo>
                      <a:pt x="754" y="260"/>
                    </a:lnTo>
                    <a:lnTo>
                      <a:pt x="673" y="327"/>
                    </a:lnTo>
                    <a:lnTo>
                      <a:pt x="603" y="379"/>
                    </a:lnTo>
                    <a:lnTo>
                      <a:pt x="544" y="421"/>
                    </a:lnTo>
                    <a:lnTo>
                      <a:pt x="492" y="452"/>
                    </a:lnTo>
                    <a:lnTo>
                      <a:pt x="439" y="478"/>
                    </a:lnTo>
                    <a:lnTo>
                      <a:pt x="387" y="502"/>
                    </a:lnTo>
                    <a:lnTo>
                      <a:pt x="325" y="526"/>
                    </a:lnTo>
                    <a:lnTo>
                      <a:pt x="255" y="549"/>
                    </a:lnTo>
                    <a:close/>
                  </a:path>
                </a:pathLst>
              </a:custGeom>
              <a:solidFill>
                <a:srgbClr val="00701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4" name="Freeform 15"/>
              <p:cNvSpPr>
                <a:spLocks/>
              </p:cNvSpPr>
              <p:nvPr/>
            </p:nvSpPr>
            <p:spPr bwMode="auto">
              <a:xfrm>
                <a:off x="4076" y="1646"/>
                <a:ext cx="432" cy="216"/>
              </a:xfrm>
              <a:custGeom>
                <a:avLst/>
                <a:gdLst>
                  <a:gd name="T0" fmla="*/ 272 w 1295"/>
                  <a:gd name="T1" fmla="*/ 456 h 648"/>
                  <a:gd name="T2" fmla="*/ 187 w 1295"/>
                  <a:gd name="T3" fmla="*/ 522 h 648"/>
                  <a:gd name="T4" fmla="*/ 114 w 1295"/>
                  <a:gd name="T5" fmla="*/ 578 h 648"/>
                  <a:gd name="T6" fmla="*/ 58 w 1295"/>
                  <a:gd name="T7" fmla="*/ 619 h 648"/>
                  <a:gd name="T8" fmla="*/ 20 w 1295"/>
                  <a:gd name="T9" fmla="*/ 645 h 648"/>
                  <a:gd name="T10" fmla="*/ 0 w 1295"/>
                  <a:gd name="T11" fmla="*/ 648 h 648"/>
                  <a:gd name="T12" fmla="*/ 3 w 1295"/>
                  <a:gd name="T13" fmla="*/ 630 h 648"/>
                  <a:gd name="T14" fmla="*/ 30 w 1295"/>
                  <a:gd name="T15" fmla="*/ 586 h 648"/>
                  <a:gd name="T16" fmla="*/ 82 w 1295"/>
                  <a:gd name="T17" fmla="*/ 514 h 648"/>
                  <a:gd name="T18" fmla="*/ 114 w 1295"/>
                  <a:gd name="T19" fmla="*/ 476 h 648"/>
                  <a:gd name="T20" fmla="*/ 157 w 1295"/>
                  <a:gd name="T21" fmla="*/ 435 h 648"/>
                  <a:gd name="T22" fmla="*/ 208 w 1295"/>
                  <a:gd name="T23" fmla="*/ 397 h 648"/>
                  <a:gd name="T24" fmla="*/ 267 w 1295"/>
                  <a:gd name="T25" fmla="*/ 359 h 648"/>
                  <a:gd name="T26" fmla="*/ 330 w 1295"/>
                  <a:gd name="T27" fmla="*/ 321 h 648"/>
                  <a:gd name="T28" fmla="*/ 404 w 1295"/>
                  <a:gd name="T29" fmla="*/ 286 h 648"/>
                  <a:gd name="T30" fmla="*/ 480 w 1295"/>
                  <a:gd name="T31" fmla="*/ 254 h 648"/>
                  <a:gd name="T32" fmla="*/ 558 w 1295"/>
                  <a:gd name="T33" fmla="*/ 222 h 648"/>
                  <a:gd name="T34" fmla="*/ 646 w 1295"/>
                  <a:gd name="T35" fmla="*/ 187 h 648"/>
                  <a:gd name="T36" fmla="*/ 733 w 1295"/>
                  <a:gd name="T37" fmla="*/ 155 h 648"/>
                  <a:gd name="T38" fmla="*/ 822 w 1295"/>
                  <a:gd name="T39" fmla="*/ 122 h 648"/>
                  <a:gd name="T40" fmla="*/ 909 w 1295"/>
                  <a:gd name="T41" fmla="*/ 96 h 648"/>
                  <a:gd name="T42" fmla="*/ 994 w 1295"/>
                  <a:gd name="T43" fmla="*/ 73 h 648"/>
                  <a:gd name="T44" fmla="*/ 1070 w 1295"/>
                  <a:gd name="T45" fmla="*/ 52 h 648"/>
                  <a:gd name="T46" fmla="*/ 1140 w 1295"/>
                  <a:gd name="T47" fmla="*/ 36 h 648"/>
                  <a:gd name="T48" fmla="*/ 1204 w 1295"/>
                  <a:gd name="T49" fmla="*/ 20 h 648"/>
                  <a:gd name="T50" fmla="*/ 1280 w 1295"/>
                  <a:gd name="T51" fmla="*/ 3 h 648"/>
                  <a:gd name="T52" fmla="*/ 1295 w 1295"/>
                  <a:gd name="T53" fmla="*/ 0 h 648"/>
                  <a:gd name="T54" fmla="*/ 1258 w 1295"/>
                  <a:gd name="T55" fmla="*/ 12 h 648"/>
                  <a:gd name="T56" fmla="*/ 1180 w 1295"/>
                  <a:gd name="T57" fmla="*/ 33 h 648"/>
                  <a:gd name="T58" fmla="*/ 1078 w 1295"/>
                  <a:gd name="T59" fmla="*/ 65 h 648"/>
                  <a:gd name="T60" fmla="*/ 965 w 1295"/>
                  <a:gd name="T61" fmla="*/ 106 h 648"/>
                  <a:gd name="T62" fmla="*/ 851 w 1295"/>
                  <a:gd name="T63" fmla="*/ 157 h 648"/>
                  <a:gd name="T64" fmla="*/ 749 w 1295"/>
                  <a:gd name="T65" fmla="*/ 216 h 648"/>
                  <a:gd name="T66" fmla="*/ 666 w 1295"/>
                  <a:gd name="T67" fmla="*/ 268 h 648"/>
                  <a:gd name="T68" fmla="*/ 599 w 1295"/>
                  <a:gd name="T69" fmla="*/ 313 h 648"/>
                  <a:gd name="T70" fmla="*/ 541 w 1295"/>
                  <a:gd name="T71" fmla="*/ 348 h 648"/>
                  <a:gd name="T72" fmla="*/ 491 w 1295"/>
                  <a:gd name="T73" fmla="*/ 373 h 648"/>
                  <a:gd name="T74" fmla="*/ 445 w 1295"/>
                  <a:gd name="T75" fmla="*/ 397 h 648"/>
                  <a:gd name="T76" fmla="*/ 394 w 1295"/>
                  <a:gd name="T77" fmla="*/ 417 h 648"/>
                  <a:gd name="T78" fmla="*/ 339 w 1295"/>
                  <a:gd name="T79" fmla="*/ 435 h 648"/>
                  <a:gd name="T80" fmla="*/ 272 w 1295"/>
                  <a:gd name="T81" fmla="*/ 456 h 6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95" h="648">
                    <a:moveTo>
                      <a:pt x="272" y="456"/>
                    </a:moveTo>
                    <a:lnTo>
                      <a:pt x="187" y="522"/>
                    </a:lnTo>
                    <a:lnTo>
                      <a:pt x="114" y="578"/>
                    </a:lnTo>
                    <a:lnTo>
                      <a:pt x="58" y="619"/>
                    </a:lnTo>
                    <a:lnTo>
                      <a:pt x="20" y="645"/>
                    </a:lnTo>
                    <a:lnTo>
                      <a:pt x="0" y="648"/>
                    </a:lnTo>
                    <a:lnTo>
                      <a:pt x="3" y="630"/>
                    </a:lnTo>
                    <a:lnTo>
                      <a:pt x="30" y="586"/>
                    </a:lnTo>
                    <a:lnTo>
                      <a:pt x="82" y="514"/>
                    </a:lnTo>
                    <a:lnTo>
                      <a:pt x="114" y="476"/>
                    </a:lnTo>
                    <a:lnTo>
                      <a:pt x="157" y="435"/>
                    </a:lnTo>
                    <a:lnTo>
                      <a:pt x="208" y="397"/>
                    </a:lnTo>
                    <a:lnTo>
                      <a:pt x="267" y="359"/>
                    </a:lnTo>
                    <a:lnTo>
                      <a:pt x="330" y="321"/>
                    </a:lnTo>
                    <a:lnTo>
                      <a:pt x="404" y="286"/>
                    </a:lnTo>
                    <a:lnTo>
                      <a:pt x="480" y="254"/>
                    </a:lnTo>
                    <a:lnTo>
                      <a:pt x="558" y="222"/>
                    </a:lnTo>
                    <a:lnTo>
                      <a:pt x="646" y="187"/>
                    </a:lnTo>
                    <a:lnTo>
                      <a:pt x="733" y="155"/>
                    </a:lnTo>
                    <a:lnTo>
                      <a:pt x="822" y="122"/>
                    </a:lnTo>
                    <a:lnTo>
                      <a:pt x="909" y="96"/>
                    </a:lnTo>
                    <a:lnTo>
                      <a:pt x="994" y="73"/>
                    </a:lnTo>
                    <a:lnTo>
                      <a:pt x="1070" y="52"/>
                    </a:lnTo>
                    <a:lnTo>
                      <a:pt x="1140" y="36"/>
                    </a:lnTo>
                    <a:lnTo>
                      <a:pt x="1204" y="20"/>
                    </a:lnTo>
                    <a:lnTo>
                      <a:pt x="1280" y="3"/>
                    </a:lnTo>
                    <a:lnTo>
                      <a:pt x="1295" y="0"/>
                    </a:lnTo>
                    <a:lnTo>
                      <a:pt x="1258" y="12"/>
                    </a:lnTo>
                    <a:lnTo>
                      <a:pt x="1180" y="33"/>
                    </a:lnTo>
                    <a:lnTo>
                      <a:pt x="1078" y="65"/>
                    </a:lnTo>
                    <a:lnTo>
                      <a:pt x="965" y="106"/>
                    </a:lnTo>
                    <a:lnTo>
                      <a:pt x="851" y="157"/>
                    </a:lnTo>
                    <a:lnTo>
                      <a:pt x="749" y="216"/>
                    </a:lnTo>
                    <a:lnTo>
                      <a:pt x="666" y="268"/>
                    </a:lnTo>
                    <a:lnTo>
                      <a:pt x="599" y="313"/>
                    </a:lnTo>
                    <a:lnTo>
                      <a:pt x="541" y="348"/>
                    </a:lnTo>
                    <a:lnTo>
                      <a:pt x="491" y="373"/>
                    </a:lnTo>
                    <a:lnTo>
                      <a:pt x="445" y="397"/>
                    </a:lnTo>
                    <a:lnTo>
                      <a:pt x="394" y="417"/>
                    </a:lnTo>
                    <a:lnTo>
                      <a:pt x="339" y="435"/>
                    </a:lnTo>
                    <a:lnTo>
                      <a:pt x="272" y="456"/>
                    </a:lnTo>
                    <a:close/>
                  </a:path>
                </a:pathLst>
              </a:custGeom>
              <a:solidFill>
                <a:srgbClr val="007815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" name="Freeform 16"/>
              <p:cNvSpPr>
                <a:spLocks/>
              </p:cNvSpPr>
              <p:nvPr/>
            </p:nvSpPr>
            <p:spPr bwMode="auto">
              <a:xfrm>
                <a:off x="4084" y="1647"/>
                <a:ext cx="422" cy="195"/>
              </a:xfrm>
              <a:custGeom>
                <a:avLst/>
                <a:gdLst>
                  <a:gd name="T0" fmla="*/ 290 w 1267"/>
                  <a:gd name="T1" fmla="*/ 362 h 586"/>
                  <a:gd name="T2" fmla="*/ 202 w 1267"/>
                  <a:gd name="T3" fmla="*/ 432 h 586"/>
                  <a:gd name="T4" fmla="*/ 129 w 1267"/>
                  <a:gd name="T5" fmla="*/ 494 h 586"/>
                  <a:gd name="T6" fmla="*/ 67 w 1267"/>
                  <a:gd name="T7" fmla="*/ 540 h 586"/>
                  <a:gd name="T8" fmla="*/ 24 w 1267"/>
                  <a:gd name="T9" fmla="*/ 572 h 586"/>
                  <a:gd name="T10" fmla="*/ 0 w 1267"/>
                  <a:gd name="T11" fmla="*/ 586 h 586"/>
                  <a:gd name="T12" fmla="*/ 0 w 1267"/>
                  <a:gd name="T13" fmla="*/ 575 h 586"/>
                  <a:gd name="T14" fmla="*/ 26 w 1267"/>
                  <a:gd name="T15" fmla="*/ 540 h 586"/>
                  <a:gd name="T16" fmla="*/ 82 w 1267"/>
                  <a:gd name="T17" fmla="*/ 470 h 586"/>
                  <a:gd name="T18" fmla="*/ 164 w 1267"/>
                  <a:gd name="T19" fmla="*/ 397 h 586"/>
                  <a:gd name="T20" fmla="*/ 281 w 1267"/>
                  <a:gd name="T21" fmla="*/ 324 h 586"/>
                  <a:gd name="T22" fmla="*/ 427 w 1267"/>
                  <a:gd name="T23" fmla="*/ 254 h 586"/>
                  <a:gd name="T24" fmla="*/ 588 w 1267"/>
                  <a:gd name="T25" fmla="*/ 187 h 586"/>
                  <a:gd name="T26" fmla="*/ 758 w 1267"/>
                  <a:gd name="T27" fmla="*/ 132 h 586"/>
                  <a:gd name="T28" fmla="*/ 918 w 1267"/>
                  <a:gd name="T29" fmla="*/ 82 h 586"/>
                  <a:gd name="T30" fmla="*/ 1065 w 1267"/>
                  <a:gd name="T31" fmla="*/ 44 h 586"/>
                  <a:gd name="T32" fmla="*/ 1187 w 1267"/>
                  <a:gd name="T33" fmla="*/ 17 h 586"/>
                  <a:gd name="T34" fmla="*/ 1254 w 1267"/>
                  <a:gd name="T35" fmla="*/ 3 h 586"/>
                  <a:gd name="T36" fmla="*/ 1267 w 1267"/>
                  <a:gd name="T37" fmla="*/ 0 h 586"/>
                  <a:gd name="T38" fmla="*/ 1228 w 1267"/>
                  <a:gd name="T39" fmla="*/ 6 h 586"/>
                  <a:gd name="T40" fmla="*/ 1152 w 1267"/>
                  <a:gd name="T41" fmla="*/ 23 h 586"/>
                  <a:gd name="T42" fmla="*/ 1055 w 1267"/>
                  <a:gd name="T43" fmla="*/ 47 h 586"/>
                  <a:gd name="T44" fmla="*/ 944 w 1267"/>
                  <a:gd name="T45" fmla="*/ 79 h 586"/>
                  <a:gd name="T46" fmla="*/ 834 w 1267"/>
                  <a:gd name="T47" fmla="*/ 117 h 586"/>
                  <a:gd name="T48" fmla="*/ 731 w 1267"/>
                  <a:gd name="T49" fmla="*/ 160 h 586"/>
                  <a:gd name="T50" fmla="*/ 653 w 1267"/>
                  <a:gd name="T51" fmla="*/ 205 h 586"/>
                  <a:gd name="T52" fmla="*/ 588 w 1267"/>
                  <a:gd name="T53" fmla="*/ 243 h 586"/>
                  <a:gd name="T54" fmla="*/ 535 w 1267"/>
                  <a:gd name="T55" fmla="*/ 271 h 586"/>
                  <a:gd name="T56" fmla="*/ 489 w 1267"/>
                  <a:gd name="T57" fmla="*/ 295 h 586"/>
                  <a:gd name="T58" fmla="*/ 444 w 1267"/>
                  <a:gd name="T59" fmla="*/ 313 h 586"/>
                  <a:gd name="T60" fmla="*/ 401 w 1267"/>
                  <a:gd name="T61" fmla="*/ 330 h 586"/>
                  <a:gd name="T62" fmla="*/ 349 w 1267"/>
                  <a:gd name="T63" fmla="*/ 345 h 586"/>
                  <a:gd name="T64" fmla="*/ 290 w 1267"/>
                  <a:gd name="T65" fmla="*/ 362 h 5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267" h="586">
                    <a:moveTo>
                      <a:pt x="290" y="362"/>
                    </a:moveTo>
                    <a:lnTo>
                      <a:pt x="202" y="432"/>
                    </a:lnTo>
                    <a:lnTo>
                      <a:pt x="129" y="494"/>
                    </a:lnTo>
                    <a:lnTo>
                      <a:pt x="67" y="540"/>
                    </a:lnTo>
                    <a:lnTo>
                      <a:pt x="24" y="572"/>
                    </a:lnTo>
                    <a:lnTo>
                      <a:pt x="0" y="586"/>
                    </a:lnTo>
                    <a:lnTo>
                      <a:pt x="0" y="575"/>
                    </a:lnTo>
                    <a:lnTo>
                      <a:pt x="26" y="540"/>
                    </a:lnTo>
                    <a:lnTo>
                      <a:pt x="82" y="470"/>
                    </a:lnTo>
                    <a:lnTo>
                      <a:pt x="164" y="397"/>
                    </a:lnTo>
                    <a:lnTo>
                      <a:pt x="281" y="324"/>
                    </a:lnTo>
                    <a:lnTo>
                      <a:pt x="427" y="254"/>
                    </a:lnTo>
                    <a:lnTo>
                      <a:pt x="588" y="187"/>
                    </a:lnTo>
                    <a:lnTo>
                      <a:pt x="758" y="132"/>
                    </a:lnTo>
                    <a:lnTo>
                      <a:pt x="918" y="82"/>
                    </a:lnTo>
                    <a:lnTo>
                      <a:pt x="1065" y="44"/>
                    </a:lnTo>
                    <a:lnTo>
                      <a:pt x="1187" y="17"/>
                    </a:lnTo>
                    <a:lnTo>
                      <a:pt x="1254" y="3"/>
                    </a:lnTo>
                    <a:lnTo>
                      <a:pt x="1267" y="0"/>
                    </a:lnTo>
                    <a:lnTo>
                      <a:pt x="1228" y="6"/>
                    </a:lnTo>
                    <a:lnTo>
                      <a:pt x="1152" y="23"/>
                    </a:lnTo>
                    <a:lnTo>
                      <a:pt x="1055" y="47"/>
                    </a:lnTo>
                    <a:lnTo>
                      <a:pt x="944" y="79"/>
                    </a:lnTo>
                    <a:lnTo>
                      <a:pt x="834" y="117"/>
                    </a:lnTo>
                    <a:lnTo>
                      <a:pt x="731" y="160"/>
                    </a:lnTo>
                    <a:lnTo>
                      <a:pt x="653" y="205"/>
                    </a:lnTo>
                    <a:lnTo>
                      <a:pt x="588" y="243"/>
                    </a:lnTo>
                    <a:lnTo>
                      <a:pt x="535" y="271"/>
                    </a:lnTo>
                    <a:lnTo>
                      <a:pt x="489" y="295"/>
                    </a:lnTo>
                    <a:lnTo>
                      <a:pt x="444" y="313"/>
                    </a:lnTo>
                    <a:lnTo>
                      <a:pt x="401" y="330"/>
                    </a:lnTo>
                    <a:lnTo>
                      <a:pt x="349" y="345"/>
                    </a:lnTo>
                    <a:lnTo>
                      <a:pt x="290" y="362"/>
                    </a:lnTo>
                    <a:close/>
                  </a:path>
                </a:pathLst>
              </a:custGeom>
              <a:solidFill>
                <a:srgbClr val="007D12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" name="Freeform 17"/>
              <p:cNvSpPr>
                <a:spLocks/>
              </p:cNvSpPr>
              <p:nvPr/>
            </p:nvSpPr>
            <p:spPr bwMode="auto">
              <a:xfrm>
                <a:off x="4036" y="1642"/>
                <a:ext cx="485" cy="415"/>
              </a:xfrm>
              <a:custGeom>
                <a:avLst/>
                <a:gdLst>
                  <a:gd name="T0" fmla="*/ 123 w 1456"/>
                  <a:gd name="T1" fmla="*/ 1197 h 1246"/>
                  <a:gd name="T2" fmla="*/ 38 w 1456"/>
                  <a:gd name="T3" fmla="*/ 1232 h 1246"/>
                  <a:gd name="T4" fmla="*/ 0 w 1456"/>
                  <a:gd name="T5" fmla="*/ 1246 h 1246"/>
                  <a:gd name="T6" fmla="*/ 3 w 1456"/>
                  <a:gd name="T7" fmla="*/ 1240 h 1246"/>
                  <a:gd name="T8" fmla="*/ 32 w 1456"/>
                  <a:gd name="T9" fmla="*/ 1215 h 1246"/>
                  <a:gd name="T10" fmla="*/ 75 w 1456"/>
                  <a:gd name="T11" fmla="*/ 1167 h 1246"/>
                  <a:gd name="T12" fmla="*/ 129 w 1456"/>
                  <a:gd name="T13" fmla="*/ 1100 h 1246"/>
                  <a:gd name="T14" fmla="*/ 175 w 1456"/>
                  <a:gd name="T15" fmla="*/ 1016 h 1246"/>
                  <a:gd name="T16" fmla="*/ 207 w 1456"/>
                  <a:gd name="T17" fmla="*/ 917 h 1246"/>
                  <a:gd name="T18" fmla="*/ 220 w 1456"/>
                  <a:gd name="T19" fmla="*/ 876 h 1246"/>
                  <a:gd name="T20" fmla="*/ 234 w 1456"/>
                  <a:gd name="T21" fmla="*/ 830 h 1246"/>
                  <a:gd name="T22" fmla="*/ 252 w 1456"/>
                  <a:gd name="T23" fmla="*/ 776 h 1246"/>
                  <a:gd name="T24" fmla="*/ 274 w 1456"/>
                  <a:gd name="T25" fmla="*/ 725 h 1246"/>
                  <a:gd name="T26" fmla="*/ 301 w 1456"/>
                  <a:gd name="T27" fmla="*/ 668 h 1246"/>
                  <a:gd name="T28" fmla="*/ 336 w 1456"/>
                  <a:gd name="T29" fmla="*/ 617 h 1246"/>
                  <a:gd name="T30" fmla="*/ 374 w 1456"/>
                  <a:gd name="T31" fmla="*/ 569 h 1246"/>
                  <a:gd name="T32" fmla="*/ 422 w 1456"/>
                  <a:gd name="T33" fmla="*/ 526 h 1246"/>
                  <a:gd name="T34" fmla="*/ 514 w 1456"/>
                  <a:gd name="T35" fmla="*/ 458 h 1246"/>
                  <a:gd name="T36" fmla="*/ 619 w 1456"/>
                  <a:gd name="T37" fmla="*/ 388 h 1246"/>
                  <a:gd name="T38" fmla="*/ 731 w 1456"/>
                  <a:gd name="T39" fmla="*/ 318 h 1246"/>
                  <a:gd name="T40" fmla="*/ 845 w 1456"/>
                  <a:gd name="T41" fmla="*/ 251 h 1246"/>
                  <a:gd name="T42" fmla="*/ 958 w 1456"/>
                  <a:gd name="T43" fmla="*/ 191 h 1246"/>
                  <a:gd name="T44" fmla="*/ 1068 w 1456"/>
                  <a:gd name="T45" fmla="*/ 134 h 1246"/>
                  <a:gd name="T46" fmla="*/ 1170 w 1456"/>
                  <a:gd name="T47" fmla="*/ 91 h 1246"/>
                  <a:gd name="T48" fmla="*/ 1260 w 1456"/>
                  <a:gd name="T49" fmla="*/ 56 h 1246"/>
                  <a:gd name="T50" fmla="*/ 1407 w 1456"/>
                  <a:gd name="T51" fmla="*/ 7 h 1246"/>
                  <a:gd name="T52" fmla="*/ 1456 w 1456"/>
                  <a:gd name="T53" fmla="*/ 0 h 1246"/>
                  <a:gd name="T54" fmla="*/ 1427 w 1456"/>
                  <a:gd name="T55" fmla="*/ 29 h 1246"/>
                  <a:gd name="T56" fmla="*/ 1340 w 1456"/>
                  <a:gd name="T57" fmla="*/ 94 h 1246"/>
                  <a:gd name="T58" fmla="*/ 1211 w 1456"/>
                  <a:gd name="T59" fmla="*/ 188 h 1246"/>
                  <a:gd name="T60" fmla="*/ 1064 w 1456"/>
                  <a:gd name="T61" fmla="*/ 304 h 1246"/>
                  <a:gd name="T62" fmla="*/ 918 w 1456"/>
                  <a:gd name="T63" fmla="*/ 441 h 1246"/>
                  <a:gd name="T64" fmla="*/ 796 w 1456"/>
                  <a:gd name="T65" fmla="*/ 596 h 1246"/>
                  <a:gd name="T66" fmla="*/ 696 w 1456"/>
                  <a:gd name="T67" fmla="*/ 739 h 1246"/>
                  <a:gd name="T68" fmla="*/ 611 w 1456"/>
                  <a:gd name="T69" fmla="*/ 849 h 1246"/>
                  <a:gd name="T70" fmla="*/ 535 w 1456"/>
                  <a:gd name="T71" fmla="*/ 938 h 1246"/>
                  <a:gd name="T72" fmla="*/ 462 w 1456"/>
                  <a:gd name="T73" fmla="*/ 1005 h 1246"/>
                  <a:gd name="T74" fmla="*/ 389 w 1456"/>
                  <a:gd name="T75" fmla="*/ 1060 h 1246"/>
                  <a:gd name="T76" fmla="*/ 310 w 1456"/>
                  <a:gd name="T77" fmla="*/ 1107 h 1246"/>
                  <a:gd name="T78" fmla="*/ 223 w 1456"/>
                  <a:gd name="T79" fmla="*/ 1151 h 1246"/>
                  <a:gd name="T80" fmla="*/ 123 w 1456"/>
                  <a:gd name="T81" fmla="*/ 1197 h 12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56" h="1246">
                    <a:moveTo>
                      <a:pt x="123" y="1197"/>
                    </a:moveTo>
                    <a:lnTo>
                      <a:pt x="38" y="1232"/>
                    </a:lnTo>
                    <a:lnTo>
                      <a:pt x="0" y="1246"/>
                    </a:lnTo>
                    <a:lnTo>
                      <a:pt x="3" y="1240"/>
                    </a:lnTo>
                    <a:lnTo>
                      <a:pt x="32" y="1215"/>
                    </a:lnTo>
                    <a:lnTo>
                      <a:pt x="75" y="1167"/>
                    </a:lnTo>
                    <a:lnTo>
                      <a:pt x="129" y="1100"/>
                    </a:lnTo>
                    <a:lnTo>
                      <a:pt x="175" y="1016"/>
                    </a:lnTo>
                    <a:lnTo>
                      <a:pt x="207" y="917"/>
                    </a:lnTo>
                    <a:lnTo>
                      <a:pt x="220" y="876"/>
                    </a:lnTo>
                    <a:lnTo>
                      <a:pt x="234" y="830"/>
                    </a:lnTo>
                    <a:lnTo>
                      <a:pt x="252" y="776"/>
                    </a:lnTo>
                    <a:lnTo>
                      <a:pt x="274" y="725"/>
                    </a:lnTo>
                    <a:lnTo>
                      <a:pt x="301" y="668"/>
                    </a:lnTo>
                    <a:lnTo>
                      <a:pt x="336" y="617"/>
                    </a:lnTo>
                    <a:lnTo>
                      <a:pt x="374" y="569"/>
                    </a:lnTo>
                    <a:lnTo>
                      <a:pt x="422" y="526"/>
                    </a:lnTo>
                    <a:lnTo>
                      <a:pt x="514" y="458"/>
                    </a:lnTo>
                    <a:lnTo>
                      <a:pt x="619" y="388"/>
                    </a:lnTo>
                    <a:lnTo>
                      <a:pt x="731" y="318"/>
                    </a:lnTo>
                    <a:lnTo>
                      <a:pt x="845" y="251"/>
                    </a:lnTo>
                    <a:lnTo>
                      <a:pt x="958" y="191"/>
                    </a:lnTo>
                    <a:lnTo>
                      <a:pt x="1068" y="134"/>
                    </a:lnTo>
                    <a:lnTo>
                      <a:pt x="1170" y="91"/>
                    </a:lnTo>
                    <a:lnTo>
                      <a:pt x="1260" y="56"/>
                    </a:lnTo>
                    <a:lnTo>
                      <a:pt x="1407" y="7"/>
                    </a:lnTo>
                    <a:lnTo>
                      <a:pt x="1456" y="0"/>
                    </a:lnTo>
                    <a:lnTo>
                      <a:pt x="1427" y="29"/>
                    </a:lnTo>
                    <a:lnTo>
                      <a:pt x="1340" y="94"/>
                    </a:lnTo>
                    <a:lnTo>
                      <a:pt x="1211" y="188"/>
                    </a:lnTo>
                    <a:lnTo>
                      <a:pt x="1064" y="304"/>
                    </a:lnTo>
                    <a:lnTo>
                      <a:pt x="918" y="441"/>
                    </a:lnTo>
                    <a:lnTo>
                      <a:pt x="796" y="596"/>
                    </a:lnTo>
                    <a:lnTo>
                      <a:pt x="696" y="739"/>
                    </a:lnTo>
                    <a:lnTo>
                      <a:pt x="611" y="849"/>
                    </a:lnTo>
                    <a:lnTo>
                      <a:pt x="535" y="938"/>
                    </a:lnTo>
                    <a:lnTo>
                      <a:pt x="462" y="1005"/>
                    </a:lnTo>
                    <a:lnTo>
                      <a:pt x="389" y="1060"/>
                    </a:lnTo>
                    <a:lnTo>
                      <a:pt x="310" y="1107"/>
                    </a:lnTo>
                    <a:lnTo>
                      <a:pt x="223" y="1151"/>
                    </a:lnTo>
                    <a:lnTo>
                      <a:pt x="123" y="1197"/>
                    </a:lnTo>
                    <a:close/>
                  </a:path>
                </a:pathLst>
              </a:custGeom>
              <a:solidFill>
                <a:srgbClr val="0047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7" name="Freeform 18"/>
              <p:cNvSpPr>
                <a:spLocks/>
              </p:cNvSpPr>
              <p:nvPr/>
            </p:nvSpPr>
            <p:spPr bwMode="auto">
              <a:xfrm>
                <a:off x="4220" y="1646"/>
                <a:ext cx="299" cy="141"/>
              </a:xfrm>
              <a:custGeom>
                <a:avLst/>
                <a:gdLst>
                  <a:gd name="T0" fmla="*/ 0 w 896"/>
                  <a:gd name="T1" fmla="*/ 424 h 424"/>
                  <a:gd name="T2" fmla="*/ 88 w 896"/>
                  <a:gd name="T3" fmla="*/ 357 h 424"/>
                  <a:gd name="T4" fmla="*/ 177 w 896"/>
                  <a:gd name="T5" fmla="*/ 298 h 424"/>
                  <a:gd name="T6" fmla="*/ 261 w 896"/>
                  <a:gd name="T7" fmla="*/ 249 h 424"/>
                  <a:gd name="T8" fmla="*/ 346 w 896"/>
                  <a:gd name="T9" fmla="*/ 198 h 424"/>
                  <a:gd name="T10" fmla="*/ 430 w 896"/>
                  <a:gd name="T11" fmla="*/ 157 h 424"/>
                  <a:gd name="T12" fmla="*/ 516 w 896"/>
                  <a:gd name="T13" fmla="*/ 120 h 424"/>
                  <a:gd name="T14" fmla="*/ 600 w 896"/>
                  <a:gd name="T15" fmla="*/ 87 h 424"/>
                  <a:gd name="T16" fmla="*/ 685 w 896"/>
                  <a:gd name="T17" fmla="*/ 55 h 424"/>
                  <a:gd name="T18" fmla="*/ 816 w 896"/>
                  <a:gd name="T19" fmla="*/ 17 h 424"/>
                  <a:gd name="T20" fmla="*/ 883 w 896"/>
                  <a:gd name="T21" fmla="*/ 0 h 424"/>
                  <a:gd name="T22" fmla="*/ 896 w 896"/>
                  <a:gd name="T23" fmla="*/ 0 h 424"/>
                  <a:gd name="T24" fmla="*/ 863 w 896"/>
                  <a:gd name="T25" fmla="*/ 23 h 424"/>
                  <a:gd name="T26" fmla="*/ 791 w 896"/>
                  <a:gd name="T27" fmla="*/ 68 h 424"/>
                  <a:gd name="T28" fmla="*/ 694 w 896"/>
                  <a:gd name="T29" fmla="*/ 135 h 424"/>
                  <a:gd name="T30" fmla="*/ 583 w 896"/>
                  <a:gd name="T31" fmla="*/ 225 h 424"/>
                  <a:gd name="T32" fmla="*/ 463 w 896"/>
                  <a:gd name="T33" fmla="*/ 335 h 424"/>
                  <a:gd name="T34" fmla="*/ 474 w 896"/>
                  <a:gd name="T35" fmla="*/ 278 h 424"/>
                  <a:gd name="T36" fmla="*/ 449 w 896"/>
                  <a:gd name="T37" fmla="*/ 257 h 424"/>
                  <a:gd name="T38" fmla="*/ 392 w 896"/>
                  <a:gd name="T39" fmla="*/ 263 h 424"/>
                  <a:gd name="T40" fmla="*/ 317 w 896"/>
                  <a:gd name="T41" fmla="*/ 292 h 424"/>
                  <a:gd name="T42" fmla="*/ 231 w 896"/>
                  <a:gd name="T43" fmla="*/ 330 h 424"/>
                  <a:gd name="T44" fmla="*/ 144 w 896"/>
                  <a:gd name="T45" fmla="*/ 368 h 424"/>
                  <a:gd name="T46" fmla="*/ 64 w 896"/>
                  <a:gd name="T47" fmla="*/ 403 h 424"/>
                  <a:gd name="T48" fmla="*/ 0 w 896"/>
                  <a:gd name="T49" fmla="*/ 424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96" h="424">
                    <a:moveTo>
                      <a:pt x="0" y="424"/>
                    </a:moveTo>
                    <a:lnTo>
                      <a:pt x="88" y="357"/>
                    </a:lnTo>
                    <a:lnTo>
                      <a:pt x="177" y="298"/>
                    </a:lnTo>
                    <a:lnTo>
                      <a:pt x="261" y="249"/>
                    </a:lnTo>
                    <a:lnTo>
                      <a:pt x="346" y="198"/>
                    </a:lnTo>
                    <a:lnTo>
                      <a:pt x="430" y="157"/>
                    </a:lnTo>
                    <a:lnTo>
                      <a:pt x="516" y="120"/>
                    </a:lnTo>
                    <a:lnTo>
                      <a:pt x="600" y="87"/>
                    </a:lnTo>
                    <a:lnTo>
                      <a:pt x="685" y="55"/>
                    </a:lnTo>
                    <a:lnTo>
                      <a:pt x="816" y="17"/>
                    </a:lnTo>
                    <a:lnTo>
                      <a:pt x="883" y="0"/>
                    </a:lnTo>
                    <a:lnTo>
                      <a:pt x="896" y="0"/>
                    </a:lnTo>
                    <a:lnTo>
                      <a:pt x="863" y="23"/>
                    </a:lnTo>
                    <a:lnTo>
                      <a:pt x="791" y="68"/>
                    </a:lnTo>
                    <a:lnTo>
                      <a:pt x="694" y="135"/>
                    </a:lnTo>
                    <a:lnTo>
                      <a:pt x="583" y="225"/>
                    </a:lnTo>
                    <a:lnTo>
                      <a:pt x="463" y="335"/>
                    </a:lnTo>
                    <a:lnTo>
                      <a:pt x="474" y="278"/>
                    </a:lnTo>
                    <a:lnTo>
                      <a:pt x="449" y="257"/>
                    </a:lnTo>
                    <a:lnTo>
                      <a:pt x="392" y="263"/>
                    </a:lnTo>
                    <a:lnTo>
                      <a:pt x="317" y="292"/>
                    </a:lnTo>
                    <a:lnTo>
                      <a:pt x="231" y="330"/>
                    </a:lnTo>
                    <a:lnTo>
                      <a:pt x="144" y="368"/>
                    </a:lnTo>
                    <a:lnTo>
                      <a:pt x="64" y="403"/>
                    </a:lnTo>
                    <a:lnTo>
                      <a:pt x="0" y="424"/>
                    </a:lnTo>
                    <a:close/>
                  </a:path>
                </a:pathLst>
              </a:custGeom>
              <a:solidFill>
                <a:srgbClr val="004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8" name="Freeform 19"/>
              <p:cNvSpPr>
                <a:spLocks/>
              </p:cNvSpPr>
              <p:nvPr/>
            </p:nvSpPr>
            <p:spPr bwMode="auto">
              <a:xfrm>
                <a:off x="4115" y="1756"/>
                <a:ext cx="255" cy="172"/>
              </a:xfrm>
              <a:custGeom>
                <a:avLst/>
                <a:gdLst>
                  <a:gd name="T0" fmla="*/ 0 w 766"/>
                  <a:gd name="T1" fmla="*/ 517 h 517"/>
                  <a:gd name="T2" fmla="*/ 8 w 766"/>
                  <a:gd name="T3" fmla="*/ 482 h 517"/>
                  <a:gd name="T4" fmla="*/ 15 w 766"/>
                  <a:gd name="T5" fmla="*/ 447 h 517"/>
                  <a:gd name="T6" fmla="*/ 23 w 766"/>
                  <a:gd name="T7" fmla="*/ 418 h 517"/>
                  <a:gd name="T8" fmla="*/ 35 w 766"/>
                  <a:gd name="T9" fmla="*/ 388 h 517"/>
                  <a:gd name="T10" fmla="*/ 50 w 766"/>
                  <a:gd name="T11" fmla="*/ 359 h 517"/>
                  <a:gd name="T12" fmla="*/ 70 w 766"/>
                  <a:gd name="T13" fmla="*/ 326 h 517"/>
                  <a:gd name="T14" fmla="*/ 99 w 766"/>
                  <a:gd name="T15" fmla="*/ 294 h 517"/>
                  <a:gd name="T16" fmla="*/ 137 w 766"/>
                  <a:gd name="T17" fmla="*/ 259 h 517"/>
                  <a:gd name="T18" fmla="*/ 178 w 766"/>
                  <a:gd name="T19" fmla="*/ 224 h 517"/>
                  <a:gd name="T20" fmla="*/ 237 w 766"/>
                  <a:gd name="T21" fmla="*/ 184 h 517"/>
                  <a:gd name="T22" fmla="*/ 307 w 766"/>
                  <a:gd name="T23" fmla="*/ 143 h 517"/>
                  <a:gd name="T24" fmla="*/ 392 w 766"/>
                  <a:gd name="T25" fmla="*/ 102 h 517"/>
                  <a:gd name="T26" fmla="*/ 482 w 766"/>
                  <a:gd name="T27" fmla="*/ 64 h 517"/>
                  <a:gd name="T28" fmla="*/ 576 w 766"/>
                  <a:gd name="T29" fmla="*/ 32 h 517"/>
                  <a:gd name="T30" fmla="*/ 672 w 766"/>
                  <a:gd name="T31" fmla="*/ 8 h 517"/>
                  <a:gd name="T32" fmla="*/ 766 w 766"/>
                  <a:gd name="T33" fmla="*/ 0 h 517"/>
                  <a:gd name="T34" fmla="*/ 748 w 766"/>
                  <a:gd name="T35" fmla="*/ 24 h 517"/>
                  <a:gd name="T36" fmla="*/ 721 w 766"/>
                  <a:gd name="T37" fmla="*/ 52 h 517"/>
                  <a:gd name="T38" fmla="*/ 696 w 766"/>
                  <a:gd name="T39" fmla="*/ 81 h 517"/>
                  <a:gd name="T40" fmla="*/ 664 w 766"/>
                  <a:gd name="T41" fmla="*/ 113 h 517"/>
                  <a:gd name="T42" fmla="*/ 629 w 766"/>
                  <a:gd name="T43" fmla="*/ 148 h 517"/>
                  <a:gd name="T44" fmla="*/ 597 w 766"/>
                  <a:gd name="T45" fmla="*/ 184 h 517"/>
                  <a:gd name="T46" fmla="*/ 567 w 766"/>
                  <a:gd name="T47" fmla="*/ 219 h 517"/>
                  <a:gd name="T48" fmla="*/ 541 w 766"/>
                  <a:gd name="T49" fmla="*/ 254 h 517"/>
                  <a:gd name="T50" fmla="*/ 447 w 766"/>
                  <a:gd name="T51" fmla="*/ 265 h 517"/>
                  <a:gd name="T52" fmla="*/ 354 w 766"/>
                  <a:gd name="T53" fmla="*/ 294 h 517"/>
                  <a:gd name="T54" fmla="*/ 260 w 766"/>
                  <a:gd name="T55" fmla="*/ 335 h 517"/>
                  <a:gd name="T56" fmla="*/ 178 w 766"/>
                  <a:gd name="T57" fmla="*/ 383 h 517"/>
                  <a:gd name="T58" fmla="*/ 105 w 766"/>
                  <a:gd name="T59" fmla="*/ 429 h 517"/>
                  <a:gd name="T60" fmla="*/ 50 w 766"/>
                  <a:gd name="T61" fmla="*/ 472 h 517"/>
                  <a:gd name="T62" fmla="*/ 11 w 766"/>
                  <a:gd name="T63" fmla="*/ 502 h 517"/>
                  <a:gd name="T64" fmla="*/ 0 w 766"/>
                  <a:gd name="T65" fmla="*/ 517 h 5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66" h="517">
                    <a:moveTo>
                      <a:pt x="0" y="517"/>
                    </a:moveTo>
                    <a:lnTo>
                      <a:pt x="8" y="482"/>
                    </a:lnTo>
                    <a:lnTo>
                      <a:pt x="15" y="447"/>
                    </a:lnTo>
                    <a:lnTo>
                      <a:pt x="23" y="418"/>
                    </a:lnTo>
                    <a:lnTo>
                      <a:pt x="35" y="388"/>
                    </a:lnTo>
                    <a:lnTo>
                      <a:pt x="50" y="359"/>
                    </a:lnTo>
                    <a:lnTo>
                      <a:pt x="70" y="326"/>
                    </a:lnTo>
                    <a:lnTo>
                      <a:pt x="99" y="294"/>
                    </a:lnTo>
                    <a:lnTo>
                      <a:pt x="137" y="259"/>
                    </a:lnTo>
                    <a:lnTo>
                      <a:pt x="178" y="224"/>
                    </a:lnTo>
                    <a:lnTo>
                      <a:pt x="237" y="184"/>
                    </a:lnTo>
                    <a:lnTo>
                      <a:pt x="307" y="143"/>
                    </a:lnTo>
                    <a:lnTo>
                      <a:pt x="392" y="102"/>
                    </a:lnTo>
                    <a:lnTo>
                      <a:pt x="482" y="64"/>
                    </a:lnTo>
                    <a:lnTo>
                      <a:pt x="576" y="32"/>
                    </a:lnTo>
                    <a:lnTo>
                      <a:pt x="672" y="8"/>
                    </a:lnTo>
                    <a:lnTo>
                      <a:pt x="766" y="0"/>
                    </a:lnTo>
                    <a:lnTo>
                      <a:pt x="748" y="24"/>
                    </a:lnTo>
                    <a:lnTo>
                      <a:pt x="721" y="52"/>
                    </a:lnTo>
                    <a:lnTo>
                      <a:pt x="696" y="81"/>
                    </a:lnTo>
                    <a:lnTo>
                      <a:pt x="664" y="113"/>
                    </a:lnTo>
                    <a:lnTo>
                      <a:pt x="629" y="148"/>
                    </a:lnTo>
                    <a:lnTo>
                      <a:pt x="597" y="184"/>
                    </a:lnTo>
                    <a:lnTo>
                      <a:pt x="567" y="219"/>
                    </a:lnTo>
                    <a:lnTo>
                      <a:pt x="541" y="254"/>
                    </a:lnTo>
                    <a:lnTo>
                      <a:pt x="447" y="265"/>
                    </a:lnTo>
                    <a:lnTo>
                      <a:pt x="354" y="294"/>
                    </a:lnTo>
                    <a:lnTo>
                      <a:pt x="260" y="335"/>
                    </a:lnTo>
                    <a:lnTo>
                      <a:pt x="178" y="383"/>
                    </a:lnTo>
                    <a:lnTo>
                      <a:pt x="105" y="429"/>
                    </a:lnTo>
                    <a:lnTo>
                      <a:pt x="50" y="472"/>
                    </a:lnTo>
                    <a:lnTo>
                      <a:pt x="11" y="502"/>
                    </a:lnTo>
                    <a:lnTo>
                      <a:pt x="0" y="517"/>
                    </a:lnTo>
                    <a:close/>
                  </a:path>
                </a:pathLst>
              </a:custGeom>
              <a:solidFill>
                <a:srgbClr val="0047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9" name="Freeform 20"/>
              <p:cNvSpPr>
                <a:spLocks/>
              </p:cNvSpPr>
              <p:nvPr/>
            </p:nvSpPr>
            <p:spPr bwMode="auto">
              <a:xfrm>
                <a:off x="4117" y="1758"/>
                <a:ext cx="251" cy="166"/>
              </a:xfrm>
              <a:custGeom>
                <a:avLst/>
                <a:gdLst>
                  <a:gd name="T0" fmla="*/ 0 w 754"/>
                  <a:gd name="T1" fmla="*/ 499 h 499"/>
                  <a:gd name="T2" fmla="*/ 10 w 754"/>
                  <a:gd name="T3" fmla="*/ 464 h 499"/>
                  <a:gd name="T4" fmla="*/ 16 w 754"/>
                  <a:gd name="T5" fmla="*/ 435 h 499"/>
                  <a:gd name="T6" fmla="*/ 24 w 754"/>
                  <a:gd name="T7" fmla="*/ 407 h 499"/>
                  <a:gd name="T8" fmla="*/ 32 w 754"/>
                  <a:gd name="T9" fmla="*/ 380 h 499"/>
                  <a:gd name="T10" fmla="*/ 48 w 754"/>
                  <a:gd name="T11" fmla="*/ 354 h 499"/>
                  <a:gd name="T12" fmla="*/ 68 w 754"/>
                  <a:gd name="T13" fmla="*/ 327 h 499"/>
                  <a:gd name="T14" fmla="*/ 94 w 754"/>
                  <a:gd name="T15" fmla="*/ 299 h 499"/>
                  <a:gd name="T16" fmla="*/ 126 w 754"/>
                  <a:gd name="T17" fmla="*/ 267 h 499"/>
                  <a:gd name="T18" fmla="*/ 164 w 754"/>
                  <a:gd name="T19" fmla="*/ 235 h 499"/>
                  <a:gd name="T20" fmla="*/ 223 w 754"/>
                  <a:gd name="T21" fmla="*/ 194 h 499"/>
                  <a:gd name="T22" fmla="*/ 293 w 754"/>
                  <a:gd name="T23" fmla="*/ 152 h 499"/>
                  <a:gd name="T24" fmla="*/ 374 w 754"/>
                  <a:gd name="T25" fmla="*/ 108 h 499"/>
                  <a:gd name="T26" fmla="*/ 466 w 754"/>
                  <a:gd name="T27" fmla="*/ 71 h 499"/>
                  <a:gd name="T28" fmla="*/ 562 w 754"/>
                  <a:gd name="T29" fmla="*/ 36 h 499"/>
                  <a:gd name="T30" fmla="*/ 659 w 754"/>
                  <a:gd name="T31" fmla="*/ 13 h 499"/>
                  <a:gd name="T32" fmla="*/ 754 w 754"/>
                  <a:gd name="T33" fmla="*/ 0 h 499"/>
                  <a:gd name="T34" fmla="*/ 735 w 754"/>
                  <a:gd name="T35" fmla="*/ 27 h 499"/>
                  <a:gd name="T36" fmla="*/ 714 w 754"/>
                  <a:gd name="T37" fmla="*/ 51 h 499"/>
                  <a:gd name="T38" fmla="*/ 687 w 754"/>
                  <a:gd name="T39" fmla="*/ 76 h 499"/>
                  <a:gd name="T40" fmla="*/ 662 w 754"/>
                  <a:gd name="T41" fmla="*/ 106 h 499"/>
                  <a:gd name="T42" fmla="*/ 632 w 754"/>
                  <a:gd name="T43" fmla="*/ 135 h 499"/>
                  <a:gd name="T44" fmla="*/ 603 w 754"/>
                  <a:gd name="T45" fmla="*/ 164 h 499"/>
                  <a:gd name="T46" fmla="*/ 574 w 754"/>
                  <a:gd name="T47" fmla="*/ 197 h 499"/>
                  <a:gd name="T48" fmla="*/ 547 w 754"/>
                  <a:gd name="T49" fmla="*/ 232 h 499"/>
                  <a:gd name="T50" fmla="*/ 457 w 754"/>
                  <a:gd name="T51" fmla="*/ 243 h 499"/>
                  <a:gd name="T52" fmla="*/ 363 w 754"/>
                  <a:gd name="T53" fmla="*/ 275 h 499"/>
                  <a:gd name="T54" fmla="*/ 272 w 754"/>
                  <a:gd name="T55" fmla="*/ 316 h 499"/>
                  <a:gd name="T56" fmla="*/ 188 w 754"/>
                  <a:gd name="T57" fmla="*/ 362 h 499"/>
                  <a:gd name="T58" fmla="*/ 112 w 754"/>
                  <a:gd name="T59" fmla="*/ 413 h 499"/>
                  <a:gd name="T60" fmla="*/ 54 w 754"/>
                  <a:gd name="T61" fmla="*/ 453 h 499"/>
                  <a:gd name="T62" fmla="*/ 16 w 754"/>
                  <a:gd name="T63" fmla="*/ 485 h 499"/>
                  <a:gd name="T64" fmla="*/ 0 w 754"/>
                  <a:gd name="T65" fmla="*/ 499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54" h="499">
                    <a:moveTo>
                      <a:pt x="0" y="499"/>
                    </a:moveTo>
                    <a:lnTo>
                      <a:pt x="10" y="464"/>
                    </a:lnTo>
                    <a:lnTo>
                      <a:pt x="16" y="435"/>
                    </a:lnTo>
                    <a:lnTo>
                      <a:pt x="24" y="407"/>
                    </a:lnTo>
                    <a:lnTo>
                      <a:pt x="32" y="380"/>
                    </a:lnTo>
                    <a:lnTo>
                      <a:pt x="48" y="354"/>
                    </a:lnTo>
                    <a:lnTo>
                      <a:pt x="68" y="327"/>
                    </a:lnTo>
                    <a:lnTo>
                      <a:pt x="94" y="299"/>
                    </a:lnTo>
                    <a:lnTo>
                      <a:pt x="126" y="267"/>
                    </a:lnTo>
                    <a:lnTo>
                      <a:pt x="164" y="235"/>
                    </a:lnTo>
                    <a:lnTo>
                      <a:pt x="223" y="194"/>
                    </a:lnTo>
                    <a:lnTo>
                      <a:pt x="293" y="152"/>
                    </a:lnTo>
                    <a:lnTo>
                      <a:pt x="374" y="108"/>
                    </a:lnTo>
                    <a:lnTo>
                      <a:pt x="466" y="71"/>
                    </a:lnTo>
                    <a:lnTo>
                      <a:pt x="562" y="36"/>
                    </a:lnTo>
                    <a:lnTo>
                      <a:pt x="659" y="13"/>
                    </a:lnTo>
                    <a:lnTo>
                      <a:pt x="754" y="0"/>
                    </a:lnTo>
                    <a:lnTo>
                      <a:pt x="735" y="27"/>
                    </a:lnTo>
                    <a:lnTo>
                      <a:pt x="714" y="51"/>
                    </a:lnTo>
                    <a:lnTo>
                      <a:pt x="687" y="76"/>
                    </a:lnTo>
                    <a:lnTo>
                      <a:pt x="662" y="106"/>
                    </a:lnTo>
                    <a:lnTo>
                      <a:pt x="632" y="135"/>
                    </a:lnTo>
                    <a:lnTo>
                      <a:pt x="603" y="164"/>
                    </a:lnTo>
                    <a:lnTo>
                      <a:pt x="574" y="197"/>
                    </a:lnTo>
                    <a:lnTo>
                      <a:pt x="547" y="232"/>
                    </a:lnTo>
                    <a:lnTo>
                      <a:pt x="457" y="243"/>
                    </a:lnTo>
                    <a:lnTo>
                      <a:pt x="363" y="275"/>
                    </a:lnTo>
                    <a:lnTo>
                      <a:pt x="272" y="316"/>
                    </a:lnTo>
                    <a:lnTo>
                      <a:pt x="188" y="362"/>
                    </a:lnTo>
                    <a:lnTo>
                      <a:pt x="112" y="413"/>
                    </a:lnTo>
                    <a:lnTo>
                      <a:pt x="54" y="453"/>
                    </a:lnTo>
                    <a:lnTo>
                      <a:pt x="16" y="485"/>
                    </a:lnTo>
                    <a:lnTo>
                      <a:pt x="0" y="499"/>
                    </a:lnTo>
                    <a:close/>
                  </a:path>
                </a:pathLst>
              </a:custGeom>
              <a:solidFill>
                <a:srgbClr val="004A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0" name="Freeform 21"/>
              <p:cNvSpPr>
                <a:spLocks/>
              </p:cNvSpPr>
              <p:nvPr/>
            </p:nvSpPr>
            <p:spPr bwMode="auto">
              <a:xfrm>
                <a:off x="4117" y="1762"/>
                <a:ext cx="249" cy="158"/>
              </a:xfrm>
              <a:custGeom>
                <a:avLst/>
                <a:gdLst>
                  <a:gd name="T0" fmla="*/ 0 w 749"/>
                  <a:gd name="T1" fmla="*/ 475 h 475"/>
                  <a:gd name="T2" fmla="*/ 10 w 749"/>
                  <a:gd name="T3" fmla="*/ 440 h 475"/>
                  <a:gd name="T4" fmla="*/ 16 w 749"/>
                  <a:gd name="T5" fmla="*/ 411 h 475"/>
                  <a:gd name="T6" fmla="*/ 24 w 749"/>
                  <a:gd name="T7" fmla="*/ 387 h 475"/>
                  <a:gd name="T8" fmla="*/ 35 w 749"/>
                  <a:gd name="T9" fmla="*/ 365 h 475"/>
                  <a:gd name="T10" fmla="*/ 48 w 749"/>
                  <a:gd name="T11" fmla="*/ 344 h 475"/>
                  <a:gd name="T12" fmla="*/ 65 w 749"/>
                  <a:gd name="T13" fmla="*/ 321 h 475"/>
                  <a:gd name="T14" fmla="*/ 86 w 749"/>
                  <a:gd name="T15" fmla="*/ 297 h 475"/>
                  <a:gd name="T16" fmla="*/ 115 w 749"/>
                  <a:gd name="T17" fmla="*/ 268 h 475"/>
                  <a:gd name="T18" fmla="*/ 156 w 749"/>
                  <a:gd name="T19" fmla="*/ 236 h 475"/>
                  <a:gd name="T20" fmla="*/ 215 w 749"/>
                  <a:gd name="T21" fmla="*/ 195 h 475"/>
                  <a:gd name="T22" fmla="*/ 285 w 749"/>
                  <a:gd name="T23" fmla="*/ 151 h 475"/>
                  <a:gd name="T24" fmla="*/ 369 w 749"/>
                  <a:gd name="T25" fmla="*/ 108 h 475"/>
                  <a:gd name="T26" fmla="*/ 460 w 749"/>
                  <a:gd name="T27" fmla="*/ 66 h 475"/>
                  <a:gd name="T28" fmla="*/ 557 w 749"/>
                  <a:gd name="T29" fmla="*/ 34 h 475"/>
                  <a:gd name="T30" fmla="*/ 652 w 749"/>
                  <a:gd name="T31" fmla="*/ 11 h 475"/>
                  <a:gd name="T32" fmla="*/ 749 w 749"/>
                  <a:gd name="T33" fmla="*/ 0 h 475"/>
                  <a:gd name="T34" fmla="*/ 732 w 749"/>
                  <a:gd name="T35" fmla="*/ 20 h 475"/>
                  <a:gd name="T36" fmla="*/ 711 w 749"/>
                  <a:gd name="T37" fmla="*/ 44 h 475"/>
                  <a:gd name="T38" fmla="*/ 687 w 749"/>
                  <a:gd name="T39" fmla="*/ 63 h 475"/>
                  <a:gd name="T40" fmla="*/ 665 w 749"/>
                  <a:gd name="T41" fmla="*/ 87 h 475"/>
                  <a:gd name="T42" fmla="*/ 638 w 749"/>
                  <a:gd name="T43" fmla="*/ 114 h 475"/>
                  <a:gd name="T44" fmla="*/ 614 w 749"/>
                  <a:gd name="T45" fmla="*/ 139 h 475"/>
                  <a:gd name="T46" fmla="*/ 589 w 749"/>
                  <a:gd name="T47" fmla="*/ 168 h 475"/>
                  <a:gd name="T48" fmla="*/ 565 w 749"/>
                  <a:gd name="T49" fmla="*/ 201 h 475"/>
                  <a:gd name="T50" fmla="*/ 471 w 749"/>
                  <a:gd name="T51" fmla="*/ 212 h 475"/>
                  <a:gd name="T52" fmla="*/ 377 w 749"/>
                  <a:gd name="T53" fmla="*/ 244 h 475"/>
                  <a:gd name="T54" fmla="*/ 285 w 749"/>
                  <a:gd name="T55" fmla="*/ 289 h 475"/>
                  <a:gd name="T56" fmla="*/ 196 w 749"/>
                  <a:gd name="T57" fmla="*/ 335 h 475"/>
                  <a:gd name="T58" fmla="*/ 118 w 749"/>
                  <a:gd name="T59" fmla="*/ 384 h 475"/>
                  <a:gd name="T60" fmla="*/ 59 w 749"/>
                  <a:gd name="T61" fmla="*/ 429 h 475"/>
                  <a:gd name="T62" fmla="*/ 16 w 749"/>
                  <a:gd name="T63" fmla="*/ 460 h 475"/>
                  <a:gd name="T64" fmla="*/ 0 w 749"/>
                  <a:gd name="T65" fmla="*/ 475 h 4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49" h="475">
                    <a:moveTo>
                      <a:pt x="0" y="475"/>
                    </a:moveTo>
                    <a:lnTo>
                      <a:pt x="10" y="440"/>
                    </a:lnTo>
                    <a:lnTo>
                      <a:pt x="16" y="411"/>
                    </a:lnTo>
                    <a:lnTo>
                      <a:pt x="24" y="387"/>
                    </a:lnTo>
                    <a:lnTo>
                      <a:pt x="35" y="365"/>
                    </a:lnTo>
                    <a:lnTo>
                      <a:pt x="48" y="344"/>
                    </a:lnTo>
                    <a:lnTo>
                      <a:pt x="65" y="321"/>
                    </a:lnTo>
                    <a:lnTo>
                      <a:pt x="86" y="297"/>
                    </a:lnTo>
                    <a:lnTo>
                      <a:pt x="115" y="268"/>
                    </a:lnTo>
                    <a:lnTo>
                      <a:pt x="156" y="236"/>
                    </a:lnTo>
                    <a:lnTo>
                      <a:pt x="215" y="195"/>
                    </a:lnTo>
                    <a:lnTo>
                      <a:pt x="285" y="151"/>
                    </a:lnTo>
                    <a:lnTo>
                      <a:pt x="369" y="108"/>
                    </a:lnTo>
                    <a:lnTo>
                      <a:pt x="460" y="66"/>
                    </a:lnTo>
                    <a:lnTo>
                      <a:pt x="557" y="34"/>
                    </a:lnTo>
                    <a:lnTo>
                      <a:pt x="652" y="11"/>
                    </a:lnTo>
                    <a:lnTo>
                      <a:pt x="749" y="0"/>
                    </a:lnTo>
                    <a:lnTo>
                      <a:pt x="732" y="20"/>
                    </a:lnTo>
                    <a:lnTo>
                      <a:pt x="711" y="44"/>
                    </a:lnTo>
                    <a:lnTo>
                      <a:pt x="687" y="63"/>
                    </a:lnTo>
                    <a:lnTo>
                      <a:pt x="665" y="87"/>
                    </a:lnTo>
                    <a:lnTo>
                      <a:pt x="638" y="114"/>
                    </a:lnTo>
                    <a:lnTo>
                      <a:pt x="614" y="139"/>
                    </a:lnTo>
                    <a:lnTo>
                      <a:pt x="589" y="168"/>
                    </a:lnTo>
                    <a:lnTo>
                      <a:pt x="565" y="201"/>
                    </a:lnTo>
                    <a:lnTo>
                      <a:pt x="471" y="212"/>
                    </a:lnTo>
                    <a:lnTo>
                      <a:pt x="377" y="244"/>
                    </a:lnTo>
                    <a:lnTo>
                      <a:pt x="285" y="289"/>
                    </a:lnTo>
                    <a:lnTo>
                      <a:pt x="196" y="335"/>
                    </a:lnTo>
                    <a:lnTo>
                      <a:pt x="118" y="384"/>
                    </a:lnTo>
                    <a:lnTo>
                      <a:pt x="59" y="429"/>
                    </a:lnTo>
                    <a:lnTo>
                      <a:pt x="16" y="460"/>
                    </a:lnTo>
                    <a:lnTo>
                      <a:pt x="0" y="475"/>
                    </a:lnTo>
                    <a:close/>
                  </a:path>
                </a:pathLst>
              </a:custGeom>
              <a:solidFill>
                <a:srgbClr val="004F1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1" name="Freeform 22"/>
              <p:cNvSpPr>
                <a:spLocks/>
              </p:cNvSpPr>
              <p:nvPr/>
            </p:nvSpPr>
            <p:spPr bwMode="auto">
              <a:xfrm>
                <a:off x="4119" y="1766"/>
                <a:ext cx="244" cy="151"/>
              </a:xfrm>
              <a:custGeom>
                <a:avLst/>
                <a:gdLst>
                  <a:gd name="T0" fmla="*/ 0 w 732"/>
                  <a:gd name="T1" fmla="*/ 453 h 453"/>
                  <a:gd name="T2" fmla="*/ 10 w 732"/>
                  <a:gd name="T3" fmla="*/ 421 h 453"/>
                  <a:gd name="T4" fmla="*/ 15 w 732"/>
                  <a:gd name="T5" fmla="*/ 394 h 453"/>
                  <a:gd name="T6" fmla="*/ 24 w 732"/>
                  <a:gd name="T7" fmla="*/ 370 h 453"/>
                  <a:gd name="T8" fmla="*/ 32 w 732"/>
                  <a:gd name="T9" fmla="*/ 351 h 453"/>
                  <a:gd name="T10" fmla="*/ 45 w 732"/>
                  <a:gd name="T11" fmla="*/ 333 h 453"/>
                  <a:gd name="T12" fmla="*/ 59 w 732"/>
                  <a:gd name="T13" fmla="*/ 316 h 453"/>
                  <a:gd name="T14" fmla="*/ 80 w 732"/>
                  <a:gd name="T15" fmla="*/ 292 h 453"/>
                  <a:gd name="T16" fmla="*/ 102 w 732"/>
                  <a:gd name="T17" fmla="*/ 268 h 453"/>
                  <a:gd name="T18" fmla="*/ 141 w 732"/>
                  <a:gd name="T19" fmla="*/ 236 h 453"/>
                  <a:gd name="T20" fmla="*/ 199 w 732"/>
                  <a:gd name="T21" fmla="*/ 195 h 453"/>
                  <a:gd name="T22" fmla="*/ 272 w 732"/>
                  <a:gd name="T23" fmla="*/ 152 h 453"/>
                  <a:gd name="T24" fmla="*/ 354 w 732"/>
                  <a:gd name="T25" fmla="*/ 108 h 453"/>
                  <a:gd name="T26" fmla="*/ 446 w 732"/>
                  <a:gd name="T27" fmla="*/ 68 h 453"/>
                  <a:gd name="T28" fmla="*/ 541 w 732"/>
                  <a:gd name="T29" fmla="*/ 33 h 453"/>
                  <a:gd name="T30" fmla="*/ 638 w 732"/>
                  <a:gd name="T31" fmla="*/ 12 h 453"/>
                  <a:gd name="T32" fmla="*/ 732 w 732"/>
                  <a:gd name="T33" fmla="*/ 0 h 453"/>
                  <a:gd name="T34" fmla="*/ 717 w 732"/>
                  <a:gd name="T35" fmla="*/ 20 h 453"/>
                  <a:gd name="T36" fmla="*/ 699 w 732"/>
                  <a:gd name="T37" fmla="*/ 38 h 453"/>
                  <a:gd name="T38" fmla="*/ 681 w 732"/>
                  <a:gd name="T39" fmla="*/ 55 h 453"/>
                  <a:gd name="T40" fmla="*/ 664 w 732"/>
                  <a:gd name="T41" fmla="*/ 73 h 453"/>
                  <a:gd name="T42" fmla="*/ 643 w 732"/>
                  <a:gd name="T43" fmla="*/ 93 h 453"/>
                  <a:gd name="T44" fmla="*/ 621 w 732"/>
                  <a:gd name="T45" fmla="*/ 114 h 453"/>
                  <a:gd name="T46" fmla="*/ 597 w 732"/>
                  <a:gd name="T47" fmla="*/ 140 h 453"/>
                  <a:gd name="T48" fmla="*/ 576 w 732"/>
                  <a:gd name="T49" fmla="*/ 173 h 453"/>
                  <a:gd name="T50" fmla="*/ 483 w 732"/>
                  <a:gd name="T51" fmla="*/ 187 h 453"/>
                  <a:gd name="T52" fmla="*/ 387 w 732"/>
                  <a:gd name="T53" fmla="*/ 216 h 453"/>
                  <a:gd name="T54" fmla="*/ 290 w 732"/>
                  <a:gd name="T55" fmla="*/ 260 h 453"/>
                  <a:gd name="T56" fmla="*/ 199 w 732"/>
                  <a:gd name="T57" fmla="*/ 310 h 453"/>
                  <a:gd name="T58" fmla="*/ 120 w 732"/>
                  <a:gd name="T59" fmla="*/ 362 h 453"/>
                  <a:gd name="T60" fmla="*/ 56 w 732"/>
                  <a:gd name="T61" fmla="*/ 405 h 453"/>
                  <a:gd name="T62" fmla="*/ 15 w 732"/>
                  <a:gd name="T63" fmla="*/ 438 h 453"/>
                  <a:gd name="T64" fmla="*/ 0 w 732"/>
                  <a:gd name="T65" fmla="*/ 453 h 4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32" h="453">
                    <a:moveTo>
                      <a:pt x="0" y="453"/>
                    </a:moveTo>
                    <a:lnTo>
                      <a:pt x="10" y="421"/>
                    </a:lnTo>
                    <a:lnTo>
                      <a:pt x="15" y="394"/>
                    </a:lnTo>
                    <a:lnTo>
                      <a:pt x="24" y="370"/>
                    </a:lnTo>
                    <a:lnTo>
                      <a:pt x="32" y="351"/>
                    </a:lnTo>
                    <a:lnTo>
                      <a:pt x="45" y="333"/>
                    </a:lnTo>
                    <a:lnTo>
                      <a:pt x="59" y="316"/>
                    </a:lnTo>
                    <a:lnTo>
                      <a:pt x="80" y="292"/>
                    </a:lnTo>
                    <a:lnTo>
                      <a:pt x="102" y="268"/>
                    </a:lnTo>
                    <a:lnTo>
                      <a:pt x="141" y="236"/>
                    </a:lnTo>
                    <a:lnTo>
                      <a:pt x="199" y="195"/>
                    </a:lnTo>
                    <a:lnTo>
                      <a:pt x="272" y="152"/>
                    </a:lnTo>
                    <a:lnTo>
                      <a:pt x="354" y="108"/>
                    </a:lnTo>
                    <a:lnTo>
                      <a:pt x="446" y="68"/>
                    </a:lnTo>
                    <a:lnTo>
                      <a:pt x="541" y="33"/>
                    </a:lnTo>
                    <a:lnTo>
                      <a:pt x="638" y="12"/>
                    </a:lnTo>
                    <a:lnTo>
                      <a:pt x="732" y="0"/>
                    </a:lnTo>
                    <a:lnTo>
                      <a:pt x="717" y="20"/>
                    </a:lnTo>
                    <a:lnTo>
                      <a:pt x="699" y="38"/>
                    </a:lnTo>
                    <a:lnTo>
                      <a:pt x="681" y="55"/>
                    </a:lnTo>
                    <a:lnTo>
                      <a:pt x="664" y="73"/>
                    </a:lnTo>
                    <a:lnTo>
                      <a:pt x="643" y="93"/>
                    </a:lnTo>
                    <a:lnTo>
                      <a:pt x="621" y="114"/>
                    </a:lnTo>
                    <a:lnTo>
                      <a:pt x="597" y="140"/>
                    </a:lnTo>
                    <a:lnTo>
                      <a:pt x="576" y="173"/>
                    </a:lnTo>
                    <a:lnTo>
                      <a:pt x="483" y="187"/>
                    </a:lnTo>
                    <a:lnTo>
                      <a:pt x="387" y="216"/>
                    </a:lnTo>
                    <a:lnTo>
                      <a:pt x="290" y="260"/>
                    </a:lnTo>
                    <a:lnTo>
                      <a:pt x="199" y="310"/>
                    </a:lnTo>
                    <a:lnTo>
                      <a:pt x="120" y="362"/>
                    </a:lnTo>
                    <a:lnTo>
                      <a:pt x="56" y="405"/>
                    </a:lnTo>
                    <a:lnTo>
                      <a:pt x="15" y="438"/>
                    </a:lnTo>
                    <a:lnTo>
                      <a:pt x="0" y="453"/>
                    </a:lnTo>
                    <a:close/>
                  </a:path>
                </a:pathLst>
              </a:custGeom>
              <a:solidFill>
                <a:srgbClr val="0052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" name="Freeform 23"/>
              <p:cNvSpPr>
                <a:spLocks/>
              </p:cNvSpPr>
              <p:nvPr/>
            </p:nvSpPr>
            <p:spPr bwMode="auto">
              <a:xfrm>
                <a:off x="4121" y="1768"/>
                <a:ext cx="240" cy="144"/>
              </a:xfrm>
              <a:custGeom>
                <a:avLst/>
                <a:gdLst>
                  <a:gd name="T0" fmla="*/ 0 w 719"/>
                  <a:gd name="T1" fmla="*/ 434 h 434"/>
                  <a:gd name="T2" fmla="*/ 8 w 719"/>
                  <a:gd name="T3" fmla="*/ 402 h 434"/>
                  <a:gd name="T4" fmla="*/ 14 w 719"/>
                  <a:gd name="T5" fmla="*/ 380 h 434"/>
                  <a:gd name="T6" fmla="*/ 19 w 719"/>
                  <a:gd name="T7" fmla="*/ 359 h 434"/>
                  <a:gd name="T8" fmla="*/ 29 w 719"/>
                  <a:gd name="T9" fmla="*/ 345 h 434"/>
                  <a:gd name="T10" fmla="*/ 38 w 719"/>
                  <a:gd name="T11" fmla="*/ 329 h 434"/>
                  <a:gd name="T12" fmla="*/ 52 w 719"/>
                  <a:gd name="T13" fmla="*/ 315 h 434"/>
                  <a:gd name="T14" fmla="*/ 67 w 719"/>
                  <a:gd name="T15" fmla="*/ 297 h 434"/>
                  <a:gd name="T16" fmla="*/ 87 w 719"/>
                  <a:gd name="T17" fmla="*/ 275 h 434"/>
                  <a:gd name="T18" fmla="*/ 125 w 719"/>
                  <a:gd name="T19" fmla="*/ 242 h 434"/>
                  <a:gd name="T20" fmla="*/ 183 w 719"/>
                  <a:gd name="T21" fmla="*/ 202 h 434"/>
                  <a:gd name="T22" fmla="*/ 256 w 719"/>
                  <a:gd name="T23" fmla="*/ 157 h 434"/>
                  <a:gd name="T24" fmla="*/ 339 w 719"/>
                  <a:gd name="T25" fmla="*/ 111 h 434"/>
                  <a:gd name="T26" fmla="*/ 429 w 719"/>
                  <a:gd name="T27" fmla="*/ 70 h 434"/>
                  <a:gd name="T28" fmla="*/ 525 w 719"/>
                  <a:gd name="T29" fmla="*/ 35 h 434"/>
                  <a:gd name="T30" fmla="*/ 622 w 719"/>
                  <a:gd name="T31" fmla="*/ 11 h 434"/>
                  <a:gd name="T32" fmla="*/ 719 w 719"/>
                  <a:gd name="T33" fmla="*/ 0 h 434"/>
                  <a:gd name="T34" fmla="*/ 703 w 719"/>
                  <a:gd name="T35" fmla="*/ 21 h 434"/>
                  <a:gd name="T36" fmla="*/ 687 w 719"/>
                  <a:gd name="T37" fmla="*/ 38 h 434"/>
                  <a:gd name="T38" fmla="*/ 671 w 719"/>
                  <a:gd name="T39" fmla="*/ 52 h 434"/>
                  <a:gd name="T40" fmla="*/ 657 w 719"/>
                  <a:gd name="T41" fmla="*/ 64 h 434"/>
                  <a:gd name="T42" fmla="*/ 639 w 719"/>
                  <a:gd name="T43" fmla="*/ 78 h 434"/>
                  <a:gd name="T44" fmla="*/ 622 w 719"/>
                  <a:gd name="T45" fmla="*/ 97 h 434"/>
                  <a:gd name="T46" fmla="*/ 601 w 719"/>
                  <a:gd name="T47" fmla="*/ 119 h 434"/>
                  <a:gd name="T48" fmla="*/ 582 w 719"/>
                  <a:gd name="T49" fmla="*/ 149 h 434"/>
                  <a:gd name="T50" fmla="*/ 488 w 719"/>
                  <a:gd name="T51" fmla="*/ 164 h 434"/>
                  <a:gd name="T52" fmla="*/ 388 w 719"/>
                  <a:gd name="T53" fmla="*/ 195 h 434"/>
                  <a:gd name="T54" fmla="*/ 291 w 719"/>
                  <a:gd name="T55" fmla="*/ 240 h 434"/>
                  <a:gd name="T56" fmla="*/ 202 w 719"/>
                  <a:gd name="T57" fmla="*/ 289 h 434"/>
                  <a:gd name="T58" fmla="*/ 119 w 719"/>
                  <a:gd name="T59" fmla="*/ 342 h 434"/>
                  <a:gd name="T60" fmla="*/ 57 w 719"/>
                  <a:gd name="T61" fmla="*/ 388 h 434"/>
                  <a:gd name="T62" fmla="*/ 14 w 719"/>
                  <a:gd name="T63" fmla="*/ 420 h 434"/>
                  <a:gd name="T64" fmla="*/ 0 w 719"/>
                  <a:gd name="T65" fmla="*/ 434 h 4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19" h="434">
                    <a:moveTo>
                      <a:pt x="0" y="434"/>
                    </a:moveTo>
                    <a:lnTo>
                      <a:pt x="8" y="402"/>
                    </a:lnTo>
                    <a:lnTo>
                      <a:pt x="14" y="380"/>
                    </a:lnTo>
                    <a:lnTo>
                      <a:pt x="19" y="359"/>
                    </a:lnTo>
                    <a:lnTo>
                      <a:pt x="29" y="345"/>
                    </a:lnTo>
                    <a:lnTo>
                      <a:pt x="38" y="329"/>
                    </a:lnTo>
                    <a:lnTo>
                      <a:pt x="52" y="315"/>
                    </a:lnTo>
                    <a:lnTo>
                      <a:pt x="67" y="297"/>
                    </a:lnTo>
                    <a:lnTo>
                      <a:pt x="87" y="275"/>
                    </a:lnTo>
                    <a:lnTo>
                      <a:pt x="125" y="242"/>
                    </a:lnTo>
                    <a:lnTo>
                      <a:pt x="183" y="202"/>
                    </a:lnTo>
                    <a:lnTo>
                      <a:pt x="256" y="157"/>
                    </a:lnTo>
                    <a:lnTo>
                      <a:pt x="339" y="111"/>
                    </a:lnTo>
                    <a:lnTo>
                      <a:pt x="429" y="70"/>
                    </a:lnTo>
                    <a:lnTo>
                      <a:pt x="525" y="35"/>
                    </a:lnTo>
                    <a:lnTo>
                      <a:pt x="622" y="11"/>
                    </a:lnTo>
                    <a:lnTo>
                      <a:pt x="719" y="0"/>
                    </a:lnTo>
                    <a:lnTo>
                      <a:pt x="703" y="21"/>
                    </a:lnTo>
                    <a:lnTo>
                      <a:pt x="687" y="38"/>
                    </a:lnTo>
                    <a:lnTo>
                      <a:pt x="671" y="52"/>
                    </a:lnTo>
                    <a:lnTo>
                      <a:pt x="657" y="64"/>
                    </a:lnTo>
                    <a:lnTo>
                      <a:pt x="639" y="78"/>
                    </a:lnTo>
                    <a:lnTo>
                      <a:pt x="622" y="97"/>
                    </a:lnTo>
                    <a:lnTo>
                      <a:pt x="601" y="119"/>
                    </a:lnTo>
                    <a:lnTo>
                      <a:pt x="582" y="149"/>
                    </a:lnTo>
                    <a:lnTo>
                      <a:pt x="488" y="164"/>
                    </a:lnTo>
                    <a:lnTo>
                      <a:pt x="388" y="195"/>
                    </a:lnTo>
                    <a:lnTo>
                      <a:pt x="291" y="240"/>
                    </a:lnTo>
                    <a:lnTo>
                      <a:pt x="202" y="289"/>
                    </a:lnTo>
                    <a:lnTo>
                      <a:pt x="119" y="342"/>
                    </a:lnTo>
                    <a:lnTo>
                      <a:pt x="57" y="388"/>
                    </a:lnTo>
                    <a:lnTo>
                      <a:pt x="14" y="420"/>
                    </a:lnTo>
                    <a:lnTo>
                      <a:pt x="0" y="434"/>
                    </a:lnTo>
                    <a:close/>
                  </a:path>
                </a:pathLst>
              </a:custGeom>
              <a:solidFill>
                <a:srgbClr val="0054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" name="Freeform 24"/>
              <p:cNvSpPr>
                <a:spLocks/>
              </p:cNvSpPr>
              <p:nvPr/>
            </p:nvSpPr>
            <p:spPr bwMode="auto">
              <a:xfrm>
                <a:off x="4123" y="1771"/>
                <a:ext cx="236" cy="138"/>
              </a:xfrm>
              <a:custGeom>
                <a:avLst/>
                <a:gdLst>
                  <a:gd name="T0" fmla="*/ 0 w 708"/>
                  <a:gd name="T1" fmla="*/ 412 h 412"/>
                  <a:gd name="T2" fmla="*/ 9 w 708"/>
                  <a:gd name="T3" fmla="*/ 383 h 412"/>
                  <a:gd name="T4" fmla="*/ 14 w 708"/>
                  <a:gd name="T5" fmla="*/ 356 h 412"/>
                  <a:gd name="T6" fmla="*/ 20 w 708"/>
                  <a:gd name="T7" fmla="*/ 342 h 412"/>
                  <a:gd name="T8" fmla="*/ 30 w 708"/>
                  <a:gd name="T9" fmla="*/ 328 h 412"/>
                  <a:gd name="T10" fmla="*/ 36 w 708"/>
                  <a:gd name="T11" fmla="*/ 318 h 412"/>
                  <a:gd name="T12" fmla="*/ 47 w 708"/>
                  <a:gd name="T13" fmla="*/ 307 h 412"/>
                  <a:gd name="T14" fmla="*/ 59 w 708"/>
                  <a:gd name="T15" fmla="*/ 296 h 412"/>
                  <a:gd name="T16" fmla="*/ 76 w 708"/>
                  <a:gd name="T17" fmla="*/ 280 h 412"/>
                  <a:gd name="T18" fmla="*/ 114 w 708"/>
                  <a:gd name="T19" fmla="*/ 245 h 412"/>
                  <a:gd name="T20" fmla="*/ 173 w 708"/>
                  <a:gd name="T21" fmla="*/ 205 h 412"/>
                  <a:gd name="T22" fmla="*/ 246 w 708"/>
                  <a:gd name="T23" fmla="*/ 159 h 412"/>
                  <a:gd name="T24" fmla="*/ 327 w 708"/>
                  <a:gd name="T25" fmla="*/ 111 h 412"/>
                  <a:gd name="T26" fmla="*/ 418 w 708"/>
                  <a:gd name="T27" fmla="*/ 70 h 412"/>
                  <a:gd name="T28" fmla="*/ 515 w 708"/>
                  <a:gd name="T29" fmla="*/ 35 h 412"/>
                  <a:gd name="T30" fmla="*/ 612 w 708"/>
                  <a:gd name="T31" fmla="*/ 13 h 412"/>
                  <a:gd name="T32" fmla="*/ 708 w 708"/>
                  <a:gd name="T33" fmla="*/ 0 h 412"/>
                  <a:gd name="T34" fmla="*/ 693 w 708"/>
                  <a:gd name="T35" fmla="*/ 18 h 412"/>
                  <a:gd name="T36" fmla="*/ 682 w 708"/>
                  <a:gd name="T37" fmla="*/ 30 h 412"/>
                  <a:gd name="T38" fmla="*/ 669 w 708"/>
                  <a:gd name="T39" fmla="*/ 38 h 412"/>
                  <a:gd name="T40" fmla="*/ 658 w 708"/>
                  <a:gd name="T41" fmla="*/ 48 h 412"/>
                  <a:gd name="T42" fmla="*/ 644 w 708"/>
                  <a:gd name="T43" fmla="*/ 59 h 412"/>
                  <a:gd name="T44" fmla="*/ 631 w 708"/>
                  <a:gd name="T45" fmla="*/ 70 h 412"/>
                  <a:gd name="T46" fmla="*/ 614 w 708"/>
                  <a:gd name="T47" fmla="*/ 91 h 412"/>
                  <a:gd name="T48" fmla="*/ 591 w 708"/>
                  <a:gd name="T49" fmla="*/ 121 h 412"/>
                  <a:gd name="T50" fmla="*/ 501 w 708"/>
                  <a:gd name="T51" fmla="*/ 135 h 412"/>
                  <a:gd name="T52" fmla="*/ 401 w 708"/>
                  <a:gd name="T53" fmla="*/ 167 h 412"/>
                  <a:gd name="T54" fmla="*/ 302 w 708"/>
                  <a:gd name="T55" fmla="*/ 213 h 412"/>
                  <a:gd name="T56" fmla="*/ 208 w 708"/>
                  <a:gd name="T57" fmla="*/ 266 h 412"/>
                  <a:gd name="T58" fmla="*/ 127 w 708"/>
                  <a:gd name="T59" fmla="*/ 318 h 412"/>
                  <a:gd name="T60" fmla="*/ 59 w 708"/>
                  <a:gd name="T61" fmla="*/ 363 h 412"/>
                  <a:gd name="T62" fmla="*/ 14 w 708"/>
                  <a:gd name="T63" fmla="*/ 397 h 412"/>
                  <a:gd name="T64" fmla="*/ 0 w 708"/>
                  <a:gd name="T65" fmla="*/ 412 h 4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08" h="412">
                    <a:moveTo>
                      <a:pt x="0" y="412"/>
                    </a:moveTo>
                    <a:lnTo>
                      <a:pt x="9" y="383"/>
                    </a:lnTo>
                    <a:lnTo>
                      <a:pt x="14" y="356"/>
                    </a:lnTo>
                    <a:lnTo>
                      <a:pt x="20" y="342"/>
                    </a:lnTo>
                    <a:lnTo>
                      <a:pt x="30" y="328"/>
                    </a:lnTo>
                    <a:lnTo>
                      <a:pt x="36" y="318"/>
                    </a:lnTo>
                    <a:lnTo>
                      <a:pt x="47" y="307"/>
                    </a:lnTo>
                    <a:lnTo>
                      <a:pt x="59" y="296"/>
                    </a:lnTo>
                    <a:lnTo>
                      <a:pt x="76" y="280"/>
                    </a:lnTo>
                    <a:lnTo>
                      <a:pt x="114" y="245"/>
                    </a:lnTo>
                    <a:lnTo>
                      <a:pt x="173" y="205"/>
                    </a:lnTo>
                    <a:lnTo>
                      <a:pt x="246" y="159"/>
                    </a:lnTo>
                    <a:lnTo>
                      <a:pt x="327" y="111"/>
                    </a:lnTo>
                    <a:lnTo>
                      <a:pt x="418" y="70"/>
                    </a:lnTo>
                    <a:lnTo>
                      <a:pt x="515" y="35"/>
                    </a:lnTo>
                    <a:lnTo>
                      <a:pt x="612" y="13"/>
                    </a:lnTo>
                    <a:lnTo>
                      <a:pt x="708" y="0"/>
                    </a:lnTo>
                    <a:lnTo>
                      <a:pt x="693" y="18"/>
                    </a:lnTo>
                    <a:lnTo>
                      <a:pt x="682" y="30"/>
                    </a:lnTo>
                    <a:lnTo>
                      <a:pt x="669" y="38"/>
                    </a:lnTo>
                    <a:lnTo>
                      <a:pt x="658" y="48"/>
                    </a:lnTo>
                    <a:lnTo>
                      <a:pt x="644" y="59"/>
                    </a:lnTo>
                    <a:lnTo>
                      <a:pt x="631" y="70"/>
                    </a:lnTo>
                    <a:lnTo>
                      <a:pt x="614" y="91"/>
                    </a:lnTo>
                    <a:lnTo>
                      <a:pt x="591" y="121"/>
                    </a:lnTo>
                    <a:lnTo>
                      <a:pt x="501" y="135"/>
                    </a:lnTo>
                    <a:lnTo>
                      <a:pt x="401" y="167"/>
                    </a:lnTo>
                    <a:lnTo>
                      <a:pt x="302" y="213"/>
                    </a:lnTo>
                    <a:lnTo>
                      <a:pt x="208" y="266"/>
                    </a:lnTo>
                    <a:lnTo>
                      <a:pt x="127" y="318"/>
                    </a:lnTo>
                    <a:lnTo>
                      <a:pt x="59" y="363"/>
                    </a:lnTo>
                    <a:lnTo>
                      <a:pt x="14" y="397"/>
                    </a:lnTo>
                    <a:lnTo>
                      <a:pt x="0" y="412"/>
                    </a:lnTo>
                    <a:close/>
                  </a:path>
                </a:pathLst>
              </a:custGeom>
              <a:solidFill>
                <a:srgbClr val="0057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" name="Freeform 25"/>
              <p:cNvSpPr>
                <a:spLocks/>
              </p:cNvSpPr>
              <p:nvPr/>
            </p:nvSpPr>
            <p:spPr bwMode="auto">
              <a:xfrm>
                <a:off x="4123" y="1773"/>
                <a:ext cx="232" cy="132"/>
              </a:xfrm>
              <a:custGeom>
                <a:avLst/>
                <a:gdLst>
                  <a:gd name="T0" fmla="*/ 0 w 696"/>
                  <a:gd name="T1" fmla="*/ 395 h 395"/>
                  <a:gd name="T2" fmla="*/ 9 w 696"/>
                  <a:gd name="T3" fmla="*/ 366 h 395"/>
                  <a:gd name="T4" fmla="*/ 14 w 696"/>
                  <a:gd name="T5" fmla="*/ 342 h 395"/>
                  <a:gd name="T6" fmla="*/ 20 w 696"/>
                  <a:gd name="T7" fmla="*/ 328 h 395"/>
                  <a:gd name="T8" fmla="*/ 30 w 696"/>
                  <a:gd name="T9" fmla="*/ 318 h 395"/>
                  <a:gd name="T10" fmla="*/ 36 w 696"/>
                  <a:gd name="T11" fmla="*/ 310 h 395"/>
                  <a:gd name="T12" fmla="*/ 44 w 696"/>
                  <a:gd name="T13" fmla="*/ 304 h 395"/>
                  <a:gd name="T14" fmla="*/ 52 w 696"/>
                  <a:gd name="T15" fmla="*/ 298 h 395"/>
                  <a:gd name="T16" fmla="*/ 65 w 696"/>
                  <a:gd name="T17" fmla="*/ 287 h 395"/>
                  <a:gd name="T18" fmla="*/ 103 w 696"/>
                  <a:gd name="T19" fmla="*/ 252 h 395"/>
                  <a:gd name="T20" fmla="*/ 162 w 696"/>
                  <a:gd name="T21" fmla="*/ 210 h 395"/>
                  <a:gd name="T22" fmla="*/ 235 w 696"/>
                  <a:gd name="T23" fmla="*/ 164 h 395"/>
                  <a:gd name="T24" fmla="*/ 319 w 696"/>
                  <a:gd name="T25" fmla="*/ 117 h 395"/>
                  <a:gd name="T26" fmla="*/ 410 w 696"/>
                  <a:gd name="T27" fmla="*/ 77 h 395"/>
                  <a:gd name="T28" fmla="*/ 506 w 696"/>
                  <a:gd name="T29" fmla="*/ 39 h 395"/>
                  <a:gd name="T30" fmla="*/ 603 w 696"/>
                  <a:gd name="T31" fmla="*/ 12 h 395"/>
                  <a:gd name="T32" fmla="*/ 696 w 696"/>
                  <a:gd name="T33" fmla="*/ 0 h 395"/>
                  <a:gd name="T34" fmla="*/ 684 w 696"/>
                  <a:gd name="T35" fmla="*/ 18 h 395"/>
                  <a:gd name="T36" fmla="*/ 676 w 696"/>
                  <a:gd name="T37" fmla="*/ 29 h 395"/>
                  <a:gd name="T38" fmla="*/ 666 w 696"/>
                  <a:gd name="T39" fmla="*/ 35 h 395"/>
                  <a:gd name="T40" fmla="*/ 661 w 696"/>
                  <a:gd name="T41" fmla="*/ 39 h 395"/>
                  <a:gd name="T42" fmla="*/ 652 w 696"/>
                  <a:gd name="T43" fmla="*/ 45 h 395"/>
                  <a:gd name="T44" fmla="*/ 641 w 696"/>
                  <a:gd name="T45" fmla="*/ 53 h 395"/>
                  <a:gd name="T46" fmla="*/ 628 w 696"/>
                  <a:gd name="T47" fmla="*/ 70 h 395"/>
                  <a:gd name="T48" fmla="*/ 609 w 696"/>
                  <a:gd name="T49" fmla="*/ 96 h 395"/>
                  <a:gd name="T50" fmla="*/ 515 w 696"/>
                  <a:gd name="T51" fmla="*/ 112 h 395"/>
                  <a:gd name="T52" fmla="*/ 415 w 696"/>
                  <a:gd name="T53" fmla="*/ 144 h 395"/>
                  <a:gd name="T54" fmla="*/ 313 w 696"/>
                  <a:gd name="T55" fmla="*/ 190 h 395"/>
                  <a:gd name="T56" fmla="*/ 216 w 696"/>
                  <a:gd name="T57" fmla="*/ 245 h 395"/>
                  <a:gd name="T58" fmla="*/ 129 w 696"/>
                  <a:gd name="T59" fmla="*/ 298 h 395"/>
                  <a:gd name="T60" fmla="*/ 62 w 696"/>
                  <a:gd name="T61" fmla="*/ 345 h 395"/>
                  <a:gd name="T62" fmla="*/ 17 w 696"/>
                  <a:gd name="T63" fmla="*/ 380 h 395"/>
                  <a:gd name="T64" fmla="*/ 0 w 696"/>
                  <a:gd name="T65" fmla="*/ 395 h 3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696" h="395">
                    <a:moveTo>
                      <a:pt x="0" y="395"/>
                    </a:moveTo>
                    <a:lnTo>
                      <a:pt x="9" y="366"/>
                    </a:lnTo>
                    <a:lnTo>
                      <a:pt x="14" y="342"/>
                    </a:lnTo>
                    <a:lnTo>
                      <a:pt x="20" y="328"/>
                    </a:lnTo>
                    <a:lnTo>
                      <a:pt x="30" y="318"/>
                    </a:lnTo>
                    <a:lnTo>
                      <a:pt x="36" y="310"/>
                    </a:lnTo>
                    <a:lnTo>
                      <a:pt x="44" y="304"/>
                    </a:lnTo>
                    <a:lnTo>
                      <a:pt x="52" y="298"/>
                    </a:lnTo>
                    <a:lnTo>
                      <a:pt x="65" y="287"/>
                    </a:lnTo>
                    <a:lnTo>
                      <a:pt x="103" y="252"/>
                    </a:lnTo>
                    <a:lnTo>
                      <a:pt x="162" y="210"/>
                    </a:lnTo>
                    <a:lnTo>
                      <a:pt x="235" y="164"/>
                    </a:lnTo>
                    <a:lnTo>
                      <a:pt x="319" y="117"/>
                    </a:lnTo>
                    <a:lnTo>
                      <a:pt x="410" y="77"/>
                    </a:lnTo>
                    <a:lnTo>
                      <a:pt x="506" y="39"/>
                    </a:lnTo>
                    <a:lnTo>
                      <a:pt x="603" y="12"/>
                    </a:lnTo>
                    <a:lnTo>
                      <a:pt x="696" y="0"/>
                    </a:lnTo>
                    <a:lnTo>
                      <a:pt x="684" y="18"/>
                    </a:lnTo>
                    <a:lnTo>
                      <a:pt x="676" y="29"/>
                    </a:lnTo>
                    <a:lnTo>
                      <a:pt x="666" y="35"/>
                    </a:lnTo>
                    <a:lnTo>
                      <a:pt x="661" y="39"/>
                    </a:lnTo>
                    <a:lnTo>
                      <a:pt x="652" y="45"/>
                    </a:lnTo>
                    <a:lnTo>
                      <a:pt x="641" y="53"/>
                    </a:lnTo>
                    <a:lnTo>
                      <a:pt x="628" y="70"/>
                    </a:lnTo>
                    <a:lnTo>
                      <a:pt x="609" y="96"/>
                    </a:lnTo>
                    <a:lnTo>
                      <a:pt x="515" y="112"/>
                    </a:lnTo>
                    <a:lnTo>
                      <a:pt x="415" y="144"/>
                    </a:lnTo>
                    <a:lnTo>
                      <a:pt x="313" y="190"/>
                    </a:lnTo>
                    <a:lnTo>
                      <a:pt x="216" y="245"/>
                    </a:lnTo>
                    <a:lnTo>
                      <a:pt x="129" y="298"/>
                    </a:lnTo>
                    <a:lnTo>
                      <a:pt x="62" y="345"/>
                    </a:lnTo>
                    <a:lnTo>
                      <a:pt x="17" y="380"/>
                    </a:lnTo>
                    <a:lnTo>
                      <a:pt x="0" y="395"/>
                    </a:lnTo>
                    <a:close/>
                  </a:path>
                </a:pathLst>
              </a:custGeom>
              <a:solidFill>
                <a:srgbClr val="005C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" name="Freeform 26"/>
              <p:cNvSpPr>
                <a:spLocks/>
              </p:cNvSpPr>
              <p:nvPr/>
            </p:nvSpPr>
            <p:spPr bwMode="auto">
              <a:xfrm>
                <a:off x="4119" y="1762"/>
                <a:ext cx="245" cy="157"/>
              </a:xfrm>
              <a:custGeom>
                <a:avLst/>
                <a:gdLst>
                  <a:gd name="T0" fmla="*/ 0 w 737"/>
                  <a:gd name="T1" fmla="*/ 470 h 470"/>
                  <a:gd name="T2" fmla="*/ 10 w 737"/>
                  <a:gd name="T3" fmla="*/ 437 h 470"/>
                  <a:gd name="T4" fmla="*/ 15 w 737"/>
                  <a:gd name="T5" fmla="*/ 408 h 470"/>
                  <a:gd name="T6" fmla="*/ 21 w 737"/>
                  <a:gd name="T7" fmla="*/ 384 h 470"/>
                  <a:gd name="T8" fmla="*/ 32 w 737"/>
                  <a:gd name="T9" fmla="*/ 365 h 470"/>
                  <a:gd name="T10" fmla="*/ 45 w 737"/>
                  <a:gd name="T11" fmla="*/ 344 h 470"/>
                  <a:gd name="T12" fmla="*/ 59 w 737"/>
                  <a:gd name="T13" fmla="*/ 321 h 470"/>
                  <a:gd name="T14" fmla="*/ 83 w 737"/>
                  <a:gd name="T15" fmla="*/ 297 h 470"/>
                  <a:gd name="T16" fmla="*/ 109 w 737"/>
                  <a:gd name="T17" fmla="*/ 268 h 470"/>
                  <a:gd name="T18" fmla="*/ 147 w 737"/>
                  <a:gd name="T19" fmla="*/ 236 h 470"/>
                  <a:gd name="T20" fmla="*/ 204 w 737"/>
                  <a:gd name="T21" fmla="*/ 198 h 470"/>
                  <a:gd name="T22" fmla="*/ 279 w 737"/>
                  <a:gd name="T23" fmla="*/ 154 h 470"/>
                  <a:gd name="T24" fmla="*/ 360 w 737"/>
                  <a:gd name="T25" fmla="*/ 111 h 470"/>
                  <a:gd name="T26" fmla="*/ 451 w 737"/>
                  <a:gd name="T27" fmla="*/ 69 h 470"/>
                  <a:gd name="T28" fmla="*/ 548 w 737"/>
                  <a:gd name="T29" fmla="*/ 34 h 470"/>
                  <a:gd name="T30" fmla="*/ 643 w 737"/>
                  <a:gd name="T31" fmla="*/ 11 h 470"/>
                  <a:gd name="T32" fmla="*/ 737 w 737"/>
                  <a:gd name="T33" fmla="*/ 0 h 470"/>
                  <a:gd name="T34" fmla="*/ 720 w 737"/>
                  <a:gd name="T35" fmla="*/ 23 h 470"/>
                  <a:gd name="T36" fmla="*/ 702 w 737"/>
                  <a:gd name="T37" fmla="*/ 44 h 470"/>
                  <a:gd name="T38" fmla="*/ 681 w 737"/>
                  <a:gd name="T39" fmla="*/ 63 h 470"/>
                  <a:gd name="T40" fmla="*/ 659 w 737"/>
                  <a:gd name="T41" fmla="*/ 87 h 470"/>
                  <a:gd name="T42" fmla="*/ 635 w 737"/>
                  <a:gd name="T43" fmla="*/ 111 h 470"/>
                  <a:gd name="T44" fmla="*/ 611 w 737"/>
                  <a:gd name="T45" fmla="*/ 133 h 470"/>
                  <a:gd name="T46" fmla="*/ 589 w 737"/>
                  <a:gd name="T47" fmla="*/ 163 h 470"/>
                  <a:gd name="T48" fmla="*/ 565 w 737"/>
                  <a:gd name="T49" fmla="*/ 195 h 470"/>
                  <a:gd name="T50" fmla="*/ 471 w 737"/>
                  <a:gd name="T51" fmla="*/ 206 h 470"/>
                  <a:gd name="T52" fmla="*/ 374 w 737"/>
                  <a:gd name="T53" fmla="*/ 238 h 470"/>
                  <a:gd name="T54" fmla="*/ 282 w 737"/>
                  <a:gd name="T55" fmla="*/ 282 h 470"/>
                  <a:gd name="T56" fmla="*/ 193 w 737"/>
                  <a:gd name="T57" fmla="*/ 329 h 470"/>
                  <a:gd name="T58" fmla="*/ 118 w 737"/>
                  <a:gd name="T59" fmla="*/ 379 h 470"/>
                  <a:gd name="T60" fmla="*/ 56 w 737"/>
                  <a:gd name="T61" fmla="*/ 422 h 470"/>
                  <a:gd name="T62" fmla="*/ 15 w 737"/>
                  <a:gd name="T63" fmla="*/ 454 h 470"/>
                  <a:gd name="T64" fmla="*/ 0 w 737"/>
                  <a:gd name="T65" fmla="*/ 470 h 4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37" h="470">
                    <a:moveTo>
                      <a:pt x="0" y="470"/>
                    </a:moveTo>
                    <a:lnTo>
                      <a:pt x="10" y="437"/>
                    </a:lnTo>
                    <a:lnTo>
                      <a:pt x="15" y="408"/>
                    </a:lnTo>
                    <a:lnTo>
                      <a:pt x="21" y="384"/>
                    </a:lnTo>
                    <a:lnTo>
                      <a:pt x="32" y="365"/>
                    </a:lnTo>
                    <a:lnTo>
                      <a:pt x="45" y="344"/>
                    </a:lnTo>
                    <a:lnTo>
                      <a:pt x="59" y="321"/>
                    </a:lnTo>
                    <a:lnTo>
                      <a:pt x="83" y="297"/>
                    </a:lnTo>
                    <a:lnTo>
                      <a:pt x="109" y="268"/>
                    </a:lnTo>
                    <a:lnTo>
                      <a:pt x="147" y="236"/>
                    </a:lnTo>
                    <a:lnTo>
                      <a:pt x="204" y="198"/>
                    </a:lnTo>
                    <a:lnTo>
                      <a:pt x="279" y="154"/>
                    </a:lnTo>
                    <a:lnTo>
                      <a:pt x="360" y="111"/>
                    </a:lnTo>
                    <a:lnTo>
                      <a:pt x="451" y="69"/>
                    </a:lnTo>
                    <a:lnTo>
                      <a:pt x="548" y="34"/>
                    </a:lnTo>
                    <a:lnTo>
                      <a:pt x="643" y="11"/>
                    </a:lnTo>
                    <a:lnTo>
                      <a:pt x="737" y="0"/>
                    </a:lnTo>
                    <a:lnTo>
                      <a:pt x="720" y="23"/>
                    </a:lnTo>
                    <a:lnTo>
                      <a:pt x="702" y="44"/>
                    </a:lnTo>
                    <a:lnTo>
                      <a:pt x="681" y="63"/>
                    </a:lnTo>
                    <a:lnTo>
                      <a:pt x="659" y="87"/>
                    </a:lnTo>
                    <a:lnTo>
                      <a:pt x="635" y="111"/>
                    </a:lnTo>
                    <a:lnTo>
                      <a:pt x="611" y="133"/>
                    </a:lnTo>
                    <a:lnTo>
                      <a:pt x="589" y="163"/>
                    </a:lnTo>
                    <a:lnTo>
                      <a:pt x="565" y="195"/>
                    </a:lnTo>
                    <a:lnTo>
                      <a:pt x="471" y="206"/>
                    </a:lnTo>
                    <a:lnTo>
                      <a:pt x="374" y="238"/>
                    </a:lnTo>
                    <a:lnTo>
                      <a:pt x="282" y="282"/>
                    </a:lnTo>
                    <a:lnTo>
                      <a:pt x="193" y="329"/>
                    </a:lnTo>
                    <a:lnTo>
                      <a:pt x="118" y="379"/>
                    </a:lnTo>
                    <a:lnTo>
                      <a:pt x="56" y="422"/>
                    </a:lnTo>
                    <a:lnTo>
                      <a:pt x="15" y="454"/>
                    </a:lnTo>
                    <a:lnTo>
                      <a:pt x="0" y="470"/>
                    </a:lnTo>
                    <a:close/>
                  </a:path>
                </a:pathLst>
              </a:custGeom>
              <a:solidFill>
                <a:srgbClr val="004F1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" name="Freeform 27"/>
              <p:cNvSpPr>
                <a:spLocks/>
              </p:cNvSpPr>
              <p:nvPr/>
            </p:nvSpPr>
            <p:spPr bwMode="auto">
              <a:xfrm>
                <a:off x="4121" y="1770"/>
                <a:ext cx="238" cy="139"/>
              </a:xfrm>
              <a:custGeom>
                <a:avLst/>
                <a:gdLst>
                  <a:gd name="T0" fmla="*/ 0 w 713"/>
                  <a:gd name="T1" fmla="*/ 417 h 417"/>
                  <a:gd name="T2" fmla="*/ 8 w 713"/>
                  <a:gd name="T3" fmla="*/ 388 h 417"/>
                  <a:gd name="T4" fmla="*/ 14 w 713"/>
                  <a:gd name="T5" fmla="*/ 361 h 417"/>
                  <a:gd name="T6" fmla="*/ 22 w 713"/>
                  <a:gd name="T7" fmla="*/ 347 h 417"/>
                  <a:gd name="T8" fmla="*/ 32 w 713"/>
                  <a:gd name="T9" fmla="*/ 333 h 417"/>
                  <a:gd name="T10" fmla="*/ 41 w 713"/>
                  <a:gd name="T11" fmla="*/ 321 h 417"/>
                  <a:gd name="T12" fmla="*/ 52 w 713"/>
                  <a:gd name="T13" fmla="*/ 309 h 417"/>
                  <a:gd name="T14" fmla="*/ 64 w 713"/>
                  <a:gd name="T15" fmla="*/ 298 h 417"/>
                  <a:gd name="T16" fmla="*/ 81 w 713"/>
                  <a:gd name="T17" fmla="*/ 280 h 417"/>
                  <a:gd name="T18" fmla="*/ 119 w 713"/>
                  <a:gd name="T19" fmla="*/ 245 h 417"/>
                  <a:gd name="T20" fmla="*/ 178 w 713"/>
                  <a:gd name="T21" fmla="*/ 204 h 417"/>
                  <a:gd name="T22" fmla="*/ 251 w 713"/>
                  <a:gd name="T23" fmla="*/ 158 h 417"/>
                  <a:gd name="T24" fmla="*/ 332 w 713"/>
                  <a:gd name="T25" fmla="*/ 110 h 417"/>
                  <a:gd name="T26" fmla="*/ 423 w 713"/>
                  <a:gd name="T27" fmla="*/ 70 h 417"/>
                  <a:gd name="T28" fmla="*/ 520 w 713"/>
                  <a:gd name="T29" fmla="*/ 35 h 417"/>
                  <a:gd name="T30" fmla="*/ 617 w 713"/>
                  <a:gd name="T31" fmla="*/ 11 h 417"/>
                  <a:gd name="T32" fmla="*/ 713 w 713"/>
                  <a:gd name="T33" fmla="*/ 0 h 417"/>
                  <a:gd name="T34" fmla="*/ 698 w 713"/>
                  <a:gd name="T35" fmla="*/ 21 h 417"/>
                  <a:gd name="T36" fmla="*/ 687 w 713"/>
                  <a:gd name="T37" fmla="*/ 35 h 417"/>
                  <a:gd name="T38" fmla="*/ 671 w 713"/>
                  <a:gd name="T39" fmla="*/ 46 h 417"/>
                  <a:gd name="T40" fmla="*/ 660 w 713"/>
                  <a:gd name="T41" fmla="*/ 56 h 417"/>
                  <a:gd name="T42" fmla="*/ 646 w 713"/>
                  <a:gd name="T43" fmla="*/ 67 h 417"/>
                  <a:gd name="T44" fmla="*/ 631 w 713"/>
                  <a:gd name="T45" fmla="*/ 81 h 417"/>
                  <a:gd name="T46" fmla="*/ 614 w 713"/>
                  <a:gd name="T47" fmla="*/ 102 h 417"/>
                  <a:gd name="T48" fmla="*/ 590 w 713"/>
                  <a:gd name="T49" fmla="*/ 131 h 417"/>
                  <a:gd name="T50" fmla="*/ 499 w 713"/>
                  <a:gd name="T51" fmla="*/ 145 h 417"/>
                  <a:gd name="T52" fmla="*/ 399 w 713"/>
                  <a:gd name="T53" fmla="*/ 178 h 417"/>
                  <a:gd name="T54" fmla="*/ 300 w 713"/>
                  <a:gd name="T55" fmla="*/ 224 h 417"/>
                  <a:gd name="T56" fmla="*/ 210 w 713"/>
                  <a:gd name="T57" fmla="*/ 274 h 417"/>
                  <a:gd name="T58" fmla="*/ 127 w 713"/>
                  <a:gd name="T59" fmla="*/ 326 h 417"/>
                  <a:gd name="T60" fmla="*/ 60 w 713"/>
                  <a:gd name="T61" fmla="*/ 371 h 417"/>
                  <a:gd name="T62" fmla="*/ 17 w 713"/>
                  <a:gd name="T63" fmla="*/ 406 h 417"/>
                  <a:gd name="T64" fmla="*/ 0 w 713"/>
                  <a:gd name="T65" fmla="*/ 417 h 4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13" h="417">
                    <a:moveTo>
                      <a:pt x="0" y="417"/>
                    </a:moveTo>
                    <a:lnTo>
                      <a:pt x="8" y="388"/>
                    </a:lnTo>
                    <a:lnTo>
                      <a:pt x="14" y="361"/>
                    </a:lnTo>
                    <a:lnTo>
                      <a:pt x="22" y="347"/>
                    </a:lnTo>
                    <a:lnTo>
                      <a:pt x="32" y="333"/>
                    </a:lnTo>
                    <a:lnTo>
                      <a:pt x="41" y="321"/>
                    </a:lnTo>
                    <a:lnTo>
                      <a:pt x="52" y="309"/>
                    </a:lnTo>
                    <a:lnTo>
                      <a:pt x="64" y="298"/>
                    </a:lnTo>
                    <a:lnTo>
                      <a:pt x="81" y="280"/>
                    </a:lnTo>
                    <a:lnTo>
                      <a:pt x="119" y="245"/>
                    </a:lnTo>
                    <a:lnTo>
                      <a:pt x="178" y="204"/>
                    </a:lnTo>
                    <a:lnTo>
                      <a:pt x="251" y="158"/>
                    </a:lnTo>
                    <a:lnTo>
                      <a:pt x="332" y="110"/>
                    </a:lnTo>
                    <a:lnTo>
                      <a:pt x="423" y="70"/>
                    </a:lnTo>
                    <a:lnTo>
                      <a:pt x="520" y="35"/>
                    </a:lnTo>
                    <a:lnTo>
                      <a:pt x="617" y="11"/>
                    </a:lnTo>
                    <a:lnTo>
                      <a:pt x="713" y="0"/>
                    </a:lnTo>
                    <a:lnTo>
                      <a:pt x="698" y="21"/>
                    </a:lnTo>
                    <a:lnTo>
                      <a:pt x="687" y="35"/>
                    </a:lnTo>
                    <a:lnTo>
                      <a:pt x="671" y="46"/>
                    </a:lnTo>
                    <a:lnTo>
                      <a:pt x="660" y="56"/>
                    </a:lnTo>
                    <a:lnTo>
                      <a:pt x="646" y="67"/>
                    </a:lnTo>
                    <a:lnTo>
                      <a:pt x="631" y="81"/>
                    </a:lnTo>
                    <a:lnTo>
                      <a:pt x="614" y="102"/>
                    </a:lnTo>
                    <a:lnTo>
                      <a:pt x="590" y="131"/>
                    </a:lnTo>
                    <a:lnTo>
                      <a:pt x="499" y="145"/>
                    </a:lnTo>
                    <a:lnTo>
                      <a:pt x="399" y="178"/>
                    </a:lnTo>
                    <a:lnTo>
                      <a:pt x="300" y="224"/>
                    </a:lnTo>
                    <a:lnTo>
                      <a:pt x="210" y="274"/>
                    </a:lnTo>
                    <a:lnTo>
                      <a:pt x="127" y="326"/>
                    </a:lnTo>
                    <a:lnTo>
                      <a:pt x="60" y="371"/>
                    </a:lnTo>
                    <a:lnTo>
                      <a:pt x="17" y="406"/>
                    </a:lnTo>
                    <a:lnTo>
                      <a:pt x="0" y="417"/>
                    </a:lnTo>
                    <a:close/>
                  </a:path>
                </a:pathLst>
              </a:custGeom>
              <a:solidFill>
                <a:srgbClr val="0057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" name="Freeform 28"/>
              <p:cNvSpPr>
                <a:spLocks/>
              </p:cNvSpPr>
              <p:nvPr/>
            </p:nvSpPr>
            <p:spPr bwMode="auto">
              <a:xfrm>
                <a:off x="4125" y="1777"/>
                <a:ext cx="228" cy="124"/>
              </a:xfrm>
              <a:custGeom>
                <a:avLst/>
                <a:gdLst>
                  <a:gd name="T0" fmla="*/ 0 w 684"/>
                  <a:gd name="T1" fmla="*/ 370 h 370"/>
                  <a:gd name="T2" fmla="*/ 8 w 684"/>
                  <a:gd name="T3" fmla="*/ 341 h 370"/>
                  <a:gd name="T4" fmla="*/ 14 w 684"/>
                  <a:gd name="T5" fmla="*/ 321 h 370"/>
                  <a:gd name="T6" fmla="*/ 21 w 684"/>
                  <a:gd name="T7" fmla="*/ 310 h 370"/>
                  <a:gd name="T8" fmla="*/ 27 w 684"/>
                  <a:gd name="T9" fmla="*/ 303 h 370"/>
                  <a:gd name="T10" fmla="*/ 30 w 684"/>
                  <a:gd name="T11" fmla="*/ 303 h 370"/>
                  <a:gd name="T12" fmla="*/ 35 w 684"/>
                  <a:gd name="T13" fmla="*/ 300 h 370"/>
                  <a:gd name="T14" fmla="*/ 44 w 684"/>
                  <a:gd name="T15" fmla="*/ 298 h 370"/>
                  <a:gd name="T16" fmla="*/ 53 w 684"/>
                  <a:gd name="T17" fmla="*/ 292 h 370"/>
                  <a:gd name="T18" fmla="*/ 91 w 684"/>
                  <a:gd name="T19" fmla="*/ 257 h 370"/>
                  <a:gd name="T20" fmla="*/ 146 w 684"/>
                  <a:gd name="T21" fmla="*/ 213 h 370"/>
                  <a:gd name="T22" fmla="*/ 219 w 684"/>
                  <a:gd name="T23" fmla="*/ 166 h 370"/>
                  <a:gd name="T24" fmla="*/ 304 w 684"/>
                  <a:gd name="T25" fmla="*/ 117 h 370"/>
                  <a:gd name="T26" fmla="*/ 395 w 684"/>
                  <a:gd name="T27" fmla="*/ 73 h 370"/>
                  <a:gd name="T28" fmla="*/ 491 w 684"/>
                  <a:gd name="T29" fmla="*/ 35 h 370"/>
                  <a:gd name="T30" fmla="*/ 587 w 684"/>
                  <a:gd name="T31" fmla="*/ 12 h 370"/>
                  <a:gd name="T32" fmla="*/ 684 w 684"/>
                  <a:gd name="T33" fmla="*/ 0 h 370"/>
                  <a:gd name="T34" fmla="*/ 673 w 684"/>
                  <a:gd name="T35" fmla="*/ 17 h 370"/>
                  <a:gd name="T36" fmla="*/ 663 w 684"/>
                  <a:gd name="T37" fmla="*/ 23 h 370"/>
                  <a:gd name="T38" fmla="*/ 660 w 684"/>
                  <a:gd name="T39" fmla="*/ 27 h 370"/>
                  <a:gd name="T40" fmla="*/ 657 w 684"/>
                  <a:gd name="T41" fmla="*/ 23 h 370"/>
                  <a:gd name="T42" fmla="*/ 652 w 684"/>
                  <a:gd name="T43" fmla="*/ 23 h 370"/>
                  <a:gd name="T44" fmla="*/ 646 w 684"/>
                  <a:gd name="T45" fmla="*/ 30 h 370"/>
                  <a:gd name="T46" fmla="*/ 635 w 684"/>
                  <a:gd name="T47" fmla="*/ 41 h 370"/>
                  <a:gd name="T48" fmla="*/ 614 w 684"/>
                  <a:gd name="T49" fmla="*/ 68 h 370"/>
                  <a:gd name="T50" fmla="*/ 520 w 684"/>
                  <a:gd name="T51" fmla="*/ 82 h 370"/>
                  <a:gd name="T52" fmla="*/ 418 w 684"/>
                  <a:gd name="T53" fmla="*/ 117 h 370"/>
                  <a:gd name="T54" fmla="*/ 315 w 684"/>
                  <a:gd name="T55" fmla="*/ 166 h 370"/>
                  <a:gd name="T56" fmla="*/ 216 w 684"/>
                  <a:gd name="T57" fmla="*/ 219 h 370"/>
                  <a:gd name="T58" fmla="*/ 129 w 684"/>
                  <a:gd name="T59" fmla="*/ 275 h 370"/>
                  <a:gd name="T60" fmla="*/ 59 w 684"/>
                  <a:gd name="T61" fmla="*/ 324 h 370"/>
                  <a:gd name="T62" fmla="*/ 14 w 684"/>
                  <a:gd name="T63" fmla="*/ 359 h 370"/>
                  <a:gd name="T64" fmla="*/ 0 w 684"/>
                  <a:gd name="T65" fmla="*/ 370 h 3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684" h="370">
                    <a:moveTo>
                      <a:pt x="0" y="370"/>
                    </a:moveTo>
                    <a:lnTo>
                      <a:pt x="8" y="341"/>
                    </a:lnTo>
                    <a:lnTo>
                      <a:pt x="14" y="321"/>
                    </a:lnTo>
                    <a:lnTo>
                      <a:pt x="21" y="310"/>
                    </a:lnTo>
                    <a:lnTo>
                      <a:pt x="27" y="303"/>
                    </a:lnTo>
                    <a:lnTo>
                      <a:pt x="30" y="303"/>
                    </a:lnTo>
                    <a:lnTo>
                      <a:pt x="35" y="300"/>
                    </a:lnTo>
                    <a:lnTo>
                      <a:pt x="44" y="298"/>
                    </a:lnTo>
                    <a:lnTo>
                      <a:pt x="53" y="292"/>
                    </a:lnTo>
                    <a:lnTo>
                      <a:pt x="91" y="257"/>
                    </a:lnTo>
                    <a:lnTo>
                      <a:pt x="146" y="213"/>
                    </a:lnTo>
                    <a:lnTo>
                      <a:pt x="219" y="166"/>
                    </a:lnTo>
                    <a:lnTo>
                      <a:pt x="304" y="117"/>
                    </a:lnTo>
                    <a:lnTo>
                      <a:pt x="395" y="73"/>
                    </a:lnTo>
                    <a:lnTo>
                      <a:pt x="491" y="35"/>
                    </a:lnTo>
                    <a:lnTo>
                      <a:pt x="587" y="12"/>
                    </a:lnTo>
                    <a:lnTo>
                      <a:pt x="684" y="0"/>
                    </a:lnTo>
                    <a:lnTo>
                      <a:pt x="673" y="17"/>
                    </a:lnTo>
                    <a:lnTo>
                      <a:pt x="663" y="23"/>
                    </a:lnTo>
                    <a:lnTo>
                      <a:pt x="660" y="27"/>
                    </a:lnTo>
                    <a:lnTo>
                      <a:pt x="657" y="23"/>
                    </a:lnTo>
                    <a:lnTo>
                      <a:pt x="652" y="23"/>
                    </a:lnTo>
                    <a:lnTo>
                      <a:pt x="646" y="30"/>
                    </a:lnTo>
                    <a:lnTo>
                      <a:pt x="635" y="41"/>
                    </a:lnTo>
                    <a:lnTo>
                      <a:pt x="614" y="68"/>
                    </a:lnTo>
                    <a:lnTo>
                      <a:pt x="520" y="82"/>
                    </a:lnTo>
                    <a:lnTo>
                      <a:pt x="418" y="117"/>
                    </a:lnTo>
                    <a:lnTo>
                      <a:pt x="315" y="166"/>
                    </a:lnTo>
                    <a:lnTo>
                      <a:pt x="216" y="219"/>
                    </a:lnTo>
                    <a:lnTo>
                      <a:pt x="129" y="275"/>
                    </a:lnTo>
                    <a:lnTo>
                      <a:pt x="59" y="324"/>
                    </a:lnTo>
                    <a:lnTo>
                      <a:pt x="14" y="359"/>
                    </a:lnTo>
                    <a:lnTo>
                      <a:pt x="0" y="370"/>
                    </a:lnTo>
                    <a:close/>
                  </a:path>
                </a:pathLst>
              </a:custGeom>
              <a:solidFill>
                <a:srgbClr val="005E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" name="Freeform 29"/>
              <p:cNvSpPr>
                <a:spLocks/>
              </p:cNvSpPr>
              <p:nvPr/>
            </p:nvSpPr>
            <p:spPr bwMode="auto">
              <a:xfrm>
                <a:off x="4039" y="1645"/>
                <a:ext cx="471" cy="406"/>
              </a:xfrm>
              <a:custGeom>
                <a:avLst/>
                <a:gdLst>
                  <a:gd name="T0" fmla="*/ 119 w 1411"/>
                  <a:gd name="T1" fmla="*/ 1163 h 1216"/>
                  <a:gd name="T2" fmla="*/ 35 w 1411"/>
                  <a:gd name="T3" fmla="*/ 1200 h 1216"/>
                  <a:gd name="T4" fmla="*/ 0 w 1411"/>
                  <a:gd name="T5" fmla="*/ 1216 h 1216"/>
                  <a:gd name="T6" fmla="*/ 1 w 1411"/>
                  <a:gd name="T7" fmla="*/ 1209 h 1216"/>
                  <a:gd name="T8" fmla="*/ 32 w 1411"/>
                  <a:gd name="T9" fmla="*/ 1184 h 1216"/>
                  <a:gd name="T10" fmla="*/ 77 w 1411"/>
                  <a:gd name="T11" fmla="*/ 1138 h 1216"/>
                  <a:gd name="T12" fmla="*/ 130 w 1411"/>
                  <a:gd name="T13" fmla="*/ 1073 h 1216"/>
                  <a:gd name="T14" fmla="*/ 176 w 1411"/>
                  <a:gd name="T15" fmla="*/ 989 h 1216"/>
                  <a:gd name="T16" fmla="*/ 210 w 1411"/>
                  <a:gd name="T17" fmla="*/ 890 h 1216"/>
                  <a:gd name="T18" fmla="*/ 220 w 1411"/>
                  <a:gd name="T19" fmla="*/ 848 h 1216"/>
                  <a:gd name="T20" fmla="*/ 234 w 1411"/>
                  <a:gd name="T21" fmla="*/ 800 h 1216"/>
                  <a:gd name="T22" fmla="*/ 250 w 1411"/>
                  <a:gd name="T23" fmla="*/ 748 h 1216"/>
                  <a:gd name="T24" fmla="*/ 276 w 1411"/>
                  <a:gd name="T25" fmla="*/ 696 h 1216"/>
                  <a:gd name="T26" fmla="*/ 305 w 1411"/>
                  <a:gd name="T27" fmla="*/ 642 h 1216"/>
                  <a:gd name="T28" fmla="*/ 342 w 1411"/>
                  <a:gd name="T29" fmla="*/ 588 h 1216"/>
                  <a:gd name="T30" fmla="*/ 384 w 1411"/>
                  <a:gd name="T31" fmla="*/ 539 h 1216"/>
                  <a:gd name="T32" fmla="*/ 434 w 1411"/>
                  <a:gd name="T33" fmla="*/ 499 h 1216"/>
                  <a:gd name="T34" fmla="*/ 536 w 1411"/>
                  <a:gd name="T35" fmla="*/ 412 h 1216"/>
                  <a:gd name="T36" fmla="*/ 647 w 1411"/>
                  <a:gd name="T37" fmla="*/ 333 h 1216"/>
                  <a:gd name="T38" fmla="*/ 763 w 1411"/>
                  <a:gd name="T39" fmla="*/ 262 h 1216"/>
                  <a:gd name="T40" fmla="*/ 887 w 1411"/>
                  <a:gd name="T41" fmla="*/ 199 h 1216"/>
                  <a:gd name="T42" fmla="*/ 1013 w 1411"/>
                  <a:gd name="T43" fmla="*/ 138 h 1216"/>
                  <a:gd name="T44" fmla="*/ 1143 w 1411"/>
                  <a:gd name="T45" fmla="*/ 87 h 1216"/>
                  <a:gd name="T46" fmla="*/ 1276 w 1411"/>
                  <a:gd name="T47" fmla="*/ 39 h 1216"/>
                  <a:gd name="T48" fmla="*/ 1411 w 1411"/>
                  <a:gd name="T49" fmla="*/ 0 h 12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411" h="1216">
                    <a:moveTo>
                      <a:pt x="119" y="1163"/>
                    </a:moveTo>
                    <a:lnTo>
                      <a:pt x="35" y="1200"/>
                    </a:lnTo>
                    <a:lnTo>
                      <a:pt x="0" y="1216"/>
                    </a:lnTo>
                    <a:lnTo>
                      <a:pt x="1" y="1209"/>
                    </a:lnTo>
                    <a:lnTo>
                      <a:pt x="32" y="1184"/>
                    </a:lnTo>
                    <a:lnTo>
                      <a:pt x="77" y="1138"/>
                    </a:lnTo>
                    <a:lnTo>
                      <a:pt x="130" y="1073"/>
                    </a:lnTo>
                    <a:lnTo>
                      <a:pt x="176" y="989"/>
                    </a:lnTo>
                    <a:lnTo>
                      <a:pt x="210" y="890"/>
                    </a:lnTo>
                    <a:lnTo>
                      <a:pt x="220" y="848"/>
                    </a:lnTo>
                    <a:lnTo>
                      <a:pt x="234" y="800"/>
                    </a:lnTo>
                    <a:lnTo>
                      <a:pt x="250" y="748"/>
                    </a:lnTo>
                    <a:lnTo>
                      <a:pt x="276" y="696"/>
                    </a:lnTo>
                    <a:lnTo>
                      <a:pt x="305" y="642"/>
                    </a:lnTo>
                    <a:lnTo>
                      <a:pt x="342" y="588"/>
                    </a:lnTo>
                    <a:lnTo>
                      <a:pt x="384" y="539"/>
                    </a:lnTo>
                    <a:lnTo>
                      <a:pt x="434" y="499"/>
                    </a:lnTo>
                    <a:lnTo>
                      <a:pt x="536" y="412"/>
                    </a:lnTo>
                    <a:lnTo>
                      <a:pt x="647" y="333"/>
                    </a:lnTo>
                    <a:lnTo>
                      <a:pt x="763" y="262"/>
                    </a:lnTo>
                    <a:lnTo>
                      <a:pt x="887" y="199"/>
                    </a:lnTo>
                    <a:lnTo>
                      <a:pt x="1013" y="138"/>
                    </a:lnTo>
                    <a:lnTo>
                      <a:pt x="1143" y="87"/>
                    </a:lnTo>
                    <a:lnTo>
                      <a:pt x="1276" y="39"/>
                    </a:lnTo>
                    <a:lnTo>
                      <a:pt x="1411" y="0"/>
                    </a:lnTo>
                  </a:path>
                </a:pathLst>
              </a:custGeom>
              <a:noFill/>
              <a:ln w="14">
                <a:solidFill>
                  <a:srgbClr val="008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9" name="Freeform 30"/>
              <p:cNvSpPr>
                <a:spLocks/>
              </p:cNvSpPr>
              <p:nvPr/>
            </p:nvSpPr>
            <p:spPr bwMode="auto">
              <a:xfrm>
                <a:off x="4009" y="1884"/>
                <a:ext cx="256" cy="183"/>
              </a:xfrm>
              <a:custGeom>
                <a:avLst/>
                <a:gdLst>
                  <a:gd name="T0" fmla="*/ 79 w 769"/>
                  <a:gd name="T1" fmla="*/ 516 h 548"/>
                  <a:gd name="T2" fmla="*/ 12 w 769"/>
                  <a:gd name="T3" fmla="*/ 543 h 548"/>
                  <a:gd name="T4" fmla="*/ 0 w 769"/>
                  <a:gd name="T5" fmla="*/ 548 h 548"/>
                  <a:gd name="T6" fmla="*/ 23 w 769"/>
                  <a:gd name="T7" fmla="*/ 540 h 548"/>
                  <a:gd name="T8" fmla="*/ 76 w 769"/>
                  <a:gd name="T9" fmla="*/ 511 h 548"/>
                  <a:gd name="T10" fmla="*/ 138 w 769"/>
                  <a:gd name="T11" fmla="*/ 470 h 548"/>
                  <a:gd name="T12" fmla="*/ 202 w 769"/>
                  <a:gd name="T13" fmla="*/ 411 h 548"/>
                  <a:gd name="T14" fmla="*/ 254 w 769"/>
                  <a:gd name="T15" fmla="*/ 341 h 548"/>
                  <a:gd name="T16" fmla="*/ 278 w 769"/>
                  <a:gd name="T17" fmla="*/ 257 h 548"/>
                  <a:gd name="T18" fmla="*/ 292 w 769"/>
                  <a:gd name="T19" fmla="*/ 268 h 548"/>
                  <a:gd name="T20" fmla="*/ 354 w 769"/>
                  <a:gd name="T21" fmla="*/ 248 h 548"/>
                  <a:gd name="T22" fmla="*/ 442 w 769"/>
                  <a:gd name="T23" fmla="*/ 208 h 548"/>
                  <a:gd name="T24" fmla="*/ 547 w 769"/>
                  <a:gd name="T25" fmla="*/ 152 h 548"/>
                  <a:gd name="T26" fmla="*/ 647 w 769"/>
                  <a:gd name="T27" fmla="*/ 97 h 548"/>
                  <a:gd name="T28" fmla="*/ 725 w 769"/>
                  <a:gd name="T29" fmla="*/ 44 h 548"/>
                  <a:gd name="T30" fmla="*/ 769 w 769"/>
                  <a:gd name="T31" fmla="*/ 9 h 548"/>
                  <a:gd name="T32" fmla="*/ 760 w 769"/>
                  <a:gd name="T33" fmla="*/ 0 h 548"/>
                  <a:gd name="T34" fmla="*/ 682 w 769"/>
                  <a:gd name="T35" fmla="*/ 117 h 548"/>
                  <a:gd name="T36" fmla="*/ 602 w 769"/>
                  <a:gd name="T37" fmla="*/ 211 h 548"/>
                  <a:gd name="T38" fmla="*/ 520 w 769"/>
                  <a:gd name="T39" fmla="*/ 286 h 548"/>
                  <a:gd name="T40" fmla="*/ 436 w 769"/>
                  <a:gd name="T41" fmla="*/ 348 h 548"/>
                  <a:gd name="T42" fmla="*/ 351 w 769"/>
                  <a:gd name="T43" fmla="*/ 397 h 548"/>
                  <a:gd name="T44" fmla="*/ 263 w 769"/>
                  <a:gd name="T45" fmla="*/ 440 h 548"/>
                  <a:gd name="T46" fmla="*/ 173 w 769"/>
                  <a:gd name="T47" fmla="*/ 478 h 548"/>
                  <a:gd name="T48" fmla="*/ 79 w 769"/>
                  <a:gd name="T49" fmla="*/ 516 h 5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69" h="548">
                    <a:moveTo>
                      <a:pt x="79" y="516"/>
                    </a:moveTo>
                    <a:lnTo>
                      <a:pt x="12" y="543"/>
                    </a:lnTo>
                    <a:lnTo>
                      <a:pt x="0" y="548"/>
                    </a:lnTo>
                    <a:lnTo>
                      <a:pt x="23" y="540"/>
                    </a:lnTo>
                    <a:lnTo>
                      <a:pt x="76" y="511"/>
                    </a:lnTo>
                    <a:lnTo>
                      <a:pt x="138" y="470"/>
                    </a:lnTo>
                    <a:lnTo>
                      <a:pt x="202" y="411"/>
                    </a:lnTo>
                    <a:lnTo>
                      <a:pt x="254" y="341"/>
                    </a:lnTo>
                    <a:lnTo>
                      <a:pt x="278" y="257"/>
                    </a:lnTo>
                    <a:lnTo>
                      <a:pt x="292" y="268"/>
                    </a:lnTo>
                    <a:lnTo>
                      <a:pt x="354" y="248"/>
                    </a:lnTo>
                    <a:lnTo>
                      <a:pt x="442" y="208"/>
                    </a:lnTo>
                    <a:lnTo>
                      <a:pt x="547" y="152"/>
                    </a:lnTo>
                    <a:lnTo>
                      <a:pt x="647" y="97"/>
                    </a:lnTo>
                    <a:lnTo>
                      <a:pt x="725" y="44"/>
                    </a:lnTo>
                    <a:lnTo>
                      <a:pt x="769" y="9"/>
                    </a:lnTo>
                    <a:lnTo>
                      <a:pt x="760" y="0"/>
                    </a:lnTo>
                    <a:lnTo>
                      <a:pt x="682" y="117"/>
                    </a:lnTo>
                    <a:lnTo>
                      <a:pt x="602" y="211"/>
                    </a:lnTo>
                    <a:lnTo>
                      <a:pt x="520" y="286"/>
                    </a:lnTo>
                    <a:lnTo>
                      <a:pt x="436" y="348"/>
                    </a:lnTo>
                    <a:lnTo>
                      <a:pt x="351" y="397"/>
                    </a:lnTo>
                    <a:lnTo>
                      <a:pt x="263" y="440"/>
                    </a:lnTo>
                    <a:lnTo>
                      <a:pt x="173" y="478"/>
                    </a:lnTo>
                    <a:lnTo>
                      <a:pt x="79" y="516"/>
                    </a:lnTo>
                    <a:close/>
                  </a:path>
                </a:pathLst>
              </a:custGeom>
              <a:solidFill>
                <a:srgbClr val="004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0" name="Freeform 31"/>
              <p:cNvSpPr>
                <a:spLocks/>
              </p:cNvSpPr>
              <p:nvPr/>
            </p:nvSpPr>
            <p:spPr bwMode="auto">
              <a:xfrm>
                <a:off x="4098" y="1735"/>
                <a:ext cx="100" cy="82"/>
              </a:xfrm>
              <a:custGeom>
                <a:avLst/>
                <a:gdLst>
                  <a:gd name="T0" fmla="*/ 0 w 300"/>
                  <a:gd name="T1" fmla="*/ 205 h 246"/>
                  <a:gd name="T2" fmla="*/ 3 w 300"/>
                  <a:gd name="T3" fmla="*/ 191 h 246"/>
                  <a:gd name="T4" fmla="*/ 5 w 300"/>
                  <a:gd name="T5" fmla="*/ 173 h 246"/>
                  <a:gd name="T6" fmla="*/ 11 w 300"/>
                  <a:gd name="T7" fmla="*/ 159 h 246"/>
                  <a:gd name="T8" fmla="*/ 19 w 300"/>
                  <a:gd name="T9" fmla="*/ 140 h 246"/>
                  <a:gd name="T10" fmla="*/ 35 w 300"/>
                  <a:gd name="T11" fmla="*/ 126 h 246"/>
                  <a:gd name="T12" fmla="*/ 54 w 300"/>
                  <a:gd name="T13" fmla="*/ 108 h 246"/>
                  <a:gd name="T14" fmla="*/ 81 w 300"/>
                  <a:gd name="T15" fmla="*/ 89 h 246"/>
                  <a:gd name="T16" fmla="*/ 116 w 300"/>
                  <a:gd name="T17" fmla="*/ 67 h 246"/>
                  <a:gd name="T18" fmla="*/ 151 w 300"/>
                  <a:gd name="T19" fmla="*/ 48 h 246"/>
                  <a:gd name="T20" fmla="*/ 186 w 300"/>
                  <a:gd name="T21" fmla="*/ 27 h 246"/>
                  <a:gd name="T22" fmla="*/ 216 w 300"/>
                  <a:gd name="T23" fmla="*/ 16 h 246"/>
                  <a:gd name="T24" fmla="*/ 245 w 300"/>
                  <a:gd name="T25" fmla="*/ 3 h 246"/>
                  <a:gd name="T26" fmla="*/ 265 w 300"/>
                  <a:gd name="T27" fmla="*/ 0 h 246"/>
                  <a:gd name="T28" fmla="*/ 283 w 300"/>
                  <a:gd name="T29" fmla="*/ 0 h 246"/>
                  <a:gd name="T30" fmla="*/ 294 w 300"/>
                  <a:gd name="T31" fmla="*/ 10 h 246"/>
                  <a:gd name="T32" fmla="*/ 300 w 300"/>
                  <a:gd name="T33" fmla="*/ 21 h 246"/>
                  <a:gd name="T34" fmla="*/ 294 w 300"/>
                  <a:gd name="T35" fmla="*/ 41 h 246"/>
                  <a:gd name="T36" fmla="*/ 286 w 300"/>
                  <a:gd name="T37" fmla="*/ 62 h 246"/>
                  <a:gd name="T38" fmla="*/ 267 w 300"/>
                  <a:gd name="T39" fmla="*/ 86 h 246"/>
                  <a:gd name="T40" fmla="*/ 248 w 300"/>
                  <a:gd name="T41" fmla="*/ 108 h 246"/>
                  <a:gd name="T42" fmla="*/ 221 w 300"/>
                  <a:gd name="T43" fmla="*/ 132 h 246"/>
                  <a:gd name="T44" fmla="*/ 189 w 300"/>
                  <a:gd name="T45" fmla="*/ 159 h 246"/>
                  <a:gd name="T46" fmla="*/ 157 w 300"/>
                  <a:gd name="T47" fmla="*/ 181 h 246"/>
                  <a:gd name="T48" fmla="*/ 122 w 300"/>
                  <a:gd name="T49" fmla="*/ 205 h 246"/>
                  <a:gd name="T50" fmla="*/ 87 w 300"/>
                  <a:gd name="T51" fmla="*/ 226 h 246"/>
                  <a:gd name="T52" fmla="*/ 60 w 300"/>
                  <a:gd name="T53" fmla="*/ 237 h 246"/>
                  <a:gd name="T54" fmla="*/ 40 w 300"/>
                  <a:gd name="T55" fmla="*/ 246 h 246"/>
                  <a:gd name="T56" fmla="*/ 25 w 300"/>
                  <a:gd name="T57" fmla="*/ 246 h 246"/>
                  <a:gd name="T58" fmla="*/ 14 w 300"/>
                  <a:gd name="T59" fmla="*/ 243 h 246"/>
                  <a:gd name="T60" fmla="*/ 5 w 300"/>
                  <a:gd name="T61" fmla="*/ 234 h 246"/>
                  <a:gd name="T62" fmla="*/ 3 w 300"/>
                  <a:gd name="T63" fmla="*/ 223 h 246"/>
                  <a:gd name="T64" fmla="*/ 0 w 300"/>
                  <a:gd name="T65" fmla="*/ 205 h 2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0" h="246">
                    <a:moveTo>
                      <a:pt x="0" y="205"/>
                    </a:moveTo>
                    <a:lnTo>
                      <a:pt x="3" y="191"/>
                    </a:lnTo>
                    <a:lnTo>
                      <a:pt x="5" y="173"/>
                    </a:lnTo>
                    <a:lnTo>
                      <a:pt x="11" y="159"/>
                    </a:lnTo>
                    <a:lnTo>
                      <a:pt x="19" y="140"/>
                    </a:lnTo>
                    <a:lnTo>
                      <a:pt x="35" y="126"/>
                    </a:lnTo>
                    <a:lnTo>
                      <a:pt x="54" y="108"/>
                    </a:lnTo>
                    <a:lnTo>
                      <a:pt x="81" y="89"/>
                    </a:lnTo>
                    <a:lnTo>
                      <a:pt x="116" y="67"/>
                    </a:lnTo>
                    <a:lnTo>
                      <a:pt x="151" y="48"/>
                    </a:lnTo>
                    <a:lnTo>
                      <a:pt x="186" y="27"/>
                    </a:lnTo>
                    <a:lnTo>
                      <a:pt x="216" y="16"/>
                    </a:lnTo>
                    <a:lnTo>
                      <a:pt x="245" y="3"/>
                    </a:lnTo>
                    <a:lnTo>
                      <a:pt x="265" y="0"/>
                    </a:lnTo>
                    <a:lnTo>
                      <a:pt x="283" y="0"/>
                    </a:lnTo>
                    <a:lnTo>
                      <a:pt x="294" y="10"/>
                    </a:lnTo>
                    <a:lnTo>
                      <a:pt x="300" y="21"/>
                    </a:lnTo>
                    <a:lnTo>
                      <a:pt x="294" y="41"/>
                    </a:lnTo>
                    <a:lnTo>
                      <a:pt x="286" y="62"/>
                    </a:lnTo>
                    <a:lnTo>
                      <a:pt x="267" y="86"/>
                    </a:lnTo>
                    <a:lnTo>
                      <a:pt x="248" y="108"/>
                    </a:lnTo>
                    <a:lnTo>
                      <a:pt x="221" y="132"/>
                    </a:lnTo>
                    <a:lnTo>
                      <a:pt x="189" y="159"/>
                    </a:lnTo>
                    <a:lnTo>
                      <a:pt x="157" y="181"/>
                    </a:lnTo>
                    <a:lnTo>
                      <a:pt x="122" y="205"/>
                    </a:lnTo>
                    <a:lnTo>
                      <a:pt x="87" y="226"/>
                    </a:lnTo>
                    <a:lnTo>
                      <a:pt x="60" y="237"/>
                    </a:lnTo>
                    <a:lnTo>
                      <a:pt x="40" y="246"/>
                    </a:lnTo>
                    <a:lnTo>
                      <a:pt x="25" y="246"/>
                    </a:lnTo>
                    <a:lnTo>
                      <a:pt x="14" y="243"/>
                    </a:lnTo>
                    <a:lnTo>
                      <a:pt x="5" y="234"/>
                    </a:lnTo>
                    <a:lnTo>
                      <a:pt x="3" y="223"/>
                    </a:lnTo>
                    <a:lnTo>
                      <a:pt x="0" y="205"/>
                    </a:lnTo>
                    <a:close/>
                  </a:path>
                </a:pathLst>
              </a:custGeom>
              <a:solidFill>
                <a:srgbClr val="004F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1" name="Freeform 32"/>
              <p:cNvSpPr>
                <a:spLocks/>
              </p:cNvSpPr>
              <p:nvPr/>
            </p:nvSpPr>
            <p:spPr bwMode="auto">
              <a:xfrm>
                <a:off x="4105" y="1736"/>
                <a:ext cx="89" cy="76"/>
              </a:xfrm>
              <a:custGeom>
                <a:avLst/>
                <a:gdLst>
                  <a:gd name="T0" fmla="*/ 0 w 267"/>
                  <a:gd name="T1" fmla="*/ 185 h 226"/>
                  <a:gd name="T2" fmla="*/ 3 w 267"/>
                  <a:gd name="T3" fmla="*/ 170 h 226"/>
                  <a:gd name="T4" fmla="*/ 3 w 267"/>
                  <a:gd name="T5" fmla="*/ 156 h 226"/>
                  <a:gd name="T6" fmla="*/ 10 w 267"/>
                  <a:gd name="T7" fmla="*/ 140 h 226"/>
                  <a:gd name="T8" fmla="*/ 18 w 267"/>
                  <a:gd name="T9" fmla="*/ 129 h 226"/>
                  <a:gd name="T10" fmla="*/ 30 w 267"/>
                  <a:gd name="T11" fmla="*/ 115 h 226"/>
                  <a:gd name="T12" fmla="*/ 48 w 267"/>
                  <a:gd name="T13" fmla="*/ 100 h 226"/>
                  <a:gd name="T14" fmla="*/ 70 w 267"/>
                  <a:gd name="T15" fmla="*/ 83 h 226"/>
                  <a:gd name="T16" fmla="*/ 100 w 267"/>
                  <a:gd name="T17" fmla="*/ 64 h 226"/>
                  <a:gd name="T18" fmla="*/ 129 w 267"/>
                  <a:gd name="T19" fmla="*/ 45 h 226"/>
                  <a:gd name="T20" fmla="*/ 161 w 267"/>
                  <a:gd name="T21" fmla="*/ 27 h 226"/>
                  <a:gd name="T22" fmla="*/ 191 w 267"/>
                  <a:gd name="T23" fmla="*/ 15 h 226"/>
                  <a:gd name="T24" fmla="*/ 215 w 267"/>
                  <a:gd name="T25" fmla="*/ 7 h 226"/>
                  <a:gd name="T26" fmla="*/ 234 w 267"/>
                  <a:gd name="T27" fmla="*/ 0 h 226"/>
                  <a:gd name="T28" fmla="*/ 252 w 267"/>
                  <a:gd name="T29" fmla="*/ 0 h 226"/>
                  <a:gd name="T30" fmla="*/ 261 w 267"/>
                  <a:gd name="T31" fmla="*/ 7 h 226"/>
                  <a:gd name="T32" fmla="*/ 267 w 267"/>
                  <a:gd name="T33" fmla="*/ 18 h 226"/>
                  <a:gd name="T34" fmla="*/ 261 w 267"/>
                  <a:gd name="T35" fmla="*/ 38 h 226"/>
                  <a:gd name="T36" fmla="*/ 252 w 267"/>
                  <a:gd name="T37" fmla="*/ 56 h 226"/>
                  <a:gd name="T38" fmla="*/ 237 w 267"/>
                  <a:gd name="T39" fmla="*/ 80 h 226"/>
                  <a:gd name="T40" fmla="*/ 217 w 267"/>
                  <a:gd name="T41" fmla="*/ 100 h 226"/>
                  <a:gd name="T42" fmla="*/ 194 w 267"/>
                  <a:gd name="T43" fmla="*/ 123 h 226"/>
                  <a:gd name="T44" fmla="*/ 167 w 267"/>
                  <a:gd name="T45" fmla="*/ 146 h 226"/>
                  <a:gd name="T46" fmla="*/ 135 w 267"/>
                  <a:gd name="T47" fmla="*/ 170 h 226"/>
                  <a:gd name="T48" fmla="*/ 105 w 267"/>
                  <a:gd name="T49" fmla="*/ 191 h 226"/>
                  <a:gd name="T50" fmla="*/ 77 w 267"/>
                  <a:gd name="T51" fmla="*/ 210 h 226"/>
                  <a:gd name="T52" fmla="*/ 53 w 267"/>
                  <a:gd name="T53" fmla="*/ 220 h 226"/>
                  <a:gd name="T54" fmla="*/ 32 w 267"/>
                  <a:gd name="T55" fmla="*/ 226 h 226"/>
                  <a:gd name="T56" fmla="*/ 21 w 267"/>
                  <a:gd name="T57" fmla="*/ 226 h 226"/>
                  <a:gd name="T58" fmla="*/ 13 w 267"/>
                  <a:gd name="T59" fmla="*/ 223 h 226"/>
                  <a:gd name="T60" fmla="*/ 6 w 267"/>
                  <a:gd name="T61" fmla="*/ 210 h 226"/>
                  <a:gd name="T62" fmla="*/ 3 w 267"/>
                  <a:gd name="T63" fmla="*/ 199 h 226"/>
                  <a:gd name="T64" fmla="*/ 0 w 267"/>
                  <a:gd name="T65" fmla="*/ 185 h 2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7" h="226">
                    <a:moveTo>
                      <a:pt x="0" y="185"/>
                    </a:moveTo>
                    <a:lnTo>
                      <a:pt x="3" y="170"/>
                    </a:lnTo>
                    <a:lnTo>
                      <a:pt x="3" y="156"/>
                    </a:lnTo>
                    <a:lnTo>
                      <a:pt x="10" y="140"/>
                    </a:lnTo>
                    <a:lnTo>
                      <a:pt x="18" y="129"/>
                    </a:lnTo>
                    <a:lnTo>
                      <a:pt x="30" y="115"/>
                    </a:lnTo>
                    <a:lnTo>
                      <a:pt x="48" y="100"/>
                    </a:lnTo>
                    <a:lnTo>
                      <a:pt x="70" y="83"/>
                    </a:lnTo>
                    <a:lnTo>
                      <a:pt x="100" y="64"/>
                    </a:lnTo>
                    <a:lnTo>
                      <a:pt x="129" y="45"/>
                    </a:lnTo>
                    <a:lnTo>
                      <a:pt x="161" y="27"/>
                    </a:lnTo>
                    <a:lnTo>
                      <a:pt x="191" y="15"/>
                    </a:lnTo>
                    <a:lnTo>
                      <a:pt x="215" y="7"/>
                    </a:lnTo>
                    <a:lnTo>
                      <a:pt x="234" y="0"/>
                    </a:lnTo>
                    <a:lnTo>
                      <a:pt x="252" y="0"/>
                    </a:lnTo>
                    <a:lnTo>
                      <a:pt x="261" y="7"/>
                    </a:lnTo>
                    <a:lnTo>
                      <a:pt x="267" y="18"/>
                    </a:lnTo>
                    <a:lnTo>
                      <a:pt x="261" y="38"/>
                    </a:lnTo>
                    <a:lnTo>
                      <a:pt x="252" y="56"/>
                    </a:lnTo>
                    <a:lnTo>
                      <a:pt x="237" y="80"/>
                    </a:lnTo>
                    <a:lnTo>
                      <a:pt x="217" y="100"/>
                    </a:lnTo>
                    <a:lnTo>
                      <a:pt x="194" y="123"/>
                    </a:lnTo>
                    <a:lnTo>
                      <a:pt x="167" y="146"/>
                    </a:lnTo>
                    <a:lnTo>
                      <a:pt x="135" y="170"/>
                    </a:lnTo>
                    <a:lnTo>
                      <a:pt x="105" y="191"/>
                    </a:lnTo>
                    <a:lnTo>
                      <a:pt x="77" y="210"/>
                    </a:lnTo>
                    <a:lnTo>
                      <a:pt x="53" y="220"/>
                    </a:lnTo>
                    <a:lnTo>
                      <a:pt x="32" y="226"/>
                    </a:lnTo>
                    <a:lnTo>
                      <a:pt x="21" y="226"/>
                    </a:lnTo>
                    <a:lnTo>
                      <a:pt x="13" y="223"/>
                    </a:lnTo>
                    <a:lnTo>
                      <a:pt x="6" y="210"/>
                    </a:lnTo>
                    <a:lnTo>
                      <a:pt x="3" y="199"/>
                    </a:lnTo>
                    <a:lnTo>
                      <a:pt x="0" y="185"/>
                    </a:lnTo>
                    <a:close/>
                  </a:path>
                </a:pathLst>
              </a:custGeom>
              <a:solidFill>
                <a:srgbClr val="006B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" name="Freeform 33"/>
              <p:cNvSpPr>
                <a:spLocks/>
              </p:cNvSpPr>
              <p:nvPr/>
            </p:nvSpPr>
            <p:spPr bwMode="auto">
              <a:xfrm>
                <a:off x="4115" y="1739"/>
                <a:ext cx="77" cy="67"/>
              </a:xfrm>
              <a:custGeom>
                <a:avLst/>
                <a:gdLst>
                  <a:gd name="T0" fmla="*/ 0 w 231"/>
                  <a:gd name="T1" fmla="*/ 157 h 203"/>
                  <a:gd name="T2" fmla="*/ 0 w 231"/>
                  <a:gd name="T3" fmla="*/ 143 h 203"/>
                  <a:gd name="T4" fmla="*/ 0 w 231"/>
                  <a:gd name="T5" fmla="*/ 130 h 203"/>
                  <a:gd name="T6" fmla="*/ 2 w 231"/>
                  <a:gd name="T7" fmla="*/ 122 h 203"/>
                  <a:gd name="T8" fmla="*/ 8 w 231"/>
                  <a:gd name="T9" fmla="*/ 111 h 203"/>
                  <a:gd name="T10" fmla="*/ 15 w 231"/>
                  <a:gd name="T11" fmla="*/ 101 h 203"/>
                  <a:gd name="T12" fmla="*/ 29 w 231"/>
                  <a:gd name="T13" fmla="*/ 90 h 203"/>
                  <a:gd name="T14" fmla="*/ 50 w 231"/>
                  <a:gd name="T15" fmla="*/ 76 h 203"/>
                  <a:gd name="T16" fmla="*/ 75 w 231"/>
                  <a:gd name="T17" fmla="*/ 57 h 203"/>
                  <a:gd name="T18" fmla="*/ 102 w 231"/>
                  <a:gd name="T19" fmla="*/ 41 h 203"/>
                  <a:gd name="T20" fmla="*/ 131 w 231"/>
                  <a:gd name="T21" fmla="*/ 25 h 203"/>
                  <a:gd name="T22" fmla="*/ 158 w 231"/>
                  <a:gd name="T23" fmla="*/ 14 h 203"/>
                  <a:gd name="T24" fmla="*/ 180 w 231"/>
                  <a:gd name="T25" fmla="*/ 3 h 203"/>
                  <a:gd name="T26" fmla="*/ 201 w 231"/>
                  <a:gd name="T27" fmla="*/ 0 h 203"/>
                  <a:gd name="T28" fmla="*/ 215 w 231"/>
                  <a:gd name="T29" fmla="*/ 0 h 203"/>
                  <a:gd name="T30" fmla="*/ 225 w 231"/>
                  <a:gd name="T31" fmla="*/ 6 h 203"/>
                  <a:gd name="T32" fmla="*/ 231 w 231"/>
                  <a:gd name="T33" fmla="*/ 17 h 203"/>
                  <a:gd name="T34" fmla="*/ 225 w 231"/>
                  <a:gd name="T35" fmla="*/ 35 h 203"/>
                  <a:gd name="T36" fmla="*/ 213 w 231"/>
                  <a:gd name="T37" fmla="*/ 52 h 203"/>
                  <a:gd name="T38" fmla="*/ 199 w 231"/>
                  <a:gd name="T39" fmla="*/ 73 h 203"/>
                  <a:gd name="T40" fmla="*/ 180 w 231"/>
                  <a:gd name="T41" fmla="*/ 93 h 203"/>
                  <a:gd name="T42" fmla="*/ 158 w 231"/>
                  <a:gd name="T43" fmla="*/ 116 h 203"/>
                  <a:gd name="T44" fmla="*/ 134 w 231"/>
                  <a:gd name="T45" fmla="*/ 136 h 203"/>
                  <a:gd name="T46" fmla="*/ 108 w 231"/>
                  <a:gd name="T47" fmla="*/ 160 h 203"/>
                  <a:gd name="T48" fmla="*/ 82 w 231"/>
                  <a:gd name="T49" fmla="*/ 178 h 203"/>
                  <a:gd name="T50" fmla="*/ 53 w 231"/>
                  <a:gd name="T51" fmla="*/ 192 h 203"/>
                  <a:gd name="T52" fmla="*/ 35 w 231"/>
                  <a:gd name="T53" fmla="*/ 200 h 203"/>
                  <a:gd name="T54" fmla="*/ 21 w 231"/>
                  <a:gd name="T55" fmla="*/ 203 h 203"/>
                  <a:gd name="T56" fmla="*/ 8 w 231"/>
                  <a:gd name="T57" fmla="*/ 200 h 203"/>
                  <a:gd name="T58" fmla="*/ 2 w 231"/>
                  <a:gd name="T59" fmla="*/ 192 h 203"/>
                  <a:gd name="T60" fmla="*/ 2 w 231"/>
                  <a:gd name="T61" fmla="*/ 184 h 203"/>
                  <a:gd name="T62" fmla="*/ 0 w 231"/>
                  <a:gd name="T63" fmla="*/ 171 h 203"/>
                  <a:gd name="T64" fmla="*/ 0 w 231"/>
                  <a:gd name="T65" fmla="*/ 157 h 2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31" h="203">
                    <a:moveTo>
                      <a:pt x="0" y="157"/>
                    </a:moveTo>
                    <a:lnTo>
                      <a:pt x="0" y="143"/>
                    </a:lnTo>
                    <a:lnTo>
                      <a:pt x="0" y="130"/>
                    </a:lnTo>
                    <a:lnTo>
                      <a:pt x="2" y="122"/>
                    </a:lnTo>
                    <a:lnTo>
                      <a:pt x="8" y="111"/>
                    </a:lnTo>
                    <a:lnTo>
                      <a:pt x="15" y="101"/>
                    </a:lnTo>
                    <a:lnTo>
                      <a:pt x="29" y="90"/>
                    </a:lnTo>
                    <a:lnTo>
                      <a:pt x="50" y="76"/>
                    </a:lnTo>
                    <a:lnTo>
                      <a:pt x="75" y="57"/>
                    </a:lnTo>
                    <a:lnTo>
                      <a:pt x="102" y="41"/>
                    </a:lnTo>
                    <a:lnTo>
                      <a:pt x="131" y="25"/>
                    </a:lnTo>
                    <a:lnTo>
                      <a:pt x="158" y="14"/>
                    </a:lnTo>
                    <a:lnTo>
                      <a:pt x="180" y="3"/>
                    </a:lnTo>
                    <a:lnTo>
                      <a:pt x="201" y="0"/>
                    </a:lnTo>
                    <a:lnTo>
                      <a:pt x="215" y="0"/>
                    </a:lnTo>
                    <a:lnTo>
                      <a:pt x="225" y="6"/>
                    </a:lnTo>
                    <a:lnTo>
                      <a:pt x="231" y="17"/>
                    </a:lnTo>
                    <a:lnTo>
                      <a:pt x="225" y="35"/>
                    </a:lnTo>
                    <a:lnTo>
                      <a:pt x="213" y="52"/>
                    </a:lnTo>
                    <a:lnTo>
                      <a:pt x="199" y="73"/>
                    </a:lnTo>
                    <a:lnTo>
                      <a:pt x="180" y="93"/>
                    </a:lnTo>
                    <a:lnTo>
                      <a:pt x="158" y="116"/>
                    </a:lnTo>
                    <a:lnTo>
                      <a:pt x="134" y="136"/>
                    </a:lnTo>
                    <a:lnTo>
                      <a:pt x="108" y="160"/>
                    </a:lnTo>
                    <a:lnTo>
                      <a:pt x="82" y="178"/>
                    </a:lnTo>
                    <a:lnTo>
                      <a:pt x="53" y="192"/>
                    </a:lnTo>
                    <a:lnTo>
                      <a:pt x="35" y="200"/>
                    </a:lnTo>
                    <a:lnTo>
                      <a:pt x="21" y="203"/>
                    </a:lnTo>
                    <a:lnTo>
                      <a:pt x="8" y="200"/>
                    </a:lnTo>
                    <a:lnTo>
                      <a:pt x="2" y="192"/>
                    </a:lnTo>
                    <a:lnTo>
                      <a:pt x="2" y="184"/>
                    </a:lnTo>
                    <a:lnTo>
                      <a:pt x="0" y="171"/>
                    </a:lnTo>
                    <a:lnTo>
                      <a:pt x="0" y="157"/>
                    </a:lnTo>
                    <a:close/>
                  </a:path>
                </a:pathLst>
              </a:custGeom>
              <a:solidFill>
                <a:srgbClr val="088A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" name="Freeform 34"/>
              <p:cNvSpPr>
                <a:spLocks/>
              </p:cNvSpPr>
              <p:nvPr/>
            </p:nvSpPr>
            <p:spPr bwMode="auto">
              <a:xfrm>
                <a:off x="4124" y="1740"/>
                <a:ext cx="64" cy="61"/>
              </a:xfrm>
              <a:custGeom>
                <a:avLst/>
                <a:gdLst>
                  <a:gd name="T0" fmla="*/ 3 w 194"/>
                  <a:gd name="T1" fmla="*/ 136 h 183"/>
                  <a:gd name="T2" fmla="*/ 3 w 194"/>
                  <a:gd name="T3" fmla="*/ 125 h 183"/>
                  <a:gd name="T4" fmla="*/ 0 w 194"/>
                  <a:gd name="T5" fmla="*/ 116 h 183"/>
                  <a:gd name="T6" fmla="*/ 0 w 194"/>
                  <a:gd name="T7" fmla="*/ 108 h 183"/>
                  <a:gd name="T8" fmla="*/ 3 w 194"/>
                  <a:gd name="T9" fmla="*/ 98 h 183"/>
                  <a:gd name="T10" fmla="*/ 6 w 194"/>
                  <a:gd name="T11" fmla="*/ 92 h 183"/>
                  <a:gd name="T12" fmla="*/ 17 w 194"/>
                  <a:gd name="T13" fmla="*/ 81 h 183"/>
                  <a:gd name="T14" fmla="*/ 33 w 194"/>
                  <a:gd name="T15" fmla="*/ 70 h 183"/>
                  <a:gd name="T16" fmla="*/ 56 w 194"/>
                  <a:gd name="T17" fmla="*/ 54 h 183"/>
                  <a:gd name="T18" fmla="*/ 79 w 194"/>
                  <a:gd name="T19" fmla="*/ 40 h 183"/>
                  <a:gd name="T20" fmla="*/ 103 w 194"/>
                  <a:gd name="T21" fmla="*/ 25 h 183"/>
                  <a:gd name="T22" fmla="*/ 126 w 194"/>
                  <a:gd name="T23" fmla="*/ 14 h 183"/>
                  <a:gd name="T24" fmla="*/ 146 w 194"/>
                  <a:gd name="T25" fmla="*/ 5 h 183"/>
                  <a:gd name="T26" fmla="*/ 164 w 194"/>
                  <a:gd name="T27" fmla="*/ 0 h 183"/>
                  <a:gd name="T28" fmla="*/ 178 w 194"/>
                  <a:gd name="T29" fmla="*/ 0 h 183"/>
                  <a:gd name="T30" fmla="*/ 187 w 194"/>
                  <a:gd name="T31" fmla="*/ 5 h 183"/>
                  <a:gd name="T32" fmla="*/ 194 w 194"/>
                  <a:gd name="T33" fmla="*/ 14 h 183"/>
                  <a:gd name="T34" fmla="*/ 187 w 194"/>
                  <a:gd name="T35" fmla="*/ 28 h 183"/>
                  <a:gd name="T36" fmla="*/ 178 w 194"/>
                  <a:gd name="T37" fmla="*/ 46 h 183"/>
                  <a:gd name="T38" fmla="*/ 167 w 194"/>
                  <a:gd name="T39" fmla="*/ 67 h 183"/>
                  <a:gd name="T40" fmla="*/ 149 w 194"/>
                  <a:gd name="T41" fmla="*/ 84 h 183"/>
                  <a:gd name="T42" fmla="*/ 132 w 194"/>
                  <a:gd name="T43" fmla="*/ 108 h 183"/>
                  <a:gd name="T44" fmla="*/ 108 w 194"/>
                  <a:gd name="T45" fmla="*/ 125 h 183"/>
                  <a:gd name="T46" fmla="*/ 84 w 194"/>
                  <a:gd name="T47" fmla="*/ 146 h 183"/>
                  <a:gd name="T48" fmla="*/ 62 w 194"/>
                  <a:gd name="T49" fmla="*/ 162 h 183"/>
                  <a:gd name="T50" fmla="*/ 35 w 194"/>
                  <a:gd name="T51" fmla="*/ 178 h 183"/>
                  <a:gd name="T52" fmla="*/ 21 w 194"/>
                  <a:gd name="T53" fmla="*/ 183 h 183"/>
                  <a:gd name="T54" fmla="*/ 9 w 194"/>
                  <a:gd name="T55" fmla="*/ 183 h 183"/>
                  <a:gd name="T56" fmla="*/ 3 w 194"/>
                  <a:gd name="T57" fmla="*/ 181 h 183"/>
                  <a:gd name="T58" fmla="*/ 0 w 194"/>
                  <a:gd name="T59" fmla="*/ 171 h 183"/>
                  <a:gd name="T60" fmla="*/ 0 w 194"/>
                  <a:gd name="T61" fmla="*/ 160 h 183"/>
                  <a:gd name="T62" fmla="*/ 3 w 194"/>
                  <a:gd name="T63" fmla="*/ 148 h 183"/>
                  <a:gd name="T64" fmla="*/ 3 w 194"/>
                  <a:gd name="T65" fmla="*/ 136 h 1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4" h="183">
                    <a:moveTo>
                      <a:pt x="3" y="136"/>
                    </a:moveTo>
                    <a:lnTo>
                      <a:pt x="3" y="125"/>
                    </a:lnTo>
                    <a:lnTo>
                      <a:pt x="0" y="116"/>
                    </a:lnTo>
                    <a:lnTo>
                      <a:pt x="0" y="108"/>
                    </a:lnTo>
                    <a:lnTo>
                      <a:pt x="3" y="98"/>
                    </a:lnTo>
                    <a:lnTo>
                      <a:pt x="6" y="92"/>
                    </a:lnTo>
                    <a:lnTo>
                      <a:pt x="17" y="81"/>
                    </a:lnTo>
                    <a:lnTo>
                      <a:pt x="33" y="70"/>
                    </a:lnTo>
                    <a:lnTo>
                      <a:pt x="56" y="54"/>
                    </a:lnTo>
                    <a:lnTo>
                      <a:pt x="79" y="40"/>
                    </a:lnTo>
                    <a:lnTo>
                      <a:pt x="103" y="25"/>
                    </a:lnTo>
                    <a:lnTo>
                      <a:pt x="126" y="14"/>
                    </a:lnTo>
                    <a:lnTo>
                      <a:pt x="146" y="5"/>
                    </a:lnTo>
                    <a:lnTo>
                      <a:pt x="164" y="0"/>
                    </a:lnTo>
                    <a:lnTo>
                      <a:pt x="178" y="0"/>
                    </a:lnTo>
                    <a:lnTo>
                      <a:pt x="187" y="5"/>
                    </a:lnTo>
                    <a:lnTo>
                      <a:pt x="194" y="14"/>
                    </a:lnTo>
                    <a:lnTo>
                      <a:pt x="187" y="28"/>
                    </a:lnTo>
                    <a:lnTo>
                      <a:pt x="178" y="46"/>
                    </a:lnTo>
                    <a:lnTo>
                      <a:pt x="167" y="67"/>
                    </a:lnTo>
                    <a:lnTo>
                      <a:pt x="149" y="84"/>
                    </a:lnTo>
                    <a:lnTo>
                      <a:pt x="132" y="108"/>
                    </a:lnTo>
                    <a:lnTo>
                      <a:pt x="108" y="125"/>
                    </a:lnTo>
                    <a:lnTo>
                      <a:pt x="84" y="146"/>
                    </a:lnTo>
                    <a:lnTo>
                      <a:pt x="62" y="162"/>
                    </a:lnTo>
                    <a:lnTo>
                      <a:pt x="35" y="178"/>
                    </a:lnTo>
                    <a:lnTo>
                      <a:pt x="21" y="183"/>
                    </a:lnTo>
                    <a:lnTo>
                      <a:pt x="9" y="183"/>
                    </a:lnTo>
                    <a:lnTo>
                      <a:pt x="3" y="181"/>
                    </a:lnTo>
                    <a:lnTo>
                      <a:pt x="0" y="171"/>
                    </a:lnTo>
                    <a:lnTo>
                      <a:pt x="0" y="160"/>
                    </a:lnTo>
                    <a:lnTo>
                      <a:pt x="3" y="148"/>
                    </a:lnTo>
                    <a:lnTo>
                      <a:pt x="3" y="136"/>
                    </a:lnTo>
                    <a:close/>
                  </a:path>
                </a:pathLst>
              </a:custGeom>
              <a:solidFill>
                <a:srgbClr val="38A65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" name="Freeform 35"/>
              <p:cNvSpPr>
                <a:spLocks/>
              </p:cNvSpPr>
              <p:nvPr/>
            </p:nvSpPr>
            <p:spPr bwMode="auto">
              <a:xfrm>
                <a:off x="4132" y="1741"/>
                <a:ext cx="52" cy="56"/>
              </a:xfrm>
              <a:custGeom>
                <a:avLst/>
                <a:gdLst>
                  <a:gd name="T0" fmla="*/ 9 w 157"/>
                  <a:gd name="T1" fmla="*/ 110 h 168"/>
                  <a:gd name="T2" fmla="*/ 6 w 157"/>
                  <a:gd name="T3" fmla="*/ 102 h 168"/>
                  <a:gd name="T4" fmla="*/ 3 w 157"/>
                  <a:gd name="T5" fmla="*/ 92 h 168"/>
                  <a:gd name="T6" fmla="*/ 0 w 157"/>
                  <a:gd name="T7" fmla="*/ 89 h 168"/>
                  <a:gd name="T8" fmla="*/ 0 w 157"/>
                  <a:gd name="T9" fmla="*/ 84 h 168"/>
                  <a:gd name="T10" fmla="*/ 0 w 157"/>
                  <a:gd name="T11" fmla="*/ 81 h 168"/>
                  <a:gd name="T12" fmla="*/ 6 w 157"/>
                  <a:gd name="T13" fmla="*/ 75 h 168"/>
                  <a:gd name="T14" fmla="*/ 17 w 157"/>
                  <a:gd name="T15" fmla="*/ 67 h 168"/>
                  <a:gd name="T16" fmla="*/ 38 w 157"/>
                  <a:gd name="T17" fmla="*/ 51 h 168"/>
                  <a:gd name="T18" fmla="*/ 58 w 157"/>
                  <a:gd name="T19" fmla="*/ 37 h 168"/>
                  <a:gd name="T20" fmla="*/ 79 w 157"/>
                  <a:gd name="T21" fmla="*/ 25 h 168"/>
                  <a:gd name="T22" fmla="*/ 102 w 157"/>
                  <a:gd name="T23" fmla="*/ 14 h 168"/>
                  <a:gd name="T24" fmla="*/ 119 w 157"/>
                  <a:gd name="T25" fmla="*/ 5 h 168"/>
                  <a:gd name="T26" fmla="*/ 137 w 157"/>
                  <a:gd name="T27" fmla="*/ 2 h 168"/>
                  <a:gd name="T28" fmla="*/ 149 w 157"/>
                  <a:gd name="T29" fmla="*/ 0 h 168"/>
                  <a:gd name="T30" fmla="*/ 154 w 157"/>
                  <a:gd name="T31" fmla="*/ 2 h 168"/>
                  <a:gd name="T32" fmla="*/ 157 w 157"/>
                  <a:gd name="T33" fmla="*/ 11 h 168"/>
                  <a:gd name="T34" fmla="*/ 154 w 157"/>
                  <a:gd name="T35" fmla="*/ 25 h 168"/>
                  <a:gd name="T36" fmla="*/ 146 w 157"/>
                  <a:gd name="T37" fmla="*/ 43 h 168"/>
                  <a:gd name="T38" fmla="*/ 135 w 157"/>
                  <a:gd name="T39" fmla="*/ 64 h 168"/>
                  <a:gd name="T40" fmla="*/ 119 w 157"/>
                  <a:gd name="T41" fmla="*/ 81 h 168"/>
                  <a:gd name="T42" fmla="*/ 102 w 157"/>
                  <a:gd name="T43" fmla="*/ 102 h 168"/>
                  <a:gd name="T44" fmla="*/ 81 w 157"/>
                  <a:gd name="T45" fmla="*/ 122 h 168"/>
                  <a:gd name="T46" fmla="*/ 58 w 157"/>
                  <a:gd name="T47" fmla="*/ 140 h 168"/>
                  <a:gd name="T48" fmla="*/ 38 w 157"/>
                  <a:gd name="T49" fmla="*/ 154 h 168"/>
                  <a:gd name="T50" fmla="*/ 17 w 157"/>
                  <a:gd name="T51" fmla="*/ 165 h 168"/>
                  <a:gd name="T52" fmla="*/ 6 w 157"/>
                  <a:gd name="T53" fmla="*/ 168 h 168"/>
                  <a:gd name="T54" fmla="*/ 0 w 157"/>
                  <a:gd name="T55" fmla="*/ 168 h 168"/>
                  <a:gd name="T56" fmla="*/ 0 w 157"/>
                  <a:gd name="T57" fmla="*/ 159 h 168"/>
                  <a:gd name="T58" fmla="*/ 0 w 157"/>
                  <a:gd name="T59" fmla="*/ 151 h 168"/>
                  <a:gd name="T60" fmla="*/ 3 w 157"/>
                  <a:gd name="T61" fmla="*/ 137 h 168"/>
                  <a:gd name="T62" fmla="*/ 6 w 157"/>
                  <a:gd name="T63" fmla="*/ 122 h 168"/>
                  <a:gd name="T64" fmla="*/ 9 w 157"/>
                  <a:gd name="T65" fmla="*/ 110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57" h="168">
                    <a:moveTo>
                      <a:pt x="9" y="110"/>
                    </a:moveTo>
                    <a:lnTo>
                      <a:pt x="6" y="102"/>
                    </a:lnTo>
                    <a:lnTo>
                      <a:pt x="3" y="92"/>
                    </a:lnTo>
                    <a:lnTo>
                      <a:pt x="0" y="89"/>
                    </a:lnTo>
                    <a:lnTo>
                      <a:pt x="0" y="84"/>
                    </a:lnTo>
                    <a:lnTo>
                      <a:pt x="0" y="81"/>
                    </a:lnTo>
                    <a:lnTo>
                      <a:pt x="6" y="75"/>
                    </a:lnTo>
                    <a:lnTo>
                      <a:pt x="17" y="67"/>
                    </a:lnTo>
                    <a:lnTo>
                      <a:pt x="38" y="51"/>
                    </a:lnTo>
                    <a:lnTo>
                      <a:pt x="58" y="37"/>
                    </a:lnTo>
                    <a:lnTo>
                      <a:pt x="79" y="25"/>
                    </a:lnTo>
                    <a:lnTo>
                      <a:pt x="102" y="14"/>
                    </a:lnTo>
                    <a:lnTo>
                      <a:pt x="119" y="5"/>
                    </a:lnTo>
                    <a:lnTo>
                      <a:pt x="137" y="2"/>
                    </a:lnTo>
                    <a:lnTo>
                      <a:pt x="149" y="0"/>
                    </a:lnTo>
                    <a:lnTo>
                      <a:pt x="154" y="2"/>
                    </a:lnTo>
                    <a:lnTo>
                      <a:pt x="157" y="11"/>
                    </a:lnTo>
                    <a:lnTo>
                      <a:pt x="154" y="25"/>
                    </a:lnTo>
                    <a:lnTo>
                      <a:pt x="146" y="43"/>
                    </a:lnTo>
                    <a:lnTo>
                      <a:pt x="135" y="64"/>
                    </a:lnTo>
                    <a:lnTo>
                      <a:pt x="119" y="81"/>
                    </a:lnTo>
                    <a:lnTo>
                      <a:pt x="102" y="102"/>
                    </a:lnTo>
                    <a:lnTo>
                      <a:pt x="81" y="122"/>
                    </a:lnTo>
                    <a:lnTo>
                      <a:pt x="58" y="140"/>
                    </a:lnTo>
                    <a:lnTo>
                      <a:pt x="38" y="154"/>
                    </a:lnTo>
                    <a:lnTo>
                      <a:pt x="17" y="165"/>
                    </a:lnTo>
                    <a:lnTo>
                      <a:pt x="6" y="168"/>
                    </a:lnTo>
                    <a:lnTo>
                      <a:pt x="0" y="168"/>
                    </a:lnTo>
                    <a:lnTo>
                      <a:pt x="0" y="159"/>
                    </a:lnTo>
                    <a:lnTo>
                      <a:pt x="0" y="151"/>
                    </a:lnTo>
                    <a:lnTo>
                      <a:pt x="3" y="137"/>
                    </a:lnTo>
                    <a:lnTo>
                      <a:pt x="6" y="122"/>
                    </a:lnTo>
                    <a:lnTo>
                      <a:pt x="9" y="110"/>
                    </a:lnTo>
                    <a:close/>
                  </a:path>
                </a:pathLst>
              </a:custGeom>
              <a:solidFill>
                <a:srgbClr val="6BC4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" name="Freeform 36"/>
              <p:cNvSpPr>
                <a:spLocks/>
              </p:cNvSpPr>
              <p:nvPr/>
            </p:nvSpPr>
            <p:spPr bwMode="auto">
              <a:xfrm>
                <a:off x="4136" y="1742"/>
                <a:ext cx="44" cy="50"/>
              </a:xfrm>
              <a:custGeom>
                <a:avLst/>
                <a:gdLst>
                  <a:gd name="T0" fmla="*/ 24 w 132"/>
                  <a:gd name="T1" fmla="*/ 87 h 149"/>
                  <a:gd name="T2" fmla="*/ 21 w 132"/>
                  <a:gd name="T3" fmla="*/ 79 h 149"/>
                  <a:gd name="T4" fmla="*/ 14 w 132"/>
                  <a:gd name="T5" fmla="*/ 73 h 149"/>
                  <a:gd name="T6" fmla="*/ 9 w 132"/>
                  <a:gd name="T7" fmla="*/ 73 h 149"/>
                  <a:gd name="T8" fmla="*/ 3 w 132"/>
                  <a:gd name="T9" fmla="*/ 70 h 149"/>
                  <a:gd name="T10" fmla="*/ 0 w 132"/>
                  <a:gd name="T11" fmla="*/ 68 h 149"/>
                  <a:gd name="T12" fmla="*/ 0 w 132"/>
                  <a:gd name="T13" fmla="*/ 65 h 149"/>
                  <a:gd name="T14" fmla="*/ 6 w 132"/>
                  <a:gd name="T15" fmla="*/ 59 h 149"/>
                  <a:gd name="T16" fmla="*/ 24 w 132"/>
                  <a:gd name="T17" fmla="*/ 46 h 149"/>
                  <a:gd name="T18" fmla="*/ 41 w 132"/>
                  <a:gd name="T19" fmla="*/ 35 h 149"/>
                  <a:gd name="T20" fmla="*/ 62 w 132"/>
                  <a:gd name="T21" fmla="*/ 24 h 149"/>
                  <a:gd name="T22" fmla="*/ 81 w 132"/>
                  <a:gd name="T23" fmla="*/ 14 h 149"/>
                  <a:gd name="T24" fmla="*/ 100 w 132"/>
                  <a:gd name="T25" fmla="*/ 6 h 149"/>
                  <a:gd name="T26" fmla="*/ 111 w 132"/>
                  <a:gd name="T27" fmla="*/ 3 h 149"/>
                  <a:gd name="T28" fmla="*/ 123 w 132"/>
                  <a:gd name="T29" fmla="*/ 0 h 149"/>
                  <a:gd name="T30" fmla="*/ 129 w 132"/>
                  <a:gd name="T31" fmla="*/ 3 h 149"/>
                  <a:gd name="T32" fmla="*/ 132 w 132"/>
                  <a:gd name="T33" fmla="*/ 11 h 149"/>
                  <a:gd name="T34" fmla="*/ 129 w 132"/>
                  <a:gd name="T35" fmla="*/ 27 h 149"/>
                  <a:gd name="T36" fmla="*/ 123 w 132"/>
                  <a:gd name="T37" fmla="*/ 41 h 149"/>
                  <a:gd name="T38" fmla="*/ 111 w 132"/>
                  <a:gd name="T39" fmla="*/ 55 h 149"/>
                  <a:gd name="T40" fmla="*/ 100 w 132"/>
                  <a:gd name="T41" fmla="*/ 73 h 149"/>
                  <a:gd name="T42" fmla="*/ 81 w 132"/>
                  <a:gd name="T43" fmla="*/ 93 h 149"/>
                  <a:gd name="T44" fmla="*/ 65 w 132"/>
                  <a:gd name="T45" fmla="*/ 108 h 149"/>
                  <a:gd name="T46" fmla="*/ 46 w 132"/>
                  <a:gd name="T47" fmla="*/ 125 h 149"/>
                  <a:gd name="T48" fmla="*/ 30 w 132"/>
                  <a:gd name="T49" fmla="*/ 140 h 149"/>
                  <a:gd name="T50" fmla="*/ 11 w 132"/>
                  <a:gd name="T51" fmla="*/ 149 h 149"/>
                  <a:gd name="T52" fmla="*/ 3 w 132"/>
                  <a:gd name="T53" fmla="*/ 149 h 149"/>
                  <a:gd name="T54" fmla="*/ 0 w 132"/>
                  <a:gd name="T55" fmla="*/ 146 h 149"/>
                  <a:gd name="T56" fmla="*/ 3 w 132"/>
                  <a:gd name="T57" fmla="*/ 138 h 149"/>
                  <a:gd name="T58" fmla="*/ 6 w 132"/>
                  <a:gd name="T59" fmla="*/ 125 h 149"/>
                  <a:gd name="T60" fmla="*/ 11 w 132"/>
                  <a:gd name="T61" fmla="*/ 111 h 149"/>
                  <a:gd name="T62" fmla="*/ 18 w 132"/>
                  <a:gd name="T63" fmla="*/ 100 h 149"/>
                  <a:gd name="T64" fmla="*/ 24 w 132"/>
                  <a:gd name="T65" fmla="*/ 87 h 1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2" h="149">
                    <a:moveTo>
                      <a:pt x="24" y="87"/>
                    </a:moveTo>
                    <a:lnTo>
                      <a:pt x="21" y="79"/>
                    </a:lnTo>
                    <a:lnTo>
                      <a:pt x="14" y="73"/>
                    </a:lnTo>
                    <a:lnTo>
                      <a:pt x="9" y="73"/>
                    </a:lnTo>
                    <a:lnTo>
                      <a:pt x="3" y="70"/>
                    </a:lnTo>
                    <a:lnTo>
                      <a:pt x="0" y="68"/>
                    </a:lnTo>
                    <a:lnTo>
                      <a:pt x="0" y="65"/>
                    </a:lnTo>
                    <a:lnTo>
                      <a:pt x="6" y="59"/>
                    </a:lnTo>
                    <a:lnTo>
                      <a:pt x="24" y="46"/>
                    </a:lnTo>
                    <a:lnTo>
                      <a:pt x="41" y="35"/>
                    </a:lnTo>
                    <a:lnTo>
                      <a:pt x="62" y="24"/>
                    </a:lnTo>
                    <a:lnTo>
                      <a:pt x="81" y="14"/>
                    </a:lnTo>
                    <a:lnTo>
                      <a:pt x="100" y="6"/>
                    </a:lnTo>
                    <a:lnTo>
                      <a:pt x="111" y="3"/>
                    </a:lnTo>
                    <a:lnTo>
                      <a:pt x="123" y="0"/>
                    </a:lnTo>
                    <a:lnTo>
                      <a:pt x="129" y="3"/>
                    </a:lnTo>
                    <a:lnTo>
                      <a:pt x="132" y="11"/>
                    </a:lnTo>
                    <a:lnTo>
                      <a:pt x="129" y="27"/>
                    </a:lnTo>
                    <a:lnTo>
                      <a:pt x="123" y="41"/>
                    </a:lnTo>
                    <a:lnTo>
                      <a:pt x="111" y="55"/>
                    </a:lnTo>
                    <a:lnTo>
                      <a:pt x="100" y="73"/>
                    </a:lnTo>
                    <a:lnTo>
                      <a:pt x="81" y="93"/>
                    </a:lnTo>
                    <a:lnTo>
                      <a:pt x="65" y="108"/>
                    </a:lnTo>
                    <a:lnTo>
                      <a:pt x="46" y="125"/>
                    </a:lnTo>
                    <a:lnTo>
                      <a:pt x="30" y="140"/>
                    </a:lnTo>
                    <a:lnTo>
                      <a:pt x="11" y="149"/>
                    </a:lnTo>
                    <a:lnTo>
                      <a:pt x="3" y="149"/>
                    </a:lnTo>
                    <a:lnTo>
                      <a:pt x="0" y="146"/>
                    </a:lnTo>
                    <a:lnTo>
                      <a:pt x="3" y="138"/>
                    </a:lnTo>
                    <a:lnTo>
                      <a:pt x="6" y="125"/>
                    </a:lnTo>
                    <a:lnTo>
                      <a:pt x="11" y="111"/>
                    </a:lnTo>
                    <a:lnTo>
                      <a:pt x="18" y="100"/>
                    </a:lnTo>
                    <a:lnTo>
                      <a:pt x="24" y="87"/>
                    </a:lnTo>
                    <a:close/>
                  </a:path>
                </a:pathLst>
              </a:custGeom>
              <a:solidFill>
                <a:srgbClr val="9BE0A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" name="Freeform 37"/>
              <p:cNvSpPr>
                <a:spLocks/>
              </p:cNvSpPr>
              <p:nvPr/>
            </p:nvSpPr>
            <p:spPr bwMode="auto">
              <a:xfrm>
                <a:off x="4141" y="1743"/>
                <a:ext cx="37" cy="46"/>
              </a:xfrm>
              <a:custGeom>
                <a:avLst/>
                <a:gdLst>
                  <a:gd name="T0" fmla="*/ 32 w 112"/>
                  <a:gd name="T1" fmla="*/ 62 h 137"/>
                  <a:gd name="T2" fmla="*/ 30 w 112"/>
                  <a:gd name="T3" fmla="*/ 56 h 137"/>
                  <a:gd name="T4" fmla="*/ 24 w 112"/>
                  <a:gd name="T5" fmla="*/ 52 h 137"/>
                  <a:gd name="T6" fmla="*/ 18 w 112"/>
                  <a:gd name="T7" fmla="*/ 52 h 137"/>
                  <a:gd name="T8" fmla="*/ 10 w 112"/>
                  <a:gd name="T9" fmla="*/ 56 h 137"/>
                  <a:gd name="T10" fmla="*/ 4 w 112"/>
                  <a:gd name="T11" fmla="*/ 56 h 137"/>
                  <a:gd name="T12" fmla="*/ 0 w 112"/>
                  <a:gd name="T13" fmla="*/ 56 h 137"/>
                  <a:gd name="T14" fmla="*/ 4 w 112"/>
                  <a:gd name="T15" fmla="*/ 52 h 137"/>
                  <a:gd name="T16" fmla="*/ 16 w 112"/>
                  <a:gd name="T17" fmla="*/ 43 h 137"/>
                  <a:gd name="T18" fmla="*/ 30 w 112"/>
                  <a:gd name="T19" fmla="*/ 32 h 137"/>
                  <a:gd name="T20" fmla="*/ 45 w 112"/>
                  <a:gd name="T21" fmla="*/ 21 h 137"/>
                  <a:gd name="T22" fmla="*/ 62 w 112"/>
                  <a:gd name="T23" fmla="*/ 11 h 137"/>
                  <a:gd name="T24" fmla="*/ 77 w 112"/>
                  <a:gd name="T25" fmla="*/ 6 h 137"/>
                  <a:gd name="T26" fmla="*/ 91 w 112"/>
                  <a:gd name="T27" fmla="*/ 3 h 137"/>
                  <a:gd name="T28" fmla="*/ 100 w 112"/>
                  <a:gd name="T29" fmla="*/ 0 h 137"/>
                  <a:gd name="T30" fmla="*/ 109 w 112"/>
                  <a:gd name="T31" fmla="*/ 3 h 137"/>
                  <a:gd name="T32" fmla="*/ 112 w 112"/>
                  <a:gd name="T33" fmla="*/ 8 h 137"/>
                  <a:gd name="T34" fmla="*/ 107 w 112"/>
                  <a:gd name="T35" fmla="*/ 24 h 137"/>
                  <a:gd name="T36" fmla="*/ 100 w 112"/>
                  <a:gd name="T37" fmla="*/ 35 h 137"/>
                  <a:gd name="T38" fmla="*/ 91 w 112"/>
                  <a:gd name="T39" fmla="*/ 52 h 137"/>
                  <a:gd name="T40" fmla="*/ 80 w 112"/>
                  <a:gd name="T41" fmla="*/ 70 h 137"/>
                  <a:gd name="T42" fmla="*/ 65 w 112"/>
                  <a:gd name="T43" fmla="*/ 87 h 137"/>
                  <a:gd name="T44" fmla="*/ 51 w 112"/>
                  <a:gd name="T45" fmla="*/ 102 h 137"/>
                  <a:gd name="T46" fmla="*/ 35 w 112"/>
                  <a:gd name="T47" fmla="*/ 119 h 137"/>
                  <a:gd name="T48" fmla="*/ 21 w 112"/>
                  <a:gd name="T49" fmla="*/ 132 h 137"/>
                  <a:gd name="T50" fmla="*/ 7 w 112"/>
                  <a:gd name="T51" fmla="*/ 137 h 137"/>
                  <a:gd name="T52" fmla="*/ 0 w 112"/>
                  <a:gd name="T53" fmla="*/ 135 h 137"/>
                  <a:gd name="T54" fmla="*/ 4 w 112"/>
                  <a:gd name="T55" fmla="*/ 129 h 137"/>
                  <a:gd name="T56" fmla="*/ 10 w 112"/>
                  <a:gd name="T57" fmla="*/ 114 h 137"/>
                  <a:gd name="T58" fmla="*/ 16 w 112"/>
                  <a:gd name="T59" fmla="*/ 102 h 137"/>
                  <a:gd name="T60" fmla="*/ 24 w 112"/>
                  <a:gd name="T61" fmla="*/ 84 h 137"/>
                  <a:gd name="T62" fmla="*/ 30 w 112"/>
                  <a:gd name="T63" fmla="*/ 73 h 137"/>
                  <a:gd name="T64" fmla="*/ 32 w 112"/>
                  <a:gd name="T65" fmla="*/ 62 h 1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12" h="137">
                    <a:moveTo>
                      <a:pt x="32" y="62"/>
                    </a:moveTo>
                    <a:lnTo>
                      <a:pt x="30" y="56"/>
                    </a:lnTo>
                    <a:lnTo>
                      <a:pt x="24" y="52"/>
                    </a:lnTo>
                    <a:lnTo>
                      <a:pt x="18" y="52"/>
                    </a:lnTo>
                    <a:lnTo>
                      <a:pt x="10" y="56"/>
                    </a:lnTo>
                    <a:lnTo>
                      <a:pt x="4" y="56"/>
                    </a:lnTo>
                    <a:lnTo>
                      <a:pt x="0" y="56"/>
                    </a:lnTo>
                    <a:lnTo>
                      <a:pt x="4" y="52"/>
                    </a:lnTo>
                    <a:lnTo>
                      <a:pt x="16" y="43"/>
                    </a:lnTo>
                    <a:lnTo>
                      <a:pt x="30" y="32"/>
                    </a:lnTo>
                    <a:lnTo>
                      <a:pt x="45" y="21"/>
                    </a:lnTo>
                    <a:lnTo>
                      <a:pt x="62" y="11"/>
                    </a:lnTo>
                    <a:lnTo>
                      <a:pt x="77" y="6"/>
                    </a:lnTo>
                    <a:lnTo>
                      <a:pt x="91" y="3"/>
                    </a:lnTo>
                    <a:lnTo>
                      <a:pt x="100" y="0"/>
                    </a:lnTo>
                    <a:lnTo>
                      <a:pt x="109" y="3"/>
                    </a:lnTo>
                    <a:lnTo>
                      <a:pt x="112" y="8"/>
                    </a:lnTo>
                    <a:lnTo>
                      <a:pt x="107" y="24"/>
                    </a:lnTo>
                    <a:lnTo>
                      <a:pt x="100" y="35"/>
                    </a:lnTo>
                    <a:lnTo>
                      <a:pt x="91" y="52"/>
                    </a:lnTo>
                    <a:lnTo>
                      <a:pt x="80" y="70"/>
                    </a:lnTo>
                    <a:lnTo>
                      <a:pt x="65" y="87"/>
                    </a:lnTo>
                    <a:lnTo>
                      <a:pt x="51" y="102"/>
                    </a:lnTo>
                    <a:lnTo>
                      <a:pt x="35" y="119"/>
                    </a:lnTo>
                    <a:lnTo>
                      <a:pt x="21" y="132"/>
                    </a:lnTo>
                    <a:lnTo>
                      <a:pt x="7" y="137"/>
                    </a:lnTo>
                    <a:lnTo>
                      <a:pt x="0" y="135"/>
                    </a:lnTo>
                    <a:lnTo>
                      <a:pt x="4" y="129"/>
                    </a:lnTo>
                    <a:lnTo>
                      <a:pt x="10" y="114"/>
                    </a:lnTo>
                    <a:lnTo>
                      <a:pt x="16" y="102"/>
                    </a:lnTo>
                    <a:lnTo>
                      <a:pt x="24" y="84"/>
                    </a:lnTo>
                    <a:lnTo>
                      <a:pt x="30" y="73"/>
                    </a:lnTo>
                    <a:lnTo>
                      <a:pt x="32" y="62"/>
                    </a:lnTo>
                    <a:close/>
                  </a:path>
                </a:pathLst>
              </a:custGeom>
              <a:solidFill>
                <a:srgbClr val="CFFFC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" name="Freeform 38"/>
              <p:cNvSpPr>
                <a:spLocks/>
              </p:cNvSpPr>
              <p:nvPr/>
            </p:nvSpPr>
            <p:spPr bwMode="auto">
              <a:xfrm>
                <a:off x="4107" y="1767"/>
                <a:ext cx="29" cy="26"/>
              </a:xfrm>
              <a:custGeom>
                <a:avLst/>
                <a:gdLst>
                  <a:gd name="T0" fmla="*/ 47 w 88"/>
                  <a:gd name="T1" fmla="*/ 32 h 79"/>
                  <a:gd name="T2" fmla="*/ 53 w 88"/>
                  <a:gd name="T3" fmla="*/ 27 h 79"/>
                  <a:gd name="T4" fmla="*/ 61 w 88"/>
                  <a:gd name="T5" fmla="*/ 17 h 79"/>
                  <a:gd name="T6" fmla="*/ 67 w 88"/>
                  <a:gd name="T7" fmla="*/ 11 h 79"/>
                  <a:gd name="T8" fmla="*/ 77 w 88"/>
                  <a:gd name="T9" fmla="*/ 6 h 79"/>
                  <a:gd name="T10" fmla="*/ 83 w 88"/>
                  <a:gd name="T11" fmla="*/ 3 h 79"/>
                  <a:gd name="T12" fmla="*/ 88 w 88"/>
                  <a:gd name="T13" fmla="*/ 0 h 79"/>
                  <a:gd name="T14" fmla="*/ 85 w 88"/>
                  <a:gd name="T15" fmla="*/ 0 h 79"/>
                  <a:gd name="T16" fmla="*/ 83 w 88"/>
                  <a:gd name="T17" fmla="*/ 3 h 79"/>
                  <a:gd name="T18" fmla="*/ 74 w 88"/>
                  <a:gd name="T19" fmla="*/ 6 h 79"/>
                  <a:gd name="T20" fmla="*/ 61 w 88"/>
                  <a:gd name="T21" fmla="*/ 11 h 79"/>
                  <a:gd name="T22" fmla="*/ 50 w 88"/>
                  <a:gd name="T23" fmla="*/ 14 h 79"/>
                  <a:gd name="T24" fmla="*/ 39 w 88"/>
                  <a:gd name="T25" fmla="*/ 20 h 79"/>
                  <a:gd name="T26" fmla="*/ 29 w 88"/>
                  <a:gd name="T27" fmla="*/ 30 h 79"/>
                  <a:gd name="T28" fmla="*/ 21 w 88"/>
                  <a:gd name="T29" fmla="*/ 35 h 79"/>
                  <a:gd name="T30" fmla="*/ 12 w 88"/>
                  <a:gd name="T31" fmla="*/ 41 h 79"/>
                  <a:gd name="T32" fmla="*/ 7 w 88"/>
                  <a:gd name="T33" fmla="*/ 49 h 79"/>
                  <a:gd name="T34" fmla="*/ 4 w 88"/>
                  <a:gd name="T35" fmla="*/ 55 h 79"/>
                  <a:gd name="T36" fmla="*/ 0 w 88"/>
                  <a:gd name="T37" fmla="*/ 62 h 79"/>
                  <a:gd name="T38" fmla="*/ 0 w 88"/>
                  <a:gd name="T39" fmla="*/ 67 h 79"/>
                  <a:gd name="T40" fmla="*/ 4 w 88"/>
                  <a:gd name="T41" fmla="*/ 73 h 79"/>
                  <a:gd name="T42" fmla="*/ 7 w 88"/>
                  <a:gd name="T43" fmla="*/ 76 h 79"/>
                  <a:gd name="T44" fmla="*/ 10 w 88"/>
                  <a:gd name="T45" fmla="*/ 79 h 79"/>
                  <a:gd name="T46" fmla="*/ 15 w 88"/>
                  <a:gd name="T47" fmla="*/ 79 h 79"/>
                  <a:gd name="T48" fmla="*/ 24 w 88"/>
                  <a:gd name="T49" fmla="*/ 76 h 79"/>
                  <a:gd name="T50" fmla="*/ 29 w 88"/>
                  <a:gd name="T51" fmla="*/ 73 h 79"/>
                  <a:gd name="T52" fmla="*/ 35 w 88"/>
                  <a:gd name="T53" fmla="*/ 67 h 79"/>
                  <a:gd name="T54" fmla="*/ 39 w 88"/>
                  <a:gd name="T55" fmla="*/ 62 h 79"/>
                  <a:gd name="T56" fmla="*/ 39 w 88"/>
                  <a:gd name="T57" fmla="*/ 55 h 79"/>
                  <a:gd name="T58" fmla="*/ 42 w 88"/>
                  <a:gd name="T59" fmla="*/ 49 h 79"/>
                  <a:gd name="T60" fmla="*/ 42 w 88"/>
                  <a:gd name="T61" fmla="*/ 44 h 79"/>
                  <a:gd name="T62" fmla="*/ 45 w 88"/>
                  <a:gd name="T63" fmla="*/ 38 h 79"/>
                  <a:gd name="T64" fmla="*/ 47 w 88"/>
                  <a:gd name="T65" fmla="*/ 32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88" h="79">
                    <a:moveTo>
                      <a:pt x="47" y="32"/>
                    </a:moveTo>
                    <a:lnTo>
                      <a:pt x="53" y="27"/>
                    </a:lnTo>
                    <a:lnTo>
                      <a:pt x="61" y="17"/>
                    </a:lnTo>
                    <a:lnTo>
                      <a:pt x="67" y="11"/>
                    </a:lnTo>
                    <a:lnTo>
                      <a:pt x="77" y="6"/>
                    </a:lnTo>
                    <a:lnTo>
                      <a:pt x="83" y="3"/>
                    </a:lnTo>
                    <a:lnTo>
                      <a:pt x="88" y="0"/>
                    </a:lnTo>
                    <a:lnTo>
                      <a:pt x="85" y="0"/>
                    </a:lnTo>
                    <a:lnTo>
                      <a:pt x="83" y="3"/>
                    </a:lnTo>
                    <a:lnTo>
                      <a:pt x="74" y="6"/>
                    </a:lnTo>
                    <a:lnTo>
                      <a:pt x="61" y="11"/>
                    </a:lnTo>
                    <a:lnTo>
                      <a:pt x="50" y="14"/>
                    </a:lnTo>
                    <a:lnTo>
                      <a:pt x="39" y="20"/>
                    </a:lnTo>
                    <a:lnTo>
                      <a:pt x="29" y="30"/>
                    </a:lnTo>
                    <a:lnTo>
                      <a:pt x="21" y="35"/>
                    </a:lnTo>
                    <a:lnTo>
                      <a:pt x="12" y="41"/>
                    </a:lnTo>
                    <a:lnTo>
                      <a:pt x="7" y="49"/>
                    </a:lnTo>
                    <a:lnTo>
                      <a:pt x="4" y="55"/>
                    </a:lnTo>
                    <a:lnTo>
                      <a:pt x="0" y="62"/>
                    </a:lnTo>
                    <a:lnTo>
                      <a:pt x="0" y="67"/>
                    </a:lnTo>
                    <a:lnTo>
                      <a:pt x="4" y="73"/>
                    </a:lnTo>
                    <a:lnTo>
                      <a:pt x="7" y="76"/>
                    </a:lnTo>
                    <a:lnTo>
                      <a:pt x="10" y="79"/>
                    </a:lnTo>
                    <a:lnTo>
                      <a:pt x="15" y="79"/>
                    </a:lnTo>
                    <a:lnTo>
                      <a:pt x="24" y="76"/>
                    </a:lnTo>
                    <a:lnTo>
                      <a:pt x="29" y="73"/>
                    </a:lnTo>
                    <a:lnTo>
                      <a:pt x="35" y="67"/>
                    </a:lnTo>
                    <a:lnTo>
                      <a:pt x="39" y="62"/>
                    </a:lnTo>
                    <a:lnTo>
                      <a:pt x="39" y="55"/>
                    </a:lnTo>
                    <a:lnTo>
                      <a:pt x="42" y="49"/>
                    </a:lnTo>
                    <a:lnTo>
                      <a:pt x="42" y="44"/>
                    </a:lnTo>
                    <a:lnTo>
                      <a:pt x="45" y="38"/>
                    </a:lnTo>
                    <a:lnTo>
                      <a:pt x="47" y="32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" name="Freeform 39"/>
              <p:cNvSpPr>
                <a:spLocks/>
              </p:cNvSpPr>
              <p:nvPr/>
            </p:nvSpPr>
            <p:spPr bwMode="auto">
              <a:xfrm>
                <a:off x="4124" y="1776"/>
                <a:ext cx="11" cy="15"/>
              </a:xfrm>
              <a:custGeom>
                <a:avLst/>
                <a:gdLst>
                  <a:gd name="T0" fmla="*/ 21 w 35"/>
                  <a:gd name="T1" fmla="*/ 17 h 46"/>
                  <a:gd name="T2" fmla="*/ 24 w 35"/>
                  <a:gd name="T3" fmla="*/ 14 h 46"/>
                  <a:gd name="T4" fmla="*/ 27 w 35"/>
                  <a:gd name="T5" fmla="*/ 11 h 46"/>
                  <a:gd name="T6" fmla="*/ 30 w 35"/>
                  <a:gd name="T7" fmla="*/ 5 h 46"/>
                  <a:gd name="T8" fmla="*/ 33 w 35"/>
                  <a:gd name="T9" fmla="*/ 3 h 46"/>
                  <a:gd name="T10" fmla="*/ 35 w 35"/>
                  <a:gd name="T11" fmla="*/ 0 h 46"/>
                  <a:gd name="T12" fmla="*/ 33 w 35"/>
                  <a:gd name="T13" fmla="*/ 0 h 46"/>
                  <a:gd name="T14" fmla="*/ 30 w 35"/>
                  <a:gd name="T15" fmla="*/ 3 h 46"/>
                  <a:gd name="T16" fmla="*/ 27 w 35"/>
                  <a:gd name="T17" fmla="*/ 5 h 46"/>
                  <a:gd name="T18" fmla="*/ 21 w 35"/>
                  <a:gd name="T19" fmla="*/ 8 h 46"/>
                  <a:gd name="T20" fmla="*/ 17 w 35"/>
                  <a:gd name="T21" fmla="*/ 11 h 46"/>
                  <a:gd name="T22" fmla="*/ 11 w 35"/>
                  <a:gd name="T23" fmla="*/ 14 h 46"/>
                  <a:gd name="T24" fmla="*/ 9 w 35"/>
                  <a:gd name="T25" fmla="*/ 19 h 46"/>
                  <a:gd name="T26" fmla="*/ 6 w 35"/>
                  <a:gd name="T27" fmla="*/ 22 h 46"/>
                  <a:gd name="T28" fmla="*/ 3 w 35"/>
                  <a:gd name="T29" fmla="*/ 28 h 46"/>
                  <a:gd name="T30" fmla="*/ 0 w 35"/>
                  <a:gd name="T31" fmla="*/ 32 h 46"/>
                  <a:gd name="T32" fmla="*/ 0 w 35"/>
                  <a:gd name="T33" fmla="*/ 35 h 46"/>
                  <a:gd name="T34" fmla="*/ 0 w 35"/>
                  <a:gd name="T35" fmla="*/ 38 h 46"/>
                  <a:gd name="T36" fmla="*/ 0 w 35"/>
                  <a:gd name="T37" fmla="*/ 40 h 46"/>
                  <a:gd name="T38" fmla="*/ 3 w 35"/>
                  <a:gd name="T39" fmla="*/ 43 h 46"/>
                  <a:gd name="T40" fmla="*/ 9 w 35"/>
                  <a:gd name="T41" fmla="*/ 46 h 46"/>
                  <a:gd name="T42" fmla="*/ 11 w 35"/>
                  <a:gd name="T43" fmla="*/ 43 h 46"/>
                  <a:gd name="T44" fmla="*/ 14 w 35"/>
                  <a:gd name="T45" fmla="*/ 40 h 46"/>
                  <a:gd name="T46" fmla="*/ 14 w 35"/>
                  <a:gd name="T47" fmla="*/ 38 h 46"/>
                  <a:gd name="T48" fmla="*/ 17 w 35"/>
                  <a:gd name="T49" fmla="*/ 32 h 46"/>
                  <a:gd name="T50" fmla="*/ 17 w 35"/>
                  <a:gd name="T51" fmla="*/ 28 h 46"/>
                  <a:gd name="T52" fmla="*/ 17 w 35"/>
                  <a:gd name="T53" fmla="*/ 25 h 46"/>
                  <a:gd name="T54" fmla="*/ 17 w 35"/>
                  <a:gd name="T55" fmla="*/ 19 h 46"/>
                  <a:gd name="T56" fmla="*/ 21 w 35"/>
                  <a:gd name="T57" fmla="*/ 17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35" h="46">
                    <a:moveTo>
                      <a:pt x="21" y="17"/>
                    </a:moveTo>
                    <a:lnTo>
                      <a:pt x="24" y="14"/>
                    </a:lnTo>
                    <a:lnTo>
                      <a:pt x="27" y="11"/>
                    </a:lnTo>
                    <a:lnTo>
                      <a:pt x="30" y="5"/>
                    </a:lnTo>
                    <a:lnTo>
                      <a:pt x="33" y="3"/>
                    </a:lnTo>
                    <a:lnTo>
                      <a:pt x="35" y="0"/>
                    </a:lnTo>
                    <a:lnTo>
                      <a:pt x="33" y="0"/>
                    </a:lnTo>
                    <a:lnTo>
                      <a:pt x="30" y="3"/>
                    </a:lnTo>
                    <a:lnTo>
                      <a:pt x="27" y="5"/>
                    </a:lnTo>
                    <a:lnTo>
                      <a:pt x="21" y="8"/>
                    </a:lnTo>
                    <a:lnTo>
                      <a:pt x="17" y="11"/>
                    </a:lnTo>
                    <a:lnTo>
                      <a:pt x="11" y="14"/>
                    </a:lnTo>
                    <a:lnTo>
                      <a:pt x="9" y="19"/>
                    </a:lnTo>
                    <a:lnTo>
                      <a:pt x="6" y="22"/>
                    </a:lnTo>
                    <a:lnTo>
                      <a:pt x="3" y="28"/>
                    </a:lnTo>
                    <a:lnTo>
                      <a:pt x="0" y="32"/>
                    </a:lnTo>
                    <a:lnTo>
                      <a:pt x="0" y="35"/>
                    </a:lnTo>
                    <a:lnTo>
                      <a:pt x="0" y="38"/>
                    </a:lnTo>
                    <a:lnTo>
                      <a:pt x="0" y="40"/>
                    </a:lnTo>
                    <a:lnTo>
                      <a:pt x="3" y="43"/>
                    </a:lnTo>
                    <a:lnTo>
                      <a:pt x="9" y="46"/>
                    </a:lnTo>
                    <a:lnTo>
                      <a:pt x="11" y="43"/>
                    </a:lnTo>
                    <a:lnTo>
                      <a:pt x="14" y="40"/>
                    </a:lnTo>
                    <a:lnTo>
                      <a:pt x="14" y="38"/>
                    </a:lnTo>
                    <a:lnTo>
                      <a:pt x="17" y="32"/>
                    </a:lnTo>
                    <a:lnTo>
                      <a:pt x="17" y="28"/>
                    </a:lnTo>
                    <a:lnTo>
                      <a:pt x="17" y="25"/>
                    </a:lnTo>
                    <a:lnTo>
                      <a:pt x="17" y="19"/>
                    </a:lnTo>
                    <a:lnTo>
                      <a:pt x="21" y="17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" name="Freeform 40"/>
              <p:cNvSpPr>
                <a:spLocks/>
              </p:cNvSpPr>
              <p:nvPr/>
            </p:nvSpPr>
            <p:spPr bwMode="auto">
              <a:xfrm>
                <a:off x="4043" y="1884"/>
                <a:ext cx="928" cy="332"/>
              </a:xfrm>
              <a:custGeom>
                <a:avLst/>
                <a:gdLst>
                  <a:gd name="T0" fmla="*/ 108 w 2783"/>
                  <a:gd name="T1" fmla="*/ 656 h 998"/>
                  <a:gd name="T2" fmla="*/ 22 w 2783"/>
                  <a:gd name="T3" fmla="*/ 580 h 998"/>
                  <a:gd name="T4" fmla="*/ 0 w 2783"/>
                  <a:gd name="T5" fmla="*/ 515 h 998"/>
                  <a:gd name="T6" fmla="*/ 29 w 2783"/>
                  <a:gd name="T7" fmla="*/ 466 h 998"/>
                  <a:gd name="T8" fmla="*/ 111 w 2783"/>
                  <a:gd name="T9" fmla="*/ 416 h 998"/>
                  <a:gd name="T10" fmla="*/ 237 w 2783"/>
                  <a:gd name="T11" fmla="*/ 370 h 998"/>
                  <a:gd name="T12" fmla="*/ 401 w 2783"/>
                  <a:gd name="T13" fmla="*/ 318 h 998"/>
                  <a:gd name="T14" fmla="*/ 598 w 2783"/>
                  <a:gd name="T15" fmla="*/ 256 h 998"/>
                  <a:gd name="T16" fmla="*/ 824 w 2783"/>
                  <a:gd name="T17" fmla="*/ 180 h 998"/>
                  <a:gd name="T18" fmla="*/ 912 w 2783"/>
                  <a:gd name="T19" fmla="*/ 145 h 998"/>
                  <a:gd name="T20" fmla="*/ 1012 w 2783"/>
                  <a:gd name="T21" fmla="*/ 110 h 998"/>
                  <a:gd name="T22" fmla="*/ 1120 w 2783"/>
                  <a:gd name="T23" fmla="*/ 75 h 998"/>
                  <a:gd name="T24" fmla="*/ 1230 w 2783"/>
                  <a:gd name="T25" fmla="*/ 43 h 998"/>
                  <a:gd name="T26" fmla="*/ 1341 w 2783"/>
                  <a:gd name="T27" fmla="*/ 19 h 998"/>
                  <a:gd name="T28" fmla="*/ 1452 w 2783"/>
                  <a:gd name="T29" fmla="*/ 2 h 998"/>
                  <a:gd name="T30" fmla="*/ 1558 w 2783"/>
                  <a:gd name="T31" fmla="*/ 0 h 998"/>
                  <a:gd name="T32" fmla="*/ 1661 w 2783"/>
                  <a:gd name="T33" fmla="*/ 14 h 998"/>
                  <a:gd name="T34" fmla="*/ 1812 w 2783"/>
                  <a:gd name="T35" fmla="*/ 67 h 998"/>
                  <a:gd name="T36" fmla="*/ 1958 w 2783"/>
                  <a:gd name="T37" fmla="*/ 151 h 998"/>
                  <a:gd name="T38" fmla="*/ 2095 w 2783"/>
                  <a:gd name="T39" fmla="*/ 256 h 998"/>
                  <a:gd name="T40" fmla="*/ 2224 w 2783"/>
                  <a:gd name="T41" fmla="*/ 372 h 998"/>
                  <a:gd name="T42" fmla="*/ 2342 w 2783"/>
                  <a:gd name="T43" fmla="*/ 499 h 998"/>
                  <a:gd name="T44" fmla="*/ 2450 w 2783"/>
                  <a:gd name="T45" fmla="*/ 618 h 998"/>
                  <a:gd name="T46" fmla="*/ 2549 w 2783"/>
                  <a:gd name="T47" fmla="*/ 726 h 998"/>
                  <a:gd name="T48" fmla="*/ 2636 w 2783"/>
                  <a:gd name="T49" fmla="*/ 817 h 998"/>
                  <a:gd name="T50" fmla="*/ 2760 w 2783"/>
                  <a:gd name="T51" fmla="*/ 944 h 998"/>
                  <a:gd name="T52" fmla="*/ 2783 w 2783"/>
                  <a:gd name="T53" fmla="*/ 998 h 998"/>
                  <a:gd name="T54" fmla="*/ 2713 w 2783"/>
                  <a:gd name="T55" fmla="*/ 995 h 998"/>
                  <a:gd name="T56" fmla="*/ 2566 w 2783"/>
                  <a:gd name="T57" fmla="*/ 957 h 998"/>
                  <a:gd name="T58" fmla="*/ 2353 w 2783"/>
                  <a:gd name="T59" fmla="*/ 901 h 998"/>
                  <a:gd name="T60" fmla="*/ 2090 w 2783"/>
                  <a:gd name="T61" fmla="*/ 852 h 998"/>
                  <a:gd name="T62" fmla="*/ 1783 w 2783"/>
                  <a:gd name="T63" fmla="*/ 822 h 998"/>
                  <a:gd name="T64" fmla="*/ 1452 w 2783"/>
                  <a:gd name="T65" fmla="*/ 834 h 998"/>
                  <a:gd name="T66" fmla="*/ 1142 w 2783"/>
                  <a:gd name="T67" fmla="*/ 866 h 998"/>
                  <a:gd name="T68" fmla="*/ 897 w 2783"/>
                  <a:gd name="T69" fmla="*/ 884 h 998"/>
                  <a:gd name="T70" fmla="*/ 703 w 2783"/>
                  <a:gd name="T71" fmla="*/ 884 h 998"/>
                  <a:gd name="T72" fmla="*/ 552 w 2783"/>
                  <a:gd name="T73" fmla="*/ 869 h 998"/>
                  <a:gd name="T74" fmla="*/ 429 w 2783"/>
                  <a:gd name="T75" fmla="*/ 839 h 998"/>
                  <a:gd name="T76" fmla="*/ 321 w 2783"/>
                  <a:gd name="T77" fmla="*/ 793 h 998"/>
                  <a:gd name="T78" fmla="*/ 218 w 2783"/>
                  <a:gd name="T79" fmla="*/ 731 h 998"/>
                  <a:gd name="T80" fmla="*/ 108 w 2783"/>
                  <a:gd name="T81" fmla="*/ 656 h 9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83" h="998">
                    <a:moveTo>
                      <a:pt x="108" y="656"/>
                    </a:moveTo>
                    <a:lnTo>
                      <a:pt x="22" y="580"/>
                    </a:lnTo>
                    <a:lnTo>
                      <a:pt x="0" y="515"/>
                    </a:lnTo>
                    <a:lnTo>
                      <a:pt x="29" y="466"/>
                    </a:lnTo>
                    <a:lnTo>
                      <a:pt x="111" y="416"/>
                    </a:lnTo>
                    <a:lnTo>
                      <a:pt x="237" y="370"/>
                    </a:lnTo>
                    <a:lnTo>
                      <a:pt x="401" y="318"/>
                    </a:lnTo>
                    <a:lnTo>
                      <a:pt x="598" y="256"/>
                    </a:lnTo>
                    <a:lnTo>
                      <a:pt x="824" y="180"/>
                    </a:lnTo>
                    <a:lnTo>
                      <a:pt x="912" y="145"/>
                    </a:lnTo>
                    <a:lnTo>
                      <a:pt x="1012" y="110"/>
                    </a:lnTo>
                    <a:lnTo>
                      <a:pt x="1120" y="75"/>
                    </a:lnTo>
                    <a:lnTo>
                      <a:pt x="1230" y="43"/>
                    </a:lnTo>
                    <a:lnTo>
                      <a:pt x="1341" y="19"/>
                    </a:lnTo>
                    <a:lnTo>
                      <a:pt x="1452" y="2"/>
                    </a:lnTo>
                    <a:lnTo>
                      <a:pt x="1558" y="0"/>
                    </a:lnTo>
                    <a:lnTo>
                      <a:pt x="1661" y="14"/>
                    </a:lnTo>
                    <a:lnTo>
                      <a:pt x="1812" y="67"/>
                    </a:lnTo>
                    <a:lnTo>
                      <a:pt x="1958" y="151"/>
                    </a:lnTo>
                    <a:lnTo>
                      <a:pt x="2095" y="256"/>
                    </a:lnTo>
                    <a:lnTo>
                      <a:pt x="2224" y="372"/>
                    </a:lnTo>
                    <a:lnTo>
                      <a:pt x="2342" y="499"/>
                    </a:lnTo>
                    <a:lnTo>
                      <a:pt x="2450" y="618"/>
                    </a:lnTo>
                    <a:lnTo>
                      <a:pt x="2549" y="726"/>
                    </a:lnTo>
                    <a:lnTo>
                      <a:pt x="2636" y="817"/>
                    </a:lnTo>
                    <a:lnTo>
                      <a:pt x="2760" y="944"/>
                    </a:lnTo>
                    <a:lnTo>
                      <a:pt x="2783" y="998"/>
                    </a:lnTo>
                    <a:lnTo>
                      <a:pt x="2713" y="995"/>
                    </a:lnTo>
                    <a:lnTo>
                      <a:pt x="2566" y="957"/>
                    </a:lnTo>
                    <a:lnTo>
                      <a:pt x="2353" y="901"/>
                    </a:lnTo>
                    <a:lnTo>
                      <a:pt x="2090" y="852"/>
                    </a:lnTo>
                    <a:lnTo>
                      <a:pt x="1783" y="822"/>
                    </a:lnTo>
                    <a:lnTo>
                      <a:pt x="1452" y="834"/>
                    </a:lnTo>
                    <a:lnTo>
                      <a:pt x="1142" y="866"/>
                    </a:lnTo>
                    <a:lnTo>
                      <a:pt x="897" y="884"/>
                    </a:lnTo>
                    <a:lnTo>
                      <a:pt x="703" y="884"/>
                    </a:lnTo>
                    <a:lnTo>
                      <a:pt x="552" y="869"/>
                    </a:lnTo>
                    <a:lnTo>
                      <a:pt x="429" y="839"/>
                    </a:lnTo>
                    <a:lnTo>
                      <a:pt x="321" y="793"/>
                    </a:lnTo>
                    <a:lnTo>
                      <a:pt x="218" y="731"/>
                    </a:lnTo>
                    <a:lnTo>
                      <a:pt x="108" y="656"/>
                    </a:lnTo>
                    <a:close/>
                  </a:path>
                </a:pathLst>
              </a:custGeom>
              <a:solidFill>
                <a:srgbClr val="004728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" name="Freeform 41"/>
              <p:cNvSpPr>
                <a:spLocks/>
              </p:cNvSpPr>
              <p:nvPr/>
            </p:nvSpPr>
            <p:spPr bwMode="auto">
              <a:xfrm>
                <a:off x="4099" y="1892"/>
                <a:ext cx="869" cy="322"/>
              </a:xfrm>
              <a:custGeom>
                <a:avLst/>
                <a:gdLst>
                  <a:gd name="T0" fmla="*/ 135 w 2607"/>
                  <a:gd name="T1" fmla="*/ 572 h 966"/>
                  <a:gd name="T2" fmla="*/ 38 w 2607"/>
                  <a:gd name="T3" fmla="*/ 502 h 966"/>
                  <a:gd name="T4" fmla="*/ 0 w 2607"/>
                  <a:gd name="T5" fmla="*/ 446 h 966"/>
                  <a:gd name="T6" fmla="*/ 14 w 2607"/>
                  <a:gd name="T7" fmla="*/ 400 h 966"/>
                  <a:gd name="T8" fmla="*/ 79 w 2607"/>
                  <a:gd name="T9" fmla="*/ 352 h 966"/>
                  <a:gd name="T10" fmla="*/ 187 w 2607"/>
                  <a:gd name="T11" fmla="*/ 309 h 966"/>
                  <a:gd name="T12" fmla="*/ 337 w 2607"/>
                  <a:gd name="T13" fmla="*/ 259 h 966"/>
                  <a:gd name="T14" fmla="*/ 523 w 2607"/>
                  <a:gd name="T15" fmla="*/ 203 h 966"/>
                  <a:gd name="T16" fmla="*/ 743 w 2607"/>
                  <a:gd name="T17" fmla="*/ 131 h 966"/>
                  <a:gd name="T18" fmla="*/ 830 w 2607"/>
                  <a:gd name="T19" fmla="*/ 101 h 966"/>
                  <a:gd name="T20" fmla="*/ 927 w 2607"/>
                  <a:gd name="T21" fmla="*/ 73 h 966"/>
                  <a:gd name="T22" fmla="*/ 1029 w 2607"/>
                  <a:gd name="T23" fmla="*/ 46 h 966"/>
                  <a:gd name="T24" fmla="*/ 1137 w 2607"/>
                  <a:gd name="T25" fmla="*/ 23 h 966"/>
                  <a:gd name="T26" fmla="*/ 1245 w 2607"/>
                  <a:gd name="T27" fmla="*/ 6 h 966"/>
                  <a:gd name="T28" fmla="*/ 1354 w 2607"/>
                  <a:gd name="T29" fmla="*/ 0 h 966"/>
                  <a:gd name="T30" fmla="*/ 1457 w 2607"/>
                  <a:gd name="T31" fmla="*/ 3 h 966"/>
                  <a:gd name="T32" fmla="*/ 1552 w 2607"/>
                  <a:gd name="T33" fmla="*/ 20 h 966"/>
                  <a:gd name="T34" fmla="*/ 1699 w 2607"/>
                  <a:gd name="T35" fmla="*/ 79 h 966"/>
                  <a:gd name="T36" fmla="*/ 1839 w 2607"/>
                  <a:gd name="T37" fmla="*/ 160 h 966"/>
                  <a:gd name="T38" fmla="*/ 1968 w 2607"/>
                  <a:gd name="T39" fmla="*/ 262 h 966"/>
                  <a:gd name="T40" fmla="*/ 2087 w 2607"/>
                  <a:gd name="T41" fmla="*/ 373 h 966"/>
                  <a:gd name="T42" fmla="*/ 2198 w 2607"/>
                  <a:gd name="T43" fmla="*/ 492 h 966"/>
                  <a:gd name="T44" fmla="*/ 2300 w 2607"/>
                  <a:gd name="T45" fmla="*/ 607 h 966"/>
                  <a:gd name="T46" fmla="*/ 2392 w 2607"/>
                  <a:gd name="T47" fmla="*/ 712 h 966"/>
                  <a:gd name="T48" fmla="*/ 2473 w 2607"/>
                  <a:gd name="T49" fmla="*/ 796 h 966"/>
                  <a:gd name="T50" fmla="*/ 2588 w 2607"/>
                  <a:gd name="T51" fmla="*/ 918 h 966"/>
                  <a:gd name="T52" fmla="*/ 2607 w 2607"/>
                  <a:gd name="T53" fmla="*/ 966 h 966"/>
                  <a:gd name="T54" fmla="*/ 2544 w 2607"/>
                  <a:gd name="T55" fmla="*/ 959 h 966"/>
                  <a:gd name="T56" fmla="*/ 2410 w 2607"/>
                  <a:gd name="T57" fmla="*/ 915 h 966"/>
                  <a:gd name="T58" fmla="*/ 2214 w 2607"/>
                  <a:gd name="T59" fmla="*/ 858 h 966"/>
                  <a:gd name="T60" fmla="*/ 1968 w 2607"/>
                  <a:gd name="T61" fmla="*/ 799 h 966"/>
                  <a:gd name="T62" fmla="*/ 1684 w 2607"/>
                  <a:gd name="T63" fmla="*/ 764 h 966"/>
                  <a:gd name="T64" fmla="*/ 1374 w 2607"/>
                  <a:gd name="T65" fmla="*/ 767 h 966"/>
                  <a:gd name="T66" fmla="*/ 1091 w 2607"/>
                  <a:gd name="T67" fmla="*/ 791 h 966"/>
                  <a:gd name="T68" fmla="*/ 865 w 2607"/>
                  <a:gd name="T69" fmla="*/ 802 h 966"/>
                  <a:gd name="T70" fmla="*/ 687 w 2607"/>
                  <a:gd name="T71" fmla="*/ 799 h 966"/>
                  <a:gd name="T72" fmla="*/ 547 w 2607"/>
                  <a:gd name="T73" fmla="*/ 781 h 966"/>
                  <a:gd name="T74" fmla="*/ 432 w 2607"/>
                  <a:gd name="T75" fmla="*/ 753 h 966"/>
                  <a:gd name="T76" fmla="*/ 330 w 2607"/>
                  <a:gd name="T77" fmla="*/ 705 h 966"/>
                  <a:gd name="T78" fmla="*/ 237 w 2607"/>
                  <a:gd name="T79" fmla="*/ 648 h 966"/>
                  <a:gd name="T80" fmla="*/ 135 w 2607"/>
                  <a:gd name="T81" fmla="*/ 572 h 9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607" h="966">
                    <a:moveTo>
                      <a:pt x="135" y="572"/>
                    </a:moveTo>
                    <a:lnTo>
                      <a:pt x="38" y="502"/>
                    </a:lnTo>
                    <a:lnTo>
                      <a:pt x="0" y="446"/>
                    </a:lnTo>
                    <a:lnTo>
                      <a:pt x="14" y="400"/>
                    </a:lnTo>
                    <a:lnTo>
                      <a:pt x="79" y="352"/>
                    </a:lnTo>
                    <a:lnTo>
                      <a:pt x="187" y="309"/>
                    </a:lnTo>
                    <a:lnTo>
                      <a:pt x="337" y="259"/>
                    </a:lnTo>
                    <a:lnTo>
                      <a:pt x="523" y="203"/>
                    </a:lnTo>
                    <a:lnTo>
                      <a:pt x="743" y="131"/>
                    </a:lnTo>
                    <a:lnTo>
                      <a:pt x="830" y="101"/>
                    </a:lnTo>
                    <a:lnTo>
                      <a:pt x="927" y="73"/>
                    </a:lnTo>
                    <a:lnTo>
                      <a:pt x="1029" y="46"/>
                    </a:lnTo>
                    <a:lnTo>
                      <a:pt x="1137" y="23"/>
                    </a:lnTo>
                    <a:lnTo>
                      <a:pt x="1245" y="6"/>
                    </a:lnTo>
                    <a:lnTo>
                      <a:pt x="1354" y="0"/>
                    </a:lnTo>
                    <a:lnTo>
                      <a:pt x="1457" y="3"/>
                    </a:lnTo>
                    <a:lnTo>
                      <a:pt x="1552" y="20"/>
                    </a:lnTo>
                    <a:lnTo>
                      <a:pt x="1699" y="79"/>
                    </a:lnTo>
                    <a:lnTo>
                      <a:pt x="1839" y="160"/>
                    </a:lnTo>
                    <a:lnTo>
                      <a:pt x="1968" y="262"/>
                    </a:lnTo>
                    <a:lnTo>
                      <a:pt x="2087" y="373"/>
                    </a:lnTo>
                    <a:lnTo>
                      <a:pt x="2198" y="492"/>
                    </a:lnTo>
                    <a:lnTo>
                      <a:pt x="2300" y="607"/>
                    </a:lnTo>
                    <a:lnTo>
                      <a:pt x="2392" y="712"/>
                    </a:lnTo>
                    <a:lnTo>
                      <a:pt x="2473" y="796"/>
                    </a:lnTo>
                    <a:lnTo>
                      <a:pt x="2588" y="918"/>
                    </a:lnTo>
                    <a:lnTo>
                      <a:pt x="2607" y="966"/>
                    </a:lnTo>
                    <a:lnTo>
                      <a:pt x="2544" y="959"/>
                    </a:lnTo>
                    <a:lnTo>
                      <a:pt x="2410" y="915"/>
                    </a:lnTo>
                    <a:lnTo>
                      <a:pt x="2214" y="858"/>
                    </a:lnTo>
                    <a:lnTo>
                      <a:pt x="1968" y="799"/>
                    </a:lnTo>
                    <a:lnTo>
                      <a:pt x="1684" y="764"/>
                    </a:lnTo>
                    <a:lnTo>
                      <a:pt x="1374" y="767"/>
                    </a:lnTo>
                    <a:lnTo>
                      <a:pt x="1091" y="791"/>
                    </a:lnTo>
                    <a:lnTo>
                      <a:pt x="865" y="802"/>
                    </a:lnTo>
                    <a:lnTo>
                      <a:pt x="687" y="799"/>
                    </a:lnTo>
                    <a:lnTo>
                      <a:pt x="547" y="781"/>
                    </a:lnTo>
                    <a:lnTo>
                      <a:pt x="432" y="753"/>
                    </a:lnTo>
                    <a:lnTo>
                      <a:pt x="330" y="705"/>
                    </a:lnTo>
                    <a:lnTo>
                      <a:pt x="237" y="648"/>
                    </a:lnTo>
                    <a:lnTo>
                      <a:pt x="135" y="572"/>
                    </a:lnTo>
                    <a:close/>
                  </a:path>
                </a:pathLst>
              </a:custGeom>
              <a:solidFill>
                <a:srgbClr val="004D2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" name="Freeform 42"/>
              <p:cNvSpPr>
                <a:spLocks/>
              </p:cNvSpPr>
              <p:nvPr/>
            </p:nvSpPr>
            <p:spPr bwMode="auto">
              <a:xfrm>
                <a:off x="4154" y="1899"/>
                <a:ext cx="813" cy="315"/>
              </a:xfrm>
              <a:custGeom>
                <a:avLst/>
                <a:gdLst>
                  <a:gd name="T0" fmla="*/ 160 w 2438"/>
                  <a:gd name="T1" fmla="*/ 496 h 946"/>
                  <a:gd name="T2" fmla="*/ 55 w 2438"/>
                  <a:gd name="T3" fmla="*/ 432 h 946"/>
                  <a:gd name="T4" fmla="*/ 3 w 2438"/>
                  <a:gd name="T5" fmla="*/ 380 h 946"/>
                  <a:gd name="T6" fmla="*/ 0 w 2438"/>
                  <a:gd name="T7" fmla="*/ 332 h 946"/>
                  <a:gd name="T8" fmla="*/ 47 w 2438"/>
                  <a:gd name="T9" fmla="*/ 291 h 946"/>
                  <a:gd name="T10" fmla="*/ 138 w 2438"/>
                  <a:gd name="T11" fmla="*/ 251 h 946"/>
                  <a:gd name="T12" fmla="*/ 272 w 2438"/>
                  <a:gd name="T13" fmla="*/ 207 h 946"/>
                  <a:gd name="T14" fmla="*/ 447 w 2438"/>
                  <a:gd name="T15" fmla="*/ 154 h 946"/>
                  <a:gd name="T16" fmla="*/ 661 w 2438"/>
                  <a:gd name="T17" fmla="*/ 94 h 946"/>
                  <a:gd name="T18" fmla="*/ 745 w 2438"/>
                  <a:gd name="T19" fmla="*/ 67 h 946"/>
                  <a:gd name="T20" fmla="*/ 841 w 2438"/>
                  <a:gd name="T21" fmla="*/ 43 h 946"/>
                  <a:gd name="T22" fmla="*/ 944 w 2438"/>
                  <a:gd name="T23" fmla="*/ 24 h 946"/>
                  <a:gd name="T24" fmla="*/ 1049 w 2438"/>
                  <a:gd name="T25" fmla="*/ 5 h 946"/>
                  <a:gd name="T26" fmla="*/ 1158 w 2438"/>
                  <a:gd name="T27" fmla="*/ 0 h 946"/>
                  <a:gd name="T28" fmla="*/ 1263 w 2438"/>
                  <a:gd name="T29" fmla="*/ 0 h 946"/>
                  <a:gd name="T30" fmla="*/ 1363 w 2438"/>
                  <a:gd name="T31" fmla="*/ 11 h 946"/>
                  <a:gd name="T32" fmla="*/ 1458 w 2438"/>
                  <a:gd name="T33" fmla="*/ 35 h 946"/>
                  <a:gd name="T34" fmla="*/ 1593 w 2438"/>
                  <a:gd name="T35" fmla="*/ 97 h 946"/>
                  <a:gd name="T36" fmla="*/ 1724 w 2438"/>
                  <a:gd name="T37" fmla="*/ 178 h 946"/>
                  <a:gd name="T38" fmla="*/ 1845 w 2438"/>
                  <a:gd name="T39" fmla="*/ 277 h 946"/>
                  <a:gd name="T40" fmla="*/ 1958 w 2438"/>
                  <a:gd name="T41" fmla="*/ 385 h 946"/>
                  <a:gd name="T42" fmla="*/ 2061 w 2438"/>
                  <a:gd name="T43" fmla="*/ 496 h 946"/>
                  <a:gd name="T44" fmla="*/ 2155 w 2438"/>
                  <a:gd name="T45" fmla="*/ 604 h 946"/>
                  <a:gd name="T46" fmla="*/ 2239 w 2438"/>
                  <a:gd name="T47" fmla="*/ 703 h 946"/>
                  <a:gd name="T48" fmla="*/ 2316 w 2438"/>
                  <a:gd name="T49" fmla="*/ 788 h 946"/>
                  <a:gd name="T50" fmla="*/ 2421 w 2438"/>
                  <a:gd name="T51" fmla="*/ 901 h 946"/>
                  <a:gd name="T52" fmla="*/ 2438 w 2438"/>
                  <a:gd name="T53" fmla="*/ 946 h 946"/>
                  <a:gd name="T54" fmla="*/ 2380 w 2438"/>
                  <a:gd name="T55" fmla="*/ 933 h 946"/>
                  <a:gd name="T56" fmla="*/ 2257 w 2438"/>
                  <a:gd name="T57" fmla="*/ 884 h 946"/>
                  <a:gd name="T58" fmla="*/ 2079 w 2438"/>
                  <a:gd name="T59" fmla="*/ 820 h 946"/>
                  <a:gd name="T60" fmla="*/ 1853 w 2438"/>
                  <a:gd name="T61" fmla="*/ 755 h 946"/>
                  <a:gd name="T62" fmla="*/ 1593 w 2438"/>
                  <a:gd name="T63" fmla="*/ 712 h 946"/>
                  <a:gd name="T64" fmla="*/ 1310 w 2438"/>
                  <a:gd name="T65" fmla="*/ 706 h 946"/>
                  <a:gd name="T66" fmla="*/ 1046 w 2438"/>
                  <a:gd name="T67" fmla="*/ 720 h 946"/>
                  <a:gd name="T68" fmla="*/ 836 w 2438"/>
                  <a:gd name="T69" fmla="*/ 727 h 946"/>
                  <a:gd name="T70" fmla="*/ 672 w 2438"/>
                  <a:gd name="T71" fmla="*/ 717 h 946"/>
                  <a:gd name="T72" fmla="*/ 540 w 2438"/>
                  <a:gd name="T73" fmla="*/ 701 h 946"/>
                  <a:gd name="T74" fmla="*/ 435 w 2438"/>
                  <a:gd name="T75" fmla="*/ 668 h 946"/>
                  <a:gd name="T76" fmla="*/ 342 w 2438"/>
                  <a:gd name="T77" fmla="*/ 625 h 946"/>
                  <a:gd name="T78" fmla="*/ 254 w 2438"/>
                  <a:gd name="T79" fmla="*/ 566 h 946"/>
                  <a:gd name="T80" fmla="*/ 160 w 2438"/>
                  <a:gd name="T81" fmla="*/ 496 h 9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438" h="946">
                    <a:moveTo>
                      <a:pt x="160" y="496"/>
                    </a:moveTo>
                    <a:lnTo>
                      <a:pt x="55" y="432"/>
                    </a:lnTo>
                    <a:lnTo>
                      <a:pt x="3" y="380"/>
                    </a:lnTo>
                    <a:lnTo>
                      <a:pt x="0" y="332"/>
                    </a:lnTo>
                    <a:lnTo>
                      <a:pt x="47" y="291"/>
                    </a:lnTo>
                    <a:lnTo>
                      <a:pt x="138" y="251"/>
                    </a:lnTo>
                    <a:lnTo>
                      <a:pt x="272" y="207"/>
                    </a:lnTo>
                    <a:lnTo>
                      <a:pt x="447" y="154"/>
                    </a:lnTo>
                    <a:lnTo>
                      <a:pt x="661" y="94"/>
                    </a:lnTo>
                    <a:lnTo>
                      <a:pt x="745" y="67"/>
                    </a:lnTo>
                    <a:lnTo>
                      <a:pt x="841" y="43"/>
                    </a:lnTo>
                    <a:lnTo>
                      <a:pt x="944" y="24"/>
                    </a:lnTo>
                    <a:lnTo>
                      <a:pt x="1049" y="5"/>
                    </a:lnTo>
                    <a:lnTo>
                      <a:pt x="1158" y="0"/>
                    </a:lnTo>
                    <a:lnTo>
                      <a:pt x="1263" y="0"/>
                    </a:lnTo>
                    <a:lnTo>
                      <a:pt x="1363" y="11"/>
                    </a:lnTo>
                    <a:lnTo>
                      <a:pt x="1458" y="35"/>
                    </a:lnTo>
                    <a:lnTo>
                      <a:pt x="1593" y="97"/>
                    </a:lnTo>
                    <a:lnTo>
                      <a:pt x="1724" y="178"/>
                    </a:lnTo>
                    <a:lnTo>
                      <a:pt x="1845" y="277"/>
                    </a:lnTo>
                    <a:lnTo>
                      <a:pt x="1958" y="385"/>
                    </a:lnTo>
                    <a:lnTo>
                      <a:pt x="2061" y="496"/>
                    </a:lnTo>
                    <a:lnTo>
                      <a:pt x="2155" y="604"/>
                    </a:lnTo>
                    <a:lnTo>
                      <a:pt x="2239" y="703"/>
                    </a:lnTo>
                    <a:lnTo>
                      <a:pt x="2316" y="788"/>
                    </a:lnTo>
                    <a:lnTo>
                      <a:pt x="2421" y="901"/>
                    </a:lnTo>
                    <a:lnTo>
                      <a:pt x="2438" y="946"/>
                    </a:lnTo>
                    <a:lnTo>
                      <a:pt x="2380" y="933"/>
                    </a:lnTo>
                    <a:lnTo>
                      <a:pt x="2257" y="884"/>
                    </a:lnTo>
                    <a:lnTo>
                      <a:pt x="2079" y="820"/>
                    </a:lnTo>
                    <a:lnTo>
                      <a:pt x="1853" y="755"/>
                    </a:lnTo>
                    <a:lnTo>
                      <a:pt x="1593" y="712"/>
                    </a:lnTo>
                    <a:lnTo>
                      <a:pt x="1310" y="706"/>
                    </a:lnTo>
                    <a:lnTo>
                      <a:pt x="1046" y="720"/>
                    </a:lnTo>
                    <a:lnTo>
                      <a:pt x="836" y="727"/>
                    </a:lnTo>
                    <a:lnTo>
                      <a:pt x="672" y="717"/>
                    </a:lnTo>
                    <a:lnTo>
                      <a:pt x="540" y="701"/>
                    </a:lnTo>
                    <a:lnTo>
                      <a:pt x="435" y="668"/>
                    </a:lnTo>
                    <a:lnTo>
                      <a:pt x="342" y="625"/>
                    </a:lnTo>
                    <a:lnTo>
                      <a:pt x="254" y="566"/>
                    </a:lnTo>
                    <a:lnTo>
                      <a:pt x="160" y="496"/>
                    </a:lnTo>
                    <a:close/>
                  </a:path>
                </a:pathLst>
              </a:custGeom>
              <a:solidFill>
                <a:srgbClr val="005424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" name="Freeform 43"/>
              <p:cNvSpPr>
                <a:spLocks/>
              </p:cNvSpPr>
              <p:nvPr/>
            </p:nvSpPr>
            <p:spPr bwMode="auto">
              <a:xfrm>
                <a:off x="4205" y="1903"/>
                <a:ext cx="761" cy="308"/>
              </a:xfrm>
              <a:custGeom>
                <a:avLst/>
                <a:gdLst>
                  <a:gd name="T0" fmla="*/ 196 w 2283"/>
                  <a:gd name="T1" fmla="*/ 426 h 925"/>
                  <a:gd name="T2" fmla="*/ 81 w 2283"/>
                  <a:gd name="T3" fmla="*/ 369 h 925"/>
                  <a:gd name="T4" fmla="*/ 18 w 2283"/>
                  <a:gd name="T5" fmla="*/ 321 h 925"/>
                  <a:gd name="T6" fmla="*/ 0 w 2283"/>
                  <a:gd name="T7" fmla="*/ 280 h 925"/>
                  <a:gd name="T8" fmla="*/ 29 w 2283"/>
                  <a:gd name="T9" fmla="*/ 242 h 925"/>
                  <a:gd name="T10" fmla="*/ 102 w 2283"/>
                  <a:gd name="T11" fmla="*/ 205 h 925"/>
                  <a:gd name="T12" fmla="*/ 223 w 2283"/>
                  <a:gd name="T13" fmla="*/ 167 h 925"/>
                  <a:gd name="T14" fmla="*/ 385 w 2283"/>
                  <a:gd name="T15" fmla="*/ 121 h 925"/>
                  <a:gd name="T16" fmla="*/ 593 w 2283"/>
                  <a:gd name="T17" fmla="*/ 64 h 925"/>
                  <a:gd name="T18" fmla="*/ 678 w 2283"/>
                  <a:gd name="T19" fmla="*/ 45 h 925"/>
                  <a:gd name="T20" fmla="*/ 772 w 2283"/>
                  <a:gd name="T21" fmla="*/ 24 h 925"/>
                  <a:gd name="T22" fmla="*/ 872 w 2283"/>
                  <a:gd name="T23" fmla="*/ 10 h 925"/>
                  <a:gd name="T24" fmla="*/ 974 w 2283"/>
                  <a:gd name="T25" fmla="*/ 0 h 925"/>
                  <a:gd name="T26" fmla="*/ 1079 w 2283"/>
                  <a:gd name="T27" fmla="*/ 0 h 925"/>
                  <a:gd name="T28" fmla="*/ 1179 w 2283"/>
                  <a:gd name="T29" fmla="*/ 10 h 925"/>
                  <a:gd name="T30" fmla="*/ 1278 w 2283"/>
                  <a:gd name="T31" fmla="*/ 29 h 925"/>
                  <a:gd name="T32" fmla="*/ 1368 w 2283"/>
                  <a:gd name="T33" fmla="*/ 59 h 925"/>
                  <a:gd name="T34" fmla="*/ 1497 w 2283"/>
                  <a:gd name="T35" fmla="*/ 121 h 925"/>
                  <a:gd name="T36" fmla="*/ 1617 w 2283"/>
                  <a:gd name="T37" fmla="*/ 199 h 925"/>
                  <a:gd name="T38" fmla="*/ 1731 w 2283"/>
                  <a:gd name="T39" fmla="*/ 296 h 925"/>
                  <a:gd name="T40" fmla="*/ 1839 w 2283"/>
                  <a:gd name="T41" fmla="*/ 398 h 925"/>
                  <a:gd name="T42" fmla="*/ 1935 w 2283"/>
                  <a:gd name="T43" fmla="*/ 506 h 925"/>
                  <a:gd name="T44" fmla="*/ 2024 w 2283"/>
                  <a:gd name="T45" fmla="*/ 607 h 925"/>
                  <a:gd name="T46" fmla="*/ 2099 w 2283"/>
                  <a:gd name="T47" fmla="*/ 701 h 925"/>
                  <a:gd name="T48" fmla="*/ 2170 w 2283"/>
                  <a:gd name="T49" fmla="*/ 782 h 925"/>
                  <a:gd name="T50" fmla="*/ 2266 w 2283"/>
                  <a:gd name="T51" fmla="*/ 890 h 925"/>
                  <a:gd name="T52" fmla="*/ 2283 w 2283"/>
                  <a:gd name="T53" fmla="*/ 925 h 925"/>
                  <a:gd name="T54" fmla="*/ 2231 w 2283"/>
                  <a:gd name="T55" fmla="*/ 911 h 925"/>
                  <a:gd name="T56" fmla="*/ 2119 w 2283"/>
                  <a:gd name="T57" fmla="*/ 859 h 925"/>
                  <a:gd name="T58" fmla="*/ 1952 w 2283"/>
                  <a:gd name="T59" fmla="*/ 792 h 925"/>
                  <a:gd name="T60" fmla="*/ 1748 w 2283"/>
                  <a:gd name="T61" fmla="*/ 722 h 925"/>
                  <a:gd name="T62" fmla="*/ 1515 w 2283"/>
                  <a:gd name="T63" fmla="*/ 671 h 925"/>
                  <a:gd name="T64" fmla="*/ 1254 w 2283"/>
                  <a:gd name="T65" fmla="*/ 657 h 925"/>
                  <a:gd name="T66" fmla="*/ 1015 w 2283"/>
                  <a:gd name="T67" fmla="*/ 663 h 925"/>
                  <a:gd name="T68" fmla="*/ 824 w 2283"/>
                  <a:gd name="T69" fmla="*/ 663 h 925"/>
                  <a:gd name="T70" fmla="*/ 673 w 2283"/>
                  <a:gd name="T71" fmla="*/ 652 h 925"/>
                  <a:gd name="T72" fmla="*/ 552 w 2283"/>
                  <a:gd name="T73" fmla="*/ 628 h 925"/>
                  <a:gd name="T74" fmla="*/ 452 w 2283"/>
                  <a:gd name="T75" fmla="*/ 599 h 925"/>
                  <a:gd name="T76" fmla="*/ 368 w 2283"/>
                  <a:gd name="T77" fmla="*/ 555 h 925"/>
                  <a:gd name="T78" fmla="*/ 286 w 2283"/>
                  <a:gd name="T79" fmla="*/ 496 h 925"/>
                  <a:gd name="T80" fmla="*/ 196 w 2283"/>
                  <a:gd name="T81" fmla="*/ 426 h 9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283" h="925">
                    <a:moveTo>
                      <a:pt x="196" y="426"/>
                    </a:moveTo>
                    <a:lnTo>
                      <a:pt x="81" y="369"/>
                    </a:lnTo>
                    <a:lnTo>
                      <a:pt x="18" y="321"/>
                    </a:lnTo>
                    <a:lnTo>
                      <a:pt x="0" y="280"/>
                    </a:lnTo>
                    <a:lnTo>
                      <a:pt x="29" y="242"/>
                    </a:lnTo>
                    <a:lnTo>
                      <a:pt x="102" y="205"/>
                    </a:lnTo>
                    <a:lnTo>
                      <a:pt x="223" y="167"/>
                    </a:lnTo>
                    <a:lnTo>
                      <a:pt x="385" y="121"/>
                    </a:lnTo>
                    <a:lnTo>
                      <a:pt x="593" y="64"/>
                    </a:lnTo>
                    <a:lnTo>
                      <a:pt x="678" y="45"/>
                    </a:lnTo>
                    <a:lnTo>
                      <a:pt x="772" y="24"/>
                    </a:lnTo>
                    <a:lnTo>
                      <a:pt x="872" y="10"/>
                    </a:lnTo>
                    <a:lnTo>
                      <a:pt x="974" y="0"/>
                    </a:lnTo>
                    <a:lnTo>
                      <a:pt x="1079" y="0"/>
                    </a:lnTo>
                    <a:lnTo>
                      <a:pt x="1179" y="10"/>
                    </a:lnTo>
                    <a:lnTo>
                      <a:pt x="1278" y="29"/>
                    </a:lnTo>
                    <a:lnTo>
                      <a:pt x="1368" y="59"/>
                    </a:lnTo>
                    <a:lnTo>
                      <a:pt x="1497" y="121"/>
                    </a:lnTo>
                    <a:lnTo>
                      <a:pt x="1617" y="199"/>
                    </a:lnTo>
                    <a:lnTo>
                      <a:pt x="1731" y="296"/>
                    </a:lnTo>
                    <a:lnTo>
                      <a:pt x="1839" y="398"/>
                    </a:lnTo>
                    <a:lnTo>
                      <a:pt x="1935" y="506"/>
                    </a:lnTo>
                    <a:lnTo>
                      <a:pt x="2024" y="607"/>
                    </a:lnTo>
                    <a:lnTo>
                      <a:pt x="2099" y="701"/>
                    </a:lnTo>
                    <a:lnTo>
                      <a:pt x="2170" y="782"/>
                    </a:lnTo>
                    <a:lnTo>
                      <a:pt x="2266" y="890"/>
                    </a:lnTo>
                    <a:lnTo>
                      <a:pt x="2283" y="925"/>
                    </a:lnTo>
                    <a:lnTo>
                      <a:pt x="2231" y="911"/>
                    </a:lnTo>
                    <a:lnTo>
                      <a:pt x="2119" y="859"/>
                    </a:lnTo>
                    <a:lnTo>
                      <a:pt x="1952" y="792"/>
                    </a:lnTo>
                    <a:lnTo>
                      <a:pt x="1748" y="722"/>
                    </a:lnTo>
                    <a:lnTo>
                      <a:pt x="1515" y="671"/>
                    </a:lnTo>
                    <a:lnTo>
                      <a:pt x="1254" y="657"/>
                    </a:lnTo>
                    <a:lnTo>
                      <a:pt x="1015" y="663"/>
                    </a:lnTo>
                    <a:lnTo>
                      <a:pt x="824" y="663"/>
                    </a:lnTo>
                    <a:lnTo>
                      <a:pt x="673" y="652"/>
                    </a:lnTo>
                    <a:lnTo>
                      <a:pt x="552" y="628"/>
                    </a:lnTo>
                    <a:lnTo>
                      <a:pt x="452" y="599"/>
                    </a:lnTo>
                    <a:lnTo>
                      <a:pt x="368" y="555"/>
                    </a:lnTo>
                    <a:lnTo>
                      <a:pt x="286" y="496"/>
                    </a:lnTo>
                    <a:lnTo>
                      <a:pt x="196" y="426"/>
                    </a:lnTo>
                    <a:close/>
                  </a:path>
                </a:pathLst>
              </a:custGeom>
              <a:solidFill>
                <a:srgbClr val="005921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" name="Freeform 44"/>
              <p:cNvSpPr>
                <a:spLocks/>
              </p:cNvSpPr>
              <p:nvPr/>
            </p:nvSpPr>
            <p:spPr bwMode="auto">
              <a:xfrm>
                <a:off x="4256" y="1905"/>
                <a:ext cx="708" cy="305"/>
              </a:xfrm>
              <a:custGeom>
                <a:avLst/>
                <a:gdLst>
                  <a:gd name="T0" fmla="*/ 237 w 2122"/>
                  <a:gd name="T1" fmla="*/ 362 h 915"/>
                  <a:gd name="T2" fmla="*/ 111 w 2122"/>
                  <a:gd name="T3" fmla="*/ 311 h 915"/>
                  <a:gd name="T4" fmla="*/ 33 w 2122"/>
                  <a:gd name="T5" fmla="*/ 268 h 915"/>
                  <a:gd name="T6" fmla="*/ 0 w 2122"/>
                  <a:gd name="T7" fmla="*/ 233 h 915"/>
                  <a:gd name="T8" fmla="*/ 12 w 2122"/>
                  <a:gd name="T9" fmla="*/ 198 h 915"/>
                  <a:gd name="T10" fmla="*/ 68 w 2122"/>
                  <a:gd name="T11" fmla="*/ 163 h 915"/>
                  <a:gd name="T12" fmla="*/ 173 w 2122"/>
                  <a:gd name="T13" fmla="*/ 125 h 915"/>
                  <a:gd name="T14" fmla="*/ 324 w 2122"/>
                  <a:gd name="T15" fmla="*/ 84 h 915"/>
                  <a:gd name="T16" fmla="*/ 526 w 2122"/>
                  <a:gd name="T17" fmla="*/ 35 h 915"/>
                  <a:gd name="T18" fmla="*/ 607 w 2122"/>
                  <a:gd name="T19" fmla="*/ 20 h 915"/>
                  <a:gd name="T20" fmla="*/ 698 w 2122"/>
                  <a:gd name="T21" fmla="*/ 8 h 915"/>
                  <a:gd name="T22" fmla="*/ 795 w 2122"/>
                  <a:gd name="T23" fmla="*/ 3 h 915"/>
                  <a:gd name="T24" fmla="*/ 895 w 2122"/>
                  <a:gd name="T25" fmla="*/ 0 h 915"/>
                  <a:gd name="T26" fmla="*/ 994 w 2122"/>
                  <a:gd name="T27" fmla="*/ 8 h 915"/>
                  <a:gd name="T28" fmla="*/ 1094 w 2122"/>
                  <a:gd name="T29" fmla="*/ 22 h 915"/>
                  <a:gd name="T30" fmla="*/ 1186 w 2122"/>
                  <a:gd name="T31" fmla="*/ 49 h 915"/>
                  <a:gd name="T32" fmla="*/ 1277 w 2122"/>
                  <a:gd name="T33" fmla="*/ 87 h 915"/>
                  <a:gd name="T34" fmla="*/ 1398 w 2122"/>
                  <a:gd name="T35" fmla="*/ 149 h 915"/>
                  <a:gd name="T36" fmla="*/ 1511 w 2122"/>
                  <a:gd name="T37" fmla="*/ 227 h 915"/>
                  <a:gd name="T38" fmla="*/ 1616 w 2122"/>
                  <a:gd name="T39" fmla="*/ 321 h 915"/>
                  <a:gd name="T40" fmla="*/ 1716 w 2122"/>
                  <a:gd name="T41" fmla="*/ 416 h 915"/>
                  <a:gd name="T42" fmla="*/ 1804 w 2122"/>
                  <a:gd name="T43" fmla="*/ 519 h 915"/>
                  <a:gd name="T44" fmla="*/ 1886 w 2122"/>
                  <a:gd name="T45" fmla="*/ 615 h 915"/>
                  <a:gd name="T46" fmla="*/ 1956 w 2122"/>
                  <a:gd name="T47" fmla="*/ 705 h 915"/>
                  <a:gd name="T48" fmla="*/ 2020 w 2122"/>
                  <a:gd name="T49" fmla="*/ 782 h 915"/>
                  <a:gd name="T50" fmla="*/ 2108 w 2122"/>
                  <a:gd name="T51" fmla="*/ 883 h 915"/>
                  <a:gd name="T52" fmla="*/ 2122 w 2122"/>
                  <a:gd name="T53" fmla="*/ 915 h 915"/>
                  <a:gd name="T54" fmla="*/ 2076 w 2122"/>
                  <a:gd name="T55" fmla="*/ 896 h 915"/>
                  <a:gd name="T56" fmla="*/ 1977 w 2122"/>
                  <a:gd name="T57" fmla="*/ 842 h 915"/>
                  <a:gd name="T58" fmla="*/ 1827 w 2122"/>
                  <a:gd name="T59" fmla="*/ 770 h 915"/>
                  <a:gd name="T60" fmla="*/ 1646 w 2122"/>
                  <a:gd name="T61" fmla="*/ 694 h 915"/>
                  <a:gd name="T62" fmla="*/ 1430 w 2122"/>
                  <a:gd name="T63" fmla="*/ 635 h 915"/>
                  <a:gd name="T64" fmla="*/ 1196 w 2122"/>
                  <a:gd name="T65" fmla="*/ 610 h 915"/>
                  <a:gd name="T66" fmla="*/ 979 w 2122"/>
                  <a:gd name="T67" fmla="*/ 607 h 915"/>
                  <a:gd name="T68" fmla="*/ 803 w 2122"/>
                  <a:gd name="T69" fmla="*/ 597 h 915"/>
                  <a:gd name="T70" fmla="*/ 669 w 2122"/>
                  <a:gd name="T71" fmla="*/ 583 h 915"/>
                  <a:gd name="T72" fmla="*/ 558 w 2122"/>
                  <a:gd name="T73" fmla="*/ 559 h 915"/>
                  <a:gd name="T74" fmla="*/ 470 w 2122"/>
                  <a:gd name="T75" fmla="*/ 530 h 915"/>
                  <a:gd name="T76" fmla="*/ 391 w 2122"/>
                  <a:gd name="T77" fmla="*/ 486 h 915"/>
                  <a:gd name="T78" fmla="*/ 319 w 2122"/>
                  <a:gd name="T79" fmla="*/ 432 h 915"/>
                  <a:gd name="T80" fmla="*/ 237 w 2122"/>
                  <a:gd name="T81" fmla="*/ 362 h 9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122" h="915">
                    <a:moveTo>
                      <a:pt x="237" y="362"/>
                    </a:moveTo>
                    <a:lnTo>
                      <a:pt x="111" y="311"/>
                    </a:lnTo>
                    <a:lnTo>
                      <a:pt x="33" y="268"/>
                    </a:lnTo>
                    <a:lnTo>
                      <a:pt x="0" y="233"/>
                    </a:lnTo>
                    <a:lnTo>
                      <a:pt x="12" y="198"/>
                    </a:lnTo>
                    <a:lnTo>
                      <a:pt x="68" y="163"/>
                    </a:lnTo>
                    <a:lnTo>
                      <a:pt x="173" y="125"/>
                    </a:lnTo>
                    <a:lnTo>
                      <a:pt x="324" y="84"/>
                    </a:lnTo>
                    <a:lnTo>
                      <a:pt x="526" y="35"/>
                    </a:lnTo>
                    <a:lnTo>
                      <a:pt x="607" y="20"/>
                    </a:lnTo>
                    <a:lnTo>
                      <a:pt x="698" y="8"/>
                    </a:lnTo>
                    <a:lnTo>
                      <a:pt x="795" y="3"/>
                    </a:lnTo>
                    <a:lnTo>
                      <a:pt x="895" y="0"/>
                    </a:lnTo>
                    <a:lnTo>
                      <a:pt x="994" y="8"/>
                    </a:lnTo>
                    <a:lnTo>
                      <a:pt x="1094" y="22"/>
                    </a:lnTo>
                    <a:lnTo>
                      <a:pt x="1186" y="49"/>
                    </a:lnTo>
                    <a:lnTo>
                      <a:pt x="1277" y="87"/>
                    </a:lnTo>
                    <a:lnTo>
                      <a:pt x="1398" y="149"/>
                    </a:lnTo>
                    <a:lnTo>
                      <a:pt x="1511" y="227"/>
                    </a:lnTo>
                    <a:lnTo>
                      <a:pt x="1616" y="321"/>
                    </a:lnTo>
                    <a:lnTo>
                      <a:pt x="1716" y="416"/>
                    </a:lnTo>
                    <a:lnTo>
                      <a:pt x="1804" y="519"/>
                    </a:lnTo>
                    <a:lnTo>
                      <a:pt x="1886" y="615"/>
                    </a:lnTo>
                    <a:lnTo>
                      <a:pt x="1956" y="705"/>
                    </a:lnTo>
                    <a:lnTo>
                      <a:pt x="2020" y="782"/>
                    </a:lnTo>
                    <a:lnTo>
                      <a:pt x="2108" y="883"/>
                    </a:lnTo>
                    <a:lnTo>
                      <a:pt x="2122" y="915"/>
                    </a:lnTo>
                    <a:lnTo>
                      <a:pt x="2076" y="896"/>
                    </a:lnTo>
                    <a:lnTo>
                      <a:pt x="1977" y="842"/>
                    </a:lnTo>
                    <a:lnTo>
                      <a:pt x="1827" y="770"/>
                    </a:lnTo>
                    <a:lnTo>
                      <a:pt x="1646" y="694"/>
                    </a:lnTo>
                    <a:lnTo>
                      <a:pt x="1430" y="635"/>
                    </a:lnTo>
                    <a:lnTo>
                      <a:pt x="1196" y="610"/>
                    </a:lnTo>
                    <a:lnTo>
                      <a:pt x="979" y="607"/>
                    </a:lnTo>
                    <a:lnTo>
                      <a:pt x="803" y="597"/>
                    </a:lnTo>
                    <a:lnTo>
                      <a:pt x="669" y="583"/>
                    </a:lnTo>
                    <a:lnTo>
                      <a:pt x="558" y="559"/>
                    </a:lnTo>
                    <a:lnTo>
                      <a:pt x="470" y="530"/>
                    </a:lnTo>
                    <a:lnTo>
                      <a:pt x="391" y="486"/>
                    </a:lnTo>
                    <a:lnTo>
                      <a:pt x="319" y="432"/>
                    </a:lnTo>
                    <a:lnTo>
                      <a:pt x="237" y="362"/>
                    </a:lnTo>
                    <a:close/>
                  </a:path>
                </a:pathLst>
              </a:custGeom>
              <a:solidFill>
                <a:srgbClr val="00611F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" name="Freeform 45"/>
              <p:cNvSpPr>
                <a:spLocks/>
              </p:cNvSpPr>
              <p:nvPr/>
            </p:nvSpPr>
            <p:spPr bwMode="auto">
              <a:xfrm>
                <a:off x="4304" y="1905"/>
                <a:ext cx="659" cy="303"/>
              </a:xfrm>
              <a:custGeom>
                <a:avLst/>
                <a:gdLst>
                  <a:gd name="T0" fmla="*/ 283 w 1977"/>
                  <a:gd name="T1" fmla="*/ 306 h 910"/>
                  <a:gd name="T2" fmla="*/ 149 w 1977"/>
                  <a:gd name="T3" fmla="*/ 259 h 910"/>
                  <a:gd name="T4" fmla="*/ 55 w 1977"/>
                  <a:gd name="T5" fmla="*/ 221 h 910"/>
                  <a:gd name="T6" fmla="*/ 6 w 1977"/>
                  <a:gd name="T7" fmla="*/ 189 h 910"/>
                  <a:gd name="T8" fmla="*/ 0 w 1977"/>
                  <a:gd name="T9" fmla="*/ 157 h 910"/>
                  <a:gd name="T10" fmla="*/ 41 w 1977"/>
                  <a:gd name="T11" fmla="*/ 128 h 910"/>
                  <a:gd name="T12" fmla="*/ 129 w 1977"/>
                  <a:gd name="T13" fmla="*/ 95 h 910"/>
                  <a:gd name="T14" fmla="*/ 269 w 1977"/>
                  <a:gd name="T15" fmla="*/ 60 h 910"/>
                  <a:gd name="T16" fmla="*/ 461 w 1977"/>
                  <a:gd name="T17" fmla="*/ 17 h 910"/>
                  <a:gd name="T18" fmla="*/ 547 w 1977"/>
                  <a:gd name="T19" fmla="*/ 6 h 910"/>
                  <a:gd name="T20" fmla="*/ 638 w 1977"/>
                  <a:gd name="T21" fmla="*/ 0 h 910"/>
                  <a:gd name="T22" fmla="*/ 731 w 1977"/>
                  <a:gd name="T23" fmla="*/ 0 h 910"/>
                  <a:gd name="T24" fmla="*/ 827 w 1977"/>
                  <a:gd name="T25" fmla="*/ 8 h 910"/>
                  <a:gd name="T26" fmla="*/ 924 w 1977"/>
                  <a:gd name="T27" fmla="*/ 22 h 910"/>
                  <a:gd name="T28" fmla="*/ 1018 w 1977"/>
                  <a:gd name="T29" fmla="*/ 46 h 910"/>
                  <a:gd name="T30" fmla="*/ 1110 w 1977"/>
                  <a:gd name="T31" fmla="*/ 79 h 910"/>
                  <a:gd name="T32" fmla="*/ 1199 w 1977"/>
                  <a:gd name="T33" fmla="*/ 122 h 910"/>
                  <a:gd name="T34" fmla="*/ 1307 w 1977"/>
                  <a:gd name="T35" fmla="*/ 186 h 910"/>
                  <a:gd name="T36" fmla="*/ 1415 w 1977"/>
                  <a:gd name="T37" fmla="*/ 265 h 910"/>
                  <a:gd name="T38" fmla="*/ 1511 w 1977"/>
                  <a:gd name="T39" fmla="*/ 352 h 910"/>
                  <a:gd name="T40" fmla="*/ 1605 w 1977"/>
                  <a:gd name="T41" fmla="*/ 446 h 910"/>
                  <a:gd name="T42" fmla="*/ 1686 w 1977"/>
                  <a:gd name="T43" fmla="*/ 540 h 910"/>
                  <a:gd name="T44" fmla="*/ 1764 w 1977"/>
                  <a:gd name="T45" fmla="*/ 632 h 910"/>
                  <a:gd name="T46" fmla="*/ 1831 w 1977"/>
                  <a:gd name="T47" fmla="*/ 715 h 910"/>
                  <a:gd name="T48" fmla="*/ 1888 w 1977"/>
                  <a:gd name="T49" fmla="*/ 788 h 910"/>
                  <a:gd name="T50" fmla="*/ 1965 w 1977"/>
                  <a:gd name="T51" fmla="*/ 883 h 910"/>
                  <a:gd name="T52" fmla="*/ 1977 w 1977"/>
                  <a:gd name="T53" fmla="*/ 910 h 910"/>
                  <a:gd name="T54" fmla="*/ 1936 w 1977"/>
                  <a:gd name="T55" fmla="*/ 887 h 910"/>
                  <a:gd name="T56" fmla="*/ 1845 w 1977"/>
                  <a:gd name="T57" fmla="*/ 828 h 910"/>
                  <a:gd name="T58" fmla="*/ 1713 w 1977"/>
                  <a:gd name="T59" fmla="*/ 753 h 910"/>
                  <a:gd name="T60" fmla="*/ 1546 w 1977"/>
                  <a:gd name="T61" fmla="*/ 674 h 910"/>
                  <a:gd name="T62" fmla="*/ 1357 w 1977"/>
                  <a:gd name="T63" fmla="*/ 610 h 910"/>
                  <a:gd name="T64" fmla="*/ 1145 w 1977"/>
                  <a:gd name="T65" fmla="*/ 575 h 910"/>
                  <a:gd name="T66" fmla="*/ 953 w 1977"/>
                  <a:gd name="T67" fmla="*/ 562 h 910"/>
                  <a:gd name="T68" fmla="*/ 798 w 1977"/>
                  <a:gd name="T69" fmla="*/ 545 h 910"/>
                  <a:gd name="T70" fmla="*/ 676 w 1977"/>
                  <a:gd name="T71" fmla="*/ 524 h 910"/>
                  <a:gd name="T72" fmla="*/ 579 w 1977"/>
                  <a:gd name="T73" fmla="*/ 502 h 910"/>
                  <a:gd name="T74" fmla="*/ 496 w 1977"/>
                  <a:gd name="T75" fmla="*/ 467 h 910"/>
                  <a:gd name="T76" fmla="*/ 426 w 1977"/>
                  <a:gd name="T77" fmla="*/ 426 h 910"/>
                  <a:gd name="T78" fmla="*/ 356 w 1977"/>
                  <a:gd name="T79" fmla="*/ 370 h 910"/>
                  <a:gd name="T80" fmla="*/ 283 w 1977"/>
                  <a:gd name="T81" fmla="*/ 306 h 9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77" h="910">
                    <a:moveTo>
                      <a:pt x="283" y="306"/>
                    </a:moveTo>
                    <a:lnTo>
                      <a:pt x="149" y="259"/>
                    </a:lnTo>
                    <a:lnTo>
                      <a:pt x="55" y="221"/>
                    </a:lnTo>
                    <a:lnTo>
                      <a:pt x="6" y="189"/>
                    </a:lnTo>
                    <a:lnTo>
                      <a:pt x="0" y="157"/>
                    </a:lnTo>
                    <a:lnTo>
                      <a:pt x="41" y="128"/>
                    </a:lnTo>
                    <a:lnTo>
                      <a:pt x="129" y="95"/>
                    </a:lnTo>
                    <a:lnTo>
                      <a:pt x="269" y="60"/>
                    </a:lnTo>
                    <a:lnTo>
                      <a:pt x="461" y="17"/>
                    </a:lnTo>
                    <a:lnTo>
                      <a:pt x="547" y="6"/>
                    </a:lnTo>
                    <a:lnTo>
                      <a:pt x="638" y="0"/>
                    </a:lnTo>
                    <a:lnTo>
                      <a:pt x="731" y="0"/>
                    </a:lnTo>
                    <a:lnTo>
                      <a:pt x="827" y="8"/>
                    </a:lnTo>
                    <a:lnTo>
                      <a:pt x="924" y="22"/>
                    </a:lnTo>
                    <a:lnTo>
                      <a:pt x="1018" y="46"/>
                    </a:lnTo>
                    <a:lnTo>
                      <a:pt x="1110" y="79"/>
                    </a:lnTo>
                    <a:lnTo>
                      <a:pt x="1199" y="122"/>
                    </a:lnTo>
                    <a:lnTo>
                      <a:pt x="1307" y="186"/>
                    </a:lnTo>
                    <a:lnTo>
                      <a:pt x="1415" y="265"/>
                    </a:lnTo>
                    <a:lnTo>
                      <a:pt x="1511" y="352"/>
                    </a:lnTo>
                    <a:lnTo>
                      <a:pt x="1605" y="446"/>
                    </a:lnTo>
                    <a:lnTo>
                      <a:pt x="1686" y="540"/>
                    </a:lnTo>
                    <a:lnTo>
                      <a:pt x="1764" y="632"/>
                    </a:lnTo>
                    <a:lnTo>
                      <a:pt x="1831" y="715"/>
                    </a:lnTo>
                    <a:lnTo>
                      <a:pt x="1888" y="788"/>
                    </a:lnTo>
                    <a:lnTo>
                      <a:pt x="1965" y="883"/>
                    </a:lnTo>
                    <a:lnTo>
                      <a:pt x="1977" y="910"/>
                    </a:lnTo>
                    <a:lnTo>
                      <a:pt x="1936" y="887"/>
                    </a:lnTo>
                    <a:lnTo>
                      <a:pt x="1845" y="828"/>
                    </a:lnTo>
                    <a:lnTo>
                      <a:pt x="1713" y="753"/>
                    </a:lnTo>
                    <a:lnTo>
                      <a:pt x="1546" y="674"/>
                    </a:lnTo>
                    <a:lnTo>
                      <a:pt x="1357" y="610"/>
                    </a:lnTo>
                    <a:lnTo>
                      <a:pt x="1145" y="575"/>
                    </a:lnTo>
                    <a:lnTo>
                      <a:pt x="953" y="562"/>
                    </a:lnTo>
                    <a:lnTo>
                      <a:pt x="798" y="545"/>
                    </a:lnTo>
                    <a:lnTo>
                      <a:pt x="676" y="524"/>
                    </a:lnTo>
                    <a:lnTo>
                      <a:pt x="579" y="502"/>
                    </a:lnTo>
                    <a:lnTo>
                      <a:pt x="496" y="467"/>
                    </a:lnTo>
                    <a:lnTo>
                      <a:pt x="426" y="426"/>
                    </a:lnTo>
                    <a:lnTo>
                      <a:pt x="356" y="370"/>
                    </a:lnTo>
                    <a:lnTo>
                      <a:pt x="283" y="306"/>
                    </a:lnTo>
                    <a:close/>
                  </a:path>
                </a:pathLst>
              </a:custGeom>
              <a:solidFill>
                <a:srgbClr val="00631C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" name="Freeform 46"/>
              <p:cNvSpPr>
                <a:spLocks/>
              </p:cNvSpPr>
              <p:nvPr/>
            </p:nvSpPr>
            <p:spPr bwMode="auto">
              <a:xfrm>
                <a:off x="4349" y="1902"/>
                <a:ext cx="613" cy="305"/>
              </a:xfrm>
              <a:custGeom>
                <a:avLst/>
                <a:gdLst>
                  <a:gd name="T0" fmla="*/ 339 w 1839"/>
                  <a:gd name="T1" fmla="*/ 264 h 917"/>
                  <a:gd name="T2" fmla="*/ 196 w 1839"/>
                  <a:gd name="T3" fmla="*/ 223 h 917"/>
                  <a:gd name="T4" fmla="*/ 90 w 1839"/>
                  <a:gd name="T5" fmla="*/ 188 h 917"/>
                  <a:gd name="T6" fmla="*/ 22 w 1839"/>
                  <a:gd name="T7" fmla="*/ 156 h 917"/>
                  <a:gd name="T8" fmla="*/ 0 w 1839"/>
                  <a:gd name="T9" fmla="*/ 126 h 917"/>
                  <a:gd name="T10" fmla="*/ 26 w 1839"/>
                  <a:gd name="T11" fmla="*/ 100 h 917"/>
                  <a:gd name="T12" fmla="*/ 99 w 1839"/>
                  <a:gd name="T13" fmla="*/ 73 h 917"/>
                  <a:gd name="T14" fmla="*/ 227 w 1839"/>
                  <a:gd name="T15" fmla="*/ 45 h 917"/>
                  <a:gd name="T16" fmla="*/ 415 w 1839"/>
                  <a:gd name="T17" fmla="*/ 10 h 917"/>
                  <a:gd name="T18" fmla="*/ 496 w 1839"/>
                  <a:gd name="T19" fmla="*/ 3 h 917"/>
                  <a:gd name="T20" fmla="*/ 587 w 1839"/>
                  <a:gd name="T21" fmla="*/ 0 h 917"/>
                  <a:gd name="T22" fmla="*/ 678 w 1839"/>
                  <a:gd name="T23" fmla="*/ 6 h 917"/>
                  <a:gd name="T24" fmla="*/ 771 w 1839"/>
                  <a:gd name="T25" fmla="*/ 21 h 917"/>
                  <a:gd name="T26" fmla="*/ 862 w 1839"/>
                  <a:gd name="T27" fmla="*/ 45 h 917"/>
                  <a:gd name="T28" fmla="*/ 956 w 1839"/>
                  <a:gd name="T29" fmla="*/ 76 h 917"/>
                  <a:gd name="T30" fmla="*/ 1047 w 1839"/>
                  <a:gd name="T31" fmla="*/ 118 h 917"/>
                  <a:gd name="T32" fmla="*/ 1131 w 1839"/>
                  <a:gd name="T33" fmla="*/ 164 h 917"/>
                  <a:gd name="T34" fmla="*/ 1233 w 1839"/>
                  <a:gd name="T35" fmla="*/ 231 h 917"/>
                  <a:gd name="T36" fmla="*/ 1327 w 1839"/>
                  <a:gd name="T37" fmla="*/ 307 h 917"/>
                  <a:gd name="T38" fmla="*/ 1417 w 1839"/>
                  <a:gd name="T39" fmla="*/ 391 h 917"/>
                  <a:gd name="T40" fmla="*/ 1500 w 1839"/>
                  <a:gd name="T41" fmla="*/ 480 h 917"/>
                  <a:gd name="T42" fmla="*/ 1575 w 1839"/>
                  <a:gd name="T43" fmla="*/ 569 h 917"/>
                  <a:gd name="T44" fmla="*/ 1645 w 1839"/>
                  <a:gd name="T45" fmla="*/ 655 h 917"/>
                  <a:gd name="T46" fmla="*/ 1704 w 1839"/>
                  <a:gd name="T47" fmla="*/ 733 h 917"/>
                  <a:gd name="T48" fmla="*/ 1756 w 1839"/>
                  <a:gd name="T49" fmla="*/ 803 h 917"/>
                  <a:gd name="T50" fmla="*/ 1823 w 1839"/>
                  <a:gd name="T51" fmla="*/ 893 h 917"/>
                  <a:gd name="T52" fmla="*/ 1839 w 1839"/>
                  <a:gd name="T53" fmla="*/ 917 h 917"/>
                  <a:gd name="T54" fmla="*/ 1801 w 1839"/>
                  <a:gd name="T55" fmla="*/ 887 h 917"/>
                  <a:gd name="T56" fmla="*/ 1721 w 1839"/>
                  <a:gd name="T57" fmla="*/ 827 h 917"/>
                  <a:gd name="T58" fmla="*/ 1608 w 1839"/>
                  <a:gd name="T59" fmla="*/ 744 h 917"/>
                  <a:gd name="T60" fmla="*/ 1462 w 1839"/>
                  <a:gd name="T61" fmla="*/ 660 h 917"/>
                  <a:gd name="T62" fmla="*/ 1295 w 1839"/>
                  <a:gd name="T63" fmla="*/ 588 h 917"/>
                  <a:gd name="T64" fmla="*/ 1107 w 1839"/>
                  <a:gd name="T65" fmla="*/ 544 h 917"/>
                  <a:gd name="T66" fmla="*/ 938 w 1839"/>
                  <a:gd name="T67" fmla="*/ 523 h 917"/>
                  <a:gd name="T68" fmla="*/ 800 w 1839"/>
                  <a:gd name="T69" fmla="*/ 499 h 917"/>
                  <a:gd name="T70" fmla="*/ 692 w 1839"/>
                  <a:gd name="T71" fmla="*/ 477 h 917"/>
                  <a:gd name="T72" fmla="*/ 605 w 1839"/>
                  <a:gd name="T73" fmla="*/ 450 h 917"/>
                  <a:gd name="T74" fmla="*/ 531 w 1839"/>
                  <a:gd name="T75" fmla="*/ 415 h 917"/>
                  <a:gd name="T76" fmla="*/ 468 w 1839"/>
                  <a:gd name="T77" fmla="*/ 374 h 917"/>
                  <a:gd name="T78" fmla="*/ 406 w 1839"/>
                  <a:gd name="T79" fmla="*/ 324 h 917"/>
                  <a:gd name="T80" fmla="*/ 339 w 1839"/>
                  <a:gd name="T81" fmla="*/ 264 h 9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839" h="917">
                    <a:moveTo>
                      <a:pt x="339" y="264"/>
                    </a:moveTo>
                    <a:lnTo>
                      <a:pt x="196" y="223"/>
                    </a:lnTo>
                    <a:lnTo>
                      <a:pt x="90" y="188"/>
                    </a:lnTo>
                    <a:lnTo>
                      <a:pt x="22" y="156"/>
                    </a:lnTo>
                    <a:lnTo>
                      <a:pt x="0" y="126"/>
                    </a:lnTo>
                    <a:lnTo>
                      <a:pt x="26" y="100"/>
                    </a:lnTo>
                    <a:lnTo>
                      <a:pt x="99" y="73"/>
                    </a:lnTo>
                    <a:lnTo>
                      <a:pt x="227" y="45"/>
                    </a:lnTo>
                    <a:lnTo>
                      <a:pt x="415" y="10"/>
                    </a:lnTo>
                    <a:lnTo>
                      <a:pt x="496" y="3"/>
                    </a:lnTo>
                    <a:lnTo>
                      <a:pt x="587" y="0"/>
                    </a:lnTo>
                    <a:lnTo>
                      <a:pt x="678" y="6"/>
                    </a:lnTo>
                    <a:lnTo>
                      <a:pt x="771" y="21"/>
                    </a:lnTo>
                    <a:lnTo>
                      <a:pt x="862" y="45"/>
                    </a:lnTo>
                    <a:lnTo>
                      <a:pt x="956" y="76"/>
                    </a:lnTo>
                    <a:lnTo>
                      <a:pt x="1047" y="118"/>
                    </a:lnTo>
                    <a:lnTo>
                      <a:pt x="1131" y="164"/>
                    </a:lnTo>
                    <a:lnTo>
                      <a:pt x="1233" y="231"/>
                    </a:lnTo>
                    <a:lnTo>
                      <a:pt x="1327" y="307"/>
                    </a:lnTo>
                    <a:lnTo>
                      <a:pt x="1417" y="391"/>
                    </a:lnTo>
                    <a:lnTo>
                      <a:pt x="1500" y="480"/>
                    </a:lnTo>
                    <a:lnTo>
                      <a:pt x="1575" y="569"/>
                    </a:lnTo>
                    <a:lnTo>
                      <a:pt x="1645" y="655"/>
                    </a:lnTo>
                    <a:lnTo>
                      <a:pt x="1704" y="733"/>
                    </a:lnTo>
                    <a:lnTo>
                      <a:pt x="1756" y="803"/>
                    </a:lnTo>
                    <a:lnTo>
                      <a:pt x="1823" y="893"/>
                    </a:lnTo>
                    <a:lnTo>
                      <a:pt x="1839" y="917"/>
                    </a:lnTo>
                    <a:lnTo>
                      <a:pt x="1801" y="887"/>
                    </a:lnTo>
                    <a:lnTo>
                      <a:pt x="1721" y="827"/>
                    </a:lnTo>
                    <a:lnTo>
                      <a:pt x="1608" y="744"/>
                    </a:lnTo>
                    <a:lnTo>
                      <a:pt x="1462" y="660"/>
                    </a:lnTo>
                    <a:lnTo>
                      <a:pt x="1295" y="588"/>
                    </a:lnTo>
                    <a:lnTo>
                      <a:pt x="1107" y="544"/>
                    </a:lnTo>
                    <a:lnTo>
                      <a:pt x="938" y="523"/>
                    </a:lnTo>
                    <a:lnTo>
                      <a:pt x="800" y="499"/>
                    </a:lnTo>
                    <a:lnTo>
                      <a:pt x="692" y="477"/>
                    </a:lnTo>
                    <a:lnTo>
                      <a:pt x="605" y="450"/>
                    </a:lnTo>
                    <a:lnTo>
                      <a:pt x="531" y="415"/>
                    </a:lnTo>
                    <a:lnTo>
                      <a:pt x="468" y="374"/>
                    </a:lnTo>
                    <a:lnTo>
                      <a:pt x="406" y="324"/>
                    </a:lnTo>
                    <a:lnTo>
                      <a:pt x="339" y="264"/>
                    </a:lnTo>
                    <a:close/>
                  </a:path>
                </a:pathLst>
              </a:custGeom>
              <a:solidFill>
                <a:srgbClr val="006B19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" name="Freeform 47"/>
              <p:cNvSpPr>
                <a:spLocks/>
              </p:cNvSpPr>
              <p:nvPr/>
            </p:nvSpPr>
            <p:spPr bwMode="auto">
              <a:xfrm>
                <a:off x="4394" y="1896"/>
                <a:ext cx="566" cy="309"/>
              </a:xfrm>
              <a:custGeom>
                <a:avLst/>
                <a:gdLst>
                  <a:gd name="T0" fmla="*/ 400 w 1699"/>
                  <a:gd name="T1" fmla="*/ 222 h 928"/>
                  <a:gd name="T2" fmla="*/ 246 w 1699"/>
                  <a:gd name="T3" fmla="*/ 190 h 928"/>
                  <a:gd name="T4" fmla="*/ 125 w 1699"/>
                  <a:gd name="T5" fmla="*/ 157 h 928"/>
                  <a:gd name="T6" fmla="*/ 41 w 1699"/>
                  <a:gd name="T7" fmla="*/ 132 h 928"/>
                  <a:gd name="T8" fmla="*/ 0 w 1699"/>
                  <a:gd name="T9" fmla="*/ 106 h 928"/>
                  <a:gd name="T10" fmla="*/ 6 w 1699"/>
                  <a:gd name="T11" fmla="*/ 82 h 928"/>
                  <a:gd name="T12" fmla="*/ 65 w 1699"/>
                  <a:gd name="T13" fmla="*/ 55 h 928"/>
                  <a:gd name="T14" fmla="*/ 181 w 1699"/>
                  <a:gd name="T15" fmla="*/ 33 h 928"/>
                  <a:gd name="T16" fmla="*/ 359 w 1699"/>
                  <a:gd name="T17" fmla="*/ 3 h 928"/>
                  <a:gd name="T18" fmla="*/ 445 w 1699"/>
                  <a:gd name="T19" fmla="*/ 0 h 928"/>
                  <a:gd name="T20" fmla="*/ 529 w 1699"/>
                  <a:gd name="T21" fmla="*/ 6 h 928"/>
                  <a:gd name="T22" fmla="*/ 620 w 1699"/>
                  <a:gd name="T23" fmla="*/ 20 h 928"/>
                  <a:gd name="T24" fmla="*/ 711 w 1699"/>
                  <a:gd name="T25" fmla="*/ 44 h 928"/>
                  <a:gd name="T26" fmla="*/ 801 w 1699"/>
                  <a:gd name="T27" fmla="*/ 76 h 928"/>
                  <a:gd name="T28" fmla="*/ 889 w 1699"/>
                  <a:gd name="T29" fmla="*/ 117 h 928"/>
                  <a:gd name="T30" fmla="*/ 976 w 1699"/>
                  <a:gd name="T31" fmla="*/ 163 h 928"/>
                  <a:gd name="T32" fmla="*/ 1061 w 1699"/>
                  <a:gd name="T33" fmla="*/ 216 h 928"/>
                  <a:gd name="T34" fmla="*/ 1153 w 1699"/>
                  <a:gd name="T35" fmla="*/ 284 h 928"/>
                  <a:gd name="T36" fmla="*/ 1239 w 1699"/>
                  <a:gd name="T37" fmla="*/ 359 h 928"/>
                  <a:gd name="T38" fmla="*/ 1322 w 1699"/>
                  <a:gd name="T39" fmla="*/ 441 h 928"/>
                  <a:gd name="T40" fmla="*/ 1398 w 1699"/>
                  <a:gd name="T41" fmla="*/ 523 h 928"/>
                  <a:gd name="T42" fmla="*/ 1468 w 1699"/>
                  <a:gd name="T43" fmla="*/ 607 h 928"/>
                  <a:gd name="T44" fmla="*/ 1530 w 1699"/>
                  <a:gd name="T45" fmla="*/ 686 h 928"/>
                  <a:gd name="T46" fmla="*/ 1584 w 1699"/>
                  <a:gd name="T47" fmla="*/ 759 h 928"/>
                  <a:gd name="T48" fmla="*/ 1629 w 1699"/>
                  <a:gd name="T49" fmla="*/ 826 h 928"/>
                  <a:gd name="T50" fmla="*/ 1687 w 1699"/>
                  <a:gd name="T51" fmla="*/ 907 h 928"/>
                  <a:gd name="T52" fmla="*/ 1699 w 1699"/>
                  <a:gd name="T53" fmla="*/ 928 h 928"/>
                  <a:gd name="T54" fmla="*/ 1667 w 1699"/>
                  <a:gd name="T55" fmla="*/ 896 h 928"/>
                  <a:gd name="T56" fmla="*/ 1603 w 1699"/>
                  <a:gd name="T57" fmla="*/ 829 h 928"/>
                  <a:gd name="T58" fmla="*/ 1503 w 1699"/>
                  <a:gd name="T59" fmla="*/ 745 h 928"/>
                  <a:gd name="T60" fmla="*/ 1377 w 1699"/>
                  <a:gd name="T61" fmla="*/ 654 h 928"/>
                  <a:gd name="T62" fmla="*/ 1231 w 1699"/>
                  <a:gd name="T63" fmla="*/ 575 h 928"/>
                  <a:gd name="T64" fmla="*/ 1073 w 1699"/>
                  <a:gd name="T65" fmla="*/ 523 h 928"/>
                  <a:gd name="T66" fmla="*/ 924 w 1699"/>
                  <a:gd name="T67" fmla="*/ 491 h 928"/>
                  <a:gd name="T68" fmla="*/ 804 w 1699"/>
                  <a:gd name="T69" fmla="*/ 462 h 928"/>
                  <a:gd name="T70" fmla="*/ 708 w 1699"/>
                  <a:gd name="T71" fmla="*/ 435 h 928"/>
                  <a:gd name="T72" fmla="*/ 631 w 1699"/>
                  <a:gd name="T73" fmla="*/ 405 h 928"/>
                  <a:gd name="T74" fmla="*/ 569 w 1699"/>
                  <a:gd name="T75" fmla="*/ 373 h 928"/>
                  <a:gd name="T76" fmla="*/ 512 w 1699"/>
                  <a:gd name="T77" fmla="*/ 335 h 928"/>
                  <a:gd name="T78" fmla="*/ 459 w 1699"/>
                  <a:gd name="T79" fmla="*/ 286 h 928"/>
                  <a:gd name="T80" fmla="*/ 400 w 1699"/>
                  <a:gd name="T81" fmla="*/ 222 h 9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699" h="928">
                    <a:moveTo>
                      <a:pt x="400" y="222"/>
                    </a:moveTo>
                    <a:lnTo>
                      <a:pt x="246" y="190"/>
                    </a:lnTo>
                    <a:lnTo>
                      <a:pt x="125" y="157"/>
                    </a:lnTo>
                    <a:lnTo>
                      <a:pt x="41" y="132"/>
                    </a:lnTo>
                    <a:lnTo>
                      <a:pt x="0" y="106"/>
                    </a:lnTo>
                    <a:lnTo>
                      <a:pt x="6" y="82"/>
                    </a:lnTo>
                    <a:lnTo>
                      <a:pt x="65" y="55"/>
                    </a:lnTo>
                    <a:lnTo>
                      <a:pt x="181" y="33"/>
                    </a:lnTo>
                    <a:lnTo>
                      <a:pt x="359" y="3"/>
                    </a:lnTo>
                    <a:lnTo>
                      <a:pt x="445" y="0"/>
                    </a:lnTo>
                    <a:lnTo>
                      <a:pt x="529" y="6"/>
                    </a:lnTo>
                    <a:lnTo>
                      <a:pt x="620" y="20"/>
                    </a:lnTo>
                    <a:lnTo>
                      <a:pt x="711" y="44"/>
                    </a:lnTo>
                    <a:lnTo>
                      <a:pt x="801" y="76"/>
                    </a:lnTo>
                    <a:lnTo>
                      <a:pt x="889" y="117"/>
                    </a:lnTo>
                    <a:lnTo>
                      <a:pt x="976" y="163"/>
                    </a:lnTo>
                    <a:lnTo>
                      <a:pt x="1061" y="216"/>
                    </a:lnTo>
                    <a:lnTo>
                      <a:pt x="1153" y="284"/>
                    </a:lnTo>
                    <a:lnTo>
                      <a:pt x="1239" y="359"/>
                    </a:lnTo>
                    <a:lnTo>
                      <a:pt x="1322" y="441"/>
                    </a:lnTo>
                    <a:lnTo>
                      <a:pt x="1398" y="523"/>
                    </a:lnTo>
                    <a:lnTo>
                      <a:pt x="1468" y="607"/>
                    </a:lnTo>
                    <a:lnTo>
                      <a:pt x="1530" y="686"/>
                    </a:lnTo>
                    <a:lnTo>
                      <a:pt x="1584" y="759"/>
                    </a:lnTo>
                    <a:lnTo>
                      <a:pt x="1629" y="826"/>
                    </a:lnTo>
                    <a:lnTo>
                      <a:pt x="1687" y="907"/>
                    </a:lnTo>
                    <a:lnTo>
                      <a:pt x="1699" y="928"/>
                    </a:lnTo>
                    <a:lnTo>
                      <a:pt x="1667" y="896"/>
                    </a:lnTo>
                    <a:lnTo>
                      <a:pt x="1603" y="829"/>
                    </a:lnTo>
                    <a:lnTo>
                      <a:pt x="1503" y="745"/>
                    </a:lnTo>
                    <a:lnTo>
                      <a:pt x="1377" y="654"/>
                    </a:lnTo>
                    <a:lnTo>
                      <a:pt x="1231" y="575"/>
                    </a:lnTo>
                    <a:lnTo>
                      <a:pt x="1073" y="523"/>
                    </a:lnTo>
                    <a:lnTo>
                      <a:pt x="924" y="491"/>
                    </a:lnTo>
                    <a:lnTo>
                      <a:pt x="804" y="462"/>
                    </a:lnTo>
                    <a:lnTo>
                      <a:pt x="708" y="435"/>
                    </a:lnTo>
                    <a:lnTo>
                      <a:pt x="631" y="405"/>
                    </a:lnTo>
                    <a:lnTo>
                      <a:pt x="569" y="373"/>
                    </a:lnTo>
                    <a:lnTo>
                      <a:pt x="512" y="335"/>
                    </a:lnTo>
                    <a:lnTo>
                      <a:pt x="459" y="286"/>
                    </a:lnTo>
                    <a:lnTo>
                      <a:pt x="400" y="222"/>
                    </a:lnTo>
                    <a:close/>
                  </a:path>
                </a:pathLst>
              </a:custGeom>
              <a:solidFill>
                <a:srgbClr val="00701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" name="Freeform 48"/>
              <p:cNvSpPr>
                <a:spLocks/>
              </p:cNvSpPr>
              <p:nvPr/>
            </p:nvSpPr>
            <p:spPr bwMode="auto">
              <a:xfrm>
                <a:off x="4435" y="1892"/>
                <a:ext cx="524" cy="312"/>
              </a:xfrm>
              <a:custGeom>
                <a:avLst/>
                <a:gdLst>
                  <a:gd name="T0" fmla="*/ 466 w 1571"/>
                  <a:gd name="T1" fmla="*/ 178 h 934"/>
                  <a:gd name="T2" fmla="*/ 302 w 1571"/>
                  <a:gd name="T3" fmla="*/ 149 h 934"/>
                  <a:gd name="T4" fmla="*/ 167 w 1571"/>
                  <a:gd name="T5" fmla="*/ 122 h 934"/>
                  <a:gd name="T6" fmla="*/ 67 w 1571"/>
                  <a:gd name="T7" fmla="*/ 98 h 934"/>
                  <a:gd name="T8" fmla="*/ 13 w 1571"/>
                  <a:gd name="T9" fmla="*/ 79 h 934"/>
                  <a:gd name="T10" fmla="*/ 0 w 1571"/>
                  <a:gd name="T11" fmla="*/ 58 h 934"/>
                  <a:gd name="T12" fmla="*/ 45 w 1571"/>
                  <a:gd name="T13" fmla="*/ 38 h 934"/>
                  <a:gd name="T14" fmla="*/ 150 w 1571"/>
                  <a:gd name="T15" fmla="*/ 17 h 934"/>
                  <a:gd name="T16" fmla="*/ 320 w 1571"/>
                  <a:gd name="T17" fmla="*/ 0 h 934"/>
                  <a:gd name="T18" fmla="*/ 404 w 1571"/>
                  <a:gd name="T19" fmla="*/ 0 h 934"/>
                  <a:gd name="T20" fmla="*/ 489 w 1571"/>
                  <a:gd name="T21" fmla="*/ 9 h 934"/>
                  <a:gd name="T22" fmla="*/ 576 w 1571"/>
                  <a:gd name="T23" fmla="*/ 31 h 934"/>
                  <a:gd name="T24" fmla="*/ 665 w 1571"/>
                  <a:gd name="T25" fmla="*/ 60 h 934"/>
                  <a:gd name="T26" fmla="*/ 751 w 1571"/>
                  <a:gd name="T27" fmla="*/ 101 h 934"/>
                  <a:gd name="T28" fmla="*/ 837 w 1571"/>
                  <a:gd name="T29" fmla="*/ 149 h 934"/>
                  <a:gd name="T30" fmla="*/ 918 w 1571"/>
                  <a:gd name="T31" fmla="*/ 203 h 934"/>
                  <a:gd name="T32" fmla="*/ 1001 w 1571"/>
                  <a:gd name="T33" fmla="*/ 262 h 934"/>
                  <a:gd name="T34" fmla="*/ 1082 w 1571"/>
                  <a:gd name="T35" fmla="*/ 332 h 934"/>
                  <a:gd name="T36" fmla="*/ 1162 w 1571"/>
                  <a:gd name="T37" fmla="*/ 408 h 934"/>
                  <a:gd name="T38" fmla="*/ 1238 w 1571"/>
                  <a:gd name="T39" fmla="*/ 484 h 934"/>
                  <a:gd name="T40" fmla="*/ 1308 w 1571"/>
                  <a:gd name="T41" fmla="*/ 562 h 934"/>
                  <a:gd name="T42" fmla="*/ 1370 w 1571"/>
                  <a:gd name="T43" fmla="*/ 642 h 934"/>
                  <a:gd name="T44" fmla="*/ 1424 w 1571"/>
                  <a:gd name="T45" fmla="*/ 715 h 934"/>
                  <a:gd name="T46" fmla="*/ 1472 w 1571"/>
                  <a:gd name="T47" fmla="*/ 781 h 934"/>
                  <a:gd name="T48" fmla="*/ 1510 w 1571"/>
                  <a:gd name="T49" fmla="*/ 843 h 934"/>
                  <a:gd name="T50" fmla="*/ 1559 w 1571"/>
                  <a:gd name="T51" fmla="*/ 918 h 934"/>
                  <a:gd name="T52" fmla="*/ 1571 w 1571"/>
                  <a:gd name="T53" fmla="*/ 934 h 934"/>
                  <a:gd name="T54" fmla="*/ 1545 w 1571"/>
                  <a:gd name="T55" fmla="*/ 899 h 934"/>
                  <a:gd name="T56" fmla="*/ 1489 w 1571"/>
                  <a:gd name="T57" fmla="*/ 826 h 934"/>
                  <a:gd name="T58" fmla="*/ 1407 w 1571"/>
                  <a:gd name="T59" fmla="*/ 735 h 934"/>
                  <a:gd name="T60" fmla="*/ 1302 w 1571"/>
                  <a:gd name="T61" fmla="*/ 642 h 934"/>
                  <a:gd name="T62" fmla="*/ 1179 w 1571"/>
                  <a:gd name="T63" fmla="*/ 554 h 934"/>
                  <a:gd name="T64" fmla="*/ 1044 w 1571"/>
                  <a:gd name="T65" fmla="*/ 492 h 934"/>
                  <a:gd name="T66" fmla="*/ 918 w 1571"/>
                  <a:gd name="T67" fmla="*/ 452 h 934"/>
                  <a:gd name="T68" fmla="*/ 816 w 1571"/>
                  <a:gd name="T69" fmla="*/ 416 h 934"/>
                  <a:gd name="T70" fmla="*/ 737 w 1571"/>
                  <a:gd name="T71" fmla="*/ 387 h 934"/>
                  <a:gd name="T72" fmla="*/ 670 w 1571"/>
                  <a:gd name="T73" fmla="*/ 356 h 934"/>
                  <a:gd name="T74" fmla="*/ 614 w 1571"/>
                  <a:gd name="T75" fmla="*/ 324 h 934"/>
                  <a:gd name="T76" fmla="*/ 565 w 1571"/>
                  <a:gd name="T77" fmla="*/ 282 h 934"/>
                  <a:gd name="T78" fmla="*/ 516 w 1571"/>
                  <a:gd name="T79" fmla="*/ 236 h 934"/>
                  <a:gd name="T80" fmla="*/ 466 w 1571"/>
                  <a:gd name="T81" fmla="*/ 178 h 9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71" h="934">
                    <a:moveTo>
                      <a:pt x="466" y="178"/>
                    </a:moveTo>
                    <a:lnTo>
                      <a:pt x="302" y="149"/>
                    </a:lnTo>
                    <a:lnTo>
                      <a:pt x="167" y="122"/>
                    </a:lnTo>
                    <a:lnTo>
                      <a:pt x="67" y="98"/>
                    </a:lnTo>
                    <a:lnTo>
                      <a:pt x="13" y="79"/>
                    </a:lnTo>
                    <a:lnTo>
                      <a:pt x="0" y="58"/>
                    </a:lnTo>
                    <a:lnTo>
                      <a:pt x="45" y="38"/>
                    </a:lnTo>
                    <a:lnTo>
                      <a:pt x="150" y="17"/>
                    </a:lnTo>
                    <a:lnTo>
                      <a:pt x="320" y="0"/>
                    </a:lnTo>
                    <a:lnTo>
                      <a:pt x="404" y="0"/>
                    </a:lnTo>
                    <a:lnTo>
                      <a:pt x="489" y="9"/>
                    </a:lnTo>
                    <a:lnTo>
                      <a:pt x="576" y="31"/>
                    </a:lnTo>
                    <a:lnTo>
                      <a:pt x="665" y="60"/>
                    </a:lnTo>
                    <a:lnTo>
                      <a:pt x="751" y="101"/>
                    </a:lnTo>
                    <a:lnTo>
                      <a:pt x="837" y="149"/>
                    </a:lnTo>
                    <a:lnTo>
                      <a:pt x="918" y="203"/>
                    </a:lnTo>
                    <a:lnTo>
                      <a:pt x="1001" y="262"/>
                    </a:lnTo>
                    <a:lnTo>
                      <a:pt x="1082" y="332"/>
                    </a:lnTo>
                    <a:lnTo>
                      <a:pt x="1162" y="408"/>
                    </a:lnTo>
                    <a:lnTo>
                      <a:pt x="1238" y="484"/>
                    </a:lnTo>
                    <a:lnTo>
                      <a:pt x="1308" y="562"/>
                    </a:lnTo>
                    <a:lnTo>
                      <a:pt x="1370" y="642"/>
                    </a:lnTo>
                    <a:lnTo>
                      <a:pt x="1424" y="715"/>
                    </a:lnTo>
                    <a:lnTo>
                      <a:pt x="1472" y="781"/>
                    </a:lnTo>
                    <a:lnTo>
                      <a:pt x="1510" y="843"/>
                    </a:lnTo>
                    <a:lnTo>
                      <a:pt x="1559" y="918"/>
                    </a:lnTo>
                    <a:lnTo>
                      <a:pt x="1571" y="934"/>
                    </a:lnTo>
                    <a:lnTo>
                      <a:pt x="1545" y="899"/>
                    </a:lnTo>
                    <a:lnTo>
                      <a:pt x="1489" y="826"/>
                    </a:lnTo>
                    <a:lnTo>
                      <a:pt x="1407" y="735"/>
                    </a:lnTo>
                    <a:lnTo>
                      <a:pt x="1302" y="642"/>
                    </a:lnTo>
                    <a:lnTo>
                      <a:pt x="1179" y="554"/>
                    </a:lnTo>
                    <a:lnTo>
                      <a:pt x="1044" y="492"/>
                    </a:lnTo>
                    <a:lnTo>
                      <a:pt x="918" y="452"/>
                    </a:lnTo>
                    <a:lnTo>
                      <a:pt x="816" y="416"/>
                    </a:lnTo>
                    <a:lnTo>
                      <a:pt x="737" y="387"/>
                    </a:lnTo>
                    <a:lnTo>
                      <a:pt x="670" y="356"/>
                    </a:lnTo>
                    <a:lnTo>
                      <a:pt x="614" y="324"/>
                    </a:lnTo>
                    <a:lnTo>
                      <a:pt x="565" y="282"/>
                    </a:lnTo>
                    <a:lnTo>
                      <a:pt x="516" y="236"/>
                    </a:lnTo>
                    <a:lnTo>
                      <a:pt x="466" y="178"/>
                    </a:lnTo>
                    <a:close/>
                  </a:path>
                </a:pathLst>
              </a:custGeom>
              <a:solidFill>
                <a:srgbClr val="007815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" name="Freeform 49"/>
              <p:cNvSpPr>
                <a:spLocks/>
              </p:cNvSpPr>
              <p:nvPr/>
            </p:nvSpPr>
            <p:spPr bwMode="auto">
              <a:xfrm>
                <a:off x="4476" y="1886"/>
                <a:ext cx="481" cy="316"/>
              </a:xfrm>
              <a:custGeom>
                <a:avLst/>
                <a:gdLst>
                  <a:gd name="T0" fmla="*/ 535 w 1443"/>
                  <a:gd name="T1" fmla="*/ 137 h 946"/>
                  <a:gd name="T2" fmla="*/ 363 w 1443"/>
                  <a:gd name="T3" fmla="*/ 119 h 946"/>
                  <a:gd name="T4" fmla="*/ 216 w 1443"/>
                  <a:gd name="T5" fmla="*/ 102 h 946"/>
                  <a:gd name="T6" fmla="*/ 102 w 1443"/>
                  <a:gd name="T7" fmla="*/ 84 h 946"/>
                  <a:gd name="T8" fmla="*/ 29 w 1443"/>
                  <a:gd name="T9" fmla="*/ 67 h 946"/>
                  <a:gd name="T10" fmla="*/ 0 w 1443"/>
                  <a:gd name="T11" fmla="*/ 49 h 946"/>
                  <a:gd name="T12" fmla="*/ 29 w 1443"/>
                  <a:gd name="T13" fmla="*/ 32 h 946"/>
                  <a:gd name="T14" fmla="*/ 119 w 1443"/>
                  <a:gd name="T15" fmla="*/ 18 h 946"/>
                  <a:gd name="T16" fmla="*/ 280 w 1443"/>
                  <a:gd name="T17" fmla="*/ 0 h 946"/>
                  <a:gd name="T18" fmla="*/ 444 w 1443"/>
                  <a:gd name="T19" fmla="*/ 18 h 946"/>
                  <a:gd name="T20" fmla="*/ 616 w 1443"/>
                  <a:gd name="T21" fmla="*/ 84 h 946"/>
                  <a:gd name="T22" fmla="*/ 783 w 1443"/>
                  <a:gd name="T23" fmla="*/ 189 h 946"/>
                  <a:gd name="T24" fmla="*/ 944 w 1443"/>
                  <a:gd name="T25" fmla="*/ 318 h 946"/>
                  <a:gd name="T26" fmla="*/ 1090 w 1443"/>
                  <a:gd name="T27" fmla="*/ 461 h 946"/>
                  <a:gd name="T28" fmla="*/ 1219 w 1443"/>
                  <a:gd name="T29" fmla="*/ 607 h 946"/>
                  <a:gd name="T30" fmla="*/ 1321 w 1443"/>
                  <a:gd name="T31" fmla="*/ 744 h 946"/>
                  <a:gd name="T32" fmla="*/ 1394 w 1443"/>
                  <a:gd name="T33" fmla="*/ 866 h 946"/>
                  <a:gd name="T34" fmla="*/ 1435 w 1443"/>
                  <a:gd name="T35" fmla="*/ 936 h 946"/>
                  <a:gd name="T36" fmla="*/ 1443 w 1443"/>
                  <a:gd name="T37" fmla="*/ 946 h 946"/>
                  <a:gd name="T38" fmla="*/ 1424 w 1443"/>
                  <a:gd name="T39" fmla="*/ 908 h 946"/>
                  <a:gd name="T40" fmla="*/ 1379 w 1443"/>
                  <a:gd name="T41" fmla="*/ 834 h 946"/>
                  <a:gd name="T42" fmla="*/ 1313 w 1443"/>
                  <a:gd name="T43" fmla="*/ 739 h 946"/>
                  <a:gd name="T44" fmla="*/ 1230 w 1443"/>
                  <a:gd name="T45" fmla="*/ 636 h 946"/>
                  <a:gd name="T46" fmla="*/ 1131 w 1443"/>
                  <a:gd name="T47" fmla="*/ 542 h 946"/>
                  <a:gd name="T48" fmla="*/ 1023 w 1443"/>
                  <a:gd name="T49" fmla="*/ 470 h 946"/>
                  <a:gd name="T50" fmla="*/ 918 w 1443"/>
                  <a:gd name="T51" fmla="*/ 420 h 946"/>
                  <a:gd name="T52" fmla="*/ 832 w 1443"/>
                  <a:gd name="T53" fmla="*/ 380 h 946"/>
                  <a:gd name="T54" fmla="*/ 762 w 1443"/>
                  <a:gd name="T55" fmla="*/ 345 h 946"/>
                  <a:gd name="T56" fmla="*/ 708 w 1443"/>
                  <a:gd name="T57" fmla="*/ 313 h 946"/>
                  <a:gd name="T58" fmla="*/ 660 w 1443"/>
                  <a:gd name="T59" fmla="*/ 280 h 946"/>
                  <a:gd name="T60" fmla="*/ 619 w 1443"/>
                  <a:gd name="T61" fmla="*/ 242 h 946"/>
                  <a:gd name="T62" fmla="*/ 579 w 1443"/>
                  <a:gd name="T63" fmla="*/ 196 h 946"/>
                  <a:gd name="T64" fmla="*/ 535 w 1443"/>
                  <a:gd name="T65" fmla="*/ 137 h 9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43" h="946">
                    <a:moveTo>
                      <a:pt x="535" y="137"/>
                    </a:moveTo>
                    <a:lnTo>
                      <a:pt x="363" y="119"/>
                    </a:lnTo>
                    <a:lnTo>
                      <a:pt x="216" y="102"/>
                    </a:lnTo>
                    <a:lnTo>
                      <a:pt x="102" y="84"/>
                    </a:lnTo>
                    <a:lnTo>
                      <a:pt x="29" y="67"/>
                    </a:lnTo>
                    <a:lnTo>
                      <a:pt x="0" y="49"/>
                    </a:lnTo>
                    <a:lnTo>
                      <a:pt x="29" y="32"/>
                    </a:lnTo>
                    <a:lnTo>
                      <a:pt x="119" y="18"/>
                    </a:lnTo>
                    <a:lnTo>
                      <a:pt x="280" y="0"/>
                    </a:lnTo>
                    <a:lnTo>
                      <a:pt x="444" y="18"/>
                    </a:lnTo>
                    <a:lnTo>
                      <a:pt x="616" y="84"/>
                    </a:lnTo>
                    <a:lnTo>
                      <a:pt x="783" y="189"/>
                    </a:lnTo>
                    <a:lnTo>
                      <a:pt x="944" y="318"/>
                    </a:lnTo>
                    <a:lnTo>
                      <a:pt x="1090" y="461"/>
                    </a:lnTo>
                    <a:lnTo>
                      <a:pt x="1219" y="607"/>
                    </a:lnTo>
                    <a:lnTo>
                      <a:pt x="1321" y="744"/>
                    </a:lnTo>
                    <a:lnTo>
                      <a:pt x="1394" y="866"/>
                    </a:lnTo>
                    <a:lnTo>
                      <a:pt x="1435" y="936"/>
                    </a:lnTo>
                    <a:lnTo>
                      <a:pt x="1443" y="946"/>
                    </a:lnTo>
                    <a:lnTo>
                      <a:pt x="1424" y="908"/>
                    </a:lnTo>
                    <a:lnTo>
                      <a:pt x="1379" y="834"/>
                    </a:lnTo>
                    <a:lnTo>
                      <a:pt x="1313" y="739"/>
                    </a:lnTo>
                    <a:lnTo>
                      <a:pt x="1230" y="636"/>
                    </a:lnTo>
                    <a:lnTo>
                      <a:pt x="1131" y="542"/>
                    </a:lnTo>
                    <a:lnTo>
                      <a:pt x="1023" y="470"/>
                    </a:lnTo>
                    <a:lnTo>
                      <a:pt x="918" y="420"/>
                    </a:lnTo>
                    <a:lnTo>
                      <a:pt x="832" y="380"/>
                    </a:lnTo>
                    <a:lnTo>
                      <a:pt x="762" y="345"/>
                    </a:lnTo>
                    <a:lnTo>
                      <a:pt x="708" y="313"/>
                    </a:lnTo>
                    <a:lnTo>
                      <a:pt x="660" y="280"/>
                    </a:lnTo>
                    <a:lnTo>
                      <a:pt x="619" y="242"/>
                    </a:lnTo>
                    <a:lnTo>
                      <a:pt x="579" y="196"/>
                    </a:lnTo>
                    <a:lnTo>
                      <a:pt x="535" y="137"/>
                    </a:lnTo>
                    <a:close/>
                  </a:path>
                </a:pathLst>
              </a:custGeom>
              <a:solidFill>
                <a:srgbClr val="007D12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" name="Freeform 50"/>
              <p:cNvSpPr>
                <a:spLocks/>
              </p:cNvSpPr>
              <p:nvPr/>
            </p:nvSpPr>
            <p:spPr bwMode="auto">
              <a:xfrm>
                <a:off x="3933" y="2026"/>
                <a:ext cx="435" cy="990"/>
              </a:xfrm>
              <a:custGeom>
                <a:avLst/>
                <a:gdLst>
                  <a:gd name="T0" fmla="*/ 0 w 1306"/>
                  <a:gd name="T1" fmla="*/ 0 h 2970"/>
                  <a:gd name="T2" fmla="*/ 137 w 1306"/>
                  <a:gd name="T3" fmla="*/ 0 h 2970"/>
                  <a:gd name="T4" fmla="*/ 366 w 1306"/>
                  <a:gd name="T5" fmla="*/ 347 h 2970"/>
                  <a:gd name="T6" fmla="*/ 608 w 1306"/>
                  <a:gd name="T7" fmla="*/ 706 h 2970"/>
                  <a:gd name="T8" fmla="*/ 848 w 1306"/>
                  <a:gd name="T9" fmla="*/ 1071 h 2970"/>
                  <a:gd name="T10" fmla="*/ 1061 w 1306"/>
                  <a:gd name="T11" fmla="*/ 1443 h 2970"/>
                  <a:gd name="T12" fmla="*/ 1222 w 1306"/>
                  <a:gd name="T13" fmla="*/ 1820 h 2970"/>
                  <a:gd name="T14" fmla="*/ 1306 w 1306"/>
                  <a:gd name="T15" fmla="*/ 2203 h 2970"/>
                  <a:gd name="T16" fmla="*/ 1292 w 1306"/>
                  <a:gd name="T17" fmla="*/ 2589 h 2970"/>
                  <a:gd name="T18" fmla="*/ 1155 w 1306"/>
                  <a:gd name="T19" fmla="*/ 2970 h 2970"/>
                  <a:gd name="T20" fmla="*/ 1018 w 1306"/>
                  <a:gd name="T21" fmla="*/ 2970 h 2970"/>
                  <a:gd name="T22" fmla="*/ 1152 w 1306"/>
                  <a:gd name="T23" fmla="*/ 2622 h 2970"/>
                  <a:gd name="T24" fmla="*/ 1184 w 1306"/>
                  <a:gd name="T25" fmla="*/ 2263 h 2970"/>
                  <a:gd name="T26" fmla="*/ 1128 w 1306"/>
                  <a:gd name="T27" fmla="*/ 1896 h 2970"/>
                  <a:gd name="T28" fmla="*/ 999 w 1306"/>
                  <a:gd name="T29" fmla="*/ 1523 h 2970"/>
                  <a:gd name="T30" fmla="*/ 807 w 1306"/>
                  <a:gd name="T31" fmla="*/ 1143 h 2970"/>
                  <a:gd name="T32" fmla="*/ 568 w 1306"/>
                  <a:gd name="T33" fmla="*/ 761 h 2970"/>
                  <a:gd name="T34" fmla="*/ 296 w 1306"/>
                  <a:gd name="T35" fmla="*/ 381 h 2970"/>
                  <a:gd name="T36" fmla="*/ 0 w 1306"/>
                  <a:gd name="T37" fmla="*/ 0 h 29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306" h="2970">
                    <a:moveTo>
                      <a:pt x="0" y="0"/>
                    </a:moveTo>
                    <a:lnTo>
                      <a:pt x="137" y="0"/>
                    </a:lnTo>
                    <a:lnTo>
                      <a:pt x="366" y="347"/>
                    </a:lnTo>
                    <a:lnTo>
                      <a:pt x="608" y="706"/>
                    </a:lnTo>
                    <a:lnTo>
                      <a:pt x="848" y="1071"/>
                    </a:lnTo>
                    <a:lnTo>
                      <a:pt x="1061" y="1443"/>
                    </a:lnTo>
                    <a:lnTo>
                      <a:pt x="1222" y="1820"/>
                    </a:lnTo>
                    <a:lnTo>
                      <a:pt x="1306" y="2203"/>
                    </a:lnTo>
                    <a:lnTo>
                      <a:pt x="1292" y="2589"/>
                    </a:lnTo>
                    <a:lnTo>
                      <a:pt x="1155" y="2970"/>
                    </a:lnTo>
                    <a:lnTo>
                      <a:pt x="1018" y="2970"/>
                    </a:lnTo>
                    <a:lnTo>
                      <a:pt x="1152" y="2622"/>
                    </a:lnTo>
                    <a:lnTo>
                      <a:pt x="1184" y="2263"/>
                    </a:lnTo>
                    <a:lnTo>
                      <a:pt x="1128" y="1896"/>
                    </a:lnTo>
                    <a:lnTo>
                      <a:pt x="999" y="1523"/>
                    </a:lnTo>
                    <a:lnTo>
                      <a:pt x="807" y="1143"/>
                    </a:lnTo>
                    <a:lnTo>
                      <a:pt x="568" y="761"/>
                    </a:lnTo>
                    <a:lnTo>
                      <a:pt x="296" y="38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808001"/>
              </a:solidFill>
              <a:ln w="6">
                <a:solidFill>
                  <a:srgbClr val="0063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" name="Freeform 51"/>
              <p:cNvSpPr>
                <a:spLocks/>
              </p:cNvSpPr>
              <p:nvPr/>
            </p:nvSpPr>
            <p:spPr bwMode="auto">
              <a:xfrm>
                <a:off x="3946" y="2024"/>
                <a:ext cx="419" cy="981"/>
              </a:xfrm>
              <a:custGeom>
                <a:avLst/>
                <a:gdLst>
                  <a:gd name="T0" fmla="*/ 0 w 1257"/>
                  <a:gd name="T1" fmla="*/ 0 h 2944"/>
                  <a:gd name="T2" fmla="*/ 18 w 1257"/>
                  <a:gd name="T3" fmla="*/ 0 h 2944"/>
                  <a:gd name="T4" fmla="*/ 35 w 1257"/>
                  <a:gd name="T5" fmla="*/ 0 h 2944"/>
                  <a:gd name="T6" fmla="*/ 50 w 1257"/>
                  <a:gd name="T7" fmla="*/ 0 h 2944"/>
                  <a:gd name="T8" fmla="*/ 64 w 1257"/>
                  <a:gd name="T9" fmla="*/ 0 h 2944"/>
                  <a:gd name="T10" fmla="*/ 82 w 1257"/>
                  <a:gd name="T11" fmla="*/ 0 h 2944"/>
                  <a:gd name="T12" fmla="*/ 96 w 1257"/>
                  <a:gd name="T13" fmla="*/ 0 h 2944"/>
                  <a:gd name="T14" fmla="*/ 112 w 1257"/>
                  <a:gd name="T15" fmla="*/ 0 h 2944"/>
                  <a:gd name="T16" fmla="*/ 126 w 1257"/>
                  <a:gd name="T17" fmla="*/ 0 h 2944"/>
                  <a:gd name="T18" fmla="*/ 242 w 1257"/>
                  <a:gd name="T19" fmla="*/ 222 h 2944"/>
                  <a:gd name="T20" fmla="*/ 371 w 1257"/>
                  <a:gd name="T21" fmla="*/ 429 h 2944"/>
                  <a:gd name="T22" fmla="*/ 506 w 1257"/>
                  <a:gd name="T23" fmla="*/ 629 h 2944"/>
                  <a:gd name="T24" fmla="*/ 643 w 1257"/>
                  <a:gd name="T25" fmla="*/ 828 h 2944"/>
                  <a:gd name="T26" fmla="*/ 775 w 1257"/>
                  <a:gd name="T27" fmla="*/ 1033 h 2944"/>
                  <a:gd name="T28" fmla="*/ 901 w 1257"/>
                  <a:gd name="T29" fmla="*/ 1243 h 2944"/>
                  <a:gd name="T30" fmla="*/ 1012 w 1257"/>
                  <a:gd name="T31" fmla="*/ 1468 h 2944"/>
                  <a:gd name="T32" fmla="*/ 1106 w 1257"/>
                  <a:gd name="T33" fmla="*/ 1710 h 2944"/>
                  <a:gd name="T34" fmla="*/ 1163 w 1257"/>
                  <a:gd name="T35" fmla="*/ 1864 h 2944"/>
                  <a:gd name="T36" fmla="*/ 1211 w 1257"/>
                  <a:gd name="T37" fmla="*/ 2018 h 2944"/>
                  <a:gd name="T38" fmla="*/ 1243 w 1257"/>
                  <a:gd name="T39" fmla="*/ 2174 h 2944"/>
                  <a:gd name="T40" fmla="*/ 1257 w 1257"/>
                  <a:gd name="T41" fmla="*/ 2328 h 2944"/>
                  <a:gd name="T42" fmla="*/ 1257 w 1257"/>
                  <a:gd name="T43" fmla="*/ 2485 h 2944"/>
                  <a:gd name="T44" fmla="*/ 1234 w 1257"/>
                  <a:gd name="T45" fmla="*/ 2638 h 2944"/>
                  <a:gd name="T46" fmla="*/ 1192 w 1257"/>
                  <a:gd name="T47" fmla="*/ 2792 h 2944"/>
                  <a:gd name="T48" fmla="*/ 1132 w 1257"/>
                  <a:gd name="T49" fmla="*/ 2944 h 2944"/>
                  <a:gd name="T50" fmla="*/ 1120 w 1257"/>
                  <a:gd name="T51" fmla="*/ 2941 h 2944"/>
                  <a:gd name="T52" fmla="*/ 1108 w 1257"/>
                  <a:gd name="T53" fmla="*/ 2938 h 2944"/>
                  <a:gd name="T54" fmla="*/ 1093 w 1257"/>
                  <a:gd name="T55" fmla="*/ 2938 h 2944"/>
                  <a:gd name="T56" fmla="*/ 1082 w 1257"/>
                  <a:gd name="T57" fmla="*/ 2935 h 2944"/>
                  <a:gd name="T58" fmla="*/ 1068 w 1257"/>
                  <a:gd name="T59" fmla="*/ 2935 h 2944"/>
                  <a:gd name="T60" fmla="*/ 1055 w 1257"/>
                  <a:gd name="T61" fmla="*/ 2932 h 2944"/>
                  <a:gd name="T62" fmla="*/ 1041 w 1257"/>
                  <a:gd name="T63" fmla="*/ 2932 h 2944"/>
                  <a:gd name="T64" fmla="*/ 1030 w 1257"/>
                  <a:gd name="T65" fmla="*/ 2932 h 2944"/>
                  <a:gd name="T66" fmla="*/ 1141 w 1257"/>
                  <a:gd name="T67" fmla="*/ 2550 h 2944"/>
                  <a:gd name="T68" fmla="*/ 1149 w 1257"/>
                  <a:gd name="T69" fmla="*/ 2174 h 2944"/>
                  <a:gd name="T70" fmla="*/ 1073 w 1257"/>
                  <a:gd name="T71" fmla="*/ 1803 h 2944"/>
                  <a:gd name="T72" fmla="*/ 930 w 1257"/>
                  <a:gd name="T73" fmla="*/ 1435 h 2944"/>
                  <a:gd name="T74" fmla="*/ 731 w 1257"/>
                  <a:gd name="T75" fmla="*/ 1071 h 2944"/>
                  <a:gd name="T76" fmla="*/ 500 w 1257"/>
                  <a:gd name="T77" fmla="*/ 712 h 2944"/>
                  <a:gd name="T78" fmla="*/ 252 w 1257"/>
                  <a:gd name="T79" fmla="*/ 356 h 2944"/>
                  <a:gd name="T80" fmla="*/ 0 w 1257"/>
                  <a:gd name="T81" fmla="*/ 0 h 29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57" h="2944">
                    <a:moveTo>
                      <a:pt x="0" y="0"/>
                    </a:moveTo>
                    <a:lnTo>
                      <a:pt x="18" y="0"/>
                    </a:lnTo>
                    <a:lnTo>
                      <a:pt x="35" y="0"/>
                    </a:lnTo>
                    <a:lnTo>
                      <a:pt x="50" y="0"/>
                    </a:lnTo>
                    <a:lnTo>
                      <a:pt x="64" y="0"/>
                    </a:lnTo>
                    <a:lnTo>
                      <a:pt x="82" y="0"/>
                    </a:lnTo>
                    <a:lnTo>
                      <a:pt x="96" y="0"/>
                    </a:lnTo>
                    <a:lnTo>
                      <a:pt x="112" y="0"/>
                    </a:lnTo>
                    <a:lnTo>
                      <a:pt x="126" y="0"/>
                    </a:lnTo>
                    <a:lnTo>
                      <a:pt x="242" y="222"/>
                    </a:lnTo>
                    <a:lnTo>
                      <a:pt x="371" y="429"/>
                    </a:lnTo>
                    <a:lnTo>
                      <a:pt x="506" y="629"/>
                    </a:lnTo>
                    <a:lnTo>
                      <a:pt x="643" y="828"/>
                    </a:lnTo>
                    <a:lnTo>
                      <a:pt x="775" y="1033"/>
                    </a:lnTo>
                    <a:lnTo>
                      <a:pt x="901" y="1243"/>
                    </a:lnTo>
                    <a:lnTo>
                      <a:pt x="1012" y="1468"/>
                    </a:lnTo>
                    <a:lnTo>
                      <a:pt x="1106" y="1710"/>
                    </a:lnTo>
                    <a:lnTo>
                      <a:pt x="1163" y="1864"/>
                    </a:lnTo>
                    <a:lnTo>
                      <a:pt x="1211" y="2018"/>
                    </a:lnTo>
                    <a:lnTo>
                      <a:pt x="1243" y="2174"/>
                    </a:lnTo>
                    <a:lnTo>
                      <a:pt x="1257" y="2328"/>
                    </a:lnTo>
                    <a:lnTo>
                      <a:pt x="1257" y="2485"/>
                    </a:lnTo>
                    <a:lnTo>
                      <a:pt x="1234" y="2638"/>
                    </a:lnTo>
                    <a:lnTo>
                      <a:pt x="1192" y="2792"/>
                    </a:lnTo>
                    <a:lnTo>
                      <a:pt x="1132" y="2944"/>
                    </a:lnTo>
                    <a:lnTo>
                      <a:pt x="1120" y="2941"/>
                    </a:lnTo>
                    <a:lnTo>
                      <a:pt x="1108" y="2938"/>
                    </a:lnTo>
                    <a:lnTo>
                      <a:pt x="1093" y="2938"/>
                    </a:lnTo>
                    <a:lnTo>
                      <a:pt x="1082" y="2935"/>
                    </a:lnTo>
                    <a:lnTo>
                      <a:pt x="1068" y="2935"/>
                    </a:lnTo>
                    <a:lnTo>
                      <a:pt x="1055" y="2932"/>
                    </a:lnTo>
                    <a:lnTo>
                      <a:pt x="1041" y="2932"/>
                    </a:lnTo>
                    <a:lnTo>
                      <a:pt x="1030" y="2932"/>
                    </a:lnTo>
                    <a:lnTo>
                      <a:pt x="1141" y="2550"/>
                    </a:lnTo>
                    <a:lnTo>
                      <a:pt x="1149" y="2174"/>
                    </a:lnTo>
                    <a:lnTo>
                      <a:pt x="1073" y="1803"/>
                    </a:lnTo>
                    <a:lnTo>
                      <a:pt x="930" y="1435"/>
                    </a:lnTo>
                    <a:lnTo>
                      <a:pt x="731" y="1071"/>
                    </a:lnTo>
                    <a:lnTo>
                      <a:pt x="500" y="712"/>
                    </a:lnTo>
                    <a:lnTo>
                      <a:pt x="252" y="35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199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" name="Freeform 52"/>
              <p:cNvSpPr>
                <a:spLocks/>
              </p:cNvSpPr>
              <p:nvPr/>
            </p:nvSpPr>
            <p:spPr bwMode="auto">
              <a:xfrm>
                <a:off x="3962" y="2021"/>
                <a:ext cx="401" cy="972"/>
              </a:xfrm>
              <a:custGeom>
                <a:avLst/>
                <a:gdLst>
                  <a:gd name="T0" fmla="*/ 0 w 1204"/>
                  <a:gd name="T1" fmla="*/ 0 h 2915"/>
                  <a:gd name="T2" fmla="*/ 12 w 1204"/>
                  <a:gd name="T3" fmla="*/ 0 h 2915"/>
                  <a:gd name="T4" fmla="*/ 26 w 1204"/>
                  <a:gd name="T5" fmla="*/ 0 h 2915"/>
                  <a:gd name="T6" fmla="*/ 41 w 1204"/>
                  <a:gd name="T7" fmla="*/ 0 h 2915"/>
                  <a:gd name="T8" fmla="*/ 55 w 1204"/>
                  <a:gd name="T9" fmla="*/ 0 h 2915"/>
                  <a:gd name="T10" fmla="*/ 68 w 1204"/>
                  <a:gd name="T11" fmla="*/ 0 h 2915"/>
                  <a:gd name="T12" fmla="*/ 82 w 1204"/>
                  <a:gd name="T13" fmla="*/ 0 h 2915"/>
                  <a:gd name="T14" fmla="*/ 96 w 1204"/>
                  <a:gd name="T15" fmla="*/ 0 h 2915"/>
                  <a:gd name="T16" fmla="*/ 108 w 1204"/>
                  <a:gd name="T17" fmla="*/ 0 h 2915"/>
                  <a:gd name="T18" fmla="*/ 234 w 1204"/>
                  <a:gd name="T19" fmla="*/ 272 h 2915"/>
                  <a:gd name="T20" fmla="*/ 372 w 1204"/>
                  <a:gd name="T21" fmla="*/ 514 h 2915"/>
                  <a:gd name="T22" fmla="*/ 520 w 1204"/>
                  <a:gd name="T23" fmla="*/ 739 h 2915"/>
                  <a:gd name="T24" fmla="*/ 669 w 1204"/>
                  <a:gd name="T25" fmla="*/ 955 h 2915"/>
                  <a:gd name="T26" fmla="*/ 809 w 1204"/>
                  <a:gd name="T27" fmla="*/ 1180 h 2915"/>
                  <a:gd name="T28" fmla="*/ 941 w 1204"/>
                  <a:gd name="T29" fmla="*/ 1416 h 2915"/>
                  <a:gd name="T30" fmla="*/ 1053 w 1204"/>
                  <a:gd name="T31" fmla="*/ 1679 h 2915"/>
                  <a:gd name="T32" fmla="*/ 1137 w 1204"/>
                  <a:gd name="T33" fmla="*/ 1976 h 2915"/>
                  <a:gd name="T34" fmla="*/ 1169 w 1204"/>
                  <a:gd name="T35" fmla="*/ 2096 h 2915"/>
                  <a:gd name="T36" fmla="*/ 1193 w 1204"/>
                  <a:gd name="T37" fmla="*/ 2216 h 2915"/>
                  <a:gd name="T38" fmla="*/ 1204 w 1204"/>
                  <a:gd name="T39" fmla="*/ 2335 h 2915"/>
                  <a:gd name="T40" fmla="*/ 1204 w 1204"/>
                  <a:gd name="T41" fmla="*/ 2457 h 2915"/>
                  <a:gd name="T42" fmla="*/ 1193 w 1204"/>
                  <a:gd name="T43" fmla="*/ 2578 h 2915"/>
                  <a:gd name="T44" fmla="*/ 1172 w 1204"/>
                  <a:gd name="T45" fmla="*/ 2694 h 2915"/>
                  <a:gd name="T46" fmla="*/ 1143 w 1204"/>
                  <a:gd name="T47" fmla="*/ 2808 h 2915"/>
                  <a:gd name="T48" fmla="*/ 1102 w 1204"/>
                  <a:gd name="T49" fmla="*/ 2915 h 2915"/>
                  <a:gd name="T50" fmla="*/ 1094 w 1204"/>
                  <a:gd name="T51" fmla="*/ 2913 h 2915"/>
                  <a:gd name="T52" fmla="*/ 1085 w 1204"/>
                  <a:gd name="T53" fmla="*/ 2907 h 2915"/>
                  <a:gd name="T54" fmla="*/ 1075 w 1204"/>
                  <a:gd name="T55" fmla="*/ 2904 h 2915"/>
                  <a:gd name="T56" fmla="*/ 1067 w 1204"/>
                  <a:gd name="T57" fmla="*/ 2899 h 2915"/>
                  <a:gd name="T58" fmla="*/ 1059 w 1204"/>
                  <a:gd name="T59" fmla="*/ 2896 h 2915"/>
                  <a:gd name="T60" fmla="*/ 1049 w 1204"/>
                  <a:gd name="T61" fmla="*/ 2893 h 2915"/>
                  <a:gd name="T62" fmla="*/ 1043 w 1204"/>
                  <a:gd name="T63" fmla="*/ 2890 h 2915"/>
                  <a:gd name="T64" fmla="*/ 1035 w 1204"/>
                  <a:gd name="T65" fmla="*/ 2887 h 2915"/>
                  <a:gd name="T66" fmla="*/ 1123 w 1204"/>
                  <a:gd name="T67" fmla="*/ 2473 h 2915"/>
                  <a:gd name="T68" fmla="*/ 1108 w 1204"/>
                  <a:gd name="T69" fmla="*/ 2079 h 2915"/>
                  <a:gd name="T70" fmla="*/ 1011 w 1204"/>
                  <a:gd name="T71" fmla="*/ 1702 h 2915"/>
                  <a:gd name="T72" fmla="*/ 854 w 1204"/>
                  <a:gd name="T73" fmla="*/ 1340 h 2915"/>
                  <a:gd name="T74" fmla="*/ 652 w 1204"/>
                  <a:gd name="T75" fmla="*/ 995 h 2915"/>
                  <a:gd name="T76" fmla="*/ 429 w 1204"/>
                  <a:gd name="T77" fmla="*/ 657 h 2915"/>
                  <a:gd name="T78" fmla="*/ 205 w 1204"/>
                  <a:gd name="T79" fmla="*/ 328 h 2915"/>
                  <a:gd name="T80" fmla="*/ 0 w 1204"/>
                  <a:gd name="T81" fmla="*/ 0 h 29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04" h="2915">
                    <a:moveTo>
                      <a:pt x="0" y="0"/>
                    </a:moveTo>
                    <a:lnTo>
                      <a:pt x="12" y="0"/>
                    </a:lnTo>
                    <a:lnTo>
                      <a:pt x="26" y="0"/>
                    </a:lnTo>
                    <a:lnTo>
                      <a:pt x="41" y="0"/>
                    </a:lnTo>
                    <a:lnTo>
                      <a:pt x="55" y="0"/>
                    </a:lnTo>
                    <a:lnTo>
                      <a:pt x="68" y="0"/>
                    </a:lnTo>
                    <a:lnTo>
                      <a:pt x="82" y="0"/>
                    </a:lnTo>
                    <a:lnTo>
                      <a:pt x="96" y="0"/>
                    </a:lnTo>
                    <a:lnTo>
                      <a:pt x="108" y="0"/>
                    </a:lnTo>
                    <a:lnTo>
                      <a:pt x="234" y="272"/>
                    </a:lnTo>
                    <a:lnTo>
                      <a:pt x="372" y="514"/>
                    </a:lnTo>
                    <a:lnTo>
                      <a:pt x="520" y="739"/>
                    </a:lnTo>
                    <a:lnTo>
                      <a:pt x="669" y="955"/>
                    </a:lnTo>
                    <a:lnTo>
                      <a:pt x="809" y="1180"/>
                    </a:lnTo>
                    <a:lnTo>
                      <a:pt x="941" y="1416"/>
                    </a:lnTo>
                    <a:lnTo>
                      <a:pt x="1053" y="1679"/>
                    </a:lnTo>
                    <a:lnTo>
                      <a:pt x="1137" y="1976"/>
                    </a:lnTo>
                    <a:lnTo>
                      <a:pt x="1169" y="2096"/>
                    </a:lnTo>
                    <a:lnTo>
                      <a:pt x="1193" y="2216"/>
                    </a:lnTo>
                    <a:lnTo>
                      <a:pt x="1204" y="2335"/>
                    </a:lnTo>
                    <a:lnTo>
                      <a:pt x="1204" y="2457"/>
                    </a:lnTo>
                    <a:lnTo>
                      <a:pt x="1193" y="2578"/>
                    </a:lnTo>
                    <a:lnTo>
                      <a:pt x="1172" y="2694"/>
                    </a:lnTo>
                    <a:lnTo>
                      <a:pt x="1143" y="2808"/>
                    </a:lnTo>
                    <a:lnTo>
                      <a:pt x="1102" y="2915"/>
                    </a:lnTo>
                    <a:lnTo>
                      <a:pt x="1094" y="2913"/>
                    </a:lnTo>
                    <a:lnTo>
                      <a:pt x="1085" y="2907"/>
                    </a:lnTo>
                    <a:lnTo>
                      <a:pt x="1075" y="2904"/>
                    </a:lnTo>
                    <a:lnTo>
                      <a:pt x="1067" y="2899"/>
                    </a:lnTo>
                    <a:lnTo>
                      <a:pt x="1059" y="2896"/>
                    </a:lnTo>
                    <a:lnTo>
                      <a:pt x="1049" y="2893"/>
                    </a:lnTo>
                    <a:lnTo>
                      <a:pt x="1043" y="2890"/>
                    </a:lnTo>
                    <a:lnTo>
                      <a:pt x="1035" y="2887"/>
                    </a:lnTo>
                    <a:lnTo>
                      <a:pt x="1123" y="2473"/>
                    </a:lnTo>
                    <a:lnTo>
                      <a:pt x="1108" y="2079"/>
                    </a:lnTo>
                    <a:lnTo>
                      <a:pt x="1011" y="1702"/>
                    </a:lnTo>
                    <a:lnTo>
                      <a:pt x="854" y="1340"/>
                    </a:lnTo>
                    <a:lnTo>
                      <a:pt x="652" y="995"/>
                    </a:lnTo>
                    <a:lnTo>
                      <a:pt x="429" y="657"/>
                    </a:lnTo>
                    <a:lnTo>
                      <a:pt x="205" y="32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1B3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" name="Freeform 53"/>
              <p:cNvSpPr>
                <a:spLocks/>
              </p:cNvSpPr>
              <p:nvPr/>
            </p:nvSpPr>
            <p:spPr bwMode="auto">
              <a:xfrm>
                <a:off x="3976" y="2019"/>
                <a:ext cx="394" cy="961"/>
              </a:xfrm>
              <a:custGeom>
                <a:avLst/>
                <a:gdLst>
                  <a:gd name="T0" fmla="*/ 0 w 1182"/>
                  <a:gd name="T1" fmla="*/ 0 h 2881"/>
                  <a:gd name="T2" fmla="*/ 102 w 1182"/>
                  <a:gd name="T3" fmla="*/ 0 h 2881"/>
                  <a:gd name="T4" fmla="*/ 231 w 1182"/>
                  <a:gd name="T5" fmla="*/ 319 h 2881"/>
                  <a:gd name="T6" fmla="*/ 380 w 1182"/>
                  <a:gd name="T7" fmla="*/ 596 h 2881"/>
                  <a:gd name="T8" fmla="*/ 538 w 1182"/>
                  <a:gd name="T9" fmla="*/ 844 h 2881"/>
                  <a:gd name="T10" fmla="*/ 698 w 1182"/>
                  <a:gd name="T11" fmla="*/ 1081 h 2881"/>
                  <a:gd name="T12" fmla="*/ 854 w 1182"/>
                  <a:gd name="T13" fmla="*/ 1325 h 2881"/>
                  <a:gd name="T14" fmla="*/ 988 w 1182"/>
                  <a:gd name="T15" fmla="*/ 1589 h 2881"/>
                  <a:gd name="T16" fmla="*/ 1099 w 1182"/>
                  <a:gd name="T17" fmla="*/ 1888 h 2881"/>
                  <a:gd name="T18" fmla="*/ 1177 w 1182"/>
                  <a:gd name="T19" fmla="*/ 2239 h 2881"/>
                  <a:gd name="T20" fmla="*/ 1182 w 1182"/>
                  <a:gd name="T21" fmla="*/ 2324 h 2881"/>
                  <a:gd name="T22" fmla="*/ 1177 w 1182"/>
                  <a:gd name="T23" fmla="*/ 2411 h 2881"/>
                  <a:gd name="T24" fmla="*/ 1169 w 1182"/>
                  <a:gd name="T25" fmla="*/ 2495 h 2881"/>
                  <a:gd name="T26" fmla="*/ 1152 w 1182"/>
                  <a:gd name="T27" fmla="*/ 2581 h 2881"/>
                  <a:gd name="T28" fmla="*/ 1134 w 1182"/>
                  <a:gd name="T29" fmla="*/ 2665 h 2881"/>
                  <a:gd name="T30" fmla="*/ 1114 w 1182"/>
                  <a:gd name="T31" fmla="*/ 2743 h 2881"/>
                  <a:gd name="T32" fmla="*/ 1090 w 1182"/>
                  <a:gd name="T33" fmla="*/ 2816 h 2881"/>
                  <a:gd name="T34" fmla="*/ 1072 w 1182"/>
                  <a:gd name="T35" fmla="*/ 2881 h 2881"/>
                  <a:gd name="T36" fmla="*/ 1037 w 1182"/>
                  <a:gd name="T37" fmla="*/ 2846 h 2881"/>
                  <a:gd name="T38" fmla="*/ 1104 w 1182"/>
                  <a:gd name="T39" fmla="*/ 2397 h 2881"/>
                  <a:gd name="T40" fmla="*/ 1069 w 1182"/>
                  <a:gd name="T41" fmla="*/ 1985 h 2881"/>
                  <a:gd name="T42" fmla="*/ 953 w 1182"/>
                  <a:gd name="T43" fmla="*/ 1605 h 2881"/>
                  <a:gd name="T44" fmla="*/ 781 w 1182"/>
                  <a:gd name="T45" fmla="*/ 1252 h 2881"/>
                  <a:gd name="T46" fmla="*/ 573 w 1182"/>
                  <a:gd name="T47" fmla="*/ 923 h 2881"/>
                  <a:gd name="T48" fmla="*/ 359 w 1182"/>
                  <a:gd name="T49" fmla="*/ 607 h 2881"/>
                  <a:gd name="T50" fmla="*/ 161 w 1182"/>
                  <a:gd name="T51" fmla="*/ 302 h 2881"/>
                  <a:gd name="T52" fmla="*/ 0 w 1182"/>
                  <a:gd name="T53" fmla="*/ 0 h 28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182" h="2881">
                    <a:moveTo>
                      <a:pt x="0" y="0"/>
                    </a:moveTo>
                    <a:lnTo>
                      <a:pt x="102" y="0"/>
                    </a:lnTo>
                    <a:lnTo>
                      <a:pt x="231" y="319"/>
                    </a:lnTo>
                    <a:lnTo>
                      <a:pt x="380" y="596"/>
                    </a:lnTo>
                    <a:lnTo>
                      <a:pt x="538" y="844"/>
                    </a:lnTo>
                    <a:lnTo>
                      <a:pt x="698" y="1081"/>
                    </a:lnTo>
                    <a:lnTo>
                      <a:pt x="854" y="1325"/>
                    </a:lnTo>
                    <a:lnTo>
                      <a:pt x="988" y="1589"/>
                    </a:lnTo>
                    <a:lnTo>
                      <a:pt x="1099" y="1888"/>
                    </a:lnTo>
                    <a:lnTo>
                      <a:pt x="1177" y="2239"/>
                    </a:lnTo>
                    <a:lnTo>
                      <a:pt x="1182" y="2324"/>
                    </a:lnTo>
                    <a:lnTo>
                      <a:pt x="1177" y="2411"/>
                    </a:lnTo>
                    <a:lnTo>
                      <a:pt x="1169" y="2495"/>
                    </a:lnTo>
                    <a:lnTo>
                      <a:pt x="1152" y="2581"/>
                    </a:lnTo>
                    <a:lnTo>
                      <a:pt x="1134" y="2665"/>
                    </a:lnTo>
                    <a:lnTo>
                      <a:pt x="1114" y="2743"/>
                    </a:lnTo>
                    <a:lnTo>
                      <a:pt x="1090" y="2816"/>
                    </a:lnTo>
                    <a:lnTo>
                      <a:pt x="1072" y="2881"/>
                    </a:lnTo>
                    <a:lnTo>
                      <a:pt x="1037" y="2846"/>
                    </a:lnTo>
                    <a:lnTo>
                      <a:pt x="1104" y="2397"/>
                    </a:lnTo>
                    <a:lnTo>
                      <a:pt x="1069" y="1985"/>
                    </a:lnTo>
                    <a:lnTo>
                      <a:pt x="953" y="1605"/>
                    </a:lnTo>
                    <a:lnTo>
                      <a:pt x="781" y="1252"/>
                    </a:lnTo>
                    <a:lnTo>
                      <a:pt x="573" y="923"/>
                    </a:lnTo>
                    <a:lnTo>
                      <a:pt x="359" y="607"/>
                    </a:lnTo>
                    <a:lnTo>
                      <a:pt x="161" y="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3C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" name="Freeform 54"/>
              <p:cNvSpPr>
                <a:spLocks/>
              </p:cNvSpPr>
              <p:nvPr/>
            </p:nvSpPr>
            <p:spPr bwMode="auto">
              <a:xfrm>
                <a:off x="4554" y="2373"/>
                <a:ext cx="703" cy="623"/>
              </a:xfrm>
              <a:custGeom>
                <a:avLst/>
                <a:gdLst>
                  <a:gd name="T0" fmla="*/ 1242 w 2111"/>
                  <a:gd name="T1" fmla="*/ 3 h 1871"/>
                  <a:gd name="T2" fmla="*/ 1411 w 2111"/>
                  <a:gd name="T3" fmla="*/ 41 h 1871"/>
                  <a:gd name="T4" fmla="*/ 1575 w 2111"/>
                  <a:gd name="T5" fmla="*/ 114 h 1871"/>
                  <a:gd name="T6" fmla="*/ 1728 w 2111"/>
                  <a:gd name="T7" fmla="*/ 216 h 1871"/>
                  <a:gd name="T8" fmla="*/ 1863 w 2111"/>
                  <a:gd name="T9" fmla="*/ 345 h 1871"/>
                  <a:gd name="T10" fmla="*/ 1976 w 2111"/>
                  <a:gd name="T11" fmla="*/ 493 h 1871"/>
                  <a:gd name="T12" fmla="*/ 2057 w 2111"/>
                  <a:gd name="T13" fmla="*/ 656 h 1871"/>
                  <a:gd name="T14" fmla="*/ 2105 w 2111"/>
                  <a:gd name="T15" fmla="*/ 828 h 1871"/>
                  <a:gd name="T16" fmla="*/ 2111 w 2111"/>
                  <a:gd name="T17" fmla="*/ 1006 h 1871"/>
                  <a:gd name="T18" fmla="*/ 2092 w 2111"/>
                  <a:gd name="T19" fmla="*/ 1130 h 1871"/>
                  <a:gd name="T20" fmla="*/ 2073 w 2111"/>
                  <a:gd name="T21" fmla="*/ 1246 h 1871"/>
                  <a:gd name="T22" fmla="*/ 2041 w 2111"/>
                  <a:gd name="T23" fmla="*/ 1362 h 1871"/>
                  <a:gd name="T24" fmla="*/ 1996 w 2111"/>
                  <a:gd name="T25" fmla="*/ 1470 h 1871"/>
                  <a:gd name="T26" fmla="*/ 1935 w 2111"/>
                  <a:gd name="T27" fmla="*/ 1570 h 1871"/>
                  <a:gd name="T28" fmla="*/ 1858 w 2111"/>
                  <a:gd name="T29" fmla="*/ 1661 h 1871"/>
                  <a:gd name="T30" fmla="*/ 1763 w 2111"/>
                  <a:gd name="T31" fmla="*/ 1737 h 1871"/>
                  <a:gd name="T32" fmla="*/ 1643 w 2111"/>
                  <a:gd name="T33" fmla="*/ 1791 h 1871"/>
                  <a:gd name="T34" fmla="*/ 1578 w 2111"/>
                  <a:gd name="T35" fmla="*/ 1815 h 1871"/>
                  <a:gd name="T36" fmla="*/ 1511 w 2111"/>
                  <a:gd name="T37" fmla="*/ 1833 h 1871"/>
                  <a:gd name="T38" fmla="*/ 1438 w 2111"/>
                  <a:gd name="T39" fmla="*/ 1850 h 1871"/>
                  <a:gd name="T40" fmla="*/ 1365 w 2111"/>
                  <a:gd name="T41" fmla="*/ 1859 h 1871"/>
                  <a:gd name="T42" fmla="*/ 1289 w 2111"/>
                  <a:gd name="T43" fmla="*/ 1868 h 1871"/>
                  <a:gd name="T44" fmla="*/ 1212 w 2111"/>
                  <a:gd name="T45" fmla="*/ 1871 h 1871"/>
                  <a:gd name="T46" fmla="*/ 1137 w 2111"/>
                  <a:gd name="T47" fmla="*/ 1868 h 1871"/>
                  <a:gd name="T48" fmla="*/ 1064 w 2111"/>
                  <a:gd name="T49" fmla="*/ 1861 h 1871"/>
                  <a:gd name="T50" fmla="*/ 848 w 2111"/>
                  <a:gd name="T51" fmla="*/ 1821 h 1871"/>
                  <a:gd name="T52" fmla="*/ 646 w 2111"/>
                  <a:gd name="T53" fmla="*/ 1740 h 1871"/>
                  <a:gd name="T54" fmla="*/ 458 w 2111"/>
                  <a:gd name="T55" fmla="*/ 1629 h 1871"/>
                  <a:gd name="T56" fmla="*/ 294 w 2111"/>
                  <a:gd name="T57" fmla="*/ 1489 h 1871"/>
                  <a:gd name="T58" fmla="*/ 161 w 2111"/>
                  <a:gd name="T59" fmla="*/ 1330 h 1871"/>
                  <a:gd name="T60" fmla="*/ 64 w 2111"/>
                  <a:gd name="T61" fmla="*/ 1156 h 1871"/>
                  <a:gd name="T62" fmla="*/ 5 w 2111"/>
                  <a:gd name="T63" fmla="*/ 974 h 1871"/>
                  <a:gd name="T64" fmla="*/ 0 w 2111"/>
                  <a:gd name="T65" fmla="*/ 788 h 1871"/>
                  <a:gd name="T66" fmla="*/ 8 w 2111"/>
                  <a:gd name="T67" fmla="*/ 733 h 1871"/>
                  <a:gd name="T68" fmla="*/ 19 w 2111"/>
                  <a:gd name="T69" fmla="*/ 677 h 1871"/>
                  <a:gd name="T70" fmla="*/ 38 w 2111"/>
                  <a:gd name="T71" fmla="*/ 621 h 1871"/>
                  <a:gd name="T72" fmla="*/ 59 w 2111"/>
                  <a:gd name="T73" fmla="*/ 569 h 1871"/>
                  <a:gd name="T74" fmla="*/ 81 w 2111"/>
                  <a:gd name="T75" fmla="*/ 520 h 1871"/>
                  <a:gd name="T76" fmla="*/ 108 w 2111"/>
                  <a:gd name="T77" fmla="*/ 472 h 1871"/>
                  <a:gd name="T78" fmla="*/ 134 w 2111"/>
                  <a:gd name="T79" fmla="*/ 426 h 1871"/>
                  <a:gd name="T80" fmla="*/ 167 w 2111"/>
                  <a:gd name="T81" fmla="*/ 383 h 1871"/>
                  <a:gd name="T82" fmla="*/ 234 w 2111"/>
                  <a:gd name="T83" fmla="*/ 297 h 1871"/>
                  <a:gd name="T84" fmla="*/ 298 w 2111"/>
                  <a:gd name="T85" fmla="*/ 234 h 1871"/>
                  <a:gd name="T86" fmla="*/ 361 w 2111"/>
                  <a:gd name="T87" fmla="*/ 187 h 1871"/>
                  <a:gd name="T88" fmla="*/ 426 w 2111"/>
                  <a:gd name="T89" fmla="*/ 157 h 1871"/>
                  <a:gd name="T90" fmla="*/ 499 w 2111"/>
                  <a:gd name="T91" fmla="*/ 137 h 1871"/>
                  <a:gd name="T92" fmla="*/ 579 w 2111"/>
                  <a:gd name="T93" fmla="*/ 122 h 1871"/>
                  <a:gd name="T94" fmla="*/ 666 w 2111"/>
                  <a:gd name="T95" fmla="*/ 114 h 1871"/>
                  <a:gd name="T96" fmla="*/ 771 w 2111"/>
                  <a:gd name="T97" fmla="*/ 108 h 1871"/>
                  <a:gd name="T98" fmla="*/ 827 w 2111"/>
                  <a:gd name="T99" fmla="*/ 84 h 1871"/>
                  <a:gd name="T100" fmla="*/ 886 w 2111"/>
                  <a:gd name="T101" fmla="*/ 65 h 1871"/>
                  <a:gd name="T102" fmla="*/ 944 w 2111"/>
                  <a:gd name="T103" fmla="*/ 44 h 1871"/>
                  <a:gd name="T104" fmla="*/ 1005 w 2111"/>
                  <a:gd name="T105" fmla="*/ 27 h 1871"/>
                  <a:gd name="T106" fmla="*/ 1064 w 2111"/>
                  <a:gd name="T107" fmla="*/ 14 h 1871"/>
                  <a:gd name="T108" fmla="*/ 1123 w 2111"/>
                  <a:gd name="T109" fmla="*/ 3 h 1871"/>
                  <a:gd name="T110" fmla="*/ 1181 w 2111"/>
                  <a:gd name="T111" fmla="*/ 0 h 1871"/>
                  <a:gd name="T112" fmla="*/ 1242 w 2111"/>
                  <a:gd name="T113" fmla="*/ 3 h 18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2111" h="1871">
                    <a:moveTo>
                      <a:pt x="1242" y="3"/>
                    </a:moveTo>
                    <a:lnTo>
                      <a:pt x="1411" y="41"/>
                    </a:lnTo>
                    <a:lnTo>
                      <a:pt x="1575" y="114"/>
                    </a:lnTo>
                    <a:lnTo>
                      <a:pt x="1728" y="216"/>
                    </a:lnTo>
                    <a:lnTo>
                      <a:pt x="1863" y="345"/>
                    </a:lnTo>
                    <a:lnTo>
                      <a:pt x="1976" y="493"/>
                    </a:lnTo>
                    <a:lnTo>
                      <a:pt x="2057" y="656"/>
                    </a:lnTo>
                    <a:lnTo>
                      <a:pt x="2105" y="828"/>
                    </a:lnTo>
                    <a:lnTo>
                      <a:pt x="2111" y="1006"/>
                    </a:lnTo>
                    <a:lnTo>
                      <a:pt x="2092" y="1130"/>
                    </a:lnTo>
                    <a:lnTo>
                      <a:pt x="2073" y="1246"/>
                    </a:lnTo>
                    <a:lnTo>
                      <a:pt x="2041" y="1362"/>
                    </a:lnTo>
                    <a:lnTo>
                      <a:pt x="1996" y="1470"/>
                    </a:lnTo>
                    <a:lnTo>
                      <a:pt x="1935" y="1570"/>
                    </a:lnTo>
                    <a:lnTo>
                      <a:pt x="1858" y="1661"/>
                    </a:lnTo>
                    <a:lnTo>
                      <a:pt x="1763" y="1737"/>
                    </a:lnTo>
                    <a:lnTo>
                      <a:pt x="1643" y="1791"/>
                    </a:lnTo>
                    <a:lnTo>
                      <a:pt x="1578" y="1815"/>
                    </a:lnTo>
                    <a:lnTo>
                      <a:pt x="1511" y="1833"/>
                    </a:lnTo>
                    <a:lnTo>
                      <a:pt x="1438" y="1850"/>
                    </a:lnTo>
                    <a:lnTo>
                      <a:pt x="1365" y="1859"/>
                    </a:lnTo>
                    <a:lnTo>
                      <a:pt x="1289" y="1868"/>
                    </a:lnTo>
                    <a:lnTo>
                      <a:pt x="1212" y="1871"/>
                    </a:lnTo>
                    <a:lnTo>
                      <a:pt x="1137" y="1868"/>
                    </a:lnTo>
                    <a:lnTo>
                      <a:pt x="1064" y="1861"/>
                    </a:lnTo>
                    <a:lnTo>
                      <a:pt x="848" y="1821"/>
                    </a:lnTo>
                    <a:lnTo>
                      <a:pt x="646" y="1740"/>
                    </a:lnTo>
                    <a:lnTo>
                      <a:pt x="458" y="1629"/>
                    </a:lnTo>
                    <a:lnTo>
                      <a:pt x="294" y="1489"/>
                    </a:lnTo>
                    <a:lnTo>
                      <a:pt x="161" y="1330"/>
                    </a:lnTo>
                    <a:lnTo>
                      <a:pt x="64" y="1156"/>
                    </a:lnTo>
                    <a:lnTo>
                      <a:pt x="5" y="974"/>
                    </a:lnTo>
                    <a:lnTo>
                      <a:pt x="0" y="788"/>
                    </a:lnTo>
                    <a:lnTo>
                      <a:pt x="8" y="733"/>
                    </a:lnTo>
                    <a:lnTo>
                      <a:pt x="19" y="677"/>
                    </a:lnTo>
                    <a:lnTo>
                      <a:pt x="38" y="621"/>
                    </a:lnTo>
                    <a:lnTo>
                      <a:pt x="59" y="569"/>
                    </a:lnTo>
                    <a:lnTo>
                      <a:pt x="81" y="520"/>
                    </a:lnTo>
                    <a:lnTo>
                      <a:pt x="108" y="472"/>
                    </a:lnTo>
                    <a:lnTo>
                      <a:pt x="134" y="426"/>
                    </a:lnTo>
                    <a:lnTo>
                      <a:pt x="167" y="383"/>
                    </a:lnTo>
                    <a:lnTo>
                      <a:pt x="234" y="297"/>
                    </a:lnTo>
                    <a:lnTo>
                      <a:pt x="298" y="234"/>
                    </a:lnTo>
                    <a:lnTo>
                      <a:pt x="361" y="187"/>
                    </a:lnTo>
                    <a:lnTo>
                      <a:pt x="426" y="157"/>
                    </a:lnTo>
                    <a:lnTo>
                      <a:pt x="499" y="137"/>
                    </a:lnTo>
                    <a:lnTo>
                      <a:pt x="579" y="122"/>
                    </a:lnTo>
                    <a:lnTo>
                      <a:pt x="666" y="114"/>
                    </a:lnTo>
                    <a:lnTo>
                      <a:pt x="771" y="108"/>
                    </a:lnTo>
                    <a:lnTo>
                      <a:pt x="827" y="84"/>
                    </a:lnTo>
                    <a:lnTo>
                      <a:pt x="886" y="65"/>
                    </a:lnTo>
                    <a:lnTo>
                      <a:pt x="944" y="44"/>
                    </a:lnTo>
                    <a:lnTo>
                      <a:pt x="1005" y="27"/>
                    </a:lnTo>
                    <a:lnTo>
                      <a:pt x="1064" y="14"/>
                    </a:lnTo>
                    <a:lnTo>
                      <a:pt x="1123" y="3"/>
                    </a:lnTo>
                    <a:lnTo>
                      <a:pt x="1181" y="0"/>
                    </a:lnTo>
                    <a:lnTo>
                      <a:pt x="1242" y="3"/>
                    </a:lnTo>
                    <a:close/>
                  </a:path>
                </a:pathLst>
              </a:custGeom>
              <a:solidFill>
                <a:srgbClr val="FF1721"/>
              </a:solidFill>
              <a:ln w="6">
                <a:solidFill>
                  <a:srgbClr val="FF9E9E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" name="Freeform 55"/>
              <p:cNvSpPr>
                <a:spLocks/>
              </p:cNvSpPr>
              <p:nvPr/>
            </p:nvSpPr>
            <p:spPr bwMode="auto">
              <a:xfrm>
                <a:off x="3952" y="2946"/>
                <a:ext cx="681" cy="636"/>
              </a:xfrm>
              <a:custGeom>
                <a:avLst/>
                <a:gdLst>
                  <a:gd name="T0" fmla="*/ 1500 w 2041"/>
                  <a:gd name="T1" fmla="*/ 77 h 1907"/>
                  <a:gd name="T2" fmla="*/ 1645 w 2041"/>
                  <a:gd name="T3" fmla="*/ 150 h 1907"/>
                  <a:gd name="T4" fmla="*/ 1774 w 2041"/>
                  <a:gd name="T5" fmla="*/ 255 h 1907"/>
                  <a:gd name="T6" fmla="*/ 1882 w 2041"/>
                  <a:gd name="T7" fmla="*/ 389 h 1907"/>
                  <a:gd name="T8" fmla="*/ 1965 w 2041"/>
                  <a:gd name="T9" fmla="*/ 541 h 1907"/>
                  <a:gd name="T10" fmla="*/ 2017 w 2041"/>
                  <a:gd name="T11" fmla="*/ 710 h 1907"/>
                  <a:gd name="T12" fmla="*/ 2041 w 2041"/>
                  <a:gd name="T13" fmla="*/ 888 h 1907"/>
                  <a:gd name="T14" fmla="*/ 2022 w 2041"/>
                  <a:gd name="T15" fmla="*/ 1066 h 1907"/>
                  <a:gd name="T16" fmla="*/ 1965 w 2041"/>
                  <a:gd name="T17" fmla="*/ 1241 h 1907"/>
                  <a:gd name="T18" fmla="*/ 1909 w 2041"/>
                  <a:gd name="T19" fmla="*/ 1359 h 1907"/>
                  <a:gd name="T20" fmla="*/ 1844 w 2041"/>
                  <a:gd name="T21" fmla="*/ 1469 h 1907"/>
                  <a:gd name="T22" fmla="*/ 1772 w 2041"/>
                  <a:gd name="T23" fmla="*/ 1572 h 1907"/>
                  <a:gd name="T24" fmla="*/ 1689 w 2041"/>
                  <a:gd name="T25" fmla="*/ 1667 h 1907"/>
                  <a:gd name="T26" fmla="*/ 1596 w 2041"/>
                  <a:gd name="T27" fmla="*/ 1750 h 1907"/>
                  <a:gd name="T28" fmla="*/ 1491 w 2041"/>
                  <a:gd name="T29" fmla="*/ 1815 h 1907"/>
                  <a:gd name="T30" fmla="*/ 1373 w 2041"/>
                  <a:gd name="T31" fmla="*/ 1866 h 1907"/>
                  <a:gd name="T32" fmla="*/ 1242 w 2041"/>
                  <a:gd name="T33" fmla="*/ 1895 h 1907"/>
                  <a:gd name="T34" fmla="*/ 1174 w 2041"/>
                  <a:gd name="T35" fmla="*/ 1904 h 1907"/>
                  <a:gd name="T36" fmla="*/ 1107 w 2041"/>
                  <a:gd name="T37" fmla="*/ 1907 h 1907"/>
                  <a:gd name="T38" fmla="*/ 1037 w 2041"/>
                  <a:gd name="T39" fmla="*/ 1907 h 1907"/>
                  <a:gd name="T40" fmla="*/ 967 w 2041"/>
                  <a:gd name="T41" fmla="*/ 1901 h 1907"/>
                  <a:gd name="T42" fmla="*/ 894 w 2041"/>
                  <a:gd name="T43" fmla="*/ 1895 h 1907"/>
                  <a:gd name="T44" fmla="*/ 824 w 2041"/>
                  <a:gd name="T45" fmla="*/ 1886 h 1907"/>
                  <a:gd name="T46" fmla="*/ 754 w 2041"/>
                  <a:gd name="T47" fmla="*/ 1872 h 1907"/>
                  <a:gd name="T48" fmla="*/ 684 w 2041"/>
                  <a:gd name="T49" fmla="*/ 1858 h 1907"/>
                  <a:gd name="T50" fmla="*/ 503 w 2041"/>
                  <a:gd name="T51" fmla="*/ 1752 h 1907"/>
                  <a:gd name="T52" fmla="*/ 345 w 2041"/>
                  <a:gd name="T53" fmla="*/ 1621 h 1907"/>
                  <a:gd name="T54" fmla="*/ 210 w 2041"/>
                  <a:gd name="T55" fmla="*/ 1469 h 1907"/>
                  <a:gd name="T56" fmla="*/ 105 w 2041"/>
                  <a:gd name="T57" fmla="*/ 1300 h 1907"/>
                  <a:gd name="T58" fmla="*/ 35 w 2041"/>
                  <a:gd name="T59" fmla="*/ 1119 h 1907"/>
                  <a:gd name="T60" fmla="*/ 0 w 2041"/>
                  <a:gd name="T61" fmla="*/ 932 h 1907"/>
                  <a:gd name="T62" fmla="*/ 8 w 2041"/>
                  <a:gd name="T63" fmla="*/ 747 h 1907"/>
                  <a:gd name="T64" fmla="*/ 64 w 2041"/>
                  <a:gd name="T65" fmla="*/ 564 h 1907"/>
                  <a:gd name="T66" fmla="*/ 90 w 2041"/>
                  <a:gd name="T67" fmla="*/ 512 h 1907"/>
                  <a:gd name="T68" fmla="*/ 122 w 2041"/>
                  <a:gd name="T69" fmla="*/ 459 h 1907"/>
                  <a:gd name="T70" fmla="*/ 154 w 2041"/>
                  <a:gd name="T71" fmla="*/ 410 h 1907"/>
                  <a:gd name="T72" fmla="*/ 192 w 2041"/>
                  <a:gd name="T73" fmla="*/ 361 h 1907"/>
                  <a:gd name="T74" fmla="*/ 234 w 2041"/>
                  <a:gd name="T75" fmla="*/ 313 h 1907"/>
                  <a:gd name="T76" fmla="*/ 275 w 2041"/>
                  <a:gd name="T77" fmla="*/ 272 h 1907"/>
                  <a:gd name="T78" fmla="*/ 315 w 2041"/>
                  <a:gd name="T79" fmla="*/ 232 h 1907"/>
                  <a:gd name="T80" fmla="*/ 361 w 2041"/>
                  <a:gd name="T81" fmla="*/ 194 h 1907"/>
                  <a:gd name="T82" fmla="*/ 461 w 2041"/>
                  <a:gd name="T83" fmla="*/ 124 h 1907"/>
                  <a:gd name="T84" fmla="*/ 561 w 2041"/>
                  <a:gd name="T85" fmla="*/ 70 h 1907"/>
                  <a:gd name="T86" fmla="*/ 660 w 2041"/>
                  <a:gd name="T87" fmla="*/ 33 h 1907"/>
                  <a:gd name="T88" fmla="*/ 760 w 2041"/>
                  <a:gd name="T89" fmla="*/ 10 h 1907"/>
                  <a:gd name="T90" fmla="*/ 853 w 2041"/>
                  <a:gd name="T91" fmla="*/ 0 h 1907"/>
                  <a:gd name="T92" fmla="*/ 940 w 2041"/>
                  <a:gd name="T93" fmla="*/ 7 h 1907"/>
                  <a:gd name="T94" fmla="*/ 1023 w 2041"/>
                  <a:gd name="T95" fmla="*/ 24 h 1907"/>
                  <a:gd name="T96" fmla="*/ 1096 w 2041"/>
                  <a:gd name="T97" fmla="*/ 56 h 1907"/>
                  <a:gd name="T98" fmla="*/ 1155 w 2041"/>
                  <a:gd name="T99" fmla="*/ 48 h 1907"/>
                  <a:gd name="T100" fmla="*/ 1207 w 2041"/>
                  <a:gd name="T101" fmla="*/ 42 h 1907"/>
                  <a:gd name="T102" fmla="*/ 1257 w 2041"/>
                  <a:gd name="T103" fmla="*/ 38 h 1907"/>
                  <a:gd name="T104" fmla="*/ 1303 w 2041"/>
                  <a:gd name="T105" fmla="*/ 35 h 1907"/>
                  <a:gd name="T106" fmla="*/ 1347 w 2041"/>
                  <a:gd name="T107" fmla="*/ 38 h 1907"/>
                  <a:gd name="T108" fmla="*/ 1397 w 2041"/>
                  <a:gd name="T109" fmla="*/ 48 h 1907"/>
                  <a:gd name="T110" fmla="*/ 1446 w 2041"/>
                  <a:gd name="T111" fmla="*/ 59 h 1907"/>
                  <a:gd name="T112" fmla="*/ 1500 w 2041"/>
                  <a:gd name="T113" fmla="*/ 77 h 19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2041" h="1907">
                    <a:moveTo>
                      <a:pt x="1500" y="77"/>
                    </a:moveTo>
                    <a:lnTo>
                      <a:pt x="1645" y="150"/>
                    </a:lnTo>
                    <a:lnTo>
                      <a:pt x="1774" y="255"/>
                    </a:lnTo>
                    <a:lnTo>
                      <a:pt x="1882" y="389"/>
                    </a:lnTo>
                    <a:lnTo>
                      <a:pt x="1965" y="541"/>
                    </a:lnTo>
                    <a:lnTo>
                      <a:pt x="2017" y="710"/>
                    </a:lnTo>
                    <a:lnTo>
                      <a:pt x="2041" y="888"/>
                    </a:lnTo>
                    <a:lnTo>
                      <a:pt x="2022" y="1066"/>
                    </a:lnTo>
                    <a:lnTo>
                      <a:pt x="1965" y="1241"/>
                    </a:lnTo>
                    <a:lnTo>
                      <a:pt x="1909" y="1359"/>
                    </a:lnTo>
                    <a:lnTo>
                      <a:pt x="1844" y="1469"/>
                    </a:lnTo>
                    <a:lnTo>
                      <a:pt x="1772" y="1572"/>
                    </a:lnTo>
                    <a:lnTo>
                      <a:pt x="1689" y="1667"/>
                    </a:lnTo>
                    <a:lnTo>
                      <a:pt x="1596" y="1750"/>
                    </a:lnTo>
                    <a:lnTo>
                      <a:pt x="1491" y="1815"/>
                    </a:lnTo>
                    <a:lnTo>
                      <a:pt x="1373" y="1866"/>
                    </a:lnTo>
                    <a:lnTo>
                      <a:pt x="1242" y="1895"/>
                    </a:lnTo>
                    <a:lnTo>
                      <a:pt x="1174" y="1904"/>
                    </a:lnTo>
                    <a:lnTo>
                      <a:pt x="1107" y="1907"/>
                    </a:lnTo>
                    <a:lnTo>
                      <a:pt x="1037" y="1907"/>
                    </a:lnTo>
                    <a:lnTo>
                      <a:pt x="967" y="1901"/>
                    </a:lnTo>
                    <a:lnTo>
                      <a:pt x="894" y="1895"/>
                    </a:lnTo>
                    <a:lnTo>
                      <a:pt x="824" y="1886"/>
                    </a:lnTo>
                    <a:lnTo>
                      <a:pt x="754" y="1872"/>
                    </a:lnTo>
                    <a:lnTo>
                      <a:pt x="684" y="1858"/>
                    </a:lnTo>
                    <a:lnTo>
                      <a:pt x="503" y="1752"/>
                    </a:lnTo>
                    <a:lnTo>
                      <a:pt x="345" y="1621"/>
                    </a:lnTo>
                    <a:lnTo>
                      <a:pt x="210" y="1469"/>
                    </a:lnTo>
                    <a:lnTo>
                      <a:pt x="105" y="1300"/>
                    </a:lnTo>
                    <a:lnTo>
                      <a:pt x="35" y="1119"/>
                    </a:lnTo>
                    <a:lnTo>
                      <a:pt x="0" y="932"/>
                    </a:lnTo>
                    <a:lnTo>
                      <a:pt x="8" y="747"/>
                    </a:lnTo>
                    <a:lnTo>
                      <a:pt x="64" y="564"/>
                    </a:lnTo>
                    <a:lnTo>
                      <a:pt x="90" y="512"/>
                    </a:lnTo>
                    <a:lnTo>
                      <a:pt x="122" y="459"/>
                    </a:lnTo>
                    <a:lnTo>
                      <a:pt x="154" y="410"/>
                    </a:lnTo>
                    <a:lnTo>
                      <a:pt x="192" y="361"/>
                    </a:lnTo>
                    <a:lnTo>
                      <a:pt x="234" y="313"/>
                    </a:lnTo>
                    <a:lnTo>
                      <a:pt x="275" y="272"/>
                    </a:lnTo>
                    <a:lnTo>
                      <a:pt x="315" y="232"/>
                    </a:lnTo>
                    <a:lnTo>
                      <a:pt x="361" y="194"/>
                    </a:lnTo>
                    <a:lnTo>
                      <a:pt x="461" y="124"/>
                    </a:lnTo>
                    <a:lnTo>
                      <a:pt x="561" y="70"/>
                    </a:lnTo>
                    <a:lnTo>
                      <a:pt x="660" y="33"/>
                    </a:lnTo>
                    <a:lnTo>
                      <a:pt x="760" y="10"/>
                    </a:lnTo>
                    <a:lnTo>
                      <a:pt x="853" y="0"/>
                    </a:lnTo>
                    <a:lnTo>
                      <a:pt x="940" y="7"/>
                    </a:lnTo>
                    <a:lnTo>
                      <a:pt x="1023" y="24"/>
                    </a:lnTo>
                    <a:lnTo>
                      <a:pt x="1096" y="56"/>
                    </a:lnTo>
                    <a:lnTo>
                      <a:pt x="1155" y="48"/>
                    </a:lnTo>
                    <a:lnTo>
                      <a:pt x="1207" y="42"/>
                    </a:lnTo>
                    <a:lnTo>
                      <a:pt x="1257" y="38"/>
                    </a:lnTo>
                    <a:lnTo>
                      <a:pt x="1303" y="35"/>
                    </a:lnTo>
                    <a:lnTo>
                      <a:pt x="1347" y="38"/>
                    </a:lnTo>
                    <a:lnTo>
                      <a:pt x="1397" y="48"/>
                    </a:lnTo>
                    <a:lnTo>
                      <a:pt x="1446" y="59"/>
                    </a:lnTo>
                    <a:lnTo>
                      <a:pt x="1500" y="77"/>
                    </a:lnTo>
                    <a:close/>
                  </a:path>
                </a:pathLst>
              </a:custGeom>
              <a:solidFill>
                <a:srgbClr val="FF1721"/>
              </a:solidFill>
              <a:ln w="6">
                <a:solidFill>
                  <a:srgbClr val="FF9E9E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" name="Freeform 56"/>
              <p:cNvSpPr>
                <a:spLocks/>
              </p:cNvSpPr>
              <p:nvPr/>
            </p:nvSpPr>
            <p:spPr bwMode="auto">
              <a:xfrm>
                <a:off x="4561" y="2587"/>
                <a:ext cx="690" cy="424"/>
              </a:xfrm>
              <a:custGeom>
                <a:avLst/>
                <a:gdLst>
                  <a:gd name="T0" fmla="*/ 2070 w 2070"/>
                  <a:gd name="T1" fmla="*/ 485 h 1273"/>
                  <a:gd name="T2" fmla="*/ 2045 w 2070"/>
                  <a:gd name="T3" fmla="*/ 628 h 1273"/>
                  <a:gd name="T4" fmla="*/ 2010 w 2070"/>
                  <a:gd name="T5" fmla="*/ 744 h 1273"/>
                  <a:gd name="T6" fmla="*/ 1963 w 2070"/>
                  <a:gd name="T7" fmla="*/ 844 h 1273"/>
                  <a:gd name="T8" fmla="*/ 1908 w 2070"/>
                  <a:gd name="T9" fmla="*/ 925 h 1273"/>
                  <a:gd name="T10" fmla="*/ 1846 w 2070"/>
                  <a:gd name="T11" fmla="*/ 995 h 1273"/>
                  <a:gd name="T12" fmla="*/ 1785 w 2070"/>
                  <a:gd name="T13" fmla="*/ 1054 h 1273"/>
                  <a:gd name="T14" fmla="*/ 1723 w 2070"/>
                  <a:gd name="T15" fmla="*/ 1106 h 1273"/>
                  <a:gd name="T16" fmla="*/ 1661 w 2070"/>
                  <a:gd name="T17" fmla="*/ 1149 h 1273"/>
                  <a:gd name="T18" fmla="*/ 1626 w 2070"/>
                  <a:gd name="T19" fmla="*/ 1173 h 1273"/>
                  <a:gd name="T20" fmla="*/ 1583 w 2070"/>
                  <a:gd name="T21" fmla="*/ 1194 h 1273"/>
                  <a:gd name="T22" fmla="*/ 1529 w 2070"/>
                  <a:gd name="T23" fmla="*/ 1211 h 1273"/>
                  <a:gd name="T24" fmla="*/ 1475 w 2070"/>
                  <a:gd name="T25" fmla="*/ 1226 h 1273"/>
                  <a:gd name="T26" fmla="*/ 1410 w 2070"/>
                  <a:gd name="T27" fmla="*/ 1241 h 1273"/>
                  <a:gd name="T28" fmla="*/ 1343 w 2070"/>
                  <a:gd name="T29" fmla="*/ 1252 h 1273"/>
                  <a:gd name="T30" fmla="*/ 1276 w 2070"/>
                  <a:gd name="T31" fmla="*/ 1264 h 1273"/>
                  <a:gd name="T32" fmla="*/ 1203 w 2070"/>
                  <a:gd name="T33" fmla="*/ 1273 h 1273"/>
                  <a:gd name="T34" fmla="*/ 948 w 2070"/>
                  <a:gd name="T35" fmla="*/ 1243 h 1273"/>
                  <a:gd name="T36" fmla="*/ 711 w 2070"/>
                  <a:gd name="T37" fmla="*/ 1176 h 1273"/>
                  <a:gd name="T38" fmla="*/ 498 w 2070"/>
                  <a:gd name="T39" fmla="*/ 1074 h 1273"/>
                  <a:gd name="T40" fmla="*/ 314 w 2070"/>
                  <a:gd name="T41" fmla="*/ 936 h 1273"/>
                  <a:gd name="T42" fmla="*/ 167 w 2070"/>
                  <a:gd name="T43" fmla="*/ 771 h 1273"/>
                  <a:gd name="T44" fmla="*/ 62 w 2070"/>
                  <a:gd name="T45" fmla="*/ 578 h 1273"/>
                  <a:gd name="T46" fmla="*/ 4 w 2070"/>
                  <a:gd name="T47" fmla="*/ 362 h 1273"/>
                  <a:gd name="T48" fmla="*/ 0 w 2070"/>
                  <a:gd name="T49" fmla="*/ 126 h 1273"/>
                  <a:gd name="T50" fmla="*/ 39 w 2070"/>
                  <a:gd name="T51" fmla="*/ 43 h 1273"/>
                  <a:gd name="T52" fmla="*/ 126 w 2070"/>
                  <a:gd name="T53" fmla="*/ 6 h 1273"/>
                  <a:gd name="T54" fmla="*/ 250 w 2070"/>
                  <a:gd name="T55" fmla="*/ 0 h 1273"/>
                  <a:gd name="T56" fmla="*/ 395 w 2070"/>
                  <a:gd name="T57" fmla="*/ 11 h 1273"/>
                  <a:gd name="T58" fmla="*/ 551 w 2070"/>
                  <a:gd name="T59" fmla="*/ 32 h 1273"/>
                  <a:gd name="T60" fmla="*/ 702 w 2070"/>
                  <a:gd name="T61" fmla="*/ 46 h 1273"/>
                  <a:gd name="T62" fmla="*/ 837 w 2070"/>
                  <a:gd name="T63" fmla="*/ 46 h 1273"/>
                  <a:gd name="T64" fmla="*/ 945 w 2070"/>
                  <a:gd name="T65" fmla="*/ 14 h 1273"/>
                  <a:gd name="T66" fmla="*/ 1074 w 2070"/>
                  <a:gd name="T67" fmla="*/ 119 h 1273"/>
                  <a:gd name="T68" fmla="*/ 1238 w 2070"/>
                  <a:gd name="T69" fmla="*/ 216 h 1273"/>
                  <a:gd name="T70" fmla="*/ 1419 w 2070"/>
                  <a:gd name="T71" fmla="*/ 297 h 1273"/>
                  <a:gd name="T72" fmla="*/ 1604 w 2070"/>
                  <a:gd name="T73" fmla="*/ 367 h 1273"/>
                  <a:gd name="T74" fmla="*/ 1776 w 2070"/>
                  <a:gd name="T75" fmla="*/ 423 h 1273"/>
                  <a:gd name="T76" fmla="*/ 1922 w 2070"/>
                  <a:gd name="T77" fmla="*/ 461 h 1273"/>
                  <a:gd name="T78" fmla="*/ 2024 w 2070"/>
                  <a:gd name="T79" fmla="*/ 482 h 1273"/>
                  <a:gd name="T80" fmla="*/ 2070 w 2070"/>
                  <a:gd name="T81" fmla="*/ 485 h 12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70" h="1273">
                    <a:moveTo>
                      <a:pt x="2070" y="485"/>
                    </a:moveTo>
                    <a:lnTo>
                      <a:pt x="2045" y="628"/>
                    </a:lnTo>
                    <a:lnTo>
                      <a:pt x="2010" y="744"/>
                    </a:lnTo>
                    <a:lnTo>
                      <a:pt x="1963" y="844"/>
                    </a:lnTo>
                    <a:lnTo>
                      <a:pt x="1908" y="925"/>
                    </a:lnTo>
                    <a:lnTo>
                      <a:pt x="1846" y="995"/>
                    </a:lnTo>
                    <a:lnTo>
                      <a:pt x="1785" y="1054"/>
                    </a:lnTo>
                    <a:lnTo>
                      <a:pt x="1723" y="1106"/>
                    </a:lnTo>
                    <a:lnTo>
                      <a:pt x="1661" y="1149"/>
                    </a:lnTo>
                    <a:lnTo>
                      <a:pt x="1626" y="1173"/>
                    </a:lnTo>
                    <a:lnTo>
                      <a:pt x="1583" y="1194"/>
                    </a:lnTo>
                    <a:lnTo>
                      <a:pt x="1529" y="1211"/>
                    </a:lnTo>
                    <a:lnTo>
                      <a:pt x="1475" y="1226"/>
                    </a:lnTo>
                    <a:lnTo>
                      <a:pt x="1410" y="1241"/>
                    </a:lnTo>
                    <a:lnTo>
                      <a:pt x="1343" y="1252"/>
                    </a:lnTo>
                    <a:lnTo>
                      <a:pt x="1276" y="1264"/>
                    </a:lnTo>
                    <a:lnTo>
                      <a:pt x="1203" y="1273"/>
                    </a:lnTo>
                    <a:lnTo>
                      <a:pt x="948" y="1243"/>
                    </a:lnTo>
                    <a:lnTo>
                      <a:pt x="711" y="1176"/>
                    </a:lnTo>
                    <a:lnTo>
                      <a:pt x="498" y="1074"/>
                    </a:lnTo>
                    <a:lnTo>
                      <a:pt x="314" y="936"/>
                    </a:lnTo>
                    <a:lnTo>
                      <a:pt x="167" y="771"/>
                    </a:lnTo>
                    <a:lnTo>
                      <a:pt x="62" y="578"/>
                    </a:lnTo>
                    <a:lnTo>
                      <a:pt x="4" y="362"/>
                    </a:lnTo>
                    <a:lnTo>
                      <a:pt x="0" y="126"/>
                    </a:lnTo>
                    <a:lnTo>
                      <a:pt x="39" y="43"/>
                    </a:lnTo>
                    <a:lnTo>
                      <a:pt x="126" y="6"/>
                    </a:lnTo>
                    <a:lnTo>
                      <a:pt x="250" y="0"/>
                    </a:lnTo>
                    <a:lnTo>
                      <a:pt x="395" y="11"/>
                    </a:lnTo>
                    <a:lnTo>
                      <a:pt x="551" y="32"/>
                    </a:lnTo>
                    <a:lnTo>
                      <a:pt x="702" y="46"/>
                    </a:lnTo>
                    <a:lnTo>
                      <a:pt x="837" y="46"/>
                    </a:lnTo>
                    <a:lnTo>
                      <a:pt x="945" y="14"/>
                    </a:lnTo>
                    <a:lnTo>
                      <a:pt x="1074" y="119"/>
                    </a:lnTo>
                    <a:lnTo>
                      <a:pt x="1238" y="216"/>
                    </a:lnTo>
                    <a:lnTo>
                      <a:pt x="1419" y="297"/>
                    </a:lnTo>
                    <a:lnTo>
                      <a:pt x="1604" y="367"/>
                    </a:lnTo>
                    <a:lnTo>
                      <a:pt x="1776" y="423"/>
                    </a:lnTo>
                    <a:lnTo>
                      <a:pt x="1922" y="461"/>
                    </a:lnTo>
                    <a:lnTo>
                      <a:pt x="2024" y="482"/>
                    </a:lnTo>
                    <a:lnTo>
                      <a:pt x="2070" y="485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" name="Freeform 57"/>
              <p:cNvSpPr>
                <a:spLocks/>
              </p:cNvSpPr>
              <p:nvPr/>
            </p:nvSpPr>
            <p:spPr bwMode="auto">
              <a:xfrm>
                <a:off x="4561" y="2601"/>
                <a:ext cx="686" cy="410"/>
              </a:xfrm>
              <a:custGeom>
                <a:avLst/>
                <a:gdLst>
                  <a:gd name="T0" fmla="*/ 2059 w 2059"/>
                  <a:gd name="T1" fmla="*/ 464 h 1230"/>
                  <a:gd name="T2" fmla="*/ 2035 w 2059"/>
                  <a:gd name="T3" fmla="*/ 596 h 1230"/>
                  <a:gd name="T4" fmla="*/ 2000 w 2059"/>
                  <a:gd name="T5" fmla="*/ 710 h 1230"/>
                  <a:gd name="T6" fmla="*/ 1957 w 2059"/>
                  <a:gd name="T7" fmla="*/ 804 h 1230"/>
                  <a:gd name="T8" fmla="*/ 1904 w 2059"/>
                  <a:gd name="T9" fmla="*/ 882 h 1230"/>
                  <a:gd name="T10" fmla="*/ 1846 w 2059"/>
                  <a:gd name="T11" fmla="*/ 952 h 1230"/>
                  <a:gd name="T12" fmla="*/ 1785 w 2059"/>
                  <a:gd name="T13" fmla="*/ 1008 h 1230"/>
                  <a:gd name="T14" fmla="*/ 1723 w 2059"/>
                  <a:gd name="T15" fmla="*/ 1057 h 1230"/>
                  <a:gd name="T16" fmla="*/ 1661 w 2059"/>
                  <a:gd name="T17" fmla="*/ 1101 h 1230"/>
                  <a:gd name="T18" fmla="*/ 1626 w 2059"/>
                  <a:gd name="T19" fmla="*/ 1125 h 1230"/>
                  <a:gd name="T20" fmla="*/ 1585 w 2059"/>
                  <a:gd name="T21" fmla="*/ 1141 h 1230"/>
                  <a:gd name="T22" fmla="*/ 1536 w 2059"/>
                  <a:gd name="T23" fmla="*/ 1162 h 1230"/>
                  <a:gd name="T24" fmla="*/ 1480 w 2059"/>
                  <a:gd name="T25" fmla="*/ 1176 h 1230"/>
                  <a:gd name="T26" fmla="*/ 1416 w 2059"/>
                  <a:gd name="T27" fmla="*/ 1195 h 1230"/>
                  <a:gd name="T28" fmla="*/ 1351 w 2059"/>
                  <a:gd name="T29" fmla="*/ 1206 h 1230"/>
                  <a:gd name="T30" fmla="*/ 1284 w 2059"/>
                  <a:gd name="T31" fmla="*/ 1219 h 1230"/>
                  <a:gd name="T32" fmla="*/ 1214 w 2059"/>
                  <a:gd name="T33" fmla="*/ 1230 h 1230"/>
                  <a:gd name="T34" fmla="*/ 966 w 2059"/>
                  <a:gd name="T35" fmla="*/ 1200 h 1230"/>
                  <a:gd name="T36" fmla="*/ 735 w 2059"/>
                  <a:gd name="T37" fmla="*/ 1136 h 1230"/>
                  <a:gd name="T38" fmla="*/ 522 w 2059"/>
                  <a:gd name="T39" fmla="*/ 1036 h 1230"/>
                  <a:gd name="T40" fmla="*/ 337 w 2059"/>
                  <a:gd name="T41" fmla="*/ 906 h 1230"/>
                  <a:gd name="T42" fmla="*/ 185 w 2059"/>
                  <a:gd name="T43" fmla="*/ 745 h 1230"/>
                  <a:gd name="T44" fmla="*/ 74 w 2059"/>
                  <a:gd name="T45" fmla="*/ 556 h 1230"/>
                  <a:gd name="T46" fmla="*/ 10 w 2059"/>
                  <a:gd name="T47" fmla="*/ 340 h 1230"/>
                  <a:gd name="T48" fmla="*/ 0 w 2059"/>
                  <a:gd name="T49" fmla="*/ 97 h 1230"/>
                  <a:gd name="T50" fmla="*/ 45 w 2059"/>
                  <a:gd name="T51" fmla="*/ 27 h 1230"/>
                  <a:gd name="T52" fmla="*/ 132 w 2059"/>
                  <a:gd name="T53" fmla="*/ 0 h 1230"/>
                  <a:gd name="T54" fmla="*/ 255 w 2059"/>
                  <a:gd name="T55" fmla="*/ 3 h 1230"/>
                  <a:gd name="T56" fmla="*/ 401 w 2059"/>
                  <a:gd name="T57" fmla="*/ 22 h 1230"/>
                  <a:gd name="T58" fmla="*/ 554 w 2059"/>
                  <a:gd name="T59" fmla="*/ 45 h 1230"/>
                  <a:gd name="T60" fmla="*/ 705 w 2059"/>
                  <a:gd name="T61" fmla="*/ 59 h 1230"/>
                  <a:gd name="T62" fmla="*/ 840 w 2059"/>
                  <a:gd name="T63" fmla="*/ 54 h 1230"/>
                  <a:gd name="T64" fmla="*/ 945 w 2059"/>
                  <a:gd name="T65" fmla="*/ 13 h 1230"/>
                  <a:gd name="T66" fmla="*/ 1068 w 2059"/>
                  <a:gd name="T67" fmla="*/ 108 h 1230"/>
                  <a:gd name="T68" fmla="*/ 1222 w 2059"/>
                  <a:gd name="T69" fmla="*/ 197 h 1230"/>
                  <a:gd name="T70" fmla="*/ 1395 w 2059"/>
                  <a:gd name="T71" fmla="*/ 275 h 1230"/>
                  <a:gd name="T72" fmla="*/ 1571 w 2059"/>
                  <a:gd name="T73" fmla="*/ 345 h 1230"/>
                  <a:gd name="T74" fmla="*/ 1741 w 2059"/>
                  <a:gd name="T75" fmla="*/ 401 h 1230"/>
                  <a:gd name="T76" fmla="*/ 1887 w 2059"/>
                  <a:gd name="T77" fmla="*/ 439 h 1230"/>
                  <a:gd name="T78" fmla="*/ 1998 w 2059"/>
                  <a:gd name="T79" fmla="*/ 462 h 1230"/>
                  <a:gd name="T80" fmla="*/ 2059 w 2059"/>
                  <a:gd name="T81" fmla="*/ 464 h 12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59" h="1230">
                    <a:moveTo>
                      <a:pt x="2059" y="464"/>
                    </a:moveTo>
                    <a:lnTo>
                      <a:pt x="2035" y="596"/>
                    </a:lnTo>
                    <a:lnTo>
                      <a:pt x="2000" y="710"/>
                    </a:lnTo>
                    <a:lnTo>
                      <a:pt x="1957" y="804"/>
                    </a:lnTo>
                    <a:lnTo>
                      <a:pt x="1904" y="882"/>
                    </a:lnTo>
                    <a:lnTo>
                      <a:pt x="1846" y="952"/>
                    </a:lnTo>
                    <a:lnTo>
                      <a:pt x="1785" y="1008"/>
                    </a:lnTo>
                    <a:lnTo>
                      <a:pt x="1723" y="1057"/>
                    </a:lnTo>
                    <a:lnTo>
                      <a:pt x="1661" y="1101"/>
                    </a:lnTo>
                    <a:lnTo>
                      <a:pt x="1626" y="1125"/>
                    </a:lnTo>
                    <a:lnTo>
                      <a:pt x="1585" y="1141"/>
                    </a:lnTo>
                    <a:lnTo>
                      <a:pt x="1536" y="1162"/>
                    </a:lnTo>
                    <a:lnTo>
                      <a:pt x="1480" y="1176"/>
                    </a:lnTo>
                    <a:lnTo>
                      <a:pt x="1416" y="1195"/>
                    </a:lnTo>
                    <a:lnTo>
                      <a:pt x="1351" y="1206"/>
                    </a:lnTo>
                    <a:lnTo>
                      <a:pt x="1284" y="1219"/>
                    </a:lnTo>
                    <a:lnTo>
                      <a:pt x="1214" y="1230"/>
                    </a:lnTo>
                    <a:lnTo>
                      <a:pt x="966" y="1200"/>
                    </a:lnTo>
                    <a:lnTo>
                      <a:pt x="735" y="1136"/>
                    </a:lnTo>
                    <a:lnTo>
                      <a:pt x="522" y="1036"/>
                    </a:lnTo>
                    <a:lnTo>
                      <a:pt x="337" y="906"/>
                    </a:lnTo>
                    <a:lnTo>
                      <a:pt x="185" y="745"/>
                    </a:lnTo>
                    <a:lnTo>
                      <a:pt x="74" y="556"/>
                    </a:lnTo>
                    <a:lnTo>
                      <a:pt x="10" y="340"/>
                    </a:lnTo>
                    <a:lnTo>
                      <a:pt x="0" y="97"/>
                    </a:lnTo>
                    <a:lnTo>
                      <a:pt x="45" y="27"/>
                    </a:lnTo>
                    <a:lnTo>
                      <a:pt x="132" y="0"/>
                    </a:lnTo>
                    <a:lnTo>
                      <a:pt x="255" y="3"/>
                    </a:lnTo>
                    <a:lnTo>
                      <a:pt x="401" y="22"/>
                    </a:lnTo>
                    <a:lnTo>
                      <a:pt x="554" y="45"/>
                    </a:lnTo>
                    <a:lnTo>
                      <a:pt x="705" y="59"/>
                    </a:lnTo>
                    <a:lnTo>
                      <a:pt x="840" y="54"/>
                    </a:lnTo>
                    <a:lnTo>
                      <a:pt x="945" y="13"/>
                    </a:lnTo>
                    <a:lnTo>
                      <a:pt x="1068" y="108"/>
                    </a:lnTo>
                    <a:lnTo>
                      <a:pt x="1222" y="197"/>
                    </a:lnTo>
                    <a:lnTo>
                      <a:pt x="1395" y="275"/>
                    </a:lnTo>
                    <a:lnTo>
                      <a:pt x="1571" y="345"/>
                    </a:lnTo>
                    <a:lnTo>
                      <a:pt x="1741" y="401"/>
                    </a:lnTo>
                    <a:lnTo>
                      <a:pt x="1887" y="439"/>
                    </a:lnTo>
                    <a:lnTo>
                      <a:pt x="1998" y="462"/>
                    </a:lnTo>
                    <a:lnTo>
                      <a:pt x="2059" y="464"/>
                    </a:lnTo>
                    <a:close/>
                  </a:path>
                </a:pathLst>
              </a:custGeom>
              <a:solidFill>
                <a:srgbClr val="FA0F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" name="Freeform 58"/>
              <p:cNvSpPr>
                <a:spLocks/>
              </p:cNvSpPr>
              <p:nvPr/>
            </p:nvSpPr>
            <p:spPr bwMode="auto">
              <a:xfrm>
                <a:off x="4563" y="2614"/>
                <a:ext cx="683" cy="397"/>
              </a:xfrm>
              <a:custGeom>
                <a:avLst/>
                <a:gdLst>
                  <a:gd name="T0" fmla="*/ 2047 w 2047"/>
                  <a:gd name="T1" fmla="*/ 450 h 1192"/>
                  <a:gd name="T2" fmla="*/ 2023 w 2047"/>
                  <a:gd name="T3" fmla="*/ 576 h 1192"/>
                  <a:gd name="T4" fmla="*/ 1991 w 2047"/>
                  <a:gd name="T5" fmla="*/ 680 h 1192"/>
                  <a:gd name="T6" fmla="*/ 1947 w 2047"/>
                  <a:gd name="T7" fmla="*/ 774 h 1192"/>
                  <a:gd name="T8" fmla="*/ 1894 w 2047"/>
                  <a:gd name="T9" fmla="*/ 850 h 1192"/>
                  <a:gd name="T10" fmla="*/ 1839 w 2047"/>
                  <a:gd name="T11" fmla="*/ 917 h 1192"/>
                  <a:gd name="T12" fmla="*/ 1778 w 2047"/>
                  <a:gd name="T13" fmla="*/ 973 h 1192"/>
                  <a:gd name="T14" fmla="*/ 1716 w 2047"/>
                  <a:gd name="T15" fmla="*/ 1022 h 1192"/>
                  <a:gd name="T16" fmla="*/ 1654 w 2047"/>
                  <a:gd name="T17" fmla="*/ 1063 h 1192"/>
                  <a:gd name="T18" fmla="*/ 1619 w 2047"/>
                  <a:gd name="T19" fmla="*/ 1087 h 1192"/>
                  <a:gd name="T20" fmla="*/ 1576 w 2047"/>
                  <a:gd name="T21" fmla="*/ 1103 h 1192"/>
                  <a:gd name="T22" fmla="*/ 1527 w 2047"/>
                  <a:gd name="T23" fmla="*/ 1124 h 1192"/>
                  <a:gd name="T24" fmla="*/ 1471 w 2047"/>
                  <a:gd name="T25" fmla="*/ 1138 h 1192"/>
                  <a:gd name="T26" fmla="*/ 1412 w 2047"/>
                  <a:gd name="T27" fmla="*/ 1157 h 1192"/>
                  <a:gd name="T28" fmla="*/ 1350 w 2047"/>
                  <a:gd name="T29" fmla="*/ 1168 h 1192"/>
                  <a:gd name="T30" fmla="*/ 1283 w 2047"/>
                  <a:gd name="T31" fmla="*/ 1181 h 1192"/>
                  <a:gd name="T32" fmla="*/ 1218 w 2047"/>
                  <a:gd name="T33" fmla="*/ 1192 h 1192"/>
                  <a:gd name="T34" fmla="*/ 976 w 2047"/>
                  <a:gd name="T35" fmla="*/ 1162 h 1192"/>
                  <a:gd name="T36" fmla="*/ 746 w 2047"/>
                  <a:gd name="T37" fmla="*/ 1101 h 1192"/>
                  <a:gd name="T38" fmla="*/ 534 w 2047"/>
                  <a:gd name="T39" fmla="*/ 1008 h 1192"/>
                  <a:gd name="T40" fmla="*/ 348 w 2047"/>
                  <a:gd name="T41" fmla="*/ 879 h 1192"/>
                  <a:gd name="T42" fmla="*/ 195 w 2047"/>
                  <a:gd name="T43" fmla="*/ 725 h 1192"/>
                  <a:gd name="T44" fmla="*/ 82 w 2047"/>
                  <a:gd name="T45" fmla="*/ 537 h 1192"/>
                  <a:gd name="T46" fmla="*/ 14 w 2047"/>
                  <a:gd name="T47" fmla="*/ 324 h 1192"/>
                  <a:gd name="T48" fmla="*/ 0 w 2047"/>
                  <a:gd name="T49" fmla="*/ 83 h 1192"/>
                  <a:gd name="T50" fmla="*/ 44 w 2047"/>
                  <a:gd name="T51" fmla="*/ 21 h 1192"/>
                  <a:gd name="T52" fmla="*/ 132 w 2047"/>
                  <a:gd name="T53" fmla="*/ 0 h 1192"/>
                  <a:gd name="T54" fmla="*/ 254 w 2047"/>
                  <a:gd name="T55" fmla="*/ 13 h 1192"/>
                  <a:gd name="T56" fmla="*/ 397 w 2047"/>
                  <a:gd name="T57" fmla="*/ 35 h 1192"/>
                  <a:gd name="T58" fmla="*/ 547 w 2047"/>
                  <a:gd name="T59" fmla="*/ 65 h 1192"/>
                  <a:gd name="T60" fmla="*/ 695 w 2047"/>
                  <a:gd name="T61" fmla="*/ 80 h 1192"/>
                  <a:gd name="T62" fmla="*/ 827 w 2047"/>
                  <a:gd name="T63" fmla="*/ 70 h 1192"/>
                  <a:gd name="T64" fmla="*/ 932 w 2047"/>
                  <a:gd name="T65" fmla="*/ 21 h 1192"/>
                  <a:gd name="T66" fmla="*/ 1050 w 2047"/>
                  <a:gd name="T67" fmla="*/ 105 h 1192"/>
                  <a:gd name="T68" fmla="*/ 1196 w 2047"/>
                  <a:gd name="T69" fmla="*/ 188 h 1192"/>
                  <a:gd name="T70" fmla="*/ 1360 w 2047"/>
                  <a:gd name="T71" fmla="*/ 264 h 1192"/>
                  <a:gd name="T72" fmla="*/ 1532 w 2047"/>
                  <a:gd name="T73" fmla="*/ 328 h 1192"/>
                  <a:gd name="T74" fmla="*/ 1699 w 2047"/>
                  <a:gd name="T75" fmla="*/ 383 h 1192"/>
                  <a:gd name="T76" fmla="*/ 1845 w 2047"/>
                  <a:gd name="T77" fmla="*/ 424 h 1192"/>
                  <a:gd name="T78" fmla="*/ 1964 w 2047"/>
                  <a:gd name="T79" fmla="*/ 447 h 1192"/>
                  <a:gd name="T80" fmla="*/ 2047 w 2047"/>
                  <a:gd name="T81" fmla="*/ 450 h 11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47" h="1192">
                    <a:moveTo>
                      <a:pt x="2047" y="450"/>
                    </a:moveTo>
                    <a:lnTo>
                      <a:pt x="2023" y="576"/>
                    </a:lnTo>
                    <a:lnTo>
                      <a:pt x="1991" y="680"/>
                    </a:lnTo>
                    <a:lnTo>
                      <a:pt x="1947" y="774"/>
                    </a:lnTo>
                    <a:lnTo>
                      <a:pt x="1894" y="850"/>
                    </a:lnTo>
                    <a:lnTo>
                      <a:pt x="1839" y="917"/>
                    </a:lnTo>
                    <a:lnTo>
                      <a:pt x="1778" y="973"/>
                    </a:lnTo>
                    <a:lnTo>
                      <a:pt x="1716" y="1022"/>
                    </a:lnTo>
                    <a:lnTo>
                      <a:pt x="1654" y="1063"/>
                    </a:lnTo>
                    <a:lnTo>
                      <a:pt x="1619" y="1087"/>
                    </a:lnTo>
                    <a:lnTo>
                      <a:pt x="1576" y="1103"/>
                    </a:lnTo>
                    <a:lnTo>
                      <a:pt x="1527" y="1124"/>
                    </a:lnTo>
                    <a:lnTo>
                      <a:pt x="1471" y="1138"/>
                    </a:lnTo>
                    <a:lnTo>
                      <a:pt x="1412" y="1157"/>
                    </a:lnTo>
                    <a:lnTo>
                      <a:pt x="1350" y="1168"/>
                    </a:lnTo>
                    <a:lnTo>
                      <a:pt x="1283" y="1181"/>
                    </a:lnTo>
                    <a:lnTo>
                      <a:pt x="1218" y="1192"/>
                    </a:lnTo>
                    <a:lnTo>
                      <a:pt x="976" y="1162"/>
                    </a:lnTo>
                    <a:lnTo>
                      <a:pt x="746" y="1101"/>
                    </a:lnTo>
                    <a:lnTo>
                      <a:pt x="534" y="1008"/>
                    </a:lnTo>
                    <a:lnTo>
                      <a:pt x="348" y="879"/>
                    </a:lnTo>
                    <a:lnTo>
                      <a:pt x="195" y="725"/>
                    </a:lnTo>
                    <a:lnTo>
                      <a:pt x="82" y="537"/>
                    </a:lnTo>
                    <a:lnTo>
                      <a:pt x="14" y="324"/>
                    </a:lnTo>
                    <a:lnTo>
                      <a:pt x="0" y="83"/>
                    </a:lnTo>
                    <a:lnTo>
                      <a:pt x="44" y="21"/>
                    </a:lnTo>
                    <a:lnTo>
                      <a:pt x="132" y="0"/>
                    </a:lnTo>
                    <a:lnTo>
                      <a:pt x="254" y="13"/>
                    </a:lnTo>
                    <a:lnTo>
                      <a:pt x="397" y="35"/>
                    </a:lnTo>
                    <a:lnTo>
                      <a:pt x="547" y="65"/>
                    </a:lnTo>
                    <a:lnTo>
                      <a:pt x="695" y="80"/>
                    </a:lnTo>
                    <a:lnTo>
                      <a:pt x="827" y="70"/>
                    </a:lnTo>
                    <a:lnTo>
                      <a:pt x="932" y="21"/>
                    </a:lnTo>
                    <a:lnTo>
                      <a:pt x="1050" y="105"/>
                    </a:lnTo>
                    <a:lnTo>
                      <a:pt x="1196" y="188"/>
                    </a:lnTo>
                    <a:lnTo>
                      <a:pt x="1360" y="264"/>
                    </a:lnTo>
                    <a:lnTo>
                      <a:pt x="1532" y="328"/>
                    </a:lnTo>
                    <a:lnTo>
                      <a:pt x="1699" y="383"/>
                    </a:lnTo>
                    <a:lnTo>
                      <a:pt x="1845" y="424"/>
                    </a:lnTo>
                    <a:lnTo>
                      <a:pt x="1964" y="447"/>
                    </a:lnTo>
                    <a:lnTo>
                      <a:pt x="2047" y="450"/>
                    </a:lnTo>
                    <a:close/>
                  </a:path>
                </a:pathLst>
              </a:custGeom>
              <a:solidFill>
                <a:srgbClr val="F50A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" name="Freeform 59"/>
              <p:cNvSpPr>
                <a:spLocks/>
              </p:cNvSpPr>
              <p:nvPr/>
            </p:nvSpPr>
            <p:spPr bwMode="auto">
              <a:xfrm>
                <a:off x="4563" y="2628"/>
                <a:ext cx="678" cy="381"/>
              </a:xfrm>
              <a:custGeom>
                <a:avLst/>
                <a:gdLst>
                  <a:gd name="T0" fmla="*/ 2034 w 2034"/>
                  <a:gd name="T1" fmla="*/ 432 h 1144"/>
                  <a:gd name="T2" fmla="*/ 2014 w 2034"/>
                  <a:gd name="T3" fmla="*/ 548 h 1144"/>
                  <a:gd name="T4" fmla="*/ 1982 w 2034"/>
                  <a:gd name="T5" fmla="*/ 651 h 1144"/>
                  <a:gd name="T6" fmla="*/ 1941 w 2034"/>
                  <a:gd name="T7" fmla="*/ 735 h 1144"/>
                  <a:gd name="T8" fmla="*/ 1891 w 2034"/>
                  <a:gd name="T9" fmla="*/ 811 h 1144"/>
                  <a:gd name="T10" fmla="*/ 1836 w 2034"/>
                  <a:gd name="T11" fmla="*/ 875 h 1144"/>
                  <a:gd name="T12" fmla="*/ 1778 w 2034"/>
                  <a:gd name="T13" fmla="*/ 928 h 1144"/>
                  <a:gd name="T14" fmla="*/ 1716 w 2034"/>
                  <a:gd name="T15" fmla="*/ 977 h 1144"/>
                  <a:gd name="T16" fmla="*/ 1654 w 2034"/>
                  <a:gd name="T17" fmla="*/ 1018 h 1144"/>
                  <a:gd name="T18" fmla="*/ 1619 w 2034"/>
                  <a:gd name="T19" fmla="*/ 1039 h 1144"/>
                  <a:gd name="T20" fmla="*/ 1576 w 2034"/>
                  <a:gd name="T21" fmla="*/ 1059 h 1144"/>
                  <a:gd name="T22" fmla="*/ 1527 w 2034"/>
                  <a:gd name="T23" fmla="*/ 1080 h 1144"/>
                  <a:gd name="T24" fmla="*/ 1473 w 2034"/>
                  <a:gd name="T25" fmla="*/ 1096 h 1144"/>
                  <a:gd name="T26" fmla="*/ 1414 w 2034"/>
                  <a:gd name="T27" fmla="*/ 1115 h 1144"/>
                  <a:gd name="T28" fmla="*/ 1353 w 2034"/>
                  <a:gd name="T29" fmla="*/ 1126 h 1144"/>
                  <a:gd name="T30" fmla="*/ 1293 w 2034"/>
                  <a:gd name="T31" fmla="*/ 1139 h 1144"/>
                  <a:gd name="T32" fmla="*/ 1231 w 2034"/>
                  <a:gd name="T33" fmla="*/ 1144 h 1144"/>
                  <a:gd name="T34" fmla="*/ 994 w 2034"/>
                  <a:gd name="T35" fmla="*/ 1118 h 1144"/>
                  <a:gd name="T36" fmla="*/ 766 w 2034"/>
                  <a:gd name="T37" fmla="*/ 1061 h 1144"/>
                  <a:gd name="T38" fmla="*/ 555 w 2034"/>
                  <a:gd name="T39" fmla="*/ 972 h 1144"/>
                  <a:gd name="T40" fmla="*/ 367 w 2034"/>
                  <a:gd name="T41" fmla="*/ 851 h 1144"/>
                  <a:gd name="T42" fmla="*/ 210 w 2034"/>
                  <a:gd name="T43" fmla="*/ 700 h 1144"/>
                  <a:gd name="T44" fmla="*/ 90 w 2034"/>
                  <a:gd name="T45" fmla="*/ 519 h 1144"/>
                  <a:gd name="T46" fmla="*/ 17 w 2034"/>
                  <a:gd name="T47" fmla="*/ 306 h 1144"/>
                  <a:gd name="T48" fmla="*/ 0 w 2034"/>
                  <a:gd name="T49" fmla="*/ 63 h 1144"/>
                  <a:gd name="T50" fmla="*/ 49 w 2034"/>
                  <a:gd name="T51" fmla="*/ 12 h 1144"/>
                  <a:gd name="T52" fmla="*/ 138 w 2034"/>
                  <a:gd name="T53" fmla="*/ 0 h 1144"/>
                  <a:gd name="T54" fmla="*/ 260 w 2034"/>
                  <a:gd name="T55" fmla="*/ 17 h 1144"/>
                  <a:gd name="T56" fmla="*/ 400 w 2034"/>
                  <a:gd name="T57" fmla="*/ 47 h 1144"/>
                  <a:gd name="T58" fmla="*/ 547 w 2034"/>
                  <a:gd name="T59" fmla="*/ 76 h 1144"/>
                  <a:gd name="T60" fmla="*/ 693 w 2034"/>
                  <a:gd name="T61" fmla="*/ 93 h 1144"/>
                  <a:gd name="T62" fmla="*/ 822 w 2034"/>
                  <a:gd name="T63" fmla="*/ 82 h 1144"/>
                  <a:gd name="T64" fmla="*/ 927 w 2034"/>
                  <a:gd name="T65" fmla="*/ 23 h 1144"/>
                  <a:gd name="T66" fmla="*/ 1035 w 2034"/>
                  <a:gd name="T67" fmla="*/ 99 h 1144"/>
                  <a:gd name="T68" fmla="*/ 1175 w 2034"/>
                  <a:gd name="T69" fmla="*/ 171 h 1144"/>
                  <a:gd name="T70" fmla="*/ 1333 w 2034"/>
                  <a:gd name="T71" fmla="*/ 244 h 1144"/>
                  <a:gd name="T72" fmla="*/ 1497 w 2034"/>
                  <a:gd name="T73" fmla="*/ 306 h 1144"/>
                  <a:gd name="T74" fmla="*/ 1660 w 2034"/>
                  <a:gd name="T75" fmla="*/ 362 h 1144"/>
                  <a:gd name="T76" fmla="*/ 1810 w 2034"/>
                  <a:gd name="T77" fmla="*/ 403 h 1144"/>
                  <a:gd name="T78" fmla="*/ 1939 w 2034"/>
                  <a:gd name="T79" fmla="*/ 429 h 1144"/>
                  <a:gd name="T80" fmla="*/ 2034 w 2034"/>
                  <a:gd name="T81" fmla="*/ 432 h 1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34" h="1144">
                    <a:moveTo>
                      <a:pt x="2034" y="432"/>
                    </a:moveTo>
                    <a:lnTo>
                      <a:pt x="2014" y="548"/>
                    </a:lnTo>
                    <a:lnTo>
                      <a:pt x="1982" y="651"/>
                    </a:lnTo>
                    <a:lnTo>
                      <a:pt x="1941" y="735"/>
                    </a:lnTo>
                    <a:lnTo>
                      <a:pt x="1891" y="811"/>
                    </a:lnTo>
                    <a:lnTo>
                      <a:pt x="1836" y="875"/>
                    </a:lnTo>
                    <a:lnTo>
                      <a:pt x="1778" y="928"/>
                    </a:lnTo>
                    <a:lnTo>
                      <a:pt x="1716" y="977"/>
                    </a:lnTo>
                    <a:lnTo>
                      <a:pt x="1654" y="1018"/>
                    </a:lnTo>
                    <a:lnTo>
                      <a:pt x="1619" y="1039"/>
                    </a:lnTo>
                    <a:lnTo>
                      <a:pt x="1576" y="1059"/>
                    </a:lnTo>
                    <a:lnTo>
                      <a:pt x="1527" y="1080"/>
                    </a:lnTo>
                    <a:lnTo>
                      <a:pt x="1473" y="1096"/>
                    </a:lnTo>
                    <a:lnTo>
                      <a:pt x="1414" y="1115"/>
                    </a:lnTo>
                    <a:lnTo>
                      <a:pt x="1353" y="1126"/>
                    </a:lnTo>
                    <a:lnTo>
                      <a:pt x="1293" y="1139"/>
                    </a:lnTo>
                    <a:lnTo>
                      <a:pt x="1231" y="1144"/>
                    </a:lnTo>
                    <a:lnTo>
                      <a:pt x="994" y="1118"/>
                    </a:lnTo>
                    <a:lnTo>
                      <a:pt x="766" y="1061"/>
                    </a:lnTo>
                    <a:lnTo>
                      <a:pt x="555" y="972"/>
                    </a:lnTo>
                    <a:lnTo>
                      <a:pt x="367" y="851"/>
                    </a:lnTo>
                    <a:lnTo>
                      <a:pt x="210" y="700"/>
                    </a:lnTo>
                    <a:lnTo>
                      <a:pt x="90" y="519"/>
                    </a:lnTo>
                    <a:lnTo>
                      <a:pt x="17" y="306"/>
                    </a:lnTo>
                    <a:lnTo>
                      <a:pt x="0" y="63"/>
                    </a:lnTo>
                    <a:lnTo>
                      <a:pt x="49" y="12"/>
                    </a:lnTo>
                    <a:lnTo>
                      <a:pt x="138" y="0"/>
                    </a:lnTo>
                    <a:lnTo>
                      <a:pt x="260" y="17"/>
                    </a:lnTo>
                    <a:lnTo>
                      <a:pt x="400" y="47"/>
                    </a:lnTo>
                    <a:lnTo>
                      <a:pt x="547" y="76"/>
                    </a:lnTo>
                    <a:lnTo>
                      <a:pt x="693" y="93"/>
                    </a:lnTo>
                    <a:lnTo>
                      <a:pt x="822" y="82"/>
                    </a:lnTo>
                    <a:lnTo>
                      <a:pt x="927" y="23"/>
                    </a:lnTo>
                    <a:lnTo>
                      <a:pt x="1035" y="99"/>
                    </a:lnTo>
                    <a:lnTo>
                      <a:pt x="1175" y="171"/>
                    </a:lnTo>
                    <a:lnTo>
                      <a:pt x="1333" y="244"/>
                    </a:lnTo>
                    <a:lnTo>
                      <a:pt x="1497" y="306"/>
                    </a:lnTo>
                    <a:lnTo>
                      <a:pt x="1660" y="362"/>
                    </a:lnTo>
                    <a:lnTo>
                      <a:pt x="1810" y="403"/>
                    </a:lnTo>
                    <a:lnTo>
                      <a:pt x="1939" y="429"/>
                    </a:lnTo>
                    <a:lnTo>
                      <a:pt x="2034" y="432"/>
                    </a:lnTo>
                    <a:close/>
                  </a:path>
                </a:pathLst>
              </a:custGeom>
              <a:solidFill>
                <a:srgbClr val="F0030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" name="Freeform 60"/>
              <p:cNvSpPr>
                <a:spLocks/>
              </p:cNvSpPr>
              <p:nvPr/>
            </p:nvSpPr>
            <p:spPr bwMode="auto">
              <a:xfrm>
                <a:off x="4565" y="2641"/>
                <a:ext cx="674" cy="368"/>
              </a:xfrm>
              <a:custGeom>
                <a:avLst/>
                <a:gdLst>
                  <a:gd name="T0" fmla="*/ 2022 w 2022"/>
                  <a:gd name="T1" fmla="*/ 414 h 1103"/>
                  <a:gd name="T2" fmla="*/ 2003 w 2022"/>
                  <a:gd name="T3" fmla="*/ 521 h 1103"/>
                  <a:gd name="T4" fmla="*/ 1973 w 2022"/>
                  <a:gd name="T5" fmla="*/ 615 h 1103"/>
                  <a:gd name="T6" fmla="*/ 1933 w 2022"/>
                  <a:gd name="T7" fmla="*/ 697 h 1103"/>
                  <a:gd name="T8" fmla="*/ 1885 w 2022"/>
                  <a:gd name="T9" fmla="*/ 770 h 1103"/>
                  <a:gd name="T10" fmla="*/ 1833 w 2022"/>
                  <a:gd name="T11" fmla="*/ 834 h 1103"/>
                  <a:gd name="T12" fmla="*/ 1774 w 2022"/>
                  <a:gd name="T13" fmla="*/ 887 h 1103"/>
                  <a:gd name="T14" fmla="*/ 1715 w 2022"/>
                  <a:gd name="T15" fmla="*/ 936 h 1103"/>
                  <a:gd name="T16" fmla="*/ 1654 w 2022"/>
                  <a:gd name="T17" fmla="*/ 977 h 1103"/>
                  <a:gd name="T18" fmla="*/ 1616 w 2022"/>
                  <a:gd name="T19" fmla="*/ 995 h 1103"/>
                  <a:gd name="T20" fmla="*/ 1572 w 2022"/>
                  <a:gd name="T21" fmla="*/ 1015 h 1103"/>
                  <a:gd name="T22" fmla="*/ 1523 w 2022"/>
                  <a:gd name="T23" fmla="*/ 1036 h 1103"/>
                  <a:gd name="T24" fmla="*/ 1470 w 2022"/>
                  <a:gd name="T25" fmla="*/ 1053 h 1103"/>
                  <a:gd name="T26" fmla="*/ 1411 w 2022"/>
                  <a:gd name="T27" fmla="*/ 1071 h 1103"/>
                  <a:gd name="T28" fmla="*/ 1354 w 2022"/>
                  <a:gd name="T29" fmla="*/ 1085 h 1103"/>
                  <a:gd name="T30" fmla="*/ 1295 w 2022"/>
                  <a:gd name="T31" fmla="*/ 1098 h 1103"/>
                  <a:gd name="T32" fmla="*/ 1236 w 2022"/>
                  <a:gd name="T33" fmla="*/ 1103 h 1103"/>
                  <a:gd name="T34" fmla="*/ 1005 w 2022"/>
                  <a:gd name="T35" fmla="*/ 1079 h 1103"/>
                  <a:gd name="T36" fmla="*/ 783 w 2022"/>
                  <a:gd name="T37" fmla="*/ 1023 h 1103"/>
                  <a:gd name="T38" fmla="*/ 573 w 2022"/>
                  <a:gd name="T39" fmla="*/ 939 h 1103"/>
                  <a:gd name="T40" fmla="*/ 382 w 2022"/>
                  <a:gd name="T41" fmla="*/ 823 h 1103"/>
                  <a:gd name="T42" fmla="*/ 221 w 2022"/>
                  <a:gd name="T43" fmla="*/ 677 h 1103"/>
                  <a:gd name="T44" fmla="*/ 99 w 2022"/>
                  <a:gd name="T45" fmla="*/ 499 h 1103"/>
                  <a:gd name="T46" fmla="*/ 24 w 2022"/>
                  <a:gd name="T47" fmla="*/ 289 h 1103"/>
                  <a:gd name="T48" fmla="*/ 0 w 2022"/>
                  <a:gd name="T49" fmla="*/ 46 h 1103"/>
                  <a:gd name="T50" fmla="*/ 49 w 2022"/>
                  <a:gd name="T51" fmla="*/ 3 h 1103"/>
                  <a:gd name="T52" fmla="*/ 140 w 2022"/>
                  <a:gd name="T53" fmla="*/ 0 h 1103"/>
                  <a:gd name="T54" fmla="*/ 259 w 2022"/>
                  <a:gd name="T55" fmla="*/ 22 h 1103"/>
                  <a:gd name="T56" fmla="*/ 398 w 2022"/>
                  <a:gd name="T57" fmla="*/ 58 h 1103"/>
                  <a:gd name="T58" fmla="*/ 544 w 2022"/>
                  <a:gd name="T59" fmla="*/ 93 h 1103"/>
                  <a:gd name="T60" fmla="*/ 687 w 2022"/>
                  <a:gd name="T61" fmla="*/ 111 h 1103"/>
                  <a:gd name="T62" fmla="*/ 816 w 2022"/>
                  <a:gd name="T63" fmla="*/ 93 h 1103"/>
                  <a:gd name="T64" fmla="*/ 921 w 2022"/>
                  <a:gd name="T65" fmla="*/ 28 h 1103"/>
                  <a:gd name="T66" fmla="*/ 1023 w 2022"/>
                  <a:gd name="T67" fmla="*/ 93 h 1103"/>
                  <a:gd name="T68" fmla="*/ 1152 w 2022"/>
                  <a:gd name="T69" fmla="*/ 160 h 1103"/>
                  <a:gd name="T70" fmla="*/ 1301 w 2022"/>
                  <a:gd name="T71" fmla="*/ 227 h 1103"/>
                  <a:gd name="T72" fmla="*/ 1462 w 2022"/>
                  <a:gd name="T73" fmla="*/ 289 h 1103"/>
                  <a:gd name="T74" fmla="*/ 1619 w 2022"/>
                  <a:gd name="T75" fmla="*/ 341 h 1103"/>
                  <a:gd name="T76" fmla="*/ 1774 w 2022"/>
                  <a:gd name="T77" fmla="*/ 384 h 1103"/>
                  <a:gd name="T78" fmla="*/ 1912 w 2022"/>
                  <a:gd name="T79" fmla="*/ 408 h 1103"/>
                  <a:gd name="T80" fmla="*/ 2022 w 2022"/>
                  <a:gd name="T81" fmla="*/ 414 h 1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22" h="1103">
                    <a:moveTo>
                      <a:pt x="2022" y="414"/>
                    </a:moveTo>
                    <a:lnTo>
                      <a:pt x="2003" y="521"/>
                    </a:lnTo>
                    <a:lnTo>
                      <a:pt x="1973" y="615"/>
                    </a:lnTo>
                    <a:lnTo>
                      <a:pt x="1933" y="697"/>
                    </a:lnTo>
                    <a:lnTo>
                      <a:pt x="1885" y="770"/>
                    </a:lnTo>
                    <a:lnTo>
                      <a:pt x="1833" y="834"/>
                    </a:lnTo>
                    <a:lnTo>
                      <a:pt x="1774" y="887"/>
                    </a:lnTo>
                    <a:lnTo>
                      <a:pt x="1715" y="936"/>
                    </a:lnTo>
                    <a:lnTo>
                      <a:pt x="1654" y="977"/>
                    </a:lnTo>
                    <a:lnTo>
                      <a:pt x="1616" y="995"/>
                    </a:lnTo>
                    <a:lnTo>
                      <a:pt x="1572" y="1015"/>
                    </a:lnTo>
                    <a:lnTo>
                      <a:pt x="1523" y="1036"/>
                    </a:lnTo>
                    <a:lnTo>
                      <a:pt x="1470" y="1053"/>
                    </a:lnTo>
                    <a:lnTo>
                      <a:pt x="1411" y="1071"/>
                    </a:lnTo>
                    <a:lnTo>
                      <a:pt x="1354" y="1085"/>
                    </a:lnTo>
                    <a:lnTo>
                      <a:pt x="1295" y="1098"/>
                    </a:lnTo>
                    <a:lnTo>
                      <a:pt x="1236" y="1103"/>
                    </a:lnTo>
                    <a:lnTo>
                      <a:pt x="1005" y="1079"/>
                    </a:lnTo>
                    <a:lnTo>
                      <a:pt x="783" y="1023"/>
                    </a:lnTo>
                    <a:lnTo>
                      <a:pt x="573" y="939"/>
                    </a:lnTo>
                    <a:lnTo>
                      <a:pt x="382" y="823"/>
                    </a:lnTo>
                    <a:lnTo>
                      <a:pt x="221" y="677"/>
                    </a:lnTo>
                    <a:lnTo>
                      <a:pt x="99" y="499"/>
                    </a:lnTo>
                    <a:lnTo>
                      <a:pt x="24" y="289"/>
                    </a:lnTo>
                    <a:lnTo>
                      <a:pt x="0" y="46"/>
                    </a:lnTo>
                    <a:lnTo>
                      <a:pt x="49" y="3"/>
                    </a:lnTo>
                    <a:lnTo>
                      <a:pt x="140" y="0"/>
                    </a:lnTo>
                    <a:lnTo>
                      <a:pt x="259" y="22"/>
                    </a:lnTo>
                    <a:lnTo>
                      <a:pt x="398" y="58"/>
                    </a:lnTo>
                    <a:lnTo>
                      <a:pt x="544" y="93"/>
                    </a:lnTo>
                    <a:lnTo>
                      <a:pt x="687" y="111"/>
                    </a:lnTo>
                    <a:lnTo>
                      <a:pt x="816" y="93"/>
                    </a:lnTo>
                    <a:lnTo>
                      <a:pt x="921" y="28"/>
                    </a:lnTo>
                    <a:lnTo>
                      <a:pt x="1023" y="93"/>
                    </a:lnTo>
                    <a:lnTo>
                      <a:pt x="1152" y="160"/>
                    </a:lnTo>
                    <a:lnTo>
                      <a:pt x="1301" y="227"/>
                    </a:lnTo>
                    <a:lnTo>
                      <a:pt x="1462" y="289"/>
                    </a:lnTo>
                    <a:lnTo>
                      <a:pt x="1619" y="341"/>
                    </a:lnTo>
                    <a:lnTo>
                      <a:pt x="1774" y="384"/>
                    </a:lnTo>
                    <a:lnTo>
                      <a:pt x="1912" y="408"/>
                    </a:lnTo>
                    <a:lnTo>
                      <a:pt x="2022" y="414"/>
                    </a:lnTo>
                    <a:close/>
                  </a:path>
                </a:pathLst>
              </a:custGeom>
              <a:solidFill>
                <a:srgbClr val="E800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" name="Freeform 61"/>
              <p:cNvSpPr>
                <a:spLocks/>
              </p:cNvSpPr>
              <p:nvPr/>
            </p:nvSpPr>
            <p:spPr bwMode="auto">
              <a:xfrm>
                <a:off x="4565" y="2651"/>
                <a:ext cx="671" cy="358"/>
              </a:xfrm>
              <a:custGeom>
                <a:avLst/>
                <a:gdLst>
                  <a:gd name="T0" fmla="*/ 2011 w 2011"/>
                  <a:gd name="T1" fmla="*/ 415 h 1075"/>
                  <a:gd name="T2" fmla="*/ 1993 w 2011"/>
                  <a:gd name="T3" fmla="*/ 512 h 1075"/>
                  <a:gd name="T4" fmla="*/ 1968 w 2011"/>
                  <a:gd name="T5" fmla="*/ 599 h 1075"/>
                  <a:gd name="T6" fmla="*/ 1930 w 2011"/>
                  <a:gd name="T7" fmla="*/ 678 h 1075"/>
                  <a:gd name="T8" fmla="*/ 1882 w 2011"/>
                  <a:gd name="T9" fmla="*/ 744 h 1075"/>
                  <a:gd name="T10" fmla="*/ 1830 w 2011"/>
                  <a:gd name="T11" fmla="*/ 806 h 1075"/>
                  <a:gd name="T12" fmla="*/ 1774 w 2011"/>
                  <a:gd name="T13" fmla="*/ 856 h 1075"/>
                  <a:gd name="T14" fmla="*/ 1715 w 2011"/>
                  <a:gd name="T15" fmla="*/ 903 h 1075"/>
                  <a:gd name="T16" fmla="*/ 1654 w 2011"/>
                  <a:gd name="T17" fmla="*/ 943 h 1075"/>
                  <a:gd name="T18" fmla="*/ 1616 w 2011"/>
                  <a:gd name="T19" fmla="*/ 964 h 1075"/>
                  <a:gd name="T20" fmla="*/ 1572 w 2011"/>
                  <a:gd name="T21" fmla="*/ 984 h 1075"/>
                  <a:gd name="T22" fmla="*/ 1526 w 2011"/>
                  <a:gd name="T23" fmla="*/ 1005 h 1075"/>
                  <a:gd name="T24" fmla="*/ 1473 w 2011"/>
                  <a:gd name="T25" fmla="*/ 1025 h 1075"/>
                  <a:gd name="T26" fmla="*/ 1418 w 2011"/>
                  <a:gd name="T27" fmla="*/ 1043 h 1075"/>
                  <a:gd name="T28" fmla="*/ 1362 w 2011"/>
                  <a:gd name="T29" fmla="*/ 1057 h 1075"/>
                  <a:gd name="T30" fmla="*/ 1303 w 2011"/>
                  <a:gd name="T31" fmla="*/ 1070 h 1075"/>
                  <a:gd name="T32" fmla="*/ 1249 w 2011"/>
                  <a:gd name="T33" fmla="*/ 1075 h 1075"/>
                  <a:gd name="T34" fmla="*/ 1023 w 2011"/>
                  <a:gd name="T35" fmla="*/ 1051 h 1075"/>
                  <a:gd name="T36" fmla="*/ 800 w 2011"/>
                  <a:gd name="T37" fmla="*/ 1002 h 1075"/>
                  <a:gd name="T38" fmla="*/ 593 w 2011"/>
                  <a:gd name="T39" fmla="*/ 920 h 1075"/>
                  <a:gd name="T40" fmla="*/ 401 w 2011"/>
                  <a:gd name="T41" fmla="*/ 809 h 1075"/>
                  <a:gd name="T42" fmla="*/ 240 w 2011"/>
                  <a:gd name="T43" fmla="*/ 666 h 1075"/>
                  <a:gd name="T44" fmla="*/ 111 w 2011"/>
                  <a:gd name="T45" fmla="*/ 491 h 1075"/>
                  <a:gd name="T46" fmla="*/ 29 w 2011"/>
                  <a:gd name="T47" fmla="*/ 280 h 1075"/>
                  <a:gd name="T48" fmla="*/ 0 w 2011"/>
                  <a:gd name="T49" fmla="*/ 35 h 1075"/>
                  <a:gd name="T50" fmla="*/ 54 w 2011"/>
                  <a:gd name="T51" fmla="*/ 0 h 1075"/>
                  <a:gd name="T52" fmla="*/ 146 w 2011"/>
                  <a:gd name="T53" fmla="*/ 10 h 1075"/>
                  <a:gd name="T54" fmla="*/ 266 w 2011"/>
                  <a:gd name="T55" fmla="*/ 42 h 1075"/>
                  <a:gd name="T56" fmla="*/ 403 w 2011"/>
                  <a:gd name="T57" fmla="*/ 83 h 1075"/>
                  <a:gd name="T58" fmla="*/ 546 w 2011"/>
                  <a:gd name="T59" fmla="*/ 121 h 1075"/>
                  <a:gd name="T60" fmla="*/ 687 w 2011"/>
                  <a:gd name="T61" fmla="*/ 137 h 1075"/>
                  <a:gd name="T62" fmla="*/ 813 w 2011"/>
                  <a:gd name="T63" fmla="*/ 115 h 1075"/>
                  <a:gd name="T64" fmla="*/ 915 w 2011"/>
                  <a:gd name="T65" fmla="*/ 42 h 1075"/>
                  <a:gd name="T66" fmla="*/ 1012 w 2011"/>
                  <a:gd name="T67" fmla="*/ 97 h 1075"/>
                  <a:gd name="T68" fmla="*/ 1134 w 2011"/>
                  <a:gd name="T69" fmla="*/ 158 h 1075"/>
                  <a:gd name="T70" fmla="*/ 1274 w 2011"/>
                  <a:gd name="T71" fmla="*/ 223 h 1075"/>
                  <a:gd name="T72" fmla="*/ 1427 w 2011"/>
                  <a:gd name="T73" fmla="*/ 280 h 1075"/>
                  <a:gd name="T74" fmla="*/ 1581 w 2011"/>
                  <a:gd name="T75" fmla="*/ 336 h 1075"/>
                  <a:gd name="T76" fmla="*/ 1736 w 2011"/>
                  <a:gd name="T77" fmla="*/ 377 h 1075"/>
                  <a:gd name="T78" fmla="*/ 1882 w 2011"/>
                  <a:gd name="T79" fmla="*/ 407 h 1075"/>
                  <a:gd name="T80" fmla="*/ 2011 w 2011"/>
                  <a:gd name="T81" fmla="*/ 415 h 10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11" h="1075">
                    <a:moveTo>
                      <a:pt x="2011" y="415"/>
                    </a:moveTo>
                    <a:lnTo>
                      <a:pt x="1993" y="512"/>
                    </a:lnTo>
                    <a:lnTo>
                      <a:pt x="1968" y="599"/>
                    </a:lnTo>
                    <a:lnTo>
                      <a:pt x="1930" y="678"/>
                    </a:lnTo>
                    <a:lnTo>
                      <a:pt x="1882" y="744"/>
                    </a:lnTo>
                    <a:lnTo>
                      <a:pt x="1830" y="806"/>
                    </a:lnTo>
                    <a:lnTo>
                      <a:pt x="1774" y="856"/>
                    </a:lnTo>
                    <a:lnTo>
                      <a:pt x="1715" y="903"/>
                    </a:lnTo>
                    <a:lnTo>
                      <a:pt x="1654" y="943"/>
                    </a:lnTo>
                    <a:lnTo>
                      <a:pt x="1616" y="964"/>
                    </a:lnTo>
                    <a:lnTo>
                      <a:pt x="1572" y="984"/>
                    </a:lnTo>
                    <a:lnTo>
                      <a:pt x="1526" y="1005"/>
                    </a:lnTo>
                    <a:lnTo>
                      <a:pt x="1473" y="1025"/>
                    </a:lnTo>
                    <a:lnTo>
                      <a:pt x="1418" y="1043"/>
                    </a:lnTo>
                    <a:lnTo>
                      <a:pt x="1362" y="1057"/>
                    </a:lnTo>
                    <a:lnTo>
                      <a:pt x="1303" y="1070"/>
                    </a:lnTo>
                    <a:lnTo>
                      <a:pt x="1249" y="1075"/>
                    </a:lnTo>
                    <a:lnTo>
                      <a:pt x="1023" y="1051"/>
                    </a:lnTo>
                    <a:lnTo>
                      <a:pt x="800" y="1002"/>
                    </a:lnTo>
                    <a:lnTo>
                      <a:pt x="593" y="920"/>
                    </a:lnTo>
                    <a:lnTo>
                      <a:pt x="401" y="809"/>
                    </a:lnTo>
                    <a:lnTo>
                      <a:pt x="240" y="666"/>
                    </a:lnTo>
                    <a:lnTo>
                      <a:pt x="111" y="491"/>
                    </a:lnTo>
                    <a:lnTo>
                      <a:pt x="29" y="280"/>
                    </a:lnTo>
                    <a:lnTo>
                      <a:pt x="0" y="35"/>
                    </a:lnTo>
                    <a:lnTo>
                      <a:pt x="54" y="0"/>
                    </a:lnTo>
                    <a:lnTo>
                      <a:pt x="146" y="10"/>
                    </a:lnTo>
                    <a:lnTo>
                      <a:pt x="266" y="42"/>
                    </a:lnTo>
                    <a:lnTo>
                      <a:pt x="403" y="83"/>
                    </a:lnTo>
                    <a:lnTo>
                      <a:pt x="546" y="121"/>
                    </a:lnTo>
                    <a:lnTo>
                      <a:pt x="687" y="137"/>
                    </a:lnTo>
                    <a:lnTo>
                      <a:pt x="813" y="115"/>
                    </a:lnTo>
                    <a:lnTo>
                      <a:pt x="915" y="42"/>
                    </a:lnTo>
                    <a:lnTo>
                      <a:pt x="1012" y="97"/>
                    </a:lnTo>
                    <a:lnTo>
                      <a:pt x="1134" y="158"/>
                    </a:lnTo>
                    <a:lnTo>
                      <a:pt x="1274" y="223"/>
                    </a:lnTo>
                    <a:lnTo>
                      <a:pt x="1427" y="280"/>
                    </a:lnTo>
                    <a:lnTo>
                      <a:pt x="1581" y="336"/>
                    </a:lnTo>
                    <a:lnTo>
                      <a:pt x="1736" y="377"/>
                    </a:lnTo>
                    <a:lnTo>
                      <a:pt x="1882" y="407"/>
                    </a:lnTo>
                    <a:lnTo>
                      <a:pt x="2011" y="415"/>
                    </a:lnTo>
                    <a:close/>
                  </a:path>
                </a:pathLst>
              </a:custGeom>
              <a:solidFill>
                <a:srgbClr val="E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" name="Freeform 62"/>
              <p:cNvSpPr>
                <a:spLocks/>
              </p:cNvSpPr>
              <p:nvPr/>
            </p:nvSpPr>
            <p:spPr bwMode="auto">
              <a:xfrm>
                <a:off x="4565" y="2661"/>
                <a:ext cx="669" cy="348"/>
              </a:xfrm>
              <a:custGeom>
                <a:avLst/>
                <a:gdLst>
                  <a:gd name="T0" fmla="*/ 2006 w 2006"/>
                  <a:gd name="T1" fmla="*/ 404 h 1043"/>
                  <a:gd name="T2" fmla="*/ 1987 w 2006"/>
                  <a:gd name="T3" fmla="*/ 496 h 1043"/>
                  <a:gd name="T4" fmla="*/ 1958 w 2006"/>
                  <a:gd name="T5" fmla="*/ 576 h 1043"/>
                  <a:gd name="T6" fmla="*/ 1920 w 2006"/>
                  <a:gd name="T7" fmla="*/ 652 h 1043"/>
                  <a:gd name="T8" fmla="*/ 1877 w 2006"/>
                  <a:gd name="T9" fmla="*/ 715 h 1043"/>
                  <a:gd name="T10" fmla="*/ 1828 w 2006"/>
                  <a:gd name="T11" fmla="*/ 774 h 1043"/>
                  <a:gd name="T12" fmla="*/ 1772 w 2006"/>
                  <a:gd name="T13" fmla="*/ 827 h 1043"/>
                  <a:gd name="T14" fmla="*/ 1715 w 2006"/>
                  <a:gd name="T15" fmla="*/ 871 h 1043"/>
                  <a:gd name="T16" fmla="*/ 1654 w 2006"/>
                  <a:gd name="T17" fmla="*/ 911 h 1043"/>
                  <a:gd name="T18" fmla="*/ 1616 w 2006"/>
                  <a:gd name="T19" fmla="*/ 932 h 1043"/>
                  <a:gd name="T20" fmla="*/ 1572 w 2006"/>
                  <a:gd name="T21" fmla="*/ 952 h 1043"/>
                  <a:gd name="T22" fmla="*/ 1526 w 2006"/>
                  <a:gd name="T23" fmla="*/ 973 h 1043"/>
                  <a:gd name="T24" fmla="*/ 1473 w 2006"/>
                  <a:gd name="T25" fmla="*/ 990 h 1043"/>
                  <a:gd name="T26" fmla="*/ 1421 w 2006"/>
                  <a:gd name="T27" fmla="*/ 1008 h 1043"/>
                  <a:gd name="T28" fmla="*/ 1365 w 2006"/>
                  <a:gd name="T29" fmla="*/ 1025 h 1043"/>
                  <a:gd name="T30" fmla="*/ 1312 w 2006"/>
                  <a:gd name="T31" fmla="*/ 1038 h 1043"/>
                  <a:gd name="T32" fmla="*/ 1260 w 2006"/>
                  <a:gd name="T33" fmla="*/ 1043 h 1043"/>
                  <a:gd name="T34" fmla="*/ 1040 w 2006"/>
                  <a:gd name="T35" fmla="*/ 1019 h 1043"/>
                  <a:gd name="T36" fmla="*/ 824 w 2006"/>
                  <a:gd name="T37" fmla="*/ 970 h 1043"/>
                  <a:gd name="T38" fmla="*/ 614 w 2006"/>
                  <a:gd name="T39" fmla="*/ 893 h 1043"/>
                  <a:gd name="T40" fmla="*/ 420 w 2006"/>
                  <a:gd name="T41" fmla="*/ 789 h 1043"/>
                  <a:gd name="T42" fmla="*/ 254 w 2006"/>
                  <a:gd name="T43" fmla="*/ 652 h 1043"/>
                  <a:gd name="T44" fmla="*/ 122 w 2006"/>
                  <a:gd name="T45" fmla="*/ 480 h 1043"/>
                  <a:gd name="T46" fmla="*/ 35 w 2006"/>
                  <a:gd name="T47" fmla="*/ 272 h 1043"/>
                  <a:gd name="T48" fmla="*/ 0 w 2006"/>
                  <a:gd name="T49" fmla="*/ 27 h 1043"/>
                  <a:gd name="T50" fmla="*/ 59 w 2006"/>
                  <a:gd name="T51" fmla="*/ 0 h 1043"/>
                  <a:gd name="T52" fmla="*/ 148 w 2006"/>
                  <a:gd name="T53" fmla="*/ 16 h 1043"/>
                  <a:gd name="T54" fmla="*/ 269 w 2006"/>
                  <a:gd name="T55" fmla="*/ 56 h 1043"/>
                  <a:gd name="T56" fmla="*/ 403 w 2006"/>
                  <a:gd name="T57" fmla="*/ 105 h 1043"/>
                  <a:gd name="T58" fmla="*/ 544 w 2006"/>
                  <a:gd name="T59" fmla="*/ 146 h 1043"/>
                  <a:gd name="T60" fmla="*/ 684 w 2006"/>
                  <a:gd name="T61" fmla="*/ 161 h 1043"/>
                  <a:gd name="T62" fmla="*/ 807 w 2006"/>
                  <a:gd name="T63" fmla="*/ 138 h 1043"/>
                  <a:gd name="T64" fmla="*/ 909 w 2006"/>
                  <a:gd name="T65" fmla="*/ 56 h 1043"/>
                  <a:gd name="T66" fmla="*/ 996 w 2006"/>
                  <a:gd name="T67" fmla="*/ 100 h 1043"/>
                  <a:gd name="T68" fmla="*/ 1110 w 2006"/>
                  <a:gd name="T69" fmla="*/ 156 h 1043"/>
                  <a:gd name="T70" fmla="*/ 1244 w 2006"/>
                  <a:gd name="T71" fmla="*/ 213 h 1043"/>
                  <a:gd name="T72" fmla="*/ 1392 w 2006"/>
                  <a:gd name="T73" fmla="*/ 272 h 1043"/>
                  <a:gd name="T74" fmla="*/ 1546 w 2006"/>
                  <a:gd name="T75" fmla="*/ 324 h 1043"/>
                  <a:gd name="T76" fmla="*/ 1704 w 2006"/>
                  <a:gd name="T77" fmla="*/ 369 h 1043"/>
                  <a:gd name="T78" fmla="*/ 1858 w 2006"/>
                  <a:gd name="T79" fmla="*/ 398 h 1043"/>
                  <a:gd name="T80" fmla="*/ 2006 w 2006"/>
                  <a:gd name="T81" fmla="*/ 404 h 10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06" h="1043">
                    <a:moveTo>
                      <a:pt x="2006" y="404"/>
                    </a:moveTo>
                    <a:lnTo>
                      <a:pt x="1987" y="496"/>
                    </a:lnTo>
                    <a:lnTo>
                      <a:pt x="1958" y="576"/>
                    </a:lnTo>
                    <a:lnTo>
                      <a:pt x="1920" y="652"/>
                    </a:lnTo>
                    <a:lnTo>
                      <a:pt x="1877" y="715"/>
                    </a:lnTo>
                    <a:lnTo>
                      <a:pt x="1828" y="774"/>
                    </a:lnTo>
                    <a:lnTo>
                      <a:pt x="1772" y="827"/>
                    </a:lnTo>
                    <a:lnTo>
                      <a:pt x="1715" y="871"/>
                    </a:lnTo>
                    <a:lnTo>
                      <a:pt x="1654" y="911"/>
                    </a:lnTo>
                    <a:lnTo>
                      <a:pt x="1616" y="932"/>
                    </a:lnTo>
                    <a:lnTo>
                      <a:pt x="1572" y="952"/>
                    </a:lnTo>
                    <a:lnTo>
                      <a:pt x="1526" y="973"/>
                    </a:lnTo>
                    <a:lnTo>
                      <a:pt x="1473" y="990"/>
                    </a:lnTo>
                    <a:lnTo>
                      <a:pt x="1421" y="1008"/>
                    </a:lnTo>
                    <a:lnTo>
                      <a:pt x="1365" y="1025"/>
                    </a:lnTo>
                    <a:lnTo>
                      <a:pt x="1312" y="1038"/>
                    </a:lnTo>
                    <a:lnTo>
                      <a:pt x="1260" y="1043"/>
                    </a:lnTo>
                    <a:lnTo>
                      <a:pt x="1040" y="1019"/>
                    </a:lnTo>
                    <a:lnTo>
                      <a:pt x="824" y="970"/>
                    </a:lnTo>
                    <a:lnTo>
                      <a:pt x="614" y="893"/>
                    </a:lnTo>
                    <a:lnTo>
                      <a:pt x="420" y="789"/>
                    </a:lnTo>
                    <a:lnTo>
                      <a:pt x="254" y="652"/>
                    </a:lnTo>
                    <a:lnTo>
                      <a:pt x="122" y="480"/>
                    </a:lnTo>
                    <a:lnTo>
                      <a:pt x="35" y="272"/>
                    </a:lnTo>
                    <a:lnTo>
                      <a:pt x="0" y="27"/>
                    </a:lnTo>
                    <a:lnTo>
                      <a:pt x="59" y="0"/>
                    </a:lnTo>
                    <a:lnTo>
                      <a:pt x="148" y="16"/>
                    </a:lnTo>
                    <a:lnTo>
                      <a:pt x="269" y="56"/>
                    </a:lnTo>
                    <a:lnTo>
                      <a:pt x="403" y="105"/>
                    </a:lnTo>
                    <a:lnTo>
                      <a:pt x="544" y="146"/>
                    </a:lnTo>
                    <a:lnTo>
                      <a:pt x="684" y="161"/>
                    </a:lnTo>
                    <a:lnTo>
                      <a:pt x="807" y="138"/>
                    </a:lnTo>
                    <a:lnTo>
                      <a:pt x="909" y="56"/>
                    </a:lnTo>
                    <a:lnTo>
                      <a:pt x="996" y="100"/>
                    </a:lnTo>
                    <a:lnTo>
                      <a:pt x="1110" y="156"/>
                    </a:lnTo>
                    <a:lnTo>
                      <a:pt x="1244" y="213"/>
                    </a:lnTo>
                    <a:lnTo>
                      <a:pt x="1392" y="272"/>
                    </a:lnTo>
                    <a:lnTo>
                      <a:pt x="1546" y="324"/>
                    </a:lnTo>
                    <a:lnTo>
                      <a:pt x="1704" y="369"/>
                    </a:lnTo>
                    <a:lnTo>
                      <a:pt x="1858" y="398"/>
                    </a:lnTo>
                    <a:lnTo>
                      <a:pt x="2006" y="404"/>
                    </a:lnTo>
                    <a:close/>
                  </a:path>
                </a:pathLst>
              </a:custGeom>
              <a:solidFill>
                <a:srgbClr val="D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" name="Freeform 63"/>
              <p:cNvSpPr>
                <a:spLocks/>
              </p:cNvSpPr>
              <p:nvPr/>
            </p:nvSpPr>
            <p:spPr bwMode="auto">
              <a:xfrm>
                <a:off x="4567" y="2672"/>
                <a:ext cx="665" cy="337"/>
              </a:xfrm>
              <a:custGeom>
                <a:avLst/>
                <a:gdLst>
                  <a:gd name="T0" fmla="*/ 1995 w 1995"/>
                  <a:gd name="T1" fmla="*/ 393 h 1010"/>
                  <a:gd name="T2" fmla="*/ 1977 w 1995"/>
                  <a:gd name="T3" fmla="*/ 476 h 1010"/>
                  <a:gd name="T4" fmla="*/ 1950 w 1995"/>
                  <a:gd name="T5" fmla="*/ 552 h 1010"/>
                  <a:gd name="T6" fmla="*/ 1912 w 1995"/>
                  <a:gd name="T7" fmla="*/ 622 h 1010"/>
                  <a:gd name="T8" fmla="*/ 1872 w 1995"/>
                  <a:gd name="T9" fmla="*/ 686 h 1010"/>
                  <a:gd name="T10" fmla="*/ 1823 w 1995"/>
                  <a:gd name="T11" fmla="*/ 744 h 1010"/>
                  <a:gd name="T12" fmla="*/ 1769 w 1995"/>
                  <a:gd name="T13" fmla="*/ 794 h 1010"/>
                  <a:gd name="T14" fmla="*/ 1710 w 1995"/>
                  <a:gd name="T15" fmla="*/ 841 h 1010"/>
                  <a:gd name="T16" fmla="*/ 1649 w 1995"/>
                  <a:gd name="T17" fmla="*/ 878 h 1010"/>
                  <a:gd name="T18" fmla="*/ 1611 w 1995"/>
                  <a:gd name="T19" fmla="*/ 895 h 1010"/>
                  <a:gd name="T20" fmla="*/ 1567 w 1995"/>
                  <a:gd name="T21" fmla="*/ 916 h 1010"/>
                  <a:gd name="T22" fmla="*/ 1518 w 1995"/>
                  <a:gd name="T23" fmla="*/ 937 h 1010"/>
                  <a:gd name="T24" fmla="*/ 1468 w 1995"/>
                  <a:gd name="T25" fmla="*/ 957 h 1010"/>
                  <a:gd name="T26" fmla="*/ 1416 w 1995"/>
                  <a:gd name="T27" fmla="*/ 975 h 1010"/>
                  <a:gd name="T28" fmla="*/ 1363 w 1995"/>
                  <a:gd name="T29" fmla="*/ 989 h 1010"/>
                  <a:gd name="T30" fmla="*/ 1311 w 1995"/>
                  <a:gd name="T31" fmla="*/ 1000 h 1010"/>
                  <a:gd name="T32" fmla="*/ 1261 w 1995"/>
                  <a:gd name="T33" fmla="*/ 1010 h 1010"/>
                  <a:gd name="T34" fmla="*/ 1050 w 1995"/>
                  <a:gd name="T35" fmla="*/ 986 h 1010"/>
                  <a:gd name="T36" fmla="*/ 840 w 1995"/>
                  <a:gd name="T37" fmla="*/ 943 h 1010"/>
                  <a:gd name="T38" fmla="*/ 628 w 1995"/>
                  <a:gd name="T39" fmla="*/ 870 h 1010"/>
                  <a:gd name="T40" fmla="*/ 439 w 1995"/>
                  <a:gd name="T41" fmla="*/ 770 h 1010"/>
                  <a:gd name="T42" fmla="*/ 270 w 1995"/>
                  <a:gd name="T43" fmla="*/ 636 h 1010"/>
                  <a:gd name="T44" fmla="*/ 132 w 1995"/>
                  <a:gd name="T45" fmla="*/ 466 h 1010"/>
                  <a:gd name="T46" fmla="*/ 41 w 1995"/>
                  <a:gd name="T47" fmla="*/ 263 h 1010"/>
                  <a:gd name="T48" fmla="*/ 0 w 1995"/>
                  <a:gd name="T49" fmla="*/ 18 h 1010"/>
                  <a:gd name="T50" fmla="*/ 62 w 1995"/>
                  <a:gd name="T51" fmla="*/ 0 h 1010"/>
                  <a:gd name="T52" fmla="*/ 156 w 1995"/>
                  <a:gd name="T53" fmla="*/ 23 h 1010"/>
                  <a:gd name="T54" fmla="*/ 272 w 1995"/>
                  <a:gd name="T55" fmla="*/ 72 h 1010"/>
                  <a:gd name="T56" fmla="*/ 404 w 1995"/>
                  <a:gd name="T57" fmla="*/ 126 h 1010"/>
                  <a:gd name="T58" fmla="*/ 541 w 1995"/>
                  <a:gd name="T59" fmla="*/ 169 h 1010"/>
                  <a:gd name="T60" fmla="*/ 679 w 1995"/>
                  <a:gd name="T61" fmla="*/ 183 h 1010"/>
                  <a:gd name="T62" fmla="*/ 802 w 1995"/>
                  <a:gd name="T63" fmla="*/ 155 h 1010"/>
                  <a:gd name="T64" fmla="*/ 904 w 1995"/>
                  <a:gd name="T65" fmla="*/ 61 h 1010"/>
                  <a:gd name="T66" fmla="*/ 986 w 1995"/>
                  <a:gd name="T67" fmla="*/ 99 h 1010"/>
                  <a:gd name="T68" fmla="*/ 1091 w 1995"/>
                  <a:gd name="T69" fmla="*/ 145 h 1010"/>
                  <a:gd name="T70" fmla="*/ 1214 w 1995"/>
                  <a:gd name="T71" fmla="*/ 201 h 1010"/>
                  <a:gd name="T72" fmla="*/ 1357 w 1995"/>
                  <a:gd name="T73" fmla="*/ 260 h 1010"/>
                  <a:gd name="T74" fmla="*/ 1506 w 1995"/>
                  <a:gd name="T75" fmla="*/ 312 h 1010"/>
                  <a:gd name="T76" fmla="*/ 1667 w 1995"/>
                  <a:gd name="T77" fmla="*/ 356 h 1010"/>
                  <a:gd name="T78" fmla="*/ 1831 w 1995"/>
                  <a:gd name="T79" fmla="*/ 385 h 1010"/>
                  <a:gd name="T80" fmla="*/ 1995 w 1995"/>
                  <a:gd name="T81" fmla="*/ 393 h 10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95" h="1010">
                    <a:moveTo>
                      <a:pt x="1995" y="393"/>
                    </a:moveTo>
                    <a:lnTo>
                      <a:pt x="1977" y="476"/>
                    </a:lnTo>
                    <a:lnTo>
                      <a:pt x="1950" y="552"/>
                    </a:lnTo>
                    <a:lnTo>
                      <a:pt x="1912" y="622"/>
                    </a:lnTo>
                    <a:lnTo>
                      <a:pt x="1872" y="686"/>
                    </a:lnTo>
                    <a:lnTo>
                      <a:pt x="1823" y="744"/>
                    </a:lnTo>
                    <a:lnTo>
                      <a:pt x="1769" y="794"/>
                    </a:lnTo>
                    <a:lnTo>
                      <a:pt x="1710" y="841"/>
                    </a:lnTo>
                    <a:lnTo>
                      <a:pt x="1649" y="878"/>
                    </a:lnTo>
                    <a:lnTo>
                      <a:pt x="1611" y="895"/>
                    </a:lnTo>
                    <a:lnTo>
                      <a:pt x="1567" y="916"/>
                    </a:lnTo>
                    <a:lnTo>
                      <a:pt x="1518" y="937"/>
                    </a:lnTo>
                    <a:lnTo>
                      <a:pt x="1468" y="957"/>
                    </a:lnTo>
                    <a:lnTo>
                      <a:pt x="1416" y="975"/>
                    </a:lnTo>
                    <a:lnTo>
                      <a:pt x="1363" y="989"/>
                    </a:lnTo>
                    <a:lnTo>
                      <a:pt x="1311" y="1000"/>
                    </a:lnTo>
                    <a:lnTo>
                      <a:pt x="1261" y="1010"/>
                    </a:lnTo>
                    <a:lnTo>
                      <a:pt x="1050" y="986"/>
                    </a:lnTo>
                    <a:lnTo>
                      <a:pt x="840" y="943"/>
                    </a:lnTo>
                    <a:lnTo>
                      <a:pt x="628" y="870"/>
                    </a:lnTo>
                    <a:lnTo>
                      <a:pt x="439" y="770"/>
                    </a:lnTo>
                    <a:lnTo>
                      <a:pt x="270" y="636"/>
                    </a:lnTo>
                    <a:lnTo>
                      <a:pt x="132" y="466"/>
                    </a:lnTo>
                    <a:lnTo>
                      <a:pt x="41" y="263"/>
                    </a:lnTo>
                    <a:lnTo>
                      <a:pt x="0" y="18"/>
                    </a:lnTo>
                    <a:lnTo>
                      <a:pt x="62" y="0"/>
                    </a:lnTo>
                    <a:lnTo>
                      <a:pt x="156" y="23"/>
                    </a:lnTo>
                    <a:lnTo>
                      <a:pt x="272" y="72"/>
                    </a:lnTo>
                    <a:lnTo>
                      <a:pt x="404" y="126"/>
                    </a:lnTo>
                    <a:lnTo>
                      <a:pt x="541" y="169"/>
                    </a:lnTo>
                    <a:lnTo>
                      <a:pt x="679" y="183"/>
                    </a:lnTo>
                    <a:lnTo>
                      <a:pt x="802" y="155"/>
                    </a:lnTo>
                    <a:lnTo>
                      <a:pt x="904" y="61"/>
                    </a:lnTo>
                    <a:lnTo>
                      <a:pt x="986" y="99"/>
                    </a:lnTo>
                    <a:lnTo>
                      <a:pt x="1091" y="145"/>
                    </a:lnTo>
                    <a:lnTo>
                      <a:pt x="1214" y="201"/>
                    </a:lnTo>
                    <a:lnTo>
                      <a:pt x="1357" y="260"/>
                    </a:lnTo>
                    <a:lnTo>
                      <a:pt x="1506" y="312"/>
                    </a:lnTo>
                    <a:lnTo>
                      <a:pt x="1667" y="356"/>
                    </a:lnTo>
                    <a:lnTo>
                      <a:pt x="1831" y="385"/>
                    </a:lnTo>
                    <a:lnTo>
                      <a:pt x="1995" y="393"/>
                    </a:lnTo>
                    <a:close/>
                  </a:path>
                </a:pathLst>
              </a:custGeom>
              <a:solidFill>
                <a:srgbClr val="D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" name="Freeform 64"/>
              <p:cNvSpPr>
                <a:spLocks/>
              </p:cNvSpPr>
              <p:nvPr/>
            </p:nvSpPr>
            <p:spPr bwMode="auto">
              <a:xfrm>
                <a:off x="4567" y="2683"/>
                <a:ext cx="661" cy="326"/>
              </a:xfrm>
              <a:custGeom>
                <a:avLst/>
                <a:gdLst>
                  <a:gd name="T0" fmla="*/ 1982 w 1982"/>
                  <a:gd name="T1" fmla="*/ 385 h 978"/>
                  <a:gd name="T2" fmla="*/ 1968 w 1982"/>
                  <a:gd name="T3" fmla="*/ 461 h 978"/>
                  <a:gd name="T4" fmla="*/ 1942 w 1982"/>
                  <a:gd name="T5" fmla="*/ 528 h 978"/>
                  <a:gd name="T6" fmla="*/ 1909 w 1982"/>
                  <a:gd name="T7" fmla="*/ 595 h 978"/>
                  <a:gd name="T8" fmla="*/ 1869 w 1982"/>
                  <a:gd name="T9" fmla="*/ 657 h 978"/>
                  <a:gd name="T10" fmla="*/ 1823 w 1982"/>
                  <a:gd name="T11" fmla="*/ 712 h 978"/>
                  <a:gd name="T12" fmla="*/ 1769 w 1982"/>
                  <a:gd name="T13" fmla="*/ 762 h 978"/>
                  <a:gd name="T14" fmla="*/ 1710 w 1982"/>
                  <a:gd name="T15" fmla="*/ 803 h 978"/>
                  <a:gd name="T16" fmla="*/ 1649 w 1982"/>
                  <a:gd name="T17" fmla="*/ 841 h 978"/>
                  <a:gd name="T18" fmla="*/ 1611 w 1982"/>
                  <a:gd name="T19" fmla="*/ 860 h 978"/>
                  <a:gd name="T20" fmla="*/ 1567 w 1982"/>
                  <a:gd name="T21" fmla="*/ 881 h 978"/>
                  <a:gd name="T22" fmla="*/ 1518 w 1982"/>
                  <a:gd name="T23" fmla="*/ 902 h 978"/>
                  <a:gd name="T24" fmla="*/ 1468 w 1982"/>
                  <a:gd name="T25" fmla="*/ 922 h 978"/>
                  <a:gd name="T26" fmla="*/ 1419 w 1982"/>
                  <a:gd name="T27" fmla="*/ 943 h 978"/>
                  <a:gd name="T28" fmla="*/ 1366 w 1982"/>
                  <a:gd name="T29" fmla="*/ 957 h 978"/>
                  <a:gd name="T30" fmla="*/ 1317 w 1982"/>
                  <a:gd name="T31" fmla="*/ 968 h 978"/>
                  <a:gd name="T32" fmla="*/ 1272 w 1982"/>
                  <a:gd name="T33" fmla="*/ 978 h 978"/>
                  <a:gd name="T34" fmla="*/ 1067 w 1982"/>
                  <a:gd name="T35" fmla="*/ 957 h 978"/>
                  <a:gd name="T36" fmla="*/ 857 w 1982"/>
                  <a:gd name="T37" fmla="*/ 914 h 978"/>
                  <a:gd name="T38" fmla="*/ 649 w 1982"/>
                  <a:gd name="T39" fmla="*/ 846 h 978"/>
                  <a:gd name="T40" fmla="*/ 456 w 1982"/>
                  <a:gd name="T41" fmla="*/ 750 h 978"/>
                  <a:gd name="T42" fmla="*/ 284 w 1982"/>
                  <a:gd name="T43" fmla="*/ 622 h 978"/>
                  <a:gd name="T44" fmla="*/ 143 w 1982"/>
                  <a:gd name="T45" fmla="*/ 458 h 978"/>
                  <a:gd name="T46" fmla="*/ 47 w 1982"/>
                  <a:gd name="T47" fmla="*/ 253 h 978"/>
                  <a:gd name="T48" fmla="*/ 0 w 1982"/>
                  <a:gd name="T49" fmla="*/ 8 h 978"/>
                  <a:gd name="T50" fmla="*/ 65 w 1982"/>
                  <a:gd name="T51" fmla="*/ 0 h 978"/>
                  <a:gd name="T52" fmla="*/ 159 w 1982"/>
                  <a:gd name="T53" fmla="*/ 32 h 978"/>
                  <a:gd name="T54" fmla="*/ 275 w 1982"/>
                  <a:gd name="T55" fmla="*/ 88 h 978"/>
                  <a:gd name="T56" fmla="*/ 407 w 1982"/>
                  <a:gd name="T57" fmla="*/ 146 h 978"/>
                  <a:gd name="T58" fmla="*/ 544 w 1982"/>
                  <a:gd name="T59" fmla="*/ 196 h 978"/>
                  <a:gd name="T60" fmla="*/ 676 w 1982"/>
                  <a:gd name="T61" fmla="*/ 210 h 978"/>
                  <a:gd name="T62" fmla="*/ 798 w 1982"/>
                  <a:gd name="T63" fmla="*/ 178 h 978"/>
                  <a:gd name="T64" fmla="*/ 897 w 1982"/>
                  <a:gd name="T65" fmla="*/ 75 h 978"/>
                  <a:gd name="T66" fmla="*/ 975 w 1982"/>
                  <a:gd name="T67" fmla="*/ 102 h 978"/>
                  <a:gd name="T68" fmla="*/ 1070 w 1982"/>
                  <a:gd name="T69" fmla="*/ 143 h 978"/>
                  <a:gd name="T70" fmla="*/ 1188 w 1982"/>
                  <a:gd name="T71" fmla="*/ 196 h 978"/>
                  <a:gd name="T72" fmla="*/ 1325 w 1982"/>
                  <a:gd name="T73" fmla="*/ 248 h 978"/>
                  <a:gd name="T74" fmla="*/ 1471 w 1982"/>
                  <a:gd name="T75" fmla="*/ 301 h 978"/>
                  <a:gd name="T76" fmla="*/ 1635 w 1982"/>
                  <a:gd name="T77" fmla="*/ 347 h 978"/>
                  <a:gd name="T78" fmla="*/ 1804 w 1982"/>
                  <a:gd name="T79" fmla="*/ 377 h 978"/>
                  <a:gd name="T80" fmla="*/ 1982 w 1982"/>
                  <a:gd name="T81" fmla="*/ 385 h 9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82" h="978">
                    <a:moveTo>
                      <a:pt x="1982" y="385"/>
                    </a:moveTo>
                    <a:lnTo>
                      <a:pt x="1968" y="461"/>
                    </a:lnTo>
                    <a:lnTo>
                      <a:pt x="1942" y="528"/>
                    </a:lnTo>
                    <a:lnTo>
                      <a:pt x="1909" y="595"/>
                    </a:lnTo>
                    <a:lnTo>
                      <a:pt x="1869" y="657"/>
                    </a:lnTo>
                    <a:lnTo>
                      <a:pt x="1823" y="712"/>
                    </a:lnTo>
                    <a:lnTo>
                      <a:pt x="1769" y="762"/>
                    </a:lnTo>
                    <a:lnTo>
                      <a:pt x="1710" y="803"/>
                    </a:lnTo>
                    <a:lnTo>
                      <a:pt x="1649" y="841"/>
                    </a:lnTo>
                    <a:lnTo>
                      <a:pt x="1611" y="860"/>
                    </a:lnTo>
                    <a:lnTo>
                      <a:pt x="1567" y="881"/>
                    </a:lnTo>
                    <a:lnTo>
                      <a:pt x="1518" y="902"/>
                    </a:lnTo>
                    <a:lnTo>
                      <a:pt x="1468" y="922"/>
                    </a:lnTo>
                    <a:lnTo>
                      <a:pt x="1419" y="943"/>
                    </a:lnTo>
                    <a:lnTo>
                      <a:pt x="1366" y="957"/>
                    </a:lnTo>
                    <a:lnTo>
                      <a:pt x="1317" y="968"/>
                    </a:lnTo>
                    <a:lnTo>
                      <a:pt x="1272" y="978"/>
                    </a:lnTo>
                    <a:lnTo>
                      <a:pt x="1067" y="957"/>
                    </a:lnTo>
                    <a:lnTo>
                      <a:pt x="857" y="914"/>
                    </a:lnTo>
                    <a:lnTo>
                      <a:pt x="649" y="846"/>
                    </a:lnTo>
                    <a:lnTo>
                      <a:pt x="456" y="750"/>
                    </a:lnTo>
                    <a:lnTo>
                      <a:pt x="284" y="622"/>
                    </a:lnTo>
                    <a:lnTo>
                      <a:pt x="143" y="458"/>
                    </a:lnTo>
                    <a:lnTo>
                      <a:pt x="47" y="253"/>
                    </a:lnTo>
                    <a:lnTo>
                      <a:pt x="0" y="8"/>
                    </a:lnTo>
                    <a:lnTo>
                      <a:pt x="65" y="0"/>
                    </a:lnTo>
                    <a:lnTo>
                      <a:pt x="159" y="32"/>
                    </a:lnTo>
                    <a:lnTo>
                      <a:pt x="275" y="88"/>
                    </a:lnTo>
                    <a:lnTo>
                      <a:pt x="407" y="146"/>
                    </a:lnTo>
                    <a:lnTo>
                      <a:pt x="544" y="196"/>
                    </a:lnTo>
                    <a:lnTo>
                      <a:pt x="676" y="210"/>
                    </a:lnTo>
                    <a:lnTo>
                      <a:pt x="798" y="178"/>
                    </a:lnTo>
                    <a:lnTo>
                      <a:pt x="897" y="75"/>
                    </a:lnTo>
                    <a:lnTo>
                      <a:pt x="975" y="102"/>
                    </a:lnTo>
                    <a:lnTo>
                      <a:pt x="1070" y="143"/>
                    </a:lnTo>
                    <a:lnTo>
                      <a:pt x="1188" y="196"/>
                    </a:lnTo>
                    <a:lnTo>
                      <a:pt x="1325" y="248"/>
                    </a:lnTo>
                    <a:lnTo>
                      <a:pt x="1471" y="301"/>
                    </a:lnTo>
                    <a:lnTo>
                      <a:pt x="1635" y="347"/>
                    </a:lnTo>
                    <a:lnTo>
                      <a:pt x="1804" y="377"/>
                    </a:lnTo>
                    <a:lnTo>
                      <a:pt x="1982" y="385"/>
                    </a:lnTo>
                    <a:close/>
                  </a:path>
                </a:pathLst>
              </a:custGeom>
              <a:solidFill>
                <a:srgbClr val="D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4" name="Freeform 65"/>
              <p:cNvSpPr>
                <a:spLocks/>
              </p:cNvSpPr>
              <p:nvPr/>
            </p:nvSpPr>
            <p:spPr bwMode="auto">
              <a:xfrm>
                <a:off x="4569" y="2691"/>
                <a:ext cx="657" cy="316"/>
              </a:xfrm>
              <a:custGeom>
                <a:avLst/>
                <a:gdLst>
                  <a:gd name="T0" fmla="*/ 1971 w 1971"/>
                  <a:gd name="T1" fmla="*/ 385 h 949"/>
                  <a:gd name="T2" fmla="*/ 1957 w 1971"/>
                  <a:gd name="T3" fmla="*/ 452 h 949"/>
                  <a:gd name="T4" fmla="*/ 1933 w 1971"/>
                  <a:gd name="T5" fmla="*/ 515 h 949"/>
                  <a:gd name="T6" fmla="*/ 1901 w 1971"/>
                  <a:gd name="T7" fmla="*/ 577 h 949"/>
                  <a:gd name="T8" fmla="*/ 1863 w 1971"/>
                  <a:gd name="T9" fmla="*/ 636 h 949"/>
                  <a:gd name="T10" fmla="*/ 1817 w 1971"/>
                  <a:gd name="T11" fmla="*/ 688 h 949"/>
                  <a:gd name="T12" fmla="*/ 1766 w 1971"/>
                  <a:gd name="T13" fmla="*/ 738 h 949"/>
                  <a:gd name="T14" fmla="*/ 1710 w 1971"/>
                  <a:gd name="T15" fmla="*/ 779 h 949"/>
                  <a:gd name="T16" fmla="*/ 1650 w 1971"/>
                  <a:gd name="T17" fmla="*/ 817 h 949"/>
                  <a:gd name="T18" fmla="*/ 1608 w 1971"/>
                  <a:gd name="T19" fmla="*/ 834 h 949"/>
                  <a:gd name="T20" fmla="*/ 1564 w 1971"/>
                  <a:gd name="T21" fmla="*/ 855 h 949"/>
                  <a:gd name="T22" fmla="*/ 1515 w 1971"/>
                  <a:gd name="T23" fmla="*/ 874 h 949"/>
                  <a:gd name="T24" fmla="*/ 1468 w 1971"/>
                  <a:gd name="T25" fmla="*/ 895 h 949"/>
                  <a:gd name="T26" fmla="*/ 1419 w 1971"/>
                  <a:gd name="T27" fmla="*/ 916 h 949"/>
                  <a:gd name="T28" fmla="*/ 1368 w 1971"/>
                  <a:gd name="T29" fmla="*/ 930 h 949"/>
                  <a:gd name="T30" fmla="*/ 1322 w 1971"/>
                  <a:gd name="T31" fmla="*/ 942 h 949"/>
                  <a:gd name="T32" fmla="*/ 1276 w 1971"/>
                  <a:gd name="T33" fmla="*/ 949 h 949"/>
                  <a:gd name="T34" fmla="*/ 1079 w 1971"/>
                  <a:gd name="T35" fmla="*/ 930 h 949"/>
                  <a:gd name="T36" fmla="*/ 872 w 1971"/>
                  <a:gd name="T37" fmla="*/ 892 h 949"/>
                  <a:gd name="T38" fmla="*/ 667 w 1971"/>
                  <a:gd name="T39" fmla="*/ 831 h 949"/>
                  <a:gd name="T40" fmla="*/ 471 w 1971"/>
                  <a:gd name="T41" fmla="*/ 738 h 949"/>
                  <a:gd name="T42" fmla="*/ 296 w 1971"/>
                  <a:gd name="T43" fmla="*/ 615 h 949"/>
                  <a:gd name="T44" fmla="*/ 150 w 1971"/>
                  <a:gd name="T45" fmla="*/ 452 h 949"/>
                  <a:gd name="T46" fmla="*/ 50 w 1971"/>
                  <a:gd name="T47" fmla="*/ 251 h 949"/>
                  <a:gd name="T48" fmla="*/ 0 w 1971"/>
                  <a:gd name="T49" fmla="*/ 0 h 949"/>
                  <a:gd name="T50" fmla="*/ 67 w 1971"/>
                  <a:gd name="T51" fmla="*/ 2 h 949"/>
                  <a:gd name="T52" fmla="*/ 161 w 1971"/>
                  <a:gd name="T53" fmla="*/ 46 h 949"/>
                  <a:gd name="T54" fmla="*/ 278 w 1971"/>
                  <a:gd name="T55" fmla="*/ 110 h 949"/>
                  <a:gd name="T56" fmla="*/ 407 w 1971"/>
                  <a:gd name="T57" fmla="*/ 178 h 949"/>
                  <a:gd name="T58" fmla="*/ 538 w 1971"/>
                  <a:gd name="T59" fmla="*/ 227 h 949"/>
                  <a:gd name="T60" fmla="*/ 670 w 1971"/>
                  <a:gd name="T61" fmla="*/ 245 h 949"/>
                  <a:gd name="T62" fmla="*/ 786 w 1971"/>
                  <a:gd name="T63" fmla="*/ 207 h 949"/>
                  <a:gd name="T64" fmla="*/ 886 w 1971"/>
                  <a:gd name="T65" fmla="*/ 99 h 949"/>
                  <a:gd name="T66" fmla="*/ 953 w 1971"/>
                  <a:gd name="T67" fmla="*/ 113 h 949"/>
                  <a:gd name="T68" fmla="*/ 1044 w 1971"/>
                  <a:gd name="T69" fmla="*/ 145 h 949"/>
                  <a:gd name="T70" fmla="*/ 1152 w 1971"/>
                  <a:gd name="T71" fmla="*/ 192 h 949"/>
                  <a:gd name="T72" fmla="*/ 1281 w 1971"/>
                  <a:gd name="T73" fmla="*/ 245 h 949"/>
                  <a:gd name="T74" fmla="*/ 1430 w 1971"/>
                  <a:gd name="T75" fmla="*/ 300 h 949"/>
                  <a:gd name="T76" fmla="*/ 1594 w 1971"/>
                  <a:gd name="T77" fmla="*/ 344 h 949"/>
                  <a:gd name="T78" fmla="*/ 1775 w 1971"/>
                  <a:gd name="T79" fmla="*/ 375 h 949"/>
                  <a:gd name="T80" fmla="*/ 1971 w 1971"/>
                  <a:gd name="T81" fmla="*/ 385 h 9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71" h="949">
                    <a:moveTo>
                      <a:pt x="1971" y="385"/>
                    </a:moveTo>
                    <a:lnTo>
                      <a:pt x="1957" y="452"/>
                    </a:lnTo>
                    <a:lnTo>
                      <a:pt x="1933" y="515"/>
                    </a:lnTo>
                    <a:lnTo>
                      <a:pt x="1901" y="577"/>
                    </a:lnTo>
                    <a:lnTo>
                      <a:pt x="1863" y="636"/>
                    </a:lnTo>
                    <a:lnTo>
                      <a:pt x="1817" y="688"/>
                    </a:lnTo>
                    <a:lnTo>
                      <a:pt x="1766" y="738"/>
                    </a:lnTo>
                    <a:lnTo>
                      <a:pt x="1710" y="779"/>
                    </a:lnTo>
                    <a:lnTo>
                      <a:pt x="1650" y="817"/>
                    </a:lnTo>
                    <a:lnTo>
                      <a:pt x="1608" y="834"/>
                    </a:lnTo>
                    <a:lnTo>
                      <a:pt x="1564" y="855"/>
                    </a:lnTo>
                    <a:lnTo>
                      <a:pt x="1515" y="874"/>
                    </a:lnTo>
                    <a:lnTo>
                      <a:pt x="1468" y="895"/>
                    </a:lnTo>
                    <a:lnTo>
                      <a:pt x="1419" y="916"/>
                    </a:lnTo>
                    <a:lnTo>
                      <a:pt x="1368" y="930"/>
                    </a:lnTo>
                    <a:lnTo>
                      <a:pt x="1322" y="942"/>
                    </a:lnTo>
                    <a:lnTo>
                      <a:pt x="1276" y="949"/>
                    </a:lnTo>
                    <a:lnTo>
                      <a:pt x="1079" y="930"/>
                    </a:lnTo>
                    <a:lnTo>
                      <a:pt x="872" y="892"/>
                    </a:lnTo>
                    <a:lnTo>
                      <a:pt x="667" y="831"/>
                    </a:lnTo>
                    <a:lnTo>
                      <a:pt x="471" y="738"/>
                    </a:lnTo>
                    <a:lnTo>
                      <a:pt x="296" y="615"/>
                    </a:lnTo>
                    <a:lnTo>
                      <a:pt x="150" y="452"/>
                    </a:lnTo>
                    <a:lnTo>
                      <a:pt x="50" y="251"/>
                    </a:lnTo>
                    <a:lnTo>
                      <a:pt x="0" y="0"/>
                    </a:lnTo>
                    <a:lnTo>
                      <a:pt x="67" y="2"/>
                    </a:lnTo>
                    <a:lnTo>
                      <a:pt x="161" y="46"/>
                    </a:lnTo>
                    <a:lnTo>
                      <a:pt x="278" y="110"/>
                    </a:lnTo>
                    <a:lnTo>
                      <a:pt x="407" y="178"/>
                    </a:lnTo>
                    <a:lnTo>
                      <a:pt x="538" y="227"/>
                    </a:lnTo>
                    <a:lnTo>
                      <a:pt x="670" y="245"/>
                    </a:lnTo>
                    <a:lnTo>
                      <a:pt x="786" y="207"/>
                    </a:lnTo>
                    <a:lnTo>
                      <a:pt x="886" y="99"/>
                    </a:lnTo>
                    <a:lnTo>
                      <a:pt x="953" y="113"/>
                    </a:lnTo>
                    <a:lnTo>
                      <a:pt x="1044" y="145"/>
                    </a:lnTo>
                    <a:lnTo>
                      <a:pt x="1152" y="192"/>
                    </a:lnTo>
                    <a:lnTo>
                      <a:pt x="1281" y="245"/>
                    </a:lnTo>
                    <a:lnTo>
                      <a:pt x="1430" y="300"/>
                    </a:lnTo>
                    <a:lnTo>
                      <a:pt x="1594" y="344"/>
                    </a:lnTo>
                    <a:lnTo>
                      <a:pt x="1775" y="375"/>
                    </a:lnTo>
                    <a:lnTo>
                      <a:pt x="1971" y="385"/>
                    </a:lnTo>
                    <a:close/>
                  </a:path>
                </a:pathLst>
              </a:custGeom>
              <a:solidFill>
                <a:srgbClr val="C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" name="Freeform 66"/>
              <p:cNvSpPr>
                <a:spLocks/>
              </p:cNvSpPr>
              <p:nvPr/>
            </p:nvSpPr>
            <p:spPr bwMode="auto">
              <a:xfrm>
                <a:off x="4569" y="2699"/>
                <a:ext cx="653" cy="308"/>
              </a:xfrm>
              <a:custGeom>
                <a:avLst/>
                <a:gdLst>
                  <a:gd name="T0" fmla="*/ 1960 w 1960"/>
                  <a:gd name="T1" fmla="*/ 384 h 926"/>
                  <a:gd name="T2" fmla="*/ 1947 w 1960"/>
                  <a:gd name="T3" fmla="*/ 443 h 926"/>
                  <a:gd name="T4" fmla="*/ 1924 w 1960"/>
                  <a:gd name="T5" fmla="*/ 499 h 926"/>
                  <a:gd name="T6" fmla="*/ 1895 w 1960"/>
                  <a:gd name="T7" fmla="*/ 557 h 926"/>
                  <a:gd name="T8" fmla="*/ 1860 w 1960"/>
                  <a:gd name="T9" fmla="*/ 613 h 926"/>
                  <a:gd name="T10" fmla="*/ 1817 w 1960"/>
                  <a:gd name="T11" fmla="*/ 665 h 926"/>
                  <a:gd name="T12" fmla="*/ 1766 w 1960"/>
                  <a:gd name="T13" fmla="*/ 712 h 926"/>
                  <a:gd name="T14" fmla="*/ 1710 w 1960"/>
                  <a:gd name="T15" fmla="*/ 753 h 926"/>
                  <a:gd name="T16" fmla="*/ 1650 w 1960"/>
                  <a:gd name="T17" fmla="*/ 788 h 926"/>
                  <a:gd name="T18" fmla="*/ 1608 w 1960"/>
                  <a:gd name="T19" fmla="*/ 805 h 926"/>
                  <a:gd name="T20" fmla="*/ 1564 w 1960"/>
                  <a:gd name="T21" fmla="*/ 826 h 926"/>
                  <a:gd name="T22" fmla="*/ 1518 w 1960"/>
                  <a:gd name="T23" fmla="*/ 848 h 926"/>
                  <a:gd name="T24" fmla="*/ 1468 w 1960"/>
                  <a:gd name="T25" fmla="*/ 869 h 926"/>
                  <a:gd name="T26" fmla="*/ 1421 w 1960"/>
                  <a:gd name="T27" fmla="*/ 890 h 926"/>
                  <a:gd name="T28" fmla="*/ 1375 w 1960"/>
                  <a:gd name="T29" fmla="*/ 907 h 926"/>
                  <a:gd name="T30" fmla="*/ 1327 w 1960"/>
                  <a:gd name="T31" fmla="*/ 919 h 926"/>
                  <a:gd name="T32" fmla="*/ 1287 w 1960"/>
                  <a:gd name="T33" fmla="*/ 926 h 926"/>
                  <a:gd name="T34" fmla="*/ 1096 w 1960"/>
                  <a:gd name="T35" fmla="*/ 907 h 926"/>
                  <a:gd name="T36" fmla="*/ 894 w 1960"/>
                  <a:gd name="T37" fmla="*/ 872 h 926"/>
                  <a:gd name="T38" fmla="*/ 690 w 1960"/>
                  <a:gd name="T39" fmla="*/ 816 h 926"/>
                  <a:gd name="T40" fmla="*/ 492 w 1960"/>
                  <a:gd name="T41" fmla="*/ 729 h 926"/>
                  <a:gd name="T42" fmla="*/ 313 w 1960"/>
                  <a:gd name="T43" fmla="*/ 610 h 926"/>
                  <a:gd name="T44" fmla="*/ 164 w 1960"/>
                  <a:gd name="T45" fmla="*/ 452 h 926"/>
                  <a:gd name="T46" fmla="*/ 56 w 1960"/>
                  <a:gd name="T47" fmla="*/ 251 h 926"/>
                  <a:gd name="T48" fmla="*/ 0 w 1960"/>
                  <a:gd name="T49" fmla="*/ 0 h 926"/>
                  <a:gd name="T50" fmla="*/ 70 w 1960"/>
                  <a:gd name="T51" fmla="*/ 12 h 926"/>
                  <a:gd name="T52" fmla="*/ 164 w 1960"/>
                  <a:gd name="T53" fmla="*/ 64 h 926"/>
                  <a:gd name="T54" fmla="*/ 280 w 1960"/>
                  <a:gd name="T55" fmla="*/ 134 h 926"/>
                  <a:gd name="T56" fmla="*/ 407 w 1960"/>
                  <a:gd name="T57" fmla="*/ 206 h 926"/>
                  <a:gd name="T58" fmla="*/ 538 w 1960"/>
                  <a:gd name="T59" fmla="*/ 260 h 926"/>
                  <a:gd name="T60" fmla="*/ 664 w 1960"/>
                  <a:gd name="T61" fmla="*/ 277 h 926"/>
                  <a:gd name="T62" fmla="*/ 781 w 1960"/>
                  <a:gd name="T63" fmla="*/ 233 h 926"/>
                  <a:gd name="T64" fmla="*/ 880 w 1960"/>
                  <a:gd name="T65" fmla="*/ 114 h 926"/>
                  <a:gd name="T66" fmla="*/ 942 w 1960"/>
                  <a:gd name="T67" fmla="*/ 120 h 926"/>
                  <a:gd name="T68" fmla="*/ 1023 w 1960"/>
                  <a:gd name="T69" fmla="*/ 149 h 926"/>
                  <a:gd name="T70" fmla="*/ 1126 w 1960"/>
                  <a:gd name="T71" fmla="*/ 192 h 926"/>
                  <a:gd name="T72" fmla="*/ 1249 w 1960"/>
                  <a:gd name="T73" fmla="*/ 244 h 926"/>
                  <a:gd name="T74" fmla="*/ 1392 w 1960"/>
                  <a:gd name="T75" fmla="*/ 298 h 926"/>
                  <a:gd name="T76" fmla="*/ 1559 w 1960"/>
                  <a:gd name="T77" fmla="*/ 341 h 926"/>
                  <a:gd name="T78" fmla="*/ 1749 w 1960"/>
                  <a:gd name="T79" fmla="*/ 373 h 926"/>
                  <a:gd name="T80" fmla="*/ 1960 w 1960"/>
                  <a:gd name="T81" fmla="*/ 384 h 9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60" h="926">
                    <a:moveTo>
                      <a:pt x="1960" y="384"/>
                    </a:moveTo>
                    <a:lnTo>
                      <a:pt x="1947" y="443"/>
                    </a:lnTo>
                    <a:lnTo>
                      <a:pt x="1924" y="499"/>
                    </a:lnTo>
                    <a:lnTo>
                      <a:pt x="1895" y="557"/>
                    </a:lnTo>
                    <a:lnTo>
                      <a:pt x="1860" y="613"/>
                    </a:lnTo>
                    <a:lnTo>
                      <a:pt x="1817" y="665"/>
                    </a:lnTo>
                    <a:lnTo>
                      <a:pt x="1766" y="712"/>
                    </a:lnTo>
                    <a:lnTo>
                      <a:pt x="1710" y="753"/>
                    </a:lnTo>
                    <a:lnTo>
                      <a:pt x="1650" y="788"/>
                    </a:lnTo>
                    <a:lnTo>
                      <a:pt x="1608" y="805"/>
                    </a:lnTo>
                    <a:lnTo>
                      <a:pt x="1564" y="826"/>
                    </a:lnTo>
                    <a:lnTo>
                      <a:pt x="1518" y="848"/>
                    </a:lnTo>
                    <a:lnTo>
                      <a:pt x="1468" y="869"/>
                    </a:lnTo>
                    <a:lnTo>
                      <a:pt x="1421" y="890"/>
                    </a:lnTo>
                    <a:lnTo>
                      <a:pt x="1375" y="907"/>
                    </a:lnTo>
                    <a:lnTo>
                      <a:pt x="1327" y="919"/>
                    </a:lnTo>
                    <a:lnTo>
                      <a:pt x="1287" y="926"/>
                    </a:lnTo>
                    <a:lnTo>
                      <a:pt x="1096" y="907"/>
                    </a:lnTo>
                    <a:lnTo>
                      <a:pt x="894" y="872"/>
                    </a:lnTo>
                    <a:lnTo>
                      <a:pt x="690" y="816"/>
                    </a:lnTo>
                    <a:lnTo>
                      <a:pt x="492" y="729"/>
                    </a:lnTo>
                    <a:lnTo>
                      <a:pt x="313" y="610"/>
                    </a:lnTo>
                    <a:lnTo>
                      <a:pt x="164" y="452"/>
                    </a:lnTo>
                    <a:lnTo>
                      <a:pt x="56" y="251"/>
                    </a:lnTo>
                    <a:lnTo>
                      <a:pt x="0" y="0"/>
                    </a:lnTo>
                    <a:lnTo>
                      <a:pt x="70" y="12"/>
                    </a:lnTo>
                    <a:lnTo>
                      <a:pt x="164" y="64"/>
                    </a:lnTo>
                    <a:lnTo>
                      <a:pt x="280" y="134"/>
                    </a:lnTo>
                    <a:lnTo>
                      <a:pt x="407" y="206"/>
                    </a:lnTo>
                    <a:lnTo>
                      <a:pt x="538" y="260"/>
                    </a:lnTo>
                    <a:lnTo>
                      <a:pt x="664" y="277"/>
                    </a:lnTo>
                    <a:lnTo>
                      <a:pt x="781" y="233"/>
                    </a:lnTo>
                    <a:lnTo>
                      <a:pt x="880" y="114"/>
                    </a:lnTo>
                    <a:lnTo>
                      <a:pt x="942" y="120"/>
                    </a:lnTo>
                    <a:lnTo>
                      <a:pt x="1023" y="149"/>
                    </a:lnTo>
                    <a:lnTo>
                      <a:pt x="1126" y="192"/>
                    </a:lnTo>
                    <a:lnTo>
                      <a:pt x="1249" y="244"/>
                    </a:lnTo>
                    <a:lnTo>
                      <a:pt x="1392" y="298"/>
                    </a:lnTo>
                    <a:lnTo>
                      <a:pt x="1559" y="341"/>
                    </a:lnTo>
                    <a:lnTo>
                      <a:pt x="1749" y="373"/>
                    </a:lnTo>
                    <a:lnTo>
                      <a:pt x="1960" y="384"/>
                    </a:lnTo>
                    <a:close/>
                  </a:path>
                </a:pathLst>
              </a:custGeom>
              <a:solidFill>
                <a:srgbClr val="C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" name="Freeform 67"/>
              <p:cNvSpPr>
                <a:spLocks/>
              </p:cNvSpPr>
              <p:nvPr/>
            </p:nvSpPr>
            <p:spPr bwMode="auto">
              <a:xfrm>
                <a:off x="4571" y="2706"/>
                <a:ext cx="649" cy="301"/>
              </a:xfrm>
              <a:custGeom>
                <a:avLst/>
                <a:gdLst>
                  <a:gd name="T0" fmla="*/ 1948 w 1948"/>
                  <a:gd name="T1" fmla="*/ 391 h 903"/>
                  <a:gd name="T2" fmla="*/ 1935 w 1948"/>
                  <a:gd name="T3" fmla="*/ 437 h 903"/>
                  <a:gd name="T4" fmla="*/ 1916 w 1948"/>
                  <a:gd name="T5" fmla="*/ 490 h 903"/>
                  <a:gd name="T6" fmla="*/ 1886 w 1948"/>
                  <a:gd name="T7" fmla="*/ 542 h 903"/>
                  <a:gd name="T8" fmla="*/ 1851 w 1948"/>
                  <a:gd name="T9" fmla="*/ 596 h 903"/>
                  <a:gd name="T10" fmla="*/ 1811 w 1948"/>
                  <a:gd name="T11" fmla="*/ 645 h 903"/>
                  <a:gd name="T12" fmla="*/ 1760 w 1948"/>
                  <a:gd name="T13" fmla="*/ 692 h 903"/>
                  <a:gd name="T14" fmla="*/ 1704 w 1948"/>
                  <a:gd name="T15" fmla="*/ 730 h 903"/>
                  <a:gd name="T16" fmla="*/ 1644 w 1948"/>
                  <a:gd name="T17" fmla="*/ 765 h 903"/>
                  <a:gd name="T18" fmla="*/ 1602 w 1948"/>
                  <a:gd name="T19" fmla="*/ 782 h 903"/>
                  <a:gd name="T20" fmla="*/ 1555 w 1948"/>
                  <a:gd name="T21" fmla="*/ 803 h 903"/>
                  <a:gd name="T22" fmla="*/ 1509 w 1948"/>
                  <a:gd name="T23" fmla="*/ 825 h 903"/>
                  <a:gd name="T24" fmla="*/ 1462 w 1948"/>
                  <a:gd name="T25" fmla="*/ 846 h 903"/>
                  <a:gd name="T26" fmla="*/ 1415 w 1948"/>
                  <a:gd name="T27" fmla="*/ 867 h 903"/>
                  <a:gd name="T28" fmla="*/ 1372 w 1948"/>
                  <a:gd name="T29" fmla="*/ 884 h 903"/>
                  <a:gd name="T30" fmla="*/ 1330 w 1948"/>
                  <a:gd name="T31" fmla="*/ 896 h 903"/>
                  <a:gd name="T32" fmla="*/ 1292 w 1948"/>
                  <a:gd name="T33" fmla="*/ 903 h 903"/>
                  <a:gd name="T34" fmla="*/ 1108 w 1948"/>
                  <a:gd name="T35" fmla="*/ 884 h 903"/>
                  <a:gd name="T36" fmla="*/ 909 w 1948"/>
                  <a:gd name="T37" fmla="*/ 852 h 903"/>
                  <a:gd name="T38" fmla="*/ 702 w 1948"/>
                  <a:gd name="T39" fmla="*/ 800 h 903"/>
                  <a:gd name="T40" fmla="*/ 503 w 1948"/>
                  <a:gd name="T41" fmla="*/ 718 h 903"/>
                  <a:gd name="T42" fmla="*/ 322 w 1948"/>
                  <a:gd name="T43" fmla="*/ 604 h 903"/>
                  <a:gd name="T44" fmla="*/ 169 w 1948"/>
                  <a:gd name="T45" fmla="*/ 450 h 903"/>
                  <a:gd name="T46" fmla="*/ 59 w 1948"/>
                  <a:gd name="T47" fmla="*/ 251 h 903"/>
                  <a:gd name="T48" fmla="*/ 0 w 1948"/>
                  <a:gd name="T49" fmla="*/ 0 h 903"/>
                  <a:gd name="T50" fmla="*/ 73 w 1948"/>
                  <a:gd name="T51" fmla="*/ 21 h 903"/>
                  <a:gd name="T52" fmla="*/ 169 w 1948"/>
                  <a:gd name="T53" fmla="*/ 78 h 903"/>
                  <a:gd name="T54" fmla="*/ 284 w 1948"/>
                  <a:gd name="T55" fmla="*/ 161 h 903"/>
                  <a:gd name="T56" fmla="*/ 409 w 1948"/>
                  <a:gd name="T57" fmla="*/ 237 h 903"/>
                  <a:gd name="T58" fmla="*/ 535 w 1948"/>
                  <a:gd name="T59" fmla="*/ 294 h 903"/>
                  <a:gd name="T60" fmla="*/ 661 w 1948"/>
                  <a:gd name="T61" fmla="*/ 310 h 903"/>
                  <a:gd name="T62" fmla="*/ 775 w 1948"/>
                  <a:gd name="T63" fmla="*/ 266 h 903"/>
                  <a:gd name="T64" fmla="*/ 874 w 1948"/>
                  <a:gd name="T65" fmla="*/ 137 h 903"/>
                  <a:gd name="T66" fmla="*/ 930 w 1948"/>
                  <a:gd name="T67" fmla="*/ 132 h 903"/>
                  <a:gd name="T68" fmla="*/ 1003 w 1948"/>
                  <a:gd name="T69" fmla="*/ 155 h 903"/>
                  <a:gd name="T70" fmla="*/ 1097 w 1948"/>
                  <a:gd name="T71" fmla="*/ 193 h 903"/>
                  <a:gd name="T72" fmla="*/ 1213 w 1948"/>
                  <a:gd name="T73" fmla="*/ 242 h 903"/>
                  <a:gd name="T74" fmla="*/ 1354 w 1948"/>
                  <a:gd name="T75" fmla="*/ 298 h 903"/>
                  <a:gd name="T76" fmla="*/ 1520 w 1948"/>
                  <a:gd name="T77" fmla="*/ 345 h 903"/>
                  <a:gd name="T78" fmla="*/ 1719 w 1948"/>
                  <a:gd name="T79" fmla="*/ 377 h 903"/>
                  <a:gd name="T80" fmla="*/ 1948 w 1948"/>
                  <a:gd name="T81" fmla="*/ 391 h 9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48" h="903">
                    <a:moveTo>
                      <a:pt x="1948" y="391"/>
                    </a:moveTo>
                    <a:lnTo>
                      <a:pt x="1935" y="437"/>
                    </a:lnTo>
                    <a:lnTo>
                      <a:pt x="1916" y="490"/>
                    </a:lnTo>
                    <a:lnTo>
                      <a:pt x="1886" y="542"/>
                    </a:lnTo>
                    <a:lnTo>
                      <a:pt x="1851" y="596"/>
                    </a:lnTo>
                    <a:lnTo>
                      <a:pt x="1811" y="645"/>
                    </a:lnTo>
                    <a:lnTo>
                      <a:pt x="1760" y="692"/>
                    </a:lnTo>
                    <a:lnTo>
                      <a:pt x="1704" y="730"/>
                    </a:lnTo>
                    <a:lnTo>
                      <a:pt x="1644" y="765"/>
                    </a:lnTo>
                    <a:lnTo>
                      <a:pt x="1602" y="782"/>
                    </a:lnTo>
                    <a:lnTo>
                      <a:pt x="1555" y="803"/>
                    </a:lnTo>
                    <a:lnTo>
                      <a:pt x="1509" y="825"/>
                    </a:lnTo>
                    <a:lnTo>
                      <a:pt x="1462" y="846"/>
                    </a:lnTo>
                    <a:lnTo>
                      <a:pt x="1415" y="867"/>
                    </a:lnTo>
                    <a:lnTo>
                      <a:pt x="1372" y="884"/>
                    </a:lnTo>
                    <a:lnTo>
                      <a:pt x="1330" y="896"/>
                    </a:lnTo>
                    <a:lnTo>
                      <a:pt x="1292" y="903"/>
                    </a:lnTo>
                    <a:lnTo>
                      <a:pt x="1108" y="884"/>
                    </a:lnTo>
                    <a:lnTo>
                      <a:pt x="909" y="852"/>
                    </a:lnTo>
                    <a:lnTo>
                      <a:pt x="702" y="800"/>
                    </a:lnTo>
                    <a:lnTo>
                      <a:pt x="503" y="718"/>
                    </a:lnTo>
                    <a:lnTo>
                      <a:pt x="322" y="604"/>
                    </a:lnTo>
                    <a:lnTo>
                      <a:pt x="169" y="450"/>
                    </a:lnTo>
                    <a:lnTo>
                      <a:pt x="59" y="251"/>
                    </a:lnTo>
                    <a:lnTo>
                      <a:pt x="0" y="0"/>
                    </a:lnTo>
                    <a:lnTo>
                      <a:pt x="73" y="21"/>
                    </a:lnTo>
                    <a:lnTo>
                      <a:pt x="169" y="78"/>
                    </a:lnTo>
                    <a:lnTo>
                      <a:pt x="284" y="161"/>
                    </a:lnTo>
                    <a:lnTo>
                      <a:pt x="409" y="237"/>
                    </a:lnTo>
                    <a:lnTo>
                      <a:pt x="535" y="294"/>
                    </a:lnTo>
                    <a:lnTo>
                      <a:pt x="661" y="310"/>
                    </a:lnTo>
                    <a:lnTo>
                      <a:pt x="775" y="266"/>
                    </a:lnTo>
                    <a:lnTo>
                      <a:pt x="874" y="137"/>
                    </a:lnTo>
                    <a:lnTo>
                      <a:pt x="930" y="132"/>
                    </a:lnTo>
                    <a:lnTo>
                      <a:pt x="1003" y="155"/>
                    </a:lnTo>
                    <a:lnTo>
                      <a:pt x="1097" y="193"/>
                    </a:lnTo>
                    <a:lnTo>
                      <a:pt x="1213" y="242"/>
                    </a:lnTo>
                    <a:lnTo>
                      <a:pt x="1354" y="298"/>
                    </a:lnTo>
                    <a:lnTo>
                      <a:pt x="1520" y="345"/>
                    </a:lnTo>
                    <a:lnTo>
                      <a:pt x="1719" y="377"/>
                    </a:lnTo>
                    <a:lnTo>
                      <a:pt x="1948" y="391"/>
                    </a:lnTo>
                    <a:close/>
                  </a:path>
                </a:pathLst>
              </a:custGeom>
              <a:solidFill>
                <a:srgbClr val="C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" name="Freeform 68"/>
              <p:cNvSpPr>
                <a:spLocks/>
              </p:cNvSpPr>
              <p:nvPr/>
            </p:nvSpPr>
            <p:spPr bwMode="auto">
              <a:xfrm>
                <a:off x="4571" y="2712"/>
                <a:ext cx="645" cy="295"/>
              </a:xfrm>
              <a:custGeom>
                <a:avLst/>
                <a:gdLst>
                  <a:gd name="T0" fmla="*/ 1935 w 1935"/>
                  <a:gd name="T1" fmla="*/ 397 h 885"/>
                  <a:gd name="T2" fmla="*/ 1927 w 1935"/>
                  <a:gd name="T3" fmla="*/ 435 h 885"/>
                  <a:gd name="T4" fmla="*/ 1906 w 1935"/>
                  <a:gd name="T5" fmla="*/ 481 h 885"/>
                  <a:gd name="T6" fmla="*/ 1883 w 1935"/>
                  <a:gd name="T7" fmla="*/ 531 h 885"/>
                  <a:gd name="T8" fmla="*/ 1848 w 1935"/>
                  <a:gd name="T9" fmla="*/ 578 h 885"/>
                  <a:gd name="T10" fmla="*/ 1806 w 1935"/>
                  <a:gd name="T11" fmla="*/ 627 h 885"/>
                  <a:gd name="T12" fmla="*/ 1760 w 1935"/>
                  <a:gd name="T13" fmla="*/ 671 h 885"/>
                  <a:gd name="T14" fmla="*/ 1704 w 1935"/>
                  <a:gd name="T15" fmla="*/ 709 h 885"/>
                  <a:gd name="T16" fmla="*/ 1644 w 1935"/>
                  <a:gd name="T17" fmla="*/ 740 h 885"/>
                  <a:gd name="T18" fmla="*/ 1602 w 1935"/>
                  <a:gd name="T19" fmla="*/ 758 h 885"/>
                  <a:gd name="T20" fmla="*/ 1555 w 1935"/>
                  <a:gd name="T21" fmla="*/ 782 h 885"/>
                  <a:gd name="T22" fmla="*/ 1509 w 1935"/>
                  <a:gd name="T23" fmla="*/ 805 h 885"/>
                  <a:gd name="T24" fmla="*/ 1462 w 1935"/>
                  <a:gd name="T25" fmla="*/ 826 h 885"/>
                  <a:gd name="T26" fmla="*/ 1418 w 1935"/>
                  <a:gd name="T27" fmla="*/ 849 h 885"/>
                  <a:gd name="T28" fmla="*/ 1375 w 1935"/>
                  <a:gd name="T29" fmla="*/ 866 h 885"/>
                  <a:gd name="T30" fmla="*/ 1337 w 1935"/>
                  <a:gd name="T31" fmla="*/ 878 h 885"/>
                  <a:gd name="T32" fmla="*/ 1305 w 1935"/>
                  <a:gd name="T33" fmla="*/ 885 h 885"/>
                  <a:gd name="T34" fmla="*/ 1125 w 1935"/>
                  <a:gd name="T35" fmla="*/ 869 h 885"/>
                  <a:gd name="T36" fmla="*/ 930 w 1935"/>
                  <a:gd name="T37" fmla="*/ 840 h 885"/>
                  <a:gd name="T38" fmla="*/ 726 w 1935"/>
                  <a:gd name="T39" fmla="*/ 791 h 885"/>
                  <a:gd name="T40" fmla="*/ 524 w 1935"/>
                  <a:gd name="T41" fmla="*/ 712 h 885"/>
                  <a:gd name="T42" fmla="*/ 339 w 1935"/>
                  <a:gd name="T43" fmla="*/ 604 h 885"/>
                  <a:gd name="T44" fmla="*/ 185 w 1935"/>
                  <a:gd name="T45" fmla="*/ 451 h 885"/>
                  <a:gd name="T46" fmla="*/ 67 w 1935"/>
                  <a:gd name="T47" fmla="*/ 254 h 885"/>
                  <a:gd name="T48" fmla="*/ 0 w 1935"/>
                  <a:gd name="T49" fmla="*/ 0 h 885"/>
                  <a:gd name="T50" fmla="*/ 77 w 1935"/>
                  <a:gd name="T51" fmla="*/ 32 h 885"/>
                  <a:gd name="T52" fmla="*/ 172 w 1935"/>
                  <a:gd name="T53" fmla="*/ 98 h 885"/>
                  <a:gd name="T54" fmla="*/ 287 w 1935"/>
                  <a:gd name="T55" fmla="*/ 187 h 885"/>
                  <a:gd name="T56" fmla="*/ 409 w 1935"/>
                  <a:gd name="T57" fmla="*/ 273 h 885"/>
                  <a:gd name="T58" fmla="*/ 535 w 1935"/>
                  <a:gd name="T59" fmla="*/ 335 h 885"/>
                  <a:gd name="T60" fmla="*/ 658 w 1935"/>
                  <a:gd name="T61" fmla="*/ 349 h 885"/>
                  <a:gd name="T62" fmla="*/ 772 w 1935"/>
                  <a:gd name="T63" fmla="*/ 300 h 885"/>
                  <a:gd name="T64" fmla="*/ 869 w 1935"/>
                  <a:gd name="T65" fmla="*/ 165 h 885"/>
                  <a:gd name="T66" fmla="*/ 915 w 1935"/>
                  <a:gd name="T67" fmla="*/ 149 h 885"/>
                  <a:gd name="T68" fmla="*/ 982 w 1935"/>
                  <a:gd name="T69" fmla="*/ 163 h 885"/>
                  <a:gd name="T70" fmla="*/ 1068 w 1935"/>
                  <a:gd name="T71" fmla="*/ 198 h 885"/>
                  <a:gd name="T72" fmla="*/ 1178 w 1935"/>
                  <a:gd name="T73" fmla="*/ 248 h 885"/>
                  <a:gd name="T74" fmla="*/ 1316 w 1935"/>
                  <a:gd name="T75" fmla="*/ 300 h 885"/>
                  <a:gd name="T76" fmla="*/ 1485 w 1935"/>
                  <a:gd name="T77" fmla="*/ 346 h 885"/>
                  <a:gd name="T78" fmla="*/ 1693 w 1935"/>
                  <a:gd name="T79" fmla="*/ 381 h 885"/>
                  <a:gd name="T80" fmla="*/ 1935 w 1935"/>
                  <a:gd name="T81" fmla="*/ 397 h 8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35" h="885">
                    <a:moveTo>
                      <a:pt x="1935" y="397"/>
                    </a:moveTo>
                    <a:lnTo>
                      <a:pt x="1927" y="435"/>
                    </a:lnTo>
                    <a:lnTo>
                      <a:pt x="1906" y="481"/>
                    </a:lnTo>
                    <a:lnTo>
                      <a:pt x="1883" y="531"/>
                    </a:lnTo>
                    <a:lnTo>
                      <a:pt x="1848" y="578"/>
                    </a:lnTo>
                    <a:lnTo>
                      <a:pt x="1806" y="627"/>
                    </a:lnTo>
                    <a:lnTo>
                      <a:pt x="1760" y="671"/>
                    </a:lnTo>
                    <a:lnTo>
                      <a:pt x="1704" y="709"/>
                    </a:lnTo>
                    <a:lnTo>
                      <a:pt x="1644" y="740"/>
                    </a:lnTo>
                    <a:lnTo>
                      <a:pt x="1602" y="758"/>
                    </a:lnTo>
                    <a:lnTo>
                      <a:pt x="1555" y="782"/>
                    </a:lnTo>
                    <a:lnTo>
                      <a:pt x="1509" y="805"/>
                    </a:lnTo>
                    <a:lnTo>
                      <a:pt x="1462" y="826"/>
                    </a:lnTo>
                    <a:lnTo>
                      <a:pt x="1418" y="849"/>
                    </a:lnTo>
                    <a:lnTo>
                      <a:pt x="1375" y="866"/>
                    </a:lnTo>
                    <a:lnTo>
                      <a:pt x="1337" y="878"/>
                    </a:lnTo>
                    <a:lnTo>
                      <a:pt x="1305" y="885"/>
                    </a:lnTo>
                    <a:lnTo>
                      <a:pt x="1125" y="869"/>
                    </a:lnTo>
                    <a:lnTo>
                      <a:pt x="930" y="840"/>
                    </a:lnTo>
                    <a:lnTo>
                      <a:pt x="726" y="791"/>
                    </a:lnTo>
                    <a:lnTo>
                      <a:pt x="524" y="712"/>
                    </a:lnTo>
                    <a:lnTo>
                      <a:pt x="339" y="604"/>
                    </a:lnTo>
                    <a:lnTo>
                      <a:pt x="185" y="451"/>
                    </a:lnTo>
                    <a:lnTo>
                      <a:pt x="67" y="254"/>
                    </a:lnTo>
                    <a:lnTo>
                      <a:pt x="0" y="0"/>
                    </a:lnTo>
                    <a:lnTo>
                      <a:pt x="77" y="32"/>
                    </a:lnTo>
                    <a:lnTo>
                      <a:pt x="172" y="98"/>
                    </a:lnTo>
                    <a:lnTo>
                      <a:pt x="287" y="187"/>
                    </a:lnTo>
                    <a:lnTo>
                      <a:pt x="409" y="273"/>
                    </a:lnTo>
                    <a:lnTo>
                      <a:pt x="535" y="335"/>
                    </a:lnTo>
                    <a:lnTo>
                      <a:pt x="658" y="349"/>
                    </a:lnTo>
                    <a:lnTo>
                      <a:pt x="772" y="300"/>
                    </a:lnTo>
                    <a:lnTo>
                      <a:pt x="869" y="165"/>
                    </a:lnTo>
                    <a:lnTo>
                      <a:pt x="915" y="149"/>
                    </a:lnTo>
                    <a:lnTo>
                      <a:pt x="982" y="163"/>
                    </a:lnTo>
                    <a:lnTo>
                      <a:pt x="1068" y="198"/>
                    </a:lnTo>
                    <a:lnTo>
                      <a:pt x="1178" y="248"/>
                    </a:lnTo>
                    <a:lnTo>
                      <a:pt x="1316" y="300"/>
                    </a:lnTo>
                    <a:lnTo>
                      <a:pt x="1485" y="346"/>
                    </a:lnTo>
                    <a:lnTo>
                      <a:pt x="1693" y="381"/>
                    </a:lnTo>
                    <a:lnTo>
                      <a:pt x="1935" y="397"/>
                    </a:lnTo>
                    <a:close/>
                  </a:path>
                </a:pathLst>
              </a:custGeom>
              <a:solidFill>
                <a:srgbClr val="B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" name="Freeform 69"/>
              <p:cNvSpPr>
                <a:spLocks/>
              </p:cNvSpPr>
              <p:nvPr/>
            </p:nvSpPr>
            <p:spPr bwMode="auto">
              <a:xfrm>
                <a:off x="4573" y="2720"/>
                <a:ext cx="642" cy="287"/>
              </a:xfrm>
              <a:custGeom>
                <a:avLst/>
                <a:gdLst>
                  <a:gd name="T0" fmla="*/ 1926 w 1926"/>
                  <a:gd name="T1" fmla="*/ 393 h 862"/>
                  <a:gd name="T2" fmla="*/ 1914 w 1926"/>
                  <a:gd name="T3" fmla="*/ 426 h 862"/>
                  <a:gd name="T4" fmla="*/ 1896 w 1926"/>
                  <a:gd name="T5" fmla="*/ 463 h 862"/>
                  <a:gd name="T6" fmla="*/ 1874 w 1926"/>
                  <a:gd name="T7" fmla="*/ 511 h 862"/>
                  <a:gd name="T8" fmla="*/ 1841 w 1926"/>
                  <a:gd name="T9" fmla="*/ 557 h 862"/>
                  <a:gd name="T10" fmla="*/ 1804 w 1926"/>
                  <a:gd name="T11" fmla="*/ 604 h 862"/>
                  <a:gd name="T12" fmla="*/ 1756 w 1926"/>
                  <a:gd name="T13" fmla="*/ 648 h 862"/>
                  <a:gd name="T14" fmla="*/ 1704 w 1926"/>
                  <a:gd name="T15" fmla="*/ 686 h 862"/>
                  <a:gd name="T16" fmla="*/ 1642 w 1926"/>
                  <a:gd name="T17" fmla="*/ 717 h 862"/>
                  <a:gd name="T18" fmla="*/ 1599 w 1926"/>
                  <a:gd name="T19" fmla="*/ 735 h 862"/>
                  <a:gd name="T20" fmla="*/ 1551 w 1926"/>
                  <a:gd name="T21" fmla="*/ 756 h 862"/>
                  <a:gd name="T22" fmla="*/ 1505 w 1926"/>
                  <a:gd name="T23" fmla="*/ 779 h 862"/>
                  <a:gd name="T24" fmla="*/ 1460 w 1926"/>
                  <a:gd name="T25" fmla="*/ 803 h 862"/>
                  <a:gd name="T26" fmla="*/ 1417 w 1926"/>
                  <a:gd name="T27" fmla="*/ 826 h 862"/>
                  <a:gd name="T28" fmla="*/ 1376 w 1926"/>
                  <a:gd name="T29" fmla="*/ 843 h 862"/>
                  <a:gd name="T30" fmla="*/ 1341 w 1926"/>
                  <a:gd name="T31" fmla="*/ 855 h 862"/>
                  <a:gd name="T32" fmla="*/ 1309 w 1926"/>
                  <a:gd name="T33" fmla="*/ 862 h 862"/>
                  <a:gd name="T34" fmla="*/ 1139 w 1926"/>
                  <a:gd name="T35" fmla="*/ 846 h 862"/>
                  <a:gd name="T36" fmla="*/ 946 w 1926"/>
                  <a:gd name="T37" fmla="*/ 819 h 862"/>
                  <a:gd name="T38" fmla="*/ 741 w 1926"/>
                  <a:gd name="T39" fmla="*/ 776 h 862"/>
                  <a:gd name="T40" fmla="*/ 539 w 1926"/>
                  <a:gd name="T41" fmla="*/ 703 h 862"/>
                  <a:gd name="T42" fmla="*/ 353 w 1926"/>
                  <a:gd name="T43" fmla="*/ 598 h 862"/>
                  <a:gd name="T44" fmla="*/ 192 w 1926"/>
                  <a:gd name="T45" fmla="*/ 449 h 862"/>
                  <a:gd name="T46" fmla="*/ 70 w 1926"/>
                  <a:gd name="T47" fmla="*/ 253 h 862"/>
                  <a:gd name="T48" fmla="*/ 0 w 1926"/>
                  <a:gd name="T49" fmla="*/ 0 h 862"/>
                  <a:gd name="T50" fmla="*/ 78 w 1926"/>
                  <a:gd name="T51" fmla="*/ 40 h 862"/>
                  <a:gd name="T52" fmla="*/ 175 w 1926"/>
                  <a:gd name="T53" fmla="*/ 117 h 862"/>
                  <a:gd name="T54" fmla="*/ 288 w 1926"/>
                  <a:gd name="T55" fmla="*/ 213 h 862"/>
                  <a:gd name="T56" fmla="*/ 409 w 1926"/>
                  <a:gd name="T57" fmla="*/ 304 h 862"/>
                  <a:gd name="T58" fmla="*/ 528 w 1926"/>
                  <a:gd name="T59" fmla="*/ 368 h 862"/>
                  <a:gd name="T60" fmla="*/ 649 w 1926"/>
                  <a:gd name="T61" fmla="*/ 382 h 862"/>
                  <a:gd name="T62" fmla="*/ 759 w 1926"/>
                  <a:gd name="T63" fmla="*/ 330 h 862"/>
                  <a:gd name="T64" fmla="*/ 856 w 1926"/>
                  <a:gd name="T65" fmla="*/ 183 h 862"/>
                  <a:gd name="T66" fmla="*/ 897 w 1926"/>
                  <a:gd name="T67" fmla="*/ 158 h 862"/>
                  <a:gd name="T68" fmla="*/ 956 w 1926"/>
                  <a:gd name="T69" fmla="*/ 166 h 862"/>
                  <a:gd name="T70" fmla="*/ 1034 w 1926"/>
                  <a:gd name="T71" fmla="*/ 199 h 862"/>
                  <a:gd name="T72" fmla="*/ 1136 w 1926"/>
                  <a:gd name="T73" fmla="*/ 245 h 862"/>
                  <a:gd name="T74" fmla="*/ 1274 w 1926"/>
                  <a:gd name="T75" fmla="*/ 298 h 862"/>
                  <a:gd name="T76" fmla="*/ 1446 w 1926"/>
                  <a:gd name="T77" fmla="*/ 344 h 862"/>
                  <a:gd name="T78" fmla="*/ 1662 w 1926"/>
                  <a:gd name="T79" fmla="*/ 382 h 862"/>
                  <a:gd name="T80" fmla="*/ 1926 w 1926"/>
                  <a:gd name="T81" fmla="*/ 393 h 8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26" h="862">
                    <a:moveTo>
                      <a:pt x="1926" y="393"/>
                    </a:moveTo>
                    <a:lnTo>
                      <a:pt x="1914" y="426"/>
                    </a:lnTo>
                    <a:lnTo>
                      <a:pt x="1896" y="463"/>
                    </a:lnTo>
                    <a:lnTo>
                      <a:pt x="1874" y="511"/>
                    </a:lnTo>
                    <a:lnTo>
                      <a:pt x="1841" y="557"/>
                    </a:lnTo>
                    <a:lnTo>
                      <a:pt x="1804" y="604"/>
                    </a:lnTo>
                    <a:lnTo>
                      <a:pt x="1756" y="648"/>
                    </a:lnTo>
                    <a:lnTo>
                      <a:pt x="1704" y="686"/>
                    </a:lnTo>
                    <a:lnTo>
                      <a:pt x="1642" y="717"/>
                    </a:lnTo>
                    <a:lnTo>
                      <a:pt x="1599" y="735"/>
                    </a:lnTo>
                    <a:lnTo>
                      <a:pt x="1551" y="756"/>
                    </a:lnTo>
                    <a:lnTo>
                      <a:pt x="1505" y="779"/>
                    </a:lnTo>
                    <a:lnTo>
                      <a:pt x="1460" y="803"/>
                    </a:lnTo>
                    <a:lnTo>
                      <a:pt x="1417" y="826"/>
                    </a:lnTo>
                    <a:lnTo>
                      <a:pt x="1376" y="843"/>
                    </a:lnTo>
                    <a:lnTo>
                      <a:pt x="1341" y="855"/>
                    </a:lnTo>
                    <a:lnTo>
                      <a:pt x="1309" y="862"/>
                    </a:lnTo>
                    <a:lnTo>
                      <a:pt x="1139" y="846"/>
                    </a:lnTo>
                    <a:lnTo>
                      <a:pt x="946" y="819"/>
                    </a:lnTo>
                    <a:lnTo>
                      <a:pt x="741" y="776"/>
                    </a:lnTo>
                    <a:lnTo>
                      <a:pt x="539" y="703"/>
                    </a:lnTo>
                    <a:lnTo>
                      <a:pt x="353" y="598"/>
                    </a:lnTo>
                    <a:lnTo>
                      <a:pt x="192" y="449"/>
                    </a:lnTo>
                    <a:lnTo>
                      <a:pt x="70" y="253"/>
                    </a:lnTo>
                    <a:lnTo>
                      <a:pt x="0" y="0"/>
                    </a:lnTo>
                    <a:lnTo>
                      <a:pt x="78" y="40"/>
                    </a:lnTo>
                    <a:lnTo>
                      <a:pt x="175" y="117"/>
                    </a:lnTo>
                    <a:lnTo>
                      <a:pt x="288" y="213"/>
                    </a:lnTo>
                    <a:lnTo>
                      <a:pt x="409" y="304"/>
                    </a:lnTo>
                    <a:lnTo>
                      <a:pt x="528" y="368"/>
                    </a:lnTo>
                    <a:lnTo>
                      <a:pt x="649" y="382"/>
                    </a:lnTo>
                    <a:lnTo>
                      <a:pt x="759" y="330"/>
                    </a:lnTo>
                    <a:lnTo>
                      <a:pt x="856" y="183"/>
                    </a:lnTo>
                    <a:lnTo>
                      <a:pt x="897" y="158"/>
                    </a:lnTo>
                    <a:lnTo>
                      <a:pt x="956" y="166"/>
                    </a:lnTo>
                    <a:lnTo>
                      <a:pt x="1034" y="199"/>
                    </a:lnTo>
                    <a:lnTo>
                      <a:pt x="1136" y="245"/>
                    </a:lnTo>
                    <a:lnTo>
                      <a:pt x="1274" y="298"/>
                    </a:lnTo>
                    <a:lnTo>
                      <a:pt x="1446" y="344"/>
                    </a:lnTo>
                    <a:lnTo>
                      <a:pt x="1662" y="382"/>
                    </a:lnTo>
                    <a:lnTo>
                      <a:pt x="1926" y="393"/>
                    </a:lnTo>
                    <a:close/>
                  </a:path>
                </a:pathLst>
              </a:custGeom>
              <a:solidFill>
                <a:srgbClr val="B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" name="Freeform 70"/>
              <p:cNvSpPr>
                <a:spLocks/>
              </p:cNvSpPr>
              <p:nvPr/>
            </p:nvSpPr>
            <p:spPr bwMode="auto">
              <a:xfrm>
                <a:off x="4573" y="2728"/>
                <a:ext cx="638" cy="277"/>
              </a:xfrm>
              <a:custGeom>
                <a:avLst/>
                <a:gdLst>
                  <a:gd name="T0" fmla="*/ 1914 w 1914"/>
                  <a:gd name="T1" fmla="*/ 394 h 832"/>
                  <a:gd name="T2" fmla="*/ 1906 w 1914"/>
                  <a:gd name="T3" fmla="*/ 421 h 832"/>
                  <a:gd name="T4" fmla="*/ 1890 w 1914"/>
                  <a:gd name="T5" fmla="*/ 453 h 832"/>
                  <a:gd name="T6" fmla="*/ 1867 w 1914"/>
                  <a:gd name="T7" fmla="*/ 491 h 832"/>
                  <a:gd name="T8" fmla="*/ 1839 w 1914"/>
                  <a:gd name="T9" fmla="*/ 534 h 832"/>
                  <a:gd name="T10" fmla="*/ 1799 w 1914"/>
                  <a:gd name="T11" fmla="*/ 581 h 832"/>
                  <a:gd name="T12" fmla="*/ 1756 w 1914"/>
                  <a:gd name="T13" fmla="*/ 621 h 832"/>
                  <a:gd name="T14" fmla="*/ 1704 w 1914"/>
                  <a:gd name="T15" fmla="*/ 661 h 832"/>
                  <a:gd name="T16" fmla="*/ 1642 w 1914"/>
                  <a:gd name="T17" fmla="*/ 689 h 832"/>
                  <a:gd name="T18" fmla="*/ 1599 w 1914"/>
                  <a:gd name="T19" fmla="*/ 707 h 832"/>
                  <a:gd name="T20" fmla="*/ 1551 w 1914"/>
                  <a:gd name="T21" fmla="*/ 729 h 832"/>
                  <a:gd name="T22" fmla="*/ 1508 w 1914"/>
                  <a:gd name="T23" fmla="*/ 756 h 832"/>
                  <a:gd name="T24" fmla="*/ 1460 w 1914"/>
                  <a:gd name="T25" fmla="*/ 780 h 832"/>
                  <a:gd name="T26" fmla="*/ 1420 w 1914"/>
                  <a:gd name="T27" fmla="*/ 799 h 832"/>
                  <a:gd name="T28" fmla="*/ 1382 w 1914"/>
                  <a:gd name="T29" fmla="*/ 818 h 832"/>
                  <a:gd name="T30" fmla="*/ 1347 w 1914"/>
                  <a:gd name="T31" fmla="*/ 829 h 832"/>
                  <a:gd name="T32" fmla="*/ 1320 w 1914"/>
                  <a:gd name="T33" fmla="*/ 832 h 832"/>
                  <a:gd name="T34" fmla="*/ 1153 w 1914"/>
                  <a:gd name="T35" fmla="*/ 820 h 832"/>
                  <a:gd name="T36" fmla="*/ 964 w 1914"/>
                  <a:gd name="T37" fmla="*/ 799 h 832"/>
                  <a:gd name="T38" fmla="*/ 762 w 1914"/>
                  <a:gd name="T39" fmla="*/ 759 h 832"/>
                  <a:gd name="T40" fmla="*/ 558 w 1914"/>
                  <a:gd name="T41" fmla="*/ 691 h 832"/>
                  <a:gd name="T42" fmla="*/ 367 w 1914"/>
                  <a:gd name="T43" fmla="*/ 593 h 832"/>
                  <a:gd name="T44" fmla="*/ 204 w 1914"/>
                  <a:gd name="T45" fmla="*/ 450 h 832"/>
                  <a:gd name="T46" fmla="*/ 75 w 1914"/>
                  <a:gd name="T47" fmla="*/ 254 h 832"/>
                  <a:gd name="T48" fmla="*/ 0 w 1914"/>
                  <a:gd name="T49" fmla="*/ 0 h 832"/>
                  <a:gd name="T50" fmla="*/ 81 w 1914"/>
                  <a:gd name="T51" fmla="*/ 47 h 832"/>
                  <a:gd name="T52" fmla="*/ 180 w 1914"/>
                  <a:gd name="T53" fmla="*/ 135 h 832"/>
                  <a:gd name="T54" fmla="*/ 291 w 1914"/>
                  <a:gd name="T55" fmla="*/ 237 h 832"/>
                  <a:gd name="T56" fmla="*/ 412 w 1914"/>
                  <a:gd name="T57" fmla="*/ 333 h 832"/>
                  <a:gd name="T58" fmla="*/ 534 w 1914"/>
                  <a:gd name="T59" fmla="*/ 400 h 832"/>
                  <a:gd name="T60" fmla="*/ 651 w 1914"/>
                  <a:gd name="T61" fmla="*/ 418 h 832"/>
                  <a:gd name="T62" fmla="*/ 759 w 1914"/>
                  <a:gd name="T63" fmla="*/ 359 h 832"/>
                  <a:gd name="T64" fmla="*/ 856 w 1914"/>
                  <a:gd name="T65" fmla="*/ 205 h 832"/>
                  <a:gd name="T66" fmla="*/ 891 w 1914"/>
                  <a:gd name="T67" fmla="*/ 170 h 832"/>
                  <a:gd name="T68" fmla="*/ 937 w 1914"/>
                  <a:gd name="T69" fmla="*/ 170 h 832"/>
                  <a:gd name="T70" fmla="*/ 1007 w 1914"/>
                  <a:gd name="T71" fmla="*/ 199 h 832"/>
                  <a:gd name="T72" fmla="*/ 1104 w 1914"/>
                  <a:gd name="T73" fmla="*/ 243 h 832"/>
                  <a:gd name="T74" fmla="*/ 1239 w 1914"/>
                  <a:gd name="T75" fmla="*/ 295 h 832"/>
                  <a:gd name="T76" fmla="*/ 1411 w 1914"/>
                  <a:gd name="T77" fmla="*/ 345 h 832"/>
                  <a:gd name="T78" fmla="*/ 1634 w 1914"/>
                  <a:gd name="T79" fmla="*/ 380 h 832"/>
                  <a:gd name="T80" fmla="*/ 1914 w 1914"/>
                  <a:gd name="T81" fmla="*/ 394 h 8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14" h="832">
                    <a:moveTo>
                      <a:pt x="1914" y="394"/>
                    </a:moveTo>
                    <a:lnTo>
                      <a:pt x="1906" y="421"/>
                    </a:lnTo>
                    <a:lnTo>
                      <a:pt x="1890" y="453"/>
                    </a:lnTo>
                    <a:lnTo>
                      <a:pt x="1867" y="491"/>
                    </a:lnTo>
                    <a:lnTo>
                      <a:pt x="1839" y="534"/>
                    </a:lnTo>
                    <a:lnTo>
                      <a:pt x="1799" y="581"/>
                    </a:lnTo>
                    <a:lnTo>
                      <a:pt x="1756" y="621"/>
                    </a:lnTo>
                    <a:lnTo>
                      <a:pt x="1704" y="661"/>
                    </a:lnTo>
                    <a:lnTo>
                      <a:pt x="1642" y="689"/>
                    </a:lnTo>
                    <a:lnTo>
                      <a:pt x="1599" y="707"/>
                    </a:lnTo>
                    <a:lnTo>
                      <a:pt x="1551" y="729"/>
                    </a:lnTo>
                    <a:lnTo>
                      <a:pt x="1508" y="756"/>
                    </a:lnTo>
                    <a:lnTo>
                      <a:pt x="1460" y="780"/>
                    </a:lnTo>
                    <a:lnTo>
                      <a:pt x="1420" y="799"/>
                    </a:lnTo>
                    <a:lnTo>
                      <a:pt x="1382" y="818"/>
                    </a:lnTo>
                    <a:lnTo>
                      <a:pt x="1347" y="829"/>
                    </a:lnTo>
                    <a:lnTo>
                      <a:pt x="1320" y="832"/>
                    </a:lnTo>
                    <a:lnTo>
                      <a:pt x="1153" y="820"/>
                    </a:lnTo>
                    <a:lnTo>
                      <a:pt x="964" y="799"/>
                    </a:lnTo>
                    <a:lnTo>
                      <a:pt x="762" y="759"/>
                    </a:lnTo>
                    <a:lnTo>
                      <a:pt x="558" y="691"/>
                    </a:lnTo>
                    <a:lnTo>
                      <a:pt x="367" y="593"/>
                    </a:lnTo>
                    <a:lnTo>
                      <a:pt x="204" y="450"/>
                    </a:lnTo>
                    <a:lnTo>
                      <a:pt x="75" y="254"/>
                    </a:lnTo>
                    <a:lnTo>
                      <a:pt x="0" y="0"/>
                    </a:lnTo>
                    <a:lnTo>
                      <a:pt x="81" y="47"/>
                    </a:lnTo>
                    <a:lnTo>
                      <a:pt x="180" y="135"/>
                    </a:lnTo>
                    <a:lnTo>
                      <a:pt x="291" y="237"/>
                    </a:lnTo>
                    <a:lnTo>
                      <a:pt x="412" y="333"/>
                    </a:lnTo>
                    <a:lnTo>
                      <a:pt x="534" y="400"/>
                    </a:lnTo>
                    <a:lnTo>
                      <a:pt x="651" y="418"/>
                    </a:lnTo>
                    <a:lnTo>
                      <a:pt x="759" y="359"/>
                    </a:lnTo>
                    <a:lnTo>
                      <a:pt x="856" y="205"/>
                    </a:lnTo>
                    <a:lnTo>
                      <a:pt x="891" y="170"/>
                    </a:lnTo>
                    <a:lnTo>
                      <a:pt x="937" y="170"/>
                    </a:lnTo>
                    <a:lnTo>
                      <a:pt x="1007" y="199"/>
                    </a:lnTo>
                    <a:lnTo>
                      <a:pt x="1104" y="243"/>
                    </a:lnTo>
                    <a:lnTo>
                      <a:pt x="1239" y="295"/>
                    </a:lnTo>
                    <a:lnTo>
                      <a:pt x="1411" y="345"/>
                    </a:lnTo>
                    <a:lnTo>
                      <a:pt x="1634" y="380"/>
                    </a:lnTo>
                    <a:lnTo>
                      <a:pt x="1914" y="394"/>
                    </a:lnTo>
                    <a:close/>
                  </a:path>
                </a:pathLst>
              </a:custGeom>
              <a:solidFill>
                <a:srgbClr val="B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" name="Freeform 71"/>
              <p:cNvSpPr>
                <a:spLocks/>
              </p:cNvSpPr>
              <p:nvPr/>
            </p:nvSpPr>
            <p:spPr bwMode="auto">
              <a:xfrm>
                <a:off x="4573" y="2735"/>
                <a:ext cx="637" cy="270"/>
              </a:xfrm>
              <a:custGeom>
                <a:avLst/>
                <a:gdLst>
                  <a:gd name="T0" fmla="*/ 1909 w 1909"/>
                  <a:gd name="T1" fmla="*/ 397 h 811"/>
                  <a:gd name="T2" fmla="*/ 1896 w 1909"/>
                  <a:gd name="T3" fmla="*/ 414 h 811"/>
                  <a:gd name="T4" fmla="*/ 1882 w 1909"/>
                  <a:gd name="T5" fmla="*/ 440 h 811"/>
                  <a:gd name="T6" fmla="*/ 1861 w 1909"/>
                  <a:gd name="T7" fmla="*/ 478 h 811"/>
                  <a:gd name="T8" fmla="*/ 1832 w 1909"/>
                  <a:gd name="T9" fmla="*/ 519 h 811"/>
                  <a:gd name="T10" fmla="*/ 1797 w 1909"/>
                  <a:gd name="T11" fmla="*/ 562 h 811"/>
                  <a:gd name="T12" fmla="*/ 1753 w 1909"/>
                  <a:gd name="T13" fmla="*/ 604 h 811"/>
                  <a:gd name="T14" fmla="*/ 1704 w 1909"/>
                  <a:gd name="T15" fmla="*/ 640 h 811"/>
                  <a:gd name="T16" fmla="*/ 1642 w 1909"/>
                  <a:gd name="T17" fmla="*/ 668 h 811"/>
                  <a:gd name="T18" fmla="*/ 1599 w 1909"/>
                  <a:gd name="T19" fmla="*/ 686 h 811"/>
                  <a:gd name="T20" fmla="*/ 1551 w 1909"/>
                  <a:gd name="T21" fmla="*/ 708 h 811"/>
                  <a:gd name="T22" fmla="*/ 1508 w 1909"/>
                  <a:gd name="T23" fmla="*/ 732 h 811"/>
                  <a:gd name="T24" fmla="*/ 1464 w 1909"/>
                  <a:gd name="T25" fmla="*/ 756 h 811"/>
                  <a:gd name="T26" fmla="*/ 1422 w 1909"/>
                  <a:gd name="T27" fmla="*/ 778 h 811"/>
                  <a:gd name="T28" fmla="*/ 1384 w 1909"/>
                  <a:gd name="T29" fmla="*/ 797 h 811"/>
                  <a:gd name="T30" fmla="*/ 1355 w 1909"/>
                  <a:gd name="T31" fmla="*/ 808 h 811"/>
                  <a:gd name="T32" fmla="*/ 1333 w 1909"/>
                  <a:gd name="T33" fmla="*/ 811 h 811"/>
                  <a:gd name="T34" fmla="*/ 1174 w 1909"/>
                  <a:gd name="T35" fmla="*/ 802 h 811"/>
                  <a:gd name="T36" fmla="*/ 984 w 1909"/>
                  <a:gd name="T37" fmla="*/ 782 h 811"/>
                  <a:gd name="T38" fmla="*/ 783 w 1909"/>
                  <a:gd name="T39" fmla="*/ 747 h 811"/>
                  <a:gd name="T40" fmla="*/ 579 w 1909"/>
                  <a:gd name="T41" fmla="*/ 686 h 811"/>
                  <a:gd name="T42" fmla="*/ 382 w 1909"/>
                  <a:gd name="T43" fmla="*/ 589 h 811"/>
                  <a:gd name="T44" fmla="*/ 213 w 1909"/>
                  <a:gd name="T45" fmla="*/ 449 h 811"/>
                  <a:gd name="T46" fmla="*/ 81 w 1909"/>
                  <a:gd name="T47" fmla="*/ 257 h 811"/>
                  <a:gd name="T48" fmla="*/ 0 w 1909"/>
                  <a:gd name="T49" fmla="*/ 0 h 811"/>
                  <a:gd name="T50" fmla="*/ 84 w 1909"/>
                  <a:gd name="T51" fmla="*/ 58 h 811"/>
                  <a:gd name="T52" fmla="*/ 186 w 1909"/>
                  <a:gd name="T53" fmla="*/ 155 h 811"/>
                  <a:gd name="T54" fmla="*/ 297 w 1909"/>
                  <a:gd name="T55" fmla="*/ 262 h 811"/>
                  <a:gd name="T56" fmla="*/ 415 w 1909"/>
                  <a:gd name="T57" fmla="*/ 365 h 811"/>
                  <a:gd name="T58" fmla="*/ 534 w 1909"/>
                  <a:gd name="T59" fmla="*/ 438 h 811"/>
                  <a:gd name="T60" fmla="*/ 649 w 1909"/>
                  <a:gd name="T61" fmla="*/ 452 h 811"/>
                  <a:gd name="T62" fmla="*/ 757 w 1909"/>
                  <a:gd name="T63" fmla="*/ 394 h 811"/>
                  <a:gd name="T64" fmla="*/ 850 w 1909"/>
                  <a:gd name="T65" fmla="*/ 230 h 811"/>
                  <a:gd name="T66" fmla="*/ 876 w 1909"/>
                  <a:gd name="T67" fmla="*/ 184 h 811"/>
                  <a:gd name="T68" fmla="*/ 918 w 1909"/>
                  <a:gd name="T69" fmla="*/ 178 h 811"/>
                  <a:gd name="T70" fmla="*/ 978 w 1909"/>
                  <a:gd name="T71" fmla="*/ 201 h 811"/>
                  <a:gd name="T72" fmla="*/ 1072 w 1909"/>
                  <a:gd name="T73" fmla="*/ 241 h 811"/>
                  <a:gd name="T74" fmla="*/ 1204 w 1909"/>
                  <a:gd name="T75" fmla="*/ 295 h 811"/>
                  <a:gd name="T76" fmla="*/ 1379 w 1909"/>
                  <a:gd name="T77" fmla="*/ 344 h 811"/>
                  <a:gd name="T78" fmla="*/ 1610 w 1909"/>
                  <a:gd name="T79" fmla="*/ 382 h 811"/>
                  <a:gd name="T80" fmla="*/ 1909 w 1909"/>
                  <a:gd name="T81" fmla="*/ 397 h 8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09" h="811">
                    <a:moveTo>
                      <a:pt x="1909" y="397"/>
                    </a:moveTo>
                    <a:lnTo>
                      <a:pt x="1896" y="414"/>
                    </a:lnTo>
                    <a:lnTo>
                      <a:pt x="1882" y="440"/>
                    </a:lnTo>
                    <a:lnTo>
                      <a:pt x="1861" y="478"/>
                    </a:lnTo>
                    <a:lnTo>
                      <a:pt x="1832" y="519"/>
                    </a:lnTo>
                    <a:lnTo>
                      <a:pt x="1797" y="562"/>
                    </a:lnTo>
                    <a:lnTo>
                      <a:pt x="1753" y="604"/>
                    </a:lnTo>
                    <a:lnTo>
                      <a:pt x="1704" y="640"/>
                    </a:lnTo>
                    <a:lnTo>
                      <a:pt x="1642" y="668"/>
                    </a:lnTo>
                    <a:lnTo>
                      <a:pt x="1599" y="686"/>
                    </a:lnTo>
                    <a:lnTo>
                      <a:pt x="1551" y="708"/>
                    </a:lnTo>
                    <a:lnTo>
                      <a:pt x="1508" y="732"/>
                    </a:lnTo>
                    <a:lnTo>
                      <a:pt x="1464" y="756"/>
                    </a:lnTo>
                    <a:lnTo>
                      <a:pt x="1422" y="778"/>
                    </a:lnTo>
                    <a:lnTo>
                      <a:pt x="1384" y="797"/>
                    </a:lnTo>
                    <a:lnTo>
                      <a:pt x="1355" y="808"/>
                    </a:lnTo>
                    <a:lnTo>
                      <a:pt x="1333" y="811"/>
                    </a:lnTo>
                    <a:lnTo>
                      <a:pt x="1174" y="802"/>
                    </a:lnTo>
                    <a:lnTo>
                      <a:pt x="984" y="782"/>
                    </a:lnTo>
                    <a:lnTo>
                      <a:pt x="783" y="747"/>
                    </a:lnTo>
                    <a:lnTo>
                      <a:pt x="579" y="686"/>
                    </a:lnTo>
                    <a:lnTo>
                      <a:pt x="382" y="589"/>
                    </a:lnTo>
                    <a:lnTo>
                      <a:pt x="213" y="449"/>
                    </a:lnTo>
                    <a:lnTo>
                      <a:pt x="81" y="257"/>
                    </a:lnTo>
                    <a:lnTo>
                      <a:pt x="0" y="0"/>
                    </a:lnTo>
                    <a:lnTo>
                      <a:pt x="84" y="58"/>
                    </a:lnTo>
                    <a:lnTo>
                      <a:pt x="186" y="155"/>
                    </a:lnTo>
                    <a:lnTo>
                      <a:pt x="297" y="262"/>
                    </a:lnTo>
                    <a:lnTo>
                      <a:pt x="415" y="365"/>
                    </a:lnTo>
                    <a:lnTo>
                      <a:pt x="534" y="438"/>
                    </a:lnTo>
                    <a:lnTo>
                      <a:pt x="649" y="452"/>
                    </a:lnTo>
                    <a:lnTo>
                      <a:pt x="757" y="394"/>
                    </a:lnTo>
                    <a:lnTo>
                      <a:pt x="850" y="230"/>
                    </a:lnTo>
                    <a:lnTo>
                      <a:pt x="876" y="184"/>
                    </a:lnTo>
                    <a:lnTo>
                      <a:pt x="918" y="178"/>
                    </a:lnTo>
                    <a:lnTo>
                      <a:pt x="978" y="201"/>
                    </a:lnTo>
                    <a:lnTo>
                      <a:pt x="1072" y="241"/>
                    </a:lnTo>
                    <a:lnTo>
                      <a:pt x="1204" y="295"/>
                    </a:lnTo>
                    <a:lnTo>
                      <a:pt x="1379" y="344"/>
                    </a:lnTo>
                    <a:lnTo>
                      <a:pt x="1610" y="382"/>
                    </a:lnTo>
                    <a:lnTo>
                      <a:pt x="1909" y="397"/>
                    </a:lnTo>
                    <a:close/>
                  </a:path>
                </a:pathLst>
              </a:custGeom>
              <a:solidFill>
                <a:srgbClr val="A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" name="Freeform 72"/>
              <p:cNvSpPr>
                <a:spLocks/>
              </p:cNvSpPr>
              <p:nvPr/>
            </p:nvSpPr>
            <p:spPr bwMode="auto">
              <a:xfrm>
                <a:off x="4581" y="2744"/>
                <a:ext cx="622" cy="259"/>
              </a:xfrm>
              <a:custGeom>
                <a:avLst/>
                <a:gdLst>
                  <a:gd name="T0" fmla="*/ 1868 w 1868"/>
                  <a:gd name="T1" fmla="*/ 386 h 777"/>
                  <a:gd name="T2" fmla="*/ 1857 w 1868"/>
                  <a:gd name="T3" fmla="*/ 404 h 777"/>
                  <a:gd name="T4" fmla="*/ 1842 w 1868"/>
                  <a:gd name="T5" fmla="*/ 429 h 777"/>
                  <a:gd name="T6" fmla="*/ 1819 w 1868"/>
                  <a:gd name="T7" fmla="*/ 464 h 777"/>
                  <a:gd name="T8" fmla="*/ 1790 w 1868"/>
                  <a:gd name="T9" fmla="*/ 502 h 777"/>
                  <a:gd name="T10" fmla="*/ 1755 w 1868"/>
                  <a:gd name="T11" fmla="*/ 544 h 777"/>
                  <a:gd name="T12" fmla="*/ 1710 w 1868"/>
                  <a:gd name="T13" fmla="*/ 585 h 777"/>
                  <a:gd name="T14" fmla="*/ 1658 w 1868"/>
                  <a:gd name="T15" fmla="*/ 617 h 777"/>
                  <a:gd name="T16" fmla="*/ 1597 w 1868"/>
                  <a:gd name="T17" fmla="*/ 645 h 777"/>
                  <a:gd name="T18" fmla="*/ 1550 w 1868"/>
                  <a:gd name="T19" fmla="*/ 663 h 777"/>
                  <a:gd name="T20" fmla="*/ 1505 w 1868"/>
                  <a:gd name="T21" fmla="*/ 684 h 777"/>
                  <a:gd name="T22" fmla="*/ 1459 w 1868"/>
                  <a:gd name="T23" fmla="*/ 707 h 777"/>
                  <a:gd name="T24" fmla="*/ 1416 w 1868"/>
                  <a:gd name="T25" fmla="*/ 728 h 777"/>
                  <a:gd name="T26" fmla="*/ 1375 w 1868"/>
                  <a:gd name="T27" fmla="*/ 747 h 777"/>
                  <a:gd name="T28" fmla="*/ 1336 w 1868"/>
                  <a:gd name="T29" fmla="*/ 766 h 777"/>
                  <a:gd name="T30" fmla="*/ 1301 w 1868"/>
                  <a:gd name="T31" fmla="*/ 774 h 777"/>
                  <a:gd name="T32" fmla="*/ 1276 w 1868"/>
                  <a:gd name="T33" fmla="*/ 777 h 777"/>
                  <a:gd name="T34" fmla="*/ 1123 w 1868"/>
                  <a:gd name="T35" fmla="*/ 766 h 777"/>
                  <a:gd name="T36" fmla="*/ 942 w 1868"/>
                  <a:gd name="T37" fmla="*/ 747 h 777"/>
                  <a:gd name="T38" fmla="*/ 749 w 1868"/>
                  <a:gd name="T39" fmla="*/ 712 h 777"/>
                  <a:gd name="T40" fmla="*/ 552 w 1868"/>
                  <a:gd name="T41" fmla="*/ 655 h 777"/>
                  <a:gd name="T42" fmla="*/ 369 w 1868"/>
                  <a:gd name="T43" fmla="*/ 561 h 777"/>
                  <a:gd name="T44" fmla="*/ 205 w 1868"/>
                  <a:gd name="T45" fmla="*/ 427 h 777"/>
                  <a:gd name="T46" fmla="*/ 80 w 1868"/>
                  <a:gd name="T47" fmla="*/ 243 h 777"/>
                  <a:gd name="T48" fmla="*/ 0 w 1868"/>
                  <a:gd name="T49" fmla="*/ 0 h 777"/>
                  <a:gd name="T50" fmla="*/ 83 w 1868"/>
                  <a:gd name="T51" fmla="*/ 59 h 777"/>
                  <a:gd name="T52" fmla="*/ 182 w 1868"/>
                  <a:gd name="T53" fmla="*/ 150 h 777"/>
                  <a:gd name="T54" fmla="*/ 293 w 1868"/>
                  <a:gd name="T55" fmla="*/ 254 h 777"/>
                  <a:gd name="T56" fmla="*/ 409 w 1868"/>
                  <a:gd name="T57" fmla="*/ 351 h 777"/>
                  <a:gd name="T58" fmla="*/ 530 w 1868"/>
                  <a:gd name="T59" fmla="*/ 421 h 777"/>
                  <a:gd name="T60" fmla="*/ 643 w 1868"/>
                  <a:gd name="T61" fmla="*/ 436 h 777"/>
                  <a:gd name="T62" fmla="*/ 749 w 1868"/>
                  <a:gd name="T63" fmla="*/ 375 h 777"/>
                  <a:gd name="T64" fmla="*/ 840 w 1868"/>
                  <a:gd name="T65" fmla="*/ 220 h 777"/>
                  <a:gd name="T66" fmla="*/ 866 w 1868"/>
                  <a:gd name="T67" fmla="*/ 176 h 777"/>
                  <a:gd name="T68" fmla="*/ 907 w 1868"/>
                  <a:gd name="T69" fmla="*/ 173 h 777"/>
                  <a:gd name="T70" fmla="*/ 966 w 1868"/>
                  <a:gd name="T71" fmla="*/ 197 h 777"/>
                  <a:gd name="T72" fmla="*/ 1056 w 1868"/>
                  <a:gd name="T73" fmla="*/ 240 h 777"/>
                  <a:gd name="T74" fmla="*/ 1182 w 1868"/>
                  <a:gd name="T75" fmla="*/ 289 h 777"/>
                  <a:gd name="T76" fmla="*/ 1354 w 1868"/>
                  <a:gd name="T77" fmla="*/ 340 h 777"/>
                  <a:gd name="T78" fmla="*/ 1580 w 1868"/>
                  <a:gd name="T79" fmla="*/ 375 h 777"/>
                  <a:gd name="T80" fmla="*/ 1868 w 1868"/>
                  <a:gd name="T81" fmla="*/ 386 h 7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868" h="777">
                    <a:moveTo>
                      <a:pt x="1868" y="386"/>
                    </a:moveTo>
                    <a:lnTo>
                      <a:pt x="1857" y="404"/>
                    </a:lnTo>
                    <a:lnTo>
                      <a:pt x="1842" y="429"/>
                    </a:lnTo>
                    <a:lnTo>
                      <a:pt x="1819" y="464"/>
                    </a:lnTo>
                    <a:lnTo>
                      <a:pt x="1790" y="502"/>
                    </a:lnTo>
                    <a:lnTo>
                      <a:pt x="1755" y="544"/>
                    </a:lnTo>
                    <a:lnTo>
                      <a:pt x="1710" y="585"/>
                    </a:lnTo>
                    <a:lnTo>
                      <a:pt x="1658" y="617"/>
                    </a:lnTo>
                    <a:lnTo>
                      <a:pt x="1597" y="645"/>
                    </a:lnTo>
                    <a:lnTo>
                      <a:pt x="1550" y="663"/>
                    </a:lnTo>
                    <a:lnTo>
                      <a:pt x="1505" y="684"/>
                    </a:lnTo>
                    <a:lnTo>
                      <a:pt x="1459" y="707"/>
                    </a:lnTo>
                    <a:lnTo>
                      <a:pt x="1416" y="728"/>
                    </a:lnTo>
                    <a:lnTo>
                      <a:pt x="1375" y="747"/>
                    </a:lnTo>
                    <a:lnTo>
                      <a:pt x="1336" y="766"/>
                    </a:lnTo>
                    <a:lnTo>
                      <a:pt x="1301" y="774"/>
                    </a:lnTo>
                    <a:lnTo>
                      <a:pt x="1276" y="777"/>
                    </a:lnTo>
                    <a:lnTo>
                      <a:pt x="1123" y="766"/>
                    </a:lnTo>
                    <a:lnTo>
                      <a:pt x="942" y="747"/>
                    </a:lnTo>
                    <a:lnTo>
                      <a:pt x="749" y="712"/>
                    </a:lnTo>
                    <a:lnTo>
                      <a:pt x="552" y="655"/>
                    </a:lnTo>
                    <a:lnTo>
                      <a:pt x="369" y="561"/>
                    </a:lnTo>
                    <a:lnTo>
                      <a:pt x="205" y="427"/>
                    </a:lnTo>
                    <a:lnTo>
                      <a:pt x="80" y="243"/>
                    </a:lnTo>
                    <a:lnTo>
                      <a:pt x="0" y="0"/>
                    </a:lnTo>
                    <a:lnTo>
                      <a:pt x="83" y="59"/>
                    </a:lnTo>
                    <a:lnTo>
                      <a:pt x="182" y="150"/>
                    </a:lnTo>
                    <a:lnTo>
                      <a:pt x="293" y="254"/>
                    </a:lnTo>
                    <a:lnTo>
                      <a:pt x="409" y="351"/>
                    </a:lnTo>
                    <a:lnTo>
                      <a:pt x="530" y="421"/>
                    </a:lnTo>
                    <a:lnTo>
                      <a:pt x="643" y="436"/>
                    </a:lnTo>
                    <a:lnTo>
                      <a:pt x="749" y="375"/>
                    </a:lnTo>
                    <a:lnTo>
                      <a:pt x="840" y="220"/>
                    </a:lnTo>
                    <a:lnTo>
                      <a:pt x="866" y="176"/>
                    </a:lnTo>
                    <a:lnTo>
                      <a:pt x="907" y="173"/>
                    </a:lnTo>
                    <a:lnTo>
                      <a:pt x="966" y="197"/>
                    </a:lnTo>
                    <a:lnTo>
                      <a:pt x="1056" y="240"/>
                    </a:lnTo>
                    <a:lnTo>
                      <a:pt x="1182" y="289"/>
                    </a:lnTo>
                    <a:lnTo>
                      <a:pt x="1354" y="340"/>
                    </a:lnTo>
                    <a:lnTo>
                      <a:pt x="1580" y="375"/>
                    </a:lnTo>
                    <a:lnTo>
                      <a:pt x="1868" y="386"/>
                    </a:lnTo>
                    <a:close/>
                  </a:path>
                </a:pathLst>
              </a:custGeom>
              <a:solidFill>
                <a:srgbClr val="AB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" name="Freeform 73"/>
              <p:cNvSpPr>
                <a:spLocks/>
              </p:cNvSpPr>
              <p:nvPr/>
            </p:nvSpPr>
            <p:spPr bwMode="auto">
              <a:xfrm>
                <a:off x="4589" y="2756"/>
                <a:ext cx="609" cy="245"/>
              </a:xfrm>
              <a:custGeom>
                <a:avLst/>
                <a:gdLst>
                  <a:gd name="T0" fmla="*/ 1828 w 1828"/>
                  <a:gd name="T1" fmla="*/ 363 h 736"/>
                  <a:gd name="T2" fmla="*/ 1815 w 1828"/>
                  <a:gd name="T3" fmla="*/ 377 h 736"/>
                  <a:gd name="T4" fmla="*/ 1798 w 1828"/>
                  <a:gd name="T5" fmla="*/ 404 h 736"/>
                  <a:gd name="T6" fmla="*/ 1772 w 1828"/>
                  <a:gd name="T7" fmla="*/ 439 h 736"/>
                  <a:gd name="T8" fmla="*/ 1742 w 1828"/>
                  <a:gd name="T9" fmla="*/ 477 h 736"/>
                  <a:gd name="T10" fmla="*/ 1704 w 1828"/>
                  <a:gd name="T11" fmla="*/ 515 h 736"/>
                  <a:gd name="T12" fmla="*/ 1661 w 1828"/>
                  <a:gd name="T13" fmla="*/ 553 h 736"/>
                  <a:gd name="T14" fmla="*/ 1608 w 1828"/>
                  <a:gd name="T15" fmla="*/ 585 h 736"/>
                  <a:gd name="T16" fmla="*/ 1549 w 1828"/>
                  <a:gd name="T17" fmla="*/ 610 h 736"/>
                  <a:gd name="T18" fmla="*/ 1505 w 1828"/>
                  <a:gd name="T19" fmla="*/ 628 h 736"/>
                  <a:gd name="T20" fmla="*/ 1456 w 1828"/>
                  <a:gd name="T21" fmla="*/ 649 h 736"/>
                  <a:gd name="T22" fmla="*/ 1409 w 1828"/>
                  <a:gd name="T23" fmla="*/ 669 h 736"/>
                  <a:gd name="T24" fmla="*/ 1365 w 1828"/>
                  <a:gd name="T25" fmla="*/ 690 h 736"/>
                  <a:gd name="T26" fmla="*/ 1322 w 1828"/>
                  <a:gd name="T27" fmla="*/ 710 h 736"/>
                  <a:gd name="T28" fmla="*/ 1281 w 1828"/>
                  <a:gd name="T29" fmla="*/ 725 h 736"/>
                  <a:gd name="T30" fmla="*/ 1246 w 1828"/>
                  <a:gd name="T31" fmla="*/ 734 h 736"/>
                  <a:gd name="T32" fmla="*/ 1217 w 1828"/>
                  <a:gd name="T33" fmla="*/ 736 h 736"/>
                  <a:gd name="T34" fmla="*/ 1069 w 1828"/>
                  <a:gd name="T35" fmla="*/ 725 h 736"/>
                  <a:gd name="T36" fmla="*/ 900 w 1828"/>
                  <a:gd name="T37" fmla="*/ 704 h 736"/>
                  <a:gd name="T38" fmla="*/ 716 w 1828"/>
                  <a:gd name="T39" fmla="*/ 672 h 736"/>
                  <a:gd name="T40" fmla="*/ 528 w 1828"/>
                  <a:gd name="T41" fmla="*/ 614 h 736"/>
                  <a:gd name="T42" fmla="*/ 353 w 1828"/>
                  <a:gd name="T43" fmla="*/ 526 h 736"/>
                  <a:gd name="T44" fmla="*/ 199 w 1828"/>
                  <a:gd name="T45" fmla="*/ 401 h 736"/>
                  <a:gd name="T46" fmla="*/ 76 w 1828"/>
                  <a:gd name="T47" fmla="*/ 229 h 736"/>
                  <a:gd name="T48" fmla="*/ 0 w 1828"/>
                  <a:gd name="T49" fmla="*/ 0 h 736"/>
                  <a:gd name="T50" fmla="*/ 78 w 1828"/>
                  <a:gd name="T51" fmla="*/ 54 h 736"/>
                  <a:gd name="T52" fmla="*/ 178 w 1828"/>
                  <a:gd name="T53" fmla="*/ 141 h 736"/>
                  <a:gd name="T54" fmla="*/ 286 w 1828"/>
                  <a:gd name="T55" fmla="*/ 240 h 736"/>
                  <a:gd name="T56" fmla="*/ 404 w 1828"/>
                  <a:gd name="T57" fmla="*/ 334 h 736"/>
                  <a:gd name="T58" fmla="*/ 520 w 1828"/>
                  <a:gd name="T59" fmla="*/ 394 h 736"/>
                  <a:gd name="T60" fmla="*/ 631 w 1828"/>
                  <a:gd name="T61" fmla="*/ 410 h 736"/>
                  <a:gd name="T62" fmla="*/ 733 w 1828"/>
                  <a:gd name="T63" fmla="*/ 351 h 736"/>
                  <a:gd name="T64" fmla="*/ 821 w 1828"/>
                  <a:gd name="T65" fmla="*/ 202 h 736"/>
                  <a:gd name="T66" fmla="*/ 848 w 1828"/>
                  <a:gd name="T67" fmla="*/ 162 h 736"/>
                  <a:gd name="T68" fmla="*/ 889 w 1828"/>
                  <a:gd name="T69" fmla="*/ 159 h 736"/>
                  <a:gd name="T70" fmla="*/ 947 w 1828"/>
                  <a:gd name="T71" fmla="*/ 181 h 736"/>
                  <a:gd name="T72" fmla="*/ 1034 w 1828"/>
                  <a:gd name="T73" fmla="*/ 226 h 736"/>
                  <a:gd name="T74" fmla="*/ 1158 w 1828"/>
                  <a:gd name="T75" fmla="*/ 275 h 736"/>
                  <a:gd name="T76" fmla="*/ 1327 w 1828"/>
                  <a:gd name="T77" fmla="*/ 321 h 736"/>
                  <a:gd name="T78" fmla="*/ 1546 w 1828"/>
                  <a:gd name="T79" fmla="*/ 354 h 736"/>
                  <a:gd name="T80" fmla="*/ 1828 w 1828"/>
                  <a:gd name="T81" fmla="*/ 363 h 7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828" h="736">
                    <a:moveTo>
                      <a:pt x="1828" y="363"/>
                    </a:moveTo>
                    <a:lnTo>
                      <a:pt x="1815" y="377"/>
                    </a:lnTo>
                    <a:lnTo>
                      <a:pt x="1798" y="404"/>
                    </a:lnTo>
                    <a:lnTo>
                      <a:pt x="1772" y="439"/>
                    </a:lnTo>
                    <a:lnTo>
                      <a:pt x="1742" y="477"/>
                    </a:lnTo>
                    <a:lnTo>
                      <a:pt x="1704" y="515"/>
                    </a:lnTo>
                    <a:lnTo>
                      <a:pt x="1661" y="553"/>
                    </a:lnTo>
                    <a:lnTo>
                      <a:pt x="1608" y="585"/>
                    </a:lnTo>
                    <a:lnTo>
                      <a:pt x="1549" y="610"/>
                    </a:lnTo>
                    <a:lnTo>
                      <a:pt x="1505" y="628"/>
                    </a:lnTo>
                    <a:lnTo>
                      <a:pt x="1456" y="649"/>
                    </a:lnTo>
                    <a:lnTo>
                      <a:pt x="1409" y="669"/>
                    </a:lnTo>
                    <a:lnTo>
                      <a:pt x="1365" y="690"/>
                    </a:lnTo>
                    <a:lnTo>
                      <a:pt x="1322" y="710"/>
                    </a:lnTo>
                    <a:lnTo>
                      <a:pt x="1281" y="725"/>
                    </a:lnTo>
                    <a:lnTo>
                      <a:pt x="1246" y="734"/>
                    </a:lnTo>
                    <a:lnTo>
                      <a:pt x="1217" y="736"/>
                    </a:lnTo>
                    <a:lnTo>
                      <a:pt x="1069" y="725"/>
                    </a:lnTo>
                    <a:lnTo>
                      <a:pt x="900" y="704"/>
                    </a:lnTo>
                    <a:lnTo>
                      <a:pt x="716" y="672"/>
                    </a:lnTo>
                    <a:lnTo>
                      <a:pt x="528" y="614"/>
                    </a:lnTo>
                    <a:lnTo>
                      <a:pt x="353" y="526"/>
                    </a:lnTo>
                    <a:lnTo>
                      <a:pt x="199" y="401"/>
                    </a:lnTo>
                    <a:lnTo>
                      <a:pt x="76" y="229"/>
                    </a:lnTo>
                    <a:lnTo>
                      <a:pt x="0" y="0"/>
                    </a:lnTo>
                    <a:lnTo>
                      <a:pt x="78" y="54"/>
                    </a:lnTo>
                    <a:lnTo>
                      <a:pt x="178" y="141"/>
                    </a:lnTo>
                    <a:lnTo>
                      <a:pt x="286" y="240"/>
                    </a:lnTo>
                    <a:lnTo>
                      <a:pt x="404" y="334"/>
                    </a:lnTo>
                    <a:lnTo>
                      <a:pt x="520" y="394"/>
                    </a:lnTo>
                    <a:lnTo>
                      <a:pt x="631" y="410"/>
                    </a:lnTo>
                    <a:lnTo>
                      <a:pt x="733" y="351"/>
                    </a:lnTo>
                    <a:lnTo>
                      <a:pt x="821" y="202"/>
                    </a:lnTo>
                    <a:lnTo>
                      <a:pt x="848" y="162"/>
                    </a:lnTo>
                    <a:lnTo>
                      <a:pt x="889" y="159"/>
                    </a:lnTo>
                    <a:lnTo>
                      <a:pt x="947" y="181"/>
                    </a:lnTo>
                    <a:lnTo>
                      <a:pt x="1034" y="226"/>
                    </a:lnTo>
                    <a:lnTo>
                      <a:pt x="1158" y="275"/>
                    </a:lnTo>
                    <a:lnTo>
                      <a:pt x="1327" y="321"/>
                    </a:lnTo>
                    <a:lnTo>
                      <a:pt x="1546" y="354"/>
                    </a:lnTo>
                    <a:lnTo>
                      <a:pt x="1828" y="363"/>
                    </a:lnTo>
                    <a:close/>
                  </a:path>
                </a:pathLst>
              </a:custGeom>
              <a:solidFill>
                <a:srgbClr val="AB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" name="Freeform 74"/>
              <p:cNvSpPr>
                <a:spLocks/>
              </p:cNvSpPr>
              <p:nvPr/>
            </p:nvSpPr>
            <p:spPr bwMode="auto">
              <a:xfrm>
                <a:off x="4597" y="2766"/>
                <a:ext cx="595" cy="233"/>
              </a:xfrm>
              <a:custGeom>
                <a:avLst/>
                <a:gdLst>
                  <a:gd name="T0" fmla="*/ 1785 w 1785"/>
                  <a:gd name="T1" fmla="*/ 345 h 701"/>
                  <a:gd name="T2" fmla="*/ 1774 w 1785"/>
                  <a:gd name="T3" fmla="*/ 362 h 701"/>
                  <a:gd name="T4" fmla="*/ 1753 w 1785"/>
                  <a:gd name="T5" fmla="*/ 388 h 701"/>
                  <a:gd name="T6" fmla="*/ 1727 w 1785"/>
                  <a:gd name="T7" fmla="*/ 420 h 701"/>
                  <a:gd name="T8" fmla="*/ 1694 w 1785"/>
                  <a:gd name="T9" fmla="*/ 458 h 701"/>
                  <a:gd name="T10" fmla="*/ 1656 w 1785"/>
                  <a:gd name="T11" fmla="*/ 496 h 701"/>
                  <a:gd name="T12" fmla="*/ 1613 w 1785"/>
                  <a:gd name="T13" fmla="*/ 534 h 701"/>
                  <a:gd name="T14" fmla="*/ 1560 w 1785"/>
                  <a:gd name="T15" fmla="*/ 563 h 701"/>
                  <a:gd name="T16" fmla="*/ 1505 w 1785"/>
                  <a:gd name="T17" fmla="*/ 587 h 701"/>
                  <a:gd name="T18" fmla="*/ 1455 w 1785"/>
                  <a:gd name="T19" fmla="*/ 604 h 701"/>
                  <a:gd name="T20" fmla="*/ 1406 w 1785"/>
                  <a:gd name="T21" fmla="*/ 622 h 701"/>
                  <a:gd name="T22" fmla="*/ 1359 w 1785"/>
                  <a:gd name="T23" fmla="*/ 642 h 701"/>
                  <a:gd name="T24" fmla="*/ 1312 w 1785"/>
                  <a:gd name="T25" fmla="*/ 663 h 701"/>
                  <a:gd name="T26" fmla="*/ 1268 w 1785"/>
                  <a:gd name="T27" fmla="*/ 680 h 701"/>
                  <a:gd name="T28" fmla="*/ 1228 w 1785"/>
                  <a:gd name="T29" fmla="*/ 695 h 701"/>
                  <a:gd name="T30" fmla="*/ 1190 w 1785"/>
                  <a:gd name="T31" fmla="*/ 701 h 701"/>
                  <a:gd name="T32" fmla="*/ 1160 w 1785"/>
                  <a:gd name="T33" fmla="*/ 701 h 701"/>
                  <a:gd name="T34" fmla="*/ 1020 w 1785"/>
                  <a:gd name="T35" fmla="*/ 689 h 701"/>
                  <a:gd name="T36" fmla="*/ 856 w 1785"/>
                  <a:gd name="T37" fmla="*/ 668 h 701"/>
                  <a:gd name="T38" fmla="*/ 681 w 1785"/>
                  <a:gd name="T39" fmla="*/ 636 h 701"/>
                  <a:gd name="T40" fmla="*/ 504 w 1785"/>
                  <a:gd name="T41" fmla="*/ 580 h 701"/>
                  <a:gd name="T42" fmla="*/ 339 w 1785"/>
                  <a:gd name="T43" fmla="*/ 496 h 701"/>
                  <a:gd name="T44" fmla="*/ 189 w 1785"/>
                  <a:gd name="T45" fmla="*/ 377 h 701"/>
                  <a:gd name="T46" fmla="*/ 73 w 1785"/>
                  <a:gd name="T47" fmla="*/ 213 h 701"/>
                  <a:gd name="T48" fmla="*/ 0 w 1785"/>
                  <a:gd name="T49" fmla="*/ 0 h 701"/>
                  <a:gd name="T50" fmla="*/ 78 w 1785"/>
                  <a:gd name="T51" fmla="*/ 53 h 701"/>
                  <a:gd name="T52" fmla="*/ 175 w 1785"/>
                  <a:gd name="T53" fmla="*/ 134 h 701"/>
                  <a:gd name="T54" fmla="*/ 283 w 1785"/>
                  <a:gd name="T55" fmla="*/ 231 h 701"/>
                  <a:gd name="T56" fmla="*/ 399 w 1785"/>
                  <a:gd name="T57" fmla="*/ 318 h 701"/>
                  <a:gd name="T58" fmla="*/ 514 w 1785"/>
                  <a:gd name="T59" fmla="*/ 377 h 701"/>
                  <a:gd name="T60" fmla="*/ 625 w 1785"/>
                  <a:gd name="T61" fmla="*/ 388 h 701"/>
                  <a:gd name="T62" fmla="*/ 724 w 1785"/>
                  <a:gd name="T63" fmla="*/ 333 h 701"/>
                  <a:gd name="T64" fmla="*/ 808 w 1785"/>
                  <a:gd name="T65" fmla="*/ 189 h 701"/>
                  <a:gd name="T66" fmla="*/ 832 w 1785"/>
                  <a:gd name="T67" fmla="*/ 148 h 701"/>
                  <a:gd name="T68" fmla="*/ 870 w 1785"/>
                  <a:gd name="T69" fmla="*/ 146 h 701"/>
                  <a:gd name="T70" fmla="*/ 929 w 1785"/>
                  <a:gd name="T71" fmla="*/ 172 h 701"/>
                  <a:gd name="T72" fmla="*/ 1013 w 1785"/>
                  <a:gd name="T73" fmla="*/ 216 h 701"/>
                  <a:gd name="T74" fmla="*/ 1134 w 1785"/>
                  <a:gd name="T75" fmla="*/ 266 h 701"/>
                  <a:gd name="T76" fmla="*/ 1298 w 1785"/>
                  <a:gd name="T77" fmla="*/ 310 h 701"/>
                  <a:gd name="T78" fmla="*/ 1514 w 1785"/>
                  <a:gd name="T79" fmla="*/ 339 h 701"/>
                  <a:gd name="T80" fmla="*/ 1785 w 1785"/>
                  <a:gd name="T81" fmla="*/ 345 h 7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785" h="701">
                    <a:moveTo>
                      <a:pt x="1785" y="345"/>
                    </a:moveTo>
                    <a:lnTo>
                      <a:pt x="1774" y="362"/>
                    </a:lnTo>
                    <a:lnTo>
                      <a:pt x="1753" y="388"/>
                    </a:lnTo>
                    <a:lnTo>
                      <a:pt x="1727" y="420"/>
                    </a:lnTo>
                    <a:lnTo>
                      <a:pt x="1694" y="458"/>
                    </a:lnTo>
                    <a:lnTo>
                      <a:pt x="1656" y="496"/>
                    </a:lnTo>
                    <a:lnTo>
                      <a:pt x="1613" y="534"/>
                    </a:lnTo>
                    <a:lnTo>
                      <a:pt x="1560" y="563"/>
                    </a:lnTo>
                    <a:lnTo>
                      <a:pt x="1505" y="587"/>
                    </a:lnTo>
                    <a:lnTo>
                      <a:pt x="1455" y="604"/>
                    </a:lnTo>
                    <a:lnTo>
                      <a:pt x="1406" y="622"/>
                    </a:lnTo>
                    <a:lnTo>
                      <a:pt x="1359" y="642"/>
                    </a:lnTo>
                    <a:lnTo>
                      <a:pt x="1312" y="663"/>
                    </a:lnTo>
                    <a:lnTo>
                      <a:pt x="1268" y="680"/>
                    </a:lnTo>
                    <a:lnTo>
                      <a:pt x="1228" y="695"/>
                    </a:lnTo>
                    <a:lnTo>
                      <a:pt x="1190" y="701"/>
                    </a:lnTo>
                    <a:lnTo>
                      <a:pt x="1160" y="701"/>
                    </a:lnTo>
                    <a:lnTo>
                      <a:pt x="1020" y="689"/>
                    </a:lnTo>
                    <a:lnTo>
                      <a:pt x="856" y="668"/>
                    </a:lnTo>
                    <a:lnTo>
                      <a:pt x="681" y="636"/>
                    </a:lnTo>
                    <a:lnTo>
                      <a:pt x="504" y="580"/>
                    </a:lnTo>
                    <a:lnTo>
                      <a:pt x="339" y="496"/>
                    </a:lnTo>
                    <a:lnTo>
                      <a:pt x="189" y="377"/>
                    </a:lnTo>
                    <a:lnTo>
                      <a:pt x="73" y="213"/>
                    </a:lnTo>
                    <a:lnTo>
                      <a:pt x="0" y="0"/>
                    </a:lnTo>
                    <a:lnTo>
                      <a:pt x="78" y="53"/>
                    </a:lnTo>
                    <a:lnTo>
                      <a:pt x="175" y="134"/>
                    </a:lnTo>
                    <a:lnTo>
                      <a:pt x="283" y="231"/>
                    </a:lnTo>
                    <a:lnTo>
                      <a:pt x="399" y="318"/>
                    </a:lnTo>
                    <a:lnTo>
                      <a:pt x="514" y="377"/>
                    </a:lnTo>
                    <a:lnTo>
                      <a:pt x="625" y="388"/>
                    </a:lnTo>
                    <a:lnTo>
                      <a:pt x="724" y="333"/>
                    </a:lnTo>
                    <a:lnTo>
                      <a:pt x="808" y="189"/>
                    </a:lnTo>
                    <a:lnTo>
                      <a:pt x="832" y="148"/>
                    </a:lnTo>
                    <a:lnTo>
                      <a:pt x="870" y="146"/>
                    </a:lnTo>
                    <a:lnTo>
                      <a:pt x="929" y="172"/>
                    </a:lnTo>
                    <a:lnTo>
                      <a:pt x="1013" y="216"/>
                    </a:lnTo>
                    <a:lnTo>
                      <a:pt x="1134" y="266"/>
                    </a:lnTo>
                    <a:lnTo>
                      <a:pt x="1298" y="310"/>
                    </a:lnTo>
                    <a:lnTo>
                      <a:pt x="1514" y="339"/>
                    </a:lnTo>
                    <a:lnTo>
                      <a:pt x="1785" y="345"/>
                    </a:lnTo>
                    <a:close/>
                  </a:path>
                </a:pathLst>
              </a:custGeom>
              <a:solidFill>
                <a:srgbClr val="A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4" name="Freeform 75"/>
              <p:cNvSpPr>
                <a:spLocks/>
              </p:cNvSpPr>
              <p:nvPr/>
            </p:nvSpPr>
            <p:spPr bwMode="auto">
              <a:xfrm>
                <a:off x="4603" y="2775"/>
                <a:ext cx="581" cy="222"/>
              </a:xfrm>
              <a:custGeom>
                <a:avLst/>
                <a:gdLst>
                  <a:gd name="T0" fmla="*/ 1743 w 1743"/>
                  <a:gd name="T1" fmla="*/ 333 h 666"/>
                  <a:gd name="T2" fmla="*/ 1731 w 1743"/>
                  <a:gd name="T3" fmla="*/ 348 h 666"/>
                  <a:gd name="T4" fmla="*/ 1710 w 1743"/>
                  <a:gd name="T5" fmla="*/ 370 h 666"/>
                  <a:gd name="T6" fmla="*/ 1685 w 1743"/>
                  <a:gd name="T7" fmla="*/ 403 h 666"/>
                  <a:gd name="T8" fmla="*/ 1656 w 1743"/>
                  <a:gd name="T9" fmla="*/ 438 h 666"/>
                  <a:gd name="T10" fmla="*/ 1615 w 1743"/>
                  <a:gd name="T11" fmla="*/ 475 h 666"/>
                  <a:gd name="T12" fmla="*/ 1570 w 1743"/>
                  <a:gd name="T13" fmla="*/ 508 h 666"/>
                  <a:gd name="T14" fmla="*/ 1518 w 1743"/>
                  <a:gd name="T15" fmla="*/ 537 h 666"/>
                  <a:gd name="T16" fmla="*/ 1462 w 1743"/>
                  <a:gd name="T17" fmla="*/ 558 h 666"/>
                  <a:gd name="T18" fmla="*/ 1413 w 1743"/>
                  <a:gd name="T19" fmla="*/ 572 h 666"/>
                  <a:gd name="T20" fmla="*/ 1363 w 1743"/>
                  <a:gd name="T21" fmla="*/ 593 h 666"/>
                  <a:gd name="T22" fmla="*/ 1314 w 1743"/>
                  <a:gd name="T23" fmla="*/ 613 h 666"/>
                  <a:gd name="T24" fmla="*/ 1266 w 1743"/>
                  <a:gd name="T25" fmla="*/ 631 h 666"/>
                  <a:gd name="T26" fmla="*/ 1220 w 1743"/>
                  <a:gd name="T27" fmla="*/ 648 h 666"/>
                  <a:gd name="T28" fmla="*/ 1176 w 1743"/>
                  <a:gd name="T29" fmla="*/ 660 h 666"/>
                  <a:gd name="T30" fmla="*/ 1138 w 1743"/>
                  <a:gd name="T31" fmla="*/ 666 h 666"/>
                  <a:gd name="T32" fmla="*/ 1106 w 1743"/>
                  <a:gd name="T33" fmla="*/ 666 h 666"/>
                  <a:gd name="T34" fmla="*/ 972 w 1743"/>
                  <a:gd name="T35" fmla="*/ 653 h 666"/>
                  <a:gd name="T36" fmla="*/ 816 w 1743"/>
                  <a:gd name="T37" fmla="*/ 634 h 666"/>
                  <a:gd name="T38" fmla="*/ 649 w 1743"/>
                  <a:gd name="T39" fmla="*/ 602 h 666"/>
                  <a:gd name="T40" fmla="*/ 485 w 1743"/>
                  <a:gd name="T41" fmla="*/ 548 h 666"/>
                  <a:gd name="T42" fmla="*/ 326 w 1743"/>
                  <a:gd name="T43" fmla="*/ 467 h 666"/>
                  <a:gd name="T44" fmla="*/ 188 w 1743"/>
                  <a:gd name="T45" fmla="*/ 354 h 666"/>
                  <a:gd name="T46" fmla="*/ 73 w 1743"/>
                  <a:gd name="T47" fmla="*/ 202 h 666"/>
                  <a:gd name="T48" fmla="*/ 0 w 1743"/>
                  <a:gd name="T49" fmla="*/ 0 h 666"/>
                  <a:gd name="T50" fmla="*/ 80 w 1743"/>
                  <a:gd name="T51" fmla="*/ 47 h 666"/>
                  <a:gd name="T52" fmla="*/ 176 w 1743"/>
                  <a:gd name="T53" fmla="*/ 126 h 666"/>
                  <a:gd name="T54" fmla="*/ 285 w 1743"/>
                  <a:gd name="T55" fmla="*/ 216 h 666"/>
                  <a:gd name="T56" fmla="*/ 398 w 1743"/>
                  <a:gd name="T57" fmla="*/ 300 h 666"/>
                  <a:gd name="T58" fmla="*/ 515 w 1743"/>
                  <a:gd name="T59" fmla="*/ 356 h 666"/>
                  <a:gd name="T60" fmla="*/ 623 w 1743"/>
                  <a:gd name="T61" fmla="*/ 368 h 666"/>
                  <a:gd name="T62" fmla="*/ 719 w 1743"/>
                  <a:gd name="T63" fmla="*/ 316 h 666"/>
                  <a:gd name="T64" fmla="*/ 802 w 1743"/>
                  <a:gd name="T65" fmla="*/ 178 h 666"/>
                  <a:gd name="T66" fmla="*/ 825 w 1743"/>
                  <a:gd name="T67" fmla="*/ 143 h 666"/>
                  <a:gd name="T68" fmla="*/ 864 w 1743"/>
                  <a:gd name="T69" fmla="*/ 143 h 666"/>
                  <a:gd name="T70" fmla="*/ 918 w 1743"/>
                  <a:gd name="T71" fmla="*/ 170 h 666"/>
                  <a:gd name="T72" fmla="*/ 1001 w 1743"/>
                  <a:gd name="T73" fmla="*/ 213 h 666"/>
                  <a:gd name="T74" fmla="*/ 1117 w 1743"/>
                  <a:gd name="T75" fmla="*/ 260 h 666"/>
                  <a:gd name="T76" fmla="*/ 1273 w 1743"/>
                  <a:gd name="T77" fmla="*/ 304 h 666"/>
                  <a:gd name="T78" fmla="*/ 1480 w 1743"/>
                  <a:gd name="T79" fmla="*/ 330 h 666"/>
                  <a:gd name="T80" fmla="*/ 1743 w 1743"/>
                  <a:gd name="T81" fmla="*/ 333 h 6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743" h="666">
                    <a:moveTo>
                      <a:pt x="1743" y="333"/>
                    </a:moveTo>
                    <a:lnTo>
                      <a:pt x="1731" y="348"/>
                    </a:lnTo>
                    <a:lnTo>
                      <a:pt x="1710" y="370"/>
                    </a:lnTo>
                    <a:lnTo>
                      <a:pt x="1685" y="403"/>
                    </a:lnTo>
                    <a:lnTo>
                      <a:pt x="1656" y="438"/>
                    </a:lnTo>
                    <a:lnTo>
                      <a:pt x="1615" y="475"/>
                    </a:lnTo>
                    <a:lnTo>
                      <a:pt x="1570" y="508"/>
                    </a:lnTo>
                    <a:lnTo>
                      <a:pt x="1518" y="537"/>
                    </a:lnTo>
                    <a:lnTo>
                      <a:pt x="1462" y="558"/>
                    </a:lnTo>
                    <a:lnTo>
                      <a:pt x="1413" y="572"/>
                    </a:lnTo>
                    <a:lnTo>
                      <a:pt x="1363" y="593"/>
                    </a:lnTo>
                    <a:lnTo>
                      <a:pt x="1314" y="613"/>
                    </a:lnTo>
                    <a:lnTo>
                      <a:pt x="1266" y="631"/>
                    </a:lnTo>
                    <a:lnTo>
                      <a:pt x="1220" y="648"/>
                    </a:lnTo>
                    <a:lnTo>
                      <a:pt x="1176" y="660"/>
                    </a:lnTo>
                    <a:lnTo>
                      <a:pt x="1138" y="666"/>
                    </a:lnTo>
                    <a:lnTo>
                      <a:pt x="1106" y="666"/>
                    </a:lnTo>
                    <a:lnTo>
                      <a:pt x="972" y="653"/>
                    </a:lnTo>
                    <a:lnTo>
                      <a:pt x="816" y="634"/>
                    </a:lnTo>
                    <a:lnTo>
                      <a:pt x="649" y="602"/>
                    </a:lnTo>
                    <a:lnTo>
                      <a:pt x="485" y="548"/>
                    </a:lnTo>
                    <a:lnTo>
                      <a:pt x="326" y="467"/>
                    </a:lnTo>
                    <a:lnTo>
                      <a:pt x="188" y="354"/>
                    </a:lnTo>
                    <a:lnTo>
                      <a:pt x="73" y="202"/>
                    </a:lnTo>
                    <a:lnTo>
                      <a:pt x="0" y="0"/>
                    </a:lnTo>
                    <a:lnTo>
                      <a:pt x="80" y="47"/>
                    </a:lnTo>
                    <a:lnTo>
                      <a:pt x="176" y="126"/>
                    </a:lnTo>
                    <a:lnTo>
                      <a:pt x="285" y="216"/>
                    </a:lnTo>
                    <a:lnTo>
                      <a:pt x="398" y="300"/>
                    </a:lnTo>
                    <a:lnTo>
                      <a:pt x="515" y="356"/>
                    </a:lnTo>
                    <a:lnTo>
                      <a:pt x="623" y="368"/>
                    </a:lnTo>
                    <a:lnTo>
                      <a:pt x="719" y="316"/>
                    </a:lnTo>
                    <a:lnTo>
                      <a:pt x="802" y="178"/>
                    </a:lnTo>
                    <a:lnTo>
                      <a:pt x="825" y="143"/>
                    </a:lnTo>
                    <a:lnTo>
                      <a:pt x="864" y="143"/>
                    </a:lnTo>
                    <a:lnTo>
                      <a:pt x="918" y="170"/>
                    </a:lnTo>
                    <a:lnTo>
                      <a:pt x="1001" y="213"/>
                    </a:lnTo>
                    <a:lnTo>
                      <a:pt x="1117" y="260"/>
                    </a:lnTo>
                    <a:lnTo>
                      <a:pt x="1273" y="304"/>
                    </a:lnTo>
                    <a:lnTo>
                      <a:pt x="1480" y="330"/>
                    </a:lnTo>
                    <a:lnTo>
                      <a:pt x="1743" y="333"/>
                    </a:lnTo>
                    <a:close/>
                  </a:path>
                </a:pathLst>
              </a:custGeom>
              <a:solidFill>
                <a:srgbClr val="A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5" name="Freeform 76"/>
              <p:cNvSpPr>
                <a:spLocks/>
              </p:cNvSpPr>
              <p:nvPr/>
            </p:nvSpPr>
            <p:spPr bwMode="auto">
              <a:xfrm>
                <a:off x="4609" y="2787"/>
                <a:ext cx="569" cy="208"/>
              </a:xfrm>
              <a:custGeom>
                <a:avLst/>
                <a:gdLst>
                  <a:gd name="T0" fmla="*/ 1707 w 1707"/>
                  <a:gd name="T1" fmla="*/ 310 h 625"/>
                  <a:gd name="T2" fmla="*/ 1696 w 1707"/>
                  <a:gd name="T3" fmla="*/ 324 h 625"/>
                  <a:gd name="T4" fmla="*/ 1675 w 1707"/>
                  <a:gd name="T5" fmla="*/ 351 h 625"/>
                  <a:gd name="T6" fmla="*/ 1645 w 1707"/>
                  <a:gd name="T7" fmla="*/ 380 h 625"/>
                  <a:gd name="T8" fmla="*/ 1613 w 1707"/>
                  <a:gd name="T9" fmla="*/ 415 h 625"/>
                  <a:gd name="T10" fmla="*/ 1572 w 1707"/>
                  <a:gd name="T11" fmla="*/ 450 h 625"/>
                  <a:gd name="T12" fmla="*/ 1526 w 1707"/>
                  <a:gd name="T13" fmla="*/ 483 h 625"/>
                  <a:gd name="T14" fmla="*/ 1476 w 1707"/>
                  <a:gd name="T15" fmla="*/ 508 h 625"/>
                  <a:gd name="T16" fmla="*/ 1419 w 1707"/>
                  <a:gd name="T17" fmla="*/ 529 h 625"/>
                  <a:gd name="T18" fmla="*/ 1368 w 1707"/>
                  <a:gd name="T19" fmla="*/ 543 h 625"/>
                  <a:gd name="T20" fmla="*/ 1317 w 1707"/>
                  <a:gd name="T21" fmla="*/ 561 h 625"/>
                  <a:gd name="T22" fmla="*/ 1268 w 1707"/>
                  <a:gd name="T23" fmla="*/ 578 h 625"/>
                  <a:gd name="T24" fmla="*/ 1219 w 1707"/>
                  <a:gd name="T25" fmla="*/ 596 h 625"/>
                  <a:gd name="T26" fmla="*/ 1169 w 1707"/>
                  <a:gd name="T27" fmla="*/ 610 h 625"/>
                  <a:gd name="T28" fmla="*/ 1125 w 1707"/>
                  <a:gd name="T29" fmla="*/ 618 h 625"/>
                  <a:gd name="T30" fmla="*/ 1084 w 1707"/>
                  <a:gd name="T31" fmla="*/ 625 h 625"/>
                  <a:gd name="T32" fmla="*/ 1045 w 1707"/>
                  <a:gd name="T33" fmla="*/ 625 h 625"/>
                  <a:gd name="T34" fmla="*/ 920 w 1707"/>
                  <a:gd name="T35" fmla="*/ 610 h 625"/>
                  <a:gd name="T36" fmla="*/ 773 w 1707"/>
                  <a:gd name="T37" fmla="*/ 590 h 625"/>
                  <a:gd name="T38" fmla="*/ 619 w 1707"/>
                  <a:gd name="T39" fmla="*/ 558 h 625"/>
                  <a:gd name="T40" fmla="*/ 461 w 1707"/>
                  <a:gd name="T41" fmla="*/ 508 h 625"/>
                  <a:gd name="T42" fmla="*/ 312 w 1707"/>
                  <a:gd name="T43" fmla="*/ 432 h 625"/>
                  <a:gd name="T44" fmla="*/ 180 w 1707"/>
                  <a:gd name="T45" fmla="*/ 327 h 625"/>
                  <a:gd name="T46" fmla="*/ 72 w 1707"/>
                  <a:gd name="T47" fmla="*/ 184 h 625"/>
                  <a:gd name="T48" fmla="*/ 0 w 1707"/>
                  <a:gd name="T49" fmla="*/ 0 h 625"/>
                  <a:gd name="T50" fmla="*/ 78 w 1707"/>
                  <a:gd name="T51" fmla="*/ 44 h 625"/>
                  <a:gd name="T52" fmla="*/ 175 w 1707"/>
                  <a:gd name="T53" fmla="*/ 117 h 625"/>
                  <a:gd name="T54" fmla="*/ 283 w 1707"/>
                  <a:gd name="T55" fmla="*/ 202 h 625"/>
                  <a:gd name="T56" fmla="*/ 396 w 1707"/>
                  <a:gd name="T57" fmla="*/ 281 h 625"/>
                  <a:gd name="T58" fmla="*/ 511 w 1707"/>
                  <a:gd name="T59" fmla="*/ 333 h 625"/>
                  <a:gd name="T60" fmla="*/ 619 w 1707"/>
                  <a:gd name="T61" fmla="*/ 342 h 625"/>
                  <a:gd name="T62" fmla="*/ 713 w 1707"/>
                  <a:gd name="T63" fmla="*/ 292 h 625"/>
                  <a:gd name="T64" fmla="*/ 789 w 1707"/>
                  <a:gd name="T65" fmla="*/ 160 h 625"/>
                  <a:gd name="T66" fmla="*/ 813 w 1707"/>
                  <a:gd name="T67" fmla="*/ 125 h 625"/>
                  <a:gd name="T68" fmla="*/ 848 w 1707"/>
                  <a:gd name="T69" fmla="*/ 129 h 625"/>
                  <a:gd name="T70" fmla="*/ 902 w 1707"/>
                  <a:gd name="T71" fmla="*/ 155 h 625"/>
                  <a:gd name="T72" fmla="*/ 985 w 1707"/>
                  <a:gd name="T73" fmla="*/ 199 h 625"/>
                  <a:gd name="T74" fmla="*/ 1098 w 1707"/>
                  <a:gd name="T75" fmla="*/ 246 h 625"/>
                  <a:gd name="T76" fmla="*/ 1250 w 1707"/>
                  <a:gd name="T77" fmla="*/ 286 h 625"/>
                  <a:gd name="T78" fmla="*/ 1452 w 1707"/>
                  <a:gd name="T79" fmla="*/ 313 h 625"/>
                  <a:gd name="T80" fmla="*/ 1707 w 1707"/>
                  <a:gd name="T81" fmla="*/ 310 h 6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707" h="625">
                    <a:moveTo>
                      <a:pt x="1707" y="310"/>
                    </a:moveTo>
                    <a:lnTo>
                      <a:pt x="1696" y="324"/>
                    </a:lnTo>
                    <a:lnTo>
                      <a:pt x="1675" y="351"/>
                    </a:lnTo>
                    <a:lnTo>
                      <a:pt x="1645" y="380"/>
                    </a:lnTo>
                    <a:lnTo>
                      <a:pt x="1613" y="415"/>
                    </a:lnTo>
                    <a:lnTo>
                      <a:pt x="1572" y="450"/>
                    </a:lnTo>
                    <a:lnTo>
                      <a:pt x="1526" y="483"/>
                    </a:lnTo>
                    <a:lnTo>
                      <a:pt x="1476" y="508"/>
                    </a:lnTo>
                    <a:lnTo>
                      <a:pt x="1419" y="529"/>
                    </a:lnTo>
                    <a:lnTo>
                      <a:pt x="1368" y="543"/>
                    </a:lnTo>
                    <a:lnTo>
                      <a:pt x="1317" y="561"/>
                    </a:lnTo>
                    <a:lnTo>
                      <a:pt x="1268" y="578"/>
                    </a:lnTo>
                    <a:lnTo>
                      <a:pt x="1219" y="596"/>
                    </a:lnTo>
                    <a:lnTo>
                      <a:pt x="1169" y="610"/>
                    </a:lnTo>
                    <a:lnTo>
                      <a:pt x="1125" y="618"/>
                    </a:lnTo>
                    <a:lnTo>
                      <a:pt x="1084" y="625"/>
                    </a:lnTo>
                    <a:lnTo>
                      <a:pt x="1045" y="625"/>
                    </a:lnTo>
                    <a:lnTo>
                      <a:pt x="920" y="610"/>
                    </a:lnTo>
                    <a:lnTo>
                      <a:pt x="773" y="590"/>
                    </a:lnTo>
                    <a:lnTo>
                      <a:pt x="619" y="558"/>
                    </a:lnTo>
                    <a:lnTo>
                      <a:pt x="461" y="508"/>
                    </a:lnTo>
                    <a:lnTo>
                      <a:pt x="312" y="432"/>
                    </a:lnTo>
                    <a:lnTo>
                      <a:pt x="180" y="327"/>
                    </a:lnTo>
                    <a:lnTo>
                      <a:pt x="72" y="184"/>
                    </a:lnTo>
                    <a:lnTo>
                      <a:pt x="0" y="0"/>
                    </a:lnTo>
                    <a:lnTo>
                      <a:pt x="78" y="44"/>
                    </a:lnTo>
                    <a:lnTo>
                      <a:pt x="175" y="117"/>
                    </a:lnTo>
                    <a:lnTo>
                      <a:pt x="283" y="202"/>
                    </a:lnTo>
                    <a:lnTo>
                      <a:pt x="396" y="281"/>
                    </a:lnTo>
                    <a:lnTo>
                      <a:pt x="511" y="333"/>
                    </a:lnTo>
                    <a:lnTo>
                      <a:pt x="619" y="342"/>
                    </a:lnTo>
                    <a:lnTo>
                      <a:pt x="713" y="292"/>
                    </a:lnTo>
                    <a:lnTo>
                      <a:pt x="789" y="160"/>
                    </a:lnTo>
                    <a:lnTo>
                      <a:pt x="813" y="125"/>
                    </a:lnTo>
                    <a:lnTo>
                      <a:pt x="848" y="129"/>
                    </a:lnTo>
                    <a:lnTo>
                      <a:pt x="902" y="155"/>
                    </a:lnTo>
                    <a:lnTo>
                      <a:pt x="985" y="199"/>
                    </a:lnTo>
                    <a:lnTo>
                      <a:pt x="1098" y="246"/>
                    </a:lnTo>
                    <a:lnTo>
                      <a:pt x="1250" y="286"/>
                    </a:lnTo>
                    <a:lnTo>
                      <a:pt x="1452" y="313"/>
                    </a:lnTo>
                    <a:lnTo>
                      <a:pt x="1707" y="310"/>
                    </a:lnTo>
                    <a:close/>
                  </a:path>
                </a:pathLst>
              </a:custGeom>
              <a:solidFill>
                <a:srgbClr val="A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6" name="Freeform 77"/>
              <p:cNvSpPr>
                <a:spLocks/>
              </p:cNvSpPr>
              <p:nvPr/>
            </p:nvSpPr>
            <p:spPr bwMode="auto">
              <a:xfrm>
                <a:off x="4617" y="2796"/>
                <a:ext cx="555" cy="198"/>
              </a:xfrm>
              <a:custGeom>
                <a:avLst/>
                <a:gdLst>
                  <a:gd name="T0" fmla="*/ 1667 w 1667"/>
                  <a:gd name="T1" fmla="*/ 294 h 594"/>
                  <a:gd name="T2" fmla="*/ 1653 w 1667"/>
                  <a:gd name="T3" fmla="*/ 308 h 594"/>
                  <a:gd name="T4" fmla="*/ 1632 w 1667"/>
                  <a:gd name="T5" fmla="*/ 335 h 594"/>
                  <a:gd name="T6" fmla="*/ 1602 w 1667"/>
                  <a:gd name="T7" fmla="*/ 364 h 594"/>
                  <a:gd name="T8" fmla="*/ 1567 w 1667"/>
                  <a:gd name="T9" fmla="*/ 397 h 594"/>
                  <a:gd name="T10" fmla="*/ 1524 w 1667"/>
                  <a:gd name="T11" fmla="*/ 432 h 594"/>
                  <a:gd name="T12" fmla="*/ 1480 w 1667"/>
                  <a:gd name="T13" fmla="*/ 461 h 594"/>
                  <a:gd name="T14" fmla="*/ 1427 w 1667"/>
                  <a:gd name="T15" fmla="*/ 484 h 594"/>
                  <a:gd name="T16" fmla="*/ 1375 w 1667"/>
                  <a:gd name="T17" fmla="*/ 502 h 594"/>
                  <a:gd name="T18" fmla="*/ 1325 w 1667"/>
                  <a:gd name="T19" fmla="*/ 516 h 594"/>
                  <a:gd name="T20" fmla="*/ 1273 w 1667"/>
                  <a:gd name="T21" fmla="*/ 534 h 594"/>
                  <a:gd name="T22" fmla="*/ 1219 w 1667"/>
                  <a:gd name="T23" fmla="*/ 551 h 594"/>
                  <a:gd name="T24" fmla="*/ 1170 w 1667"/>
                  <a:gd name="T25" fmla="*/ 569 h 594"/>
                  <a:gd name="T26" fmla="*/ 1120 w 1667"/>
                  <a:gd name="T27" fmla="*/ 580 h 594"/>
                  <a:gd name="T28" fmla="*/ 1074 w 1667"/>
                  <a:gd name="T29" fmla="*/ 591 h 594"/>
                  <a:gd name="T30" fmla="*/ 1030 w 1667"/>
                  <a:gd name="T31" fmla="*/ 594 h 594"/>
                  <a:gd name="T32" fmla="*/ 988 w 1667"/>
                  <a:gd name="T33" fmla="*/ 591 h 594"/>
                  <a:gd name="T34" fmla="*/ 872 w 1667"/>
                  <a:gd name="T35" fmla="*/ 577 h 594"/>
                  <a:gd name="T36" fmla="*/ 734 w 1667"/>
                  <a:gd name="T37" fmla="*/ 556 h 594"/>
                  <a:gd name="T38" fmla="*/ 589 w 1667"/>
                  <a:gd name="T39" fmla="*/ 528 h 594"/>
                  <a:gd name="T40" fmla="*/ 442 w 1667"/>
                  <a:gd name="T41" fmla="*/ 478 h 594"/>
                  <a:gd name="T42" fmla="*/ 301 w 1667"/>
                  <a:gd name="T43" fmla="*/ 405 h 594"/>
                  <a:gd name="T44" fmla="*/ 177 w 1667"/>
                  <a:gd name="T45" fmla="*/ 306 h 594"/>
                  <a:gd name="T46" fmla="*/ 74 w 1667"/>
                  <a:gd name="T47" fmla="*/ 175 h 594"/>
                  <a:gd name="T48" fmla="*/ 0 w 1667"/>
                  <a:gd name="T49" fmla="*/ 0 h 594"/>
                  <a:gd name="T50" fmla="*/ 77 w 1667"/>
                  <a:gd name="T51" fmla="*/ 43 h 594"/>
                  <a:gd name="T52" fmla="*/ 172 w 1667"/>
                  <a:gd name="T53" fmla="*/ 114 h 594"/>
                  <a:gd name="T54" fmla="*/ 282 w 1667"/>
                  <a:gd name="T55" fmla="*/ 195 h 594"/>
                  <a:gd name="T56" fmla="*/ 395 w 1667"/>
                  <a:gd name="T57" fmla="*/ 268 h 594"/>
                  <a:gd name="T58" fmla="*/ 509 w 1667"/>
                  <a:gd name="T59" fmla="*/ 318 h 594"/>
                  <a:gd name="T60" fmla="*/ 614 w 1667"/>
                  <a:gd name="T61" fmla="*/ 324 h 594"/>
                  <a:gd name="T62" fmla="*/ 705 w 1667"/>
                  <a:gd name="T63" fmla="*/ 273 h 594"/>
                  <a:gd name="T64" fmla="*/ 778 w 1667"/>
                  <a:gd name="T65" fmla="*/ 151 h 594"/>
                  <a:gd name="T66" fmla="*/ 799 w 1667"/>
                  <a:gd name="T67" fmla="*/ 119 h 594"/>
                  <a:gd name="T68" fmla="*/ 834 w 1667"/>
                  <a:gd name="T69" fmla="*/ 125 h 594"/>
                  <a:gd name="T70" fmla="*/ 886 w 1667"/>
                  <a:gd name="T71" fmla="*/ 151 h 594"/>
                  <a:gd name="T72" fmla="*/ 963 w 1667"/>
                  <a:gd name="T73" fmla="*/ 195 h 594"/>
                  <a:gd name="T74" fmla="*/ 1074 w 1667"/>
                  <a:gd name="T75" fmla="*/ 238 h 594"/>
                  <a:gd name="T76" fmla="*/ 1222 w 1667"/>
                  <a:gd name="T77" fmla="*/ 280 h 594"/>
                  <a:gd name="T78" fmla="*/ 1418 w 1667"/>
                  <a:gd name="T79" fmla="*/ 300 h 594"/>
                  <a:gd name="T80" fmla="*/ 1667 w 1667"/>
                  <a:gd name="T81" fmla="*/ 294 h 5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667" h="594">
                    <a:moveTo>
                      <a:pt x="1667" y="294"/>
                    </a:moveTo>
                    <a:lnTo>
                      <a:pt x="1653" y="308"/>
                    </a:lnTo>
                    <a:lnTo>
                      <a:pt x="1632" y="335"/>
                    </a:lnTo>
                    <a:lnTo>
                      <a:pt x="1602" y="364"/>
                    </a:lnTo>
                    <a:lnTo>
                      <a:pt x="1567" y="397"/>
                    </a:lnTo>
                    <a:lnTo>
                      <a:pt x="1524" y="432"/>
                    </a:lnTo>
                    <a:lnTo>
                      <a:pt x="1480" y="461"/>
                    </a:lnTo>
                    <a:lnTo>
                      <a:pt x="1427" y="484"/>
                    </a:lnTo>
                    <a:lnTo>
                      <a:pt x="1375" y="502"/>
                    </a:lnTo>
                    <a:lnTo>
                      <a:pt x="1325" y="516"/>
                    </a:lnTo>
                    <a:lnTo>
                      <a:pt x="1273" y="534"/>
                    </a:lnTo>
                    <a:lnTo>
                      <a:pt x="1219" y="551"/>
                    </a:lnTo>
                    <a:lnTo>
                      <a:pt x="1170" y="569"/>
                    </a:lnTo>
                    <a:lnTo>
                      <a:pt x="1120" y="580"/>
                    </a:lnTo>
                    <a:lnTo>
                      <a:pt x="1074" y="591"/>
                    </a:lnTo>
                    <a:lnTo>
                      <a:pt x="1030" y="594"/>
                    </a:lnTo>
                    <a:lnTo>
                      <a:pt x="988" y="591"/>
                    </a:lnTo>
                    <a:lnTo>
                      <a:pt x="872" y="577"/>
                    </a:lnTo>
                    <a:lnTo>
                      <a:pt x="734" y="556"/>
                    </a:lnTo>
                    <a:lnTo>
                      <a:pt x="589" y="528"/>
                    </a:lnTo>
                    <a:lnTo>
                      <a:pt x="442" y="478"/>
                    </a:lnTo>
                    <a:lnTo>
                      <a:pt x="301" y="405"/>
                    </a:lnTo>
                    <a:lnTo>
                      <a:pt x="177" y="306"/>
                    </a:lnTo>
                    <a:lnTo>
                      <a:pt x="74" y="175"/>
                    </a:lnTo>
                    <a:lnTo>
                      <a:pt x="0" y="0"/>
                    </a:lnTo>
                    <a:lnTo>
                      <a:pt x="77" y="43"/>
                    </a:lnTo>
                    <a:lnTo>
                      <a:pt x="172" y="114"/>
                    </a:lnTo>
                    <a:lnTo>
                      <a:pt x="282" y="195"/>
                    </a:lnTo>
                    <a:lnTo>
                      <a:pt x="395" y="268"/>
                    </a:lnTo>
                    <a:lnTo>
                      <a:pt x="509" y="318"/>
                    </a:lnTo>
                    <a:lnTo>
                      <a:pt x="614" y="324"/>
                    </a:lnTo>
                    <a:lnTo>
                      <a:pt x="705" y="273"/>
                    </a:lnTo>
                    <a:lnTo>
                      <a:pt x="778" y="151"/>
                    </a:lnTo>
                    <a:lnTo>
                      <a:pt x="799" y="119"/>
                    </a:lnTo>
                    <a:lnTo>
                      <a:pt x="834" y="125"/>
                    </a:lnTo>
                    <a:lnTo>
                      <a:pt x="886" y="151"/>
                    </a:lnTo>
                    <a:lnTo>
                      <a:pt x="963" y="195"/>
                    </a:lnTo>
                    <a:lnTo>
                      <a:pt x="1074" y="238"/>
                    </a:lnTo>
                    <a:lnTo>
                      <a:pt x="1222" y="280"/>
                    </a:lnTo>
                    <a:lnTo>
                      <a:pt x="1418" y="300"/>
                    </a:lnTo>
                    <a:lnTo>
                      <a:pt x="1667" y="294"/>
                    </a:lnTo>
                    <a:close/>
                  </a:path>
                </a:pathLst>
              </a:custGeom>
              <a:solidFill>
                <a:srgbClr val="A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7" name="Freeform 78"/>
              <p:cNvSpPr>
                <a:spLocks/>
              </p:cNvSpPr>
              <p:nvPr/>
            </p:nvSpPr>
            <p:spPr bwMode="auto">
              <a:xfrm>
                <a:off x="4625" y="2806"/>
                <a:ext cx="542" cy="185"/>
              </a:xfrm>
              <a:custGeom>
                <a:avLst/>
                <a:gdLst>
                  <a:gd name="T0" fmla="*/ 1626 w 1626"/>
                  <a:gd name="T1" fmla="*/ 282 h 557"/>
                  <a:gd name="T2" fmla="*/ 1610 w 1626"/>
                  <a:gd name="T3" fmla="*/ 298 h 557"/>
                  <a:gd name="T4" fmla="*/ 1588 w 1626"/>
                  <a:gd name="T5" fmla="*/ 321 h 557"/>
                  <a:gd name="T6" fmla="*/ 1556 w 1626"/>
                  <a:gd name="T7" fmla="*/ 349 h 557"/>
                  <a:gd name="T8" fmla="*/ 1521 w 1626"/>
                  <a:gd name="T9" fmla="*/ 379 h 557"/>
                  <a:gd name="T10" fmla="*/ 1476 w 1626"/>
                  <a:gd name="T11" fmla="*/ 411 h 557"/>
                  <a:gd name="T12" fmla="*/ 1430 w 1626"/>
                  <a:gd name="T13" fmla="*/ 438 h 557"/>
                  <a:gd name="T14" fmla="*/ 1380 w 1626"/>
                  <a:gd name="T15" fmla="*/ 460 h 557"/>
                  <a:gd name="T16" fmla="*/ 1327 w 1626"/>
                  <a:gd name="T17" fmla="*/ 478 h 557"/>
                  <a:gd name="T18" fmla="*/ 1275 w 1626"/>
                  <a:gd name="T19" fmla="*/ 492 h 557"/>
                  <a:gd name="T20" fmla="*/ 1222 w 1626"/>
                  <a:gd name="T21" fmla="*/ 511 h 557"/>
                  <a:gd name="T22" fmla="*/ 1169 w 1626"/>
                  <a:gd name="T23" fmla="*/ 525 h 557"/>
                  <a:gd name="T24" fmla="*/ 1117 w 1626"/>
                  <a:gd name="T25" fmla="*/ 540 h 557"/>
                  <a:gd name="T26" fmla="*/ 1066 w 1626"/>
                  <a:gd name="T27" fmla="*/ 548 h 557"/>
                  <a:gd name="T28" fmla="*/ 1020 w 1626"/>
                  <a:gd name="T29" fmla="*/ 557 h 557"/>
                  <a:gd name="T30" fmla="*/ 974 w 1626"/>
                  <a:gd name="T31" fmla="*/ 557 h 557"/>
                  <a:gd name="T32" fmla="*/ 929 w 1626"/>
                  <a:gd name="T33" fmla="*/ 551 h 557"/>
                  <a:gd name="T34" fmla="*/ 818 w 1626"/>
                  <a:gd name="T35" fmla="*/ 540 h 557"/>
                  <a:gd name="T36" fmla="*/ 689 w 1626"/>
                  <a:gd name="T37" fmla="*/ 522 h 557"/>
                  <a:gd name="T38" fmla="*/ 552 w 1626"/>
                  <a:gd name="T39" fmla="*/ 490 h 557"/>
                  <a:gd name="T40" fmla="*/ 415 w 1626"/>
                  <a:gd name="T41" fmla="*/ 443 h 557"/>
                  <a:gd name="T42" fmla="*/ 283 w 1626"/>
                  <a:gd name="T43" fmla="*/ 376 h 557"/>
                  <a:gd name="T44" fmla="*/ 167 w 1626"/>
                  <a:gd name="T45" fmla="*/ 282 h 557"/>
                  <a:gd name="T46" fmla="*/ 70 w 1626"/>
                  <a:gd name="T47" fmla="*/ 160 h 557"/>
                  <a:gd name="T48" fmla="*/ 0 w 1626"/>
                  <a:gd name="T49" fmla="*/ 0 h 557"/>
                  <a:gd name="T50" fmla="*/ 73 w 1626"/>
                  <a:gd name="T51" fmla="*/ 44 h 557"/>
                  <a:gd name="T52" fmla="*/ 169 w 1626"/>
                  <a:gd name="T53" fmla="*/ 108 h 557"/>
                  <a:gd name="T54" fmla="*/ 275 w 1626"/>
                  <a:gd name="T55" fmla="*/ 184 h 557"/>
                  <a:gd name="T56" fmla="*/ 389 w 1626"/>
                  <a:gd name="T57" fmla="*/ 254 h 557"/>
                  <a:gd name="T58" fmla="*/ 500 w 1626"/>
                  <a:gd name="T59" fmla="*/ 298 h 557"/>
                  <a:gd name="T60" fmla="*/ 603 w 1626"/>
                  <a:gd name="T61" fmla="*/ 306 h 557"/>
                  <a:gd name="T62" fmla="*/ 689 w 1626"/>
                  <a:gd name="T63" fmla="*/ 257 h 557"/>
                  <a:gd name="T64" fmla="*/ 757 w 1626"/>
                  <a:gd name="T65" fmla="*/ 136 h 557"/>
                  <a:gd name="T66" fmla="*/ 781 w 1626"/>
                  <a:gd name="T67" fmla="*/ 111 h 557"/>
                  <a:gd name="T68" fmla="*/ 816 w 1626"/>
                  <a:gd name="T69" fmla="*/ 114 h 557"/>
                  <a:gd name="T70" fmla="*/ 866 w 1626"/>
                  <a:gd name="T71" fmla="*/ 146 h 557"/>
                  <a:gd name="T72" fmla="*/ 942 w 1626"/>
                  <a:gd name="T73" fmla="*/ 187 h 557"/>
                  <a:gd name="T74" fmla="*/ 1050 w 1626"/>
                  <a:gd name="T75" fmla="*/ 233 h 557"/>
                  <a:gd name="T76" fmla="*/ 1195 w 1626"/>
                  <a:gd name="T77" fmla="*/ 271 h 557"/>
                  <a:gd name="T78" fmla="*/ 1386 w 1626"/>
                  <a:gd name="T79" fmla="*/ 289 h 557"/>
                  <a:gd name="T80" fmla="*/ 1626 w 1626"/>
                  <a:gd name="T81" fmla="*/ 282 h 5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626" h="557">
                    <a:moveTo>
                      <a:pt x="1626" y="282"/>
                    </a:moveTo>
                    <a:lnTo>
                      <a:pt x="1610" y="298"/>
                    </a:lnTo>
                    <a:lnTo>
                      <a:pt x="1588" y="321"/>
                    </a:lnTo>
                    <a:lnTo>
                      <a:pt x="1556" y="349"/>
                    </a:lnTo>
                    <a:lnTo>
                      <a:pt x="1521" y="379"/>
                    </a:lnTo>
                    <a:lnTo>
                      <a:pt x="1476" y="411"/>
                    </a:lnTo>
                    <a:lnTo>
                      <a:pt x="1430" y="438"/>
                    </a:lnTo>
                    <a:lnTo>
                      <a:pt x="1380" y="460"/>
                    </a:lnTo>
                    <a:lnTo>
                      <a:pt x="1327" y="478"/>
                    </a:lnTo>
                    <a:lnTo>
                      <a:pt x="1275" y="492"/>
                    </a:lnTo>
                    <a:lnTo>
                      <a:pt x="1222" y="511"/>
                    </a:lnTo>
                    <a:lnTo>
                      <a:pt x="1169" y="525"/>
                    </a:lnTo>
                    <a:lnTo>
                      <a:pt x="1117" y="540"/>
                    </a:lnTo>
                    <a:lnTo>
                      <a:pt x="1066" y="548"/>
                    </a:lnTo>
                    <a:lnTo>
                      <a:pt x="1020" y="557"/>
                    </a:lnTo>
                    <a:lnTo>
                      <a:pt x="974" y="557"/>
                    </a:lnTo>
                    <a:lnTo>
                      <a:pt x="929" y="551"/>
                    </a:lnTo>
                    <a:lnTo>
                      <a:pt x="818" y="540"/>
                    </a:lnTo>
                    <a:lnTo>
                      <a:pt x="689" y="522"/>
                    </a:lnTo>
                    <a:lnTo>
                      <a:pt x="552" y="490"/>
                    </a:lnTo>
                    <a:lnTo>
                      <a:pt x="415" y="443"/>
                    </a:lnTo>
                    <a:lnTo>
                      <a:pt x="283" y="376"/>
                    </a:lnTo>
                    <a:lnTo>
                      <a:pt x="167" y="282"/>
                    </a:lnTo>
                    <a:lnTo>
                      <a:pt x="70" y="160"/>
                    </a:lnTo>
                    <a:lnTo>
                      <a:pt x="0" y="0"/>
                    </a:lnTo>
                    <a:lnTo>
                      <a:pt x="73" y="44"/>
                    </a:lnTo>
                    <a:lnTo>
                      <a:pt x="169" y="108"/>
                    </a:lnTo>
                    <a:lnTo>
                      <a:pt x="275" y="184"/>
                    </a:lnTo>
                    <a:lnTo>
                      <a:pt x="389" y="254"/>
                    </a:lnTo>
                    <a:lnTo>
                      <a:pt x="500" y="298"/>
                    </a:lnTo>
                    <a:lnTo>
                      <a:pt x="603" y="306"/>
                    </a:lnTo>
                    <a:lnTo>
                      <a:pt x="689" y="257"/>
                    </a:lnTo>
                    <a:lnTo>
                      <a:pt x="757" y="136"/>
                    </a:lnTo>
                    <a:lnTo>
                      <a:pt x="781" y="111"/>
                    </a:lnTo>
                    <a:lnTo>
                      <a:pt x="816" y="114"/>
                    </a:lnTo>
                    <a:lnTo>
                      <a:pt x="866" y="146"/>
                    </a:lnTo>
                    <a:lnTo>
                      <a:pt x="942" y="187"/>
                    </a:lnTo>
                    <a:lnTo>
                      <a:pt x="1050" y="233"/>
                    </a:lnTo>
                    <a:lnTo>
                      <a:pt x="1195" y="271"/>
                    </a:lnTo>
                    <a:lnTo>
                      <a:pt x="1386" y="289"/>
                    </a:lnTo>
                    <a:lnTo>
                      <a:pt x="1626" y="282"/>
                    </a:lnTo>
                    <a:close/>
                  </a:path>
                </a:pathLst>
              </a:custGeom>
              <a:solidFill>
                <a:srgbClr val="9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" name="Freeform 79"/>
              <p:cNvSpPr>
                <a:spLocks/>
              </p:cNvSpPr>
              <p:nvPr/>
            </p:nvSpPr>
            <p:spPr bwMode="auto">
              <a:xfrm>
                <a:off x="4633" y="2817"/>
                <a:ext cx="528" cy="172"/>
              </a:xfrm>
              <a:custGeom>
                <a:avLst/>
                <a:gdLst>
                  <a:gd name="T0" fmla="*/ 1584 w 1584"/>
                  <a:gd name="T1" fmla="*/ 260 h 516"/>
                  <a:gd name="T2" fmla="*/ 1567 w 1584"/>
                  <a:gd name="T3" fmla="*/ 274 h 516"/>
                  <a:gd name="T4" fmla="*/ 1543 w 1584"/>
                  <a:gd name="T5" fmla="*/ 298 h 516"/>
                  <a:gd name="T6" fmla="*/ 1511 w 1584"/>
                  <a:gd name="T7" fmla="*/ 324 h 516"/>
                  <a:gd name="T8" fmla="*/ 1473 w 1584"/>
                  <a:gd name="T9" fmla="*/ 352 h 516"/>
                  <a:gd name="T10" fmla="*/ 1429 w 1584"/>
                  <a:gd name="T11" fmla="*/ 382 h 516"/>
                  <a:gd name="T12" fmla="*/ 1384 w 1584"/>
                  <a:gd name="T13" fmla="*/ 411 h 516"/>
                  <a:gd name="T14" fmla="*/ 1333 w 1584"/>
                  <a:gd name="T15" fmla="*/ 432 h 516"/>
                  <a:gd name="T16" fmla="*/ 1279 w 1584"/>
                  <a:gd name="T17" fmla="*/ 449 h 516"/>
                  <a:gd name="T18" fmla="*/ 1228 w 1584"/>
                  <a:gd name="T19" fmla="*/ 460 h 516"/>
                  <a:gd name="T20" fmla="*/ 1174 w 1584"/>
                  <a:gd name="T21" fmla="*/ 476 h 516"/>
                  <a:gd name="T22" fmla="*/ 1122 w 1584"/>
                  <a:gd name="T23" fmla="*/ 490 h 516"/>
                  <a:gd name="T24" fmla="*/ 1066 w 1584"/>
                  <a:gd name="T25" fmla="*/ 502 h 516"/>
                  <a:gd name="T26" fmla="*/ 1017 w 1584"/>
                  <a:gd name="T27" fmla="*/ 511 h 516"/>
                  <a:gd name="T28" fmla="*/ 964 w 1584"/>
                  <a:gd name="T29" fmla="*/ 516 h 516"/>
                  <a:gd name="T30" fmla="*/ 918 w 1584"/>
                  <a:gd name="T31" fmla="*/ 516 h 516"/>
                  <a:gd name="T32" fmla="*/ 873 w 1584"/>
                  <a:gd name="T33" fmla="*/ 511 h 516"/>
                  <a:gd name="T34" fmla="*/ 765 w 1584"/>
                  <a:gd name="T35" fmla="*/ 499 h 516"/>
                  <a:gd name="T36" fmla="*/ 646 w 1584"/>
                  <a:gd name="T37" fmla="*/ 478 h 516"/>
                  <a:gd name="T38" fmla="*/ 517 w 1584"/>
                  <a:gd name="T39" fmla="*/ 449 h 516"/>
                  <a:gd name="T40" fmla="*/ 391 w 1584"/>
                  <a:gd name="T41" fmla="*/ 406 h 516"/>
                  <a:gd name="T42" fmla="*/ 269 w 1584"/>
                  <a:gd name="T43" fmla="*/ 344 h 516"/>
                  <a:gd name="T44" fmla="*/ 157 w 1584"/>
                  <a:gd name="T45" fmla="*/ 257 h 516"/>
                  <a:gd name="T46" fmla="*/ 67 w 1584"/>
                  <a:gd name="T47" fmla="*/ 146 h 516"/>
                  <a:gd name="T48" fmla="*/ 0 w 1584"/>
                  <a:gd name="T49" fmla="*/ 0 h 516"/>
                  <a:gd name="T50" fmla="*/ 73 w 1584"/>
                  <a:gd name="T51" fmla="*/ 38 h 516"/>
                  <a:gd name="T52" fmla="*/ 166 w 1584"/>
                  <a:gd name="T53" fmla="*/ 99 h 516"/>
                  <a:gd name="T54" fmla="*/ 272 w 1584"/>
                  <a:gd name="T55" fmla="*/ 169 h 516"/>
                  <a:gd name="T56" fmla="*/ 382 w 1584"/>
                  <a:gd name="T57" fmla="*/ 233 h 516"/>
                  <a:gd name="T58" fmla="*/ 493 w 1584"/>
                  <a:gd name="T59" fmla="*/ 274 h 516"/>
                  <a:gd name="T60" fmla="*/ 595 w 1584"/>
                  <a:gd name="T61" fmla="*/ 279 h 516"/>
                  <a:gd name="T62" fmla="*/ 681 w 1584"/>
                  <a:gd name="T63" fmla="*/ 233 h 516"/>
                  <a:gd name="T64" fmla="*/ 745 w 1584"/>
                  <a:gd name="T65" fmla="*/ 120 h 516"/>
                  <a:gd name="T66" fmla="*/ 768 w 1584"/>
                  <a:gd name="T67" fmla="*/ 93 h 516"/>
                  <a:gd name="T68" fmla="*/ 800 w 1584"/>
                  <a:gd name="T69" fmla="*/ 101 h 516"/>
                  <a:gd name="T70" fmla="*/ 850 w 1584"/>
                  <a:gd name="T71" fmla="*/ 131 h 516"/>
                  <a:gd name="T72" fmla="*/ 923 w 1584"/>
                  <a:gd name="T73" fmla="*/ 171 h 516"/>
                  <a:gd name="T74" fmla="*/ 1028 w 1584"/>
                  <a:gd name="T75" fmla="*/ 219 h 516"/>
                  <a:gd name="T76" fmla="*/ 1169 w 1584"/>
                  <a:gd name="T77" fmla="*/ 254 h 516"/>
                  <a:gd name="T78" fmla="*/ 1349 w 1584"/>
                  <a:gd name="T79" fmla="*/ 271 h 516"/>
                  <a:gd name="T80" fmla="*/ 1584 w 1584"/>
                  <a:gd name="T81" fmla="*/ 260 h 5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84" h="516">
                    <a:moveTo>
                      <a:pt x="1584" y="260"/>
                    </a:moveTo>
                    <a:lnTo>
                      <a:pt x="1567" y="274"/>
                    </a:lnTo>
                    <a:lnTo>
                      <a:pt x="1543" y="298"/>
                    </a:lnTo>
                    <a:lnTo>
                      <a:pt x="1511" y="324"/>
                    </a:lnTo>
                    <a:lnTo>
                      <a:pt x="1473" y="352"/>
                    </a:lnTo>
                    <a:lnTo>
                      <a:pt x="1429" y="382"/>
                    </a:lnTo>
                    <a:lnTo>
                      <a:pt x="1384" y="411"/>
                    </a:lnTo>
                    <a:lnTo>
                      <a:pt x="1333" y="432"/>
                    </a:lnTo>
                    <a:lnTo>
                      <a:pt x="1279" y="449"/>
                    </a:lnTo>
                    <a:lnTo>
                      <a:pt x="1228" y="460"/>
                    </a:lnTo>
                    <a:lnTo>
                      <a:pt x="1174" y="476"/>
                    </a:lnTo>
                    <a:lnTo>
                      <a:pt x="1122" y="490"/>
                    </a:lnTo>
                    <a:lnTo>
                      <a:pt x="1066" y="502"/>
                    </a:lnTo>
                    <a:lnTo>
                      <a:pt x="1017" y="511"/>
                    </a:lnTo>
                    <a:lnTo>
                      <a:pt x="964" y="516"/>
                    </a:lnTo>
                    <a:lnTo>
                      <a:pt x="918" y="516"/>
                    </a:lnTo>
                    <a:lnTo>
                      <a:pt x="873" y="511"/>
                    </a:lnTo>
                    <a:lnTo>
                      <a:pt x="765" y="499"/>
                    </a:lnTo>
                    <a:lnTo>
                      <a:pt x="646" y="478"/>
                    </a:lnTo>
                    <a:lnTo>
                      <a:pt x="517" y="449"/>
                    </a:lnTo>
                    <a:lnTo>
                      <a:pt x="391" y="406"/>
                    </a:lnTo>
                    <a:lnTo>
                      <a:pt x="269" y="344"/>
                    </a:lnTo>
                    <a:lnTo>
                      <a:pt x="157" y="257"/>
                    </a:lnTo>
                    <a:lnTo>
                      <a:pt x="67" y="146"/>
                    </a:lnTo>
                    <a:lnTo>
                      <a:pt x="0" y="0"/>
                    </a:lnTo>
                    <a:lnTo>
                      <a:pt x="73" y="38"/>
                    </a:lnTo>
                    <a:lnTo>
                      <a:pt x="166" y="99"/>
                    </a:lnTo>
                    <a:lnTo>
                      <a:pt x="272" y="169"/>
                    </a:lnTo>
                    <a:lnTo>
                      <a:pt x="382" y="233"/>
                    </a:lnTo>
                    <a:lnTo>
                      <a:pt x="493" y="274"/>
                    </a:lnTo>
                    <a:lnTo>
                      <a:pt x="595" y="279"/>
                    </a:lnTo>
                    <a:lnTo>
                      <a:pt x="681" y="233"/>
                    </a:lnTo>
                    <a:lnTo>
                      <a:pt x="745" y="120"/>
                    </a:lnTo>
                    <a:lnTo>
                      <a:pt x="768" y="93"/>
                    </a:lnTo>
                    <a:lnTo>
                      <a:pt x="800" y="101"/>
                    </a:lnTo>
                    <a:lnTo>
                      <a:pt x="850" y="131"/>
                    </a:lnTo>
                    <a:lnTo>
                      <a:pt x="923" y="171"/>
                    </a:lnTo>
                    <a:lnTo>
                      <a:pt x="1028" y="219"/>
                    </a:lnTo>
                    <a:lnTo>
                      <a:pt x="1169" y="254"/>
                    </a:lnTo>
                    <a:lnTo>
                      <a:pt x="1349" y="271"/>
                    </a:lnTo>
                    <a:lnTo>
                      <a:pt x="1584" y="260"/>
                    </a:lnTo>
                    <a:close/>
                  </a:path>
                </a:pathLst>
              </a:custGeom>
              <a:solidFill>
                <a:srgbClr val="9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" name="Freeform 80"/>
              <p:cNvSpPr>
                <a:spLocks/>
              </p:cNvSpPr>
              <p:nvPr/>
            </p:nvSpPr>
            <p:spPr bwMode="auto">
              <a:xfrm>
                <a:off x="4640" y="2827"/>
                <a:ext cx="516" cy="161"/>
              </a:xfrm>
              <a:custGeom>
                <a:avLst/>
                <a:gdLst>
                  <a:gd name="T0" fmla="*/ 1548 w 1548"/>
                  <a:gd name="T1" fmla="*/ 243 h 483"/>
                  <a:gd name="T2" fmla="*/ 1526 w 1548"/>
                  <a:gd name="T3" fmla="*/ 258 h 483"/>
                  <a:gd name="T4" fmla="*/ 1504 w 1548"/>
                  <a:gd name="T5" fmla="*/ 281 h 483"/>
                  <a:gd name="T6" fmla="*/ 1469 w 1548"/>
                  <a:gd name="T7" fmla="*/ 307 h 483"/>
                  <a:gd name="T8" fmla="*/ 1430 w 1548"/>
                  <a:gd name="T9" fmla="*/ 334 h 483"/>
                  <a:gd name="T10" fmla="*/ 1384 w 1548"/>
                  <a:gd name="T11" fmla="*/ 364 h 483"/>
                  <a:gd name="T12" fmla="*/ 1337 w 1548"/>
                  <a:gd name="T13" fmla="*/ 386 h 483"/>
                  <a:gd name="T14" fmla="*/ 1287 w 1548"/>
                  <a:gd name="T15" fmla="*/ 407 h 483"/>
                  <a:gd name="T16" fmla="*/ 1235 w 1548"/>
                  <a:gd name="T17" fmla="*/ 421 h 483"/>
                  <a:gd name="T18" fmla="*/ 1182 w 1548"/>
                  <a:gd name="T19" fmla="*/ 436 h 483"/>
                  <a:gd name="T20" fmla="*/ 1127 w 1548"/>
                  <a:gd name="T21" fmla="*/ 450 h 483"/>
                  <a:gd name="T22" fmla="*/ 1071 w 1548"/>
                  <a:gd name="T23" fmla="*/ 462 h 483"/>
                  <a:gd name="T24" fmla="*/ 1018 w 1548"/>
                  <a:gd name="T25" fmla="*/ 471 h 483"/>
                  <a:gd name="T26" fmla="*/ 963 w 1548"/>
                  <a:gd name="T27" fmla="*/ 480 h 483"/>
                  <a:gd name="T28" fmla="*/ 913 w 1548"/>
                  <a:gd name="T29" fmla="*/ 483 h 483"/>
                  <a:gd name="T30" fmla="*/ 864 w 1548"/>
                  <a:gd name="T31" fmla="*/ 483 h 483"/>
                  <a:gd name="T32" fmla="*/ 816 w 1548"/>
                  <a:gd name="T33" fmla="*/ 477 h 483"/>
                  <a:gd name="T34" fmla="*/ 714 w 1548"/>
                  <a:gd name="T35" fmla="*/ 462 h 483"/>
                  <a:gd name="T36" fmla="*/ 603 w 1548"/>
                  <a:gd name="T37" fmla="*/ 442 h 483"/>
                  <a:gd name="T38" fmla="*/ 484 w 1548"/>
                  <a:gd name="T39" fmla="*/ 415 h 483"/>
                  <a:gd name="T40" fmla="*/ 366 w 1548"/>
                  <a:gd name="T41" fmla="*/ 372 h 483"/>
                  <a:gd name="T42" fmla="*/ 255 w 1548"/>
                  <a:gd name="T43" fmla="*/ 313 h 483"/>
                  <a:gd name="T44" fmla="*/ 153 w 1548"/>
                  <a:gd name="T45" fmla="*/ 235 h 483"/>
                  <a:gd name="T46" fmla="*/ 65 w 1548"/>
                  <a:gd name="T47" fmla="*/ 132 h 483"/>
                  <a:gd name="T48" fmla="*/ 0 w 1548"/>
                  <a:gd name="T49" fmla="*/ 0 h 483"/>
                  <a:gd name="T50" fmla="*/ 72 w 1548"/>
                  <a:gd name="T51" fmla="*/ 36 h 483"/>
                  <a:gd name="T52" fmla="*/ 164 w 1548"/>
                  <a:gd name="T53" fmla="*/ 92 h 483"/>
                  <a:gd name="T54" fmla="*/ 266 w 1548"/>
                  <a:gd name="T55" fmla="*/ 159 h 483"/>
                  <a:gd name="T56" fmla="*/ 381 w 1548"/>
                  <a:gd name="T57" fmla="*/ 214 h 483"/>
                  <a:gd name="T58" fmla="*/ 489 w 1548"/>
                  <a:gd name="T59" fmla="*/ 254 h 483"/>
                  <a:gd name="T60" fmla="*/ 589 w 1548"/>
                  <a:gd name="T61" fmla="*/ 258 h 483"/>
                  <a:gd name="T62" fmla="*/ 670 w 1548"/>
                  <a:gd name="T63" fmla="*/ 214 h 483"/>
                  <a:gd name="T64" fmla="*/ 729 w 1548"/>
                  <a:gd name="T65" fmla="*/ 108 h 483"/>
                  <a:gd name="T66" fmla="*/ 753 w 1548"/>
                  <a:gd name="T67" fmla="*/ 86 h 483"/>
                  <a:gd name="T68" fmla="*/ 784 w 1548"/>
                  <a:gd name="T69" fmla="*/ 94 h 483"/>
                  <a:gd name="T70" fmla="*/ 834 w 1548"/>
                  <a:gd name="T71" fmla="*/ 127 h 483"/>
                  <a:gd name="T72" fmla="*/ 904 w 1548"/>
                  <a:gd name="T73" fmla="*/ 170 h 483"/>
                  <a:gd name="T74" fmla="*/ 1006 w 1548"/>
                  <a:gd name="T75" fmla="*/ 214 h 483"/>
                  <a:gd name="T76" fmla="*/ 1141 w 1548"/>
                  <a:gd name="T77" fmla="*/ 246 h 483"/>
                  <a:gd name="T78" fmla="*/ 1319 w 1548"/>
                  <a:gd name="T79" fmla="*/ 261 h 483"/>
                  <a:gd name="T80" fmla="*/ 1548 w 1548"/>
                  <a:gd name="T81" fmla="*/ 243 h 4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48" h="483">
                    <a:moveTo>
                      <a:pt x="1548" y="243"/>
                    </a:moveTo>
                    <a:lnTo>
                      <a:pt x="1526" y="258"/>
                    </a:lnTo>
                    <a:lnTo>
                      <a:pt x="1504" y="281"/>
                    </a:lnTo>
                    <a:lnTo>
                      <a:pt x="1469" y="307"/>
                    </a:lnTo>
                    <a:lnTo>
                      <a:pt x="1430" y="334"/>
                    </a:lnTo>
                    <a:lnTo>
                      <a:pt x="1384" y="364"/>
                    </a:lnTo>
                    <a:lnTo>
                      <a:pt x="1337" y="386"/>
                    </a:lnTo>
                    <a:lnTo>
                      <a:pt x="1287" y="407"/>
                    </a:lnTo>
                    <a:lnTo>
                      <a:pt x="1235" y="421"/>
                    </a:lnTo>
                    <a:lnTo>
                      <a:pt x="1182" y="436"/>
                    </a:lnTo>
                    <a:lnTo>
                      <a:pt x="1127" y="450"/>
                    </a:lnTo>
                    <a:lnTo>
                      <a:pt x="1071" y="462"/>
                    </a:lnTo>
                    <a:lnTo>
                      <a:pt x="1018" y="471"/>
                    </a:lnTo>
                    <a:lnTo>
                      <a:pt x="963" y="480"/>
                    </a:lnTo>
                    <a:lnTo>
                      <a:pt x="913" y="483"/>
                    </a:lnTo>
                    <a:lnTo>
                      <a:pt x="864" y="483"/>
                    </a:lnTo>
                    <a:lnTo>
                      <a:pt x="816" y="477"/>
                    </a:lnTo>
                    <a:lnTo>
                      <a:pt x="714" y="462"/>
                    </a:lnTo>
                    <a:lnTo>
                      <a:pt x="603" y="442"/>
                    </a:lnTo>
                    <a:lnTo>
                      <a:pt x="484" y="415"/>
                    </a:lnTo>
                    <a:lnTo>
                      <a:pt x="366" y="372"/>
                    </a:lnTo>
                    <a:lnTo>
                      <a:pt x="255" y="313"/>
                    </a:lnTo>
                    <a:lnTo>
                      <a:pt x="153" y="235"/>
                    </a:lnTo>
                    <a:lnTo>
                      <a:pt x="65" y="132"/>
                    </a:lnTo>
                    <a:lnTo>
                      <a:pt x="0" y="0"/>
                    </a:lnTo>
                    <a:lnTo>
                      <a:pt x="72" y="36"/>
                    </a:lnTo>
                    <a:lnTo>
                      <a:pt x="164" y="92"/>
                    </a:lnTo>
                    <a:lnTo>
                      <a:pt x="266" y="159"/>
                    </a:lnTo>
                    <a:lnTo>
                      <a:pt x="381" y="214"/>
                    </a:lnTo>
                    <a:lnTo>
                      <a:pt x="489" y="254"/>
                    </a:lnTo>
                    <a:lnTo>
                      <a:pt x="589" y="258"/>
                    </a:lnTo>
                    <a:lnTo>
                      <a:pt x="670" y="214"/>
                    </a:lnTo>
                    <a:lnTo>
                      <a:pt x="729" y="108"/>
                    </a:lnTo>
                    <a:lnTo>
                      <a:pt x="753" y="86"/>
                    </a:lnTo>
                    <a:lnTo>
                      <a:pt x="784" y="94"/>
                    </a:lnTo>
                    <a:lnTo>
                      <a:pt x="834" y="127"/>
                    </a:lnTo>
                    <a:lnTo>
                      <a:pt x="904" y="170"/>
                    </a:lnTo>
                    <a:lnTo>
                      <a:pt x="1006" y="214"/>
                    </a:lnTo>
                    <a:lnTo>
                      <a:pt x="1141" y="246"/>
                    </a:lnTo>
                    <a:lnTo>
                      <a:pt x="1319" y="261"/>
                    </a:lnTo>
                    <a:lnTo>
                      <a:pt x="1548" y="243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" name="Freeform 81"/>
              <p:cNvSpPr>
                <a:spLocks/>
              </p:cNvSpPr>
              <p:nvPr/>
            </p:nvSpPr>
            <p:spPr bwMode="auto">
              <a:xfrm>
                <a:off x="4648" y="2839"/>
                <a:ext cx="502" cy="149"/>
              </a:xfrm>
              <a:custGeom>
                <a:avLst/>
                <a:gdLst>
                  <a:gd name="T0" fmla="*/ 1505 w 1505"/>
                  <a:gd name="T1" fmla="*/ 222 h 447"/>
                  <a:gd name="T2" fmla="*/ 1486 w 1505"/>
                  <a:gd name="T3" fmla="*/ 239 h 447"/>
                  <a:gd name="T4" fmla="*/ 1456 w 1505"/>
                  <a:gd name="T5" fmla="*/ 263 h 447"/>
                  <a:gd name="T6" fmla="*/ 1421 w 1505"/>
                  <a:gd name="T7" fmla="*/ 285 h 447"/>
                  <a:gd name="T8" fmla="*/ 1383 w 1505"/>
                  <a:gd name="T9" fmla="*/ 312 h 447"/>
                  <a:gd name="T10" fmla="*/ 1336 w 1505"/>
                  <a:gd name="T11" fmla="*/ 339 h 447"/>
                  <a:gd name="T12" fmla="*/ 1289 w 1505"/>
                  <a:gd name="T13" fmla="*/ 361 h 447"/>
                  <a:gd name="T14" fmla="*/ 1243 w 1505"/>
                  <a:gd name="T15" fmla="*/ 379 h 447"/>
                  <a:gd name="T16" fmla="*/ 1196 w 1505"/>
                  <a:gd name="T17" fmla="*/ 388 h 447"/>
                  <a:gd name="T18" fmla="*/ 1138 w 1505"/>
                  <a:gd name="T19" fmla="*/ 403 h 447"/>
                  <a:gd name="T20" fmla="*/ 1082 w 1505"/>
                  <a:gd name="T21" fmla="*/ 414 h 447"/>
                  <a:gd name="T22" fmla="*/ 1023 w 1505"/>
                  <a:gd name="T23" fmla="*/ 426 h 447"/>
                  <a:gd name="T24" fmla="*/ 968 w 1505"/>
                  <a:gd name="T25" fmla="*/ 435 h 447"/>
                  <a:gd name="T26" fmla="*/ 912 w 1505"/>
                  <a:gd name="T27" fmla="*/ 444 h 447"/>
                  <a:gd name="T28" fmla="*/ 856 w 1505"/>
                  <a:gd name="T29" fmla="*/ 447 h 447"/>
                  <a:gd name="T30" fmla="*/ 807 w 1505"/>
                  <a:gd name="T31" fmla="*/ 444 h 447"/>
                  <a:gd name="T32" fmla="*/ 757 w 1505"/>
                  <a:gd name="T33" fmla="*/ 435 h 447"/>
                  <a:gd name="T34" fmla="*/ 664 w 1505"/>
                  <a:gd name="T35" fmla="*/ 420 h 447"/>
                  <a:gd name="T36" fmla="*/ 559 w 1505"/>
                  <a:gd name="T37" fmla="*/ 400 h 447"/>
                  <a:gd name="T38" fmla="*/ 450 w 1505"/>
                  <a:gd name="T39" fmla="*/ 374 h 447"/>
                  <a:gd name="T40" fmla="*/ 345 w 1505"/>
                  <a:gd name="T41" fmla="*/ 333 h 447"/>
                  <a:gd name="T42" fmla="*/ 240 w 1505"/>
                  <a:gd name="T43" fmla="*/ 280 h 447"/>
                  <a:gd name="T44" fmla="*/ 143 w 1505"/>
                  <a:gd name="T45" fmla="*/ 207 h 447"/>
                  <a:gd name="T46" fmla="*/ 62 w 1505"/>
                  <a:gd name="T47" fmla="*/ 117 h 447"/>
                  <a:gd name="T48" fmla="*/ 0 w 1505"/>
                  <a:gd name="T49" fmla="*/ 0 h 447"/>
                  <a:gd name="T50" fmla="*/ 67 w 1505"/>
                  <a:gd name="T51" fmla="*/ 32 h 447"/>
                  <a:gd name="T52" fmla="*/ 161 w 1505"/>
                  <a:gd name="T53" fmla="*/ 82 h 447"/>
                  <a:gd name="T54" fmla="*/ 263 w 1505"/>
                  <a:gd name="T55" fmla="*/ 140 h 447"/>
                  <a:gd name="T56" fmla="*/ 374 w 1505"/>
                  <a:gd name="T57" fmla="*/ 193 h 447"/>
                  <a:gd name="T58" fmla="*/ 482 w 1505"/>
                  <a:gd name="T59" fmla="*/ 228 h 447"/>
                  <a:gd name="T60" fmla="*/ 582 w 1505"/>
                  <a:gd name="T61" fmla="*/ 231 h 447"/>
                  <a:gd name="T62" fmla="*/ 664 w 1505"/>
                  <a:gd name="T63" fmla="*/ 190 h 447"/>
                  <a:gd name="T64" fmla="*/ 716 w 1505"/>
                  <a:gd name="T65" fmla="*/ 91 h 447"/>
                  <a:gd name="T66" fmla="*/ 737 w 1505"/>
                  <a:gd name="T67" fmla="*/ 70 h 447"/>
                  <a:gd name="T68" fmla="*/ 769 w 1505"/>
                  <a:gd name="T69" fmla="*/ 82 h 447"/>
                  <a:gd name="T70" fmla="*/ 816 w 1505"/>
                  <a:gd name="T71" fmla="*/ 114 h 447"/>
                  <a:gd name="T72" fmla="*/ 886 w 1505"/>
                  <a:gd name="T73" fmla="*/ 155 h 447"/>
                  <a:gd name="T74" fmla="*/ 982 w 1505"/>
                  <a:gd name="T75" fmla="*/ 199 h 447"/>
                  <a:gd name="T76" fmla="*/ 1114 w 1505"/>
                  <a:gd name="T77" fmla="*/ 231 h 447"/>
                  <a:gd name="T78" fmla="*/ 1287 w 1505"/>
                  <a:gd name="T79" fmla="*/ 242 h 447"/>
                  <a:gd name="T80" fmla="*/ 1505 w 1505"/>
                  <a:gd name="T81" fmla="*/ 222 h 4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05" h="447">
                    <a:moveTo>
                      <a:pt x="1505" y="222"/>
                    </a:moveTo>
                    <a:lnTo>
                      <a:pt x="1486" y="239"/>
                    </a:lnTo>
                    <a:lnTo>
                      <a:pt x="1456" y="263"/>
                    </a:lnTo>
                    <a:lnTo>
                      <a:pt x="1421" y="285"/>
                    </a:lnTo>
                    <a:lnTo>
                      <a:pt x="1383" y="312"/>
                    </a:lnTo>
                    <a:lnTo>
                      <a:pt x="1336" y="339"/>
                    </a:lnTo>
                    <a:lnTo>
                      <a:pt x="1289" y="361"/>
                    </a:lnTo>
                    <a:lnTo>
                      <a:pt x="1243" y="379"/>
                    </a:lnTo>
                    <a:lnTo>
                      <a:pt x="1196" y="388"/>
                    </a:lnTo>
                    <a:lnTo>
                      <a:pt x="1138" y="403"/>
                    </a:lnTo>
                    <a:lnTo>
                      <a:pt x="1082" y="414"/>
                    </a:lnTo>
                    <a:lnTo>
                      <a:pt x="1023" y="426"/>
                    </a:lnTo>
                    <a:lnTo>
                      <a:pt x="968" y="435"/>
                    </a:lnTo>
                    <a:lnTo>
                      <a:pt x="912" y="444"/>
                    </a:lnTo>
                    <a:lnTo>
                      <a:pt x="856" y="447"/>
                    </a:lnTo>
                    <a:lnTo>
                      <a:pt x="807" y="444"/>
                    </a:lnTo>
                    <a:lnTo>
                      <a:pt x="757" y="435"/>
                    </a:lnTo>
                    <a:lnTo>
                      <a:pt x="664" y="420"/>
                    </a:lnTo>
                    <a:lnTo>
                      <a:pt x="559" y="400"/>
                    </a:lnTo>
                    <a:lnTo>
                      <a:pt x="450" y="374"/>
                    </a:lnTo>
                    <a:lnTo>
                      <a:pt x="345" y="333"/>
                    </a:lnTo>
                    <a:lnTo>
                      <a:pt x="240" y="280"/>
                    </a:lnTo>
                    <a:lnTo>
                      <a:pt x="143" y="207"/>
                    </a:lnTo>
                    <a:lnTo>
                      <a:pt x="62" y="117"/>
                    </a:lnTo>
                    <a:lnTo>
                      <a:pt x="0" y="0"/>
                    </a:lnTo>
                    <a:lnTo>
                      <a:pt x="67" y="32"/>
                    </a:lnTo>
                    <a:lnTo>
                      <a:pt x="161" y="82"/>
                    </a:lnTo>
                    <a:lnTo>
                      <a:pt x="263" y="140"/>
                    </a:lnTo>
                    <a:lnTo>
                      <a:pt x="374" y="193"/>
                    </a:lnTo>
                    <a:lnTo>
                      <a:pt x="482" y="228"/>
                    </a:lnTo>
                    <a:lnTo>
                      <a:pt x="582" y="231"/>
                    </a:lnTo>
                    <a:lnTo>
                      <a:pt x="664" y="190"/>
                    </a:lnTo>
                    <a:lnTo>
                      <a:pt x="716" y="91"/>
                    </a:lnTo>
                    <a:lnTo>
                      <a:pt x="737" y="70"/>
                    </a:lnTo>
                    <a:lnTo>
                      <a:pt x="769" y="82"/>
                    </a:lnTo>
                    <a:lnTo>
                      <a:pt x="816" y="114"/>
                    </a:lnTo>
                    <a:lnTo>
                      <a:pt x="886" y="155"/>
                    </a:lnTo>
                    <a:lnTo>
                      <a:pt x="982" y="199"/>
                    </a:lnTo>
                    <a:lnTo>
                      <a:pt x="1114" y="231"/>
                    </a:lnTo>
                    <a:lnTo>
                      <a:pt x="1287" y="242"/>
                    </a:lnTo>
                    <a:lnTo>
                      <a:pt x="1505" y="222"/>
                    </a:lnTo>
                    <a:close/>
                  </a:path>
                </a:pathLst>
              </a:custGeom>
              <a:solidFill>
                <a:srgbClr val="9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" name="Freeform 82"/>
              <p:cNvSpPr>
                <a:spLocks/>
              </p:cNvSpPr>
              <p:nvPr/>
            </p:nvSpPr>
            <p:spPr bwMode="auto">
              <a:xfrm>
                <a:off x="4654" y="2848"/>
                <a:ext cx="490" cy="138"/>
              </a:xfrm>
              <a:custGeom>
                <a:avLst/>
                <a:gdLst>
                  <a:gd name="T0" fmla="*/ 1470 w 1470"/>
                  <a:gd name="T1" fmla="*/ 205 h 412"/>
                  <a:gd name="T2" fmla="*/ 1449 w 1470"/>
                  <a:gd name="T3" fmla="*/ 221 h 412"/>
                  <a:gd name="T4" fmla="*/ 1420 w 1470"/>
                  <a:gd name="T5" fmla="*/ 242 h 412"/>
                  <a:gd name="T6" fmla="*/ 1385 w 1470"/>
                  <a:gd name="T7" fmla="*/ 269 h 412"/>
                  <a:gd name="T8" fmla="*/ 1344 w 1470"/>
                  <a:gd name="T9" fmla="*/ 292 h 412"/>
                  <a:gd name="T10" fmla="*/ 1298 w 1470"/>
                  <a:gd name="T11" fmla="*/ 315 h 412"/>
                  <a:gd name="T12" fmla="*/ 1250 w 1470"/>
                  <a:gd name="T13" fmla="*/ 336 h 412"/>
                  <a:gd name="T14" fmla="*/ 1201 w 1470"/>
                  <a:gd name="T15" fmla="*/ 353 h 412"/>
                  <a:gd name="T16" fmla="*/ 1155 w 1470"/>
                  <a:gd name="T17" fmla="*/ 359 h 412"/>
                  <a:gd name="T18" fmla="*/ 1096 w 1470"/>
                  <a:gd name="T19" fmla="*/ 374 h 412"/>
                  <a:gd name="T20" fmla="*/ 1035 w 1470"/>
                  <a:gd name="T21" fmla="*/ 388 h 412"/>
                  <a:gd name="T22" fmla="*/ 976 w 1470"/>
                  <a:gd name="T23" fmla="*/ 399 h 412"/>
                  <a:gd name="T24" fmla="*/ 921 w 1470"/>
                  <a:gd name="T25" fmla="*/ 406 h 412"/>
                  <a:gd name="T26" fmla="*/ 862 w 1470"/>
                  <a:gd name="T27" fmla="*/ 412 h 412"/>
                  <a:gd name="T28" fmla="*/ 809 w 1470"/>
                  <a:gd name="T29" fmla="*/ 412 h 412"/>
                  <a:gd name="T30" fmla="*/ 754 w 1470"/>
                  <a:gd name="T31" fmla="*/ 409 h 412"/>
                  <a:gd name="T32" fmla="*/ 704 w 1470"/>
                  <a:gd name="T33" fmla="*/ 399 h 412"/>
                  <a:gd name="T34" fmla="*/ 617 w 1470"/>
                  <a:gd name="T35" fmla="*/ 385 h 412"/>
                  <a:gd name="T36" fmla="*/ 520 w 1470"/>
                  <a:gd name="T37" fmla="*/ 367 h 412"/>
                  <a:gd name="T38" fmla="*/ 421 w 1470"/>
                  <a:gd name="T39" fmla="*/ 339 h 412"/>
                  <a:gd name="T40" fmla="*/ 324 w 1470"/>
                  <a:gd name="T41" fmla="*/ 301 h 412"/>
                  <a:gd name="T42" fmla="*/ 227 w 1470"/>
                  <a:gd name="T43" fmla="*/ 251 h 412"/>
                  <a:gd name="T44" fmla="*/ 140 w 1470"/>
                  <a:gd name="T45" fmla="*/ 184 h 412"/>
                  <a:gd name="T46" fmla="*/ 60 w 1470"/>
                  <a:gd name="T47" fmla="*/ 102 h 412"/>
                  <a:gd name="T48" fmla="*/ 0 w 1470"/>
                  <a:gd name="T49" fmla="*/ 0 h 412"/>
                  <a:gd name="T50" fmla="*/ 67 w 1470"/>
                  <a:gd name="T51" fmla="*/ 29 h 412"/>
                  <a:gd name="T52" fmla="*/ 157 w 1470"/>
                  <a:gd name="T53" fmla="*/ 76 h 412"/>
                  <a:gd name="T54" fmla="*/ 262 w 1470"/>
                  <a:gd name="T55" fmla="*/ 132 h 412"/>
                  <a:gd name="T56" fmla="*/ 374 w 1470"/>
                  <a:gd name="T57" fmla="*/ 178 h 412"/>
                  <a:gd name="T58" fmla="*/ 482 w 1470"/>
                  <a:gd name="T59" fmla="*/ 210 h 412"/>
                  <a:gd name="T60" fmla="*/ 582 w 1470"/>
                  <a:gd name="T61" fmla="*/ 210 h 412"/>
                  <a:gd name="T62" fmla="*/ 658 w 1470"/>
                  <a:gd name="T63" fmla="*/ 172 h 412"/>
                  <a:gd name="T64" fmla="*/ 711 w 1470"/>
                  <a:gd name="T65" fmla="*/ 78 h 412"/>
                  <a:gd name="T66" fmla="*/ 730 w 1470"/>
                  <a:gd name="T67" fmla="*/ 59 h 412"/>
                  <a:gd name="T68" fmla="*/ 760 w 1470"/>
                  <a:gd name="T69" fmla="*/ 70 h 412"/>
                  <a:gd name="T70" fmla="*/ 806 w 1470"/>
                  <a:gd name="T71" fmla="*/ 105 h 412"/>
                  <a:gd name="T72" fmla="*/ 871 w 1470"/>
                  <a:gd name="T73" fmla="*/ 146 h 412"/>
                  <a:gd name="T74" fmla="*/ 964 w 1470"/>
                  <a:gd name="T75" fmla="*/ 189 h 412"/>
                  <a:gd name="T76" fmla="*/ 1093 w 1470"/>
                  <a:gd name="T77" fmla="*/ 219 h 412"/>
                  <a:gd name="T78" fmla="*/ 1260 w 1470"/>
                  <a:gd name="T79" fmla="*/ 231 h 412"/>
                  <a:gd name="T80" fmla="*/ 1470 w 1470"/>
                  <a:gd name="T81" fmla="*/ 205 h 4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70" h="412">
                    <a:moveTo>
                      <a:pt x="1470" y="205"/>
                    </a:moveTo>
                    <a:lnTo>
                      <a:pt x="1449" y="221"/>
                    </a:lnTo>
                    <a:lnTo>
                      <a:pt x="1420" y="242"/>
                    </a:lnTo>
                    <a:lnTo>
                      <a:pt x="1385" y="269"/>
                    </a:lnTo>
                    <a:lnTo>
                      <a:pt x="1344" y="292"/>
                    </a:lnTo>
                    <a:lnTo>
                      <a:pt x="1298" y="315"/>
                    </a:lnTo>
                    <a:lnTo>
                      <a:pt x="1250" y="336"/>
                    </a:lnTo>
                    <a:lnTo>
                      <a:pt x="1201" y="353"/>
                    </a:lnTo>
                    <a:lnTo>
                      <a:pt x="1155" y="359"/>
                    </a:lnTo>
                    <a:lnTo>
                      <a:pt x="1096" y="374"/>
                    </a:lnTo>
                    <a:lnTo>
                      <a:pt x="1035" y="388"/>
                    </a:lnTo>
                    <a:lnTo>
                      <a:pt x="976" y="399"/>
                    </a:lnTo>
                    <a:lnTo>
                      <a:pt x="921" y="406"/>
                    </a:lnTo>
                    <a:lnTo>
                      <a:pt x="862" y="412"/>
                    </a:lnTo>
                    <a:lnTo>
                      <a:pt x="809" y="412"/>
                    </a:lnTo>
                    <a:lnTo>
                      <a:pt x="754" y="409"/>
                    </a:lnTo>
                    <a:lnTo>
                      <a:pt x="704" y="399"/>
                    </a:lnTo>
                    <a:lnTo>
                      <a:pt x="617" y="385"/>
                    </a:lnTo>
                    <a:lnTo>
                      <a:pt x="520" y="367"/>
                    </a:lnTo>
                    <a:lnTo>
                      <a:pt x="421" y="339"/>
                    </a:lnTo>
                    <a:lnTo>
                      <a:pt x="324" y="301"/>
                    </a:lnTo>
                    <a:lnTo>
                      <a:pt x="227" y="251"/>
                    </a:lnTo>
                    <a:lnTo>
                      <a:pt x="140" y="184"/>
                    </a:lnTo>
                    <a:lnTo>
                      <a:pt x="60" y="102"/>
                    </a:lnTo>
                    <a:lnTo>
                      <a:pt x="0" y="0"/>
                    </a:lnTo>
                    <a:lnTo>
                      <a:pt x="67" y="29"/>
                    </a:lnTo>
                    <a:lnTo>
                      <a:pt x="157" y="76"/>
                    </a:lnTo>
                    <a:lnTo>
                      <a:pt x="262" y="132"/>
                    </a:lnTo>
                    <a:lnTo>
                      <a:pt x="374" y="178"/>
                    </a:lnTo>
                    <a:lnTo>
                      <a:pt x="482" y="210"/>
                    </a:lnTo>
                    <a:lnTo>
                      <a:pt x="582" y="210"/>
                    </a:lnTo>
                    <a:lnTo>
                      <a:pt x="658" y="172"/>
                    </a:lnTo>
                    <a:lnTo>
                      <a:pt x="711" y="78"/>
                    </a:lnTo>
                    <a:lnTo>
                      <a:pt x="730" y="59"/>
                    </a:lnTo>
                    <a:lnTo>
                      <a:pt x="760" y="70"/>
                    </a:lnTo>
                    <a:lnTo>
                      <a:pt x="806" y="105"/>
                    </a:lnTo>
                    <a:lnTo>
                      <a:pt x="871" y="146"/>
                    </a:lnTo>
                    <a:lnTo>
                      <a:pt x="964" y="189"/>
                    </a:lnTo>
                    <a:lnTo>
                      <a:pt x="1093" y="219"/>
                    </a:lnTo>
                    <a:lnTo>
                      <a:pt x="1260" y="231"/>
                    </a:lnTo>
                    <a:lnTo>
                      <a:pt x="1470" y="205"/>
                    </a:lnTo>
                    <a:close/>
                  </a:path>
                </a:pathLst>
              </a:custGeom>
              <a:solidFill>
                <a:srgbClr val="9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" name="Freeform 83"/>
              <p:cNvSpPr>
                <a:spLocks/>
              </p:cNvSpPr>
              <p:nvPr/>
            </p:nvSpPr>
            <p:spPr bwMode="auto">
              <a:xfrm>
                <a:off x="4661" y="2857"/>
                <a:ext cx="475" cy="128"/>
              </a:xfrm>
              <a:custGeom>
                <a:avLst/>
                <a:gdLst>
                  <a:gd name="T0" fmla="*/ 1427 w 1427"/>
                  <a:gd name="T1" fmla="*/ 189 h 382"/>
                  <a:gd name="T2" fmla="*/ 1407 w 1427"/>
                  <a:gd name="T3" fmla="*/ 210 h 382"/>
                  <a:gd name="T4" fmla="*/ 1378 w 1427"/>
                  <a:gd name="T5" fmla="*/ 229 h 382"/>
                  <a:gd name="T6" fmla="*/ 1340 w 1427"/>
                  <a:gd name="T7" fmla="*/ 253 h 382"/>
                  <a:gd name="T8" fmla="*/ 1298 w 1427"/>
                  <a:gd name="T9" fmla="*/ 277 h 382"/>
                  <a:gd name="T10" fmla="*/ 1251 w 1427"/>
                  <a:gd name="T11" fmla="*/ 297 h 382"/>
                  <a:gd name="T12" fmla="*/ 1205 w 1427"/>
                  <a:gd name="T13" fmla="*/ 318 h 382"/>
                  <a:gd name="T14" fmla="*/ 1158 w 1427"/>
                  <a:gd name="T15" fmla="*/ 332 h 382"/>
                  <a:gd name="T16" fmla="*/ 1111 w 1427"/>
                  <a:gd name="T17" fmla="*/ 337 h 382"/>
                  <a:gd name="T18" fmla="*/ 1052 w 1427"/>
                  <a:gd name="T19" fmla="*/ 353 h 382"/>
                  <a:gd name="T20" fmla="*/ 991 w 1427"/>
                  <a:gd name="T21" fmla="*/ 361 h 382"/>
                  <a:gd name="T22" fmla="*/ 933 w 1427"/>
                  <a:gd name="T23" fmla="*/ 370 h 382"/>
                  <a:gd name="T24" fmla="*/ 874 w 1427"/>
                  <a:gd name="T25" fmla="*/ 375 h 382"/>
                  <a:gd name="T26" fmla="*/ 816 w 1427"/>
                  <a:gd name="T27" fmla="*/ 382 h 382"/>
                  <a:gd name="T28" fmla="*/ 758 w 1427"/>
                  <a:gd name="T29" fmla="*/ 382 h 382"/>
                  <a:gd name="T30" fmla="*/ 702 w 1427"/>
                  <a:gd name="T31" fmla="*/ 375 h 382"/>
                  <a:gd name="T32" fmla="*/ 649 w 1427"/>
                  <a:gd name="T33" fmla="*/ 367 h 382"/>
                  <a:gd name="T34" fmla="*/ 567 w 1427"/>
                  <a:gd name="T35" fmla="*/ 353 h 382"/>
                  <a:gd name="T36" fmla="*/ 479 w 1427"/>
                  <a:gd name="T37" fmla="*/ 332 h 382"/>
                  <a:gd name="T38" fmla="*/ 389 w 1427"/>
                  <a:gd name="T39" fmla="*/ 302 h 382"/>
                  <a:gd name="T40" fmla="*/ 301 w 1427"/>
                  <a:gd name="T41" fmla="*/ 267 h 382"/>
                  <a:gd name="T42" fmla="*/ 214 w 1427"/>
                  <a:gd name="T43" fmla="*/ 224 h 382"/>
                  <a:gd name="T44" fmla="*/ 132 w 1427"/>
                  <a:gd name="T45" fmla="*/ 162 h 382"/>
                  <a:gd name="T46" fmla="*/ 61 w 1427"/>
                  <a:gd name="T47" fmla="*/ 89 h 382"/>
                  <a:gd name="T48" fmla="*/ 0 w 1427"/>
                  <a:gd name="T49" fmla="*/ 0 h 382"/>
                  <a:gd name="T50" fmla="*/ 67 w 1427"/>
                  <a:gd name="T51" fmla="*/ 29 h 382"/>
                  <a:gd name="T52" fmla="*/ 155 w 1427"/>
                  <a:gd name="T53" fmla="*/ 75 h 382"/>
                  <a:gd name="T54" fmla="*/ 260 w 1427"/>
                  <a:gd name="T55" fmla="*/ 122 h 382"/>
                  <a:gd name="T56" fmla="*/ 371 w 1427"/>
                  <a:gd name="T57" fmla="*/ 166 h 382"/>
                  <a:gd name="T58" fmla="*/ 476 w 1427"/>
                  <a:gd name="T59" fmla="*/ 194 h 382"/>
                  <a:gd name="T60" fmla="*/ 573 w 1427"/>
                  <a:gd name="T61" fmla="*/ 194 h 382"/>
                  <a:gd name="T62" fmla="*/ 649 w 1427"/>
                  <a:gd name="T63" fmla="*/ 157 h 382"/>
                  <a:gd name="T64" fmla="*/ 696 w 1427"/>
                  <a:gd name="T65" fmla="*/ 70 h 382"/>
                  <a:gd name="T66" fmla="*/ 716 w 1427"/>
                  <a:gd name="T67" fmla="*/ 54 h 382"/>
                  <a:gd name="T68" fmla="*/ 745 w 1427"/>
                  <a:gd name="T69" fmla="*/ 67 h 382"/>
                  <a:gd name="T70" fmla="*/ 789 w 1427"/>
                  <a:gd name="T71" fmla="*/ 102 h 382"/>
                  <a:gd name="T72" fmla="*/ 853 w 1427"/>
                  <a:gd name="T73" fmla="*/ 143 h 382"/>
                  <a:gd name="T74" fmla="*/ 944 w 1427"/>
                  <a:gd name="T75" fmla="*/ 183 h 382"/>
                  <a:gd name="T76" fmla="*/ 1068 w 1427"/>
                  <a:gd name="T77" fmla="*/ 213 h 382"/>
                  <a:gd name="T78" fmla="*/ 1225 w 1427"/>
                  <a:gd name="T79" fmla="*/ 218 h 382"/>
                  <a:gd name="T80" fmla="*/ 1427 w 1427"/>
                  <a:gd name="T81" fmla="*/ 189 h 3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27" h="382">
                    <a:moveTo>
                      <a:pt x="1427" y="189"/>
                    </a:moveTo>
                    <a:lnTo>
                      <a:pt x="1407" y="210"/>
                    </a:lnTo>
                    <a:lnTo>
                      <a:pt x="1378" y="229"/>
                    </a:lnTo>
                    <a:lnTo>
                      <a:pt x="1340" y="253"/>
                    </a:lnTo>
                    <a:lnTo>
                      <a:pt x="1298" y="277"/>
                    </a:lnTo>
                    <a:lnTo>
                      <a:pt x="1251" y="297"/>
                    </a:lnTo>
                    <a:lnTo>
                      <a:pt x="1205" y="318"/>
                    </a:lnTo>
                    <a:lnTo>
                      <a:pt x="1158" y="332"/>
                    </a:lnTo>
                    <a:lnTo>
                      <a:pt x="1111" y="337"/>
                    </a:lnTo>
                    <a:lnTo>
                      <a:pt x="1052" y="353"/>
                    </a:lnTo>
                    <a:lnTo>
                      <a:pt x="991" y="361"/>
                    </a:lnTo>
                    <a:lnTo>
                      <a:pt x="933" y="370"/>
                    </a:lnTo>
                    <a:lnTo>
                      <a:pt x="874" y="375"/>
                    </a:lnTo>
                    <a:lnTo>
                      <a:pt x="816" y="382"/>
                    </a:lnTo>
                    <a:lnTo>
                      <a:pt x="758" y="382"/>
                    </a:lnTo>
                    <a:lnTo>
                      <a:pt x="702" y="375"/>
                    </a:lnTo>
                    <a:lnTo>
                      <a:pt x="649" y="367"/>
                    </a:lnTo>
                    <a:lnTo>
                      <a:pt x="567" y="353"/>
                    </a:lnTo>
                    <a:lnTo>
                      <a:pt x="479" y="332"/>
                    </a:lnTo>
                    <a:lnTo>
                      <a:pt x="389" y="302"/>
                    </a:lnTo>
                    <a:lnTo>
                      <a:pt x="301" y="267"/>
                    </a:lnTo>
                    <a:lnTo>
                      <a:pt x="214" y="224"/>
                    </a:lnTo>
                    <a:lnTo>
                      <a:pt x="132" y="162"/>
                    </a:lnTo>
                    <a:lnTo>
                      <a:pt x="61" y="89"/>
                    </a:lnTo>
                    <a:lnTo>
                      <a:pt x="0" y="0"/>
                    </a:lnTo>
                    <a:lnTo>
                      <a:pt x="67" y="29"/>
                    </a:lnTo>
                    <a:lnTo>
                      <a:pt x="155" y="75"/>
                    </a:lnTo>
                    <a:lnTo>
                      <a:pt x="260" y="122"/>
                    </a:lnTo>
                    <a:lnTo>
                      <a:pt x="371" y="166"/>
                    </a:lnTo>
                    <a:lnTo>
                      <a:pt x="476" y="194"/>
                    </a:lnTo>
                    <a:lnTo>
                      <a:pt x="573" y="194"/>
                    </a:lnTo>
                    <a:lnTo>
                      <a:pt x="649" y="157"/>
                    </a:lnTo>
                    <a:lnTo>
                      <a:pt x="696" y="70"/>
                    </a:lnTo>
                    <a:lnTo>
                      <a:pt x="716" y="54"/>
                    </a:lnTo>
                    <a:lnTo>
                      <a:pt x="745" y="67"/>
                    </a:lnTo>
                    <a:lnTo>
                      <a:pt x="789" y="102"/>
                    </a:lnTo>
                    <a:lnTo>
                      <a:pt x="853" y="143"/>
                    </a:lnTo>
                    <a:lnTo>
                      <a:pt x="944" y="183"/>
                    </a:lnTo>
                    <a:lnTo>
                      <a:pt x="1068" y="213"/>
                    </a:lnTo>
                    <a:lnTo>
                      <a:pt x="1225" y="218"/>
                    </a:lnTo>
                    <a:lnTo>
                      <a:pt x="1427" y="189"/>
                    </a:lnTo>
                    <a:close/>
                  </a:path>
                </a:pathLst>
              </a:custGeom>
              <a:solidFill>
                <a:srgbClr val="9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" name="Freeform 84"/>
              <p:cNvSpPr>
                <a:spLocks/>
              </p:cNvSpPr>
              <p:nvPr/>
            </p:nvSpPr>
            <p:spPr bwMode="auto">
              <a:xfrm>
                <a:off x="4669" y="2869"/>
                <a:ext cx="462" cy="113"/>
              </a:xfrm>
              <a:custGeom>
                <a:avLst/>
                <a:gdLst>
                  <a:gd name="T0" fmla="*/ 1386 w 1386"/>
                  <a:gd name="T1" fmla="*/ 172 h 340"/>
                  <a:gd name="T2" fmla="*/ 1365 w 1386"/>
                  <a:gd name="T3" fmla="*/ 189 h 340"/>
                  <a:gd name="T4" fmla="*/ 1333 w 1386"/>
                  <a:gd name="T5" fmla="*/ 207 h 340"/>
                  <a:gd name="T6" fmla="*/ 1295 w 1386"/>
                  <a:gd name="T7" fmla="*/ 230 h 340"/>
                  <a:gd name="T8" fmla="*/ 1254 w 1386"/>
                  <a:gd name="T9" fmla="*/ 251 h 340"/>
                  <a:gd name="T10" fmla="*/ 1204 w 1386"/>
                  <a:gd name="T11" fmla="*/ 270 h 340"/>
                  <a:gd name="T12" fmla="*/ 1157 w 1386"/>
                  <a:gd name="T13" fmla="*/ 288 h 340"/>
                  <a:gd name="T14" fmla="*/ 1108 w 1386"/>
                  <a:gd name="T15" fmla="*/ 300 h 340"/>
                  <a:gd name="T16" fmla="*/ 1063 w 1386"/>
                  <a:gd name="T17" fmla="*/ 302 h 340"/>
                  <a:gd name="T18" fmla="*/ 1006 w 1386"/>
                  <a:gd name="T19" fmla="*/ 318 h 340"/>
                  <a:gd name="T20" fmla="*/ 944 w 1386"/>
                  <a:gd name="T21" fmla="*/ 326 h 340"/>
                  <a:gd name="T22" fmla="*/ 885 w 1386"/>
                  <a:gd name="T23" fmla="*/ 335 h 340"/>
                  <a:gd name="T24" fmla="*/ 824 w 1386"/>
                  <a:gd name="T25" fmla="*/ 337 h 340"/>
                  <a:gd name="T26" fmla="*/ 765 w 1386"/>
                  <a:gd name="T27" fmla="*/ 340 h 340"/>
                  <a:gd name="T28" fmla="*/ 705 w 1386"/>
                  <a:gd name="T29" fmla="*/ 340 h 340"/>
                  <a:gd name="T30" fmla="*/ 646 w 1386"/>
                  <a:gd name="T31" fmla="*/ 335 h 340"/>
                  <a:gd name="T32" fmla="*/ 587 w 1386"/>
                  <a:gd name="T33" fmla="*/ 326 h 340"/>
                  <a:gd name="T34" fmla="*/ 511 w 1386"/>
                  <a:gd name="T35" fmla="*/ 312 h 340"/>
                  <a:gd name="T36" fmla="*/ 435 w 1386"/>
                  <a:gd name="T37" fmla="*/ 291 h 340"/>
                  <a:gd name="T38" fmla="*/ 356 w 1386"/>
                  <a:gd name="T39" fmla="*/ 265 h 340"/>
                  <a:gd name="T40" fmla="*/ 277 w 1386"/>
                  <a:gd name="T41" fmla="*/ 230 h 340"/>
                  <a:gd name="T42" fmla="*/ 199 w 1386"/>
                  <a:gd name="T43" fmla="*/ 189 h 340"/>
                  <a:gd name="T44" fmla="*/ 126 w 1386"/>
                  <a:gd name="T45" fmla="*/ 137 h 340"/>
                  <a:gd name="T46" fmla="*/ 58 w 1386"/>
                  <a:gd name="T47" fmla="*/ 75 h 340"/>
                  <a:gd name="T48" fmla="*/ 0 w 1386"/>
                  <a:gd name="T49" fmla="*/ 0 h 340"/>
                  <a:gd name="T50" fmla="*/ 64 w 1386"/>
                  <a:gd name="T51" fmla="*/ 26 h 340"/>
                  <a:gd name="T52" fmla="*/ 151 w 1386"/>
                  <a:gd name="T53" fmla="*/ 64 h 340"/>
                  <a:gd name="T54" fmla="*/ 257 w 1386"/>
                  <a:gd name="T55" fmla="*/ 105 h 340"/>
                  <a:gd name="T56" fmla="*/ 365 w 1386"/>
                  <a:gd name="T57" fmla="*/ 145 h 340"/>
                  <a:gd name="T58" fmla="*/ 473 w 1386"/>
                  <a:gd name="T59" fmla="*/ 169 h 340"/>
                  <a:gd name="T60" fmla="*/ 567 w 1386"/>
                  <a:gd name="T61" fmla="*/ 169 h 340"/>
                  <a:gd name="T62" fmla="*/ 640 w 1386"/>
                  <a:gd name="T63" fmla="*/ 131 h 340"/>
                  <a:gd name="T64" fmla="*/ 684 w 1386"/>
                  <a:gd name="T65" fmla="*/ 52 h 340"/>
                  <a:gd name="T66" fmla="*/ 702 w 1386"/>
                  <a:gd name="T67" fmla="*/ 37 h 340"/>
                  <a:gd name="T68" fmla="*/ 730 w 1386"/>
                  <a:gd name="T69" fmla="*/ 52 h 340"/>
                  <a:gd name="T70" fmla="*/ 772 w 1386"/>
                  <a:gd name="T71" fmla="*/ 87 h 340"/>
                  <a:gd name="T72" fmla="*/ 836 w 1386"/>
                  <a:gd name="T73" fmla="*/ 127 h 340"/>
                  <a:gd name="T74" fmla="*/ 920 w 1386"/>
                  <a:gd name="T75" fmla="*/ 169 h 340"/>
                  <a:gd name="T76" fmla="*/ 1037 w 1386"/>
                  <a:gd name="T77" fmla="*/ 197 h 340"/>
                  <a:gd name="T78" fmla="*/ 1192 w 1386"/>
                  <a:gd name="T79" fmla="*/ 201 h 340"/>
                  <a:gd name="T80" fmla="*/ 1386 w 1386"/>
                  <a:gd name="T81" fmla="*/ 172 h 3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86" h="340">
                    <a:moveTo>
                      <a:pt x="1386" y="172"/>
                    </a:moveTo>
                    <a:lnTo>
                      <a:pt x="1365" y="189"/>
                    </a:lnTo>
                    <a:lnTo>
                      <a:pt x="1333" y="207"/>
                    </a:lnTo>
                    <a:lnTo>
                      <a:pt x="1295" y="230"/>
                    </a:lnTo>
                    <a:lnTo>
                      <a:pt x="1254" y="251"/>
                    </a:lnTo>
                    <a:lnTo>
                      <a:pt x="1204" y="270"/>
                    </a:lnTo>
                    <a:lnTo>
                      <a:pt x="1157" y="288"/>
                    </a:lnTo>
                    <a:lnTo>
                      <a:pt x="1108" y="300"/>
                    </a:lnTo>
                    <a:lnTo>
                      <a:pt x="1063" y="302"/>
                    </a:lnTo>
                    <a:lnTo>
                      <a:pt x="1006" y="318"/>
                    </a:lnTo>
                    <a:lnTo>
                      <a:pt x="944" y="326"/>
                    </a:lnTo>
                    <a:lnTo>
                      <a:pt x="885" y="335"/>
                    </a:lnTo>
                    <a:lnTo>
                      <a:pt x="824" y="337"/>
                    </a:lnTo>
                    <a:lnTo>
                      <a:pt x="765" y="340"/>
                    </a:lnTo>
                    <a:lnTo>
                      <a:pt x="705" y="340"/>
                    </a:lnTo>
                    <a:lnTo>
                      <a:pt x="646" y="335"/>
                    </a:lnTo>
                    <a:lnTo>
                      <a:pt x="587" y="326"/>
                    </a:lnTo>
                    <a:lnTo>
                      <a:pt x="511" y="312"/>
                    </a:lnTo>
                    <a:lnTo>
                      <a:pt x="435" y="291"/>
                    </a:lnTo>
                    <a:lnTo>
                      <a:pt x="356" y="265"/>
                    </a:lnTo>
                    <a:lnTo>
                      <a:pt x="277" y="230"/>
                    </a:lnTo>
                    <a:lnTo>
                      <a:pt x="199" y="189"/>
                    </a:lnTo>
                    <a:lnTo>
                      <a:pt x="126" y="137"/>
                    </a:lnTo>
                    <a:lnTo>
                      <a:pt x="58" y="75"/>
                    </a:lnTo>
                    <a:lnTo>
                      <a:pt x="0" y="0"/>
                    </a:lnTo>
                    <a:lnTo>
                      <a:pt x="64" y="26"/>
                    </a:lnTo>
                    <a:lnTo>
                      <a:pt x="151" y="64"/>
                    </a:lnTo>
                    <a:lnTo>
                      <a:pt x="257" y="105"/>
                    </a:lnTo>
                    <a:lnTo>
                      <a:pt x="365" y="145"/>
                    </a:lnTo>
                    <a:lnTo>
                      <a:pt x="473" y="169"/>
                    </a:lnTo>
                    <a:lnTo>
                      <a:pt x="567" y="169"/>
                    </a:lnTo>
                    <a:lnTo>
                      <a:pt x="640" y="131"/>
                    </a:lnTo>
                    <a:lnTo>
                      <a:pt x="684" y="52"/>
                    </a:lnTo>
                    <a:lnTo>
                      <a:pt x="702" y="37"/>
                    </a:lnTo>
                    <a:lnTo>
                      <a:pt x="730" y="52"/>
                    </a:lnTo>
                    <a:lnTo>
                      <a:pt x="772" y="87"/>
                    </a:lnTo>
                    <a:lnTo>
                      <a:pt x="836" y="127"/>
                    </a:lnTo>
                    <a:lnTo>
                      <a:pt x="920" y="169"/>
                    </a:lnTo>
                    <a:lnTo>
                      <a:pt x="1037" y="197"/>
                    </a:lnTo>
                    <a:lnTo>
                      <a:pt x="1192" y="201"/>
                    </a:lnTo>
                    <a:lnTo>
                      <a:pt x="1386" y="172"/>
                    </a:lnTo>
                    <a:close/>
                  </a:path>
                </a:pathLst>
              </a:custGeom>
              <a:solidFill>
                <a:srgbClr val="8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" name="Freeform 85"/>
              <p:cNvSpPr>
                <a:spLocks/>
              </p:cNvSpPr>
              <p:nvPr/>
            </p:nvSpPr>
            <p:spPr bwMode="auto">
              <a:xfrm>
                <a:off x="4676" y="2879"/>
                <a:ext cx="449" cy="103"/>
              </a:xfrm>
              <a:custGeom>
                <a:avLst/>
                <a:gdLst>
                  <a:gd name="T0" fmla="*/ 1345 w 1345"/>
                  <a:gd name="T1" fmla="*/ 154 h 311"/>
                  <a:gd name="T2" fmla="*/ 1321 w 1345"/>
                  <a:gd name="T3" fmla="*/ 172 h 311"/>
                  <a:gd name="T4" fmla="*/ 1290 w 1345"/>
                  <a:gd name="T5" fmla="*/ 192 h 311"/>
                  <a:gd name="T6" fmla="*/ 1248 w 1345"/>
                  <a:gd name="T7" fmla="*/ 213 h 311"/>
                  <a:gd name="T8" fmla="*/ 1204 w 1345"/>
                  <a:gd name="T9" fmla="*/ 233 h 311"/>
                  <a:gd name="T10" fmla="*/ 1158 w 1345"/>
                  <a:gd name="T11" fmla="*/ 254 h 311"/>
                  <a:gd name="T12" fmla="*/ 1108 w 1345"/>
                  <a:gd name="T13" fmla="*/ 268 h 311"/>
                  <a:gd name="T14" fmla="*/ 1061 w 1345"/>
                  <a:gd name="T15" fmla="*/ 276 h 311"/>
                  <a:gd name="T16" fmla="*/ 1018 w 1345"/>
                  <a:gd name="T17" fmla="*/ 280 h 311"/>
                  <a:gd name="T18" fmla="*/ 956 w 1345"/>
                  <a:gd name="T19" fmla="*/ 294 h 311"/>
                  <a:gd name="T20" fmla="*/ 895 w 1345"/>
                  <a:gd name="T21" fmla="*/ 303 h 311"/>
                  <a:gd name="T22" fmla="*/ 833 w 1345"/>
                  <a:gd name="T23" fmla="*/ 308 h 311"/>
                  <a:gd name="T24" fmla="*/ 774 w 1345"/>
                  <a:gd name="T25" fmla="*/ 311 h 311"/>
                  <a:gd name="T26" fmla="*/ 711 w 1345"/>
                  <a:gd name="T27" fmla="*/ 311 h 311"/>
                  <a:gd name="T28" fmla="*/ 649 w 1345"/>
                  <a:gd name="T29" fmla="*/ 308 h 311"/>
                  <a:gd name="T30" fmla="*/ 591 w 1345"/>
                  <a:gd name="T31" fmla="*/ 300 h 311"/>
                  <a:gd name="T32" fmla="*/ 529 w 1345"/>
                  <a:gd name="T33" fmla="*/ 286 h 311"/>
                  <a:gd name="T34" fmla="*/ 462 w 1345"/>
                  <a:gd name="T35" fmla="*/ 271 h 311"/>
                  <a:gd name="T36" fmla="*/ 391 w 1345"/>
                  <a:gd name="T37" fmla="*/ 254 h 311"/>
                  <a:gd name="T38" fmla="*/ 321 w 1345"/>
                  <a:gd name="T39" fmla="*/ 227 h 311"/>
                  <a:gd name="T40" fmla="*/ 251 w 1345"/>
                  <a:gd name="T41" fmla="*/ 198 h 311"/>
                  <a:gd name="T42" fmla="*/ 184 w 1345"/>
                  <a:gd name="T43" fmla="*/ 160 h 311"/>
                  <a:gd name="T44" fmla="*/ 117 w 1345"/>
                  <a:gd name="T45" fmla="*/ 116 h 311"/>
                  <a:gd name="T46" fmla="*/ 55 w 1345"/>
                  <a:gd name="T47" fmla="*/ 60 h 311"/>
                  <a:gd name="T48" fmla="*/ 0 w 1345"/>
                  <a:gd name="T49" fmla="*/ 0 h 311"/>
                  <a:gd name="T50" fmla="*/ 61 w 1345"/>
                  <a:gd name="T51" fmla="*/ 23 h 311"/>
                  <a:gd name="T52" fmla="*/ 149 w 1345"/>
                  <a:gd name="T53" fmla="*/ 58 h 311"/>
                  <a:gd name="T54" fmla="*/ 251 w 1345"/>
                  <a:gd name="T55" fmla="*/ 95 h 311"/>
                  <a:gd name="T56" fmla="*/ 362 w 1345"/>
                  <a:gd name="T57" fmla="*/ 130 h 311"/>
                  <a:gd name="T58" fmla="*/ 464 w 1345"/>
                  <a:gd name="T59" fmla="*/ 151 h 311"/>
                  <a:gd name="T60" fmla="*/ 558 w 1345"/>
                  <a:gd name="T61" fmla="*/ 149 h 311"/>
                  <a:gd name="T62" fmla="*/ 628 w 1345"/>
                  <a:gd name="T63" fmla="*/ 114 h 311"/>
                  <a:gd name="T64" fmla="*/ 666 w 1345"/>
                  <a:gd name="T65" fmla="*/ 41 h 311"/>
                  <a:gd name="T66" fmla="*/ 687 w 1345"/>
                  <a:gd name="T67" fmla="*/ 30 h 311"/>
                  <a:gd name="T68" fmla="*/ 714 w 1345"/>
                  <a:gd name="T69" fmla="*/ 46 h 311"/>
                  <a:gd name="T70" fmla="*/ 757 w 1345"/>
                  <a:gd name="T71" fmla="*/ 84 h 311"/>
                  <a:gd name="T72" fmla="*/ 816 w 1345"/>
                  <a:gd name="T73" fmla="*/ 125 h 311"/>
                  <a:gd name="T74" fmla="*/ 900 w 1345"/>
                  <a:gd name="T75" fmla="*/ 163 h 311"/>
                  <a:gd name="T76" fmla="*/ 1011 w 1345"/>
                  <a:gd name="T77" fmla="*/ 189 h 311"/>
                  <a:gd name="T78" fmla="*/ 1158 w 1345"/>
                  <a:gd name="T79" fmla="*/ 189 h 311"/>
                  <a:gd name="T80" fmla="*/ 1345 w 1345"/>
                  <a:gd name="T81" fmla="*/ 154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45" h="311">
                    <a:moveTo>
                      <a:pt x="1345" y="154"/>
                    </a:moveTo>
                    <a:lnTo>
                      <a:pt x="1321" y="172"/>
                    </a:lnTo>
                    <a:lnTo>
                      <a:pt x="1290" y="192"/>
                    </a:lnTo>
                    <a:lnTo>
                      <a:pt x="1248" y="213"/>
                    </a:lnTo>
                    <a:lnTo>
                      <a:pt x="1204" y="233"/>
                    </a:lnTo>
                    <a:lnTo>
                      <a:pt x="1158" y="254"/>
                    </a:lnTo>
                    <a:lnTo>
                      <a:pt x="1108" y="268"/>
                    </a:lnTo>
                    <a:lnTo>
                      <a:pt x="1061" y="276"/>
                    </a:lnTo>
                    <a:lnTo>
                      <a:pt x="1018" y="280"/>
                    </a:lnTo>
                    <a:lnTo>
                      <a:pt x="956" y="294"/>
                    </a:lnTo>
                    <a:lnTo>
                      <a:pt x="895" y="303"/>
                    </a:lnTo>
                    <a:lnTo>
                      <a:pt x="833" y="308"/>
                    </a:lnTo>
                    <a:lnTo>
                      <a:pt x="774" y="311"/>
                    </a:lnTo>
                    <a:lnTo>
                      <a:pt x="711" y="311"/>
                    </a:lnTo>
                    <a:lnTo>
                      <a:pt x="649" y="308"/>
                    </a:lnTo>
                    <a:lnTo>
                      <a:pt x="591" y="300"/>
                    </a:lnTo>
                    <a:lnTo>
                      <a:pt x="529" y="286"/>
                    </a:lnTo>
                    <a:lnTo>
                      <a:pt x="462" y="271"/>
                    </a:lnTo>
                    <a:lnTo>
                      <a:pt x="391" y="254"/>
                    </a:lnTo>
                    <a:lnTo>
                      <a:pt x="321" y="227"/>
                    </a:lnTo>
                    <a:lnTo>
                      <a:pt x="251" y="198"/>
                    </a:lnTo>
                    <a:lnTo>
                      <a:pt x="184" y="160"/>
                    </a:lnTo>
                    <a:lnTo>
                      <a:pt x="117" y="116"/>
                    </a:lnTo>
                    <a:lnTo>
                      <a:pt x="55" y="60"/>
                    </a:lnTo>
                    <a:lnTo>
                      <a:pt x="0" y="0"/>
                    </a:lnTo>
                    <a:lnTo>
                      <a:pt x="61" y="23"/>
                    </a:lnTo>
                    <a:lnTo>
                      <a:pt x="149" y="58"/>
                    </a:lnTo>
                    <a:lnTo>
                      <a:pt x="251" y="95"/>
                    </a:lnTo>
                    <a:lnTo>
                      <a:pt x="362" y="130"/>
                    </a:lnTo>
                    <a:lnTo>
                      <a:pt x="464" y="151"/>
                    </a:lnTo>
                    <a:lnTo>
                      <a:pt x="558" y="149"/>
                    </a:lnTo>
                    <a:lnTo>
                      <a:pt x="628" y="114"/>
                    </a:lnTo>
                    <a:lnTo>
                      <a:pt x="666" y="41"/>
                    </a:lnTo>
                    <a:lnTo>
                      <a:pt x="687" y="30"/>
                    </a:lnTo>
                    <a:lnTo>
                      <a:pt x="714" y="46"/>
                    </a:lnTo>
                    <a:lnTo>
                      <a:pt x="757" y="84"/>
                    </a:lnTo>
                    <a:lnTo>
                      <a:pt x="816" y="125"/>
                    </a:lnTo>
                    <a:lnTo>
                      <a:pt x="900" y="163"/>
                    </a:lnTo>
                    <a:lnTo>
                      <a:pt x="1011" y="189"/>
                    </a:lnTo>
                    <a:lnTo>
                      <a:pt x="1158" y="189"/>
                    </a:lnTo>
                    <a:lnTo>
                      <a:pt x="1345" y="154"/>
                    </a:lnTo>
                    <a:close/>
                  </a:path>
                </a:pathLst>
              </a:custGeom>
              <a:solidFill>
                <a:srgbClr val="8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165" name="Freeform 86"/>
              <p:cNvSpPr>
                <a:spLocks/>
              </p:cNvSpPr>
              <p:nvPr/>
            </p:nvSpPr>
            <p:spPr bwMode="auto">
              <a:xfrm>
                <a:off x="4684" y="2890"/>
                <a:ext cx="435" cy="92"/>
              </a:xfrm>
              <a:custGeom>
                <a:avLst/>
                <a:gdLst>
                  <a:gd name="T0" fmla="*/ 1305 w 1305"/>
                  <a:gd name="T1" fmla="*/ 130 h 276"/>
                  <a:gd name="T2" fmla="*/ 1281 w 1305"/>
                  <a:gd name="T3" fmla="*/ 149 h 276"/>
                  <a:gd name="T4" fmla="*/ 1249 w 1305"/>
                  <a:gd name="T5" fmla="*/ 166 h 276"/>
                  <a:gd name="T6" fmla="*/ 1208 w 1305"/>
                  <a:gd name="T7" fmla="*/ 187 h 276"/>
                  <a:gd name="T8" fmla="*/ 1160 w 1305"/>
                  <a:gd name="T9" fmla="*/ 206 h 276"/>
                  <a:gd name="T10" fmla="*/ 1111 w 1305"/>
                  <a:gd name="T11" fmla="*/ 224 h 276"/>
                  <a:gd name="T12" fmla="*/ 1062 w 1305"/>
                  <a:gd name="T13" fmla="*/ 236 h 276"/>
                  <a:gd name="T14" fmla="*/ 1015 w 1305"/>
                  <a:gd name="T15" fmla="*/ 245 h 276"/>
                  <a:gd name="T16" fmla="*/ 971 w 1305"/>
                  <a:gd name="T17" fmla="*/ 245 h 276"/>
                  <a:gd name="T18" fmla="*/ 848 w 1305"/>
                  <a:gd name="T19" fmla="*/ 268 h 276"/>
                  <a:gd name="T20" fmla="*/ 723 w 1305"/>
                  <a:gd name="T21" fmla="*/ 276 h 276"/>
                  <a:gd name="T22" fmla="*/ 597 w 1305"/>
                  <a:gd name="T23" fmla="*/ 271 h 276"/>
                  <a:gd name="T24" fmla="*/ 474 w 1305"/>
                  <a:gd name="T25" fmla="*/ 251 h 276"/>
                  <a:gd name="T26" fmla="*/ 349 w 1305"/>
                  <a:gd name="T27" fmla="*/ 213 h 276"/>
                  <a:gd name="T28" fmla="*/ 228 w 1305"/>
                  <a:gd name="T29" fmla="*/ 160 h 276"/>
                  <a:gd name="T30" fmla="*/ 112 w 1305"/>
                  <a:gd name="T31" fmla="*/ 90 h 276"/>
                  <a:gd name="T32" fmla="*/ 0 w 1305"/>
                  <a:gd name="T33" fmla="*/ 0 h 276"/>
                  <a:gd name="T34" fmla="*/ 62 w 1305"/>
                  <a:gd name="T35" fmla="*/ 17 h 276"/>
                  <a:gd name="T36" fmla="*/ 147 w 1305"/>
                  <a:gd name="T37" fmla="*/ 49 h 276"/>
                  <a:gd name="T38" fmla="*/ 249 w 1305"/>
                  <a:gd name="T39" fmla="*/ 81 h 276"/>
                  <a:gd name="T40" fmla="*/ 357 w 1305"/>
                  <a:gd name="T41" fmla="*/ 111 h 276"/>
                  <a:gd name="T42" fmla="*/ 462 w 1305"/>
                  <a:gd name="T43" fmla="*/ 125 h 276"/>
                  <a:gd name="T44" fmla="*/ 553 w 1305"/>
                  <a:gd name="T45" fmla="*/ 122 h 276"/>
                  <a:gd name="T46" fmla="*/ 621 w 1305"/>
                  <a:gd name="T47" fmla="*/ 90 h 276"/>
                  <a:gd name="T48" fmla="*/ 656 w 1305"/>
                  <a:gd name="T49" fmla="*/ 23 h 276"/>
                  <a:gd name="T50" fmla="*/ 673 w 1305"/>
                  <a:gd name="T51" fmla="*/ 14 h 276"/>
                  <a:gd name="T52" fmla="*/ 699 w 1305"/>
                  <a:gd name="T53" fmla="*/ 32 h 276"/>
                  <a:gd name="T54" fmla="*/ 740 w 1305"/>
                  <a:gd name="T55" fmla="*/ 70 h 276"/>
                  <a:gd name="T56" fmla="*/ 796 w 1305"/>
                  <a:gd name="T57" fmla="*/ 111 h 276"/>
                  <a:gd name="T58" fmla="*/ 877 w 1305"/>
                  <a:gd name="T59" fmla="*/ 149 h 276"/>
                  <a:gd name="T60" fmla="*/ 985 w 1305"/>
                  <a:gd name="T61" fmla="*/ 173 h 276"/>
                  <a:gd name="T62" fmla="*/ 1125 w 1305"/>
                  <a:gd name="T63" fmla="*/ 168 h 276"/>
                  <a:gd name="T64" fmla="*/ 1305 w 1305"/>
                  <a:gd name="T65" fmla="*/ 130 h 2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05" h="276">
                    <a:moveTo>
                      <a:pt x="1305" y="130"/>
                    </a:moveTo>
                    <a:lnTo>
                      <a:pt x="1281" y="149"/>
                    </a:lnTo>
                    <a:lnTo>
                      <a:pt x="1249" y="166"/>
                    </a:lnTo>
                    <a:lnTo>
                      <a:pt x="1208" y="187"/>
                    </a:lnTo>
                    <a:lnTo>
                      <a:pt x="1160" y="206"/>
                    </a:lnTo>
                    <a:lnTo>
                      <a:pt x="1111" y="224"/>
                    </a:lnTo>
                    <a:lnTo>
                      <a:pt x="1062" y="236"/>
                    </a:lnTo>
                    <a:lnTo>
                      <a:pt x="1015" y="245"/>
                    </a:lnTo>
                    <a:lnTo>
                      <a:pt x="971" y="245"/>
                    </a:lnTo>
                    <a:lnTo>
                      <a:pt x="848" y="268"/>
                    </a:lnTo>
                    <a:lnTo>
                      <a:pt x="723" y="276"/>
                    </a:lnTo>
                    <a:lnTo>
                      <a:pt x="597" y="271"/>
                    </a:lnTo>
                    <a:lnTo>
                      <a:pt x="474" y="251"/>
                    </a:lnTo>
                    <a:lnTo>
                      <a:pt x="349" y="213"/>
                    </a:lnTo>
                    <a:lnTo>
                      <a:pt x="228" y="160"/>
                    </a:lnTo>
                    <a:lnTo>
                      <a:pt x="112" y="90"/>
                    </a:lnTo>
                    <a:lnTo>
                      <a:pt x="0" y="0"/>
                    </a:lnTo>
                    <a:lnTo>
                      <a:pt x="62" y="17"/>
                    </a:lnTo>
                    <a:lnTo>
                      <a:pt x="147" y="49"/>
                    </a:lnTo>
                    <a:lnTo>
                      <a:pt x="249" y="81"/>
                    </a:lnTo>
                    <a:lnTo>
                      <a:pt x="357" y="111"/>
                    </a:lnTo>
                    <a:lnTo>
                      <a:pt x="462" y="125"/>
                    </a:lnTo>
                    <a:lnTo>
                      <a:pt x="553" y="122"/>
                    </a:lnTo>
                    <a:lnTo>
                      <a:pt x="621" y="90"/>
                    </a:lnTo>
                    <a:lnTo>
                      <a:pt x="656" y="23"/>
                    </a:lnTo>
                    <a:lnTo>
                      <a:pt x="673" y="14"/>
                    </a:lnTo>
                    <a:lnTo>
                      <a:pt x="699" y="32"/>
                    </a:lnTo>
                    <a:lnTo>
                      <a:pt x="740" y="70"/>
                    </a:lnTo>
                    <a:lnTo>
                      <a:pt x="796" y="111"/>
                    </a:lnTo>
                    <a:lnTo>
                      <a:pt x="877" y="149"/>
                    </a:lnTo>
                    <a:lnTo>
                      <a:pt x="985" y="173"/>
                    </a:lnTo>
                    <a:lnTo>
                      <a:pt x="1125" y="168"/>
                    </a:lnTo>
                    <a:lnTo>
                      <a:pt x="1305" y="130"/>
                    </a:lnTo>
                    <a:close/>
                  </a:path>
                </a:pathLst>
              </a:custGeom>
              <a:solidFill>
                <a:srgbClr val="8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" name="Freeform 87"/>
              <p:cNvSpPr>
                <a:spLocks/>
              </p:cNvSpPr>
              <p:nvPr/>
            </p:nvSpPr>
            <p:spPr bwMode="auto">
              <a:xfrm>
                <a:off x="3943" y="3115"/>
                <a:ext cx="680" cy="469"/>
              </a:xfrm>
              <a:custGeom>
                <a:avLst/>
                <a:gdLst>
                  <a:gd name="T0" fmla="*/ 2038 w 2038"/>
                  <a:gd name="T1" fmla="*/ 546 h 1406"/>
                  <a:gd name="T2" fmla="*/ 1988 w 2038"/>
                  <a:gd name="T3" fmla="*/ 726 h 1406"/>
                  <a:gd name="T4" fmla="*/ 1912 w 2038"/>
                  <a:gd name="T5" fmla="*/ 888 h 1406"/>
                  <a:gd name="T6" fmla="*/ 1818 w 2038"/>
                  <a:gd name="T7" fmla="*/ 1033 h 1406"/>
                  <a:gd name="T8" fmla="*/ 1713 w 2038"/>
                  <a:gd name="T9" fmla="*/ 1155 h 1406"/>
                  <a:gd name="T10" fmla="*/ 1600 w 2038"/>
                  <a:gd name="T11" fmla="*/ 1258 h 1406"/>
                  <a:gd name="T12" fmla="*/ 1486 w 2038"/>
                  <a:gd name="T13" fmla="*/ 1333 h 1406"/>
                  <a:gd name="T14" fmla="*/ 1377 w 2038"/>
                  <a:gd name="T15" fmla="*/ 1382 h 1406"/>
                  <a:gd name="T16" fmla="*/ 1281 w 2038"/>
                  <a:gd name="T17" fmla="*/ 1401 h 1406"/>
                  <a:gd name="T18" fmla="*/ 1239 w 2038"/>
                  <a:gd name="T19" fmla="*/ 1403 h 1406"/>
                  <a:gd name="T20" fmla="*/ 1193 w 2038"/>
                  <a:gd name="T21" fmla="*/ 1406 h 1406"/>
                  <a:gd name="T22" fmla="*/ 1144 w 2038"/>
                  <a:gd name="T23" fmla="*/ 1406 h 1406"/>
                  <a:gd name="T24" fmla="*/ 1088 w 2038"/>
                  <a:gd name="T25" fmla="*/ 1403 h 1406"/>
                  <a:gd name="T26" fmla="*/ 1026 w 2038"/>
                  <a:gd name="T27" fmla="*/ 1403 h 1406"/>
                  <a:gd name="T28" fmla="*/ 962 w 2038"/>
                  <a:gd name="T29" fmla="*/ 1398 h 1406"/>
                  <a:gd name="T30" fmla="*/ 894 w 2038"/>
                  <a:gd name="T31" fmla="*/ 1392 h 1406"/>
                  <a:gd name="T32" fmla="*/ 824 w 2038"/>
                  <a:gd name="T33" fmla="*/ 1382 h 1406"/>
                  <a:gd name="T34" fmla="*/ 597 w 2038"/>
                  <a:gd name="T35" fmla="*/ 1301 h 1406"/>
                  <a:gd name="T36" fmla="*/ 398 w 2038"/>
                  <a:gd name="T37" fmla="*/ 1188 h 1406"/>
                  <a:gd name="T38" fmla="*/ 234 w 2038"/>
                  <a:gd name="T39" fmla="*/ 1045 h 1406"/>
                  <a:gd name="T40" fmla="*/ 111 w 2038"/>
                  <a:gd name="T41" fmla="*/ 878 h 1406"/>
                  <a:gd name="T42" fmla="*/ 32 w 2038"/>
                  <a:gd name="T43" fmla="*/ 689 h 1406"/>
                  <a:gd name="T44" fmla="*/ 0 w 2038"/>
                  <a:gd name="T45" fmla="*/ 481 h 1406"/>
                  <a:gd name="T46" fmla="*/ 21 w 2038"/>
                  <a:gd name="T47" fmla="*/ 260 h 1406"/>
                  <a:gd name="T48" fmla="*/ 103 w 2038"/>
                  <a:gd name="T49" fmla="*/ 26 h 1406"/>
                  <a:gd name="T50" fmla="*/ 121 w 2038"/>
                  <a:gd name="T51" fmla="*/ 3 h 1406"/>
                  <a:gd name="T52" fmla="*/ 143 w 2038"/>
                  <a:gd name="T53" fmla="*/ 0 h 1406"/>
                  <a:gd name="T54" fmla="*/ 170 w 2038"/>
                  <a:gd name="T55" fmla="*/ 12 h 1406"/>
                  <a:gd name="T56" fmla="*/ 199 w 2038"/>
                  <a:gd name="T57" fmla="*/ 35 h 1406"/>
                  <a:gd name="T58" fmla="*/ 226 w 2038"/>
                  <a:gd name="T59" fmla="*/ 61 h 1406"/>
                  <a:gd name="T60" fmla="*/ 248 w 2038"/>
                  <a:gd name="T61" fmla="*/ 93 h 1406"/>
                  <a:gd name="T62" fmla="*/ 264 w 2038"/>
                  <a:gd name="T63" fmla="*/ 122 h 1406"/>
                  <a:gd name="T64" fmla="*/ 275 w 2038"/>
                  <a:gd name="T65" fmla="*/ 146 h 1406"/>
                  <a:gd name="T66" fmla="*/ 290 w 2038"/>
                  <a:gd name="T67" fmla="*/ 187 h 1406"/>
                  <a:gd name="T68" fmla="*/ 328 w 2038"/>
                  <a:gd name="T69" fmla="*/ 239 h 1406"/>
                  <a:gd name="T70" fmla="*/ 386 w 2038"/>
                  <a:gd name="T71" fmla="*/ 292 h 1406"/>
                  <a:gd name="T72" fmla="*/ 463 w 2038"/>
                  <a:gd name="T73" fmla="*/ 324 h 1406"/>
                  <a:gd name="T74" fmla="*/ 550 w 2038"/>
                  <a:gd name="T75" fmla="*/ 333 h 1406"/>
                  <a:gd name="T76" fmla="*/ 649 w 2038"/>
                  <a:gd name="T77" fmla="*/ 300 h 1406"/>
                  <a:gd name="T78" fmla="*/ 752 w 2038"/>
                  <a:gd name="T79" fmla="*/ 216 h 1406"/>
                  <a:gd name="T80" fmla="*/ 859 w 2038"/>
                  <a:gd name="T81" fmla="*/ 63 h 1406"/>
                  <a:gd name="T82" fmla="*/ 959 w 2038"/>
                  <a:gd name="T83" fmla="*/ 190 h 1406"/>
                  <a:gd name="T84" fmla="*/ 1112 w 2038"/>
                  <a:gd name="T85" fmla="*/ 292 h 1406"/>
                  <a:gd name="T86" fmla="*/ 1298 w 2038"/>
                  <a:gd name="T87" fmla="*/ 376 h 1406"/>
                  <a:gd name="T88" fmla="*/ 1500 w 2038"/>
                  <a:gd name="T89" fmla="*/ 443 h 1406"/>
                  <a:gd name="T90" fmla="*/ 1696 w 2038"/>
                  <a:gd name="T91" fmla="*/ 492 h 1406"/>
                  <a:gd name="T92" fmla="*/ 1863 w 2038"/>
                  <a:gd name="T93" fmla="*/ 527 h 1406"/>
                  <a:gd name="T94" fmla="*/ 1985 w 2038"/>
                  <a:gd name="T95" fmla="*/ 546 h 1406"/>
                  <a:gd name="T96" fmla="*/ 2038 w 2038"/>
                  <a:gd name="T97" fmla="*/ 546 h 14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038" h="1406">
                    <a:moveTo>
                      <a:pt x="2038" y="546"/>
                    </a:moveTo>
                    <a:lnTo>
                      <a:pt x="1988" y="726"/>
                    </a:lnTo>
                    <a:lnTo>
                      <a:pt x="1912" y="888"/>
                    </a:lnTo>
                    <a:lnTo>
                      <a:pt x="1818" y="1033"/>
                    </a:lnTo>
                    <a:lnTo>
                      <a:pt x="1713" y="1155"/>
                    </a:lnTo>
                    <a:lnTo>
                      <a:pt x="1600" y="1258"/>
                    </a:lnTo>
                    <a:lnTo>
                      <a:pt x="1486" y="1333"/>
                    </a:lnTo>
                    <a:lnTo>
                      <a:pt x="1377" y="1382"/>
                    </a:lnTo>
                    <a:lnTo>
                      <a:pt x="1281" y="1401"/>
                    </a:lnTo>
                    <a:lnTo>
                      <a:pt x="1239" y="1403"/>
                    </a:lnTo>
                    <a:lnTo>
                      <a:pt x="1193" y="1406"/>
                    </a:lnTo>
                    <a:lnTo>
                      <a:pt x="1144" y="1406"/>
                    </a:lnTo>
                    <a:lnTo>
                      <a:pt x="1088" y="1403"/>
                    </a:lnTo>
                    <a:lnTo>
                      <a:pt x="1026" y="1403"/>
                    </a:lnTo>
                    <a:lnTo>
                      <a:pt x="962" y="1398"/>
                    </a:lnTo>
                    <a:lnTo>
                      <a:pt x="894" y="1392"/>
                    </a:lnTo>
                    <a:lnTo>
                      <a:pt x="824" y="1382"/>
                    </a:lnTo>
                    <a:lnTo>
                      <a:pt x="597" y="1301"/>
                    </a:lnTo>
                    <a:lnTo>
                      <a:pt x="398" y="1188"/>
                    </a:lnTo>
                    <a:lnTo>
                      <a:pt x="234" y="1045"/>
                    </a:lnTo>
                    <a:lnTo>
                      <a:pt x="111" y="878"/>
                    </a:lnTo>
                    <a:lnTo>
                      <a:pt x="32" y="689"/>
                    </a:lnTo>
                    <a:lnTo>
                      <a:pt x="0" y="481"/>
                    </a:lnTo>
                    <a:lnTo>
                      <a:pt x="21" y="260"/>
                    </a:lnTo>
                    <a:lnTo>
                      <a:pt x="103" y="26"/>
                    </a:lnTo>
                    <a:lnTo>
                      <a:pt x="121" y="3"/>
                    </a:lnTo>
                    <a:lnTo>
                      <a:pt x="143" y="0"/>
                    </a:lnTo>
                    <a:lnTo>
                      <a:pt x="170" y="12"/>
                    </a:lnTo>
                    <a:lnTo>
                      <a:pt x="199" y="35"/>
                    </a:lnTo>
                    <a:lnTo>
                      <a:pt x="226" y="61"/>
                    </a:lnTo>
                    <a:lnTo>
                      <a:pt x="248" y="93"/>
                    </a:lnTo>
                    <a:lnTo>
                      <a:pt x="264" y="122"/>
                    </a:lnTo>
                    <a:lnTo>
                      <a:pt x="275" y="146"/>
                    </a:lnTo>
                    <a:lnTo>
                      <a:pt x="290" y="187"/>
                    </a:lnTo>
                    <a:lnTo>
                      <a:pt x="328" y="239"/>
                    </a:lnTo>
                    <a:lnTo>
                      <a:pt x="386" y="292"/>
                    </a:lnTo>
                    <a:lnTo>
                      <a:pt x="463" y="324"/>
                    </a:lnTo>
                    <a:lnTo>
                      <a:pt x="550" y="333"/>
                    </a:lnTo>
                    <a:lnTo>
                      <a:pt x="649" y="300"/>
                    </a:lnTo>
                    <a:lnTo>
                      <a:pt x="752" y="216"/>
                    </a:lnTo>
                    <a:lnTo>
                      <a:pt x="859" y="63"/>
                    </a:lnTo>
                    <a:lnTo>
                      <a:pt x="959" y="190"/>
                    </a:lnTo>
                    <a:lnTo>
                      <a:pt x="1112" y="292"/>
                    </a:lnTo>
                    <a:lnTo>
                      <a:pt x="1298" y="376"/>
                    </a:lnTo>
                    <a:lnTo>
                      <a:pt x="1500" y="443"/>
                    </a:lnTo>
                    <a:lnTo>
                      <a:pt x="1696" y="492"/>
                    </a:lnTo>
                    <a:lnTo>
                      <a:pt x="1863" y="527"/>
                    </a:lnTo>
                    <a:lnTo>
                      <a:pt x="1985" y="546"/>
                    </a:lnTo>
                    <a:lnTo>
                      <a:pt x="2038" y="546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" name="Freeform 88"/>
              <p:cNvSpPr>
                <a:spLocks/>
              </p:cNvSpPr>
              <p:nvPr/>
            </p:nvSpPr>
            <p:spPr bwMode="auto">
              <a:xfrm>
                <a:off x="3946" y="3124"/>
                <a:ext cx="669" cy="460"/>
              </a:xfrm>
              <a:custGeom>
                <a:avLst/>
                <a:gdLst>
                  <a:gd name="T0" fmla="*/ 2005 w 2005"/>
                  <a:gd name="T1" fmla="*/ 566 h 1380"/>
                  <a:gd name="T2" fmla="*/ 1959 w 2005"/>
                  <a:gd name="T3" fmla="*/ 733 h 1380"/>
                  <a:gd name="T4" fmla="*/ 1886 w 2005"/>
                  <a:gd name="T5" fmla="*/ 881 h 1380"/>
                  <a:gd name="T6" fmla="*/ 1798 w 2005"/>
                  <a:gd name="T7" fmla="*/ 1019 h 1380"/>
                  <a:gd name="T8" fmla="*/ 1696 w 2005"/>
                  <a:gd name="T9" fmla="*/ 1135 h 1380"/>
                  <a:gd name="T10" fmla="*/ 1588 w 2005"/>
                  <a:gd name="T11" fmla="*/ 1232 h 1380"/>
                  <a:gd name="T12" fmla="*/ 1477 w 2005"/>
                  <a:gd name="T13" fmla="*/ 1307 h 1380"/>
                  <a:gd name="T14" fmla="*/ 1368 w 2005"/>
                  <a:gd name="T15" fmla="*/ 1354 h 1380"/>
                  <a:gd name="T16" fmla="*/ 1272 w 2005"/>
                  <a:gd name="T17" fmla="*/ 1375 h 1380"/>
                  <a:gd name="T18" fmla="*/ 1230 w 2005"/>
                  <a:gd name="T19" fmla="*/ 1380 h 1380"/>
                  <a:gd name="T20" fmla="*/ 1187 w 2005"/>
                  <a:gd name="T21" fmla="*/ 1380 h 1380"/>
                  <a:gd name="T22" fmla="*/ 1135 w 2005"/>
                  <a:gd name="T23" fmla="*/ 1380 h 1380"/>
                  <a:gd name="T24" fmla="*/ 1079 w 2005"/>
                  <a:gd name="T25" fmla="*/ 1380 h 1380"/>
                  <a:gd name="T26" fmla="*/ 1017 w 2005"/>
                  <a:gd name="T27" fmla="*/ 1377 h 1380"/>
                  <a:gd name="T28" fmla="*/ 953 w 2005"/>
                  <a:gd name="T29" fmla="*/ 1372 h 1380"/>
                  <a:gd name="T30" fmla="*/ 885 w 2005"/>
                  <a:gd name="T31" fmla="*/ 1366 h 1380"/>
                  <a:gd name="T32" fmla="*/ 815 w 2005"/>
                  <a:gd name="T33" fmla="*/ 1356 h 1380"/>
                  <a:gd name="T34" fmla="*/ 597 w 2005"/>
                  <a:gd name="T35" fmla="*/ 1278 h 1380"/>
                  <a:gd name="T36" fmla="*/ 401 w 2005"/>
                  <a:gd name="T37" fmla="*/ 1167 h 1380"/>
                  <a:gd name="T38" fmla="*/ 239 w 2005"/>
                  <a:gd name="T39" fmla="*/ 1027 h 1380"/>
                  <a:gd name="T40" fmla="*/ 117 w 2005"/>
                  <a:gd name="T41" fmla="*/ 864 h 1380"/>
                  <a:gd name="T42" fmla="*/ 35 w 2005"/>
                  <a:gd name="T43" fmla="*/ 679 h 1380"/>
                  <a:gd name="T44" fmla="*/ 0 w 2005"/>
                  <a:gd name="T45" fmla="*/ 476 h 1380"/>
                  <a:gd name="T46" fmla="*/ 18 w 2005"/>
                  <a:gd name="T47" fmla="*/ 253 h 1380"/>
                  <a:gd name="T48" fmla="*/ 94 w 2005"/>
                  <a:gd name="T49" fmla="*/ 21 h 1380"/>
                  <a:gd name="T50" fmla="*/ 108 w 2005"/>
                  <a:gd name="T51" fmla="*/ 2 h 1380"/>
                  <a:gd name="T52" fmla="*/ 131 w 2005"/>
                  <a:gd name="T53" fmla="*/ 0 h 1380"/>
                  <a:gd name="T54" fmla="*/ 158 w 2005"/>
                  <a:gd name="T55" fmla="*/ 12 h 1380"/>
                  <a:gd name="T56" fmla="*/ 185 w 2005"/>
                  <a:gd name="T57" fmla="*/ 32 h 1380"/>
                  <a:gd name="T58" fmla="*/ 210 w 2005"/>
                  <a:gd name="T59" fmla="*/ 58 h 1380"/>
                  <a:gd name="T60" fmla="*/ 234 w 2005"/>
                  <a:gd name="T61" fmla="*/ 88 h 1380"/>
                  <a:gd name="T62" fmla="*/ 249 w 2005"/>
                  <a:gd name="T63" fmla="*/ 117 h 1380"/>
                  <a:gd name="T64" fmla="*/ 260 w 2005"/>
                  <a:gd name="T65" fmla="*/ 137 h 1380"/>
                  <a:gd name="T66" fmla="*/ 277 w 2005"/>
                  <a:gd name="T67" fmla="*/ 180 h 1380"/>
                  <a:gd name="T68" fmla="*/ 316 w 2005"/>
                  <a:gd name="T69" fmla="*/ 236 h 1380"/>
                  <a:gd name="T70" fmla="*/ 374 w 2005"/>
                  <a:gd name="T71" fmla="*/ 288 h 1380"/>
                  <a:gd name="T72" fmla="*/ 447 w 2005"/>
                  <a:gd name="T73" fmla="*/ 330 h 1380"/>
                  <a:gd name="T74" fmla="*/ 535 w 2005"/>
                  <a:gd name="T75" fmla="*/ 342 h 1380"/>
                  <a:gd name="T76" fmla="*/ 632 w 2005"/>
                  <a:gd name="T77" fmla="*/ 312 h 1380"/>
                  <a:gd name="T78" fmla="*/ 737 w 2005"/>
                  <a:gd name="T79" fmla="*/ 231 h 1380"/>
                  <a:gd name="T80" fmla="*/ 845 w 2005"/>
                  <a:gd name="T81" fmla="*/ 85 h 1380"/>
                  <a:gd name="T82" fmla="*/ 939 w 2005"/>
                  <a:gd name="T83" fmla="*/ 199 h 1380"/>
                  <a:gd name="T84" fmla="*/ 1085 w 2005"/>
                  <a:gd name="T85" fmla="*/ 295 h 1380"/>
                  <a:gd name="T86" fmla="*/ 1263 w 2005"/>
                  <a:gd name="T87" fmla="*/ 379 h 1380"/>
                  <a:gd name="T88" fmla="*/ 1456 w 2005"/>
                  <a:gd name="T89" fmla="*/ 444 h 1380"/>
                  <a:gd name="T90" fmla="*/ 1644 w 2005"/>
                  <a:gd name="T91" fmla="*/ 496 h 1380"/>
                  <a:gd name="T92" fmla="*/ 1809 w 2005"/>
                  <a:gd name="T93" fmla="*/ 534 h 1380"/>
                  <a:gd name="T94" fmla="*/ 1938 w 2005"/>
                  <a:gd name="T95" fmla="*/ 557 h 1380"/>
                  <a:gd name="T96" fmla="*/ 2005 w 2005"/>
                  <a:gd name="T97" fmla="*/ 566 h 13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005" h="1380">
                    <a:moveTo>
                      <a:pt x="2005" y="566"/>
                    </a:moveTo>
                    <a:lnTo>
                      <a:pt x="1959" y="733"/>
                    </a:lnTo>
                    <a:lnTo>
                      <a:pt x="1886" y="881"/>
                    </a:lnTo>
                    <a:lnTo>
                      <a:pt x="1798" y="1019"/>
                    </a:lnTo>
                    <a:lnTo>
                      <a:pt x="1696" y="1135"/>
                    </a:lnTo>
                    <a:lnTo>
                      <a:pt x="1588" y="1232"/>
                    </a:lnTo>
                    <a:lnTo>
                      <a:pt x="1477" y="1307"/>
                    </a:lnTo>
                    <a:lnTo>
                      <a:pt x="1368" y="1354"/>
                    </a:lnTo>
                    <a:lnTo>
                      <a:pt x="1272" y="1375"/>
                    </a:lnTo>
                    <a:lnTo>
                      <a:pt x="1230" y="1380"/>
                    </a:lnTo>
                    <a:lnTo>
                      <a:pt x="1187" y="1380"/>
                    </a:lnTo>
                    <a:lnTo>
                      <a:pt x="1135" y="1380"/>
                    </a:lnTo>
                    <a:lnTo>
                      <a:pt x="1079" y="1380"/>
                    </a:lnTo>
                    <a:lnTo>
                      <a:pt x="1017" y="1377"/>
                    </a:lnTo>
                    <a:lnTo>
                      <a:pt x="953" y="1372"/>
                    </a:lnTo>
                    <a:lnTo>
                      <a:pt x="885" y="1366"/>
                    </a:lnTo>
                    <a:lnTo>
                      <a:pt x="815" y="1356"/>
                    </a:lnTo>
                    <a:lnTo>
                      <a:pt x="597" y="1278"/>
                    </a:lnTo>
                    <a:lnTo>
                      <a:pt x="401" y="1167"/>
                    </a:lnTo>
                    <a:lnTo>
                      <a:pt x="239" y="1027"/>
                    </a:lnTo>
                    <a:lnTo>
                      <a:pt x="117" y="864"/>
                    </a:lnTo>
                    <a:lnTo>
                      <a:pt x="35" y="679"/>
                    </a:lnTo>
                    <a:lnTo>
                      <a:pt x="0" y="476"/>
                    </a:lnTo>
                    <a:lnTo>
                      <a:pt x="18" y="253"/>
                    </a:lnTo>
                    <a:lnTo>
                      <a:pt x="94" y="21"/>
                    </a:lnTo>
                    <a:lnTo>
                      <a:pt x="108" y="2"/>
                    </a:lnTo>
                    <a:lnTo>
                      <a:pt x="131" y="0"/>
                    </a:lnTo>
                    <a:lnTo>
                      <a:pt x="158" y="12"/>
                    </a:lnTo>
                    <a:lnTo>
                      <a:pt x="185" y="32"/>
                    </a:lnTo>
                    <a:lnTo>
                      <a:pt x="210" y="58"/>
                    </a:lnTo>
                    <a:lnTo>
                      <a:pt x="234" y="88"/>
                    </a:lnTo>
                    <a:lnTo>
                      <a:pt x="249" y="117"/>
                    </a:lnTo>
                    <a:lnTo>
                      <a:pt x="260" y="137"/>
                    </a:lnTo>
                    <a:lnTo>
                      <a:pt x="277" y="180"/>
                    </a:lnTo>
                    <a:lnTo>
                      <a:pt x="316" y="236"/>
                    </a:lnTo>
                    <a:lnTo>
                      <a:pt x="374" y="288"/>
                    </a:lnTo>
                    <a:lnTo>
                      <a:pt x="447" y="330"/>
                    </a:lnTo>
                    <a:lnTo>
                      <a:pt x="535" y="342"/>
                    </a:lnTo>
                    <a:lnTo>
                      <a:pt x="632" y="312"/>
                    </a:lnTo>
                    <a:lnTo>
                      <a:pt x="737" y="231"/>
                    </a:lnTo>
                    <a:lnTo>
                      <a:pt x="845" y="85"/>
                    </a:lnTo>
                    <a:lnTo>
                      <a:pt x="939" y="199"/>
                    </a:lnTo>
                    <a:lnTo>
                      <a:pt x="1085" y="295"/>
                    </a:lnTo>
                    <a:lnTo>
                      <a:pt x="1263" y="379"/>
                    </a:lnTo>
                    <a:lnTo>
                      <a:pt x="1456" y="444"/>
                    </a:lnTo>
                    <a:lnTo>
                      <a:pt x="1644" y="496"/>
                    </a:lnTo>
                    <a:lnTo>
                      <a:pt x="1809" y="534"/>
                    </a:lnTo>
                    <a:lnTo>
                      <a:pt x="1938" y="557"/>
                    </a:lnTo>
                    <a:lnTo>
                      <a:pt x="2005" y="566"/>
                    </a:lnTo>
                    <a:close/>
                  </a:path>
                </a:pathLst>
              </a:custGeom>
              <a:solidFill>
                <a:srgbClr val="FA0F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" name="Freeform 89"/>
              <p:cNvSpPr>
                <a:spLocks/>
              </p:cNvSpPr>
              <p:nvPr/>
            </p:nvSpPr>
            <p:spPr bwMode="auto">
              <a:xfrm>
                <a:off x="3946" y="3131"/>
                <a:ext cx="661" cy="453"/>
              </a:xfrm>
              <a:custGeom>
                <a:avLst/>
                <a:gdLst>
                  <a:gd name="T0" fmla="*/ 1983 w 1983"/>
                  <a:gd name="T1" fmla="*/ 585 h 1359"/>
                  <a:gd name="T2" fmla="*/ 1938 w 1983"/>
                  <a:gd name="T3" fmla="*/ 741 h 1359"/>
                  <a:gd name="T4" fmla="*/ 1868 w 1983"/>
                  <a:gd name="T5" fmla="*/ 884 h 1359"/>
                  <a:gd name="T6" fmla="*/ 1784 w 1983"/>
                  <a:gd name="T7" fmla="*/ 1009 h 1359"/>
                  <a:gd name="T8" fmla="*/ 1684 w 1983"/>
                  <a:gd name="T9" fmla="*/ 1120 h 1359"/>
                  <a:gd name="T10" fmla="*/ 1582 w 1983"/>
                  <a:gd name="T11" fmla="*/ 1213 h 1359"/>
                  <a:gd name="T12" fmla="*/ 1474 w 1983"/>
                  <a:gd name="T13" fmla="*/ 1286 h 1359"/>
                  <a:gd name="T14" fmla="*/ 1372 w 1983"/>
                  <a:gd name="T15" fmla="*/ 1333 h 1359"/>
                  <a:gd name="T16" fmla="*/ 1278 w 1983"/>
                  <a:gd name="T17" fmla="*/ 1354 h 1359"/>
                  <a:gd name="T18" fmla="*/ 1237 w 1983"/>
                  <a:gd name="T19" fmla="*/ 1359 h 1359"/>
                  <a:gd name="T20" fmla="*/ 1190 w 1983"/>
                  <a:gd name="T21" fmla="*/ 1359 h 1359"/>
                  <a:gd name="T22" fmla="*/ 1138 w 1983"/>
                  <a:gd name="T23" fmla="*/ 1359 h 1359"/>
                  <a:gd name="T24" fmla="*/ 1079 w 1983"/>
                  <a:gd name="T25" fmla="*/ 1359 h 1359"/>
                  <a:gd name="T26" fmla="*/ 1014 w 1983"/>
                  <a:gd name="T27" fmla="*/ 1356 h 1359"/>
                  <a:gd name="T28" fmla="*/ 950 w 1983"/>
                  <a:gd name="T29" fmla="*/ 1351 h 1359"/>
                  <a:gd name="T30" fmla="*/ 883 w 1983"/>
                  <a:gd name="T31" fmla="*/ 1345 h 1359"/>
                  <a:gd name="T32" fmla="*/ 815 w 1983"/>
                  <a:gd name="T33" fmla="*/ 1335 h 1359"/>
                  <a:gd name="T34" fmla="*/ 600 w 1983"/>
                  <a:gd name="T35" fmla="*/ 1262 h 1359"/>
                  <a:gd name="T36" fmla="*/ 409 w 1983"/>
                  <a:gd name="T37" fmla="*/ 1155 h 1359"/>
                  <a:gd name="T38" fmla="*/ 249 w 1983"/>
                  <a:gd name="T39" fmla="*/ 1019 h 1359"/>
                  <a:gd name="T40" fmla="*/ 123 w 1983"/>
                  <a:gd name="T41" fmla="*/ 857 h 1359"/>
                  <a:gd name="T42" fmla="*/ 37 w 1983"/>
                  <a:gd name="T43" fmla="*/ 677 h 1359"/>
                  <a:gd name="T44" fmla="*/ 0 w 1983"/>
                  <a:gd name="T45" fmla="*/ 472 h 1359"/>
                  <a:gd name="T46" fmla="*/ 15 w 1983"/>
                  <a:gd name="T47" fmla="*/ 253 h 1359"/>
                  <a:gd name="T48" fmla="*/ 88 w 1983"/>
                  <a:gd name="T49" fmla="*/ 16 h 1359"/>
                  <a:gd name="T50" fmla="*/ 102 w 1983"/>
                  <a:gd name="T51" fmla="*/ 0 h 1359"/>
                  <a:gd name="T52" fmla="*/ 126 w 1983"/>
                  <a:gd name="T53" fmla="*/ 0 h 1359"/>
                  <a:gd name="T54" fmla="*/ 150 w 1983"/>
                  <a:gd name="T55" fmla="*/ 11 h 1359"/>
                  <a:gd name="T56" fmla="*/ 175 w 1983"/>
                  <a:gd name="T57" fmla="*/ 32 h 1359"/>
                  <a:gd name="T58" fmla="*/ 201 w 1983"/>
                  <a:gd name="T59" fmla="*/ 58 h 1359"/>
                  <a:gd name="T60" fmla="*/ 225 w 1983"/>
                  <a:gd name="T61" fmla="*/ 84 h 1359"/>
                  <a:gd name="T62" fmla="*/ 242 w 1983"/>
                  <a:gd name="T63" fmla="*/ 113 h 1359"/>
                  <a:gd name="T64" fmla="*/ 255 w 1983"/>
                  <a:gd name="T65" fmla="*/ 134 h 1359"/>
                  <a:gd name="T66" fmla="*/ 274 w 1983"/>
                  <a:gd name="T67" fmla="*/ 178 h 1359"/>
                  <a:gd name="T68" fmla="*/ 316 w 1983"/>
                  <a:gd name="T69" fmla="*/ 236 h 1359"/>
                  <a:gd name="T70" fmla="*/ 374 w 1983"/>
                  <a:gd name="T71" fmla="*/ 294 h 1359"/>
                  <a:gd name="T72" fmla="*/ 447 w 1983"/>
                  <a:gd name="T73" fmla="*/ 337 h 1359"/>
                  <a:gd name="T74" fmla="*/ 532 w 1983"/>
                  <a:gd name="T75" fmla="*/ 356 h 1359"/>
                  <a:gd name="T76" fmla="*/ 629 w 1983"/>
                  <a:gd name="T77" fmla="*/ 332 h 1359"/>
                  <a:gd name="T78" fmla="*/ 731 w 1983"/>
                  <a:gd name="T79" fmla="*/ 256 h 1359"/>
                  <a:gd name="T80" fmla="*/ 839 w 1983"/>
                  <a:gd name="T81" fmla="*/ 116 h 1359"/>
                  <a:gd name="T82" fmla="*/ 930 w 1983"/>
                  <a:gd name="T83" fmla="*/ 215 h 1359"/>
                  <a:gd name="T84" fmla="*/ 1068 w 1983"/>
                  <a:gd name="T85" fmla="*/ 307 h 1359"/>
                  <a:gd name="T86" fmla="*/ 1237 w 1983"/>
                  <a:gd name="T87" fmla="*/ 385 h 1359"/>
                  <a:gd name="T88" fmla="*/ 1421 w 1983"/>
                  <a:gd name="T89" fmla="*/ 450 h 1359"/>
                  <a:gd name="T90" fmla="*/ 1602 w 1983"/>
                  <a:gd name="T91" fmla="*/ 504 h 1359"/>
                  <a:gd name="T92" fmla="*/ 1766 w 1983"/>
                  <a:gd name="T93" fmla="*/ 545 h 1359"/>
                  <a:gd name="T94" fmla="*/ 1900 w 1983"/>
                  <a:gd name="T95" fmla="*/ 574 h 1359"/>
                  <a:gd name="T96" fmla="*/ 1983 w 1983"/>
                  <a:gd name="T97" fmla="*/ 585 h 13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83" h="1359">
                    <a:moveTo>
                      <a:pt x="1983" y="585"/>
                    </a:moveTo>
                    <a:lnTo>
                      <a:pt x="1938" y="741"/>
                    </a:lnTo>
                    <a:lnTo>
                      <a:pt x="1868" y="884"/>
                    </a:lnTo>
                    <a:lnTo>
                      <a:pt x="1784" y="1009"/>
                    </a:lnTo>
                    <a:lnTo>
                      <a:pt x="1684" y="1120"/>
                    </a:lnTo>
                    <a:lnTo>
                      <a:pt x="1582" y="1213"/>
                    </a:lnTo>
                    <a:lnTo>
                      <a:pt x="1474" y="1286"/>
                    </a:lnTo>
                    <a:lnTo>
                      <a:pt x="1372" y="1333"/>
                    </a:lnTo>
                    <a:lnTo>
                      <a:pt x="1278" y="1354"/>
                    </a:lnTo>
                    <a:lnTo>
                      <a:pt x="1237" y="1359"/>
                    </a:lnTo>
                    <a:lnTo>
                      <a:pt x="1190" y="1359"/>
                    </a:lnTo>
                    <a:lnTo>
                      <a:pt x="1138" y="1359"/>
                    </a:lnTo>
                    <a:lnTo>
                      <a:pt x="1079" y="1359"/>
                    </a:lnTo>
                    <a:lnTo>
                      <a:pt x="1014" y="1356"/>
                    </a:lnTo>
                    <a:lnTo>
                      <a:pt x="950" y="1351"/>
                    </a:lnTo>
                    <a:lnTo>
                      <a:pt x="883" y="1345"/>
                    </a:lnTo>
                    <a:lnTo>
                      <a:pt x="815" y="1335"/>
                    </a:lnTo>
                    <a:lnTo>
                      <a:pt x="600" y="1262"/>
                    </a:lnTo>
                    <a:lnTo>
                      <a:pt x="409" y="1155"/>
                    </a:lnTo>
                    <a:lnTo>
                      <a:pt x="249" y="1019"/>
                    </a:lnTo>
                    <a:lnTo>
                      <a:pt x="123" y="857"/>
                    </a:lnTo>
                    <a:lnTo>
                      <a:pt x="37" y="677"/>
                    </a:lnTo>
                    <a:lnTo>
                      <a:pt x="0" y="472"/>
                    </a:lnTo>
                    <a:lnTo>
                      <a:pt x="15" y="253"/>
                    </a:lnTo>
                    <a:lnTo>
                      <a:pt x="88" y="16"/>
                    </a:lnTo>
                    <a:lnTo>
                      <a:pt x="102" y="0"/>
                    </a:lnTo>
                    <a:lnTo>
                      <a:pt x="126" y="0"/>
                    </a:lnTo>
                    <a:lnTo>
                      <a:pt x="150" y="11"/>
                    </a:lnTo>
                    <a:lnTo>
                      <a:pt x="175" y="32"/>
                    </a:lnTo>
                    <a:lnTo>
                      <a:pt x="201" y="58"/>
                    </a:lnTo>
                    <a:lnTo>
                      <a:pt x="225" y="84"/>
                    </a:lnTo>
                    <a:lnTo>
                      <a:pt x="242" y="113"/>
                    </a:lnTo>
                    <a:lnTo>
                      <a:pt x="255" y="134"/>
                    </a:lnTo>
                    <a:lnTo>
                      <a:pt x="274" y="178"/>
                    </a:lnTo>
                    <a:lnTo>
                      <a:pt x="316" y="236"/>
                    </a:lnTo>
                    <a:lnTo>
                      <a:pt x="374" y="294"/>
                    </a:lnTo>
                    <a:lnTo>
                      <a:pt x="447" y="337"/>
                    </a:lnTo>
                    <a:lnTo>
                      <a:pt x="532" y="356"/>
                    </a:lnTo>
                    <a:lnTo>
                      <a:pt x="629" y="332"/>
                    </a:lnTo>
                    <a:lnTo>
                      <a:pt x="731" y="256"/>
                    </a:lnTo>
                    <a:lnTo>
                      <a:pt x="839" y="116"/>
                    </a:lnTo>
                    <a:lnTo>
                      <a:pt x="930" y="215"/>
                    </a:lnTo>
                    <a:lnTo>
                      <a:pt x="1068" y="307"/>
                    </a:lnTo>
                    <a:lnTo>
                      <a:pt x="1237" y="385"/>
                    </a:lnTo>
                    <a:lnTo>
                      <a:pt x="1421" y="450"/>
                    </a:lnTo>
                    <a:lnTo>
                      <a:pt x="1602" y="504"/>
                    </a:lnTo>
                    <a:lnTo>
                      <a:pt x="1766" y="545"/>
                    </a:lnTo>
                    <a:lnTo>
                      <a:pt x="1900" y="574"/>
                    </a:lnTo>
                    <a:lnTo>
                      <a:pt x="1983" y="585"/>
                    </a:lnTo>
                    <a:close/>
                  </a:path>
                </a:pathLst>
              </a:custGeom>
              <a:solidFill>
                <a:srgbClr val="F50A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" name="Freeform 90"/>
              <p:cNvSpPr>
                <a:spLocks/>
              </p:cNvSpPr>
              <p:nvPr/>
            </p:nvSpPr>
            <p:spPr bwMode="auto">
              <a:xfrm>
                <a:off x="3948" y="3138"/>
                <a:ext cx="651" cy="446"/>
              </a:xfrm>
              <a:custGeom>
                <a:avLst/>
                <a:gdLst>
                  <a:gd name="T0" fmla="*/ 1954 w 1954"/>
                  <a:gd name="T1" fmla="*/ 605 h 1336"/>
                  <a:gd name="T2" fmla="*/ 1913 w 1954"/>
                  <a:gd name="T3" fmla="*/ 747 h 1336"/>
                  <a:gd name="T4" fmla="*/ 1849 w 1954"/>
                  <a:gd name="T5" fmla="*/ 881 h 1336"/>
                  <a:gd name="T6" fmla="*/ 1764 w 1954"/>
                  <a:gd name="T7" fmla="*/ 1001 h 1336"/>
                  <a:gd name="T8" fmla="*/ 1674 w 1954"/>
                  <a:gd name="T9" fmla="*/ 1106 h 1336"/>
                  <a:gd name="T10" fmla="*/ 1571 w 1954"/>
                  <a:gd name="T11" fmla="*/ 1193 h 1336"/>
                  <a:gd name="T12" fmla="*/ 1469 w 1954"/>
                  <a:gd name="T13" fmla="*/ 1263 h 1336"/>
                  <a:gd name="T14" fmla="*/ 1370 w 1954"/>
                  <a:gd name="T15" fmla="*/ 1310 h 1336"/>
                  <a:gd name="T16" fmla="*/ 1279 w 1954"/>
                  <a:gd name="T17" fmla="*/ 1331 h 1336"/>
                  <a:gd name="T18" fmla="*/ 1235 w 1954"/>
                  <a:gd name="T19" fmla="*/ 1336 h 1336"/>
                  <a:gd name="T20" fmla="*/ 1185 w 1954"/>
                  <a:gd name="T21" fmla="*/ 1336 h 1336"/>
                  <a:gd name="T22" fmla="*/ 1130 w 1954"/>
                  <a:gd name="T23" fmla="*/ 1336 h 1336"/>
                  <a:gd name="T24" fmla="*/ 1071 w 1954"/>
                  <a:gd name="T25" fmla="*/ 1336 h 1336"/>
                  <a:gd name="T26" fmla="*/ 1007 w 1954"/>
                  <a:gd name="T27" fmla="*/ 1333 h 1336"/>
                  <a:gd name="T28" fmla="*/ 942 w 1954"/>
                  <a:gd name="T29" fmla="*/ 1328 h 1336"/>
                  <a:gd name="T30" fmla="*/ 878 w 1954"/>
                  <a:gd name="T31" fmla="*/ 1322 h 1336"/>
                  <a:gd name="T32" fmla="*/ 816 w 1954"/>
                  <a:gd name="T33" fmla="*/ 1312 h 1336"/>
                  <a:gd name="T34" fmla="*/ 606 w 1954"/>
                  <a:gd name="T35" fmla="*/ 1244 h 1336"/>
                  <a:gd name="T36" fmla="*/ 419 w 1954"/>
                  <a:gd name="T37" fmla="*/ 1139 h 1336"/>
                  <a:gd name="T38" fmla="*/ 255 w 1954"/>
                  <a:gd name="T39" fmla="*/ 1007 h 1336"/>
                  <a:gd name="T40" fmla="*/ 129 w 1954"/>
                  <a:gd name="T41" fmla="*/ 848 h 1336"/>
                  <a:gd name="T42" fmla="*/ 42 w 1954"/>
                  <a:gd name="T43" fmla="*/ 670 h 1336"/>
                  <a:gd name="T44" fmla="*/ 0 w 1954"/>
                  <a:gd name="T45" fmla="*/ 470 h 1336"/>
                  <a:gd name="T46" fmla="*/ 10 w 1954"/>
                  <a:gd name="T47" fmla="*/ 251 h 1336"/>
                  <a:gd name="T48" fmla="*/ 77 w 1954"/>
                  <a:gd name="T49" fmla="*/ 17 h 1336"/>
                  <a:gd name="T50" fmla="*/ 91 w 1954"/>
                  <a:gd name="T51" fmla="*/ 3 h 1336"/>
                  <a:gd name="T52" fmla="*/ 112 w 1954"/>
                  <a:gd name="T53" fmla="*/ 0 h 1336"/>
                  <a:gd name="T54" fmla="*/ 135 w 1954"/>
                  <a:gd name="T55" fmla="*/ 12 h 1336"/>
                  <a:gd name="T56" fmla="*/ 164 w 1954"/>
                  <a:gd name="T57" fmla="*/ 31 h 1336"/>
                  <a:gd name="T58" fmla="*/ 191 w 1954"/>
                  <a:gd name="T59" fmla="*/ 58 h 1336"/>
                  <a:gd name="T60" fmla="*/ 215 w 1954"/>
                  <a:gd name="T61" fmla="*/ 85 h 1336"/>
                  <a:gd name="T62" fmla="*/ 232 w 1954"/>
                  <a:gd name="T63" fmla="*/ 108 h 1336"/>
                  <a:gd name="T64" fmla="*/ 244 w 1954"/>
                  <a:gd name="T65" fmla="*/ 128 h 1336"/>
                  <a:gd name="T66" fmla="*/ 267 w 1954"/>
                  <a:gd name="T67" fmla="*/ 176 h 1336"/>
                  <a:gd name="T68" fmla="*/ 307 w 1954"/>
                  <a:gd name="T69" fmla="*/ 236 h 1336"/>
                  <a:gd name="T70" fmla="*/ 366 w 1954"/>
                  <a:gd name="T71" fmla="*/ 298 h 1336"/>
                  <a:gd name="T72" fmla="*/ 436 w 1954"/>
                  <a:gd name="T73" fmla="*/ 347 h 1336"/>
                  <a:gd name="T74" fmla="*/ 522 w 1954"/>
                  <a:gd name="T75" fmla="*/ 368 h 1336"/>
                  <a:gd name="T76" fmla="*/ 614 w 1954"/>
                  <a:gd name="T77" fmla="*/ 349 h 1336"/>
                  <a:gd name="T78" fmla="*/ 714 w 1954"/>
                  <a:gd name="T79" fmla="*/ 279 h 1336"/>
                  <a:gd name="T80" fmla="*/ 823 w 1954"/>
                  <a:gd name="T81" fmla="*/ 141 h 1336"/>
                  <a:gd name="T82" fmla="*/ 910 w 1954"/>
                  <a:gd name="T83" fmla="*/ 230 h 1336"/>
                  <a:gd name="T84" fmla="*/ 1042 w 1954"/>
                  <a:gd name="T85" fmla="*/ 314 h 1336"/>
                  <a:gd name="T86" fmla="*/ 1203 w 1954"/>
                  <a:gd name="T87" fmla="*/ 391 h 1336"/>
                  <a:gd name="T88" fmla="*/ 1378 w 1954"/>
                  <a:gd name="T89" fmla="*/ 455 h 1336"/>
                  <a:gd name="T90" fmla="*/ 1553 w 1954"/>
                  <a:gd name="T91" fmla="*/ 511 h 1336"/>
                  <a:gd name="T92" fmla="*/ 1720 w 1954"/>
                  <a:gd name="T93" fmla="*/ 554 h 1336"/>
                  <a:gd name="T94" fmla="*/ 1857 w 1954"/>
                  <a:gd name="T95" fmla="*/ 586 h 1336"/>
                  <a:gd name="T96" fmla="*/ 1954 w 1954"/>
                  <a:gd name="T97" fmla="*/ 605 h 13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54" h="1336">
                    <a:moveTo>
                      <a:pt x="1954" y="605"/>
                    </a:moveTo>
                    <a:lnTo>
                      <a:pt x="1913" y="747"/>
                    </a:lnTo>
                    <a:lnTo>
                      <a:pt x="1849" y="881"/>
                    </a:lnTo>
                    <a:lnTo>
                      <a:pt x="1764" y="1001"/>
                    </a:lnTo>
                    <a:lnTo>
                      <a:pt x="1674" y="1106"/>
                    </a:lnTo>
                    <a:lnTo>
                      <a:pt x="1571" y="1193"/>
                    </a:lnTo>
                    <a:lnTo>
                      <a:pt x="1469" y="1263"/>
                    </a:lnTo>
                    <a:lnTo>
                      <a:pt x="1370" y="1310"/>
                    </a:lnTo>
                    <a:lnTo>
                      <a:pt x="1279" y="1331"/>
                    </a:lnTo>
                    <a:lnTo>
                      <a:pt x="1235" y="1336"/>
                    </a:lnTo>
                    <a:lnTo>
                      <a:pt x="1185" y="1336"/>
                    </a:lnTo>
                    <a:lnTo>
                      <a:pt x="1130" y="1336"/>
                    </a:lnTo>
                    <a:lnTo>
                      <a:pt x="1071" y="1336"/>
                    </a:lnTo>
                    <a:lnTo>
                      <a:pt x="1007" y="1333"/>
                    </a:lnTo>
                    <a:lnTo>
                      <a:pt x="942" y="1328"/>
                    </a:lnTo>
                    <a:lnTo>
                      <a:pt x="878" y="1322"/>
                    </a:lnTo>
                    <a:lnTo>
                      <a:pt x="816" y="1312"/>
                    </a:lnTo>
                    <a:lnTo>
                      <a:pt x="606" y="1244"/>
                    </a:lnTo>
                    <a:lnTo>
                      <a:pt x="419" y="1139"/>
                    </a:lnTo>
                    <a:lnTo>
                      <a:pt x="255" y="1007"/>
                    </a:lnTo>
                    <a:lnTo>
                      <a:pt x="129" y="848"/>
                    </a:lnTo>
                    <a:lnTo>
                      <a:pt x="42" y="670"/>
                    </a:lnTo>
                    <a:lnTo>
                      <a:pt x="0" y="470"/>
                    </a:lnTo>
                    <a:lnTo>
                      <a:pt x="10" y="251"/>
                    </a:lnTo>
                    <a:lnTo>
                      <a:pt x="77" y="17"/>
                    </a:lnTo>
                    <a:lnTo>
                      <a:pt x="91" y="3"/>
                    </a:lnTo>
                    <a:lnTo>
                      <a:pt x="112" y="0"/>
                    </a:lnTo>
                    <a:lnTo>
                      <a:pt x="135" y="12"/>
                    </a:lnTo>
                    <a:lnTo>
                      <a:pt x="164" y="31"/>
                    </a:lnTo>
                    <a:lnTo>
                      <a:pt x="191" y="58"/>
                    </a:lnTo>
                    <a:lnTo>
                      <a:pt x="215" y="85"/>
                    </a:lnTo>
                    <a:lnTo>
                      <a:pt x="232" y="108"/>
                    </a:lnTo>
                    <a:lnTo>
                      <a:pt x="244" y="128"/>
                    </a:lnTo>
                    <a:lnTo>
                      <a:pt x="267" y="176"/>
                    </a:lnTo>
                    <a:lnTo>
                      <a:pt x="307" y="236"/>
                    </a:lnTo>
                    <a:lnTo>
                      <a:pt x="366" y="298"/>
                    </a:lnTo>
                    <a:lnTo>
                      <a:pt x="436" y="347"/>
                    </a:lnTo>
                    <a:lnTo>
                      <a:pt x="522" y="368"/>
                    </a:lnTo>
                    <a:lnTo>
                      <a:pt x="614" y="349"/>
                    </a:lnTo>
                    <a:lnTo>
                      <a:pt x="714" y="279"/>
                    </a:lnTo>
                    <a:lnTo>
                      <a:pt x="823" y="141"/>
                    </a:lnTo>
                    <a:lnTo>
                      <a:pt x="910" y="230"/>
                    </a:lnTo>
                    <a:lnTo>
                      <a:pt x="1042" y="314"/>
                    </a:lnTo>
                    <a:lnTo>
                      <a:pt x="1203" y="391"/>
                    </a:lnTo>
                    <a:lnTo>
                      <a:pt x="1378" y="455"/>
                    </a:lnTo>
                    <a:lnTo>
                      <a:pt x="1553" y="511"/>
                    </a:lnTo>
                    <a:lnTo>
                      <a:pt x="1720" y="554"/>
                    </a:lnTo>
                    <a:lnTo>
                      <a:pt x="1857" y="586"/>
                    </a:lnTo>
                    <a:lnTo>
                      <a:pt x="1954" y="605"/>
                    </a:lnTo>
                    <a:close/>
                  </a:path>
                </a:pathLst>
              </a:custGeom>
              <a:solidFill>
                <a:srgbClr val="F0030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" name="Freeform 91"/>
              <p:cNvSpPr>
                <a:spLocks/>
              </p:cNvSpPr>
              <p:nvPr/>
            </p:nvSpPr>
            <p:spPr bwMode="auto">
              <a:xfrm>
                <a:off x="3950" y="3146"/>
                <a:ext cx="642" cy="438"/>
              </a:xfrm>
              <a:custGeom>
                <a:avLst/>
                <a:gdLst>
                  <a:gd name="T0" fmla="*/ 1926 w 1926"/>
                  <a:gd name="T1" fmla="*/ 625 h 1313"/>
                  <a:gd name="T2" fmla="*/ 1883 w 1926"/>
                  <a:gd name="T3" fmla="*/ 760 h 1313"/>
                  <a:gd name="T4" fmla="*/ 1821 w 1926"/>
                  <a:gd name="T5" fmla="*/ 881 h 1313"/>
                  <a:gd name="T6" fmla="*/ 1743 w 1926"/>
                  <a:gd name="T7" fmla="*/ 992 h 1313"/>
                  <a:gd name="T8" fmla="*/ 1654 w 1926"/>
                  <a:gd name="T9" fmla="*/ 1092 h 1313"/>
                  <a:gd name="T10" fmla="*/ 1557 w 1926"/>
                  <a:gd name="T11" fmla="*/ 1173 h 1313"/>
                  <a:gd name="T12" fmla="*/ 1458 w 1926"/>
                  <a:gd name="T13" fmla="*/ 1240 h 1313"/>
                  <a:gd name="T14" fmla="*/ 1360 w 1926"/>
                  <a:gd name="T15" fmla="*/ 1284 h 1313"/>
                  <a:gd name="T16" fmla="*/ 1272 w 1926"/>
                  <a:gd name="T17" fmla="*/ 1308 h 1313"/>
                  <a:gd name="T18" fmla="*/ 1231 w 1926"/>
                  <a:gd name="T19" fmla="*/ 1313 h 1313"/>
                  <a:gd name="T20" fmla="*/ 1180 w 1926"/>
                  <a:gd name="T21" fmla="*/ 1313 h 1313"/>
                  <a:gd name="T22" fmla="*/ 1126 w 1926"/>
                  <a:gd name="T23" fmla="*/ 1313 h 1313"/>
                  <a:gd name="T24" fmla="*/ 1064 w 1926"/>
                  <a:gd name="T25" fmla="*/ 1313 h 1313"/>
                  <a:gd name="T26" fmla="*/ 1000 w 1926"/>
                  <a:gd name="T27" fmla="*/ 1310 h 1313"/>
                  <a:gd name="T28" fmla="*/ 935 w 1926"/>
                  <a:gd name="T29" fmla="*/ 1305 h 1313"/>
                  <a:gd name="T30" fmla="*/ 871 w 1926"/>
                  <a:gd name="T31" fmla="*/ 1299 h 1313"/>
                  <a:gd name="T32" fmla="*/ 809 w 1926"/>
                  <a:gd name="T33" fmla="*/ 1289 h 1313"/>
                  <a:gd name="T34" fmla="*/ 604 w 1926"/>
                  <a:gd name="T35" fmla="*/ 1223 h 1313"/>
                  <a:gd name="T36" fmla="*/ 421 w 1926"/>
                  <a:gd name="T37" fmla="*/ 1121 h 1313"/>
                  <a:gd name="T38" fmla="*/ 262 w 1926"/>
                  <a:gd name="T39" fmla="*/ 992 h 1313"/>
                  <a:gd name="T40" fmla="*/ 135 w 1926"/>
                  <a:gd name="T41" fmla="*/ 841 h 1313"/>
                  <a:gd name="T42" fmla="*/ 44 w 1926"/>
                  <a:gd name="T43" fmla="*/ 663 h 1313"/>
                  <a:gd name="T44" fmla="*/ 0 w 1926"/>
                  <a:gd name="T45" fmla="*/ 464 h 1313"/>
                  <a:gd name="T46" fmla="*/ 3 w 1926"/>
                  <a:gd name="T47" fmla="*/ 245 h 1313"/>
                  <a:gd name="T48" fmla="*/ 63 w 1926"/>
                  <a:gd name="T49" fmla="*/ 12 h 1313"/>
                  <a:gd name="T50" fmla="*/ 79 w 1926"/>
                  <a:gd name="T51" fmla="*/ 0 h 1313"/>
                  <a:gd name="T52" fmla="*/ 100 w 1926"/>
                  <a:gd name="T53" fmla="*/ 0 h 1313"/>
                  <a:gd name="T54" fmla="*/ 122 w 1926"/>
                  <a:gd name="T55" fmla="*/ 12 h 1313"/>
                  <a:gd name="T56" fmla="*/ 152 w 1926"/>
                  <a:gd name="T57" fmla="*/ 32 h 1313"/>
                  <a:gd name="T58" fmla="*/ 178 w 1926"/>
                  <a:gd name="T59" fmla="*/ 56 h 1313"/>
                  <a:gd name="T60" fmla="*/ 202 w 1926"/>
                  <a:gd name="T61" fmla="*/ 83 h 1313"/>
                  <a:gd name="T62" fmla="*/ 219 w 1926"/>
                  <a:gd name="T63" fmla="*/ 108 h 1313"/>
                  <a:gd name="T64" fmla="*/ 230 w 1926"/>
                  <a:gd name="T65" fmla="*/ 129 h 1313"/>
                  <a:gd name="T66" fmla="*/ 257 w 1926"/>
                  <a:gd name="T67" fmla="*/ 175 h 1313"/>
                  <a:gd name="T68" fmla="*/ 300 w 1926"/>
                  <a:gd name="T69" fmla="*/ 237 h 1313"/>
                  <a:gd name="T70" fmla="*/ 356 w 1926"/>
                  <a:gd name="T71" fmla="*/ 304 h 1313"/>
                  <a:gd name="T72" fmla="*/ 426 w 1926"/>
                  <a:gd name="T73" fmla="*/ 356 h 1313"/>
                  <a:gd name="T74" fmla="*/ 509 w 1926"/>
                  <a:gd name="T75" fmla="*/ 382 h 1313"/>
                  <a:gd name="T76" fmla="*/ 599 w 1926"/>
                  <a:gd name="T77" fmla="*/ 368 h 1313"/>
                  <a:gd name="T78" fmla="*/ 701 w 1926"/>
                  <a:gd name="T79" fmla="*/ 301 h 1313"/>
                  <a:gd name="T80" fmla="*/ 809 w 1926"/>
                  <a:gd name="T81" fmla="*/ 161 h 1313"/>
                  <a:gd name="T82" fmla="*/ 895 w 1926"/>
                  <a:gd name="T83" fmla="*/ 242 h 1313"/>
                  <a:gd name="T84" fmla="*/ 1018 w 1926"/>
                  <a:gd name="T85" fmla="*/ 321 h 1313"/>
                  <a:gd name="T86" fmla="*/ 1169 w 1926"/>
                  <a:gd name="T87" fmla="*/ 394 h 1313"/>
                  <a:gd name="T88" fmla="*/ 1336 w 1926"/>
                  <a:gd name="T89" fmla="*/ 458 h 1313"/>
                  <a:gd name="T90" fmla="*/ 1506 w 1926"/>
                  <a:gd name="T91" fmla="*/ 517 h 1313"/>
                  <a:gd name="T92" fmla="*/ 1670 w 1926"/>
                  <a:gd name="T93" fmla="*/ 566 h 1313"/>
                  <a:gd name="T94" fmla="*/ 1813 w 1926"/>
                  <a:gd name="T95" fmla="*/ 601 h 1313"/>
                  <a:gd name="T96" fmla="*/ 1926 w 1926"/>
                  <a:gd name="T97" fmla="*/ 625 h 13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26" h="1313">
                    <a:moveTo>
                      <a:pt x="1926" y="625"/>
                    </a:moveTo>
                    <a:lnTo>
                      <a:pt x="1883" y="760"/>
                    </a:lnTo>
                    <a:lnTo>
                      <a:pt x="1821" y="881"/>
                    </a:lnTo>
                    <a:lnTo>
                      <a:pt x="1743" y="992"/>
                    </a:lnTo>
                    <a:lnTo>
                      <a:pt x="1654" y="1092"/>
                    </a:lnTo>
                    <a:lnTo>
                      <a:pt x="1557" y="1173"/>
                    </a:lnTo>
                    <a:lnTo>
                      <a:pt x="1458" y="1240"/>
                    </a:lnTo>
                    <a:lnTo>
                      <a:pt x="1360" y="1284"/>
                    </a:lnTo>
                    <a:lnTo>
                      <a:pt x="1272" y="1308"/>
                    </a:lnTo>
                    <a:lnTo>
                      <a:pt x="1231" y="1313"/>
                    </a:lnTo>
                    <a:lnTo>
                      <a:pt x="1180" y="1313"/>
                    </a:lnTo>
                    <a:lnTo>
                      <a:pt x="1126" y="1313"/>
                    </a:lnTo>
                    <a:lnTo>
                      <a:pt x="1064" y="1313"/>
                    </a:lnTo>
                    <a:lnTo>
                      <a:pt x="1000" y="1310"/>
                    </a:lnTo>
                    <a:lnTo>
                      <a:pt x="935" y="1305"/>
                    </a:lnTo>
                    <a:lnTo>
                      <a:pt x="871" y="1299"/>
                    </a:lnTo>
                    <a:lnTo>
                      <a:pt x="809" y="1289"/>
                    </a:lnTo>
                    <a:lnTo>
                      <a:pt x="604" y="1223"/>
                    </a:lnTo>
                    <a:lnTo>
                      <a:pt x="421" y="1121"/>
                    </a:lnTo>
                    <a:lnTo>
                      <a:pt x="262" y="992"/>
                    </a:lnTo>
                    <a:lnTo>
                      <a:pt x="135" y="841"/>
                    </a:lnTo>
                    <a:lnTo>
                      <a:pt x="44" y="663"/>
                    </a:lnTo>
                    <a:lnTo>
                      <a:pt x="0" y="464"/>
                    </a:lnTo>
                    <a:lnTo>
                      <a:pt x="3" y="245"/>
                    </a:lnTo>
                    <a:lnTo>
                      <a:pt x="63" y="12"/>
                    </a:lnTo>
                    <a:lnTo>
                      <a:pt x="79" y="0"/>
                    </a:lnTo>
                    <a:lnTo>
                      <a:pt x="100" y="0"/>
                    </a:lnTo>
                    <a:lnTo>
                      <a:pt x="122" y="12"/>
                    </a:lnTo>
                    <a:lnTo>
                      <a:pt x="152" y="32"/>
                    </a:lnTo>
                    <a:lnTo>
                      <a:pt x="178" y="56"/>
                    </a:lnTo>
                    <a:lnTo>
                      <a:pt x="202" y="83"/>
                    </a:lnTo>
                    <a:lnTo>
                      <a:pt x="219" y="108"/>
                    </a:lnTo>
                    <a:lnTo>
                      <a:pt x="230" y="129"/>
                    </a:lnTo>
                    <a:lnTo>
                      <a:pt x="257" y="175"/>
                    </a:lnTo>
                    <a:lnTo>
                      <a:pt x="300" y="237"/>
                    </a:lnTo>
                    <a:lnTo>
                      <a:pt x="356" y="304"/>
                    </a:lnTo>
                    <a:lnTo>
                      <a:pt x="426" y="356"/>
                    </a:lnTo>
                    <a:lnTo>
                      <a:pt x="509" y="382"/>
                    </a:lnTo>
                    <a:lnTo>
                      <a:pt x="599" y="368"/>
                    </a:lnTo>
                    <a:lnTo>
                      <a:pt x="701" y="301"/>
                    </a:lnTo>
                    <a:lnTo>
                      <a:pt x="809" y="161"/>
                    </a:lnTo>
                    <a:lnTo>
                      <a:pt x="895" y="242"/>
                    </a:lnTo>
                    <a:lnTo>
                      <a:pt x="1018" y="321"/>
                    </a:lnTo>
                    <a:lnTo>
                      <a:pt x="1169" y="394"/>
                    </a:lnTo>
                    <a:lnTo>
                      <a:pt x="1336" y="458"/>
                    </a:lnTo>
                    <a:lnTo>
                      <a:pt x="1506" y="517"/>
                    </a:lnTo>
                    <a:lnTo>
                      <a:pt x="1670" y="566"/>
                    </a:lnTo>
                    <a:lnTo>
                      <a:pt x="1813" y="601"/>
                    </a:lnTo>
                    <a:lnTo>
                      <a:pt x="1926" y="625"/>
                    </a:lnTo>
                    <a:close/>
                  </a:path>
                </a:pathLst>
              </a:custGeom>
              <a:solidFill>
                <a:srgbClr val="E800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1" name="Freeform 92"/>
              <p:cNvSpPr>
                <a:spLocks/>
              </p:cNvSpPr>
              <p:nvPr/>
            </p:nvSpPr>
            <p:spPr bwMode="auto">
              <a:xfrm>
                <a:off x="3950" y="3153"/>
                <a:ext cx="635" cy="433"/>
              </a:xfrm>
              <a:custGeom>
                <a:avLst/>
                <a:gdLst>
                  <a:gd name="T0" fmla="*/ 1904 w 1904"/>
                  <a:gd name="T1" fmla="*/ 645 h 1298"/>
                  <a:gd name="T2" fmla="*/ 1862 w 1904"/>
                  <a:gd name="T3" fmla="*/ 767 h 1298"/>
                  <a:gd name="T4" fmla="*/ 1804 w 1904"/>
                  <a:gd name="T5" fmla="*/ 882 h 1298"/>
                  <a:gd name="T6" fmla="*/ 1730 w 1904"/>
                  <a:gd name="T7" fmla="*/ 987 h 1298"/>
                  <a:gd name="T8" fmla="*/ 1646 w 1904"/>
                  <a:gd name="T9" fmla="*/ 1076 h 1298"/>
                  <a:gd name="T10" fmla="*/ 1552 w 1904"/>
                  <a:gd name="T11" fmla="*/ 1155 h 1298"/>
                  <a:gd name="T12" fmla="*/ 1455 w 1904"/>
                  <a:gd name="T13" fmla="*/ 1216 h 1298"/>
                  <a:gd name="T14" fmla="*/ 1363 w 1904"/>
                  <a:gd name="T15" fmla="*/ 1263 h 1298"/>
                  <a:gd name="T16" fmla="*/ 1274 w 1904"/>
                  <a:gd name="T17" fmla="*/ 1287 h 1298"/>
                  <a:gd name="T18" fmla="*/ 1234 w 1904"/>
                  <a:gd name="T19" fmla="*/ 1292 h 1298"/>
                  <a:gd name="T20" fmla="*/ 1180 w 1904"/>
                  <a:gd name="T21" fmla="*/ 1295 h 1298"/>
                  <a:gd name="T22" fmla="*/ 1126 w 1904"/>
                  <a:gd name="T23" fmla="*/ 1298 h 1298"/>
                  <a:gd name="T24" fmla="*/ 1061 w 1904"/>
                  <a:gd name="T25" fmla="*/ 1295 h 1298"/>
                  <a:gd name="T26" fmla="*/ 997 w 1904"/>
                  <a:gd name="T27" fmla="*/ 1292 h 1298"/>
                  <a:gd name="T28" fmla="*/ 932 w 1904"/>
                  <a:gd name="T29" fmla="*/ 1289 h 1298"/>
                  <a:gd name="T30" fmla="*/ 868 w 1904"/>
                  <a:gd name="T31" fmla="*/ 1284 h 1298"/>
                  <a:gd name="T32" fmla="*/ 809 w 1904"/>
                  <a:gd name="T33" fmla="*/ 1275 h 1298"/>
                  <a:gd name="T34" fmla="*/ 611 w 1904"/>
                  <a:gd name="T35" fmla="*/ 1208 h 1298"/>
                  <a:gd name="T36" fmla="*/ 429 w 1904"/>
                  <a:gd name="T37" fmla="*/ 1111 h 1298"/>
                  <a:gd name="T38" fmla="*/ 272 w 1904"/>
                  <a:gd name="T39" fmla="*/ 987 h 1298"/>
                  <a:gd name="T40" fmla="*/ 143 w 1904"/>
                  <a:gd name="T41" fmla="*/ 834 h 1298"/>
                  <a:gd name="T42" fmla="*/ 49 w 1904"/>
                  <a:gd name="T43" fmla="*/ 659 h 1298"/>
                  <a:gd name="T44" fmla="*/ 0 w 1904"/>
                  <a:gd name="T45" fmla="*/ 464 h 1298"/>
                  <a:gd name="T46" fmla="*/ 0 w 1904"/>
                  <a:gd name="T47" fmla="*/ 248 h 1298"/>
                  <a:gd name="T48" fmla="*/ 58 w 1904"/>
                  <a:gd name="T49" fmla="*/ 14 h 1298"/>
                  <a:gd name="T50" fmla="*/ 70 w 1904"/>
                  <a:gd name="T51" fmla="*/ 0 h 1298"/>
                  <a:gd name="T52" fmla="*/ 90 w 1904"/>
                  <a:gd name="T53" fmla="*/ 3 h 1298"/>
                  <a:gd name="T54" fmla="*/ 117 w 1904"/>
                  <a:gd name="T55" fmla="*/ 14 h 1298"/>
                  <a:gd name="T56" fmla="*/ 143 w 1904"/>
                  <a:gd name="T57" fmla="*/ 32 h 1298"/>
                  <a:gd name="T58" fmla="*/ 170 w 1904"/>
                  <a:gd name="T59" fmla="*/ 57 h 1298"/>
                  <a:gd name="T60" fmla="*/ 192 w 1904"/>
                  <a:gd name="T61" fmla="*/ 81 h 1298"/>
                  <a:gd name="T62" fmla="*/ 211 w 1904"/>
                  <a:gd name="T63" fmla="*/ 105 h 1298"/>
                  <a:gd name="T64" fmla="*/ 225 w 1904"/>
                  <a:gd name="T65" fmla="*/ 122 h 1298"/>
                  <a:gd name="T66" fmla="*/ 254 w 1904"/>
                  <a:gd name="T67" fmla="*/ 172 h 1298"/>
                  <a:gd name="T68" fmla="*/ 297 w 1904"/>
                  <a:gd name="T69" fmla="*/ 240 h 1298"/>
                  <a:gd name="T70" fmla="*/ 356 w 1904"/>
                  <a:gd name="T71" fmla="*/ 305 h 1298"/>
                  <a:gd name="T72" fmla="*/ 426 w 1904"/>
                  <a:gd name="T73" fmla="*/ 364 h 1298"/>
                  <a:gd name="T74" fmla="*/ 505 w 1904"/>
                  <a:gd name="T75" fmla="*/ 397 h 1298"/>
                  <a:gd name="T76" fmla="*/ 596 w 1904"/>
                  <a:gd name="T77" fmla="*/ 388 h 1298"/>
                  <a:gd name="T78" fmla="*/ 695 w 1904"/>
                  <a:gd name="T79" fmla="*/ 326 h 1298"/>
                  <a:gd name="T80" fmla="*/ 803 w 1904"/>
                  <a:gd name="T81" fmla="*/ 192 h 1298"/>
                  <a:gd name="T82" fmla="*/ 883 w 1904"/>
                  <a:gd name="T83" fmla="*/ 259 h 1298"/>
                  <a:gd name="T84" fmla="*/ 1000 w 1904"/>
                  <a:gd name="T85" fmla="*/ 329 h 1298"/>
                  <a:gd name="T86" fmla="*/ 1140 w 1904"/>
                  <a:gd name="T87" fmla="*/ 399 h 1298"/>
                  <a:gd name="T88" fmla="*/ 1301 w 1904"/>
                  <a:gd name="T89" fmla="*/ 464 h 1298"/>
                  <a:gd name="T90" fmla="*/ 1465 w 1904"/>
                  <a:gd name="T91" fmla="*/ 525 h 1298"/>
                  <a:gd name="T92" fmla="*/ 1625 w 1904"/>
                  <a:gd name="T93" fmla="*/ 575 h 1298"/>
                  <a:gd name="T94" fmla="*/ 1775 w 1904"/>
                  <a:gd name="T95" fmla="*/ 615 h 1298"/>
                  <a:gd name="T96" fmla="*/ 1904 w 1904"/>
                  <a:gd name="T97" fmla="*/ 645 h 1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04" h="1298">
                    <a:moveTo>
                      <a:pt x="1904" y="645"/>
                    </a:moveTo>
                    <a:lnTo>
                      <a:pt x="1862" y="767"/>
                    </a:lnTo>
                    <a:lnTo>
                      <a:pt x="1804" y="882"/>
                    </a:lnTo>
                    <a:lnTo>
                      <a:pt x="1730" y="987"/>
                    </a:lnTo>
                    <a:lnTo>
                      <a:pt x="1646" y="1076"/>
                    </a:lnTo>
                    <a:lnTo>
                      <a:pt x="1552" y="1155"/>
                    </a:lnTo>
                    <a:lnTo>
                      <a:pt x="1455" y="1216"/>
                    </a:lnTo>
                    <a:lnTo>
                      <a:pt x="1363" y="1263"/>
                    </a:lnTo>
                    <a:lnTo>
                      <a:pt x="1274" y="1287"/>
                    </a:lnTo>
                    <a:lnTo>
                      <a:pt x="1234" y="1292"/>
                    </a:lnTo>
                    <a:lnTo>
                      <a:pt x="1180" y="1295"/>
                    </a:lnTo>
                    <a:lnTo>
                      <a:pt x="1126" y="1298"/>
                    </a:lnTo>
                    <a:lnTo>
                      <a:pt x="1061" y="1295"/>
                    </a:lnTo>
                    <a:lnTo>
                      <a:pt x="997" y="1292"/>
                    </a:lnTo>
                    <a:lnTo>
                      <a:pt x="932" y="1289"/>
                    </a:lnTo>
                    <a:lnTo>
                      <a:pt x="868" y="1284"/>
                    </a:lnTo>
                    <a:lnTo>
                      <a:pt x="809" y="1275"/>
                    </a:lnTo>
                    <a:lnTo>
                      <a:pt x="611" y="1208"/>
                    </a:lnTo>
                    <a:lnTo>
                      <a:pt x="429" y="1111"/>
                    </a:lnTo>
                    <a:lnTo>
                      <a:pt x="272" y="987"/>
                    </a:lnTo>
                    <a:lnTo>
                      <a:pt x="143" y="834"/>
                    </a:lnTo>
                    <a:lnTo>
                      <a:pt x="49" y="659"/>
                    </a:lnTo>
                    <a:lnTo>
                      <a:pt x="0" y="464"/>
                    </a:lnTo>
                    <a:lnTo>
                      <a:pt x="0" y="248"/>
                    </a:lnTo>
                    <a:lnTo>
                      <a:pt x="58" y="14"/>
                    </a:lnTo>
                    <a:lnTo>
                      <a:pt x="70" y="0"/>
                    </a:lnTo>
                    <a:lnTo>
                      <a:pt x="90" y="3"/>
                    </a:lnTo>
                    <a:lnTo>
                      <a:pt x="117" y="14"/>
                    </a:lnTo>
                    <a:lnTo>
                      <a:pt x="143" y="32"/>
                    </a:lnTo>
                    <a:lnTo>
                      <a:pt x="170" y="57"/>
                    </a:lnTo>
                    <a:lnTo>
                      <a:pt x="192" y="81"/>
                    </a:lnTo>
                    <a:lnTo>
                      <a:pt x="211" y="105"/>
                    </a:lnTo>
                    <a:lnTo>
                      <a:pt x="225" y="122"/>
                    </a:lnTo>
                    <a:lnTo>
                      <a:pt x="254" y="172"/>
                    </a:lnTo>
                    <a:lnTo>
                      <a:pt x="297" y="240"/>
                    </a:lnTo>
                    <a:lnTo>
                      <a:pt x="356" y="305"/>
                    </a:lnTo>
                    <a:lnTo>
                      <a:pt x="426" y="364"/>
                    </a:lnTo>
                    <a:lnTo>
                      <a:pt x="505" y="397"/>
                    </a:lnTo>
                    <a:lnTo>
                      <a:pt x="596" y="388"/>
                    </a:lnTo>
                    <a:lnTo>
                      <a:pt x="695" y="326"/>
                    </a:lnTo>
                    <a:lnTo>
                      <a:pt x="803" y="192"/>
                    </a:lnTo>
                    <a:lnTo>
                      <a:pt x="883" y="259"/>
                    </a:lnTo>
                    <a:lnTo>
                      <a:pt x="1000" y="329"/>
                    </a:lnTo>
                    <a:lnTo>
                      <a:pt x="1140" y="399"/>
                    </a:lnTo>
                    <a:lnTo>
                      <a:pt x="1301" y="464"/>
                    </a:lnTo>
                    <a:lnTo>
                      <a:pt x="1465" y="525"/>
                    </a:lnTo>
                    <a:lnTo>
                      <a:pt x="1625" y="575"/>
                    </a:lnTo>
                    <a:lnTo>
                      <a:pt x="1775" y="615"/>
                    </a:lnTo>
                    <a:lnTo>
                      <a:pt x="1904" y="645"/>
                    </a:lnTo>
                    <a:close/>
                  </a:path>
                </a:pathLst>
              </a:custGeom>
              <a:solidFill>
                <a:srgbClr val="E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2" name="Freeform 93"/>
              <p:cNvSpPr>
                <a:spLocks/>
              </p:cNvSpPr>
              <p:nvPr/>
            </p:nvSpPr>
            <p:spPr bwMode="auto">
              <a:xfrm>
                <a:off x="3952" y="3160"/>
                <a:ext cx="625" cy="425"/>
              </a:xfrm>
              <a:custGeom>
                <a:avLst/>
                <a:gdLst>
                  <a:gd name="T0" fmla="*/ 1874 w 1874"/>
                  <a:gd name="T1" fmla="*/ 669 h 1273"/>
                  <a:gd name="T2" fmla="*/ 1836 w 1874"/>
                  <a:gd name="T3" fmla="*/ 780 h 1273"/>
                  <a:gd name="T4" fmla="*/ 1780 w 1874"/>
                  <a:gd name="T5" fmla="*/ 882 h 1273"/>
                  <a:gd name="T6" fmla="*/ 1710 w 1874"/>
                  <a:gd name="T7" fmla="*/ 979 h 1273"/>
                  <a:gd name="T8" fmla="*/ 1631 w 1874"/>
                  <a:gd name="T9" fmla="*/ 1063 h 1273"/>
                  <a:gd name="T10" fmla="*/ 1543 w 1874"/>
                  <a:gd name="T11" fmla="*/ 1136 h 1273"/>
                  <a:gd name="T12" fmla="*/ 1449 w 1874"/>
                  <a:gd name="T13" fmla="*/ 1194 h 1273"/>
                  <a:gd name="T14" fmla="*/ 1362 w 1874"/>
                  <a:gd name="T15" fmla="*/ 1238 h 1273"/>
                  <a:gd name="T16" fmla="*/ 1274 w 1874"/>
                  <a:gd name="T17" fmla="*/ 1259 h 1273"/>
                  <a:gd name="T18" fmla="*/ 1233 w 1874"/>
                  <a:gd name="T19" fmla="*/ 1267 h 1273"/>
                  <a:gd name="T20" fmla="*/ 1180 w 1874"/>
                  <a:gd name="T21" fmla="*/ 1270 h 1273"/>
                  <a:gd name="T22" fmla="*/ 1120 w 1874"/>
                  <a:gd name="T23" fmla="*/ 1273 h 1273"/>
                  <a:gd name="T24" fmla="*/ 1055 w 1874"/>
                  <a:gd name="T25" fmla="*/ 1273 h 1273"/>
                  <a:gd name="T26" fmla="*/ 988 w 1874"/>
                  <a:gd name="T27" fmla="*/ 1270 h 1273"/>
                  <a:gd name="T28" fmla="*/ 924 w 1874"/>
                  <a:gd name="T29" fmla="*/ 1265 h 1273"/>
                  <a:gd name="T30" fmla="*/ 859 w 1874"/>
                  <a:gd name="T31" fmla="*/ 1262 h 1273"/>
                  <a:gd name="T32" fmla="*/ 803 w 1874"/>
                  <a:gd name="T33" fmla="*/ 1253 h 1273"/>
                  <a:gd name="T34" fmla="*/ 614 w 1874"/>
                  <a:gd name="T35" fmla="*/ 1192 h 1273"/>
                  <a:gd name="T36" fmla="*/ 436 w 1874"/>
                  <a:gd name="T37" fmla="*/ 1098 h 1273"/>
                  <a:gd name="T38" fmla="*/ 277 w 1874"/>
                  <a:gd name="T39" fmla="*/ 976 h 1273"/>
                  <a:gd name="T40" fmla="*/ 148 w 1874"/>
                  <a:gd name="T41" fmla="*/ 827 h 1273"/>
                  <a:gd name="T42" fmla="*/ 55 w 1874"/>
                  <a:gd name="T43" fmla="*/ 655 h 1273"/>
                  <a:gd name="T44" fmla="*/ 3 w 1874"/>
                  <a:gd name="T45" fmla="*/ 459 h 1273"/>
                  <a:gd name="T46" fmla="*/ 0 w 1874"/>
                  <a:gd name="T47" fmla="*/ 246 h 1273"/>
                  <a:gd name="T48" fmla="*/ 52 w 1874"/>
                  <a:gd name="T49" fmla="*/ 10 h 1273"/>
                  <a:gd name="T50" fmla="*/ 62 w 1874"/>
                  <a:gd name="T51" fmla="*/ 0 h 1273"/>
                  <a:gd name="T52" fmla="*/ 78 w 1874"/>
                  <a:gd name="T53" fmla="*/ 0 h 1273"/>
                  <a:gd name="T54" fmla="*/ 102 w 1874"/>
                  <a:gd name="T55" fmla="*/ 13 h 1273"/>
                  <a:gd name="T56" fmla="*/ 129 w 1874"/>
                  <a:gd name="T57" fmla="*/ 33 h 1273"/>
                  <a:gd name="T58" fmla="*/ 154 w 1874"/>
                  <a:gd name="T59" fmla="*/ 54 h 1273"/>
                  <a:gd name="T60" fmla="*/ 181 w 1874"/>
                  <a:gd name="T61" fmla="*/ 80 h 1273"/>
                  <a:gd name="T62" fmla="*/ 199 w 1874"/>
                  <a:gd name="T63" fmla="*/ 100 h 1273"/>
                  <a:gd name="T64" fmla="*/ 213 w 1874"/>
                  <a:gd name="T65" fmla="*/ 118 h 1273"/>
                  <a:gd name="T66" fmla="*/ 248 w 1874"/>
                  <a:gd name="T67" fmla="*/ 167 h 1273"/>
                  <a:gd name="T68" fmla="*/ 294 w 1874"/>
                  <a:gd name="T69" fmla="*/ 237 h 1273"/>
                  <a:gd name="T70" fmla="*/ 350 w 1874"/>
                  <a:gd name="T71" fmla="*/ 310 h 1273"/>
                  <a:gd name="T72" fmla="*/ 418 w 1874"/>
                  <a:gd name="T73" fmla="*/ 372 h 1273"/>
                  <a:gd name="T74" fmla="*/ 493 w 1874"/>
                  <a:gd name="T75" fmla="*/ 410 h 1273"/>
                  <a:gd name="T76" fmla="*/ 582 w 1874"/>
                  <a:gd name="T77" fmla="*/ 404 h 1273"/>
                  <a:gd name="T78" fmla="*/ 678 w 1874"/>
                  <a:gd name="T79" fmla="*/ 345 h 1273"/>
                  <a:gd name="T80" fmla="*/ 786 w 1874"/>
                  <a:gd name="T81" fmla="*/ 218 h 1273"/>
                  <a:gd name="T82" fmla="*/ 862 w 1874"/>
                  <a:gd name="T83" fmla="*/ 275 h 1273"/>
                  <a:gd name="T84" fmla="*/ 970 w 1874"/>
                  <a:gd name="T85" fmla="*/ 337 h 1273"/>
                  <a:gd name="T86" fmla="*/ 1104 w 1874"/>
                  <a:gd name="T87" fmla="*/ 404 h 1273"/>
                  <a:gd name="T88" fmla="*/ 1254 w 1874"/>
                  <a:gd name="T89" fmla="*/ 468 h 1273"/>
                  <a:gd name="T90" fmla="*/ 1414 w 1874"/>
                  <a:gd name="T91" fmla="*/ 532 h 1273"/>
                  <a:gd name="T92" fmla="*/ 1575 w 1874"/>
                  <a:gd name="T93" fmla="*/ 588 h 1273"/>
                  <a:gd name="T94" fmla="*/ 1731 w 1874"/>
                  <a:gd name="T95" fmla="*/ 634 h 1273"/>
                  <a:gd name="T96" fmla="*/ 1874 w 1874"/>
                  <a:gd name="T97" fmla="*/ 669 h 12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74" h="1273">
                    <a:moveTo>
                      <a:pt x="1874" y="669"/>
                    </a:moveTo>
                    <a:lnTo>
                      <a:pt x="1836" y="780"/>
                    </a:lnTo>
                    <a:lnTo>
                      <a:pt x="1780" y="882"/>
                    </a:lnTo>
                    <a:lnTo>
                      <a:pt x="1710" y="979"/>
                    </a:lnTo>
                    <a:lnTo>
                      <a:pt x="1631" y="1063"/>
                    </a:lnTo>
                    <a:lnTo>
                      <a:pt x="1543" y="1136"/>
                    </a:lnTo>
                    <a:lnTo>
                      <a:pt x="1449" y="1194"/>
                    </a:lnTo>
                    <a:lnTo>
                      <a:pt x="1362" y="1238"/>
                    </a:lnTo>
                    <a:lnTo>
                      <a:pt x="1274" y="1259"/>
                    </a:lnTo>
                    <a:lnTo>
                      <a:pt x="1233" y="1267"/>
                    </a:lnTo>
                    <a:lnTo>
                      <a:pt x="1180" y="1270"/>
                    </a:lnTo>
                    <a:lnTo>
                      <a:pt x="1120" y="1273"/>
                    </a:lnTo>
                    <a:lnTo>
                      <a:pt x="1055" y="1273"/>
                    </a:lnTo>
                    <a:lnTo>
                      <a:pt x="988" y="1270"/>
                    </a:lnTo>
                    <a:lnTo>
                      <a:pt x="924" y="1265"/>
                    </a:lnTo>
                    <a:lnTo>
                      <a:pt x="859" y="1262"/>
                    </a:lnTo>
                    <a:lnTo>
                      <a:pt x="803" y="1253"/>
                    </a:lnTo>
                    <a:lnTo>
                      <a:pt x="614" y="1192"/>
                    </a:lnTo>
                    <a:lnTo>
                      <a:pt x="436" y="1098"/>
                    </a:lnTo>
                    <a:lnTo>
                      <a:pt x="277" y="976"/>
                    </a:lnTo>
                    <a:lnTo>
                      <a:pt x="148" y="827"/>
                    </a:lnTo>
                    <a:lnTo>
                      <a:pt x="55" y="655"/>
                    </a:lnTo>
                    <a:lnTo>
                      <a:pt x="3" y="459"/>
                    </a:lnTo>
                    <a:lnTo>
                      <a:pt x="0" y="246"/>
                    </a:lnTo>
                    <a:lnTo>
                      <a:pt x="52" y="10"/>
                    </a:lnTo>
                    <a:lnTo>
                      <a:pt x="62" y="0"/>
                    </a:lnTo>
                    <a:lnTo>
                      <a:pt x="78" y="0"/>
                    </a:lnTo>
                    <a:lnTo>
                      <a:pt x="102" y="13"/>
                    </a:lnTo>
                    <a:lnTo>
                      <a:pt x="129" y="33"/>
                    </a:lnTo>
                    <a:lnTo>
                      <a:pt x="154" y="54"/>
                    </a:lnTo>
                    <a:lnTo>
                      <a:pt x="181" y="80"/>
                    </a:lnTo>
                    <a:lnTo>
                      <a:pt x="199" y="100"/>
                    </a:lnTo>
                    <a:lnTo>
                      <a:pt x="213" y="118"/>
                    </a:lnTo>
                    <a:lnTo>
                      <a:pt x="248" y="167"/>
                    </a:lnTo>
                    <a:lnTo>
                      <a:pt x="294" y="237"/>
                    </a:lnTo>
                    <a:lnTo>
                      <a:pt x="350" y="310"/>
                    </a:lnTo>
                    <a:lnTo>
                      <a:pt x="418" y="372"/>
                    </a:lnTo>
                    <a:lnTo>
                      <a:pt x="493" y="410"/>
                    </a:lnTo>
                    <a:lnTo>
                      <a:pt x="582" y="404"/>
                    </a:lnTo>
                    <a:lnTo>
                      <a:pt x="678" y="345"/>
                    </a:lnTo>
                    <a:lnTo>
                      <a:pt x="786" y="218"/>
                    </a:lnTo>
                    <a:lnTo>
                      <a:pt x="862" y="275"/>
                    </a:lnTo>
                    <a:lnTo>
                      <a:pt x="970" y="337"/>
                    </a:lnTo>
                    <a:lnTo>
                      <a:pt x="1104" y="404"/>
                    </a:lnTo>
                    <a:lnTo>
                      <a:pt x="1254" y="468"/>
                    </a:lnTo>
                    <a:lnTo>
                      <a:pt x="1414" y="532"/>
                    </a:lnTo>
                    <a:lnTo>
                      <a:pt x="1575" y="588"/>
                    </a:lnTo>
                    <a:lnTo>
                      <a:pt x="1731" y="634"/>
                    </a:lnTo>
                    <a:lnTo>
                      <a:pt x="1874" y="669"/>
                    </a:lnTo>
                    <a:close/>
                  </a:path>
                </a:pathLst>
              </a:custGeom>
              <a:solidFill>
                <a:srgbClr val="D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3" name="Freeform 94"/>
              <p:cNvSpPr>
                <a:spLocks/>
              </p:cNvSpPr>
              <p:nvPr/>
            </p:nvSpPr>
            <p:spPr bwMode="auto">
              <a:xfrm>
                <a:off x="3951" y="3168"/>
                <a:ext cx="618" cy="417"/>
              </a:xfrm>
              <a:custGeom>
                <a:avLst/>
                <a:gdLst>
                  <a:gd name="T0" fmla="*/ 1853 w 1853"/>
                  <a:gd name="T1" fmla="*/ 686 h 1249"/>
                  <a:gd name="T2" fmla="*/ 1818 w 1853"/>
                  <a:gd name="T3" fmla="*/ 785 h 1249"/>
                  <a:gd name="T4" fmla="*/ 1769 w 1853"/>
                  <a:gd name="T5" fmla="*/ 879 h 1249"/>
                  <a:gd name="T6" fmla="*/ 1702 w 1853"/>
                  <a:gd name="T7" fmla="*/ 969 h 1249"/>
                  <a:gd name="T8" fmla="*/ 1625 w 1853"/>
                  <a:gd name="T9" fmla="*/ 1049 h 1249"/>
                  <a:gd name="T10" fmla="*/ 1540 w 1853"/>
                  <a:gd name="T11" fmla="*/ 1114 h 1249"/>
                  <a:gd name="T12" fmla="*/ 1452 w 1853"/>
                  <a:gd name="T13" fmla="*/ 1170 h 1249"/>
                  <a:gd name="T14" fmla="*/ 1368 w 1853"/>
                  <a:gd name="T15" fmla="*/ 1211 h 1249"/>
                  <a:gd name="T16" fmla="*/ 1283 w 1853"/>
                  <a:gd name="T17" fmla="*/ 1235 h 1249"/>
                  <a:gd name="T18" fmla="*/ 1239 w 1853"/>
                  <a:gd name="T19" fmla="*/ 1243 h 1249"/>
                  <a:gd name="T20" fmla="*/ 1183 w 1853"/>
                  <a:gd name="T21" fmla="*/ 1246 h 1249"/>
                  <a:gd name="T22" fmla="*/ 1123 w 1853"/>
                  <a:gd name="T23" fmla="*/ 1249 h 1249"/>
                  <a:gd name="T24" fmla="*/ 1058 w 1853"/>
                  <a:gd name="T25" fmla="*/ 1249 h 1249"/>
                  <a:gd name="T26" fmla="*/ 991 w 1853"/>
                  <a:gd name="T27" fmla="*/ 1246 h 1249"/>
                  <a:gd name="T28" fmla="*/ 927 w 1853"/>
                  <a:gd name="T29" fmla="*/ 1241 h 1249"/>
                  <a:gd name="T30" fmla="*/ 865 w 1853"/>
                  <a:gd name="T31" fmla="*/ 1238 h 1249"/>
                  <a:gd name="T32" fmla="*/ 813 w 1853"/>
                  <a:gd name="T33" fmla="*/ 1229 h 1249"/>
                  <a:gd name="T34" fmla="*/ 625 w 1853"/>
                  <a:gd name="T35" fmla="*/ 1170 h 1249"/>
                  <a:gd name="T36" fmla="*/ 450 w 1853"/>
                  <a:gd name="T37" fmla="*/ 1079 h 1249"/>
                  <a:gd name="T38" fmla="*/ 294 w 1853"/>
                  <a:gd name="T39" fmla="*/ 960 h 1249"/>
                  <a:gd name="T40" fmla="*/ 164 w 1853"/>
                  <a:gd name="T41" fmla="*/ 814 h 1249"/>
                  <a:gd name="T42" fmla="*/ 67 w 1853"/>
                  <a:gd name="T43" fmla="*/ 645 h 1249"/>
                  <a:gd name="T44" fmla="*/ 8 w 1853"/>
                  <a:gd name="T45" fmla="*/ 456 h 1249"/>
                  <a:gd name="T46" fmla="*/ 0 w 1853"/>
                  <a:gd name="T47" fmla="*/ 240 h 1249"/>
                  <a:gd name="T48" fmla="*/ 49 w 1853"/>
                  <a:gd name="T49" fmla="*/ 9 h 1249"/>
                  <a:gd name="T50" fmla="*/ 58 w 1853"/>
                  <a:gd name="T51" fmla="*/ 0 h 1249"/>
                  <a:gd name="T52" fmla="*/ 76 w 1853"/>
                  <a:gd name="T53" fmla="*/ 0 h 1249"/>
                  <a:gd name="T54" fmla="*/ 100 w 1853"/>
                  <a:gd name="T55" fmla="*/ 11 h 1249"/>
                  <a:gd name="T56" fmla="*/ 125 w 1853"/>
                  <a:gd name="T57" fmla="*/ 30 h 1249"/>
                  <a:gd name="T58" fmla="*/ 151 w 1853"/>
                  <a:gd name="T59" fmla="*/ 53 h 1249"/>
                  <a:gd name="T60" fmla="*/ 175 w 1853"/>
                  <a:gd name="T61" fmla="*/ 76 h 1249"/>
                  <a:gd name="T62" fmla="*/ 195 w 1853"/>
                  <a:gd name="T63" fmla="*/ 97 h 1249"/>
                  <a:gd name="T64" fmla="*/ 210 w 1853"/>
                  <a:gd name="T65" fmla="*/ 111 h 1249"/>
                  <a:gd name="T66" fmla="*/ 248 w 1853"/>
                  <a:gd name="T67" fmla="*/ 164 h 1249"/>
                  <a:gd name="T68" fmla="*/ 294 w 1853"/>
                  <a:gd name="T69" fmla="*/ 237 h 1249"/>
                  <a:gd name="T70" fmla="*/ 350 w 1853"/>
                  <a:gd name="T71" fmla="*/ 313 h 1249"/>
                  <a:gd name="T72" fmla="*/ 418 w 1853"/>
                  <a:gd name="T73" fmla="*/ 380 h 1249"/>
                  <a:gd name="T74" fmla="*/ 491 w 1853"/>
                  <a:gd name="T75" fmla="*/ 421 h 1249"/>
                  <a:gd name="T76" fmla="*/ 579 w 1853"/>
                  <a:gd name="T77" fmla="*/ 421 h 1249"/>
                  <a:gd name="T78" fmla="*/ 676 w 1853"/>
                  <a:gd name="T79" fmla="*/ 365 h 1249"/>
                  <a:gd name="T80" fmla="*/ 784 w 1853"/>
                  <a:gd name="T81" fmla="*/ 237 h 1249"/>
                  <a:gd name="T82" fmla="*/ 856 w 1853"/>
                  <a:gd name="T83" fmla="*/ 286 h 1249"/>
                  <a:gd name="T84" fmla="*/ 956 w 1853"/>
                  <a:gd name="T85" fmla="*/ 345 h 1249"/>
                  <a:gd name="T86" fmla="*/ 1081 w 1853"/>
                  <a:gd name="T87" fmla="*/ 409 h 1249"/>
                  <a:gd name="T88" fmla="*/ 1222 w 1853"/>
                  <a:gd name="T89" fmla="*/ 472 h 1249"/>
                  <a:gd name="T90" fmla="*/ 1374 w 1853"/>
                  <a:gd name="T91" fmla="*/ 537 h 1249"/>
                  <a:gd name="T92" fmla="*/ 1535 w 1853"/>
                  <a:gd name="T93" fmla="*/ 596 h 1249"/>
                  <a:gd name="T94" fmla="*/ 1696 w 1853"/>
                  <a:gd name="T95" fmla="*/ 648 h 1249"/>
                  <a:gd name="T96" fmla="*/ 1853 w 1853"/>
                  <a:gd name="T97" fmla="*/ 686 h 12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53" h="1249">
                    <a:moveTo>
                      <a:pt x="1853" y="686"/>
                    </a:moveTo>
                    <a:lnTo>
                      <a:pt x="1818" y="785"/>
                    </a:lnTo>
                    <a:lnTo>
                      <a:pt x="1769" y="879"/>
                    </a:lnTo>
                    <a:lnTo>
                      <a:pt x="1702" y="969"/>
                    </a:lnTo>
                    <a:lnTo>
                      <a:pt x="1625" y="1049"/>
                    </a:lnTo>
                    <a:lnTo>
                      <a:pt x="1540" y="1114"/>
                    </a:lnTo>
                    <a:lnTo>
                      <a:pt x="1452" y="1170"/>
                    </a:lnTo>
                    <a:lnTo>
                      <a:pt x="1368" y="1211"/>
                    </a:lnTo>
                    <a:lnTo>
                      <a:pt x="1283" y="1235"/>
                    </a:lnTo>
                    <a:lnTo>
                      <a:pt x="1239" y="1243"/>
                    </a:lnTo>
                    <a:lnTo>
                      <a:pt x="1183" y="1246"/>
                    </a:lnTo>
                    <a:lnTo>
                      <a:pt x="1123" y="1249"/>
                    </a:lnTo>
                    <a:lnTo>
                      <a:pt x="1058" y="1249"/>
                    </a:lnTo>
                    <a:lnTo>
                      <a:pt x="991" y="1246"/>
                    </a:lnTo>
                    <a:lnTo>
                      <a:pt x="927" y="1241"/>
                    </a:lnTo>
                    <a:lnTo>
                      <a:pt x="865" y="1238"/>
                    </a:lnTo>
                    <a:lnTo>
                      <a:pt x="813" y="1229"/>
                    </a:lnTo>
                    <a:lnTo>
                      <a:pt x="625" y="1170"/>
                    </a:lnTo>
                    <a:lnTo>
                      <a:pt x="450" y="1079"/>
                    </a:lnTo>
                    <a:lnTo>
                      <a:pt x="294" y="960"/>
                    </a:lnTo>
                    <a:lnTo>
                      <a:pt x="164" y="814"/>
                    </a:lnTo>
                    <a:lnTo>
                      <a:pt x="67" y="645"/>
                    </a:lnTo>
                    <a:lnTo>
                      <a:pt x="8" y="456"/>
                    </a:lnTo>
                    <a:lnTo>
                      <a:pt x="0" y="240"/>
                    </a:lnTo>
                    <a:lnTo>
                      <a:pt x="49" y="9"/>
                    </a:lnTo>
                    <a:lnTo>
                      <a:pt x="58" y="0"/>
                    </a:lnTo>
                    <a:lnTo>
                      <a:pt x="76" y="0"/>
                    </a:lnTo>
                    <a:lnTo>
                      <a:pt x="100" y="11"/>
                    </a:lnTo>
                    <a:lnTo>
                      <a:pt x="125" y="30"/>
                    </a:lnTo>
                    <a:lnTo>
                      <a:pt x="151" y="53"/>
                    </a:lnTo>
                    <a:lnTo>
                      <a:pt x="175" y="76"/>
                    </a:lnTo>
                    <a:lnTo>
                      <a:pt x="195" y="97"/>
                    </a:lnTo>
                    <a:lnTo>
                      <a:pt x="210" y="111"/>
                    </a:lnTo>
                    <a:lnTo>
                      <a:pt x="248" y="164"/>
                    </a:lnTo>
                    <a:lnTo>
                      <a:pt x="294" y="237"/>
                    </a:lnTo>
                    <a:lnTo>
                      <a:pt x="350" y="313"/>
                    </a:lnTo>
                    <a:lnTo>
                      <a:pt x="418" y="380"/>
                    </a:lnTo>
                    <a:lnTo>
                      <a:pt x="491" y="421"/>
                    </a:lnTo>
                    <a:lnTo>
                      <a:pt x="579" y="421"/>
                    </a:lnTo>
                    <a:lnTo>
                      <a:pt x="676" y="365"/>
                    </a:lnTo>
                    <a:lnTo>
                      <a:pt x="784" y="237"/>
                    </a:lnTo>
                    <a:lnTo>
                      <a:pt x="856" y="286"/>
                    </a:lnTo>
                    <a:lnTo>
                      <a:pt x="956" y="345"/>
                    </a:lnTo>
                    <a:lnTo>
                      <a:pt x="1081" y="409"/>
                    </a:lnTo>
                    <a:lnTo>
                      <a:pt x="1222" y="472"/>
                    </a:lnTo>
                    <a:lnTo>
                      <a:pt x="1374" y="537"/>
                    </a:lnTo>
                    <a:lnTo>
                      <a:pt x="1535" y="596"/>
                    </a:lnTo>
                    <a:lnTo>
                      <a:pt x="1696" y="648"/>
                    </a:lnTo>
                    <a:lnTo>
                      <a:pt x="1853" y="686"/>
                    </a:lnTo>
                    <a:close/>
                  </a:path>
                </a:pathLst>
              </a:custGeom>
              <a:solidFill>
                <a:srgbClr val="D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4" name="Freeform 95"/>
              <p:cNvSpPr>
                <a:spLocks/>
              </p:cNvSpPr>
              <p:nvPr/>
            </p:nvSpPr>
            <p:spPr bwMode="auto">
              <a:xfrm>
                <a:off x="3951" y="3175"/>
                <a:ext cx="610" cy="411"/>
              </a:xfrm>
              <a:custGeom>
                <a:avLst/>
                <a:gdLst>
                  <a:gd name="T0" fmla="*/ 1829 w 1829"/>
                  <a:gd name="T1" fmla="*/ 709 h 1231"/>
                  <a:gd name="T2" fmla="*/ 1798 w 1829"/>
                  <a:gd name="T3" fmla="*/ 799 h 1231"/>
                  <a:gd name="T4" fmla="*/ 1748 w 1829"/>
                  <a:gd name="T5" fmla="*/ 885 h 1231"/>
                  <a:gd name="T6" fmla="*/ 1686 w 1829"/>
                  <a:gd name="T7" fmla="*/ 963 h 1231"/>
                  <a:gd name="T8" fmla="*/ 1613 w 1829"/>
                  <a:gd name="T9" fmla="*/ 1033 h 1231"/>
                  <a:gd name="T10" fmla="*/ 1535 w 1829"/>
                  <a:gd name="T11" fmla="*/ 1098 h 1231"/>
                  <a:gd name="T12" fmla="*/ 1449 w 1829"/>
                  <a:gd name="T13" fmla="*/ 1149 h 1231"/>
                  <a:gd name="T14" fmla="*/ 1365 w 1829"/>
                  <a:gd name="T15" fmla="*/ 1190 h 1231"/>
                  <a:gd name="T16" fmla="*/ 1283 w 1829"/>
                  <a:gd name="T17" fmla="*/ 1214 h 1231"/>
                  <a:gd name="T18" fmla="*/ 1242 w 1829"/>
                  <a:gd name="T19" fmla="*/ 1225 h 1231"/>
                  <a:gd name="T20" fmla="*/ 1187 w 1829"/>
                  <a:gd name="T21" fmla="*/ 1228 h 1231"/>
                  <a:gd name="T22" fmla="*/ 1123 w 1829"/>
                  <a:gd name="T23" fmla="*/ 1231 h 1231"/>
                  <a:gd name="T24" fmla="*/ 1058 w 1829"/>
                  <a:gd name="T25" fmla="*/ 1231 h 1231"/>
                  <a:gd name="T26" fmla="*/ 988 w 1829"/>
                  <a:gd name="T27" fmla="*/ 1225 h 1231"/>
                  <a:gd name="T28" fmla="*/ 924 w 1829"/>
                  <a:gd name="T29" fmla="*/ 1222 h 1231"/>
                  <a:gd name="T30" fmla="*/ 865 w 1829"/>
                  <a:gd name="T31" fmla="*/ 1217 h 1231"/>
                  <a:gd name="T32" fmla="*/ 813 w 1829"/>
                  <a:gd name="T33" fmla="*/ 1208 h 1231"/>
                  <a:gd name="T34" fmla="*/ 631 w 1829"/>
                  <a:gd name="T35" fmla="*/ 1152 h 1231"/>
                  <a:gd name="T36" fmla="*/ 458 w 1829"/>
                  <a:gd name="T37" fmla="*/ 1068 h 1231"/>
                  <a:gd name="T38" fmla="*/ 304 w 1829"/>
                  <a:gd name="T39" fmla="*/ 950 h 1231"/>
                  <a:gd name="T40" fmla="*/ 172 w 1829"/>
                  <a:gd name="T41" fmla="*/ 812 h 1231"/>
                  <a:gd name="T42" fmla="*/ 70 w 1829"/>
                  <a:gd name="T43" fmla="*/ 642 h 1231"/>
                  <a:gd name="T44" fmla="*/ 11 w 1829"/>
                  <a:gd name="T45" fmla="*/ 451 h 1231"/>
                  <a:gd name="T46" fmla="*/ 0 w 1829"/>
                  <a:gd name="T47" fmla="*/ 238 h 1231"/>
                  <a:gd name="T48" fmla="*/ 44 w 1829"/>
                  <a:gd name="T49" fmla="*/ 6 h 1231"/>
                  <a:gd name="T50" fmla="*/ 52 w 1829"/>
                  <a:gd name="T51" fmla="*/ 0 h 1231"/>
                  <a:gd name="T52" fmla="*/ 70 w 1829"/>
                  <a:gd name="T53" fmla="*/ 3 h 1231"/>
                  <a:gd name="T54" fmla="*/ 93 w 1829"/>
                  <a:gd name="T55" fmla="*/ 14 h 1231"/>
                  <a:gd name="T56" fmla="*/ 119 w 1829"/>
                  <a:gd name="T57" fmla="*/ 32 h 1231"/>
                  <a:gd name="T58" fmla="*/ 146 w 1829"/>
                  <a:gd name="T59" fmla="*/ 52 h 1231"/>
                  <a:gd name="T60" fmla="*/ 170 w 1829"/>
                  <a:gd name="T61" fmla="*/ 76 h 1231"/>
                  <a:gd name="T62" fmla="*/ 189 w 1829"/>
                  <a:gd name="T63" fmla="*/ 95 h 1231"/>
                  <a:gd name="T64" fmla="*/ 205 w 1829"/>
                  <a:gd name="T65" fmla="*/ 114 h 1231"/>
                  <a:gd name="T66" fmla="*/ 245 w 1829"/>
                  <a:gd name="T67" fmla="*/ 166 h 1231"/>
                  <a:gd name="T68" fmla="*/ 294 w 1829"/>
                  <a:gd name="T69" fmla="*/ 238 h 1231"/>
                  <a:gd name="T70" fmla="*/ 348 w 1829"/>
                  <a:gd name="T71" fmla="*/ 318 h 1231"/>
                  <a:gd name="T72" fmla="*/ 415 w 1829"/>
                  <a:gd name="T73" fmla="*/ 388 h 1231"/>
                  <a:gd name="T74" fmla="*/ 488 w 1829"/>
                  <a:gd name="T75" fmla="*/ 437 h 1231"/>
                  <a:gd name="T76" fmla="*/ 573 w 1829"/>
                  <a:gd name="T77" fmla="*/ 440 h 1231"/>
                  <a:gd name="T78" fmla="*/ 669 w 1829"/>
                  <a:gd name="T79" fmla="*/ 391 h 1231"/>
                  <a:gd name="T80" fmla="*/ 781 w 1829"/>
                  <a:gd name="T81" fmla="*/ 268 h 1231"/>
                  <a:gd name="T82" fmla="*/ 845 w 1829"/>
                  <a:gd name="T83" fmla="*/ 306 h 1231"/>
                  <a:gd name="T84" fmla="*/ 938 w 1829"/>
                  <a:gd name="T85" fmla="*/ 356 h 1231"/>
                  <a:gd name="T86" fmla="*/ 1053 w 1829"/>
                  <a:gd name="T87" fmla="*/ 414 h 1231"/>
                  <a:gd name="T88" fmla="*/ 1187 w 1829"/>
                  <a:gd name="T89" fmla="*/ 478 h 1231"/>
                  <a:gd name="T90" fmla="*/ 1333 w 1829"/>
                  <a:gd name="T91" fmla="*/ 545 h 1231"/>
                  <a:gd name="T92" fmla="*/ 1491 w 1829"/>
                  <a:gd name="T93" fmla="*/ 610 h 1231"/>
                  <a:gd name="T94" fmla="*/ 1657 w 1829"/>
                  <a:gd name="T95" fmla="*/ 665 h 1231"/>
                  <a:gd name="T96" fmla="*/ 1829 w 1829"/>
                  <a:gd name="T97" fmla="*/ 709 h 12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29" h="1231">
                    <a:moveTo>
                      <a:pt x="1829" y="709"/>
                    </a:moveTo>
                    <a:lnTo>
                      <a:pt x="1798" y="799"/>
                    </a:lnTo>
                    <a:lnTo>
                      <a:pt x="1748" y="885"/>
                    </a:lnTo>
                    <a:lnTo>
                      <a:pt x="1686" y="963"/>
                    </a:lnTo>
                    <a:lnTo>
                      <a:pt x="1613" y="1033"/>
                    </a:lnTo>
                    <a:lnTo>
                      <a:pt x="1535" y="1098"/>
                    </a:lnTo>
                    <a:lnTo>
                      <a:pt x="1449" y="1149"/>
                    </a:lnTo>
                    <a:lnTo>
                      <a:pt x="1365" y="1190"/>
                    </a:lnTo>
                    <a:lnTo>
                      <a:pt x="1283" y="1214"/>
                    </a:lnTo>
                    <a:lnTo>
                      <a:pt x="1242" y="1225"/>
                    </a:lnTo>
                    <a:lnTo>
                      <a:pt x="1187" y="1228"/>
                    </a:lnTo>
                    <a:lnTo>
                      <a:pt x="1123" y="1231"/>
                    </a:lnTo>
                    <a:lnTo>
                      <a:pt x="1058" y="1231"/>
                    </a:lnTo>
                    <a:lnTo>
                      <a:pt x="988" y="1225"/>
                    </a:lnTo>
                    <a:lnTo>
                      <a:pt x="924" y="1222"/>
                    </a:lnTo>
                    <a:lnTo>
                      <a:pt x="865" y="1217"/>
                    </a:lnTo>
                    <a:lnTo>
                      <a:pt x="813" y="1208"/>
                    </a:lnTo>
                    <a:lnTo>
                      <a:pt x="631" y="1152"/>
                    </a:lnTo>
                    <a:lnTo>
                      <a:pt x="458" y="1068"/>
                    </a:lnTo>
                    <a:lnTo>
                      <a:pt x="304" y="950"/>
                    </a:lnTo>
                    <a:lnTo>
                      <a:pt x="172" y="812"/>
                    </a:lnTo>
                    <a:lnTo>
                      <a:pt x="70" y="642"/>
                    </a:lnTo>
                    <a:lnTo>
                      <a:pt x="11" y="451"/>
                    </a:lnTo>
                    <a:lnTo>
                      <a:pt x="0" y="238"/>
                    </a:lnTo>
                    <a:lnTo>
                      <a:pt x="44" y="6"/>
                    </a:lnTo>
                    <a:lnTo>
                      <a:pt x="52" y="0"/>
                    </a:lnTo>
                    <a:lnTo>
                      <a:pt x="70" y="3"/>
                    </a:lnTo>
                    <a:lnTo>
                      <a:pt x="93" y="14"/>
                    </a:lnTo>
                    <a:lnTo>
                      <a:pt x="119" y="32"/>
                    </a:lnTo>
                    <a:lnTo>
                      <a:pt x="146" y="52"/>
                    </a:lnTo>
                    <a:lnTo>
                      <a:pt x="170" y="76"/>
                    </a:lnTo>
                    <a:lnTo>
                      <a:pt x="189" y="95"/>
                    </a:lnTo>
                    <a:lnTo>
                      <a:pt x="205" y="114"/>
                    </a:lnTo>
                    <a:lnTo>
                      <a:pt x="245" y="166"/>
                    </a:lnTo>
                    <a:lnTo>
                      <a:pt x="294" y="238"/>
                    </a:lnTo>
                    <a:lnTo>
                      <a:pt x="348" y="318"/>
                    </a:lnTo>
                    <a:lnTo>
                      <a:pt x="415" y="388"/>
                    </a:lnTo>
                    <a:lnTo>
                      <a:pt x="488" y="437"/>
                    </a:lnTo>
                    <a:lnTo>
                      <a:pt x="573" y="440"/>
                    </a:lnTo>
                    <a:lnTo>
                      <a:pt x="669" y="391"/>
                    </a:lnTo>
                    <a:lnTo>
                      <a:pt x="781" y="268"/>
                    </a:lnTo>
                    <a:lnTo>
                      <a:pt x="845" y="306"/>
                    </a:lnTo>
                    <a:lnTo>
                      <a:pt x="938" y="356"/>
                    </a:lnTo>
                    <a:lnTo>
                      <a:pt x="1053" y="414"/>
                    </a:lnTo>
                    <a:lnTo>
                      <a:pt x="1187" y="478"/>
                    </a:lnTo>
                    <a:lnTo>
                      <a:pt x="1333" y="545"/>
                    </a:lnTo>
                    <a:lnTo>
                      <a:pt x="1491" y="610"/>
                    </a:lnTo>
                    <a:lnTo>
                      <a:pt x="1657" y="665"/>
                    </a:lnTo>
                    <a:lnTo>
                      <a:pt x="1829" y="709"/>
                    </a:lnTo>
                    <a:close/>
                  </a:path>
                </a:pathLst>
              </a:custGeom>
              <a:solidFill>
                <a:srgbClr val="D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5" name="Freeform 96"/>
              <p:cNvSpPr>
                <a:spLocks/>
              </p:cNvSpPr>
              <p:nvPr/>
            </p:nvSpPr>
            <p:spPr bwMode="auto">
              <a:xfrm>
                <a:off x="3951" y="3183"/>
                <a:ext cx="601" cy="403"/>
              </a:xfrm>
              <a:custGeom>
                <a:avLst/>
                <a:gdLst>
                  <a:gd name="T0" fmla="*/ 1801 w 1801"/>
                  <a:gd name="T1" fmla="*/ 727 h 1208"/>
                  <a:gd name="T2" fmla="*/ 1772 w 1801"/>
                  <a:gd name="T3" fmla="*/ 806 h 1208"/>
                  <a:gd name="T4" fmla="*/ 1727 w 1801"/>
                  <a:gd name="T5" fmla="*/ 878 h 1208"/>
                  <a:gd name="T6" fmla="*/ 1672 w 1801"/>
                  <a:gd name="T7" fmla="*/ 951 h 1208"/>
                  <a:gd name="T8" fmla="*/ 1605 w 1801"/>
                  <a:gd name="T9" fmla="*/ 1019 h 1208"/>
                  <a:gd name="T10" fmla="*/ 1529 w 1801"/>
                  <a:gd name="T11" fmla="*/ 1077 h 1208"/>
                  <a:gd name="T12" fmla="*/ 1449 w 1801"/>
                  <a:gd name="T13" fmla="*/ 1126 h 1208"/>
                  <a:gd name="T14" fmla="*/ 1368 w 1801"/>
                  <a:gd name="T15" fmla="*/ 1167 h 1208"/>
                  <a:gd name="T16" fmla="*/ 1290 w 1801"/>
                  <a:gd name="T17" fmla="*/ 1191 h 1208"/>
                  <a:gd name="T18" fmla="*/ 1245 w 1801"/>
                  <a:gd name="T19" fmla="*/ 1202 h 1208"/>
                  <a:gd name="T20" fmla="*/ 1190 w 1801"/>
                  <a:gd name="T21" fmla="*/ 1205 h 1208"/>
                  <a:gd name="T22" fmla="*/ 1126 w 1801"/>
                  <a:gd name="T23" fmla="*/ 1208 h 1208"/>
                  <a:gd name="T24" fmla="*/ 1055 w 1801"/>
                  <a:gd name="T25" fmla="*/ 1208 h 1208"/>
                  <a:gd name="T26" fmla="*/ 985 w 1801"/>
                  <a:gd name="T27" fmla="*/ 1202 h 1208"/>
                  <a:gd name="T28" fmla="*/ 921 w 1801"/>
                  <a:gd name="T29" fmla="*/ 1199 h 1208"/>
                  <a:gd name="T30" fmla="*/ 859 w 1801"/>
                  <a:gd name="T31" fmla="*/ 1194 h 1208"/>
                  <a:gd name="T32" fmla="*/ 813 w 1801"/>
                  <a:gd name="T33" fmla="*/ 1185 h 1208"/>
                  <a:gd name="T34" fmla="*/ 636 w 1801"/>
                  <a:gd name="T35" fmla="*/ 1135 h 1208"/>
                  <a:gd name="T36" fmla="*/ 471 w 1801"/>
                  <a:gd name="T37" fmla="*/ 1051 h 1208"/>
                  <a:gd name="T38" fmla="*/ 315 w 1801"/>
                  <a:gd name="T39" fmla="*/ 940 h 1208"/>
                  <a:gd name="T40" fmla="*/ 184 w 1801"/>
                  <a:gd name="T41" fmla="*/ 803 h 1208"/>
                  <a:gd name="T42" fmla="*/ 81 w 1801"/>
                  <a:gd name="T43" fmla="*/ 639 h 1208"/>
                  <a:gd name="T44" fmla="*/ 17 w 1801"/>
                  <a:gd name="T45" fmla="*/ 449 h 1208"/>
                  <a:gd name="T46" fmla="*/ 0 w 1801"/>
                  <a:gd name="T47" fmla="*/ 236 h 1208"/>
                  <a:gd name="T48" fmla="*/ 38 w 1801"/>
                  <a:gd name="T49" fmla="*/ 7 h 1208"/>
                  <a:gd name="T50" fmla="*/ 46 w 1801"/>
                  <a:gd name="T51" fmla="*/ 0 h 1208"/>
                  <a:gd name="T52" fmla="*/ 60 w 1801"/>
                  <a:gd name="T53" fmla="*/ 2 h 1208"/>
                  <a:gd name="T54" fmla="*/ 84 w 1801"/>
                  <a:gd name="T55" fmla="*/ 18 h 1208"/>
                  <a:gd name="T56" fmla="*/ 108 w 1801"/>
                  <a:gd name="T57" fmla="*/ 32 h 1208"/>
                  <a:gd name="T58" fmla="*/ 135 w 1801"/>
                  <a:gd name="T59" fmla="*/ 53 h 1208"/>
                  <a:gd name="T60" fmla="*/ 160 w 1801"/>
                  <a:gd name="T61" fmla="*/ 72 h 1208"/>
                  <a:gd name="T62" fmla="*/ 181 w 1801"/>
                  <a:gd name="T63" fmla="*/ 93 h 1208"/>
                  <a:gd name="T64" fmla="*/ 199 w 1801"/>
                  <a:gd name="T65" fmla="*/ 107 h 1208"/>
                  <a:gd name="T66" fmla="*/ 243 w 1801"/>
                  <a:gd name="T67" fmla="*/ 161 h 1208"/>
                  <a:gd name="T68" fmla="*/ 292 w 1801"/>
                  <a:gd name="T69" fmla="*/ 236 h 1208"/>
                  <a:gd name="T70" fmla="*/ 345 w 1801"/>
                  <a:gd name="T71" fmla="*/ 321 h 1208"/>
                  <a:gd name="T72" fmla="*/ 409 w 1801"/>
                  <a:gd name="T73" fmla="*/ 393 h 1208"/>
                  <a:gd name="T74" fmla="*/ 479 w 1801"/>
                  <a:gd name="T75" fmla="*/ 447 h 1208"/>
                  <a:gd name="T76" fmla="*/ 564 w 1801"/>
                  <a:gd name="T77" fmla="*/ 458 h 1208"/>
                  <a:gd name="T78" fmla="*/ 657 w 1801"/>
                  <a:gd name="T79" fmla="*/ 412 h 1208"/>
                  <a:gd name="T80" fmla="*/ 768 w 1801"/>
                  <a:gd name="T81" fmla="*/ 293 h 1208"/>
                  <a:gd name="T82" fmla="*/ 830 w 1801"/>
                  <a:gd name="T83" fmla="*/ 318 h 1208"/>
                  <a:gd name="T84" fmla="*/ 918 w 1801"/>
                  <a:gd name="T85" fmla="*/ 363 h 1208"/>
                  <a:gd name="T86" fmla="*/ 1023 w 1801"/>
                  <a:gd name="T87" fmla="*/ 417 h 1208"/>
                  <a:gd name="T88" fmla="*/ 1148 w 1801"/>
                  <a:gd name="T89" fmla="*/ 482 h 1208"/>
                  <a:gd name="T90" fmla="*/ 1290 w 1801"/>
                  <a:gd name="T91" fmla="*/ 552 h 1208"/>
                  <a:gd name="T92" fmla="*/ 1447 w 1801"/>
                  <a:gd name="T93" fmla="*/ 616 h 1208"/>
                  <a:gd name="T94" fmla="*/ 1616 w 1801"/>
                  <a:gd name="T95" fmla="*/ 677 h 1208"/>
                  <a:gd name="T96" fmla="*/ 1801 w 1801"/>
                  <a:gd name="T97" fmla="*/ 727 h 1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01" h="1208">
                    <a:moveTo>
                      <a:pt x="1801" y="727"/>
                    </a:moveTo>
                    <a:lnTo>
                      <a:pt x="1772" y="806"/>
                    </a:lnTo>
                    <a:lnTo>
                      <a:pt x="1727" y="878"/>
                    </a:lnTo>
                    <a:lnTo>
                      <a:pt x="1672" y="951"/>
                    </a:lnTo>
                    <a:lnTo>
                      <a:pt x="1605" y="1019"/>
                    </a:lnTo>
                    <a:lnTo>
                      <a:pt x="1529" y="1077"/>
                    </a:lnTo>
                    <a:lnTo>
                      <a:pt x="1449" y="1126"/>
                    </a:lnTo>
                    <a:lnTo>
                      <a:pt x="1368" y="1167"/>
                    </a:lnTo>
                    <a:lnTo>
                      <a:pt x="1290" y="1191"/>
                    </a:lnTo>
                    <a:lnTo>
                      <a:pt x="1245" y="1202"/>
                    </a:lnTo>
                    <a:lnTo>
                      <a:pt x="1190" y="1205"/>
                    </a:lnTo>
                    <a:lnTo>
                      <a:pt x="1126" y="1208"/>
                    </a:lnTo>
                    <a:lnTo>
                      <a:pt x="1055" y="1208"/>
                    </a:lnTo>
                    <a:lnTo>
                      <a:pt x="985" y="1202"/>
                    </a:lnTo>
                    <a:lnTo>
                      <a:pt x="921" y="1199"/>
                    </a:lnTo>
                    <a:lnTo>
                      <a:pt x="859" y="1194"/>
                    </a:lnTo>
                    <a:lnTo>
                      <a:pt x="813" y="1185"/>
                    </a:lnTo>
                    <a:lnTo>
                      <a:pt x="636" y="1135"/>
                    </a:lnTo>
                    <a:lnTo>
                      <a:pt x="471" y="1051"/>
                    </a:lnTo>
                    <a:lnTo>
                      <a:pt x="315" y="940"/>
                    </a:lnTo>
                    <a:lnTo>
                      <a:pt x="184" y="803"/>
                    </a:lnTo>
                    <a:lnTo>
                      <a:pt x="81" y="639"/>
                    </a:lnTo>
                    <a:lnTo>
                      <a:pt x="17" y="449"/>
                    </a:lnTo>
                    <a:lnTo>
                      <a:pt x="0" y="236"/>
                    </a:lnTo>
                    <a:lnTo>
                      <a:pt x="38" y="7"/>
                    </a:lnTo>
                    <a:lnTo>
                      <a:pt x="46" y="0"/>
                    </a:lnTo>
                    <a:lnTo>
                      <a:pt x="60" y="2"/>
                    </a:lnTo>
                    <a:lnTo>
                      <a:pt x="84" y="18"/>
                    </a:lnTo>
                    <a:lnTo>
                      <a:pt x="108" y="32"/>
                    </a:lnTo>
                    <a:lnTo>
                      <a:pt x="135" y="53"/>
                    </a:lnTo>
                    <a:lnTo>
                      <a:pt x="160" y="72"/>
                    </a:lnTo>
                    <a:lnTo>
                      <a:pt x="181" y="93"/>
                    </a:lnTo>
                    <a:lnTo>
                      <a:pt x="199" y="107"/>
                    </a:lnTo>
                    <a:lnTo>
                      <a:pt x="243" y="161"/>
                    </a:lnTo>
                    <a:lnTo>
                      <a:pt x="292" y="236"/>
                    </a:lnTo>
                    <a:lnTo>
                      <a:pt x="345" y="321"/>
                    </a:lnTo>
                    <a:lnTo>
                      <a:pt x="409" y="393"/>
                    </a:lnTo>
                    <a:lnTo>
                      <a:pt x="479" y="447"/>
                    </a:lnTo>
                    <a:lnTo>
                      <a:pt x="564" y="458"/>
                    </a:lnTo>
                    <a:lnTo>
                      <a:pt x="657" y="412"/>
                    </a:lnTo>
                    <a:lnTo>
                      <a:pt x="768" y="293"/>
                    </a:lnTo>
                    <a:lnTo>
                      <a:pt x="830" y="318"/>
                    </a:lnTo>
                    <a:lnTo>
                      <a:pt x="918" y="363"/>
                    </a:lnTo>
                    <a:lnTo>
                      <a:pt x="1023" y="417"/>
                    </a:lnTo>
                    <a:lnTo>
                      <a:pt x="1148" y="482"/>
                    </a:lnTo>
                    <a:lnTo>
                      <a:pt x="1290" y="552"/>
                    </a:lnTo>
                    <a:lnTo>
                      <a:pt x="1447" y="616"/>
                    </a:lnTo>
                    <a:lnTo>
                      <a:pt x="1616" y="677"/>
                    </a:lnTo>
                    <a:lnTo>
                      <a:pt x="1801" y="727"/>
                    </a:lnTo>
                    <a:close/>
                  </a:path>
                </a:pathLst>
              </a:custGeom>
              <a:solidFill>
                <a:srgbClr val="C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6" name="Freeform 97"/>
              <p:cNvSpPr>
                <a:spLocks/>
              </p:cNvSpPr>
              <p:nvPr/>
            </p:nvSpPr>
            <p:spPr bwMode="auto">
              <a:xfrm>
                <a:off x="3951" y="3189"/>
                <a:ext cx="593" cy="397"/>
              </a:xfrm>
              <a:custGeom>
                <a:avLst/>
                <a:gdLst>
                  <a:gd name="T0" fmla="*/ 1777 w 1777"/>
                  <a:gd name="T1" fmla="*/ 755 h 1190"/>
                  <a:gd name="T2" fmla="*/ 1751 w 1777"/>
                  <a:gd name="T3" fmla="*/ 820 h 1190"/>
                  <a:gd name="T4" fmla="*/ 1710 w 1777"/>
                  <a:gd name="T5" fmla="*/ 887 h 1190"/>
                  <a:gd name="T6" fmla="*/ 1657 w 1777"/>
                  <a:gd name="T7" fmla="*/ 949 h 1190"/>
                  <a:gd name="T8" fmla="*/ 1597 w 1777"/>
                  <a:gd name="T9" fmla="*/ 1009 h 1190"/>
                  <a:gd name="T10" fmla="*/ 1522 w 1777"/>
                  <a:gd name="T11" fmla="*/ 1062 h 1190"/>
                  <a:gd name="T12" fmla="*/ 1449 w 1777"/>
                  <a:gd name="T13" fmla="*/ 1108 h 1190"/>
                  <a:gd name="T14" fmla="*/ 1371 w 1777"/>
                  <a:gd name="T15" fmla="*/ 1146 h 1190"/>
                  <a:gd name="T16" fmla="*/ 1295 w 1777"/>
                  <a:gd name="T17" fmla="*/ 1173 h 1190"/>
                  <a:gd name="T18" fmla="*/ 1248 w 1777"/>
                  <a:gd name="T19" fmla="*/ 1184 h 1190"/>
                  <a:gd name="T20" fmla="*/ 1190 w 1777"/>
                  <a:gd name="T21" fmla="*/ 1187 h 1190"/>
                  <a:gd name="T22" fmla="*/ 1126 w 1777"/>
                  <a:gd name="T23" fmla="*/ 1190 h 1190"/>
                  <a:gd name="T24" fmla="*/ 1055 w 1777"/>
                  <a:gd name="T25" fmla="*/ 1190 h 1190"/>
                  <a:gd name="T26" fmla="*/ 985 w 1777"/>
                  <a:gd name="T27" fmla="*/ 1184 h 1190"/>
                  <a:gd name="T28" fmla="*/ 921 w 1777"/>
                  <a:gd name="T29" fmla="*/ 1181 h 1190"/>
                  <a:gd name="T30" fmla="*/ 862 w 1777"/>
                  <a:gd name="T31" fmla="*/ 1176 h 1190"/>
                  <a:gd name="T32" fmla="*/ 819 w 1777"/>
                  <a:gd name="T33" fmla="*/ 1167 h 1190"/>
                  <a:gd name="T34" fmla="*/ 649 w 1777"/>
                  <a:gd name="T35" fmla="*/ 1120 h 1190"/>
                  <a:gd name="T36" fmla="*/ 482 w 1777"/>
                  <a:gd name="T37" fmla="*/ 1041 h 1190"/>
                  <a:gd name="T38" fmla="*/ 327 w 1777"/>
                  <a:gd name="T39" fmla="*/ 933 h 1190"/>
                  <a:gd name="T40" fmla="*/ 195 w 1777"/>
                  <a:gd name="T41" fmla="*/ 796 h 1190"/>
                  <a:gd name="T42" fmla="*/ 87 w 1777"/>
                  <a:gd name="T43" fmla="*/ 636 h 1190"/>
                  <a:gd name="T44" fmla="*/ 20 w 1777"/>
                  <a:gd name="T45" fmla="*/ 448 h 1190"/>
                  <a:gd name="T46" fmla="*/ 0 w 1777"/>
                  <a:gd name="T47" fmla="*/ 239 h 1190"/>
                  <a:gd name="T48" fmla="*/ 32 w 1777"/>
                  <a:gd name="T49" fmla="*/ 3 h 1190"/>
                  <a:gd name="T50" fmla="*/ 41 w 1777"/>
                  <a:gd name="T51" fmla="*/ 0 h 1190"/>
                  <a:gd name="T52" fmla="*/ 55 w 1777"/>
                  <a:gd name="T53" fmla="*/ 5 h 1190"/>
                  <a:gd name="T54" fmla="*/ 79 w 1777"/>
                  <a:gd name="T55" fmla="*/ 17 h 1190"/>
                  <a:gd name="T56" fmla="*/ 102 w 1777"/>
                  <a:gd name="T57" fmla="*/ 35 h 1190"/>
                  <a:gd name="T58" fmla="*/ 128 w 1777"/>
                  <a:gd name="T59" fmla="*/ 52 h 1190"/>
                  <a:gd name="T60" fmla="*/ 154 w 1777"/>
                  <a:gd name="T61" fmla="*/ 73 h 1190"/>
                  <a:gd name="T62" fmla="*/ 175 w 1777"/>
                  <a:gd name="T63" fmla="*/ 92 h 1190"/>
                  <a:gd name="T64" fmla="*/ 192 w 1777"/>
                  <a:gd name="T65" fmla="*/ 108 h 1190"/>
                  <a:gd name="T66" fmla="*/ 240 w 1777"/>
                  <a:gd name="T67" fmla="*/ 162 h 1190"/>
                  <a:gd name="T68" fmla="*/ 289 w 1777"/>
                  <a:gd name="T69" fmla="*/ 242 h 1190"/>
                  <a:gd name="T70" fmla="*/ 345 w 1777"/>
                  <a:gd name="T71" fmla="*/ 329 h 1190"/>
                  <a:gd name="T72" fmla="*/ 409 w 1777"/>
                  <a:gd name="T73" fmla="*/ 408 h 1190"/>
                  <a:gd name="T74" fmla="*/ 477 w 1777"/>
                  <a:gd name="T75" fmla="*/ 464 h 1190"/>
                  <a:gd name="T76" fmla="*/ 558 w 1777"/>
                  <a:gd name="T77" fmla="*/ 478 h 1190"/>
                  <a:gd name="T78" fmla="*/ 652 w 1777"/>
                  <a:gd name="T79" fmla="*/ 437 h 1190"/>
                  <a:gd name="T80" fmla="*/ 763 w 1777"/>
                  <a:gd name="T81" fmla="*/ 318 h 1190"/>
                  <a:gd name="T82" fmla="*/ 824 w 1777"/>
                  <a:gd name="T83" fmla="*/ 335 h 1190"/>
                  <a:gd name="T84" fmla="*/ 903 w 1777"/>
                  <a:gd name="T85" fmla="*/ 373 h 1190"/>
                  <a:gd name="T86" fmla="*/ 999 w 1777"/>
                  <a:gd name="T87" fmla="*/ 429 h 1190"/>
                  <a:gd name="T88" fmla="*/ 1113 w 1777"/>
                  <a:gd name="T89" fmla="*/ 493 h 1190"/>
                  <a:gd name="T90" fmla="*/ 1248 w 1777"/>
                  <a:gd name="T91" fmla="*/ 563 h 1190"/>
                  <a:gd name="T92" fmla="*/ 1403 w 1777"/>
                  <a:gd name="T93" fmla="*/ 633 h 1190"/>
                  <a:gd name="T94" fmla="*/ 1581 w 1777"/>
                  <a:gd name="T95" fmla="*/ 701 h 1190"/>
                  <a:gd name="T96" fmla="*/ 1777 w 1777"/>
                  <a:gd name="T97" fmla="*/ 755 h 11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77" h="1190">
                    <a:moveTo>
                      <a:pt x="1777" y="755"/>
                    </a:moveTo>
                    <a:lnTo>
                      <a:pt x="1751" y="820"/>
                    </a:lnTo>
                    <a:lnTo>
                      <a:pt x="1710" y="887"/>
                    </a:lnTo>
                    <a:lnTo>
                      <a:pt x="1657" y="949"/>
                    </a:lnTo>
                    <a:lnTo>
                      <a:pt x="1597" y="1009"/>
                    </a:lnTo>
                    <a:lnTo>
                      <a:pt x="1522" y="1062"/>
                    </a:lnTo>
                    <a:lnTo>
                      <a:pt x="1449" y="1108"/>
                    </a:lnTo>
                    <a:lnTo>
                      <a:pt x="1371" y="1146"/>
                    </a:lnTo>
                    <a:lnTo>
                      <a:pt x="1295" y="1173"/>
                    </a:lnTo>
                    <a:lnTo>
                      <a:pt x="1248" y="1184"/>
                    </a:lnTo>
                    <a:lnTo>
                      <a:pt x="1190" y="1187"/>
                    </a:lnTo>
                    <a:lnTo>
                      <a:pt x="1126" y="1190"/>
                    </a:lnTo>
                    <a:lnTo>
                      <a:pt x="1055" y="1190"/>
                    </a:lnTo>
                    <a:lnTo>
                      <a:pt x="985" y="1184"/>
                    </a:lnTo>
                    <a:lnTo>
                      <a:pt x="921" y="1181"/>
                    </a:lnTo>
                    <a:lnTo>
                      <a:pt x="862" y="1176"/>
                    </a:lnTo>
                    <a:lnTo>
                      <a:pt x="819" y="1167"/>
                    </a:lnTo>
                    <a:lnTo>
                      <a:pt x="649" y="1120"/>
                    </a:lnTo>
                    <a:lnTo>
                      <a:pt x="482" y="1041"/>
                    </a:lnTo>
                    <a:lnTo>
                      <a:pt x="327" y="933"/>
                    </a:lnTo>
                    <a:lnTo>
                      <a:pt x="195" y="796"/>
                    </a:lnTo>
                    <a:lnTo>
                      <a:pt x="87" y="636"/>
                    </a:lnTo>
                    <a:lnTo>
                      <a:pt x="20" y="448"/>
                    </a:lnTo>
                    <a:lnTo>
                      <a:pt x="0" y="239"/>
                    </a:lnTo>
                    <a:lnTo>
                      <a:pt x="32" y="3"/>
                    </a:lnTo>
                    <a:lnTo>
                      <a:pt x="41" y="0"/>
                    </a:lnTo>
                    <a:lnTo>
                      <a:pt x="55" y="5"/>
                    </a:lnTo>
                    <a:lnTo>
                      <a:pt x="79" y="17"/>
                    </a:lnTo>
                    <a:lnTo>
                      <a:pt x="102" y="35"/>
                    </a:lnTo>
                    <a:lnTo>
                      <a:pt x="128" y="52"/>
                    </a:lnTo>
                    <a:lnTo>
                      <a:pt x="154" y="73"/>
                    </a:lnTo>
                    <a:lnTo>
                      <a:pt x="175" y="92"/>
                    </a:lnTo>
                    <a:lnTo>
                      <a:pt x="192" y="108"/>
                    </a:lnTo>
                    <a:lnTo>
                      <a:pt x="240" y="162"/>
                    </a:lnTo>
                    <a:lnTo>
                      <a:pt x="289" y="242"/>
                    </a:lnTo>
                    <a:lnTo>
                      <a:pt x="345" y="329"/>
                    </a:lnTo>
                    <a:lnTo>
                      <a:pt x="409" y="408"/>
                    </a:lnTo>
                    <a:lnTo>
                      <a:pt x="477" y="464"/>
                    </a:lnTo>
                    <a:lnTo>
                      <a:pt x="558" y="478"/>
                    </a:lnTo>
                    <a:lnTo>
                      <a:pt x="652" y="437"/>
                    </a:lnTo>
                    <a:lnTo>
                      <a:pt x="763" y="318"/>
                    </a:lnTo>
                    <a:lnTo>
                      <a:pt x="824" y="335"/>
                    </a:lnTo>
                    <a:lnTo>
                      <a:pt x="903" y="373"/>
                    </a:lnTo>
                    <a:lnTo>
                      <a:pt x="999" y="429"/>
                    </a:lnTo>
                    <a:lnTo>
                      <a:pt x="1113" y="493"/>
                    </a:lnTo>
                    <a:lnTo>
                      <a:pt x="1248" y="563"/>
                    </a:lnTo>
                    <a:lnTo>
                      <a:pt x="1403" y="633"/>
                    </a:lnTo>
                    <a:lnTo>
                      <a:pt x="1581" y="701"/>
                    </a:lnTo>
                    <a:lnTo>
                      <a:pt x="1777" y="755"/>
                    </a:lnTo>
                    <a:close/>
                  </a:path>
                </a:pathLst>
              </a:custGeom>
              <a:solidFill>
                <a:srgbClr val="C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7" name="Freeform 98"/>
              <p:cNvSpPr>
                <a:spLocks/>
              </p:cNvSpPr>
              <p:nvPr/>
            </p:nvSpPr>
            <p:spPr bwMode="auto">
              <a:xfrm>
                <a:off x="3952" y="3198"/>
                <a:ext cx="585" cy="388"/>
              </a:xfrm>
              <a:custGeom>
                <a:avLst/>
                <a:gdLst>
                  <a:gd name="T0" fmla="*/ 1753 w 1753"/>
                  <a:gd name="T1" fmla="*/ 770 h 1164"/>
                  <a:gd name="T2" fmla="*/ 1731 w 1753"/>
                  <a:gd name="T3" fmla="*/ 826 h 1164"/>
                  <a:gd name="T4" fmla="*/ 1693 w 1753"/>
                  <a:gd name="T5" fmla="*/ 881 h 1164"/>
                  <a:gd name="T6" fmla="*/ 1643 w 1753"/>
                  <a:gd name="T7" fmla="*/ 937 h 1164"/>
                  <a:gd name="T8" fmla="*/ 1584 w 1753"/>
                  <a:gd name="T9" fmla="*/ 989 h 1164"/>
                  <a:gd name="T10" fmla="*/ 1516 w 1753"/>
                  <a:gd name="T11" fmla="*/ 1039 h 1164"/>
                  <a:gd name="T12" fmla="*/ 1446 w 1753"/>
                  <a:gd name="T13" fmla="*/ 1082 h 1164"/>
                  <a:gd name="T14" fmla="*/ 1373 w 1753"/>
                  <a:gd name="T15" fmla="*/ 1120 h 1164"/>
                  <a:gd name="T16" fmla="*/ 1298 w 1753"/>
                  <a:gd name="T17" fmla="*/ 1147 h 1164"/>
                  <a:gd name="T18" fmla="*/ 1252 w 1753"/>
                  <a:gd name="T19" fmla="*/ 1158 h 1164"/>
                  <a:gd name="T20" fmla="*/ 1193 w 1753"/>
                  <a:gd name="T21" fmla="*/ 1161 h 1164"/>
                  <a:gd name="T22" fmla="*/ 1125 w 1753"/>
                  <a:gd name="T23" fmla="*/ 1164 h 1164"/>
                  <a:gd name="T24" fmla="*/ 1052 w 1753"/>
                  <a:gd name="T25" fmla="*/ 1164 h 1164"/>
                  <a:gd name="T26" fmla="*/ 982 w 1753"/>
                  <a:gd name="T27" fmla="*/ 1158 h 1164"/>
                  <a:gd name="T28" fmla="*/ 915 w 1753"/>
                  <a:gd name="T29" fmla="*/ 1155 h 1164"/>
                  <a:gd name="T30" fmla="*/ 859 w 1753"/>
                  <a:gd name="T31" fmla="*/ 1150 h 1164"/>
                  <a:gd name="T32" fmla="*/ 816 w 1753"/>
                  <a:gd name="T33" fmla="*/ 1141 h 1164"/>
                  <a:gd name="T34" fmla="*/ 652 w 1753"/>
                  <a:gd name="T35" fmla="*/ 1097 h 1164"/>
                  <a:gd name="T36" fmla="*/ 490 w 1753"/>
                  <a:gd name="T37" fmla="*/ 1021 h 1164"/>
                  <a:gd name="T38" fmla="*/ 336 w 1753"/>
                  <a:gd name="T39" fmla="*/ 916 h 1164"/>
                  <a:gd name="T40" fmla="*/ 202 w 1753"/>
                  <a:gd name="T41" fmla="*/ 785 h 1164"/>
                  <a:gd name="T42" fmla="*/ 94 w 1753"/>
                  <a:gd name="T43" fmla="*/ 627 h 1164"/>
                  <a:gd name="T44" fmla="*/ 22 w 1753"/>
                  <a:gd name="T45" fmla="*/ 441 h 1164"/>
                  <a:gd name="T46" fmla="*/ 0 w 1753"/>
                  <a:gd name="T47" fmla="*/ 233 h 1164"/>
                  <a:gd name="T48" fmla="*/ 29 w 1753"/>
                  <a:gd name="T49" fmla="*/ 0 h 1164"/>
                  <a:gd name="T50" fmla="*/ 35 w 1753"/>
                  <a:gd name="T51" fmla="*/ 0 h 1164"/>
                  <a:gd name="T52" fmla="*/ 46 w 1753"/>
                  <a:gd name="T53" fmla="*/ 6 h 1164"/>
                  <a:gd name="T54" fmla="*/ 67 w 1753"/>
                  <a:gd name="T55" fmla="*/ 17 h 1164"/>
                  <a:gd name="T56" fmla="*/ 90 w 1753"/>
                  <a:gd name="T57" fmla="*/ 31 h 1164"/>
                  <a:gd name="T58" fmla="*/ 116 w 1753"/>
                  <a:gd name="T59" fmla="*/ 52 h 1164"/>
                  <a:gd name="T60" fmla="*/ 143 w 1753"/>
                  <a:gd name="T61" fmla="*/ 70 h 1164"/>
                  <a:gd name="T62" fmla="*/ 167 w 1753"/>
                  <a:gd name="T63" fmla="*/ 90 h 1164"/>
                  <a:gd name="T64" fmla="*/ 183 w 1753"/>
                  <a:gd name="T65" fmla="*/ 106 h 1164"/>
                  <a:gd name="T66" fmla="*/ 234 w 1753"/>
                  <a:gd name="T67" fmla="*/ 157 h 1164"/>
                  <a:gd name="T68" fmla="*/ 286 w 1753"/>
                  <a:gd name="T69" fmla="*/ 239 h 1164"/>
                  <a:gd name="T70" fmla="*/ 339 w 1753"/>
                  <a:gd name="T71" fmla="*/ 330 h 1164"/>
                  <a:gd name="T72" fmla="*/ 401 w 1753"/>
                  <a:gd name="T73" fmla="*/ 414 h 1164"/>
                  <a:gd name="T74" fmla="*/ 471 w 1753"/>
                  <a:gd name="T75" fmla="*/ 476 h 1164"/>
                  <a:gd name="T76" fmla="*/ 549 w 1753"/>
                  <a:gd name="T77" fmla="*/ 497 h 1164"/>
                  <a:gd name="T78" fmla="*/ 643 w 1753"/>
                  <a:gd name="T79" fmla="*/ 457 h 1164"/>
                  <a:gd name="T80" fmla="*/ 754 w 1753"/>
                  <a:gd name="T81" fmla="*/ 344 h 1164"/>
                  <a:gd name="T82" fmla="*/ 810 w 1753"/>
                  <a:gd name="T83" fmla="*/ 349 h 1164"/>
                  <a:gd name="T84" fmla="*/ 880 w 1753"/>
                  <a:gd name="T85" fmla="*/ 379 h 1164"/>
                  <a:gd name="T86" fmla="*/ 967 w 1753"/>
                  <a:gd name="T87" fmla="*/ 429 h 1164"/>
                  <a:gd name="T88" fmla="*/ 1072 w 1753"/>
                  <a:gd name="T89" fmla="*/ 492 h 1164"/>
                  <a:gd name="T90" fmla="*/ 1201 w 1753"/>
                  <a:gd name="T91" fmla="*/ 567 h 1164"/>
                  <a:gd name="T92" fmla="*/ 1357 w 1753"/>
                  <a:gd name="T93" fmla="*/ 640 h 1164"/>
                  <a:gd name="T94" fmla="*/ 1537 w 1753"/>
                  <a:gd name="T95" fmla="*/ 710 h 1164"/>
                  <a:gd name="T96" fmla="*/ 1753 w 1753"/>
                  <a:gd name="T97" fmla="*/ 770 h 11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53" h="1164">
                    <a:moveTo>
                      <a:pt x="1753" y="770"/>
                    </a:moveTo>
                    <a:lnTo>
                      <a:pt x="1731" y="826"/>
                    </a:lnTo>
                    <a:lnTo>
                      <a:pt x="1693" y="881"/>
                    </a:lnTo>
                    <a:lnTo>
                      <a:pt x="1643" y="937"/>
                    </a:lnTo>
                    <a:lnTo>
                      <a:pt x="1584" y="989"/>
                    </a:lnTo>
                    <a:lnTo>
                      <a:pt x="1516" y="1039"/>
                    </a:lnTo>
                    <a:lnTo>
                      <a:pt x="1446" y="1082"/>
                    </a:lnTo>
                    <a:lnTo>
                      <a:pt x="1373" y="1120"/>
                    </a:lnTo>
                    <a:lnTo>
                      <a:pt x="1298" y="1147"/>
                    </a:lnTo>
                    <a:lnTo>
                      <a:pt x="1252" y="1158"/>
                    </a:lnTo>
                    <a:lnTo>
                      <a:pt x="1193" y="1161"/>
                    </a:lnTo>
                    <a:lnTo>
                      <a:pt x="1125" y="1164"/>
                    </a:lnTo>
                    <a:lnTo>
                      <a:pt x="1052" y="1164"/>
                    </a:lnTo>
                    <a:lnTo>
                      <a:pt x="982" y="1158"/>
                    </a:lnTo>
                    <a:lnTo>
                      <a:pt x="915" y="1155"/>
                    </a:lnTo>
                    <a:lnTo>
                      <a:pt x="859" y="1150"/>
                    </a:lnTo>
                    <a:lnTo>
                      <a:pt x="816" y="1141"/>
                    </a:lnTo>
                    <a:lnTo>
                      <a:pt x="652" y="1097"/>
                    </a:lnTo>
                    <a:lnTo>
                      <a:pt x="490" y="1021"/>
                    </a:lnTo>
                    <a:lnTo>
                      <a:pt x="336" y="916"/>
                    </a:lnTo>
                    <a:lnTo>
                      <a:pt x="202" y="785"/>
                    </a:lnTo>
                    <a:lnTo>
                      <a:pt x="94" y="627"/>
                    </a:lnTo>
                    <a:lnTo>
                      <a:pt x="22" y="441"/>
                    </a:lnTo>
                    <a:lnTo>
                      <a:pt x="0" y="233"/>
                    </a:lnTo>
                    <a:lnTo>
                      <a:pt x="29" y="0"/>
                    </a:lnTo>
                    <a:lnTo>
                      <a:pt x="35" y="0"/>
                    </a:lnTo>
                    <a:lnTo>
                      <a:pt x="46" y="6"/>
                    </a:lnTo>
                    <a:lnTo>
                      <a:pt x="67" y="17"/>
                    </a:lnTo>
                    <a:lnTo>
                      <a:pt x="90" y="31"/>
                    </a:lnTo>
                    <a:lnTo>
                      <a:pt x="116" y="52"/>
                    </a:lnTo>
                    <a:lnTo>
                      <a:pt x="143" y="70"/>
                    </a:lnTo>
                    <a:lnTo>
                      <a:pt x="167" y="90"/>
                    </a:lnTo>
                    <a:lnTo>
                      <a:pt x="183" y="106"/>
                    </a:lnTo>
                    <a:lnTo>
                      <a:pt x="234" y="157"/>
                    </a:lnTo>
                    <a:lnTo>
                      <a:pt x="286" y="239"/>
                    </a:lnTo>
                    <a:lnTo>
                      <a:pt x="339" y="330"/>
                    </a:lnTo>
                    <a:lnTo>
                      <a:pt x="401" y="414"/>
                    </a:lnTo>
                    <a:lnTo>
                      <a:pt x="471" y="476"/>
                    </a:lnTo>
                    <a:lnTo>
                      <a:pt x="549" y="497"/>
                    </a:lnTo>
                    <a:lnTo>
                      <a:pt x="643" y="457"/>
                    </a:lnTo>
                    <a:lnTo>
                      <a:pt x="754" y="344"/>
                    </a:lnTo>
                    <a:lnTo>
                      <a:pt x="810" y="349"/>
                    </a:lnTo>
                    <a:lnTo>
                      <a:pt x="880" y="379"/>
                    </a:lnTo>
                    <a:lnTo>
                      <a:pt x="967" y="429"/>
                    </a:lnTo>
                    <a:lnTo>
                      <a:pt x="1072" y="492"/>
                    </a:lnTo>
                    <a:lnTo>
                      <a:pt x="1201" y="567"/>
                    </a:lnTo>
                    <a:lnTo>
                      <a:pt x="1357" y="640"/>
                    </a:lnTo>
                    <a:lnTo>
                      <a:pt x="1537" y="710"/>
                    </a:lnTo>
                    <a:lnTo>
                      <a:pt x="1753" y="770"/>
                    </a:lnTo>
                    <a:close/>
                  </a:path>
                </a:pathLst>
              </a:custGeom>
              <a:solidFill>
                <a:srgbClr val="C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8" name="Freeform 99"/>
              <p:cNvSpPr>
                <a:spLocks/>
              </p:cNvSpPr>
              <p:nvPr/>
            </p:nvSpPr>
            <p:spPr bwMode="auto">
              <a:xfrm>
                <a:off x="3952" y="3205"/>
                <a:ext cx="577" cy="382"/>
              </a:xfrm>
              <a:custGeom>
                <a:avLst/>
                <a:gdLst>
                  <a:gd name="T0" fmla="*/ 1731 w 1731"/>
                  <a:gd name="T1" fmla="*/ 788 h 1144"/>
                  <a:gd name="T2" fmla="*/ 1707 w 1731"/>
                  <a:gd name="T3" fmla="*/ 832 h 1144"/>
                  <a:gd name="T4" fmla="*/ 1675 w 1731"/>
                  <a:gd name="T5" fmla="*/ 879 h 1144"/>
                  <a:gd name="T6" fmla="*/ 1629 w 1731"/>
                  <a:gd name="T7" fmla="*/ 928 h 1144"/>
                  <a:gd name="T8" fmla="*/ 1575 w 1731"/>
                  <a:gd name="T9" fmla="*/ 975 h 1144"/>
                  <a:gd name="T10" fmla="*/ 1511 w 1731"/>
                  <a:gd name="T11" fmla="*/ 1022 h 1144"/>
                  <a:gd name="T12" fmla="*/ 1444 w 1731"/>
                  <a:gd name="T13" fmla="*/ 1062 h 1144"/>
                  <a:gd name="T14" fmla="*/ 1371 w 1731"/>
                  <a:gd name="T15" fmla="*/ 1097 h 1144"/>
                  <a:gd name="T16" fmla="*/ 1298 w 1731"/>
                  <a:gd name="T17" fmla="*/ 1124 h 1144"/>
                  <a:gd name="T18" fmla="*/ 1252 w 1731"/>
                  <a:gd name="T19" fmla="*/ 1135 h 1144"/>
                  <a:gd name="T20" fmla="*/ 1190 w 1731"/>
                  <a:gd name="T21" fmla="*/ 1141 h 1144"/>
                  <a:gd name="T22" fmla="*/ 1123 w 1731"/>
                  <a:gd name="T23" fmla="*/ 1144 h 1144"/>
                  <a:gd name="T24" fmla="*/ 1050 w 1731"/>
                  <a:gd name="T25" fmla="*/ 1141 h 1144"/>
                  <a:gd name="T26" fmla="*/ 975 w 1731"/>
                  <a:gd name="T27" fmla="*/ 1138 h 1144"/>
                  <a:gd name="T28" fmla="*/ 912 w 1731"/>
                  <a:gd name="T29" fmla="*/ 1132 h 1144"/>
                  <a:gd name="T30" fmla="*/ 856 w 1731"/>
                  <a:gd name="T31" fmla="*/ 1127 h 1144"/>
                  <a:gd name="T32" fmla="*/ 816 w 1731"/>
                  <a:gd name="T33" fmla="*/ 1118 h 1144"/>
                  <a:gd name="T34" fmla="*/ 657 w 1731"/>
                  <a:gd name="T35" fmla="*/ 1081 h 1144"/>
                  <a:gd name="T36" fmla="*/ 499 w 1731"/>
                  <a:gd name="T37" fmla="*/ 1008 h 1144"/>
                  <a:gd name="T38" fmla="*/ 347 w 1731"/>
                  <a:gd name="T39" fmla="*/ 908 h 1144"/>
                  <a:gd name="T40" fmla="*/ 213 w 1731"/>
                  <a:gd name="T41" fmla="*/ 776 h 1144"/>
                  <a:gd name="T42" fmla="*/ 102 w 1731"/>
                  <a:gd name="T43" fmla="*/ 622 h 1144"/>
                  <a:gd name="T44" fmla="*/ 29 w 1731"/>
                  <a:gd name="T45" fmla="*/ 441 h 1144"/>
                  <a:gd name="T46" fmla="*/ 0 w 1731"/>
                  <a:gd name="T47" fmla="*/ 234 h 1144"/>
                  <a:gd name="T48" fmla="*/ 22 w 1731"/>
                  <a:gd name="T49" fmla="*/ 0 h 1144"/>
                  <a:gd name="T50" fmla="*/ 29 w 1731"/>
                  <a:gd name="T51" fmla="*/ 0 h 1144"/>
                  <a:gd name="T52" fmla="*/ 41 w 1731"/>
                  <a:gd name="T53" fmla="*/ 3 h 1144"/>
                  <a:gd name="T54" fmla="*/ 62 w 1731"/>
                  <a:gd name="T55" fmla="*/ 15 h 1144"/>
                  <a:gd name="T56" fmla="*/ 84 w 1731"/>
                  <a:gd name="T57" fmla="*/ 29 h 1144"/>
                  <a:gd name="T58" fmla="*/ 111 w 1731"/>
                  <a:gd name="T59" fmla="*/ 47 h 1144"/>
                  <a:gd name="T60" fmla="*/ 137 w 1731"/>
                  <a:gd name="T61" fmla="*/ 67 h 1144"/>
                  <a:gd name="T62" fmla="*/ 161 w 1731"/>
                  <a:gd name="T63" fmla="*/ 85 h 1144"/>
                  <a:gd name="T64" fmla="*/ 178 w 1731"/>
                  <a:gd name="T65" fmla="*/ 99 h 1144"/>
                  <a:gd name="T66" fmla="*/ 231 w 1731"/>
                  <a:gd name="T67" fmla="*/ 153 h 1144"/>
                  <a:gd name="T68" fmla="*/ 283 w 1731"/>
                  <a:gd name="T69" fmla="*/ 237 h 1144"/>
                  <a:gd name="T70" fmla="*/ 339 w 1731"/>
                  <a:gd name="T71" fmla="*/ 333 h 1144"/>
                  <a:gd name="T72" fmla="*/ 397 w 1731"/>
                  <a:gd name="T73" fmla="*/ 420 h 1144"/>
                  <a:gd name="T74" fmla="*/ 461 w 1731"/>
                  <a:gd name="T75" fmla="*/ 488 h 1144"/>
                  <a:gd name="T76" fmla="*/ 541 w 1731"/>
                  <a:gd name="T77" fmla="*/ 511 h 1144"/>
                  <a:gd name="T78" fmla="*/ 631 w 1731"/>
                  <a:gd name="T79" fmla="*/ 479 h 1144"/>
                  <a:gd name="T80" fmla="*/ 743 w 1731"/>
                  <a:gd name="T81" fmla="*/ 368 h 1144"/>
                  <a:gd name="T82" fmla="*/ 795 w 1731"/>
                  <a:gd name="T83" fmla="*/ 361 h 1144"/>
                  <a:gd name="T84" fmla="*/ 859 w 1731"/>
                  <a:gd name="T85" fmla="*/ 385 h 1144"/>
                  <a:gd name="T86" fmla="*/ 938 w 1731"/>
                  <a:gd name="T87" fmla="*/ 432 h 1144"/>
                  <a:gd name="T88" fmla="*/ 1037 w 1731"/>
                  <a:gd name="T89" fmla="*/ 496 h 1144"/>
                  <a:gd name="T90" fmla="*/ 1160 w 1731"/>
                  <a:gd name="T91" fmla="*/ 569 h 1144"/>
                  <a:gd name="T92" fmla="*/ 1312 w 1731"/>
                  <a:gd name="T93" fmla="*/ 647 h 1144"/>
                  <a:gd name="T94" fmla="*/ 1502 w 1731"/>
                  <a:gd name="T95" fmla="*/ 722 h 1144"/>
                  <a:gd name="T96" fmla="*/ 1731 w 1731"/>
                  <a:gd name="T97" fmla="*/ 788 h 1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31" h="1144">
                    <a:moveTo>
                      <a:pt x="1731" y="788"/>
                    </a:moveTo>
                    <a:lnTo>
                      <a:pt x="1707" y="832"/>
                    </a:lnTo>
                    <a:lnTo>
                      <a:pt x="1675" y="879"/>
                    </a:lnTo>
                    <a:lnTo>
                      <a:pt x="1629" y="928"/>
                    </a:lnTo>
                    <a:lnTo>
                      <a:pt x="1575" y="975"/>
                    </a:lnTo>
                    <a:lnTo>
                      <a:pt x="1511" y="1022"/>
                    </a:lnTo>
                    <a:lnTo>
                      <a:pt x="1444" y="1062"/>
                    </a:lnTo>
                    <a:lnTo>
                      <a:pt x="1371" y="1097"/>
                    </a:lnTo>
                    <a:lnTo>
                      <a:pt x="1298" y="1124"/>
                    </a:lnTo>
                    <a:lnTo>
                      <a:pt x="1252" y="1135"/>
                    </a:lnTo>
                    <a:lnTo>
                      <a:pt x="1190" y="1141"/>
                    </a:lnTo>
                    <a:lnTo>
                      <a:pt x="1123" y="1144"/>
                    </a:lnTo>
                    <a:lnTo>
                      <a:pt x="1050" y="1141"/>
                    </a:lnTo>
                    <a:lnTo>
                      <a:pt x="975" y="1138"/>
                    </a:lnTo>
                    <a:lnTo>
                      <a:pt x="912" y="1132"/>
                    </a:lnTo>
                    <a:lnTo>
                      <a:pt x="856" y="1127"/>
                    </a:lnTo>
                    <a:lnTo>
                      <a:pt x="816" y="1118"/>
                    </a:lnTo>
                    <a:lnTo>
                      <a:pt x="657" y="1081"/>
                    </a:lnTo>
                    <a:lnTo>
                      <a:pt x="499" y="1008"/>
                    </a:lnTo>
                    <a:lnTo>
                      <a:pt x="347" y="908"/>
                    </a:lnTo>
                    <a:lnTo>
                      <a:pt x="213" y="776"/>
                    </a:lnTo>
                    <a:lnTo>
                      <a:pt x="102" y="622"/>
                    </a:lnTo>
                    <a:lnTo>
                      <a:pt x="29" y="441"/>
                    </a:lnTo>
                    <a:lnTo>
                      <a:pt x="0" y="234"/>
                    </a:lnTo>
                    <a:lnTo>
                      <a:pt x="22" y="0"/>
                    </a:lnTo>
                    <a:lnTo>
                      <a:pt x="29" y="0"/>
                    </a:lnTo>
                    <a:lnTo>
                      <a:pt x="41" y="3"/>
                    </a:lnTo>
                    <a:lnTo>
                      <a:pt x="62" y="15"/>
                    </a:lnTo>
                    <a:lnTo>
                      <a:pt x="84" y="29"/>
                    </a:lnTo>
                    <a:lnTo>
                      <a:pt x="111" y="47"/>
                    </a:lnTo>
                    <a:lnTo>
                      <a:pt x="137" y="67"/>
                    </a:lnTo>
                    <a:lnTo>
                      <a:pt x="161" y="85"/>
                    </a:lnTo>
                    <a:lnTo>
                      <a:pt x="178" y="99"/>
                    </a:lnTo>
                    <a:lnTo>
                      <a:pt x="231" y="153"/>
                    </a:lnTo>
                    <a:lnTo>
                      <a:pt x="283" y="237"/>
                    </a:lnTo>
                    <a:lnTo>
                      <a:pt x="339" y="333"/>
                    </a:lnTo>
                    <a:lnTo>
                      <a:pt x="397" y="420"/>
                    </a:lnTo>
                    <a:lnTo>
                      <a:pt x="461" y="488"/>
                    </a:lnTo>
                    <a:lnTo>
                      <a:pt x="541" y="511"/>
                    </a:lnTo>
                    <a:lnTo>
                      <a:pt x="631" y="479"/>
                    </a:lnTo>
                    <a:lnTo>
                      <a:pt x="743" y="368"/>
                    </a:lnTo>
                    <a:lnTo>
                      <a:pt x="795" y="361"/>
                    </a:lnTo>
                    <a:lnTo>
                      <a:pt x="859" y="385"/>
                    </a:lnTo>
                    <a:lnTo>
                      <a:pt x="938" y="432"/>
                    </a:lnTo>
                    <a:lnTo>
                      <a:pt x="1037" y="496"/>
                    </a:lnTo>
                    <a:lnTo>
                      <a:pt x="1160" y="569"/>
                    </a:lnTo>
                    <a:lnTo>
                      <a:pt x="1312" y="647"/>
                    </a:lnTo>
                    <a:lnTo>
                      <a:pt x="1502" y="722"/>
                    </a:lnTo>
                    <a:lnTo>
                      <a:pt x="1731" y="788"/>
                    </a:lnTo>
                    <a:close/>
                  </a:path>
                </a:pathLst>
              </a:custGeom>
              <a:solidFill>
                <a:srgbClr val="B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9" name="Freeform 100"/>
              <p:cNvSpPr>
                <a:spLocks/>
              </p:cNvSpPr>
              <p:nvPr/>
            </p:nvSpPr>
            <p:spPr bwMode="auto">
              <a:xfrm>
                <a:off x="3951" y="3211"/>
                <a:ext cx="570" cy="375"/>
              </a:xfrm>
              <a:custGeom>
                <a:avLst/>
                <a:gdLst>
                  <a:gd name="T0" fmla="*/ 1710 w 1710"/>
                  <a:gd name="T1" fmla="*/ 814 h 1123"/>
                  <a:gd name="T2" fmla="*/ 1689 w 1710"/>
                  <a:gd name="T3" fmla="*/ 849 h 1123"/>
                  <a:gd name="T4" fmla="*/ 1657 w 1710"/>
                  <a:gd name="T5" fmla="*/ 885 h 1123"/>
                  <a:gd name="T6" fmla="*/ 1616 w 1710"/>
                  <a:gd name="T7" fmla="*/ 925 h 1123"/>
                  <a:gd name="T8" fmla="*/ 1567 w 1710"/>
                  <a:gd name="T9" fmla="*/ 966 h 1123"/>
                  <a:gd name="T10" fmla="*/ 1508 w 1710"/>
                  <a:gd name="T11" fmla="*/ 1004 h 1123"/>
                  <a:gd name="T12" fmla="*/ 1444 w 1710"/>
                  <a:gd name="T13" fmla="*/ 1041 h 1123"/>
                  <a:gd name="T14" fmla="*/ 1376 w 1710"/>
                  <a:gd name="T15" fmla="*/ 1074 h 1123"/>
                  <a:gd name="T16" fmla="*/ 1306 w 1710"/>
                  <a:gd name="T17" fmla="*/ 1100 h 1123"/>
                  <a:gd name="T18" fmla="*/ 1260 w 1710"/>
                  <a:gd name="T19" fmla="*/ 1114 h 1123"/>
                  <a:gd name="T20" fmla="*/ 1198 w 1710"/>
                  <a:gd name="T21" fmla="*/ 1120 h 1123"/>
                  <a:gd name="T22" fmla="*/ 1126 w 1710"/>
                  <a:gd name="T23" fmla="*/ 1123 h 1123"/>
                  <a:gd name="T24" fmla="*/ 1053 w 1710"/>
                  <a:gd name="T25" fmla="*/ 1123 h 1123"/>
                  <a:gd name="T26" fmla="*/ 978 w 1710"/>
                  <a:gd name="T27" fmla="*/ 1120 h 1123"/>
                  <a:gd name="T28" fmla="*/ 915 w 1710"/>
                  <a:gd name="T29" fmla="*/ 1114 h 1123"/>
                  <a:gd name="T30" fmla="*/ 859 w 1710"/>
                  <a:gd name="T31" fmla="*/ 1109 h 1123"/>
                  <a:gd name="T32" fmla="*/ 824 w 1710"/>
                  <a:gd name="T33" fmla="*/ 1100 h 1123"/>
                  <a:gd name="T34" fmla="*/ 671 w 1710"/>
                  <a:gd name="T35" fmla="*/ 1063 h 1123"/>
                  <a:gd name="T36" fmla="*/ 514 w 1710"/>
                  <a:gd name="T37" fmla="*/ 995 h 1123"/>
                  <a:gd name="T38" fmla="*/ 362 w 1710"/>
                  <a:gd name="T39" fmla="*/ 899 h 1123"/>
                  <a:gd name="T40" fmla="*/ 224 w 1710"/>
                  <a:gd name="T41" fmla="*/ 772 h 1123"/>
                  <a:gd name="T42" fmla="*/ 114 w 1710"/>
                  <a:gd name="T43" fmla="*/ 621 h 1123"/>
                  <a:gd name="T44" fmla="*/ 35 w 1710"/>
                  <a:gd name="T45" fmla="*/ 440 h 1123"/>
                  <a:gd name="T46" fmla="*/ 0 w 1710"/>
                  <a:gd name="T47" fmla="*/ 233 h 1123"/>
                  <a:gd name="T48" fmla="*/ 20 w 1710"/>
                  <a:gd name="T49" fmla="*/ 0 h 1123"/>
                  <a:gd name="T50" fmla="*/ 22 w 1710"/>
                  <a:gd name="T51" fmla="*/ 3 h 1123"/>
                  <a:gd name="T52" fmla="*/ 38 w 1710"/>
                  <a:gd name="T53" fmla="*/ 8 h 1123"/>
                  <a:gd name="T54" fmla="*/ 55 w 1710"/>
                  <a:gd name="T55" fmla="*/ 20 h 1123"/>
                  <a:gd name="T56" fmla="*/ 79 w 1710"/>
                  <a:gd name="T57" fmla="*/ 35 h 1123"/>
                  <a:gd name="T58" fmla="*/ 105 w 1710"/>
                  <a:gd name="T59" fmla="*/ 52 h 1123"/>
                  <a:gd name="T60" fmla="*/ 132 w 1710"/>
                  <a:gd name="T61" fmla="*/ 70 h 1123"/>
                  <a:gd name="T62" fmla="*/ 154 w 1710"/>
                  <a:gd name="T63" fmla="*/ 84 h 1123"/>
                  <a:gd name="T64" fmla="*/ 175 w 1710"/>
                  <a:gd name="T65" fmla="*/ 100 h 1123"/>
                  <a:gd name="T66" fmla="*/ 230 w 1710"/>
                  <a:gd name="T67" fmla="*/ 154 h 1123"/>
                  <a:gd name="T68" fmla="*/ 286 w 1710"/>
                  <a:gd name="T69" fmla="*/ 243 h 1123"/>
                  <a:gd name="T70" fmla="*/ 339 w 1710"/>
                  <a:gd name="T71" fmla="*/ 341 h 1123"/>
                  <a:gd name="T72" fmla="*/ 397 w 1710"/>
                  <a:gd name="T73" fmla="*/ 435 h 1123"/>
                  <a:gd name="T74" fmla="*/ 464 w 1710"/>
                  <a:gd name="T75" fmla="*/ 505 h 1123"/>
                  <a:gd name="T76" fmla="*/ 541 w 1710"/>
                  <a:gd name="T77" fmla="*/ 534 h 1123"/>
                  <a:gd name="T78" fmla="*/ 631 w 1710"/>
                  <a:gd name="T79" fmla="*/ 507 h 1123"/>
                  <a:gd name="T80" fmla="*/ 739 w 1710"/>
                  <a:gd name="T81" fmla="*/ 402 h 1123"/>
                  <a:gd name="T82" fmla="*/ 789 w 1710"/>
                  <a:gd name="T83" fmla="*/ 381 h 1123"/>
                  <a:gd name="T84" fmla="*/ 845 w 1710"/>
                  <a:gd name="T85" fmla="*/ 400 h 1123"/>
                  <a:gd name="T86" fmla="*/ 915 w 1710"/>
                  <a:gd name="T87" fmla="*/ 440 h 1123"/>
                  <a:gd name="T88" fmla="*/ 1002 w 1710"/>
                  <a:gd name="T89" fmla="*/ 505 h 1123"/>
                  <a:gd name="T90" fmla="*/ 1123 w 1710"/>
                  <a:gd name="T91" fmla="*/ 580 h 1123"/>
                  <a:gd name="T92" fmla="*/ 1274 w 1710"/>
                  <a:gd name="T93" fmla="*/ 662 h 1123"/>
                  <a:gd name="T94" fmla="*/ 1468 w 1710"/>
                  <a:gd name="T95" fmla="*/ 744 h 1123"/>
                  <a:gd name="T96" fmla="*/ 1710 w 1710"/>
                  <a:gd name="T97" fmla="*/ 814 h 1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10" h="1123">
                    <a:moveTo>
                      <a:pt x="1710" y="814"/>
                    </a:moveTo>
                    <a:lnTo>
                      <a:pt x="1689" y="849"/>
                    </a:lnTo>
                    <a:lnTo>
                      <a:pt x="1657" y="885"/>
                    </a:lnTo>
                    <a:lnTo>
                      <a:pt x="1616" y="925"/>
                    </a:lnTo>
                    <a:lnTo>
                      <a:pt x="1567" y="966"/>
                    </a:lnTo>
                    <a:lnTo>
                      <a:pt x="1508" y="1004"/>
                    </a:lnTo>
                    <a:lnTo>
                      <a:pt x="1444" y="1041"/>
                    </a:lnTo>
                    <a:lnTo>
                      <a:pt x="1376" y="1074"/>
                    </a:lnTo>
                    <a:lnTo>
                      <a:pt x="1306" y="1100"/>
                    </a:lnTo>
                    <a:lnTo>
                      <a:pt x="1260" y="1114"/>
                    </a:lnTo>
                    <a:lnTo>
                      <a:pt x="1198" y="1120"/>
                    </a:lnTo>
                    <a:lnTo>
                      <a:pt x="1126" y="1123"/>
                    </a:lnTo>
                    <a:lnTo>
                      <a:pt x="1053" y="1123"/>
                    </a:lnTo>
                    <a:lnTo>
                      <a:pt x="978" y="1120"/>
                    </a:lnTo>
                    <a:lnTo>
                      <a:pt x="915" y="1114"/>
                    </a:lnTo>
                    <a:lnTo>
                      <a:pt x="859" y="1109"/>
                    </a:lnTo>
                    <a:lnTo>
                      <a:pt x="824" y="1100"/>
                    </a:lnTo>
                    <a:lnTo>
                      <a:pt x="671" y="1063"/>
                    </a:lnTo>
                    <a:lnTo>
                      <a:pt x="514" y="995"/>
                    </a:lnTo>
                    <a:lnTo>
                      <a:pt x="362" y="899"/>
                    </a:lnTo>
                    <a:lnTo>
                      <a:pt x="224" y="772"/>
                    </a:lnTo>
                    <a:lnTo>
                      <a:pt x="114" y="621"/>
                    </a:lnTo>
                    <a:lnTo>
                      <a:pt x="35" y="440"/>
                    </a:lnTo>
                    <a:lnTo>
                      <a:pt x="0" y="233"/>
                    </a:lnTo>
                    <a:lnTo>
                      <a:pt x="20" y="0"/>
                    </a:lnTo>
                    <a:lnTo>
                      <a:pt x="22" y="3"/>
                    </a:lnTo>
                    <a:lnTo>
                      <a:pt x="38" y="8"/>
                    </a:lnTo>
                    <a:lnTo>
                      <a:pt x="55" y="20"/>
                    </a:lnTo>
                    <a:lnTo>
                      <a:pt x="79" y="35"/>
                    </a:lnTo>
                    <a:lnTo>
                      <a:pt x="105" y="52"/>
                    </a:lnTo>
                    <a:lnTo>
                      <a:pt x="132" y="70"/>
                    </a:lnTo>
                    <a:lnTo>
                      <a:pt x="154" y="84"/>
                    </a:lnTo>
                    <a:lnTo>
                      <a:pt x="175" y="100"/>
                    </a:lnTo>
                    <a:lnTo>
                      <a:pt x="230" y="154"/>
                    </a:lnTo>
                    <a:lnTo>
                      <a:pt x="286" y="243"/>
                    </a:lnTo>
                    <a:lnTo>
                      <a:pt x="339" y="341"/>
                    </a:lnTo>
                    <a:lnTo>
                      <a:pt x="397" y="435"/>
                    </a:lnTo>
                    <a:lnTo>
                      <a:pt x="464" y="505"/>
                    </a:lnTo>
                    <a:lnTo>
                      <a:pt x="541" y="534"/>
                    </a:lnTo>
                    <a:lnTo>
                      <a:pt x="631" y="507"/>
                    </a:lnTo>
                    <a:lnTo>
                      <a:pt x="739" y="402"/>
                    </a:lnTo>
                    <a:lnTo>
                      <a:pt x="789" y="381"/>
                    </a:lnTo>
                    <a:lnTo>
                      <a:pt x="845" y="400"/>
                    </a:lnTo>
                    <a:lnTo>
                      <a:pt x="915" y="440"/>
                    </a:lnTo>
                    <a:lnTo>
                      <a:pt x="1002" y="505"/>
                    </a:lnTo>
                    <a:lnTo>
                      <a:pt x="1123" y="580"/>
                    </a:lnTo>
                    <a:lnTo>
                      <a:pt x="1274" y="662"/>
                    </a:lnTo>
                    <a:lnTo>
                      <a:pt x="1468" y="744"/>
                    </a:lnTo>
                    <a:lnTo>
                      <a:pt x="1710" y="814"/>
                    </a:lnTo>
                    <a:close/>
                  </a:path>
                </a:pathLst>
              </a:custGeom>
              <a:solidFill>
                <a:srgbClr val="B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0" name="Freeform 101"/>
              <p:cNvSpPr>
                <a:spLocks/>
              </p:cNvSpPr>
              <p:nvPr/>
            </p:nvSpPr>
            <p:spPr bwMode="auto">
              <a:xfrm>
                <a:off x="3951" y="3219"/>
                <a:ext cx="562" cy="368"/>
              </a:xfrm>
              <a:custGeom>
                <a:avLst/>
                <a:gdLst>
                  <a:gd name="T0" fmla="*/ 1686 w 1686"/>
                  <a:gd name="T1" fmla="*/ 833 h 1104"/>
                  <a:gd name="T2" fmla="*/ 1669 w 1686"/>
                  <a:gd name="T3" fmla="*/ 856 h 1104"/>
                  <a:gd name="T4" fmla="*/ 1643 w 1686"/>
                  <a:gd name="T5" fmla="*/ 882 h 1104"/>
                  <a:gd name="T6" fmla="*/ 1605 w 1686"/>
                  <a:gd name="T7" fmla="*/ 914 h 1104"/>
                  <a:gd name="T8" fmla="*/ 1557 w 1686"/>
                  <a:gd name="T9" fmla="*/ 949 h 1104"/>
                  <a:gd name="T10" fmla="*/ 1505 w 1686"/>
                  <a:gd name="T11" fmla="*/ 984 h 1104"/>
                  <a:gd name="T12" fmla="*/ 1444 w 1686"/>
                  <a:gd name="T13" fmla="*/ 1019 h 1104"/>
                  <a:gd name="T14" fmla="*/ 1379 w 1686"/>
                  <a:gd name="T15" fmla="*/ 1052 h 1104"/>
                  <a:gd name="T16" fmla="*/ 1312 w 1686"/>
                  <a:gd name="T17" fmla="*/ 1078 h 1104"/>
                  <a:gd name="T18" fmla="*/ 1266 w 1686"/>
                  <a:gd name="T19" fmla="*/ 1092 h 1104"/>
                  <a:gd name="T20" fmla="*/ 1201 w 1686"/>
                  <a:gd name="T21" fmla="*/ 1101 h 1104"/>
                  <a:gd name="T22" fmla="*/ 1128 w 1686"/>
                  <a:gd name="T23" fmla="*/ 1104 h 1104"/>
                  <a:gd name="T24" fmla="*/ 1053 w 1686"/>
                  <a:gd name="T25" fmla="*/ 1104 h 1104"/>
                  <a:gd name="T26" fmla="*/ 978 w 1686"/>
                  <a:gd name="T27" fmla="*/ 1101 h 1104"/>
                  <a:gd name="T28" fmla="*/ 913 w 1686"/>
                  <a:gd name="T29" fmla="*/ 1095 h 1104"/>
                  <a:gd name="T30" fmla="*/ 859 w 1686"/>
                  <a:gd name="T31" fmla="*/ 1090 h 1104"/>
                  <a:gd name="T32" fmla="*/ 824 w 1686"/>
                  <a:gd name="T33" fmla="*/ 1078 h 1104"/>
                  <a:gd name="T34" fmla="*/ 678 w 1686"/>
                  <a:gd name="T35" fmla="*/ 1046 h 1104"/>
                  <a:gd name="T36" fmla="*/ 526 w 1686"/>
                  <a:gd name="T37" fmla="*/ 982 h 1104"/>
                  <a:gd name="T38" fmla="*/ 374 w 1686"/>
                  <a:gd name="T39" fmla="*/ 888 h 1104"/>
                  <a:gd name="T40" fmla="*/ 237 w 1686"/>
                  <a:gd name="T41" fmla="*/ 766 h 1104"/>
                  <a:gd name="T42" fmla="*/ 119 w 1686"/>
                  <a:gd name="T43" fmla="*/ 614 h 1104"/>
                  <a:gd name="T44" fmla="*/ 38 w 1686"/>
                  <a:gd name="T45" fmla="*/ 436 h 1104"/>
                  <a:gd name="T46" fmla="*/ 0 w 1686"/>
                  <a:gd name="T47" fmla="*/ 232 h 1104"/>
                  <a:gd name="T48" fmla="*/ 14 w 1686"/>
                  <a:gd name="T49" fmla="*/ 0 h 1104"/>
                  <a:gd name="T50" fmla="*/ 17 w 1686"/>
                  <a:gd name="T51" fmla="*/ 3 h 1104"/>
                  <a:gd name="T52" fmla="*/ 29 w 1686"/>
                  <a:gd name="T53" fmla="*/ 10 h 1104"/>
                  <a:gd name="T54" fmla="*/ 49 w 1686"/>
                  <a:gd name="T55" fmla="*/ 22 h 1104"/>
                  <a:gd name="T56" fmla="*/ 73 w 1686"/>
                  <a:gd name="T57" fmla="*/ 36 h 1104"/>
                  <a:gd name="T58" fmla="*/ 100 w 1686"/>
                  <a:gd name="T59" fmla="*/ 54 h 1104"/>
                  <a:gd name="T60" fmla="*/ 125 w 1686"/>
                  <a:gd name="T61" fmla="*/ 68 h 1104"/>
                  <a:gd name="T62" fmla="*/ 149 w 1686"/>
                  <a:gd name="T63" fmla="*/ 83 h 1104"/>
                  <a:gd name="T64" fmla="*/ 170 w 1686"/>
                  <a:gd name="T65" fmla="*/ 92 h 1104"/>
                  <a:gd name="T66" fmla="*/ 230 w 1686"/>
                  <a:gd name="T67" fmla="*/ 150 h 1104"/>
                  <a:gd name="T68" fmla="*/ 286 w 1686"/>
                  <a:gd name="T69" fmla="*/ 240 h 1104"/>
                  <a:gd name="T70" fmla="*/ 339 w 1686"/>
                  <a:gd name="T71" fmla="*/ 345 h 1104"/>
                  <a:gd name="T72" fmla="*/ 397 w 1686"/>
                  <a:gd name="T73" fmla="*/ 442 h 1104"/>
                  <a:gd name="T74" fmla="*/ 458 w 1686"/>
                  <a:gd name="T75" fmla="*/ 518 h 1104"/>
                  <a:gd name="T76" fmla="*/ 534 w 1686"/>
                  <a:gd name="T77" fmla="*/ 553 h 1104"/>
                  <a:gd name="T78" fmla="*/ 622 w 1686"/>
                  <a:gd name="T79" fmla="*/ 526 h 1104"/>
                  <a:gd name="T80" fmla="*/ 733 w 1686"/>
                  <a:gd name="T81" fmla="*/ 424 h 1104"/>
                  <a:gd name="T82" fmla="*/ 778 w 1686"/>
                  <a:gd name="T83" fmla="*/ 399 h 1104"/>
                  <a:gd name="T84" fmla="*/ 827 w 1686"/>
                  <a:gd name="T85" fmla="*/ 407 h 1104"/>
                  <a:gd name="T86" fmla="*/ 886 w 1686"/>
                  <a:gd name="T87" fmla="*/ 448 h 1104"/>
                  <a:gd name="T88" fmla="*/ 967 w 1686"/>
                  <a:gd name="T89" fmla="*/ 512 h 1104"/>
                  <a:gd name="T90" fmla="*/ 1078 w 1686"/>
                  <a:gd name="T91" fmla="*/ 588 h 1104"/>
                  <a:gd name="T92" fmla="*/ 1231 w 1686"/>
                  <a:gd name="T93" fmla="*/ 672 h 1104"/>
                  <a:gd name="T94" fmla="*/ 1430 w 1686"/>
                  <a:gd name="T95" fmla="*/ 757 h 1104"/>
                  <a:gd name="T96" fmla="*/ 1686 w 1686"/>
                  <a:gd name="T97" fmla="*/ 833 h 1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86" h="1104">
                    <a:moveTo>
                      <a:pt x="1686" y="833"/>
                    </a:moveTo>
                    <a:lnTo>
                      <a:pt x="1669" y="856"/>
                    </a:lnTo>
                    <a:lnTo>
                      <a:pt x="1643" y="882"/>
                    </a:lnTo>
                    <a:lnTo>
                      <a:pt x="1605" y="914"/>
                    </a:lnTo>
                    <a:lnTo>
                      <a:pt x="1557" y="949"/>
                    </a:lnTo>
                    <a:lnTo>
                      <a:pt x="1505" y="984"/>
                    </a:lnTo>
                    <a:lnTo>
                      <a:pt x="1444" y="1019"/>
                    </a:lnTo>
                    <a:lnTo>
                      <a:pt x="1379" y="1052"/>
                    </a:lnTo>
                    <a:lnTo>
                      <a:pt x="1312" y="1078"/>
                    </a:lnTo>
                    <a:lnTo>
                      <a:pt x="1266" y="1092"/>
                    </a:lnTo>
                    <a:lnTo>
                      <a:pt x="1201" y="1101"/>
                    </a:lnTo>
                    <a:lnTo>
                      <a:pt x="1128" y="1104"/>
                    </a:lnTo>
                    <a:lnTo>
                      <a:pt x="1053" y="1104"/>
                    </a:lnTo>
                    <a:lnTo>
                      <a:pt x="978" y="1101"/>
                    </a:lnTo>
                    <a:lnTo>
                      <a:pt x="913" y="1095"/>
                    </a:lnTo>
                    <a:lnTo>
                      <a:pt x="859" y="1090"/>
                    </a:lnTo>
                    <a:lnTo>
                      <a:pt x="824" y="1078"/>
                    </a:lnTo>
                    <a:lnTo>
                      <a:pt x="678" y="1046"/>
                    </a:lnTo>
                    <a:lnTo>
                      <a:pt x="526" y="982"/>
                    </a:lnTo>
                    <a:lnTo>
                      <a:pt x="374" y="888"/>
                    </a:lnTo>
                    <a:lnTo>
                      <a:pt x="237" y="766"/>
                    </a:lnTo>
                    <a:lnTo>
                      <a:pt x="119" y="614"/>
                    </a:lnTo>
                    <a:lnTo>
                      <a:pt x="38" y="436"/>
                    </a:lnTo>
                    <a:lnTo>
                      <a:pt x="0" y="232"/>
                    </a:lnTo>
                    <a:lnTo>
                      <a:pt x="14" y="0"/>
                    </a:lnTo>
                    <a:lnTo>
                      <a:pt x="17" y="3"/>
                    </a:lnTo>
                    <a:lnTo>
                      <a:pt x="29" y="10"/>
                    </a:lnTo>
                    <a:lnTo>
                      <a:pt x="49" y="22"/>
                    </a:lnTo>
                    <a:lnTo>
                      <a:pt x="73" y="36"/>
                    </a:lnTo>
                    <a:lnTo>
                      <a:pt x="100" y="54"/>
                    </a:lnTo>
                    <a:lnTo>
                      <a:pt x="125" y="68"/>
                    </a:lnTo>
                    <a:lnTo>
                      <a:pt x="149" y="83"/>
                    </a:lnTo>
                    <a:lnTo>
                      <a:pt x="170" y="92"/>
                    </a:lnTo>
                    <a:lnTo>
                      <a:pt x="230" y="150"/>
                    </a:lnTo>
                    <a:lnTo>
                      <a:pt x="286" y="240"/>
                    </a:lnTo>
                    <a:lnTo>
                      <a:pt x="339" y="345"/>
                    </a:lnTo>
                    <a:lnTo>
                      <a:pt x="397" y="442"/>
                    </a:lnTo>
                    <a:lnTo>
                      <a:pt x="458" y="518"/>
                    </a:lnTo>
                    <a:lnTo>
                      <a:pt x="534" y="553"/>
                    </a:lnTo>
                    <a:lnTo>
                      <a:pt x="622" y="526"/>
                    </a:lnTo>
                    <a:lnTo>
                      <a:pt x="733" y="424"/>
                    </a:lnTo>
                    <a:lnTo>
                      <a:pt x="778" y="399"/>
                    </a:lnTo>
                    <a:lnTo>
                      <a:pt x="827" y="407"/>
                    </a:lnTo>
                    <a:lnTo>
                      <a:pt x="886" y="448"/>
                    </a:lnTo>
                    <a:lnTo>
                      <a:pt x="967" y="512"/>
                    </a:lnTo>
                    <a:lnTo>
                      <a:pt x="1078" y="588"/>
                    </a:lnTo>
                    <a:lnTo>
                      <a:pt x="1231" y="672"/>
                    </a:lnTo>
                    <a:lnTo>
                      <a:pt x="1430" y="757"/>
                    </a:lnTo>
                    <a:lnTo>
                      <a:pt x="1686" y="833"/>
                    </a:lnTo>
                    <a:close/>
                  </a:path>
                </a:pathLst>
              </a:custGeom>
              <a:solidFill>
                <a:srgbClr val="B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1" name="Freeform 102"/>
              <p:cNvSpPr>
                <a:spLocks/>
              </p:cNvSpPr>
              <p:nvPr/>
            </p:nvSpPr>
            <p:spPr bwMode="auto">
              <a:xfrm>
                <a:off x="3951" y="3225"/>
                <a:ext cx="553" cy="362"/>
              </a:xfrm>
              <a:custGeom>
                <a:avLst/>
                <a:gdLst>
                  <a:gd name="T0" fmla="*/ 1657 w 1657"/>
                  <a:gd name="T1" fmla="*/ 860 h 1087"/>
                  <a:gd name="T2" fmla="*/ 1646 w 1657"/>
                  <a:gd name="T3" fmla="*/ 869 h 1087"/>
                  <a:gd name="T4" fmla="*/ 1622 w 1657"/>
                  <a:gd name="T5" fmla="*/ 890 h 1087"/>
                  <a:gd name="T6" fmla="*/ 1590 w 1657"/>
                  <a:gd name="T7" fmla="*/ 914 h 1087"/>
                  <a:gd name="T8" fmla="*/ 1549 w 1657"/>
                  <a:gd name="T9" fmla="*/ 939 h 1087"/>
                  <a:gd name="T10" fmla="*/ 1500 w 1657"/>
                  <a:gd name="T11" fmla="*/ 968 h 1087"/>
                  <a:gd name="T12" fmla="*/ 1441 w 1657"/>
                  <a:gd name="T13" fmla="*/ 1000 h 1087"/>
                  <a:gd name="T14" fmla="*/ 1379 w 1657"/>
                  <a:gd name="T15" fmla="*/ 1033 h 1087"/>
                  <a:gd name="T16" fmla="*/ 1312 w 1657"/>
                  <a:gd name="T17" fmla="*/ 1059 h 1087"/>
                  <a:gd name="T18" fmla="*/ 1266 w 1657"/>
                  <a:gd name="T19" fmla="*/ 1076 h 1087"/>
                  <a:gd name="T20" fmla="*/ 1201 w 1657"/>
                  <a:gd name="T21" fmla="*/ 1082 h 1087"/>
                  <a:gd name="T22" fmla="*/ 1126 w 1657"/>
                  <a:gd name="T23" fmla="*/ 1087 h 1087"/>
                  <a:gd name="T24" fmla="*/ 1050 w 1657"/>
                  <a:gd name="T25" fmla="*/ 1085 h 1087"/>
                  <a:gd name="T26" fmla="*/ 973 w 1657"/>
                  <a:gd name="T27" fmla="*/ 1082 h 1087"/>
                  <a:gd name="T28" fmla="*/ 908 w 1657"/>
                  <a:gd name="T29" fmla="*/ 1076 h 1087"/>
                  <a:gd name="T30" fmla="*/ 856 w 1657"/>
                  <a:gd name="T31" fmla="*/ 1071 h 1087"/>
                  <a:gd name="T32" fmla="*/ 824 w 1657"/>
                  <a:gd name="T33" fmla="*/ 1059 h 1087"/>
                  <a:gd name="T34" fmla="*/ 684 w 1657"/>
                  <a:gd name="T35" fmla="*/ 1030 h 1087"/>
                  <a:gd name="T36" fmla="*/ 534 w 1657"/>
                  <a:gd name="T37" fmla="*/ 968 h 1087"/>
                  <a:gd name="T38" fmla="*/ 386 w 1657"/>
                  <a:gd name="T39" fmla="*/ 881 h 1087"/>
                  <a:gd name="T40" fmla="*/ 245 w 1657"/>
                  <a:gd name="T41" fmla="*/ 761 h 1087"/>
                  <a:gd name="T42" fmla="*/ 128 w 1657"/>
                  <a:gd name="T43" fmla="*/ 612 h 1087"/>
                  <a:gd name="T44" fmla="*/ 44 w 1657"/>
                  <a:gd name="T45" fmla="*/ 434 h 1087"/>
                  <a:gd name="T46" fmla="*/ 0 w 1657"/>
                  <a:gd name="T47" fmla="*/ 230 h 1087"/>
                  <a:gd name="T48" fmla="*/ 8 w 1657"/>
                  <a:gd name="T49" fmla="*/ 0 h 1087"/>
                  <a:gd name="T50" fmla="*/ 11 w 1657"/>
                  <a:gd name="T51" fmla="*/ 5 h 1087"/>
                  <a:gd name="T52" fmla="*/ 22 w 1657"/>
                  <a:gd name="T53" fmla="*/ 11 h 1087"/>
                  <a:gd name="T54" fmla="*/ 41 w 1657"/>
                  <a:gd name="T55" fmla="*/ 26 h 1087"/>
                  <a:gd name="T56" fmla="*/ 65 w 1657"/>
                  <a:gd name="T57" fmla="*/ 40 h 1087"/>
                  <a:gd name="T58" fmla="*/ 90 w 1657"/>
                  <a:gd name="T59" fmla="*/ 54 h 1087"/>
                  <a:gd name="T60" fmla="*/ 116 w 1657"/>
                  <a:gd name="T61" fmla="*/ 70 h 1087"/>
                  <a:gd name="T62" fmla="*/ 140 w 1657"/>
                  <a:gd name="T63" fmla="*/ 84 h 1087"/>
                  <a:gd name="T64" fmla="*/ 164 w 1657"/>
                  <a:gd name="T65" fmla="*/ 96 h 1087"/>
                  <a:gd name="T66" fmla="*/ 227 w 1657"/>
                  <a:gd name="T67" fmla="*/ 157 h 1087"/>
                  <a:gd name="T68" fmla="*/ 286 w 1657"/>
                  <a:gd name="T69" fmla="*/ 248 h 1087"/>
                  <a:gd name="T70" fmla="*/ 339 w 1657"/>
                  <a:gd name="T71" fmla="*/ 356 h 1087"/>
                  <a:gd name="T72" fmla="*/ 391 w 1657"/>
                  <a:gd name="T73" fmla="*/ 455 h 1087"/>
                  <a:gd name="T74" fmla="*/ 453 w 1657"/>
                  <a:gd name="T75" fmla="*/ 537 h 1087"/>
                  <a:gd name="T76" fmla="*/ 523 w 1657"/>
                  <a:gd name="T77" fmla="*/ 574 h 1087"/>
                  <a:gd name="T78" fmla="*/ 611 w 1657"/>
                  <a:gd name="T79" fmla="*/ 558 h 1087"/>
                  <a:gd name="T80" fmla="*/ 722 w 1657"/>
                  <a:gd name="T81" fmla="*/ 458 h 1087"/>
                  <a:gd name="T82" fmla="*/ 763 w 1657"/>
                  <a:gd name="T83" fmla="*/ 417 h 1087"/>
                  <a:gd name="T84" fmla="*/ 803 w 1657"/>
                  <a:gd name="T85" fmla="*/ 420 h 1087"/>
                  <a:gd name="T86" fmla="*/ 856 w 1657"/>
                  <a:gd name="T87" fmla="*/ 458 h 1087"/>
                  <a:gd name="T88" fmla="*/ 929 w 1657"/>
                  <a:gd name="T89" fmla="*/ 523 h 1087"/>
                  <a:gd name="T90" fmla="*/ 1032 w 1657"/>
                  <a:gd name="T91" fmla="*/ 601 h 1087"/>
                  <a:gd name="T92" fmla="*/ 1180 w 1657"/>
                  <a:gd name="T93" fmla="*/ 691 h 1087"/>
                  <a:gd name="T94" fmla="*/ 1385 w 1657"/>
                  <a:gd name="T95" fmla="*/ 779 h 1087"/>
                  <a:gd name="T96" fmla="*/ 1657 w 1657"/>
                  <a:gd name="T97" fmla="*/ 860 h 10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57" h="1087">
                    <a:moveTo>
                      <a:pt x="1657" y="860"/>
                    </a:moveTo>
                    <a:lnTo>
                      <a:pt x="1646" y="869"/>
                    </a:lnTo>
                    <a:lnTo>
                      <a:pt x="1622" y="890"/>
                    </a:lnTo>
                    <a:lnTo>
                      <a:pt x="1590" y="914"/>
                    </a:lnTo>
                    <a:lnTo>
                      <a:pt x="1549" y="939"/>
                    </a:lnTo>
                    <a:lnTo>
                      <a:pt x="1500" y="968"/>
                    </a:lnTo>
                    <a:lnTo>
                      <a:pt x="1441" y="1000"/>
                    </a:lnTo>
                    <a:lnTo>
                      <a:pt x="1379" y="1033"/>
                    </a:lnTo>
                    <a:lnTo>
                      <a:pt x="1312" y="1059"/>
                    </a:lnTo>
                    <a:lnTo>
                      <a:pt x="1266" y="1076"/>
                    </a:lnTo>
                    <a:lnTo>
                      <a:pt x="1201" y="1082"/>
                    </a:lnTo>
                    <a:lnTo>
                      <a:pt x="1126" y="1087"/>
                    </a:lnTo>
                    <a:lnTo>
                      <a:pt x="1050" y="1085"/>
                    </a:lnTo>
                    <a:lnTo>
                      <a:pt x="973" y="1082"/>
                    </a:lnTo>
                    <a:lnTo>
                      <a:pt x="908" y="1076"/>
                    </a:lnTo>
                    <a:lnTo>
                      <a:pt x="856" y="1071"/>
                    </a:lnTo>
                    <a:lnTo>
                      <a:pt x="824" y="1059"/>
                    </a:lnTo>
                    <a:lnTo>
                      <a:pt x="684" y="1030"/>
                    </a:lnTo>
                    <a:lnTo>
                      <a:pt x="534" y="968"/>
                    </a:lnTo>
                    <a:lnTo>
                      <a:pt x="386" y="881"/>
                    </a:lnTo>
                    <a:lnTo>
                      <a:pt x="245" y="761"/>
                    </a:lnTo>
                    <a:lnTo>
                      <a:pt x="128" y="612"/>
                    </a:lnTo>
                    <a:lnTo>
                      <a:pt x="44" y="434"/>
                    </a:lnTo>
                    <a:lnTo>
                      <a:pt x="0" y="230"/>
                    </a:lnTo>
                    <a:lnTo>
                      <a:pt x="8" y="0"/>
                    </a:lnTo>
                    <a:lnTo>
                      <a:pt x="11" y="5"/>
                    </a:lnTo>
                    <a:lnTo>
                      <a:pt x="22" y="11"/>
                    </a:lnTo>
                    <a:lnTo>
                      <a:pt x="41" y="26"/>
                    </a:lnTo>
                    <a:lnTo>
                      <a:pt x="65" y="40"/>
                    </a:lnTo>
                    <a:lnTo>
                      <a:pt x="90" y="54"/>
                    </a:lnTo>
                    <a:lnTo>
                      <a:pt x="116" y="70"/>
                    </a:lnTo>
                    <a:lnTo>
                      <a:pt x="140" y="84"/>
                    </a:lnTo>
                    <a:lnTo>
                      <a:pt x="164" y="96"/>
                    </a:lnTo>
                    <a:lnTo>
                      <a:pt x="227" y="157"/>
                    </a:lnTo>
                    <a:lnTo>
                      <a:pt x="286" y="248"/>
                    </a:lnTo>
                    <a:lnTo>
                      <a:pt x="339" y="356"/>
                    </a:lnTo>
                    <a:lnTo>
                      <a:pt x="391" y="455"/>
                    </a:lnTo>
                    <a:lnTo>
                      <a:pt x="453" y="537"/>
                    </a:lnTo>
                    <a:lnTo>
                      <a:pt x="523" y="574"/>
                    </a:lnTo>
                    <a:lnTo>
                      <a:pt x="611" y="558"/>
                    </a:lnTo>
                    <a:lnTo>
                      <a:pt x="722" y="458"/>
                    </a:lnTo>
                    <a:lnTo>
                      <a:pt x="763" y="417"/>
                    </a:lnTo>
                    <a:lnTo>
                      <a:pt x="803" y="420"/>
                    </a:lnTo>
                    <a:lnTo>
                      <a:pt x="856" y="458"/>
                    </a:lnTo>
                    <a:lnTo>
                      <a:pt x="929" y="523"/>
                    </a:lnTo>
                    <a:lnTo>
                      <a:pt x="1032" y="601"/>
                    </a:lnTo>
                    <a:lnTo>
                      <a:pt x="1180" y="691"/>
                    </a:lnTo>
                    <a:lnTo>
                      <a:pt x="1385" y="779"/>
                    </a:lnTo>
                    <a:lnTo>
                      <a:pt x="1657" y="860"/>
                    </a:lnTo>
                    <a:close/>
                  </a:path>
                </a:pathLst>
              </a:custGeom>
              <a:solidFill>
                <a:srgbClr val="A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2" name="Freeform 103"/>
              <p:cNvSpPr>
                <a:spLocks/>
              </p:cNvSpPr>
              <p:nvPr/>
            </p:nvSpPr>
            <p:spPr bwMode="auto">
              <a:xfrm>
                <a:off x="3957" y="3237"/>
                <a:ext cx="543" cy="349"/>
              </a:xfrm>
              <a:custGeom>
                <a:avLst/>
                <a:gdLst>
                  <a:gd name="T0" fmla="*/ 1629 w 1629"/>
                  <a:gd name="T1" fmla="*/ 831 h 1047"/>
                  <a:gd name="T2" fmla="*/ 1617 w 1629"/>
                  <a:gd name="T3" fmla="*/ 844 h 1047"/>
                  <a:gd name="T4" fmla="*/ 1591 w 1629"/>
                  <a:gd name="T5" fmla="*/ 860 h 1047"/>
                  <a:gd name="T6" fmla="*/ 1556 w 1629"/>
                  <a:gd name="T7" fmla="*/ 884 h 1047"/>
                  <a:gd name="T8" fmla="*/ 1512 w 1629"/>
                  <a:gd name="T9" fmla="*/ 909 h 1047"/>
                  <a:gd name="T10" fmla="*/ 1459 w 1629"/>
                  <a:gd name="T11" fmla="*/ 939 h 1047"/>
                  <a:gd name="T12" fmla="*/ 1397 w 1629"/>
                  <a:gd name="T13" fmla="*/ 968 h 1047"/>
                  <a:gd name="T14" fmla="*/ 1333 w 1629"/>
                  <a:gd name="T15" fmla="*/ 998 h 1047"/>
                  <a:gd name="T16" fmla="*/ 1266 w 1629"/>
                  <a:gd name="T17" fmla="*/ 1024 h 1047"/>
                  <a:gd name="T18" fmla="*/ 1219 w 1629"/>
                  <a:gd name="T19" fmla="*/ 1038 h 1047"/>
                  <a:gd name="T20" fmla="*/ 1155 w 1629"/>
                  <a:gd name="T21" fmla="*/ 1044 h 1047"/>
                  <a:gd name="T22" fmla="*/ 1085 w 1629"/>
                  <a:gd name="T23" fmla="*/ 1047 h 1047"/>
                  <a:gd name="T24" fmla="*/ 1012 w 1629"/>
                  <a:gd name="T25" fmla="*/ 1044 h 1047"/>
                  <a:gd name="T26" fmla="*/ 939 w 1629"/>
                  <a:gd name="T27" fmla="*/ 1038 h 1047"/>
                  <a:gd name="T28" fmla="*/ 875 w 1629"/>
                  <a:gd name="T29" fmla="*/ 1030 h 1047"/>
                  <a:gd name="T30" fmla="*/ 821 w 1629"/>
                  <a:gd name="T31" fmla="*/ 1024 h 1047"/>
                  <a:gd name="T32" fmla="*/ 789 w 1629"/>
                  <a:gd name="T33" fmla="*/ 1012 h 1047"/>
                  <a:gd name="T34" fmla="*/ 659 w 1629"/>
                  <a:gd name="T35" fmla="*/ 984 h 1047"/>
                  <a:gd name="T36" fmla="*/ 514 w 1629"/>
                  <a:gd name="T37" fmla="*/ 925 h 1047"/>
                  <a:gd name="T38" fmla="*/ 371 w 1629"/>
                  <a:gd name="T39" fmla="*/ 837 h 1047"/>
                  <a:gd name="T40" fmla="*/ 237 w 1629"/>
                  <a:gd name="T41" fmla="*/ 723 h 1047"/>
                  <a:gd name="T42" fmla="*/ 126 w 1629"/>
                  <a:gd name="T43" fmla="*/ 583 h 1047"/>
                  <a:gd name="T44" fmla="*/ 43 w 1629"/>
                  <a:gd name="T45" fmla="*/ 415 h 1047"/>
                  <a:gd name="T46" fmla="*/ 0 w 1629"/>
                  <a:gd name="T47" fmla="*/ 221 h 1047"/>
                  <a:gd name="T48" fmla="*/ 8 w 1629"/>
                  <a:gd name="T49" fmla="*/ 0 h 1047"/>
                  <a:gd name="T50" fmla="*/ 12 w 1629"/>
                  <a:gd name="T51" fmla="*/ 5 h 1047"/>
                  <a:gd name="T52" fmla="*/ 24 w 1629"/>
                  <a:gd name="T53" fmla="*/ 14 h 1047"/>
                  <a:gd name="T54" fmla="*/ 41 w 1629"/>
                  <a:gd name="T55" fmla="*/ 26 h 1047"/>
                  <a:gd name="T56" fmla="*/ 64 w 1629"/>
                  <a:gd name="T57" fmla="*/ 40 h 1047"/>
                  <a:gd name="T58" fmla="*/ 91 w 1629"/>
                  <a:gd name="T59" fmla="*/ 54 h 1047"/>
                  <a:gd name="T60" fmla="*/ 120 w 1629"/>
                  <a:gd name="T61" fmla="*/ 73 h 1047"/>
                  <a:gd name="T62" fmla="*/ 147 w 1629"/>
                  <a:gd name="T63" fmla="*/ 89 h 1047"/>
                  <a:gd name="T64" fmla="*/ 169 w 1629"/>
                  <a:gd name="T65" fmla="*/ 108 h 1047"/>
                  <a:gd name="T66" fmla="*/ 231 w 1629"/>
                  <a:gd name="T67" fmla="*/ 167 h 1047"/>
                  <a:gd name="T68" fmla="*/ 287 w 1629"/>
                  <a:gd name="T69" fmla="*/ 251 h 1047"/>
                  <a:gd name="T70" fmla="*/ 339 w 1629"/>
                  <a:gd name="T71" fmla="*/ 353 h 1047"/>
                  <a:gd name="T72" fmla="*/ 392 w 1629"/>
                  <a:gd name="T73" fmla="*/ 445 h 1047"/>
                  <a:gd name="T74" fmla="*/ 450 w 1629"/>
                  <a:gd name="T75" fmla="*/ 518 h 1047"/>
                  <a:gd name="T76" fmla="*/ 521 w 1629"/>
                  <a:gd name="T77" fmla="*/ 553 h 1047"/>
                  <a:gd name="T78" fmla="*/ 605 w 1629"/>
                  <a:gd name="T79" fmla="*/ 534 h 1047"/>
                  <a:gd name="T80" fmla="*/ 711 w 1629"/>
                  <a:gd name="T81" fmla="*/ 440 h 1047"/>
                  <a:gd name="T82" fmla="*/ 751 w 1629"/>
                  <a:gd name="T83" fmla="*/ 405 h 1047"/>
                  <a:gd name="T84" fmla="*/ 789 w 1629"/>
                  <a:gd name="T85" fmla="*/ 408 h 1047"/>
                  <a:gd name="T86" fmla="*/ 842 w 1629"/>
                  <a:gd name="T87" fmla="*/ 445 h 1047"/>
                  <a:gd name="T88" fmla="*/ 912 w 1629"/>
                  <a:gd name="T89" fmla="*/ 507 h 1047"/>
                  <a:gd name="T90" fmla="*/ 1017 w 1629"/>
                  <a:gd name="T91" fmla="*/ 586 h 1047"/>
                  <a:gd name="T92" fmla="*/ 1163 w 1629"/>
                  <a:gd name="T93" fmla="*/ 671 h 1047"/>
                  <a:gd name="T94" fmla="*/ 1362 w 1629"/>
                  <a:gd name="T95" fmla="*/ 755 h 1047"/>
                  <a:gd name="T96" fmla="*/ 1629 w 1629"/>
                  <a:gd name="T97" fmla="*/ 831 h 10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29" h="1047">
                    <a:moveTo>
                      <a:pt x="1629" y="831"/>
                    </a:moveTo>
                    <a:lnTo>
                      <a:pt x="1617" y="844"/>
                    </a:lnTo>
                    <a:lnTo>
                      <a:pt x="1591" y="860"/>
                    </a:lnTo>
                    <a:lnTo>
                      <a:pt x="1556" y="884"/>
                    </a:lnTo>
                    <a:lnTo>
                      <a:pt x="1512" y="909"/>
                    </a:lnTo>
                    <a:lnTo>
                      <a:pt x="1459" y="939"/>
                    </a:lnTo>
                    <a:lnTo>
                      <a:pt x="1397" y="968"/>
                    </a:lnTo>
                    <a:lnTo>
                      <a:pt x="1333" y="998"/>
                    </a:lnTo>
                    <a:lnTo>
                      <a:pt x="1266" y="1024"/>
                    </a:lnTo>
                    <a:lnTo>
                      <a:pt x="1219" y="1038"/>
                    </a:lnTo>
                    <a:lnTo>
                      <a:pt x="1155" y="1044"/>
                    </a:lnTo>
                    <a:lnTo>
                      <a:pt x="1085" y="1047"/>
                    </a:lnTo>
                    <a:lnTo>
                      <a:pt x="1012" y="1044"/>
                    </a:lnTo>
                    <a:lnTo>
                      <a:pt x="939" y="1038"/>
                    </a:lnTo>
                    <a:lnTo>
                      <a:pt x="875" y="1030"/>
                    </a:lnTo>
                    <a:lnTo>
                      <a:pt x="821" y="1024"/>
                    </a:lnTo>
                    <a:lnTo>
                      <a:pt x="789" y="1012"/>
                    </a:lnTo>
                    <a:lnTo>
                      <a:pt x="659" y="984"/>
                    </a:lnTo>
                    <a:lnTo>
                      <a:pt x="514" y="925"/>
                    </a:lnTo>
                    <a:lnTo>
                      <a:pt x="371" y="837"/>
                    </a:lnTo>
                    <a:lnTo>
                      <a:pt x="237" y="723"/>
                    </a:lnTo>
                    <a:lnTo>
                      <a:pt x="126" y="583"/>
                    </a:lnTo>
                    <a:lnTo>
                      <a:pt x="43" y="415"/>
                    </a:lnTo>
                    <a:lnTo>
                      <a:pt x="0" y="221"/>
                    </a:lnTo>
                    <a:lnTo>
                      <a:pt x="8" y="0"/>
                    </a:lnTo>
                    <a:lnTo>
                      <a:pt x="12" y="5"/>
                    </a:lnTo>
                    <a:lnTo>
                      <a:pt x="24" y="14"/>
                    </a:lnTo>
                    <a:lnTo>
                      <a:pt x="41" y="26"/>
                    </a:lnTo>
                    <a:lnTo>
                      <a:pt x="64" y="40"/>
                    </a:lnTo>
                    <a:lnTo>
                      <a:pt x="91" y="54"/>
                    </a:lnTo>
                    <a:lnTo>
                      <a:pt x="120" y="73"/>
                    </a:lnTo>
                    <a:lnTo>
                      <a:pt x="147" y="89"/>
                    </a:lnTo>
                    <a:lnTo>
                      <a:pt x="169" y="108"/>
                    </a:lnTo>
                    <a:lnTo>
                      <a:pt x="231" y="167"/>
                    </a:lnTo>
                    <a:lnTo>
                      <a:pt x="287" y="251"/>
                    </a:lnTo>
                    <a:lnTo>
                      <a:pt x="339" y="353"/>
                    </a:lnTo>
                    <a:lnTo>
                      <a:pt x="392" y="445"/>
                    </a:lnTo>
                    <a:lnTo>
                      <a:pt x="450" y="518"/>
                    </a:lnTo>
                    <a:lnTo>
                      <a:pt x="521" y="553"/>
                    </a:lnTo>
                    <a:lnTo>
                      <a:pt x="605" y="534"/>
                    </a:lnTo>
                    <a:lnTo>
                      <a:pt x="711" y="440"/>
                    </a:lnTo>
                    <a:lnTo>
                      <a:pt x="751" y="405"/>
                    </a:lnTo>
                    <a:lnTo>
                      <a:pt x="789" y="408"/>
                    </a:lnTo>
                    <a:lnTo>
                      <a:pt x="842" y="445"/>
                    </a:lnTo>
                    <a:lnTo>
                      <a:pt x="912" y="507"/>
                    </a:lnTo>
                    <a:lnTo>
                      <a:pt x="1017" y="586"/>
                    </a:lnTo>
                    <a:lnTo>
                      <a:pt x="1163" y="671"/>
                    </a:lnTo>
                    <a:lnTo>
                      <a:pt x="1362" y="755"/>
                    </a:lnTo>
                    <a:lnTo>
                      <a:pt x="1629" y="831"/>
                    </a:lnTo>
                    <a:close/>
                  </a:path>
                </a:pathLst>
              </a:custGeom>
              <a:solidFill>
                <a:srgbClr val="A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3" name="Freeform 104"/>
              <p:cNvSpPr>
                <a:spLocks/>
              </p:cNvSpPr>
              <p:nvPr/>
            </p:nvSpPr>
            <p:spPr bwMode="auto">
              <a:xfrm>
                <a:off x="3962" y="3249"/>
                <a:ext cx="534" cy="335"/>
              </a:xfrm>
              <a:custGeom>
                <a:avLst/>
                <a:gdLst>
                  <a:gd name="T0" fmla="*/ 1602 w 1602"/>
                  <a:gd name="T1" fmla="*/ 806 h 1003"/>
                  <a:gd name="T2" fmla="*/ 1590 w 1602"/>
                  <a:gd name="T3" fmla="*/ 814 h 1003"/>
                  <a:gd name="T4" fmla="*/ 1562 w 1602"/>
                  <a:gd name="T5" fmla="*/ 831 h 1003"/>
                  <a:gd name="T6" fmla="*/ 1522 w 1602"/>
                  <a:gd name="T7" fmla="*/ 852 h 1003"/>
                  <a:gd name="T8" fmla="*/ 1476 w 1602"/>
                  <a:gd name="T9" fmla="*/ 878 h 1003"/>
                  <a:gd name="T10" fmla="*/ 1420 w 1602"/>
                  <a:gd name="T11" fmla="*/ 904 h 1003"/>
                  <a:gd name="T12" fmla="*/ 1360 w 1602"/>
                  <a:gd name="T13" fmla="*/ 933 h 1003"/>
                  <a:gd name="T14" fmla="*/ 1295 w 1602"/>
                  <a:gd name="T15" fmla="*/ 960 h 1003"/>
                  <a:gd name="T16" fmla="*/ 1231 w 1602"/>
                  <a:gd name="T17" fmla="*/ 979 h 1003"/>
                  <a:gd name="T18" fmla="*/ 1180 w 1602"/>
                  <a:gd name="T19" fmla="*/ 995 h 1003"/>
                  <a:gd name="T20" fmla="*/ 1116 w 1602"/>
                  <a:gd name="T21" fmla="*/ 1000 h 1003"/>
                  <a:gd name="T22" fmla="*/ 1046 w 1602"/>
                  <a:gd name="T23" fmla="*/ 1003 h 1003"/>
                  <a:gd name="T24" fmla="*/ 973 w 1602"/>
                  <a:gd name="T25" fmla="*/ 998 h 1003"/>
                  <a:gd name="T26" fmla="*/ 903 w 1602"/>
                  <a:gd name="T27" fmla="*/ 995 h 1003"/>
                  <a:gd name="T28" fmla="*/ 838 w 1602"/>
                  <a:gd name="T29" fmla="*/ 986 h 1003"/>
                  <a:gd name="T30" fmla="*/ 789 w 1602"/>
                  <a:gd name="T31" fmla="*/ 974 h 1003"/>
                  <a:gd name="T32" fmla="*/ 757 w 1602"/>
                  <a:gd name="T33" fmla="*/ 965 h 1003"/>
                  <a:gd name="T34" fmla="*/ 628 w 1602"/>
                  <a:gd name="T35" fmla="*/ 933 h 1003"/>
                  <a:gd name="T36" fmla="*/ 494 w 1602"/>
                  <a:gd name="T37" fmla="*/ 878 h 1003"/>
                  <a:gd name="T38" fmla="*/ 356 w 1602"/>
                  <a:gd name="T39" fmla="*/ 793 h 1003"/>
                  <a:gd name="T40" fmla="*/ 230 w 1602"/>
                  <a:gd name="T41" fmla="*/ 685 h 1003"/>
                  <a:gd name="T42" fmla="*/ 122 w 1602"/>
                  <a:gd name="T43" fmla="*/ 550 h 1003"/>
                  <a:gd name="T44" fmla="*/ 44 w 1602"/>
                  <a:gd name="T45" fmla="*/ 393 h 1003"/>
                  <a:gd name="T46" fmla="*/ 0 w 1602"/>
                  <a:gd name="T47" fmla="*/ 210 h 1003"/>
                  <a:gd name="T48" fmla="*/ 6 w 1602"/>
                  <a:gd name="T49" fmla="*/ 0 h 1003"/>
                  <a:gd name="T50" fmla="*/ 9 w 1602"/>
                  <a:gd name="T51" fmla="*/ 5 h 1003"/>
                  <a:gd name="T52" fmla="*/ 23 w 1602"/>
                  <a:gd name="T53" fmla="*/ 14 h 1003"/>
                  <a:gd name="T54" fmla="*/ 44 w 1602"/>
                  <a:gd name="T55" fmla="*/ 26 h 1003"/>
                  <a:gd name="T56" fmla="*/ 68 w 1602"/>
                  <a:gd name="T57" fmla="*/ 40 h 1003"/>
                  <a:gd name="T58" fmla="*/ 93 w 1602"/>
                  <a:gd name="T59" fmla="*/ 54 h 1003"/>
                  <a:gd name="T60" fmla="*/ 122 w 1602"/>
                  <a:gd name="T61" fmla="*/ 75 h 1003"/>
                  <a:gd name="T62" fmla="*/ 152 w 1602"/>
                  <a:gd name="T63" fmla="*/ 96 h 1003"/>
                  <a:gd name="T64" fmla="*/ 178 w 1602"/>
                  <a:gd name="T65" fmla="*/ 116 h 1003"/>
                  <a:gd name="T66" fmla="*/ 237 w 1602"/>
                  <a:gd name="T67" fmla="*/ 172 h 1003"/>
                  <a:gd name="T68" fmla="*/ 289 w 1602"/>
                  <a:gd name="T69" fmla="*/ 253 h 1003"/>
                  <a:gd name="T70" fmla="*/ 342 w 1602"/>
                  <a:gd name="T71" fmla="*/ 347 h 1003"/>
                  <a:gd name="T72" fmla="*/ 394 w 1602"/>
                  <a:gd name="T73" fmla="*/ 434 h 1003"/>
                  <a:gd name="T74" fmla="*/ 450 w 1602"/>
                  <a:gd name="T75" fmla="*/ 501 h 1003"/>
                  <a:gd name="T76" fmla="*/ 518 w 1602"/>
                  <a:gd name="T77" fmla="*/ 531 h 1003"/>
                  <a:gd name="T78" fmla="*/ 596 w 1602"/>
                  <a:gd name="T79" fmla="*/ 510 h 1003"/>
                  <a:gd name="T80" fmla="*/ 696 w 1602"/>
                  <a:gd name="T81" fmla="*/ 420 h 1003"/>
                  <a:gd name="T82" fmla="*/ 736 w 1602"/>
                  <a:gd name="T83" fmla="*/ 385 h 1003"/>
                  <a:gd name="T84" fmla="*/ 777 w 1602"/>
                  <a:gd name="T85" fmla="*/ 391 h 1003"/>
                  <a:gd name="T86" fmla="*/ 827 w 1602"/>
                  <a:gd name="T87" fmla="*/ 429 h 1003"/>
                  <a:gd name="T88" fmla="*/ 900 w 1602"/>
                  <a:gd name="T89" fmla="*/ 490 h 1003"/>
                  <a:gd name="T90" fmla="*/ 1002 w 1602"/>
                  <a:gd name="T91" fmla="*/ 569 h 1003"/>
                  <a:gd name="T92" fmla="*/ 1148 w 1602"/>
                  <a:gd name="T93" fmla="*/ 653 h 1003"/>
                  <a:gd name="T94" fmla="*/ 1344 w 1602"/>
                  <a:gd name="T95" fmla="*/ 735 h 1003"/>
                  <a:gd name="T96" fmla="*/ 1602 w 1602"/>
                  <a:gd name="T97" fmla="*/ 806 h 10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02" h="1003">
                    <a:moveTo>
                      <a:pt x="1602" y="806"/>
                    </a:moveTo>
                    <a:lnTo>
                      <a:pt x="1590" y="814"/>
                    </a:lnTo>
                    <a:lnTo>
                      <a:pt x="1562" y="831"/>
                    </a:lnTo>
                    <a:lnTo>
                      <a:pt x="1522" y="852"/>
                    </a:lnTo>
                    <a:lnTo>
                      <a:pt x="1476" y="878"/>
                    </a:lnTo>
                    <a:lnTo>
                      <a:pt x="1420" y="904"/>
                    </a:lnTo>
                    <a:lnTo>
                      <a:pt x="1360" y="933"/>
                    </a:lnTo>
                    <a:lnTo>
                      <a:pt x="1295" y="960"/>
                    </a:lnTo>
                    <a:lnTo>
                      <a:pt x="1231" y="979"/>
                    </a:lnTo>
                    <a:lnTo>
                      <a:pt x="1180" y="995"/>
                    </a:lnTo>
                    <a:lnTo>
                      <a:pt x="1116" y="1000"/>
                    </a:lnTo>
                    <a:lnTo>
                      <a:pt x="1046" y="1003"/>
                    </a:lnTo>
                    <a:lnTo>
                      <a:pt x="973" y="998"/>
                    </a:lnTo>
                    <a:lnTo>
                      <a:pt x="903" y="995"/>
                    </a:lnTo>
                    <a:lnTo>
                      <a:pt x="838" y="986"/>
                    </a:lnTo>
                    <a:lnTo>
                      <a:pt x="789" y="974"/>
                    </a:lnTo>
                    <a:lnTo>
                      <a:pt x="757" y="965"/>
                    </a:lnTo>
                    <a:lnTo>
                      <a:pt x="628" y="933"/>
                    </a:lnTo>
                    <a:lnTo>
                      <a:pt x="494" y="878"/>
                    </a:lnTo>
                    <a:lnTo>
                      <a:pt x="356" y="793"/>
                    </a:lnTo>
                    <a:lnTo>
                      <a:pt x="230" y="685"/>
                    </a:lnTo>
                    <a:lnTo>
                      <a:pt x="122" y="550"/>
                    </a:lnTo>
                    <a:lnTo>
                      <a:pt x="44" y="393"/>
                    </a:lnTo>
                    <a:lnTo>
                      <a:pt x="0" y="210"/>
                    </a:lnTo>
                    <a:lnTo>
                      <a:pt x="6" y="0"/>
                    </a:lnTo>
                    <a:lnTo>
                      <a:pt x="9" y="5"/>
                    </a:lnTo>
                    <a:lnTo>
                      <a:pt x="23" y="14"/>
                    </a:lnTo>
                    <a:lnTo>
                      <a:pt x="44" y="26"/>
                    </a:lnTo>
                    <a:lnTo>
                      <a:pt x="68" y="40"/>
                    </a:lnTo>
                    <a:lnTo>
                      <a:pt x="93" y="54"/>
                    </a:lnTo>
                    <a:lnTo>
                      <a:pt x="122" y="75"/>
                    </a:lnTo>
                    <a:lnTo>
                      <a:pt x="152" y="96"/>
                    </a:lnTo>
                    <a:lnTo>
                      <a:pt x="178" y="116"/>
                    </a:lnTo>
                    <a:lnTo>
                      <a:pt x="237" y="172"/>
                    </a:lnTo>
                    <a:lnTo>
                      <a:pt x="289" y="253"/>
                    </a:lnTo>
                    <a:lnTo>
                      <a:pt x="342" y="347"/>
                    </a:lnTo>
                    <a:lnTo>
                      <a:pt x="394" y="434"/>
                    </a:lnTo>
                    <a:lnTo>
                      <a:pt x="450" y="501"/>
                    </a:lnTo>
                    <a:lnTo>
                      <a:pt x="518" y="531"/>
                    </a:lnTo>
                    <a:lnTo>
                      <a:pt x="596" y="510"/>
                    </a:lnTo>
                    <a:lnTo>
                      <a:pt x="696" y="420"/>
                    </a:lnTo>
                    <a:lnTo>
                      <a:pt x="736" y="385"/>
                    </a:lnTo>
                    <a:lnTo>
                      <a:pt x="777" y="391"/>
                    </a:lnTo>
                    <a:lnTo>
                      <a:pt x="827" y="429"/>
                    </a:lnTo>
                    <a:lnTo>
                      <a:pt x="900" y="490"/>
                    </a:lnTo>
                    <a:lnTo>
                      <a:pt x="1002" y="569"/>
                    </a:lnTo>
                    <a:lnTo>
                      <a:pt x="1148" y="653"/>
                    </a:lnTo>
                    <a:lnTo>
                      <a:pt x="1344" y="735"/>
                    </a:lnTo>
                    <a:lnTo>
                      <a:pt x="1602" y="806"/>
                    </a:lnTo>
                    <a:close/>
                  </a:path>
                </a:pathLst>
              </a:custGeom>
              <a:solidFill>
                <a:srgbClr val="A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4" name="Freeform 105"/>
              <p:cNvSpPr>
                <a:spLocks/>
              </p:cNvSpPr>
              <p:nvPr/>
            </p:nvSpPr>
            <p:spPr bwMode="auto">
              <a:xfrm>
                <a:off x="3968" y="3261"/>
                <a:ext cx="524" cy="321"/>
              </a:xfrm>
              <a:custGeom>
                <a:avLst/>
                <a:gdLst>
                  <a:gd name="T0" fmla="*/ 1573 w 1573"/>
                  <a:gd name="T1" fmla="*/ 776 h 963"/>
                  <a:gd name="T2" fmla="*/ 1559 w 1573"/>
                  <a:gd name="T3" fmla="*/ 787 h 963"/>
                  <a:gd name="T4" fmla="*/ 1529 w 1573"/>
                  <a:gd name="T5" fmla="*/ 806 h 963"/>
                  <a:gd name="T6" fmla="*/ 1489 w 1573"/>
                  <a:gd name="T7" fmla="*/ 825 h 963"/>
                  <a:gd name="T8" fmla="*/ 1438 w 1573"/>
                  <a:gd name="T9" fmla="*/ 849 h 963"/>
                  <a:gd name="T10" fmla="*/ 1381 w 1573"/>
                  <a:gd name="T11" fmla="*/ 876 h 963"/>
                  <a:gd name="T12" fmla="*/ 1316 w 1573"/>
                  <a:gd name="T13" fmla="*/ 901 h 963"/>
                  <a:gd name="T14" fmla="*/ 1249 w 1573"/>
                  <a:gd name="T15" fmla="*/ 925 h 963"/>
                  <a:gd name="T16" fmla="*/ 1185 w 1573"/>
                  <a:gd name="T17" fmla="*/ 944 h 963"/>
                  <a:gd name="T18" fmla="*/ 1134 w 1573"/>
                  <a:gd name="T19" fmla="*/ 957 h 963"/>
                  <a:gd name="T20" fmla="*/ 1074 w 1573"/>
                  <a:gd name="T21" fmla="*/ 963 h 963"/>
                  <a:gd name="T22" fmla="*/ 1006 w 1573"/>
                  <a:gd name="T23" fmla="*/ 963 h 963"/>
                  <a:gd name="T24" fmla="*/ 936 w 1573"/>
                  <a:gd name="T25" fmla="*/ 960 h 963"/>
                  <a:gd name="T26" fmla="*/ 866 w 1573"/>
                  <a:gd name="T27" fmla="*/ 954 h 963"/>
                  <a:gd name="T28" fmla="*/ 805 w 1573"/>
                  <a:gd name="T29" fmla="*/ 944 h 963"/>
                  <a:gd name="T30" fmla="*/ 751 w 1573"/>
                  <a:gd name="T31" fmla="*/ 933 h 963"/>
                  <a:gd name="T32" fmla="*/ 719 w 1573"/>
                  <a:gd name="T33" fmla="*/ 925 h 963"/>
                  <a:gd name="T34" fmla="*/ 597 w 1573"/>
                  <a:gd name="T35" fmla="*/ 892 h 963"/>
                  <a:gd name="T36" fmla="*/ 468 w 1573"/>
                  <a:gd name="T37" fmla="*/ 836 h 963"/>
                  <a:gd name="T38" fmla="*/ 339 w 1573"/>
                  <a:gd name="T39" fmla="*/ 755 h 963"/>
                  <a:gd name="T40" fmla="*/ 220 w 1573"/>
                  <a:gd name="T41" fmla="*/ 650 h 963"/>
                  <a:gd name="T42" fmla="*/ 118 w 1573"/>
                  <a:gd name="T43" fmla="*/ 525 h 963"/>
                  <a:gd name="T44" fmla="*/ 41 w 1573"/>
                  <a:gd name="T45" fmla="*/ 372 h 963"/>
                  <a:gd name="T46" fmla="*/ 0 w 1573"/>
                  <a:gd name="T47" fmla="*/ 197 h 963"/>
                  <a:gd name="T48" fmla="*/ 0 w 1573"/>
                  <a:gd name="T49" fmla="*/ 0 h 963"/>
                  <a:gd name="T50" fmla="*/ 6 w 1573"/>
                  <a:gd name="T51" fmla="*/ 5 h 963"/>
                  <a:gd name="T52" fmla="*/ 21 w 1573"/>
                  <a:gd name="T53" fmla="*/ 14 h 963"/>
                  <a:gd name="T54" fmla="*/ 38 w 1573"/>
                  <a:gd name="T55" fmla="*/ 26 h 963"/>
                  <a:gd name="T56" fmla="*/ 65 w 1573"/>
                  <a:gd name="T57" fmla="*/ 40 h 963"/>
                  <a:gd name="T58" fmla="*/ 94 w 1573"/>
                  <a:gd name="T59" fmla="*/ 59 h 963"/>
                  <a:gd name="T60" fmla="*/ 123 w 1573"/>
                  <a:gd name="T61" fmla="*/ 78 h 963"/>
                  <a:gd name="T62" fmla="*/ 153 w 1573"/>
                  <a:gd name="T63" fmla="*/ 102 h 963"/>
                  <a:gd name="T64" fmla="*/ 185 w 1573"/>
                  <a:gd name="T65" fmla="*/ 124 h 963"/>
                  <a:gd name="T66" fmla="*/ 240 w 1573"/>
                  <a:gd name="T67" fmla="*/ 180 h 963"/>
                  <a:gd name="T68" fmla="*/ 290 w 1573"/>
                  <a:gd name="T69" fmla="*/ 256 h 963"/>
                  <a:gd name="T70" fmla="*/ 342 w 1573"/>
                  <a:gd name="T71" fmla="*/ 344 h 963"/>
                  <a:gd name="T72" fmla="*/ 393 w 1573"/>
                  <a:gd name="T73" fmla="*/ 426 h 963"/>
                  <a:gd name="T74" fmla="*/ 447 w 1573"/>
                  <a:gd name="T75" fmla="*/ 487 h 963"/>
                  <a:gd name="T76" fmla="*/ 515 w 1573"/>
                  <a:gd name="T77" fmla="*/ 513 h 963"/>
                  <a:gd name="T78" fmla="*/ 592 w 1573"/>
                  <a:gd name="T79" fmla="*/ 490 h 963"/>
                  <a:gd name="T80" fmla="*/ 684 w 1573"/>
                  <a:gd name="T81" fmla="*/ 402 h 963"/>
                  <a:gd name="T82" fmla="*/ 722 w 1573"/>
                  <a:gd name="T83" fmla="*/ 370 h 963"/>
                  <a:gd name="T84" fmla="*/ 760 w 1573"/>
                  <a:gd name="T85" fmla="*/ 379 h 963"/>
                  <a:gd name="T86" fmla="*/ 810 w 1573"/>
                  <a:gd name="T87" fmla="*/ 417 h 963"/>
                  <a:gd name="T88" fmla="*/ 883 w 1573"/>
                  <a:gd name="T89" fmla="*/ 478 h 963"/>
                  <a:gd name="T90" fmla="*/ 985 w 1573"/>
                  <a:gd name="T91" fmla="*/ 555 h 963"/>
                  <a:gd name="T92" fmla="*/ 1128 w 1573"/>
                  <a:gd name="T93" fmla="*/ 633 h 963"/>
                  <a:gd name="T94" fmla="*/ 1322 w 1573"/>
                  <a:gd name="T95" fmla="*/ 712 h 963"/>
                  <a:gd name="T96" fmla="*/ 1573 w 1573"/>
                  <a:gd name="T97" fmla="*/ 776 h 9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73" h="963">
                    <a:moveTo>
                      <a:pt x="1573" y="776"/>
                    </a:moveTo>
                    <a:lnTo>
                      <a:pt x="1559" y="787"/>
                    </a:lnTo>
                    <a:lnTo>
                      <a:pt x="1529" y="806"/>
                    </a:lnTo>
                    <a:lnTo>
                      <a:pt x="1489" y="825"/>
                    </a:lnTo>
                    <a:lnTo>
                      <a:pt x="1438" y="849"/>
                    </a:lnTo>
                    <a:lnTo>
                      <a:pt x="1381" y="876"/>
                    </a:lnTo>
                    <a:lnTo>
                      <a:pt x="1316" y="901"/>
                    </a:lnTo>
                    <a:lnTo>
                      <a:pt x="1249" y="925"/>
                    </a:lnTo>
                    <a:lnTo>
                      <a:pt x="1185" y="944"/>
                    </a:lnTo>
                    <a:lnTo>
                      <a:pt x="1134" y="957"/>
                    </a:lnTo>
                    <a:lnTo>
                      <a:pt x="1074" y="963"/>
                    </a:lnTo>
                    <a:lnTo>
                      <a:pt x="1006" y="963"/>
                    </a:lnTo>
                    <a:lnTo>
                      <a:pt x="936" y="960"/>
                    </a:lnTo>
                    <a:lnTo>
                      <a:pt x="866" y="954"/>
                    </a:lnTo>
                    <a:lnTo>
                      <a:pt x="805" y="944"/>
                    </a:lnTo>
                    <a:lnTo>
                      <a:pt x="751" y="933"/>
                    </a:lnTo>
                    <a:lnTo>
                      <a:pt x="719" y="925"/>
                    </a:lnTo>
                    <a:lnTo>
                      <a:pt x="597" y="892"/>
                    </a:lnTo>
                    <a:lnTo>
                      <a:pt x="468" y="836"/>
                    </a:lnTo>
                    <a:lnTo>
                      <a:pt x="339" y="755"/>
                    </a:lnTo>
                    <a:lnTo>
                      <a:pt x="220" y="650"/>
                    </a:lnTo>
                    <a:lnTo>
                      <a:pt x="118" y="525"/>
                    </a:lnTo>
                    <a:lnTo>
                      <a:pt x="41" y="372"/>
                    </a:lnTo>
                    <a:lnTo>
                      <a:pt x="0" y="197"/>
                    </a:lnTo>
                    <a:lnTo>
                      <a:pt x="0" y="0"/>
                    </a:lnTo>
                    <a:lnTo>
                      <a:pt x="6" y="5"/>
                    </a:lnTo>
                    <a:lnTo>
                      <a:pt x="21" y="14"/>
                    </a:lnTo>
                    <a:lnTo>
                      <a:pt x="38" y="26"/>
                    </a:lnTo>
                    <a:lnTo>
                      <a:pt x="65" y="40"/>
                    </a:lnTo>
                    <a:lnTo>
                      <a:pt x="94" y="59"/>
                    </a:lnTo>
                    <a:lnTo>
                      <a:pt x="123" y="78"/>
                    </a:lnTo>
                    <a:lnTo>
                      <a:pt x="153" y="102"/>
                    </a:lnTo>
                    <a:lnTo>
                      <a:pt x="185" y="124"/>
                    </a:lnTo>
                    <a:lnTo>
                      <a:pt x="240" y="180"/>
                    </a:lnTo>
                    <a:lnTo>
                      <a:pt x="290" y="256"/>
                    </a:lnTo>
                    <a:lnTo>
                      <a:pt x="342" y="344"/>
                    </a:lnTo>
                    <a:lnTo>
                      <a:pt x="393" y="426"/>
                    </a:lnTo>
                    <a:lnTo>
                      <a:pt x="447" y="487"/>
                    </a:lnTo>
                    <a:lnTo>
                      <a:pt x="515" y="513"/>
                    </a:lnTo>
                    <a:lnTo>
                      <a:pt x="592" y="490"/>
                    </a:lnTo>
                    <a:lnTo>
                      <a:pt x="684" y="402"/>
                    </a:lnTo>
                    <a:lnTo>
                      <a:pt x="722" y="370"/>
                    </a:lnTo>
                    <a:lnTo>
                      <a:pt x="760" y="379"/>
                    </a:lnTo>
                    <a:lnTo>
                      <a:pt x="810" y="417"/>
                    </a:lnTo>
                    <a:lnTo>
                      <a:pt x="883" y="478"/>
                    </a:lnTo>
                    <a:lnTo>
                      <a:pt x="985" y="555"/>
                    </a:lnTo>
                    <a:lnTo>
                      <a:pt x="1128" y="633"/>
                    </a:lnTo>
                    <a:lnTo>
                      <a:pt x="1322" y="712"/>
                    </a:lnTo>
                    <a:lnTo>
                      <a:pt x="1573" y="776"/>
                    </a:lnTo>
                    <a:close/>
                  </a:path>
                </a:pathLst>
              </a:custGeom>
              <a:solidFill>
                <a:srgbClr val="A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5" name="Freeform 106"/>
              <p:cNvSpPr>
                <a:spLocks/>
              </p:cNvSpPr>
              <p:nvPr/>
            </p:nvSpPr>
            <p:spPr bwMode="auto">
              <a:xfrm>
                <a:off x="3974" y="3273"/>
                <a:ext cx="513" cy="307"/>
              </a:xfrm>
              <a:custGeom>
                <a:avLst/>
                <a:gdLst>
                  <a:gd name="T0" fmla="*/ 1541 w 1541"/>
                  <a:gd name="T1" fmla="*/ 747 h 922"/>
                  <a:gd name="T2" fmla="*/ 1527 w 1541"/>
                  <a:gd name="T3" fmla="*/ 758 h 922"/>
                  <a:gd name="T4" fmla="*/ 1497 w 1541"/>
                  <a:gd name="T5" fmla="*/ 776 h 922"/>
                  <a:gd name="T6" fmla="*/ 1452 w 1541"/>
                  <a:gd name="T7" fmla="*/ 799 h 922"/>
                  <a:gd name="T8" fmla="*/ 1401 w 1541"/>
                  <a:gd name="T9" fmla="*/ 822 h 922"/>
                  <a:gd name="T10" fmla="*/ 1339 w 1541"/>
                  <a:gd name="T11" fmla="*/ 846 h 922"/>
                  <a:gd name="T12" fmla="*/ 1272 w 1541"/>
                  <a:gd name="T13" fmla="*/ 869 h 922"/>
                  <a:gd name="T14" fmla="*/ 1204 w 1541"/>
                  <a:gd name="T15" fmla="*/ 890 h 922"/>
                  <a:gd name="T16" fmla="*/ 1137 w 1541"/>
                  <a:gd name="T17" fmla="*/ 904 h 922"/>
                  <a:gd name="T18" fmla="*/ 1088 w 1541"/>
                  <a:gd name="T19" fmla="*/ 916 h 922"/>
                  <a:gd name="T20" fmla="*/ 1029 w 1541"/>
                  <a:gd name="T21" fmla="*/ 922 h 922"/>
                  <a:gd name="T22" fmla="*/ 962 w 1541"/>
                  <a:gd name="T23" fmla="*/ 922 h 922"/>
                  <a:gd name="T24" fmla="*/ 895 w 1541"/>
                  <a:gd name="T25" fmla="*/ 916 h 922"/>
                  <a:gd name="T26" fmla="*/ 827 w 1541"/>
                  <a:gd name="T27" fmla="*/ 909 h 922"/>
                  <a:gd name="T28" fmla="*/ 766 w 1541"/>
                  <a:gd name="T29" fmla="*/ 901 h 922"/>
                  <a:gd name="T30" fmla="*/ 717 w 1541"/>
                  <a:gd name="T31" fmla="*/ 890 h 922"/>
                  <a:gd name="T32" fmla="*/ 684 w 1541"/>
                  <a:gd name="T33" fmla="*/ 879 h 922"/>
                  <a:gd name="T34" fmla="*/ 567 w 1541"/>
                  <a:gd name="T35" fmla="*/ 846 h 922"/>
                  <a:gd name="T36" fmla="*/ 447 w 1541"/>
                  <a:gd name="T37" fmla="*/ 790 h 922"/>
                  <a:gd name="T38" fmla="*/ 324 w 1541"/>
                  <a:gd name="T39" fmla="*/ 712 h 922"/>
                  <a:gd name="T40" fmla="*/ 211 w 1541"/>
                  <a:gd name="T41" fmla="*/ 612 h 922"/>
                  <a:gd name="T42" fmla="*/ 114 w 1541"/>
                  <a:gd name="T43" fmla="*/ 493 h 922"/>
                  <a:gd name="T44" fmla="*/ 41 w 1541"/>
                  <a:gd name="T45" fmla="*/ 350 h 922"/>
                  <a:gd name="T46" fmla="*/ 0 w 1541"/>
                  <a:gd name="T47" fmla="*/ 186 h 922"/>
                  <a:gd name="T48" fmla="*/ 0 w 1541"/>
                  <a:gd name="T49" fmla="*/ 0 h 922"/>
                  <a:gd name="T50" fmla="*/ 6 w 1541"/>
                  <a:gd name="T51" fmla="*/ 8 h 922"/>
                  <a:gd name="T52" fmla="*/ 20 w 1541"/>
                  <a:gd name="T53" fmla="*/ 17 h 922"/>
                  <a:gd name="T54" fmla="*/ 38 w 1541"/>
                  <a:gd name="T55" fmla="*/ 29 h 922"/>
                  <a:gd name="T56" fmla="*/ 65 w 1541"/>
                  <a:gd name="T57" fmla="*/ 43 h 922"/>
                  <a:gd name="T58" fmla="*/ 93 w 1541"/>
                  <a:gd name="T59" fmla="*/ 61 h 922"/>
                  <a:gd name="T60" fmla="*/ 122 w 1541"/>
                  <a:gd name="T61" fmla="*/ 81 h 922"/>
                  <a:gd name="T62" fmla="*/ 152 w 1541"/>
                  <a:gd name="T63" fmla="*/ 108 h 922"/>
                  <a:gd name="T64" fmla="*/ 184 w 1541"/>
                  <a:gd name="T65" fmla="*/ 137 h 922"/>
                  <a:gd name="T66" fmla="*/ 237 w 1541"/>
                  <a:gd name="T67" fmla="*/ 189 h 922"/>
                  <a:gd name="T68" fmla="*/ 289 w 1541"/>
                  <a:gd name="T69" fmla="*/ 262 h 922"/>
                  <a:gd name="T70" fmla="*/ 337 w 1541"/>
                  <a:gd name="T71" fmla="*/ 342 h 922"/>
                  <a:gd name="T72" fmla="*/ 386 w 1541"/>
                  <a:gd name="T73" fmla="*/ 417 h 922"/>
                  <a:gd name="T74" fmla="*/ 442 w 1541"/>
                  <a:gd name="T75" fmla="*/ 472 h 922"/>
                  <a:gd name="T76" fmla="*/ 506 w 1541"/>
                  <a:gd name="T77" fmla="*/ 496 h 922"/>
                  <a:gd name="T78" fmla="*/ 579 w 1541"/>
                  <a:gd name="T79" fmla="*/ 472 h 922"/>
                  <a:gd name="T80" fmla="*/ 666 w 1541"/>
                  <a:gd name="T81" fmla="*/ 391 h 922"/>
                  <a:gd name="T82" fmla="*/ 704 w 1541"/>
                  <a:gd name="T83" fmla="*/ 359 h 922"/>
                  <a:gd name="T84" fmla="*/ 742 w 1541"/>
                  <a:gd name="T85" fmla="*/ 367 h 922"/>
                  <a:gd name="T86" fmla="*/ 795 w 1541"/>
                  <a:gd name="T87" fmla="*/ 405 h 922"/>
                  <a:gd name="T88" fmla="*/ 865 w 1541"/>
                  <a:gd name="T89" fmla="*/ 464 h 922"/>
                  <a:gd name="T90" fmla="*/ 965 w 1541"/>
                  <a:gd name="T91" fmla="*/ 537 h 922"/>
                  <a:gd name="T92" fmla="*/ 1105 w 1541"/>
                  <a:gd name="T93" fmla="*/ 615 h 922"/>
                  <a:gd name="T94" fmla="*/ 1293 w 1541"/>
                  <a:gd name="T95" fmla="*/ 685 h 922"/>
                  <a:gd name="T96" fmla="*/ 1541 w 1541"/>
                  <a:gd name="T97" fmla="*/ 747 h 9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41" h="922">
                    <a:moveTo>
                      <a:pt x="1541" y="747"/>
                    </a:moveTo>
                    <a:lnTo>
                      <a:pt x="1527" y="758"/>
                    </a:lnTo>
                    <a:lnTo>
                      <a:pt x="1497" y="776"/>
                    </a:lnTo>
                    <a:lnTo>
                      <a:pt x="1452" y="799"/>
                    </a:lnTo>
                    <a:lnTo>
                      <a:pt x="1401" y="822"/>
                    </a:lnTo>
                    <a:lnTo>
                      <a:pt x="1339" y="846"/>
                    </a:lnTo>
                    <a:lnTo>
                      <a:pt x="1272" y="869"/>
                    </a:lnTo>
                    <a:lnTo>
                      <a:pt x="1204" y="890"/>
                    </a:lnTo>
                    <a:lnTo>
                      <a:pt x="1137" y="904"/>
                    </a:lnTo>
                    <a:lnTo>
                      <a:pt x="1088" y="916"/>
                    </a:lnTo>
                    <a:lnTo>
                      <a:pt x="1029" y="922"/>
                    </a:lnTo>
                    <a:lnTo>
                      <a:pt x="962" y="922"/>
                    </a:lnTo>
                    <a:lnTo>
                      <a:pt x="895" y="916"/>
                    </a:lnTo>
                    <a:lnTo>
                      <a:pt x="827" y="909"/>
                    </a:lnTo>
                    <a:lnTo>
                      <a:pt x="766" y="901"/>
                    </a:lnTo>
                    <a:lnTo>
                      <a:pt x="717" y="890"/>
                    </a:lnTo>
                    <a:lnTo>
                      <a:pt x="684" y="879"/>
                    </a:lnTo>
                    <a:lnTo>
                      <a:pt x="567" y="846"/>
                    </a:lnTo>
                    <a:lnTo>
                      <a:pt x="447" y="790"/>
                    </a:lnTo>
                    <a:lnTo>
                      <a:pt x="324" y="712"/>
                    </a:lnTo>
                    <a:lnTo>
                      <a:pt x="211" y="612"/>
                    </a:lnTo>
                    <a:lnTo>
                      <a:pt x="114" y="493"/>
                    </a:lnTo>
                    <a:lnTo>
                      <a:pt x="41" y="350"/>
                    </a:lnTo>
                    <a:lnTo>
                      <a:pt x="0" y="186"/>
                    </a:lnTo>
                    <a:lnTo>
                      <a:pt x="0" y="0"/>
                    </a:lnTo>
                    <a:lnTo>
                      <a:pt x="6" y="8"/>
                    </a:lnTo>
                    <a:lnTo>
                      <a:pt x="20" y="17"/>
                    </a:lnTo>
                    <a:lnTo>
                      <a:pt x="38" y="29"/>
                    </a:lnTo>
                    <a:lnTo>
                      <a:pt x="65" y="43"/>
                    </a:lnTo>
                    <a:lnTo>
                      <a:pt x="93" y="61"/>
                    </a:lnTo>
                    <a:lnTo>
                      <a:pt x="122" y="81"/>
                    </a:lnTo>
                    <a:lnTo>
                      <a:pt x="152" y="108"/>
                    </a:lnTo>
                    <a:lnTo>
                      <a:pt x="184" y="137"/>
                    </a:lnTo>
                    <a:lnTo>
                      <a:pt x="237" y="189"/>
                    </a:lnTo>
                    <a:lnTo>
                      <a:pt x="289" y="262"/>
                    </a:lnTo>
                    <a:lnTo>
                      <a:pt x="337" y="342"/>
                    </a:lnTo>
                    <a:lnTo>
                      <a:pt x="386" y="417"/>
                    </a:lnTo>
                    <a:lnTo>
                      <a:pt x="442" y="472"/>
                    </a:lnTo>
                    <a:lnTo>
                      <a:pt x="506" y="496"/>
                    </a:lnTo>
                    <a:lnTo>
                      <a:pt x="579" y="472"/>
                    </a:lnTo>
                    <a:lnTo>
                      <a:pt x="666" y="391"/>
                    </a:lnTo>
                    <a:lnTo>
                      <a:pt x="704" y="359"/>
                    </a:lnTo>
                    <a:lnTo>
                      <a:pt x="742" y="367"/>
                    </a:lnTo>
                    <a:lnTo>
                      <a:pt x="795" y="405"/>
                    </a:lnTo>
                    <a:lnTo>
                      <a:pt x="865" y="464"/>
                    </a:lnTo>
                    <a:lnTo>
                      <a:pt x="965" y="537"/>
                    </a:lnTo>
                    <a:lnTo>
                      <a:pt x="1105" y="615"/>
                    </a:lnTo>
                    <a:lnTo>
                      <a:pt x="1293" y="685"/>
                    </a:lnTo>
                    <a:lnTo>
                      <a:pt x="1541" y="747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6" name="Freeform 107"/>
              <p:cNvSpPr>
                <a:spLocks/>
              </p:cNvSpPr>
              <p:nvPr/>
            </p:nvSpPr>
            <p:spPr bwMode="auto">
              <a:xfrm>
                <a:off x="3978" y="3284"/>
                <a:ext cx="506" cy="295"/>
              </a:xfrm>
              <a:custGeom>
                <a:avLst/>
                <a:gdLst>
                  <a:gd name="T0" fmla="*/ 1518 w 1518"/>
                  <a:gd name="T1" fmla="*/ 723 h 884"/>
                  <a:gd name="T2" fmla="*/ 1502 w 1518"/>
                  <a:gd name="T3" fmla="*/ 736 h 884"/>
                  <a:gd name="T4" fmla="*/ 1470 w 1518"/>
                  <a:gd name="T5" fmla="*/ 752 h 884"/>
                  <a:gd name="T6" fmla="*/ 1424 w 1518"/>
                  <a:gd name="T7" fmla="*/ 773 h 884"/>
                  <a:gd name="T8" fmla="*/ 1368 w 1518"/>
                  <a:gd name="T9" fmla="*/ 793 h 884"/>
                  <a:gd name="T10" fmla="*/ 1303 w 1518"/>
                  <a:gd name="T11" fmla="*/ 817 h 884"/>
                  <a:gd name="T12" fmla="*/ 1236 w 1518"/>
                  <a:gd name="T13" fmla="*/ 837 h 884"/>
                  <a:gd name="T14" fmla="*/ 1163 w 1518"/>
                  <a:gd name="T15" fmla="*/ 855 h 884"/>
                  <a:gd name="T16" fmla="*/ 1096 w 1518"/>
                  <a:gd name="T17" fmla="*/ 869 h 884"/>
                  <a:gd name="T18" fmla="*/ 1049 w 1518"/>
                  <a:gd name="T19" fmla="*/ 879 h 884"/>
                  <a:gd name="T20" fmla="*/ 991 w 1518"/>
                  <a:gd name="T21" fmla="*/ 884 h 884"/>
                  <a:gd name="T22" fmla="*/ 926 w 1518"/>
                  <a:gd name="T23" fmla="*/ 881 h 884"/>
                  <a:gd name="T24" fmla="*/ 862 w 1518"/>
                  <a:gd name="T25" fmla="*/ 879 h 884"/>
                  <a:gd name="T26" fmla="*/ 797 w 1518"/>
                  <a:gd name="T27" fmla="*/ 869 h 884"/>
                  <a:gd name="T28" fmla="*/ 740 w 1518"/>
                  <a:gd name="T29" fmla="*/ 858 h 884"/>
                  <a:gd name="T30" fmla="*/ 689 w 1518"/>
                  <a:gd name="T31" fmla="*/ 846 h 884"/>
                  <a:gd name="T32" fmla="*/ 654 w 1518"/>
                  <a:gd name="T33" fmla="*/ 831 h 884"/>
                  <a:gd name="T34" fmla="*/ 543 w 1518"/>
                  <a:gd name="T35" fmla="*/ 799 h 884"/>
                  <a:gd name="T36" fmla="*/ 430 w 1518"/>
                  <a:gd name="T37" fmla="*/ 747 h 884"/>
                  <a:gd name="T38" fmla="*/ 315 w 1518"/>
                  <a:gd name="T39" fmla="*/ 674 h 884"/>
                  <a:gd name="T40" fmla="*/ 207 w 1518"/>
                  <a:gd name="T41" fmla="*/ 577 h 884"/>
                  <a:gd name="T42" fmla="*/ 113 w 1518"/>
                  <a:gd name="T43" fmla="*/ 464 h 884"/>
                  <a:gd name="T44" fmla="*/ 43 w 1518"/>
                  <a:gd name="T45" fmla="*/ 329 h 884"/>
                  <a:gd name="T46" fmla="*/ 2 w 1518"/>
                  <a:gd name="T47" fmla="*/ 175 h 884"/>
                  <a:gd name="T48" fmla="*/ 0 w 1518"/>
                  <a:gd name="T49" fmla="*/ 0 h 884"/>
                  <a:gd name="T50" fmla="*/ 5 w 1518"/>
                  <a:gd name="T51" fmla="*/ 5 h 884"/>
                  <a:gd name="T52" fmla="*/ 23 w 1518"/>
                  <a:gd name="T53" fmla="*/ 17 h 884"/>
                  <a:gd name="T54" fmla="*/ 43 w 1518"/>
                  <a:gd name="T55" fmla="*/ 26 h 884"/>
                  <a:gd name="T56" fmla="*/ 70 w 1518"/>
                  <a:gd name="T57" fmla="*/ 40 h 884"/>
                  <a:gd name="T58" fmla="*/ 102 w 1518"/>
                  <a:gd name="T59" fmla="*/ 61 h 884"/>
                  <a:gd name="T60" fmla="*/ 134 w 1518"/>
                  <a:gd name="T61" fmla="*/ 84 h 884"/>
                  <a:gd name="T62" fmla="*/ 166 w 1518"/>
                  <a:gd name="T63" fmla="*/ 113 h 884"/>
                  <a:gd name="T64" fmla="*/ 199 w 1518"/>
                  <a:gd name="T65" fmla="*/ 148 h 884"/>
                  <a:gd name="T66" fmla="*/ 250 w 1518"/>
                  <a:gd name="T67" fmla="*/ 202 h 884"/>
                  <a:gd name="T68" fmla="*/ 298 w 1518"/>
                  <a:gd name="T69" fmla="*/ 267 h 884"/>
                  <a:gd name="T70" fmla="*/ 344 w 1518"/>
                  <a:gd name="T71" fmla="*/ 340 h 884"/>
                  <a:gd name="T72" fmla="*/ 395 w 1518"/>
                  <a:gd name="T73" fmla="*/ 408 h 884"/>
                  <a:gd name="T74" fmla="*/ 447 w 1518"/>
                  <a:gd name="T75" fmla="*/ 458 h 884"/>
                  <a:gd name="T76" fmla="*/ 508 w 1518"/>
                  <a:gd name="T77" fmla="*/ 475 h 884"/>
                  <a:gd name="T78" fmla="*/ 578 w 1518"/>
                  <a:gd name="T79" fmla="*/ 452 h 884"/>
                  <a:gd name="T80" fmla="*/ 660 w 1518"/>
                  <a:gd name="T81" fmla="*/ 373 h 884"/>
                  <a:gd name="T82" fmla="*/ 695 w 1518"/>
                  <a:gd name="T83" fmla="*/ 345 h 884"/>
                  <a:gd name="T84" fmla="*/ 734 w 1518"/>
                  <a:gd name="T85" fmla="*/ 356 h 884"/>
                  <a:gd name="T86" fmla="*/ 783 w 1518"/>
                  <a:gd name="T87" fmla="*/ 394 h 884"/>
                  <a:gd name="T88" fmla="*/ 853 w 1518"/>
                  <a:gd name="T89" fmla="*/ 455 h 884"/>
                  <a:gd name="T90" fmla="*/ 953 w 1518"/>
                  <a:gd name="T91" fmla="*/ 528 h 884"/>
                  <a:gd name="T92" fmla="*/ 1090 w 1518"/>
                  <a:gd name="T93" fmla="*/ 601 h 884"/>
                  <a:gd name="T94" fmla="*/ 1274 w 1518"/>
                  <a:gd name="T95" fmla="*/ 668 h 884"/>
                  <a:gd name="T96" fmla="*/ 1518 w 1518"/>
                  <a:gd name="T97" fmla="*/ 723 h 8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18" h="884">
                    <a:moveTo>
                      <a:pt x="1518" y="723"/>
                    </a:moveTo>
                    <a:lnTo>
                      <a:pt x="1502" y="736"/>
                    </a:lnTo>
                    <a:lnTo>
                      <a:pt x="1470" y="752"/>
                    </a:lnTo>
                    <a:lnTo>
                      <a:pt x="1424" y="773"/>
                    </a:lnTo>
                    <a:lnTo>
                      <a:pt x="1368" y="793"/>
                    </a:lnTo>
                    <a:lnTo>
                      <a:pt x="1303" y="817"/>
                    </a:lnTo>
                    <a:lnTo>
                      <a:pt x="1236" y="837"/>
                    </a:lnTo>
                    <a:lnTo>
                      <a:pt x="1163" y="855"/>
                    </a:lnTo>
                    <a:lnTo>
                      <a:pt x="1096" y="869"/>
                    </a:lnTo>
                    <a:lnTo>
                      <a:pt x="1049" y="879"/>
                    </a:lnTo>
                    <a:lnTo>
                      <a:pt x="991" y="884"/>
                    </a:lnTo>
                    <a:lnTo>
                      <a:pt x="926" y="881"/>
                    </a:lnTo>
                    <a:lnTo>
                      <a:pt x="862" y="879"/>
                    </a:lnTo>
                    <a:lnTo>
                      <a:pt x="797" y="869"/>
                    </a:lnTo>
                    <a:lnTo>
                      <a:pt x="740" y="858"/>
                    </a:lnTo>
                    <a:lnTo>
                      <a:pt x="689" y="846"/>
                    </a:lnTo>
                    <a:lnTo>
                      <a:pt x="654" y="831"/>
                    </a:lnTo>
                    <a:lnTo>
                      <a:pt x="543" y="799"/>
                    </a:lnTo>
                    <a:lnTo>
                      <a:pt x="430" y="747"/>
                    </a:lnTo>
                    <a:lnTo>
                      <a:pt x="315" y="674"/>
                    </a:lnTo>
                    <a:lnTo>
                      <a:pt x="207" y="577"/>
                    </a:lnTo>
                    <a:lnTo>
                      <a:pt x="113" y="464"/>
                    </a:lnTo>
                    <a:lnTo>
                      <a:pt x="43" y="329"/>
                    </a:lnTo>
                    <a:lnTo>
                      <a:pt x="2" y="175"/>
                    </a:lnTo>
                    <a:lnTo>
                      <a:pt x="0" y="0"/>
                    </a:lnTo>
                    <a:lnTo>
                      <a:pt x="5" y="5"/>
                    </a:lnTo>
                    <a:lnTo>
                      <a:pt x="23" y="17"/>
                    </a:lnTo>
                    <a:lnTo>
                      <a:pt x="43" y="26"/>
                    </a:lnTo>
                    <a:lnTo>
                      <a:pt x="70" y="40"/>
                    </a:lnTo>
                    <a:lnTo>
                      <a:pt x="102" y="61"/>
                    </a:lnTo>
                    <a:lnTo>
                      <a:pt x="134" y="84"/>
                    </a:lnTo>
                    <a:lnTo>
                      <a:pt x="166" y="113"/>
                    </a:lnTo>
                    <a:lnTo>
                      <a:pt x="199" y="148"/>
                    </a:lnTo>
                    <a:lnTo>
                      <a:pt x="250" y="202"/>
                    </a:lnTo>
                    <a:lnTo>
                      <a:pt x="298" y="267"/>
                    </a:lnTo>
                    <a:lnTo>
                      <a:pt x="344" y="340"/>
                    </a:lnTo>
                    <a:lnTo>
                      <a:pt x="395" y="408"/>
                    </a:lnTo>
                    <a:lnTo>
                      <a:pt x="447" y="458"/>
                    </a:lnTo>
                    <a:lnTo>
                      <a:pt x="508" y="475"/>
                    </a:lnTo>
                    <a:lnTo>
                      <a:pt x="578" y="452"/>
                    </a:lnTo>
                    <a:lnTo>
                      <a:pt x="660" y="373"/>
                    </a:lnTo>
                    <a:lnTo>
                      <a:pt x="695" y="345"/>
                    </a:lnTo>
                    <a:lnTo>
                      <a:pt x="734" y="356"/>
                    </a:lnTo>
                    <a:lnTo>
                      <a:pt x="783" y="394"/>
                    </a:lnTo>
                    <a:lnTo>
                      <a:pt x="853" y="455"/>
                    </a:lnTo>
                    <a:lnTo>
                      <a:pt x="953" y="528"/>
                    </a:lnTo>
                    <a:lnTo>
                      <a:pt x="1090" y="601"/>
                    </a:lnTo>
                    <a:lnTo>
                      <a:pt x="1274" y="668"/>
                    </a:lnTo>
                    <a:lnTo>
                      <a:pt x="1518" y="723"/>
                    </a:lnTo>
                    <a:close/>
                  </a:path>
                </a:pathLst>
              </a:custGeom>
              <a:solidFill>
                <a:srgbClr val="9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7" name="Freeform 108"/>
              <p:cNvSpPr>
                <a:spLocks/>
              </p:cNvSpPr>
              <p:nvPr/>
            </p:nvSpPr>
            <p:spPr bwMode="auto">
              <a:xfrm>
                <a:off x="3980" y="3297"/>
                <a:ext cx="497" cy="280"/>
              </a:xfrm>
              <a:custGeom>
                <a:avLst/>
                <a:gdLst>
                  <a:gd name="T0" fmla="*/ 1491 w 1491"/>
                  <a:gd name="T1" fmla="*/ 691 h 841"/>
                  <a:gd name="T2" fmla="*/ 1477 w 1491"/>
                  <a:gd name="T3" fmla="*/ 706 h 841"/>
                  <a:gd name="T4" fmla="*/ 1445 w 1491"/>
                  <a:gd name="T5" fmla="*/ 723 h 841"/>
                  <a:gd name="T6" fmla="*/ 1397 w 1491"/>
                  <a:gd name="T7" fmla="*/ 744 h 841"/>
                  <a:gd name="T8" fmla="*/ 1340 w 1491"/>
                  <a:gd name="T9" fmla="*/ 763 h 841"/>
                  <a:gd name="T10" fmla="*/ 1273 w 1491"/>
                  <a:gd name="T11" fmla="*/ 782 h 841"/>
                  <a:gd name="T12" fmla="*/ 1203 w 1491"/>
                  <a:gd name="T13" fmla="*/ 803 h 841"/>
                  <a:gd name="T14" fmla="*/ 1128 w 1491"/>
                  <a:gd name="T15" fmla="*/ 817 h 841"/>
                  <a:gd name="T16" fmla="*/ 1058 w 1491"/>
                  <a:gd name="T17" fmla="*/ 828 h 841"/>
                  <a:gd name="T18" fmla="*/ 1015 w 1491"/>
                  <a:gd name="T19" fmla="*/ 836 h 841"/>
                  <a:gd name="T20" fmla="*/ 959 w 1491"/>
                  <a:gd name="T21" fmla="*/ 841 h 841"/>
                  <a:gd name="T22" fmla="*/ 896 w 1491"/>
                  <a:gd name="T23" fmla="*/ 836 h 841"/>
                  <a:gd name="T24" fmla="*/ 831 w 1491"/>
                  <a:gd name="T25" fmla="*/ 831 h 841"/>
                  <a:gd name="T26" fmla="*/ 769 w 1491"/>
                  <a:gd name="T27" fmla="*/ 825 h 841"/>
                  <a:gd name="T28" fmla="*/ 711 w 1491"/>
                  <a:gd name="T29" fmla="*/ 814 h 841"/>
                  <a:gd name="T30" fmla="*/ 659 w 1491"/>
                  <a:gd name="T31" fmla="*/ 799 h 841"/>
                  <a:gd name="T32" fmla="*/ 624 w 1491"/>
                  <a:gd name="T33" fmla="*/ 782 h 841"/>
                  <a:gd name="T34" fmla="*/ 521 w 1491"/>
                  <a:gd name="T35" fmla="*/ 749 h 841"/>
                  <a:gd name="T36" fmla="*/ 412 w 1491"/>
                  <a:gd name="T37" fmla="*/ 700 h 841"/>
                  <a:gd name="T38" fmla="*/ 304 w 1491"/>
                  <a:gd name="T39" fmla="*/ 630 h 841"/>
                  <a:gd name="T40" fmla="*/ 205 w 1491"/>
                  <a:gd name="T41" fmla="*/ 539 h 841"/>
                  <a:gd name="T42" fmla="*/ 118 w 1491"/>
                  <a:gd name="T43" fmla="*/ 431 h 841"/>
                  <a:gd name="T44" fmla="*/ 50 w 1491"/>
                  <a:gd name="T45" fmla="*/ 307 h 841"/>
                  <a:gd name="T46" fmla="*/ 10 w 1491"/>
                  <a:gd name="T47" fmla="*/ 164 h 841"/>
                  <a:gd name="T48" fmla="*/ 0 w 1491"/>
                  <a:gd name="T49" fmla="*/ 0 h 841"/>
                  <a:gd name="T50" fmla="*/ 13 w 1491"/>
                  <a:gd name="T51" fmla="*/ 8 h 841"/>
                  <a:gd name="T52" fmla="*/ 29 w 1491"/>
                  <a:gd name="T53" fmla="*/ 16 h 841"/>
                  <a:gd name="T54" fmla="*/ 53 w 1491"/>
                  <a:gd name="T55" fmla="*/ 29 h 841"/>
                  <a:gd name="T56" fmla="*/ 80 w 1491"/>
                  <a:gd name="T57" fmla="*/ 43 h 841"/>
                  <a:gd name="T58" fmla="*/ 108 w 1491"/>
                  <a:gd name="T59" fmla="*/ 61 h 841"/>
                  <a:gd name="T60" fmla="*/ 143 w 1491"/>
                  <a:gd name="T61" fmla="*/ 86 h 841"/>
                  <a:gd name="T62" fmla="*/ 175 w 1491"/>
                  <a:gd name="T63" fmla="*/ 116 h 841"/>
                  <a:gd name="T64" fmla="*/ 207 w 1491"/>
                  <a:gd name="T65" fmla="*/ 157 h 841"/>
                  <a:gd name="T66" fmla="*/ 258 w 1491"/>
                  <a:gd name="T67" fmla="*/ 207 h 841"/>
                  <a:gd name="T68" fmla="*/ 304 w 1491"/>
                  <a:gd name="T69" fmla="*/ 271 h 841"/>
                  <a:gd name="T70" fmla="*/ 352 w 1491"/>
                  <a:gd name="T71" fmla="*/ 337 h 841"/>
                  <a:gd name="T72" fmla="*/ 401 w 1491"/>
                  <a:gd name="T73" fmla="*/ 399 h 841"/>
                  <a:gd name="T74" fmla="*/ 451 w 1491"/>
                  <a:gd name="T75" fmla="*/ 440 h 841"/>
                  <a:gd name="T76" fmla="*/ 509 w 1491"/>
                  <a:gd name="T77" fmla="*/ 455 h 841"/>
                  <a:gd name="T78" fmla="*/ 576 w 1491"/>
                  <a:gd name="T79" fmla="*/ 428 h 841"/>
                  <a:gd name="T80" fmla="*/ 652 w 1491"/>
                  <a:gd name="T81" fmla="*/ 350 h 841"/>
                  <a:gd name="T82" fmla="*/ 687 w 1491"/>
                  <a:gd name="T83" fmla="*/ 326 h 841"/>
                  <a:gd name="T84" fmla="*/ 726 w 1491"/>
                  <a:gd name="T85" fmla="*/ 342 h 841"/>
                  <a:gd name="T86" fmla="*/ 775 w 1491"/>
                  <a:gd name="T87" fmla="*/ 379 h 841"/>
                  <a:gd name="T88" fmla="*/ 845 w 1491"/>
                  <a:gd name="T89" fmla="*/ 440 h 841"/>
                  <a:gd name="T90" fmla="*/ 942 w 1491"/>
                  <a:gd name="T91" fmla="*/ 507 h 841"/>
                  <a:gd name="T92" fmla="*/ 1076 w 1491"/>
                  <a:gd name="T93" fmla="*/ 580 h 841"/>
                  <a:gd name="T94" fmla="*/ 1257 w 1491"/>
                  <a:gd name="T95" fmla="*/ 642 h 841"/>
                  <a:gd name="T96" fmla="*/ 1491 w 1491"/>
                  <a:gd name="T97" fmla="*/ 691 h 8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91" h="841">
                    <a:moveTo>
                      <a:pt x="1491" y="691"/>
                    </a:moveTo>
                    <a:lnTo>
                      <a:pt x="1477" y="706"/>
                    </a:lnTo>
                    <a:lnTo>
                      <a:pt x="1445" y="723"/>
                    </a:lnTo>
                    <a:lnTo>
                      <a:pt x="1397" y="744"/>
                    </a:lnTo>
                    <a:lnTo>
                      <a:pt x="1340" y="763"/>
                    </a:lnTo>
                    <a:lnTo>
                      <a:pt x="1273" y="782"/>
                    </a:lnTo>
                    <a:lnTo>
                      <a:pt x="1203" y="803"/>
                    </a:lnTo>
                    <a:lnTo>
                      <a:pt x="1128" y="817"/>
                    </a:lnTo>
                    <a:lnTo>
                      <a:pt x="1058" y="828"/>
                    </a:lnTo>
                    <a:lnTo>
                      <a:pt x="1015" y="836"/>
                    </a:lnTo>
                    <a:lnTo>
                      <a:pt x="959" y="841"/>
                    </a:lnTo>
                    <a:lnTo>
                      <a:pt x="896" y="836"/>
                    </a:lnTo>
                    <a:lnTo>
                      <a:pt x="831" y="831"/>
                    </a:lnTo>
                    <a:lnTo>
                      <a:pt x="769" y="825"/>
                    </a:lnTo>
                    <a:lnTo>
                      <a:pt x="711" y="814"/>
                    </a:lnTo>
                    <a:lnTo>
                      <a:pt x="659" y="799"/>
                    </a:lnTo>
                    <a:lnTo>
                      <a:pt x="624" y="782"/>
                    </a:lnTo>
                    <a:lnTo>
                      <a:pt x="521" y="749"/>
                    </a:lnTo>
                    <a:lnTo>
                      <a:pt x="412" y="700"/>
                    </a:lnTo>
                    <a:lnTo>
                      <a:pt x="304" y="630"/>
                    </a:lnTo>
                    <a:lnTo>
                      <a:pt x="205" y="539"/>
                    </a:lnTo>
                    <a:lnTo>
                      <a:pt x="118" y="431"/>
                    </a:lnTo>
                    <a:lnTo>
                      <a:pt x="50" y="307"/>
                    </a:lnTo>
                    <a:lnTo>
                      <a:pt x="10" y="164"/>
                    </a:lnTo>
                    <a:lnTo>
                      <a:pt x="0" y="0"/>
                    </a:lnTo>
                    <a:lnTo>
                      <a:pt x="13" y="8"/>
                    </a:lnTo>
                    <a:lnTo>
                      <a:pt x="29" y="16"/>
                    </a:lnTo>
                    <a:lnTo>
                      <a:pt x="53" y="29"/>
                    </a:lnTo>
                    <a:lnTo>
                      <a:pt x="80" y="43"/>
                    </a:lnTo>
                    <a:lnTo>
                      <a:pt x="108" y="61"/>
                    </a:lnTo>
                    <a:lnTo>
                      <a:pt x="143" y="86"/>
                    </a:lnTo>
                    <a:lnTo>
                      <a:pt x="175" y="116"/>
                    </a:lnTo>
                    <a:lnTo>
                      <a:pt x="207" y="157"/>
                    </a:lnTo>
                    <a:lnTo>
                      <a:pt x="258" y="207"/>
                    </a:lnTo>
                    <a:lnTo>
                      <a:pt x="304" y="271"/>
                    </a:lnTo>
                    <a:lnTo>
                      <a:pt x="352" y="337"/>
                    </a:lnTo>
                    <a:lnTo>
                      <a:pt x="401" y="399"/>
                    </a:lnTo>
                    <a:lnTo>
                      <a:pt x="451" y="440"/>
                    </a:lnTo>
                    <a:lnTo>
                      <a:pt x="509" y="455"/>
                    </a:lnTo>
                    <a:lnTo>
                      <a:pt x="576" y="428"/>
                    </a:lnTo>
                    <a:lnTo>
                      <a:pt x="652" y="350"/>
                    </a:lnTo>
                    <a:lnTo>
                      <a:pt x="687" y="326"/>
                    </a:lnTo>
                    <a:lnTo>
                      <a:pt x="726" y="342"/>
                    </a:lnTo>
                    <a:lnTo>
                      <a:pt x="775" y="379"/>
                    </a:lnTo>
                    <a:lnTo>
                      <a:pt x="845" y="440"/>
                    </a:lnTo>
                    <a:lnTo>
                      <a:pt x="942" y="507"/>
                    </a:lnTo>
                    <a:lnTo>
                      <a:pt x="1076" y="580"/>
                    </a:lnTo>
                    <a:lnTo>
                      <a:pt x="1257" y="642"/>
                    </a:lnTo>
                    <a:lnTo>
                      <a:pt x="1491" y="691"/>
                    </a:lnTo>
                    <a:close/>
                  </a:path>
                </a:pathLst>
              </a:custGeom>
              <a:solidFill>
                <a:srgbClr val="9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8" name="Freeform 109"/>
              <p:cNvSpPr>
                <a:spLocks/>
              </p:cNvSpPr>
              <p:nvPr/>
            </p:nvSpPr>
            <p:spPr bwMode="auto">
              <a:xfrm>
                <a:off x="3985" y="3309"/>
                <a:ext cx="489" cy="267"/>
              </a:xfrm>
              <a:custGeom>
                <a:avLst/>
                <a:gdLst>
                  <a:gd name="T0" fmla="*/ 1467 w 1467"/>
                  <a:gd name="T1" fmla="*/ 658 h 801"/>
                  <a:gd name="T2" fmla="*/ 1452 w 1467"/>
                  <a:gd name="T3" fmla="*/ 677 h 801"/>
                  <a:gd name="T4" fmla="*/ 1417 w 1467"/>
                  <a:gd name="T5" fmla="*/ 693 h 801"/>
                  <a:gd name="T6" fmla="*/ 1368 w 1467"/>
                  <a:gd name="T7" fmla="*/ 714 h 801"/>
                  <a:gd name="T8" fmla="*/ 1306 w 1467"/>
                  <a:gd name="T9" fmla="*/ 735 h 801"/>
                  <a:gd name="T10" fmla="*/ 1236 w 1467"/>
                  <a:gd name="T11" fmla="*/ 752 h 801"/>
                  <a:gd name="T12" fmla="*/ 1163 w 1467"/>
                  <a:gd name="T13" fmla="*/ 771 h 801"/>
                  <a:gd name="T14" fmla="*/ 1087 w 1467"/>
                  <a:gd name="T15" fmla="*/ 785 h 801"/>
                  <a:gd name="T16" fmla="*/ 1017 w 1467"/>
                  <a:gd name="T17" fmla="*/ 793 h 801"/>
                  <a:gd name="T18" fmla="*/ 972 w 1467"/>
                  <a:gd name="T19" fmla="*/ 799 h 801"/>
                  <a:gd name="T20" fmla="*/ 920 w 1467"/>
                  <a:gd name="T21" fmla="*/ 801 h 801"/>
                  <a:gd name="T22" fmla="*/ 859 w 1467"/>
                  <a:gd name="T23" fmla="*/ 799 h 801"/>
                  <a:gd name="T24" fmla="*/ 800 w 1467"/>
                  <a:gd name="T25" fmla="*/ 790 h 801"/>
                  <a:gd name="T26" fmla="*/ 735 w 1467"/>
                  <a:gd name="T27" fmla="*/ 782 h 801"/>
                  <a:gd name="T28" fmla="*/ 681 w 1467"/>
                  <a:gd name="T29" fmla="*/ 771 h 801"/>
                  <a:gd name="T30" fmla="*/ 630 w 1467"/>
                  <a:gd name="T31" fmla="*/ 752 h 801"/>
                  <a:gd name="T32" fmla="*/ 592 w 1467"/>
                  <a:gd name="T33" fmla="*/ 735 h 801"/>
                  <a:gd name="T34" fmla="*/ 496 w 1467"/>
                  <a:gd name="T35" fmla="*/ 703 h 801"/>
                  <a:gd name="T36" fmla="*/ 396 w 1467"/>
                  <a:gd name="T37" fmla="*/ 653 h 801"/>
                  <a:gd name="T38" fmla="*/ 294 w 1467"/>
                  <a:gd name="T39" fmla="*/ 586 h 801"/>
                  <a:gd name="T40" fmla="*/ 201 w 1467"/>
                  <a:gd name="T41" fmla="*/ 504 h 801"/>
                  <a:gd name="T42" fmla="*/ 119 w 1467"/>
                  <a:gd name="T43" fmla="*/ 402 h 801"/>
                  <a:gd name="T44" fmla="*/ 54 w 1467"/>
                  <a:gd name="T45" fmla="*/ 286 h 801"/>
                  <a:gd name="T46" fmla="*/ 11 w 1467"/>
                  <a:gd name="T47" fmla="*/ 151 h 801"/>
                  <a:gd name="T48" fmla="*/ 0 w 1467"/>
                  <a:gd name="T49" fmla="*/ 0 h 801"/>
                  <a:gd name="T50" fmla="*/ 11 w 1467"/>
                  <a:gd name="T51" fmla="*/ 8 h 801"/>
                  <a:gd name="T52" fmla="*/ 32 w 1467"/>
                  <a:gd name="T53" fmla="*/ 16 h 801"/>
                  <a:gd name="T54" fmla="*/ 51 w 1467"/>
                  <a:gd name="T55" fmla="*/ 26 h 801"/>
                  <a:gd name="T56" fmla="*/ 81 w 1467"/>
                  <a:gd name="T57" fmla="*/ 40 h 801"/>
                  <a:gd name="T58" fmla="*/ 113 w 1467"/>
                  <a:gd name="T59" fmla="*/ 64 h 801"/>
                  <a:gd name="T60" fmla="*/ 145 w 1467"/>
                  <a:gd name="T61" fmla="*/ 89 h 801"/>
                  <a:gd name="T62" fmla="*/ 183 w 1467"/>
                  <a:gd name="T63" fmla="*/ 129 h 801"/>
                  <a:gd name="T64" fmla="*/ 218 w 1467"/>
                  <a:gd name="T65" fmla="*/ 172 h 801"/>
                  <a:gd name="T66" fmla="*/ 264 w 1467"/>
                  <a:gd name="T67" fmla="*/ 218 h 801"/>
                  <a:gd name="T68" fmla="*/ 312 w 1467"/>
                  <a:gd name="T69" fmla="*/ 277 h 801"/>
                  <a:gd name="T70" fmla="*/ 356 w 1467"/>
                  <a:gd name="T71" fmla="*/ 337 h 801"/>
                  <a:gd name="T72" fmla="*/ 402 w 1467"/>
                  <a:gd name="T73" fmla="*/ 391 h 801"/>
                  <a:gd name="T74" fmla="*/ 452 w 1467"/>
                  <a:gd name="T75" fmla="*/ 426 h 801"/>
                  <a:gd name="T76" fmla="*/ 504 w 1467"/>
                  <a:gd name="T77" fmla="*/ 437 h 801"/>
                  <a:gd name="T78" fmla="*/ 566 w 1467"/>
                  <a:gd name="T79" fmla="*/ 412 h 801"/>
                  <a:gd name="T80" fmla="*/ 639 w 1467"/>
                  <a:gd name="T81" fmla="*/ 337 h 801"/>
                  <a:gd name="T82" fmla="*/ 674 w 1467"/>
                  <a:gd name="T83" fmla="*/ 315 h 801"/>
                  <a:gd name="T84" fmla="*/ 713 w 1467"/>
                  <a:gd name="T85" fmla="*/ 326 h 801"/>
                  <a:gd name="T86" fmla="*/ 765 w 1467"/>
                  <a:gd name="T87" fmla="*/ 367 h 801"/>
                  <a:gd name="T88" fmla="*/ 835 w 1467"/>
                  <a:gd name="T89" fmla="*/ 426 h 801"/>
                  <a:gd name="T90" fmla="*/ 932 w 1467"/>
                  <a:gd name="T91" fmla="*/ 493 h 801"/>
                  <a:gd name="T92" fmla="*/ 1063 w 1467"/>
                  <a:gd name="T93" fmla="*/ 560 h 801"/>
                  <a:gd name="T94" fmla="*/ 1239 w 1467"/>
                  <a:gd name="T95" fmla="*/ 618 h 801"/>
                  <a:gd name="T96" fmla="*/ 1467 w 1467"/>
                  <a:gd name="T97" fmla="*/ 658 h 8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67" h="801">
                    <a:moveTo>
                      <a:pt x="1467" y="658"/>
                    </a:moveTo>
                    <a:lnTo>
                      <a:pt x="1452" y="677"/>
                    </a:lnTo>
                    <a:lnTo>
                      <a:pt x="1417" y="693"/>
                    </a:lnTo>
                    <a:lnTo>
                      <a:pt x="1368" y="714"/>
                    </a:lnTo>
                    <a:lnTo>
                      <a:pt x="1306" y="735"/>
                    </a:lnTo>
                    <a:lnTo>
                      <a:pt x="1236" y="752"/>
                    </a:lnTo>
                    <a:lnTo>
                      <a:pt x="1163" y="771"/>
                    </a:lnTo>
                    <a:lnTo>
                      <a:pt x="1087" y="785"/>
                    </a:lnTo>
                    <a:lnTo>
                      <a:pt x="1017" y="793"/>
                    </a:lnTo>
                    <a:lnTo>
                      <a:pt x="972" y="799"/>
                    </a:lnTo>
                    <a:lnTo>
                      <a:pt x="920" y="801"/>
                    </a:lnTo>
                    <a:lnTo>
                      <a:pt x="859" y="799"/>
                    </a:lnTo>
                    <a:lnTo>
                      <a:pt x="800" y="790"/>
                    </a:lnTo>
                    <a:lnTo>
                      <a:pt x="735" y="782"/>
                    </a:lnTo>
                    <a:lnTo>
                      <a:pt x="681" y="771"/>
                    </a:lnTo>
                    <a:lnTo>
                      <a:pt x="630" y="752"/>
                    </a:lnTo>
                    <a:lnTo>
                      <a:pt x="592" y="735"/>
                    </a:lnTo>
                    <a:lnTo>
                      <a:pt x="496" y="703"/>
                    </a:lnTo>
                    <a:lnTo>
                      <a:pt x="396" y="653"/>
                    </a:lnTo>
                    <a:lnTo>
                      <a:pt x="294" y="586"/>
                    </a:lnTo>
                    <a:lnTo>
                      <a:pt x="201" y="504"/>
                    </a:lnTo>
                    <a:lnTo>
                      <a:pt x="119" y="402"/>
                    </a:lnTo>
                    <a:lnTo>
                      <a:pt x="54" y="286"/>
                    </a:lnTo>
                    <a:lnTo>
                      <a:pt x="11" y="151"/>
                    </a:lnTo>
                    <a:lnTo>
                      <a:pt x="0" y="0"/>
                    </a:lnTo>
                    <a:lnTo>
                      <a:pt x="11" y="8"/>
                    </a:lnTo>
                    <a:lnTo>
                      <a:pt x="32" y="16"/>
                    </a:lnTo>
                    <a:lnTo>
                      <a:pt x="51" y="26"/>
                    </a:lnTo>
                    <a:lnTo>
                      <a:pt x="81" y="40"/>
                    </a:lnTo>
                    <a:lnTo>
                      <a:pt x="113" y="64"/>
                    </a:lnTo>
                    <a:lnTo>
                      <a:pt x="145" y="89"/>
                    </a:lnTo>
                    <a:lnTo>
                      <a:pt x="183" y="129"/>
                    </a:lnTo>
                    <a:lnTo>
                      <a:pt x="218" y="172"/>
                    </a:lnTo>
                    <a:lnTo>
                      <a:pt x="264" y="218"/>
                    </a:lnTo>
                    <a:lnTo>
                      <a:pt x="312" y="277"/>
                    </a:lnTo>
                    <a:lnTo>
                      <a:pt x="356" y="337"/>
                    </a:lnTo>
                    <a:lnTo>
                      <a:pt x="402" y="391"/>
                    </a:lnTo>
                    <a:lnTo>
                      <a:pt x="452" y="426"/>
                    </a:lnTo>
                    <a:lnTo>
                      <a:pt x="504" y="437"/>
                    </a:lnTo>
                    <a:lnTo>
                      <a:pt x="566" y="412"/>
                    </a:lnTo>
                    <a:lnTo>
                      <a:pt x="639" y="337"/>
                    </a:lnTo>
                    <a:lnTo>
                      <a:pt x="674" y="315"/>
                    </a:lnTo>
                    <a:lnTo>
                      <a:pt x="713" y="326"/>
                    </a:lnTo>
                    <a:lnTo>
                      <a:pt x="765" y="367"/>
                    </a:lnTo>
                    <a:lnTo>
                      <a:pt x="835" y="426"/>
                    </a:lnTo>
                    <a:lnTo>
                      <a:pt x="932" y="493"/>
                    </a:lnTo>
                    <a:lnTo>
                      <a:pt x="1063" y="560"/>
                    </a:lnTo>
                    <a:lnTo>
                      <a:pt x="1239" y="618"/>
                    </a:lnTo>
                    <a:lnTo>
                      <a:pt x="1467" y="658"/>
                    </a:lnTo>
                    <a:close/>
                  </a:path>
                </a:pathLst>
              </a:custGeom>
              <a:solidFill>
                <a:srgbClr val="8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9" name="Freeform 110"/>
              <p:cNvSpPr>
                <a:spLocks/>
              </p:cNvSpPr>
              <p:nvPr/>
            </p:nvSpPr>
            <p:spPr bwMode="auto">
              <a:xfrm>
                <a:off x="3990" y="3320"/>
                <a:ext cx="479" cy="254"/>
              </a:xfrm>
              <a:custGeom>
                <a:avLst/>
                <a:gdLst>
                  <a:gd name="T0" fmla="*/ 1438 w 1438"/>
                  <a:gd name="T1" fmla="*/ 636 h 761"/>
                  <a:gd name="T2" fmla="*/ 1424 w 1438"/>
                  <a:gd name="T3" fmla="*/ 653 h 761"/>
                  <a:gd name="T4" fmla="*/ 1387 w 1438"/>
                  <a:gd name="T5" fmla="*/ 668 h 761"/>
                  <a:gd name="T6" fmla="*/ 1333 w 1438"/>
                  <a:gd name="T7" fmla="*/ 688 h 761"/>
                  <a:gd name="T8" fmla="*/ 1269 w 1438"/>
                  <a:gd name="T9" fmla="*/ 706 h 761"/>
                  <a:gd name="T10" fmla="*/ 1193 w 1438"/>
                  <a:gd name="T11" fmla="*/ 723 h 761"/>
                  <a:gd name="T12" fmla="*/ 1118 w 1438"/>
                  <a:gd name="T13" fmla="*/ 738 h 761"/>
                  <a:gd name="T14" fmla="*/ 1042 w 1438"/>
                  <a:gd name="T15" fmla="*/ 750 h 761"/>
                  <a:gd name="T16" fmla="*/ 975 w 1438"/>
                  <a:gd name="T17" fmla="*/ 758 h 761"/>
                  <a:gd name="T18" fmla="*/ 927 w 1438"/>
                  <a:gd name="T19" fmla="*/ 761 h 761"/>
                  <a:gd name="T20" fmla="*/ 878 w 1438"/>
                  <a:gd name="T21" fmla="*/ 761 h 761"/>
                  <a:gd name="T22" fmla="*/ 819 w 1438"/>
                  <a:gd name="T23" fmla="*/ 755 h 761"/>
                  <a:gd name="T24" fmla="*/ 760 w 1438"/>
                  <a:gd name="T25" fmla="*/ 750 h 761"/>
                  <a:gd name="T26" fmla="*/ 700 w 1438"/>
                  <a:gd name="T27" fmla="*/ 738 h 761"/>
                  <a:gd name="T28" fmla="*/ 647 w 1438"/>
                  <a:gd name="T29" fmla="*/ 723 h 761"/>
                  <a:gd name="T30" fmla="*/ 597 w 1438"/>
                  <a:gd name="T31" fmla="*/ 709 h 761"/>
                  <a:gd name="T32" fmla="*/ 560 w 1438"/>
                  <a:gd name="T33" fmla="*/ 688 h 761"/>
                  <a:gd name="T34" fmla="*/ 469 w 1438"/>
                  <a:gd name="T35" fmla="*/ 656 h 761"/>
                  <a:gd name="T36" fmla="*/ 375 w 1438"/>
                  <a:gd name="T37" fmla="*/ 609 h 761"/>
                  <a:gd name="T38" fmla="*/ 281 w 1438"/>
                  <a:gd name="T39" fmla="*/ 545 h 761"/>
                  <a:gd name="T40" fmla="*/ 194 w 1438"/>
                  <a:gd name="T41" fmla="*/ 466 h 761"/>
                  <a:gd name="T42" fmla="*/ 118 w 1438"/>
                  <a:gd name="T43" fmla="*/ 372 h 761"/>
                  <a:gd name="T44" fmla="*/ 56 w 1438"/>
                  <a:gd name="T45" fmla="*/ 262 h 761"/>
                  <a:gd name="T46" fmla="*/ 16 w 1438"/>
                  <a:gd name="T47" fmla="*/ 140 h 761"/>
                  <a:gd name="T48" fmla="*/ 0 w 1438"/>
                  <a:gd name="T49" fmla="*/ 0 h 761"/>
                  <a:gd name="T50" fmla="*/ 12 w 1438"/>
                  <a:gd name="T51" fmla="*/ 8 h 761"/>
                  <a:gd name="T52" fmla="*/ 33 w 1438"/>
                  <a:gd name="T53" fmla="*/ 16 h 761"/>
                  <a:gd name="T54" fmla="*/ 56 w 1438"/>
                  <a:gd name="T55" fmla="*/ 29 h 761"/>
                  <a:gd name="T56" fmla="*/ 83 w 1438"/>
                  <a:gd name="T57" fmla="*/ 43 h 761"/>
                  <a:gd name="T58" fmla="*/ 114 w 1438"/>
                  <a:gd name="T59" fmla="*/ 64 h 761"/>
                  <a:gd name="T60" fmla="*/ 150 w 1438"/>
                  <a:gd name="T61" fmla="*/ 94 h 761"/>
                  <a:gd name="T62" fmla="*/ 188 w 1438"/>
                  <a:gd name="T63" fmla="*/ 134 h 761"/>
                  <a:gd name="T64" fmla="*/ 226 w 1438"/>
                  <a:gd name="T65" fmla="*/ 183 h 761"/>
                  <a:gd name="T66" fmla="*/ 270 w 1438"/>
                  <a:gd name="T67" fmla="*/ 230 h 761"/>
                  <a:gd name="T68" fmla="*/ 313 w 1438"/>
                  <a:gd name="T69" fmla="*/ 283 h 761"/>
                  <a:gd name="T70" fmla="*/ 358 w 1438"/>
                  <a:gd name="T71" fmla="*/ 335 h 761"/>
                  <a:gd name="T72" fmla="*/ 404 w 1438"/>
                  <a:gd name="T73" fmla="*/ 382 h 761"/>
                  <a:gd name="T74" fmla="*/ 450 w 1438"/>
                  <a:gd name="T75" fmla="*/ 410 h 761"/>
                  <a:gd name="T76" fmla="*/ 504 w 1438"/>
                  <a:gd name="T77" fmla="*/ 417 h 761"/>
                  <a:gd name="T78" fmla="*/ 562 w 1438"/>
                  <a:gd name="T79" fmla="*/ 388 h 761"/>
                  <a:gd name="T80" fmla="*/ 630 w 1438"/>
                  <a:gd name="T81" fmla="*/ 321 h 761"/>
                  <a:gd name="T82" fmla="*/ 662 w 1438"/>
                  <a:gd name="T83" fmla="*/ 300 h 761"/>
                  <a:gd name="T84" fmla="*/ 700 w 1438"/>
                  <a:gd name="T85" fmla="*/ 315 h 761"/>
                  <a:gd name="T86" fmla="*/ 749 w 1438"/>
                  <a:gd name="T87" fmla="*/ 358 h 761"/>
                  <a:gd name="T88" fmla="*/ 819 w 1438"/>
                  <a:gd name="T89" fmla="*/ 415 h 761"/>
                  <a:gd name="T90" fmla="*/ 916 w 1438"/>
                  <a:gd name="T91" fmla="*/ 480 h 761"/>
                  <a:gd name="T92" fmla="*/ 1045 w 1438"/>
                  <a:gd name="T93" fmla="*/ 545 h 761"/>
                  <a:gd name="T94" fmla="*/ 1217 w 1438"/>
                  <a:gd name="T95" fmla="*/ 601 h 761"/>
                  <a:gd name="T96" fmla="*/ 1438 w 1438"/>
                  <a:gd name="T97" fmla="*/ 636 h 7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38" h="761">
                    <a:moveTo>
                      <a:pt x="1438" y="636"/>
                    </a:moveTo>
                    <a:lnTo>
                      <a:pt x="1424" y="653"/>
                    </a:lnTo>
                    <a:lnTo>
                      <a:pt x="1387" y="668"/>
                    </a:lnTo>
                    <a:lnTo>
                      <a:pt x="1333" y="688"/>
                    </a:lnTo>
                    <a:lnTo>
                      <a:pt x="1269" y="706"/>
                    </a:lnTo>
                    <a:lnTo>
                      <a:pt x="1193" y="723"/>
                    </a:lnTo>
                    <a:lnTo>
                      <a:pt x="1118" y="738"/>
                    </a:lnTo>
                    <a:lnTo>
                      <a:pt x="1042" y="750"/>
                    </a:lnTo>
                    <a:lnTo>
                      <a:pt x="975" y="758"/>
                    </a:lnTo>
                    <a:lnTo>
                      <a:pt x="927" y="761"/>
                    </a:lnTo>
                    <a:lnTo>
                      <a:pt x="878" y="761"/>
                    </a:lnTo>
                    <a:lnTo>
                      <a:pt x="819" y="755"/>
                    </a:lnTo>
                    <a:lnTo>
                      <a:pt x="760" y="750"/>
                    </a:lnTo>
                    <a:lnTo>
                      <a:pt x="700" y="738"/>
                    </a:lnTo>
                    <a:lnTo>
                      <a:pt x="647" y="723"/>
                    </a:lnTo>
                    <a:lnTo>
                      <a:pt x="597" y="709"/>
                    </a:lnTo>
                    <a:lnTo>
                      <a:pt x="560" y="688"/>
                    </a:lnTo>
                    <a:lnTo>
                      <a:pt x="469" y="656"/>
                    </a:lnTo>
                    <a:lnTo>
                      <a:pt x="375" y="609"/>
                    </a:lnTo>
                    <a:lnTo>
                      <a:pt x="281" y="545"/>
                    </a:lnTo>
                    <a:lnTo>
                      <a:pt x="194" y="466"/>
                    </a:lnTo>
                    <a:lnTo>
                      <a:pt x="118" y="372"/>
                    </a:lnTo>
                    <a:lnTo>
                      <a:pt x="56" y="262"/>
                    </a:lnTo>
                    <a:lnTo>
                      <a:pt x="16" y="140"/>
                    </a:lnTo>
                    <a:lnTo>
                      <a:pt x="0" y="0"/>
                    </a:lnTo>
                    <a:lnTo>
                      <a:pt x="12" y="8"/>
                    </a:lnTo>
                    <a:lnTo>
                      <a:pt x="33" y="16"/>
                    </a:lnTo>
                    <a:lnTo>
                      <a:pt x="56" y="29"/>
                    </a:lnTo>
                    <a:lnTo>
                      <a:pt x="83" y="43"/>
                    </a:lnTo>
                    <a:lnTo>
                      <a:pt x="114" y="64"/>
                    </a:lnTo>
                    <a:lnTo>
                      <a:pt x="150" y="94"/>
                    </a:lnTo>
                    <a:lnTo>
                      <a:pt x="188" y="134"/>
                    </a:lnTo>
                    <a:lnTo>
                      <a:pt x="226" y="183"/>
                    </a:lnTo>
                    <a:lnTo>
                      <a:pt x="270" y="230"/>
                    </a:lnTo>
                    <a:lnTo>
                      <a:pt x="313" y="283"/>
                    </a:lnTo>
                    <a:lnTo>
                      <a:pt x="358" y="335"/>
                    </a:lnTo>
                    <a:lnTo>
                      <a:pt x="404" y="382"/>
                    </a:lnTo>
                    <a:lnTo>
                      <a:pt x="450" y="410"/>
                    </a:lnTo>
                    <a:lnTo>
                      <a:pt x="504" y="417"/>
                    </a:lnTo>
                    <a:lnTo>
                      <a:pt x="562" y="388"/>
                    </a:lnTo>
                    <a:lnTo>
                      <a:pt x="630" y="321"/>
                    </a:lnTo>
                    <a:lnTo>
                      <a:pt x="662" y="300"/>
                    </a:lnTo>
                    <a:lnTo>
                      <a:pt x="700" y="315"/>
                    </a:lnTo>
                    <a:lnTo>
                      <a:pt x="749" y="358"/>
                    </a:lnTo>
                    <a:lnTo>
                      <a:pt x="819" y="415"/>
                    </a:lnTo>
                    <a:lnTo>
                      <a:pt x="916" y="480"/>
                    </a:lnTo>
                    <a:lnTo>
                      <a:pt x="1045" y="545"/>
                    </a:lnTo>
                    <a:lnTo>
                      <a:pt x="1217" y="601"/>
                    </a:lnTo>
                    <a:lnTo>
                      <a:pt x="1438" y="636"/>
                    </a:lnTo>
                    <a:close/>
                  </a:path>
                </a:pathLst>
              </a:custGeom>
              <a:solidFill>
                <a:srgbClr val="8A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0" name="Freeform 111"/>
              <p:cNvSpPr>
                <a:spLocks/>
              </p:cNvSpPr>
              <p:nvPr/>
            </p:nvSpPr>
            <p:spPr bwMode="auto">
              <a:xfrm>
                <a:off x="3994" y="3332"/>
                <a:ext cx="470" cy="240"/>
              </a:xfrm>
              <a:custGeom>
                <a:avLst/>
                <a:gdLst>
                  <a:gd name="T0" fmla="*/ 1410 w 1410"/>
                  <a:gd name="T1" fmla="*/ 607 h 720"/>
                  <a:gd name="T2" fmla="*/ 1394 w 1410"/>
                  <a:gd name="T3" fmla="*/ 623 h 720"/>
                  <a:gd name="T4" fmla="*/ 1359 w 1410"/>
                  <a:gd name="T5" fmla="*/ 642 h 720"/>
                  <a:gd name="T6" fmla="*/ 1305 w 1410"/>
                  <a:gd name="T7" fmla="*/ 658 h 720"/>
                  <a:gd name="T8" fmla="*/ 1234 w 1410"/>
                  <a:gd name="T9" fmla="*/ 677 h 720"/>
                  <a:gd name="T10" fmla="*/ 1159 w 1410"/>
                  <a:gd name="T11" fmla="*/ 694 h 720"/>
                  <a:gd name="T12" fmla="*/ 1079 w 1410"/>
                  <a:gd name="T13" fmla="*/ 706 h 720"/>
                  <a:gd name="T14" fmla="*/ 1000 w 1410"/>
                  <a:gd name="T15" fmla="*/ 715 h 720"/>
                  <a:gd name="T16" fmla="*/ 933 w 1410"/>
                  <a:gd name="T17" fmla="*/ 717 h 720"/>
                  <a:gd name="T18" fmla="*/ 890 w 1410"/>
                  <a:gd name="T19" fmla="*/ 720 h 720"/>
                  <a:gd name="T20" fmla="*/ 839 w 1410"/>
                  <a:gd name="T21" fmla="*/ 720 h 720"/>
                  <a:gd name="T22" fmla="*/ 780 w 1410"/>
                  <a:gd name="T23" fmla="*/ 717 h 720"/>
                  <a:gd name="T24" fmla="*/ 726 w 1410"/>
                  <a:gd name="T25" fmla="*/ 709 h 720"/>
                  <a:gd name="T26" fmla="*/ 667 w 1410"/>
                  <a:gd name="T27" fmla="*/ 698 h 720"/>
                  <a:gd name="T28" fmla="*/ 615 w 1410"/>
                  <a:gd name="T29" fmla="*/ 682 h 720"/>
                  <a:gd name="T30" fmla="*/ 564 w 1410"/>
                  <a:gd name="T31" fmla="*/ 668 h 720"/>
                  <a:gd name="T32" fmla="*/ 524 w 1410"/>
                  <a:gd name="T33" fmla="*/ 647 h 720"/>
                  <a:gd name="T34" fmla="*/ 438 w 1410"/>
                  <a:gd name="T35" fmla="*/ 615 h 720"/>
                  <a:gd name="T36" fmla="*/ 354 w 1410"/>
                  <a:gd name="T37" fmla="*/ 569 h 720"/>
                  <a:gd name="T38" fmla="*/ 266 w 1410"/>
                  <a:gd name="T39" fmla="*/ 507 h 720"/>
                  <a:gd name="T40" fmla="*/ 187 w 1410"/>
                  <a:gd name="T41" fmla="*/ 434 h 720"/>
                  <a:gd name="T42" fmla="*/ 115 w 1410"/>
                  <a:gd name="T43" fmla="*/ 347 h 720"/>
                  <a:gd name="T44" fmla="*/ 58 w 1410"/>
                  <a:gd name="T45" fmla="*/ 245 h 720"/>
                  <a:gd name="T46" fmla="*/ 18 w 1410"/>
                  <a:gd name="T47" fmla="*/ 129 h 720"/>
                  <a:gd name="T48" fmla="*/ 0 w 1410"/>
                  <a:gd name="T49" fmla="*/ 0 h 720"/>
                  <a:gd name="T50" fmla="*/ 15 w 1410"/>
                  <a:gd name="T51" fmla="*/ 8 h 720"/>
                  <a:gd name="T52" fmla="*/ 36 w 1410"/>
                  <a:gd name="T53" fmla="*/ 19 h 720"/>
                  <a:gd name="T54" fmla="*/ 58 w 1410"/>
                  <a:gd name="T55" fmla="*/ 29 h 720"/>
                  <a:gd name="T56" fmla="*/ 88 w 1410"/>
                  <a:gd name="T57" fmla="*/ 46 h 720"/>
                  <a:gd name="T58" fmla="*/ 120 w 1410"/>
                  <a:gd name="T59" fmla="*/ 67 h 720"/>
                  <a:gd name="T60" fmla="*/ 158 w 1410"/>
                  <a:gd name="T61" fmla="*/ 99 h 720"/>
                  <a:gd name="T62" fmla="*/ 196 w 1410"/>
                  <a:gd name="T63" fmla="*/ 140 h 720"/>
                  <a:gd name="T64" fmla="*/ 236 w 1410"/>
                  <a:gd name="T65" fmla="*/ 195 h 720"/>
                  <a:gd name="T66" fmla="*/ 279 w 1410"/>
                  <a:gd name="T67" fmla="*/ 239 h 720"/>
                  <a:gd name="T68" fmla="*/ 322 w 1410"/>
                  <a:gd name="T69" fmla="*/ 288 h 720"/>
                  <a:gd name="T70" fmla="*/ 365 w 1410"/>
                  <a:gd name="T71" fmla="*/ 335 h 720"/>
                  <a:gd name="T72" fmla="*/ 410 w 1410"/>
                  <a:gd name="T73" fmla="*/ 373 h 720"/>
                  <a:gd name="T74" fmla="*/ 457 w 1410"/>
                  <a:gd name="T75" fmla="*/ 396 h 720"/>
                  <a:gd name="T76" fmla="*/ 503 w 1410"/>
                  <a:gd name="T77" fmla="*/ 396 h 720"/>
                  <a:gd name="T78" fmla="*/ 559 w 1410"/>
                  <a:gd name="T79" fmla="*/ 367 h 720"/>
                  <a:gd name="T80" fmla="*/ 618 w 1410"/>
                  <a:gd name="T81" fmla="*/ 302 h 720"/>
                  <a:gd name="T82" fmla="*/ 650 w 1410"/>
                  <a:gd name="T83" fmla="*/ 286 h 720"/>
                  <a:gd name="T84" fmla="*/ 685 w 1410"/>
                  <a:gd name="T85" fmla="*/ 300 h 720"/>
                  <a:gd name="T86" fmla="*/ 737 w 1410"/>
                  <a:gd name="T87" fmla="*/ 345 h 720"/>
                  <a:gd name="T88" fmla="*/ 804 w 1410"/>
                  <a:gd name="T89" fmla="*/ 399 h 720"/>
                  <a:gd name="T90" fmla="*/ 901 w 1410"/>
                  <a:gd name="T91" fmla="*/ 464 h 720"/>
                  <a:gd name="T92" fmla="*/ 1027 w 1410"/>
                  <a:gd name="T93" fmla="*/ 528 h 720"/>
                  <a:gd name="T94" fmla="*/ 1197 w 1410"/>
                  <a:gd name="T95" fmla="*/ 577 h 720"/>
                  <a:gd name="T96" fmla="*/ 1410 w 1410"/>
                  <a:gd name="T97" fmla="*/ 607 h 7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10" h="720">
                    <a:moveTo>
                      <a:pt x="1410" y="607"/>
                    </a:moveTo>
                    <a:lnTo>
                      <a:pt x="1394" y="623"/>
                    </a:lnTo>
                    <a:lnTo>
                      <a:pt x="1359" y="642"/>
                    </a:lnTo>
                    <a:lnTo>
                      <a:pt x="1305" y="658"/>
                    </a:lnTo>
                    <a:lnTo>
                      <a:pt x="1234" y="677"/>
                    </a:lnTo>
                    <a:lnTo>
                      <a:pt x="1159" y="694"/>
                    </a:lnTo>
                    <a:lnTo>
                      <a:pt x="1079" y="706"/>
                    </a:lnTo>
                    <a:lnTo>
                      <a:pt x="1000" y="715"/>
                    </a:lnTo>
                    <a:lnTo>
                      <a:pt x="933" y="717"/>
                    </a:lnTo>
                    <a:lnTo>
                      <a:pt x="890" y="720"/>
                    </a:lnTo>
                    <a:lnTo>
                      <a:pt x="839" y="720"/>
                    </a:lnTo>
                    <a:lnTo>
                      <a:pt x="780" y="717"/>
                    </a:lnTo>
                    <a:lnTo>
                      <a:pt x="726" y="709"/>
                    </a:lnTo>
                    <a:lnTo>
                      <a:pt x="667" y="698"/>
                    </a:lnTo>
                    <a:lnTo>
                      <a:pt x="615" y="682"/>
                    </a:lnTo>
                    <a:lnTo>
                      <a:pt x="564" y="668"/>
                    </a:lnTo>
                    <a:lnTo>
                      <a:pt x="524" y="647"/>
                    </a:lnTo>
                    <a:lnTo>
                      <a:pt x="438" y="615"/>
                    </a:lnTo>
                    <a:lnTo>
                      <a:pt x="354" y="569"/>
                    </a:lnTo>
                    <a:lnTo>
                      <a:pt x="266" y="507"/>
                    </a:lnTo>
                    <a:lnTo>
                      <a:pt x="187" y="434"/>
                    </a:lnTo>
                    <a:lnTo>
                      <a:pt x="115" y="347"/>
                    </a:lnTo>
                    <a:lnTo>
                      <a:pt x="58" y="245"/>
                    </a:lnTo>
                    <a:lnTo>
                      <a:pt x="18" y="129"/>
                    </a:lnTo>
                    <a:lnTo>
                      <a:pt x="0" y="0"/>
                    </a:lnTo>
                    <a:lnTo>
                      <a:pt x="15" y="8"/>
                    </a:lnTo>
                    <a:lnTo>
                      <a:pt x="36" y="19"/>
                    </a:lnTo>
                    <a:lnTo>
                      <a:pt x="58" y="29"/>
                    </a:lnTo>
                    <a:lnTo>
                      <a:pt x="88" y="46"/>
                    </a:lnTo>
                    <a:lnTo>
                      <a:pt x="120" y="67"/>
                    </a:lnTo>
                    <a:lnTo>
                      <a:pt x="158" y="99"/>
                    </a:lnTo>
                    <a:lnTo>
                      <a:pt x="196" y="140"/>
                    </a:lnTo>
                    <a:lnTo>
                      <a:pt x="236" y="195"/>
                    </a:lnTo>
                    <a:lnTo>
                      <a:pt x="279" y="239"/>
                    </a:lnTo>
                    <a:lnTo>
                      <a:pt x="322" y="288"/>
                    </a:lnTo>
                    <a:lnTo>
                      <a:pt x="365" y="335"/>
                    </a:lnTo>
                    <a:lnTo>
                      <a:pt x="410" y="373"/>
                    </a:lnTo>
                    <a:lnTo>
                      <a:pt x="457" y="396"/>
                    </a:lnTo>
                    <a:lnTo>
                      <a:pt x="503" y="396"/>
                    </a:lnTo>
                    <a:lnTo>
                      <a:pt x="559" y="367"/>
                    </a:lnTo>
                    <a:lnTo>
                      <a:pt x="618" y="302"/>
                    </a:lnTo>
                    <a:lnTo>
                      <a:pt x="650" y="286"/>
                    </a:lnTo>
                    <a:lnTo>
                      <a:pt x="685" y="300"/>
                    </a:lnTo>
                    <a:lnTo>
                      <a:pt x="737" y="345"/>
                    </a:lnTo>
                    <a:lnTo>
                      <a:pt x="804" y="399"/>
                    </a:lnTo>
                    <a:lnTo>
                      <a:pt x="901" y="464"/>
                    </a:lnTo>
                    <a:lnTo>
                      <a:pt x="1027" y="528"/>
                    </a:lnTo>
                    <a:lnTo>
                      <a:pt x="1197" y="577"/>
                    </a:lnTo>
                    <a:lnTo>
                      <a:pt x="1410" y="607"/>
                    </a:lnTo>
                    <a:close/>
                  </a:path>
                </a:pathLst>
              </a:custGeom>
              <a:solidFill>
                <a:srgbClr val="8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1" name="Freeform 112"/>
              <p:cNvSpPr>
                <a:spLocks/>
              </p:cNvSpPr>
              <p:nvPr/>
            </p:nvSpPr>
            <p:spPr bwMode="auto">
              <a:xfrm>
                <a:off x="3998" y="3345"/>
                <a:ext cx="462" cy="227"/>
              </a:xfrm>
              <a:custGeom>
                <a:avLst/>
                <a:gdLst>
                  <a:gd name="T0" fmla="*/ 1386 w 1386"/>
                  <a:gd name="T1" fmla="*/ 572 h 680"/>
                  <a:gd name="T2" fmla="*/ 1368 w 1386"/>
                  <a:gd name="T3" fmla="*/ 593 h 680"/>
                  <a:gd name="T4" fmla="*/ 1330 w 1386"/>
                  <a:gd name="T5" fmla="*/ 610 h 680"/>
                  <a:gd name="T6" fmla="*/ 1272 w 1386"/>
                  <a:gd name="T7" fmla="*/ 631 h 680"/>
                  <a:gd name="T8" fmla="*/ 1201 w 1386"/>
                  <a:gd name="T9" fmla="*/ 645 h 680"/>
                  <a:gd name="T10" fmla="*/ 1123 w 1386"/>
                  <a:gd name="T11" fmla="*/ 663 h 680"/>
                  <a:gd name="T12" fmla="*/ 1043 w 1386"/>
                  <a:gd name="T13" fmla="*/ 672 h 680"/>
                  <a:gd name="T14" fmla="*/ 965 w 1386"/>
                  <a:gd name="T15" fmla="*/ 677 h 680"/>
                  <a:gd name="T16" fmla="*/ 897 w 1386"/>
                  <a:gd name="T17" fmla="*/ 677 h 680"/>
                  <a:gd name="T18" fmla="*/ 851 w 1386"/>
                  <a:gd name="T19" fmla="*/ 680 h 680"/>
                  <a:gd name="T20" fmla="*/ 801 w 1386"/>
                  <a:gd name="T21" fmla="*/ 677 h 680"/>
                  <a:gd name="T22" fmla="*/ 749 w 1386"/>
                  <a:gd name="T23" fmla="*/ 672 h 680"/>
                  <a:gd name="T24" fmla="*/ 690 w 1386"/>
                  <a:gd name="T25" fmla="*/ 663 h 680"/>
                  <a:gd name="T26" fmla="*/ 634 w 1386"/>
                  <a:gd name="T27" fmla="*/ 651 h 680"/>
                  <a:gd name="T28" fmla="*/ 585 w 1386"/>
                  <a:gd name="T29" fmla="*/ 634 h 680"/>
                  <a:gd name="T30" fmla="*/ 536 w 1386"/>
                  <a:gd name="T31" fmla="*/ 616 h 680"/>
                  <a:gd name="T32" fmla="*/ 494 w 1386"/>
                  <a:gd name="T33" fmla="*/ 596 h 680"/>
                  <a:gd name="T34" fmla="*/ 418 w 1386"/>
                  <a:gd name="T35" fmla="*/ 564 h 680"/>
                  <a:gd name="T36" fmla="*/ 339 w 1386"/>
                  <a:gd name="T37" fmla="*/ 520 h 680"/>
                  <a:gd name="T38" fmla="*/ 260 w 1386"/>
                  <a:gd name="T39" fmla="*/ 461 h 680"/>
                  <a:gd name="T40" fmla="*/ 184 w 1386"/>
                  <a:gd name="T41" fmla="*/ 391 h 680"/>
                  <a:gd name="T42" fmla="*/ 117 w 1386"/>
                  <a:gd name="T43" fmla="*/ 313 h 680"/>
                  <a:gd name="T44" fmla="*/ 62 w 1386"/>
                  <a:gd name="T45" fmla="*/ 219 h 680"/>
                  <a:gd name="T46" fmla="*/ 24 w 1386"/>
                  <a:gd name="T47" fmla="*/ 114 h 680"/>
                  <a:gd name="T48" fmla="*/ 0 w 1386"/>
                  <a:gd name="T49" fmla="*/ 0 h 680"/>
                  <a:gd name="T50" fmla="*/ 17 w 1386"/>
                  <a:gd name="T51" fmla="*/ 6 h 680"/>
                  <a:gd name="T52" fmla="*/ 38 w 1386"/>
                  <a:gd name="T53" fmla="*/ 14 h 680"/>
                  <a:gd name="T54" fmla="*/ 65 w 1386"/>
                  <a:gd name="T55" fmla="*/ 24 h 680"/>
                  <a:gd name="T56" fmla="*/ 94 w 1386"/>
                  <a:gd name="T57" fmla="*/ 38 h 680"/>
                  <a:gd name="T58" fmla="*/ 129 w 1386"/>
                  <a:gd name="T59" fmla="*/ 62 h 680"/>
                  <a:gd name="T60" fmla="*/ 167 w 1386"/>
                  <a:gd name="T61" fmla="*/ 94 h 680"/>
                  <a:gd name="T62" fmla="*/ 205 w 1386"/>
                  <a:gd name="T63" fmla="*/ 141 h 680"/>
                  <a:gd name="T64" fmla="*/ 248 w 1386"/>
                  <a:gd name="T65" fmla="*/ 199 h 680"/>
                  <a:gd name="T66" fmla="*/ 286 w 1386"/>
                  <a:gd name="T67" fmla="*/ 243 h 680"/>
                  <a:gd name="T68" fmla="*/ 327 w 1386"/>
                  <a:gd name="T69" fmla="*/ 286 h 680"/>
                  <a:gd name="T70" fmla="*/ 369 w 1386"/>
                  <a:gd name="T71" fmla="*/ 327 h 680"/>
                  <a:gd name="T72" fmla="*/ 412 w 1386"/>
                  <a:gd name="T73" fmla="*/ 359 h 680"/>
                  <a:gd name="T74" fmla="*/ 456 w 1386"/>
                  <a:gd name="T75" fmla="*/ 377 h 680"/>
                  <a:gd name="T76" fmla="*/ 503 w 1386"/>
                  <a:gd name="T77" fmla="*/ 375 h 680"/>
                  <a:gd name="T78" fmla="*/ 555 w 1386"/>
                  <a:gd name="T79" fmla="*/ 348 h 680"/>
                  <a:gd name="T80" fmla="*/ 611 w 1386"/>
                  <a:gd name="T81" fmla="*/ 286 h 680"/>
                  <a:gd name="T82" fmla="*/ 641 w 1386"/>
                  <a:gd name="T83" fmla="*/ 269 h 680"/>
                  <a:gd name="T84" fmla="*/ 679 w 1386"/>
                  <a:gd name="T85" fmla="*/ 286 h 680"/>
                  <a:gd name="T86" fmla="*/ 725 w 1386"/>
                  <a:gd name="T87" fmla="*/ 327 h 680"/>
                  <a:gd name="T88" fmla="*/ 795 w 1386"/>
                  <a:gd name="T89" fmla="*/ 383 h 680"/>
                  <a:gd name="T90" fmla="*/ 889 w 1386"/>
                  <a:gd name="T91" fmla="*/ 445 h 680"/>
                  <a:gd name="T92" fmla="*/ 1015 w 1386"/>
                  <a:gd name="T93" fmla="*/ 502 h 680"/>
                  <a:gd name="T94" fmla="*/ 1178 w 1386"/>
                  <a:gd name="T95" fmla="*/ 548 h 680"/>
                  <a:gd name="T96" fmla="*/ 1386 w 1386"/>
                  <a:gd name="T97" fmla="*/ 572 h 6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86" h="680">
                    <a:moveTo>
                      <a:pt x="1386" y="572"/>
                    </a:moveTo>
                    <a:lnTo>
                      <a:pt x="1368" y="593"/>
                    </a:lnTo>
                    <a:lnTo>
                      <a:pt x="1330" y="610"/>
                    </a:lnTo>
                    <a:lnTo>
                      <a:pt x="1272" y="631"/>
                    </a:lnTo>
                    <a:lnTo>
                      <a:pt x="1201" y="645"/>
                    </a:lnTo>
                    <a:lnTo>
                      <a:pt x="1123" y="663"/>
                    </a:lnTo>
                    <a:lnTo>
                      <a:pt x="1043" y="672"/>
                    </a:lnTo>
                    <a:lnTo>
                      <a:pt x="965" y="677"/>
                    </a:lnTo>
                    <a:lnTo>
                      <a:pt x="897" y="677"/>
                    </a:lnTo>
                    <a:lnTo>
                      <a:pt x="851" y="680"/>
                    </a:lnTo>
                    <a:lnTo>
                      <a:pt x="801" y="677"/>
                    </a:lnTo>
                    <a:lnTo>
                      <a:pt x="749" y="672"/>
                    </a:lnTo>
                    <a:lnTo>
                      <a:pt x="690" y="663"/>
                    </a:lnTo>
                    <a:lnTo>
                      <a:pt x="634" y="651"/>
                    </a:lnTo>
                    <a:lnTo>
                      <a:pt x="585" y="634"/>
                    </a:lnTo>
                    <a:lnTo>
                      <a:pt x="536" y="616"/>
                    </a:lnTo>
                    <a:lnTo>
                      <a:pt x="494" y="596"/>
                    </a:lnTo>
                    <a:lnTo>
                      <a:pt x="418" y="564"/>
                    </a:lnTo>
                    <a:lnTo>
                      <a:pt x="339" y="520"/>
                    </a:lnTo>
                    <a:lnTo>
                      <a:pt x="260" y="461"/>
                    </a:lnTo>
                    <a:lnTo>
                      <a:pt x="184" y="391"/>
                    </a:lnTo>
                    <a:lnTo>
                      <a:pt x="117" y="313"/>
                    </a:lnTo>
                    <a:lnTo>
                      <a:pt x="62" y="219"/>
                    </a:lnTo>
                    <a:lnTo>
                      <a:pt x="24" y="114"/>
                    </a:lnTo>
                    <a:lnTo>
                      <a:pt x="0" y="0"/>
                    </a:lnTo>
                    <a:lnTo>
                      <a:pt x="17" y="6"/>
                    </a:lnTo>
                    <a:lnTo>
                      <a:pt x="38" y="14"/>
                    </a:lnTo>
                    <a:lnTo>
                      <a:pt x="65" y="24"/>
                    </a:lnTo>
                    <a:lnTo>
                      <a:pt x="94" y="38"/>
                    </a:lnTo>
                    <a:lnTo>
                      <a:pt x="129" y="62"/>
                    </a:lnTo>
                    <a:lnTo>
                      <a:pt x="167" y="94"/>
                    </a:lnTo>
                    <a:lnTo>
                      <a:pt x="205" y="141"/>
                    </a:lnTo>
                    <a:lnTo>
                      <a:pt x="248" y="199"/>
                    </a:lnTo>
                    <a:lnTo>
                      <a:pt x="286" y="243"/>
                    </a:lnTo>
                    <a:lnTo>
                      <a:pt x="327" y="286"/>
                    </a:lnTo>
                    <a:lnTo>
                      <a:pt x="369" y="327"/>
                    </a:lnTo>
                    <a:lnTo>
                      <a:pt x="412" y="359"/>
                    </a:lnTo>
                    <a:lnTo>
                      <a:pt x="456" y="377"/>
                    </a:lnTo>
                    <a:lnTo>
                      <a:pt x="503" y="375"/>
                    </a:lnTo>
                    <a:lnTo>
                      <a:pt x="555" y="348"/>
                    </a:lnTo>
                    <a:lnTo>
                      <a:pt x="611" y="286"/>
                    </a:lnTo>
                    <a:lnTo>
                      <a:pt x="641" y="269"/>
                    </a:lnTo>
                    <a:lnTo>
                      <a:pt x="679" y="286"/>
                    </a:lnTo>
                    <a:lnTo>
                      <a:pt x="725" y="327"/>
                    </a:lnTo>
                    <a:lnTo>
                      <a:pt x="795" y="383"/>
                    </a:lnTo>
                    <a:lnTo>
                      <a:pt x="889" y="445"/>
                    </a:lnTo>
                    <a:lnTo>
                      <a:pt x="1015" y="502"/>
                    </a:lnTo>
                    <a:lnTo>
                      <a:pt x="1178" y="548"/>
                    </a:lnTo>
                    <a:lnTo>
                      <a:pt x="1386" y="572"/>
                    </a:lnTo>
                    <a:close/>
                  </a:path>
                </a:pathLst>
              </a:custGeom>
              <a:solidFill>
                <a:srgbClr val="8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2" name="Freeform 113"/>
              <p:cNvSpPr>
                <a:spLocks/>
              </p:cNvSpPr>
              <p:nvPr/>
            </p:nvSpPr>
            <p:spPr bwMode="auto">
              <a:xfrm>
                <a:off x="4002" y="3356"/>
                <a:ext cx="454" cy="215"/>
              </a:xfrm>
              <a:custGeom>
                <a:avLst/>
                <a:gdLst>
                  <a:gd name="T0" fmla="*/ 1363 w 1363"/>
                  <a:gd name="T1" fmla="*/ 550 h 644"/>
                  <a:gd name="T2" fmla="*/ 1346 w 1363"/>
                  <a:gd name="T3" fmla="*/ 569 h 644"/>
                  <a:gd name="T4" fmla="*/ 1304 w 1363"/>
                  <a:gd name="T5" fmla="*/ 590 h 644"/>
                  <a:gd name="T6" fmla="*/ 1244 w 1363"/>
                  <a:gd name="T7" fmla="*/ 606 h 644"/>
                  <a:gd name="T8" fmla="*/ 1171 w 1363"/>
                  <a:gd name="T9" fmla="*/ 621 h 644"/>
                  <a:gd name="T10" fmla="*/ 1088 w 1363"/>
                  <a:gd name="T11" fmla="*/ 633 h 644"/>
                  <a:gd name="T12" fmla="*/ 1007 w 1363"/>
                  <a:gd name="T13" fmla="*/ 642 h 644"/>
                  <a:gd name="T14" fmla="*/ 927 w 1363"/>
                  <a:gd name="T15" fmla="*/ 644 h 644"/>
                  <a:gd name="T16" fmla="*/ 857 w 1363"/>
                  <a:gd name="T17" fmla="*/ 639 h 644"/>
                  <a:gd name="T18" fmla="*/ 813 w 1363"/>
                  <a:gd name="T19" fmla="*/ 642 h 644"/>
                  <a:gd name="T20" fmla="*/ 764 w 1363"/>
                  <a:gd name="T21" fmla="*/ 639 h 644"/>
                  <a:gd name="T22" fmla="*/ 714 w 1363"/>
                  <a:gd name="T23" fmla="*/ 633 h 644"/>
                  <a:gd name="T24" fmla="*/ 658 w 1363"/>
                  <a:gd name="T25" fmla="*/ 625 h 644"/>
                  <a:gd name="T26" fmla="*/ 606 w 1363"/>
                  <a:gd name="T27" fmla="*/ 609 h 644"/>
                  <a:gd name="T28" fmla="*/ 555 w 1363"/>
                  <a:gd name="T29" fmla="*/ 595 h 644"/>
                  <a:gd name="T30" fmla="*/ 509 w 1363"/>
                  <a:gd name="T31" fmla="*/ 574 h 644"/>
                  <a:gd name="T32" fmla="*/ 466 w 1363"/>
                  <a:gd name="T33" fmla="*/ 550 h 644"/>
                  <a:gd name="T34" fmla="*/ 396 w 1363"/>
                  <a:gd name="T35" fmla="*/ 520 h 644"/>
                  <a:gd name="T36" fmla="*/ 323 w 1363"/>
                  <a:gd name="T37" fmla="*/ 475 h 644"/>
                  <a:gd name="T38" fmla="*/ 249 w 1363"/>
                  <a:gd name="T39" fmla="*/ 423 h 644"/>
                  <a:gd name="T40" fmla="*/ 178 w 1363"/>
                  <a:gd name="T41" fmla="*/ 358 h 644"/>
                  <a:gd name="T42" fmla="*/ 118 w 1363"/>
                  <a:gd name="T43" fmla="*/ 286 h 644"/>
                  <a:gd name="T44" fmla="*/ 65 w 1363"/>
                  <a:gd name="T45" fmla="*/ 201 h 644"/>
                  <a:gd name="T46" fmla="*/ 24 w 1363"/>
                  <a:gd name="T47" fmla="*/ 108 h 644"/>
                  <a:gd name="T48" fmla="*/ 0 w 1363"/>
                  <a:gd name="T49" fmla="*/ 0 h 644"/>
                  <a:gd name="T50" fmla="*/ 19 w 1363"/>
                  <a:gd name="T51" fmla="*/ 11 h 644"/>
                  <a:gd name="T52" fmla="*/ 38 w 1363"/>
                  <a:gd name="T53" fmla="*/ 21 h 644"/>
                  <a:gd name="T54" fmla="*/ 68 w 1363"/>
                  <a:gd name="T55" fmla="*/ 29 h 644"/>
                  <a:gd name="T56" fmla="*/ 97 w 1363"/>
                  <a:gd name="T57" fmla="*/ 46 h 644"/>
                  <a:gd name="T58" fmla="*/ 132 w 1363"/>
                  <a:gd name="T59" fmla="*/ 70 h 644"/>
                  <a:gd name="T60" fmla="*/ 170 w 1363"/>
                  <a:gd name="T61" fmla="*/ 102 h 644"/>
                  <a:gd name="T62" fmla="*/ 213 w 1363"/>
                  <a:gd name="T63" fmla="*/ 148 h 644"/>
                  <a:gd name="T64" fmla="*/ 261 w 1363"/>
                  <a:gd name="T65" fmla="*/ 213 h 644"/>
                  <a:gd name="T66" fmla="*/ 296 w 1363"/>
                  <a:gd name="T67" fmla="*/ 253 h 644"/>
                  <a:gd name="T68" fmla="*/ 331 w 1363"/>
                  <a:gd name="T69" fmla="*/ 291 h 644"/>
                  <a:gd name="T70" fmla="*/ 372 w 1363"/>
                  <a:gd name="T71" fmla="*/ 326 h 644"/>
                  <a:gd name="T72" fmla="*/ 413 w 1363"/>
                  <a:gd name="T73" fmla="*/ 353 h 644"/>
                  <a:gd name="T74" fmla="*/ 457 w 1363"/>
                  <a:gd name="T75" fmla="*/ 364 h 644"/>
                  <a:gd name="T76" fmla="*/ 504 w 1363"/>
                  <a:gd name="T77" fmla="*/ 356 h 644"/>
                  <a:gd name="T78" fmla="*/ 550 w 1363"/>
                  <a:gd name="T79" fmla="*/ 326 h 644"/>
                  <a:gd name="T80" fmla="*/ 600 w 1363"/>
                  <a:gd name="T81" fmla="*/ 272 h 644"/>
                  <a:gd name="T82" fmla="*/ 630 w 1363"/>
                  <a:gd name="T83" fmla="*/ 256 h 644"/>
                  <a:gd name="T84" fmla="*/ 668 w 1363"/>
                  <a:gd name="T85" fmla="*/ 274 h 644"/>
                  <a:gd name="T86" fmla="*/ 717 w 1363"/>
                  <a:gd name="T87" fmla="*/ 315 h 644"/>
                  <a:gd name="T88" fmla="*/ 784 w 1363"/>
                  <a:gd name="T89" fmla="*/ 370 h 644"/>
                  <a:gd name="T90" fmla="*/ 878 w 1363"/>
                  <a:gd name="T91" fmla="*/ 431 h 644"/>
                  <a:gd name="T92" fmla="*/ 1001 w 1363"/>
                  <a:gd name="T93" fmla="*/ 487 h 644"/>
                  <a:gd name="T94" fmla="*/ 1161 w 1363"/>
                  <a:gd name="T95" fmla="*/ 531 h 644"/>
                  <a:gd name="T96" fmla="*/ 1363 w 1363"/>
                  <a:gd name="T97" fmla="*/ 550 h 6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63" h="644">
                    <a:moveTo>
                      <a:pt x="1363" y="550"/>
                    </a:moveTo>
                    <a:lnTo>
                      <a:pt x="1346" y="569"/>
                    </a:lnTo>
                    <a:lnTo>
                      <a:pt x="1304" y="590"/>
                    </a:lnTo>
                    <a:lnTo>
                      <a:pt x="1244" y="606"/>
                    </a:lnTo>
                    <a:lnTo>
                      <a:pt x="1171" y="621"/>
                    </a:lnTo>
                    <a:lnTo>
                      <a:pt x="1088" y="633"/>
                    </a:lnTo>
                    <a:lnTo>
                      <a:pt x="1007" y="642"/>
                    </a:lnTo>
                    <a:lnTo>
                      <a:pt x="927" y="644"/>
                    </a:lnTo>
                    <a:lnTo>
                      <a:pt x="857" y="639"/>
                    </a:lnTo>
                    <a:lnTo>
                      <a:pt x="813" y="642"/>
                    </a:lnTo>
                    <a:lnTo>
                      <a:pt x="764" y="639"/>
                    </a:lnTo>
                    <a:lnTo>
                      <a:pt x="714" y="633"/>
                    </a:lnTo>
                    <a:lnTo>
                      <a:pt x="658" y="625"/>
                    </a:lnTo>
                    <a:lnTo>
                      <a:pt x="606" y="609"/>
                    </a:lnTo>
                    <a:lnTo>
                      <a:pt x="555" y="595"/>
                    </a:lnTo>
                    <a:lnTo>
                      <a:pt x="509" y="574"/>
                    </a:lnTo>
                    <a:lnTo>
                      <a:pt x="466" y="550"/>
                    </a:lnTo>
                    <a:lnTo>
                      <a:pt x="396" y="520"/>
                    </a:lnTo>
                    <a:lnTo>
                      <a:pt x="323" y="475"/>
                    </a:lnTo>
                    <a:lnTo>
                      <a:pt x="249" y="423"/>
                    </a:lnTo>
                    <a:lnTo>
                      <a:pt x="178" y="358"/>
                    </a:lnTo>
                    <a:lnTo>
                      <a:pt x="118" y="286"/>
                    </a:lnTo>
                    <a:lnTo>
                      <a:pt x="65" y="201"/>
                    </a:lnTo>
                    <a:lnTo>
                      <a:pt x="24" y="108"/>
                    </a:lnTo>
                    <a:lnTo>
                      <a:pt x="0" y="0"/>
                    </a:lnTo>
                    <a:lnTo>
                      <a:pt x="19" y="11"/>
                    </a:lnTo>
                    <a:lnTo>
                      <a:pt x="38" y="21"/>
                    </a:lnTo>
                    <a:lnTo>
                      <a:pt x="68" y="29"/>
                    </a:lnTo>
                    <a:lnTo>
                      <a:pt x="97" y="46"/>
                    </a:lnTo>
                    <a:lnTo>
                      <a:pt x="132" y="70"/>
                    </a:lnTo>
                    <a:lnTo>
                      <a:pt x="170" y="102"/>
                    </a:lnTo>
                    <a:lnTo>
                      <a:pt x="213" y="148"/>
                    </a:lnTo>
                    <a:lnTo>
                      <a:pt x="261" y="213"/>
                    </a:lnTo>
                    <a:lnTo>
                      <a:pt x="296" y="253"/>
                    </a:lnTo>
                    <a:lnTo>
                      <a:pt x="331" y="291"/>
                    </a:lnTo>
                    <a:lnTo>
                      <a:pt x="372" y="326"/>
                    </a:lnTo>
                    <a:lnTo>
                      <a:pt x="413" y="353"/>
                    </a:lnTo>
                    <a:lnTo>
                      <a:pt x="457" y="364"/>
                    </a:lnTo>
                    <a:lnTo>
                      <a:pt x="504" y="356"/>
                    </a:lnTo>
                    <a:lnTo>
                      <a:pt x="550" y="326"/>
                    </a:lnTo>
                    <a:lnTo>
                      <a:pt x="600" y="272"/>
                    </a:lnTo>
                    <a:lnTo>
                      <a:pt x="630" y="256"/>
                    </a:lnTo>
                    <a:lnTo>
                      <a:pt x="668" y="274"/>
                    </a:lnTo>
                    <a:lnTo>
                      <a:pt x="717" y="315"/>
                    </a:lnTo>
                    <a:lnTo>
                      <a:pt x="784" y="370"/>
                    </a:lnTo>
                    <a:lnTo>
                      <a:pt x="878" y="431"/>
                    </a:lnTo>
                    <a:lnTo>
                      <a:pt x="1001" y="487"/>
                    </a:lnTo>
                    <a:lnTo>
                      <a:pt x="1161" y="531"/>
                    </a:lnTo>
                    <a:lnTo>
                      <a:pt x="1363" y="550"/>
                    </a:lnTo>
                    <a:close/>
                  </a:path>
                </a:pathLst>
              </a:custGeom>
              <a:solidFill>
                <a:srgbClr val="7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3" name="Freeform 114"/>
              <p:cNvSpPr>
                <a:spLocks/>
              </p:cNvSpPr>
              <p:nvPr/>
            </p:nvSpPr>
            <p:spPr bwMode="auto">
              <a:xfrm>
                <a:off x="4008" y="3368"/>
                <a:ext cx="442" cy="203"/>
              </a:xfrm>
              <a:custGeom>
                <a:avLst/>
                <a:gdLst>
                  <a:gd name="T0" fmla="*/ 1327 w 1327"/>
                  <a:gd name="T1" fmla="*/ 522 h 609"/>
                  <a:gd name="T2" fmla="*/ 1312 w 1327"/>
                  <a:gd name="T3" fmla="*/ 539 h 609"/>
                  <a:gd name="T4" fmla="*/ 1268 w 1327"/>
                  <a:gd name="T5" fmla="*/ 560 h 609"/>
                  <a:gd name="T6" fmla="*/ 1206 w 1327"/>
                  <a:gd name="T7" fmla="*/ 574 h 609"/>
                  <a:gd name="T8" fmla="*/ 1131 w 1327"/>
                  <a:gd name="T9" fmla="*/ 593 h 609"/>
                  <a:gd name="T10" fmla="*/ 1045 w 1327"/>
                  <a:gd name="T11" fmla="*/ 604 h 609"/>
                  <a:gd name="T12" fmla="*/ 961 w 1327"/>
                  <a:gd name="T13" fmla="*/ 609 h 609"/>
                  <a:gd name="T14" fmla="*/ 880 w 1327"/>
                  <a:gd name="T15" fmla="*/ 609 h 609"/>
                  <a:gd name="T16" fmla="*/ 808 w 1327"/>
                  <a:gd name="T17" fmla="*/ 604 h 609"/>
                  <a:gd name="T18" fmla="*/ 765 w 1327"/>
                  <a:gd name="T19" fmla="*/ 604 h 609"/>
                  <a:gd name="T20" fmla="*/ 719 w 1327"/>
                  <a:gd name="T21" fmla="*/ 601 h 609"/>
                  <a:gd name="T22" fmla="*/ 668 w 1327"/>
                  <a:gd name="T23" fmla="*/ 593 h 609"/>
                  <a:gd name="T24" fmla="*/ 616 w 1327"/>
                  <a:gd name="T25" fmla="*/ 583 h 609"/>
                  <a:gd name="T26" fmla="*/ 566 w 1327"/>
                  <a:gd name="T27" fmla="*/ 569 h 609"/>
                  <a:gd name="T28" fmla="*/ 517 w 1327"/>
                  <a:gd name="T29" fmla="*/ 550 h 609"/>
                  <a:gd name="T30" fmla="*/ 466 w 1327"/>
                  <a:gd name="T31" fmla="*/ 531 h 609"/>
                  <a:gd name="T32" fmla="*/ 426 w 1327"/>
                  <a:gd name="T33" fmla="*/ 504 h 609"/>
                  <a:gd name="T34" fmla="*/ 361 w 1327"/>
                  <a:gd name="T35" fmla="*/ 472 h 609"/>
                  <a:gd name="T36" fmla="*/ 294 w 1327"/>
                  <a:gd name="T37" fmla="*/ 431 h 609"/>
                  <a:gd name="T38" fmla="*/ 230 w 1327"/>
                  <a:gd name="T39" fmla="*/ 382 h 609"/>
                  <a:gd name="T40" fmla="*/ 169 w 1327"/>
                  <a:gd name="T41" fmla="*/ 323 h 609"/>
                  <a:gd name="T42" fmla="*/ 113 w 1327"/>
                  <a:gd name="T43" fmla="*/ 253 h 609"/>
                  <a:gd name="T44" fmla="*/ 64 w 1327"/>
                  <a:gd name="T45" fmla="*/ 178 h 609"/>
                  <a:gd name="T46" fmla="*/ 25 w 1327"/>
                  <a:gd name="T47" fmla="*/ 94 h 609"/>
                  <a:gd name="T48" fmla="*/ 0 w 1327"/>
                  <a:gd name="T49" fmla="*/ 0 h 609"/>
                  <a:gd name="T50" fmla="*/ 16 w 1327"/>
                  <a:gd name="T51" fmla="*/ 11 h 609"/>
                  <a:gd name="T52" fmla="*/ 38 w 1327"/>
                  <a:gd name="T53" fmla="*/ 16 h 609"/>
                  <a:gd name="T54" fmla="*/ 67 w 1327"/>
                  <a:gd name="T55" fmla="*/ 29 h 609"/>
                  <a:gd name="T56" fmla="*/ 96 w 1327"/>
                  <a:gd name="T57" fmla="*/ 43 h 609"/>
                  <a:gd name="T58" fmla="*/ 131 w 1327"/>
                  <a:gd name="T59" fmla="*/ 70 h 609"/>
                  <a:gd name="T60" fmla="*/ 172 w 1327"/>
                  <a:gd name="T61" fmla="*/ 108 h 609"/>
                  <a:gd name="T62" fmla="*/ 216 w 1327"/>
                  <a:gd name="T63" fmla="*/ 159 h 609"/>
                  <a:gd name="T64" fmla="*/ 262 w 1327"/>
                  <a:gd name="T65" fmla="*/ 229 h 609"/>
                  <a:gd name="T66" fmla="*/ 297 w 1327"/>
                  <a:gd name="T67" fmla="*/ 267 h 609"/>
                  <a:gd name="T68" fmla="*/ 332 w 1327"/>
                  <a:gd name="T69" fmla="*/ 302 h 609"/>
                  <a:gd name="T70" fmla="*/ 374 w 1327"/>
                  <a:gd name="T71" fmla="*/ 329 h 609"/>
                  <a:gd name="T72" fmla="*/ 415 w 1327"/>
                  <a:gd name="T73" fmla="*/ 344 h 609"/>
                  <a:gd name="T74" fmla="*/ 455 w 1327"/>
                  <a:gd name="T75" fmla="*/ 350 h 609"/>
                  <a:gd name="T76" fmla="*/ 499 w 1327"/>
                  <a:gd name="T77" fmla="*/ 337 h 609"/>
                  <a:gd name="T78" fmla="*/ 541 w 1327"/>
                  <a:gd name="T79" fmla="*/ 307 h 609"/>
                  <a:gd name="T80" fmla="*/ 587 w 1327"/>
                  <a:gd name="T81" fmla="*/ 253 h 609"/>
                  <a:gd name="T82" fmla="*/ 614 w 1327"/>
                  <a:gd name="T83" fmla="*/ 242 h 609"/>
                  <a:gd name="T84" fmla="*/ 649 w 1327"/>
                  <a:gd name="T85" fmla="*/ 262 h 609"/>
                  <a:gd name="T86" fmla="*/ 698 w 1327"/>
                  <a:gd name="T87" fmla="*/ 307 h 609"/>
                  <a:gd name="T88" fmla="*/ 765 w 1327"/>
                  <a:gd name="T89" fmla="*/ 358 h 609"/>
                  <a:gd name="T90" fmla="*/ 856 w 1327"/>
                  <a:gd name="T91" fmla="*/ 420 h 609"/>
                  <a:gd name="T92" fmla="*/ 975 w 1327"/>
                  <a:gd name="T93" fmla="*/ 472 h 609"/>
                  <a:gd name="T94" fmla="*/ 1131 w 1327"/>
                  <a:gd name="T95" fmla="*/ 510 h 609"/>
                  <a:gd name="T96" fmla="*/ 1327 w 1327"/>
                  <a:gd name="T97" fmla="*/ 522 h 6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27" h="609">
                    <a:moveTo>
                      <a:pt x="1327" y="522"/>
                    </a:moveTo>
                    <a:lnTo>
                      <a:pt x="1312" y="539"/>
                    </a:lnTo>
                    <a:lnTo>
                      <a:pt x="1268" y="560"/>
                    </a:lnTo>
                    <a:lnTo>
                      <a:pt x="1206" y="574"/>
                    </a:lnTo>
                    <a:lnTo>
                      <a:pt x="1131" y="593"/>
                    </a:lnTo>
                    <a:lnTo>
                      <a:pt x="1045" y="604"/>
                    </a:lnTo>
                    <a:lnTo>
                      <a:pt x="961" y="609"/>
                    </a:lnTo>
                    <a:lnTo>
                      <a:pt x="880" y="609"/>
                    </a:lnTo>
                    <a:lnTo>
                      <a:pt x="808" y="604"/>
                    </a:lnTo>
                    <a:lnTo>
                      <a:pt x="765" y="604"/>
                    </a:lnTo>
                    <a:lnTo>
                      <a:pt x="719" y="601"/>
                    </a:lnTo>
                    <a:lnTo>
                      <a:pt x="668" y="593"/>
                    </a:lnTo>
                    <a:lnTo>
                      <a:pt x="616" y="583"/>
                    </a:lnTo>
                    <a:lnTo>
                      <a:pt x="566" y="569"/>
                    </a:lnTo>
                    <a:lnTo>
                      <a:pt x="517" y="550"/>
                    </a:lnTo>
                    <a:lnTo>
                      <a:pt x="466" y="531"/>
                    </a:lnTo>
                    <a:lnTo>
                      <a:pt x="426" y="504"/>
                    </a:lnTo>
                    <a:lnTo>
                      <a:pt x="361" y="472"/>
                    </a:lnTo>
                    <a:lnTo>
                      <a:pt x="294" y="431"/>
                    </a:lnTo>
                    <a:lnTo>
                      <a:pt x="230" y="382"/>
                    </a:lnTo>
                    <a:lnTo>
                      <a:pt x="169" y="323"/>
                    </a:lnTo>
                    <a:lnTo>
                      <a:pt x="113" y="253"/>
                    </a:lnTo>
                    <a:lnTo>
                      <a:pt x="64" y="178"/>
                    </a:lnTo>
                    <a:lnTo>
                      <a:pt x="25" y="94"/>
                    </a:lnTo>
                    <a:lnTo>
                      <a:pt x="0" y="0"/>
                    </a:lnTo>
                    <a:lnTo>
                      <a:pt x="16" y="11"/>
                    </a:lnTo>
                    <a:lnTo>
                      <a:pt x="38" y="16"/>
                    </a:lnTo>
                    <a:lnTo>
                      <a:pt x="67" y="29"/>
                    </a:lnTo>
                    <a:lnTo>
                      <a:pt x="96" y="43"/>
                    </a:lnTo>
                    <a:lnTo>
                      <a:pt x="131" y="70"/>
                    </a:lnTo>
                    <a:lnTo>
                      <a:pt x="172" y="108"/>
                    </a:lnTo>
                    <a:lnTo>
                      <a:pt x="216" y="159"/>
                    </a:lnTo>
                    <a:lnTo>
                      <a:pt x="262" y="229"/>
                    </a:lnTo>
                    <a:lnTo>
                      <a:pt x="297" y="267"/>
                    </a:lnTo>
                    <a:lnTo>
                      <a:pt x="332" y="302"/>
                    </a:lnTo>
                    <a:lnTo>
                      <a:pt x="374" y="329"/>
                    </a:lnTo>
                    <a:lnTo>
                      <a:pt x="415" y="344"/>
                    </a:lnTo>
                    <a:lnTo>
                      <a:pt x="455" y="350"/>
                    </a:lnTo>
                    <a:lnTo>
                      <a:pt x="499" y="337"/>
                    </a:lnTo>
                    <a:lnTo>
                      <a:pt x="541" y="307"/>
                    </a:lnTo>
                    <a:lnTo>
                      <a:pt x="587" y="253"/>
                    </a:lnTo>
                    <a:lnTo>
                      <a:pt x="614" y="242"/>
                    </a:lnTo>
                    <a:lnTo>
                      <a:pt x="649" y="262"/>
                    </a:lnTo>
                    <a:lnTo>
                      <a:pt x="698" y="307"/>
                    </a:lnTo>
                    <a:lnTo>
                      <a:pt x="765" y="358"/>
                    </a:lnTo>
                    <a:lnTo>
                      <a:pt x="856" y="420"/>
                    </a:lnTo>
                    <a:lnTo>
                      <a:pt x="975" y="472"/>
                    </a:lnTo>
                    <a:lnTo>
                      <a:pt x="1131" y="510"/>
                    </a:lnTo>
                    <a:lnTo>
                      <a:pt x="1327" y="522"/>
                    </a:lnTo>
                    <a:close/>
                  </a:path>
                </a:pathLst>
              </a:custGeom>
              <a:solidFill>
                <a:srgbClr val="7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4" name="Freeform 115"/>
              <p:cNvSpPr>
                <a:spLocks/>
              </p:cNvSpPr>
              <p:nvPr/>
            </p:nvSpPr>
            <p:spPr bwMode="auto">
              <a:xfrm>
                <a:off x="4012" y="3380"/>
                <a:ext cx="434" cy="191"/>
              </a:xfrm>
              <a:custGeom>
                <a:avLst/>
                <a:gdLst>
                  <a:gd name="T0" fmla="*/ 1303 w 1303"/>
                  <a:gd name="T1" fmla="*/ 499 h 574"/>
                  <a:gd name="T2" fmla="*/ 1289 w 1303"/>
                  <a:gd name="T3" fmla="*/ 515 h 574"/>
                  <a:gd name="T4" fmla="*/ 1243 w 1303"/>
                  <a:gd name="T5" fmla="*/ 534 h 574"/>
                  <a:gd name="T6" fmla="*/ 1179 w 1303"/>
                  <a:gd name="T7" fmla="*/ 551 h 574"/>
                  <a:gd name="T8" fmla="*/ 1099 w 1303"/>
                  <a:gd name="T9" fmla="*/ 563 h 574"/>
                  <a:gd name="T10" fmla="*/ 1012 w 1303"/>
                  <a:gd name="T11" fmla="*/ 572 h 574"/>
                  <a:gd name="T12" fmla="*/ 924 w 1303"/>
                  <a:gd name="T13" fmla="*/ 574 h 574"/>
                  <a:gd name="T14" fmla="*/ 839 w 1303"/>
                  <a:gd name="T15" fmla="*/ 574 h 574"/>
                  <a:gd name="T16" fmla="*/ 769 w 1303"/>
                  <a:gd name="T17" fmla="*/ 563 h 574"/>
                  <a:gd name="T18" fmla="*/ 727 w 1303"/>
                  <a:gd name="T19" fmla="*/ 563 h 574"/>
                  <a:gd name="T20" fmla="*/ 681 w 1303"/>
                  <a:gd name="T21" fmla="*/ 560 h 574"/>
                  <a:gd name="T22" fmla="*/ 635 w 1303"/>
                  <a:gd name="T23" fmla="*/ 551 h 574"/>
                  <a:gd name="T24" fmla="*/ 584 w 1303"/>
                  <a:gd name="T25" fmla="*/ 539 h 574"/>
                  <a:gd name="T26" fmla="*/ 535 w 1303"/>
                  <a:gd name="T27" fmla="*/ 528 h 574"/>
                  <a:gd name="T28" fmla="*/ 488 w 1303"/>
                  <a:gd name="T29" fmla="*/ 507 h 574"/>
                  <a:gd name="T30" fmla="*/ 441 w 1303"/>
                  <a:gd name="T31" fmla="*/ 485 h 574"/>
                  <a:gd name="T32" fmla="*/ 398 w 1303"/>
                  <a:gd name="T33" fmla="*/ 458 h 574"/>
                  <a:gd name="T34" fmla="*/ 336 w 1303"/>
                  <a:gd name="T35" fmla="*/ 429 h 574"/>
                  <a:gd name="T36" fmla="*/ 277 w 1303"/>
                  <a:gd name="T37" fmla="*/ 388 h 574"/>
                  <a:gd name="T38" fmla="*/ 219 w 1303"/>
                  <a:gd name="T39" fmla="*/ 342 h 574"/>
                  <a:gd name="T40" fmla="*/ 164 w 1303"/>
                  <a:gd name="T41" fmla="*/ 288 h 574"/>
                  <a:gd name="T42" fmla="*/ 111 w 1303"/>
                  <a:gd name="T43" fmla="*/ 227 h 574"/>
                  <a:gd name="T44" fmla="*/ 67 w 1303"/>
                  <a:gd name="T45" fmla="*/ 157 h 574"/>
                  <a:gd name="T46" fmla="*/ 29 w 1303"/>
                  <a:gd name="T47" fmla="*/ 84 h 574"/>
                  <a:gd name="T48" fmla="*/ 0 w 1303"/>
                  <a:gd name="T49" fmla="*/ 0 h 574"/>
                  <a:gd name="T50" fmla="*/ 18 w 1303"/>
                  <a:gd name="T51" fmla="*/ 11 h 574"/>
                  <a:gd name="T52" fmla="*/ 43 w 1303"/>
                  <a:gd name="T53" fmla="*/ 21 h 574"/>
                  <a:gd name="T54" fmla="*/ 70 w 1303"/>
                  <a:gd name="T55" fmla="*/ 32 h 574"/>
                  <a:gd name="T56" fmla="*/ 102 w 1303"/>
                  <a:gd name="T57" fmla="*/ 46 h 574"/>
                  <a:gd name="T58" fmla="*/ 140 w 1303"/>
                  <a:gd name="T59" fmla="*/ 73 h 574"/>
                  <a:gd name="T60" fmla="*/ 181 w 1303"/>
                  <a:gd name="T61" fmla="*/ 110 h 574"/>
                  <a:gd name="T62" fmla="*/ 226 w 1303"/>
                  <a:gd name="T63" fmla="*/ 166 h 574"/>
                  <a:gd name="T64" fmla="*/ 275 w 1303"/>
                  <a:gd name="T65" fmla="*/ 242 h 574"/>
                  <a:gd name="T66" fmla="*/ 307 w 1303"/>
                  <a:gd name="T67" fmla="*/ 277 h 574"/>
                  <a:gd name="T68" fmla="*/ 339 w 1303"/>
                  <a:gd name="T69" fmla="*/ 307 h 574"/>
                  <a:gd name="T70" fmla="*/ 377 w 1303"/>
                  <a:gd name="T71" fmla="*/ 326 h 574"/>
                  <a:gd name="T72" fmla="*/ 415 w 1303"/>
                  <a:gd name="T73" fmla="*/ 335 h 574"/>
                  <a:gd name="T74" fmla="*/ 455 w 1303"/>
                  <a:gd name="T75" fmla="*/ 335 h 574"/>
                  <a:gd name="T76" fmla="*/ 497 w 1303"/>
                  <a:gd name="T77" fmla="*/ 318 h 574"/>
                  <a:gd name="T78" fmla="*/ 535 w 1303"/>
                  <a:gd name="T79" fmla="*/ 288 h 574"/>
                  <a:gd name="T80" fmla="*/ 576 w 1303"/>
                  <a:gd name="T81" fmla="*/ 242 h 574"/>
                  <a:gd name="T82" fmla="*/ 603 w 1303"/>
                  <a:gd name="T83" fmla="*/ 230 h 574"/>
                  <a:gd name="T84" fmla="*/ 638 w 1303"/>
                  <a:gd name="T85" fmla="*/ 251 h 574"/>
                  <a:gd name="T86" fmla="*/ 687 w 1303"/>
                  <a:gd name="T87" fmla="*/ 291 h 574"/>
                  <a:gd name="T88" fmla="*/ 757 w 1303"/>
                  <a:gd name="T89" fmla="*/ 347 h 574"/>
                  <a:gd name="T90" fmla="*/ 845 w 1303"/>
                  <a:gd name="T91" fmla="*/ 405 h 574"/>
                  <a:gd name="T92" fmla="*/ 964 w 1303"/>
                  <a:gd name="T93" fmla="*/ 455 h 574"/>
                  <a:gd name="T94" fmla="*/ 1114 w 1303"/>
                  <a:gd name="T95" fmla="*/ 490 h 574"/>
                  <a:gd name="T96" fmla="*/ 1303 w 1303"/>
                  <a:gd name="T97" fmla="*/ 499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03" h="574">
                    <a:moveTo>
                      <a:pt x="1303" y="499"/>
                    </a:moveTo>
                    <a:lnTo>
                      <a:pt x="1289" y="515"/>
                    </a:lnTo>
                    <a:lnTo>
                      <a:pt x="1243" y="534"/>
                    </a:lnTo>
                    <a:lnTo>
                      <a:pt x="1179" y="551"/>
                    </a:lnTo>
                    <a:lnTo>
                      <a:pt x="1099" y="563"/>
                    </a:lnTo>
                    <a:lnTo>
                      <a:pt x="1012" y="572"/>
                    </a:lnTo>
                    <a:lnTo>
                      <a:pt x="924" y="574"/>
                    </a:lnTo>
                    <a:lnTo>
                      <a:pt x="839" y="574"/>
                    </a:lnTo>
                    <a:lnTo>
                      <a:pt x="769" y="563"/>
                    </a:lnTo>
                    <a:lnTo>
                      <a:pt x="727" y="563"/>
                    </a:lnTo>
                    <a:lnTo>
                      <a:pt x="681" y="560"/>
                    </a:lnTo>
                    <a:lnTo>
                      <a:pt x="635" y="551"/>
                    </a:lnTo>
                    <a:lnTo>
                      <a:pt x="584" y="539"/>
                    </a:lnTo>
                    <a:lnTo>
                      <a:pt x="535" y="528"/>
                    </a:lnTo>
                    <a:lnTo>
                      <a:pt x="488" y="507"/>
                    </a:lnTo>
                    <a:lnTo>
                      <a:pt x="441" y="485"/>
                    </a:lnTo>
                    <a:lnTo>
                      <a:pt x="398" y="458"/>
                    </a:lnTo>
                    <a:lnTo>
                      <a:pt x="336" y="429"/>
                    </a:lnTo>
                    <a:lnTo>
                      <a:pt x="277" y="388"/>
                    </a:lnTo>
                    <a:lnTo>
                      <a:pt x="219" y="342"/>
                    </a:lnTo>
                    <a:lnTo>
                      <a:pt x="164" y="288"/>
                    </a:lnTo>
                    <a:lnTo>
                      <a:pt x="111" y="227"/>
                    </a:lnTo>
                    <a:lnTo>
                      <a:pt x="67" y="157"/>
                    </a:lnTo>
                    <a:lnTo>
                      <a:pt x="29" y="84"/>
                    </a:lnTo>
                    <a:lnTo>
                      <a:pt x="0" y="0"/>
                    </a:lnTo>
                    <a:lnTo>
                      <a:pt x="18" y="11"/>
                    </a:lnTo>
                    <a:lnTo>
                      <a:pt x="43" y="21"/>
                    </a:lnTo>
                    <a:lnTo>
                      <a:pt x="70" y="32"/>
                    </a:lnTo>
                    <a:lnTo>
                      <a:pt x="102" y="46"/>
                    </a:lnTo>
                    <a:lnTo>
                      <a:pt x="140" y="73"/>
                    </a:lnTo>
                    <a:lnTo>
                      <a:pt x="181" y="110"/>
                    </a:lnTo>
                    <a:lnTo>
                      <a:pt x="226" y="166"/>
                    </a:lnTo>
                    <a:lnTo>
                      <a:pt x="275" y="242"/>
                    </a:lnTo>
                    <a:lnTo>
                      <a:pt x="307" y="277"/>
                    </a:lnTo>
                    <a:lnTo>
                      <a:pt x="339" y="307"/>
                    </a:lnTo>
                    <a:lnTo>
                      <a:pt x="377" y="326"/>
                    </a:lnTo>
                    <a:lnTo>
                      <a:pt x="415" y="335"/>
                    </a:lnTo>
                    <a:lnTo>
                      <a:pt x="455" y="335"/>
                    </a:lnTo>
                    <a:lnTo>
                      <a:pt x="497" y="318"/>
                    </a:lnTo>
                    <a:lnTo>
                      <a:pt x="535" y="288"/>
                    </a:lnTo>
                    <a:lnTo>
                      <a:pt x="576" y="242"/>
                    </a:lnTo>
                    <a:lnTo>
                      <a:pt x="603" y="230"/>
                    </a:lnTo>
                    <a:lnTo>
                      <a:pt x="638" y="251"/>
                    </a:lnTo>
                    <a:lnTo>
                      <a:pt x="687" y="291"/>
                    </a:lnTo>
                    <a:lnTo>
                      <a:pt x="757" y="347"/>
                    </a:lnTo>
                    <a:lnTo>
                      <a:pt x="845" y="405"/>
                    </a:lnTo>
                    <a:lnTo>
                      <a:pt x="964" y="455"/>
                    </a:lnTo>
                    <a:lnTo>
                      <a:pt x="1114" y="490"/>
                    </a:lnTo>
                    <a:lnTo>
                      <a:pt x="1303" y="499"/>
                    </a:lnTo>
                    <a:close/>
                  </a:path>
                </a:pathLst>
              </a:custGeom>
              <a:solidFill>
                <a:srgbClr val="7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5" name="Freeform 116"/>
              <p:cNvSpPr>
                <a:spLocks/>
              </p:cNvSpPr>
              <p:nvPr/>
            </p:nvSpPr>
            <p:spPr bwMode="auto">
              <a:xfrm>
                <a:off x="4015" y="3393"/>
                <a:ext cx="427" cy="180"/>
              </a:xfrm>
              <a:custGeom>
                <a:avLst/>
                <a:gdLst>
                  <a:gd name="T0" fmla="*/ 1281 w 1281"/>
                  <a:gd name="T1" fmla="*/ 464 h 540"/>
                  <a:gd name="T2" fmla="*/ 1263 w 1281"/>
                  <a:gd name="T3" fmla="*/ 485 h 540"/>
                  <a:gd name="T4" fmla="*/ 1220 w 1281"/>
                  <a:gd name="T5" fmla="*/ 502 h 540"/>
                  <a:gd name="T6" fmla="*/ 1149 w 1281"/>
                  <a:gd name="T7" fmla="*/ 518 h 540"/>
                  <a:gd name="T8" fmla="*/ 1068 w 1281"/>
                  <a:gd name="T9" fmla="*/ 529 h 540"/>
                  <a:gd name="T10" fmla="*/ 977 w 1281"/>
                  <a:gd name="T11" fmla="*/ 537 h 540"/>
                  <a:gd name="T12" fmla="*/ 886 w 1281"/>
                  <a:gd name="T13" fmla="*/ 540 h 540"/>
                  <a:gd name="T14" fmla="*/ 802 w 1281"/>
                  <a:gd name="T15" fmla="*/ 534 h 540"/>
                  <a:gd name="T16" fmla="*/ 729 w 1281"/>
                  <a:gd name="T17" fmla="*/ 523 h 540"/>
                  <a:gd name="T18" fmla="*/ 688 w 1281"/>
                  <a:gd name="T19" fmla="*/ 523 h 540"/>
                  <a:gd name="T20" fmla="*/ 643 w 1281"/>
                  <a:gd name="T21" fmla="*/ 518 h 540"/>
                  <a:gd name="T22" fmla="*/ 597 w 1281"/>
                  <a:gd name="T23" fmla="*/ 511 h 540"/>
                  <a:gd name="T24" fmla="*/ 551 w 1281"/>
                  <a:gd name="T25" fmla="*/ 496 h 540"/>
                  <a:gd name="T26" fmla="*/ 503 w 1281"/>
                  <a:gd name="T27" fmla="*/ 482 h 540"/>
                  <a:gd name="T28" fmla="*/ 457 w 1281"/>
                  <a:gd name="T29" fmla="*/ 459 h 540"/>
                  <a:gd name="T30" fmla="*/ 412 w 1281"/>
                  <a:gd name="T31" fmla="*/ 435 h 540"/>
                  <a:gd name="T32" fmla="*/ 369 w 1281"/>
                  <a:gd name="T33" fmla="*/ 405 h 540"/>
                  <a:gd name="T34" fmla="*/ 317 w 1281"/>
                  <a:gd name="T35" fmla="*/ 377 h 540"/>
                  <a:gd name="T36" fmla="*/ 264 w 1281"/>
                  <a:gd name="T37" fmla="*/ 340 h 540"/>
                  <a:gd name="T38" fmla="*/ 212 w 1281"/>
                  <a:gd name="T39" fmla="*/ 295 h 540"/>
                  <a:gd name="T40" fmla="*/ 161 w 1281"/>
                  <a:gd name="T41" fmla="*/ 248 h 540"/>
                  <a:gd name="T42" fmla="*/ 115 w 1281"/>
                  <a:gd name="T43" fmla="*/ 192 h 540"/>
                  <a:gd name="T44" fmla="*/ 70 w 1281"/>
                  <a:gd name="T45" fmla="*/ 135 h 540"/>
                  <a:gd name="T46" fmla="*/ 32 w 1281"/>
                  <a:gd name="T47" fmla="*/ 70 h 540"/>
                  <a:gd name="T48" fmla="*/ 0 w 1281"/>
                  <a:gd name="T49" fmla="*/ 0 h 540"/>
                  <a:gd name="T50" fmla="*/ 21 w 1281"/>
                  <a:gd name="T51" fmla="*/ 12 h 540"/>
                  <a:gd name="T52" fmla="*/ 48 w 1281"/>
                  <a:gd name="T53" fmla="*/ 19 h 540"/>
                  <a:gd name="T54" fmla="*/ 77 w 1281"/>
                  <a:gd name="T55" fmla="*/ 30 h 540"/>
                  <a:gd name="T56" fmla="*/ 109 w 1281"/>
                  <a:gd name="T57" fmla="*/ 44 h 540"/>
                  <a:gd name="T58" fmla="*/ 147 w 1281"/>
                  <a:gd name="T59" fmla="*/ 70 h 540"/>
                  <a:gd name="T60" fmla="*/ 188 w 1281"/>
                  <a:gd name="T61" fmla="*/ 108 h 540"/>
                  <a:gd name="T62" fmla="*/ 234 w 1281"/>
                  <a:gd name="T63" fmla="*/ 167 h 540"/>
                  <a:gd name="T64" fmla="*/ 287 w 1281"/>
                  <a:gd name="T65" fmla="*/ 246 h 540"/>
                  <a:gd name="T66" fmla="*/ 317 w 1281"/>
                  <a:gd name="T67" fmla="*/ 281 h 540"/>
                  <a:gd name="T68" fmla="*/ 349 w 1281"/>
                  <a:gd name="T69" fmla="*/ 304 h 540"/>
                  <a:gd name="T70" fmla="*/ 387 w 1281"/>
                  <a:gd name="T71" fmla="*/ 318 h 540"/>
                  <a:gd name="T72" fmla="*/ 425 w 1281"/>
                  <a:gd name="T73" fmla="*/ 321 h 540"/>
                  <a:gd name="T74" fmla="*/ 463 w 1281"/>
                  <a:gd name="T75" fmla="*/ 316 h 540"/>
                  <a:gd name="T76" fmla="*/ 500 w 1281"/>
                  <a:gd name="T77" fmla="*/ 295 h 540"/>
                  <a:gd name="T78" fmla="*/ 536 w 1281"/>
                  <a:gd name="T79" fmla="*/ 262 h 540"/>
                  <a:gd name="T80" fmla="*/ 571 w 1281"/>
                  <a:gd name="T81" fmla="*/ 219 h 540"/>
                  <a:gd name="T82" fmla="*/ 594 w 1281"/>
                  <a:gd name="T83" fmla="*/ 211 h 540"/>
                  <a:gd name="T84" fmla="*/ 632 w 1281"/>
                  <a:gd name="T85" fmla="*/ 234 h 540"/>
                  <a:gd name="T86" fmla="*/ 678 w 1281"/>
                  <a:gd name="T87" fmla="*/ 275 h 540"/>
                  <a:gd name="T88" fmla="*/ 746 w 1281"/>
                  <a:gd name="T89" fmla="*/ 327 h 540"/>
                  <a:gd name="T90" fmla="*/ 834 w 1281"/>
                  <a:gd name="T91" fmla="*/ 386 h 540"/>
                  <a:gd name="T92" fmla="*/ 950 w 1281"/>
                  <a:gd name="T93" fmla="*/ 432 h 540"/>
                  <a:gd name="T94" fmla="*/ 1100 w 1281"/>
                  <a:gd name="T95" fmla="*/ 461 h 540"/>
                  <a:gd name="T96" fmla="*/ 1281 w 1281"/>
                  <a:gd name="T97" fmla="*/ 464 h 5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81" h="540">
                    <a:moveTo>
                      <a:pt x="1281" y="464"/>
                    </a:moveTo>
                    <a:lnTo>
                      <a:pt x="1263" y="485"/>
                    </a:lnTo>
                    <a:lnTo>
                      <a:pt x="1220" y="502"/>
                    </a:lnTo>
                    <a:lnTo>
                      <a:pt x="1149" y="518"/>
                    </a:lnTo>
                    <a:lnTo>
                      <a:pt x="1068" y="529"/>
                    </a:lnTo>
                    <a:lnTo>
                      <a:pt x="977" y="537"/>
                    </a:lnTo>
                    <a:lnTo>
                      <a:pt x="886" y="540"/>
                    </a:lnTo>
                    <a:lnTo>
                      <a:pt x="802" y="534"/>
                    </a:lnTo>
                    <a:lnTo>
                      <a:pt x="729" y="523"/>
                    </a:lnTo>
                    <a:lnTo>
                      <a:pt x="688" y="523"/>
                    </a:lnTo>
                    <a:lnTo>
                      <a:pt x="643" y="518"/>
                    </a:lnTo>
                    <a:lnTo>
                      <a:pt x="597" y="511"/>
                    </a:lnTo>
                    <a:lnTo>
                      <a:pt x="551" y="496"/>
                    </a:lnTo>
                    <a:lnTo>
                      <a:pt x="503" y="482"/>
                    </a:lnTo>
                    <a:lnTo>
                      <a:pt x="457" y="459"/>
                    </a:lnTo>
                    <a:lnTo>
                      <a:pt x="412" y="435"/>
                    </a:lnTo>
                    <a:lnTo>
                      <a:pt x="369" y="405"/>
                    </a:lnTo>
                    <a:lnTo>
                      <a:pt x="317" y="377"/>
                    </a:lnTo>
                    <a:lnTo>
                      <a:pt x="264" y="340"/>
                    </a:lnTo>
                    <a:lnTo>
                      <a:pt x="212" y="295"/>
                    </a:lnTo>
                    <a:lnTo>
                      <a:pt x="161" y="248"/>
                    </a:lnTo>
                    <a:lnTo>
                      <a:pt x="115" y="192"/>
                    </a:lnTo>
                    <a:lnTo>
                      <a:pt x="70" y="135"/>
                    </a:lnTo>
                    <a:lnTo>
                      <a:pt x="32" y="70"/>
                    </a:lnTo>
                    <a:lnTo>
                      <a:pt x="0" y="0"/>
                    </a:lnTo>
                    <a:lnTo>
                      <a:pt x="21" y="12"/>
                    </a:lnTo>
                    <a:lnTo>
                      <a:pt x="48" y="19"/>
                    </a:lnTo>
                    <a:lnTo>
                      <a:pt x="77" y="30"/>
                    </a:lnTo>
                    <a:lnTo>
                      <a:pt x="109" y="44"/>
                    </a:lnTo>
                    <a:lnTo>
                      <a:pt x="147" y="70"/>
                    </a:lnTo>
                    <a:lnTo>
                      <a:pt x="188" y="108"/>
                    </a:lnTo>
                    <a:lnTo>
                      <a:pt x="234" y="167"/>
                    </a:lnTo>
                    <a:lnTo>
                      <a:pt x="287" y="246"/>
                    </a:lnTo>
                    <a:lnTo>
                      <a:pt x="317" y="281"/>
                    </a:lnTo>
                    <a:lnTo>
                      <a:pt x="349" y="304"/>
                    </a:lnTo>
                    <a:lnTo>
                      <a:pt x="387" y="318"/>
                    </a:lnTo>
                    <a:lnTo>
                      <a:pt x="425" y="321"/>
                    </a:lnTo>
                    <a:lnTo>
                      <a:pt x="463" y="316"/>
                    </a:lnTo>
                    <a:lnTo>
                      <a:pt x="500" y="295"/>
                    </a:lnTo>
                    <a:lnTo>
                      <a:pt x="536" y="262"/>
                    </a:lnTo>
                    <a:lnTo>
                      <a:pt x="571" y="219"/>
                    </a:lnTo>
                    <a:lnTo>
                      <a:pt x="594" y="211"/>
                    </a:lnTo>
                    <a:lnTo>
                      <a:pt x="632" y="234"/>
                    </a:lnTo>
                    <a:lnTo>
                      <a:pt x="678" y="275"/>
                    </a:lnTo>
                    <a:lnTo>
                      <a:pt x="746" y="327"/>
                    </a:lnTo>
                    <a:lnTo>
                      <a:pt x="834" y="386"/>
                    </a:lnTo>
                    <a:lnTo>
                      <a:pt x="950" y="432"/>
                    </a:lnTo>
                    <a:lnTo>
                      <a:pt x="1100" y="461"/>
                    </a:lnTo>
                    <a:lnTo>
                      <a:pt x="1281" y="464"/>
                    </a:lnTo>
                    <a:close/>
                  </a:path>
                </a:pathLst>
              </a:custGeom>
              <a:solidFill>
                <a:srgbClr val="6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6" name="Freeform 117"/>
              <p:cNvSpPr>
                <a:spLocks/>
              </p:cNvSpPr>
              <p:nvPr/>
            </p:nvSpPr>
            <p:spPr bwMode="auto">
              <a:xfrm>
                <a:off x="4020" y="3405"/>
                <a:ext cx="416" cy="169"/>
              </a:xfrm>
              <a:custGeom>
                <a:avLst/>
                <a:gdLst>
                  <a:gd name="T0" fmla="*/ 1250 w 1250"/>
                  <a:gd name="T1" fmla="*/ 435 h 508"/>
                  <a:gd name="T2" fmla="*/ 1236 w 1250"/>
                  <a:gd name="T3" fmla="*/ 456 h 508"/>
                  <a:gd name="T4" fmla="*/ 1190 w 1250"/>
                  <a:gd name="T5" fmla="*/ 476 h 508"/>
                  <a:gd name="T6" fmla="*/ 1120 w 1250"/>
                  <a:gd name="T7" fmla="*/ 491 h 508"/>
                  <a:gd name="T8" fmla="*/ 1034 w 1250"/>
                  <a:gd name="T9" fmla="*/ 502 h 508"/>
                  <a:gd name="T10" fmla="*/ 940 w 1250"/>
                  <a:gd name="T11" fmla="*/ 508 h 508"/>
                  <a:gd name="T12" fmla="*/ 848 w 1250"/>
                  <a:gd name="T13" fmla="*/ 508 h 508"/>
                  <a:gd name="T14" fmla="*/ 759 w 1250"/>
                  <a:gd name="T15" fmla="*/ 502 h 508"/>
                  <a:gd name="T16" fmla="*/ 689 w 1250"/>
                  <a:gd name="T17" fmla="*/ 488 h 508"/>
                  <a:gd name="T18" fmla="*/ 604 w 1250"/>
                  <a:gd name="T19" fmla="*/ 480 h 508"/>
                  <a:gd name="T20" fmla="*/ 514 w 1250"/>
                  <a:gd name="T21" fmla="*/ 459 h 508"/>
                  <a:gd name="T22" fmla="*/ 423 w 1250"/>
                  <a:gd name="T23" fmla="*/ 421 h 508"/>
                  <a:gd name="T24" fmla="*/ 333 w 1250"/>
                  <a:gd name="T25" fmla="*/ 365 h 508"/>
                  <a:gd name="T26" fmla="*/ 242 w 1250"/>
                  <a:gd name="T27" fmla="*/ 298 h 508"/>
                  <a:gd name="T28" fmla="*/ 157 w 1250"/>
                  <a:gd name="T29" fmla="*/ 213 h 508"/>
                  <a:gd name="T30" fmla="*/ 73 w 1250"/>
                  <a:gd name="T31" fmla="*/ 114 h 508"/>
                  <a:gd name="T32" fmla="*/ 0 w 1250"/>
                  <a:gd name="T33" fmla="*/ 0 h 508"/>
                  <a:gd name="T34" fmla="*/ 19 w 1250"/>
                  <a:gd name="T35" fmla="*/ 9 h 508"/>
                  <a:gd name="T36" fmla="*/ 46 w 1250"/>
                  <a:gd name="T37" fmla="*/ 19 h 508"/>
                  <a:gd name="T38" fmla="*/ 75 w 1250"/>
                  <a:gd name="T39" fmla="*/ 30 h 508"/>
                  <a:gd name="T40" fmla="*/ 108 w 1250"/>
                  <a:gd name="T41" fmla="*/ 44 h 508"/>
                  <a:gd name="T42" fmla="*/ 145 w 1250"/>
                  <a:gd name="T43" fmla="*/ 73 h 508"/>
                  <a:gd name="T44" fmla="*/ 189 w 1250"/>
                  <a:gd name="T45" fmla="*/ 114 h 508"/>
                  <a:gd name="T46" fmla="*/ 239 w 1250"/>
                  <a:gd name="T47" fmla="*/ 173 h 508"/>
                  <a:gd name="T48" fmla="*/ 291 w 1250"/>
                  <a:gd name="T49" fmla="*/ 257 h 508"/>
                  <a:gd name="T50" fmla="*/ 318 w 1250"/>
                  <a:gd name="T51" fmla="*/ 289 h 508"/>
                  <a:gd name="T52" fmla="*/ 350 w 1250"/>
                  <a:gd name="T53" fmla="*/ 310 h 508"/>
                  <a:gd name="T54" fmla="*/ 385 w 1250"/>
                  <a:gd name="T55" fmla="*/ 319 h 508"/>
                  <a:gd name="T56" fmla="*/ 423 w 1250"/>
                  <a:gd name="T57" fmla="*/ 313 h 508"/>
                  <a:gd name="T58" fmla="*/ 461 w 1250"/>
                  <a:gd name="T59" fmla="*/ 298 h 508"/>
                  <a:gd name="T60" fmla="*/ 496 w 1250"/>
                  <a:gd name="T61" fmla="*/ 275 h 508"/>
                  <a:gd name="T62" fmla="*/ 528 w 1250"/>
                  <a:gd name="T63" fmla="*/ 243 h 508"/>
                  <a:gd name="T64" fmla="*/ 558 w 1250"/>
                  <a:gd name="T65" fmla="*/ 199 h 508"/>
                  <a:gd name="T66" fmla="*/ 581 w 1250"/>
                  <a:gd name="T67" fmla="*/ 197 h 508"/>
                  <a:gd name="T68" fmla="*/ 616 w 1250"/>
                  <a:gd name="T69" fmla="*/ 219 h 508"/>
                  <a:gd name="T70" fmla="*/ 665 w 1250"/>
                  <a:gd name="T71" fmla="*/ 262 h 508"/>
                  <a:gd name="T72" fmla="*/ 730 w 1250"/>
                  <a:gd name="T73" fmla="*/ 316 h 508"/>
                  <a:gd name="T74" fmla="*/ 818 w 1250"/>
                  <a:gd name="T75" fmla="*/ 368 h 508"/>
                  <a:gd name="T76" fmla="*/ 932 w 1250"/>
                  <a:gd name="T77" fmla="*/ 412 h 508"/>
                  <a:gd name="T78" fmla="*/ 1075 w 1250"/>
                  <a:gd name="T79" fmla="*/ 438 h 508"/>
                  <a:gd name="T80" fmla="*/ 1250 w 1250"/>
                  <a:gd name="T81" fmla="*/ 435 h 5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50" h="508">
                    <a:moveTo>
                      <a:pt x="1250" y="435"/>
                    </a:moveTo>
                    <a:lnTo>
                      <a:pt x="1236" y="456"/>
                    </a:lnTo>
                    <a:lnTo>
                      <a:pt x="1190" y="476"/>
                    </a:lnTo>
                    <a:lnTo>
                      <a:pt x="1120" y="491"/>
                    </a:lnTo>
                    <a:lnTo>
                      <a:pt x="1034" y="502"/>
                    </a:lnTo>
                    <a:lnTo>
                      <a:pt x="940" y="508"/>
                    </a:lnTo>
                    <a:lnTo>
                      <a:pt x="848" y="508"/>
                    </a:lnTo>
                    <a:lnTo>
                      <a:pt x="759" y="502"/>
                    </a:lnTo>
                    <a:lnTo>
                      <a:pt x="689" y="488"/>
                    </a:lnTo>
                    <a:lnTo>
                      <a:pt x="604" y="480"/>
                    </a:lnTo>
                    <a:lnTo>
                      <a:pt x="514" y="459"/>
                    </a:lnTo>
                    <a:lnTo>
                      <a:pt x="423" y="421"/>
                    </a:lnTo>
                    <a:lnTo>
                      <a:pt x="333" y="365"/>
                    </a:lnTo>
                    <a:lnTo>
                      <a:pt x="242" y="298"/>
                    </a:lnTo>
                    <a:lnTo>
                      <a:pt x="157" y="213"/>
                    </a:lnTo>
                    <a:lnTo>
                      <a:pt x="73" y="114"/>
                    </a:lnTo>
                    <a:lnTo>
                      <a:pt x="0" y="0"/>
                    </a:lnTo>
                    <a:lnTo>
                      <a:pt x="19" y="9"/>
                    </a:lnTo>
                    <a:lnTo>
                      <a:pt x="46" y="19"/>
                    </a:lnTo>
                    <a:lnTo>
                      <a:pt x="75" y="30"/>
                    </a:lnTo>
                    <a:lnTo>
                      <a:pt x="108" y="44"/>
                    </a:lnTo>
                    <a:lnTo>
                      <a:pt x="145" y="73"/>
                    </a:lnTo>
                    <a:lnTo>
                      <a:pt x="189" y="114"/>
                    </a:lnTo>
                    <a:lnTo>
                      <a:pt x="239" y="173"/>
                    </a:lnTo>
                    <a:lnTo>
                      <a:pt x="291" y="257"/>
                    </a:lnTo>
                    <a:lnTo>
                      <a:pt x="318" y="289"/>
                    </a:lnTo>
                    <a:lnTo>
                      <a:pt x="350" y="310"/>
                    </a:lnTo>
                    <a:lnTo>
                      <a:pt x="385" y="319"/>
                    </a:lnTo>
                    <a:lnTo>
                      <a:pt x="423" y="313"/>
                    </a:lnTo>
                    <a:lnTo>
                      <a:pt x="461" y="298"/>
                    </a:lnTo>
                    <a:lnTo>
                      <a:pt x="496" y="275"/>
                    </a:lnTo>
                    <a:lnTo>
                      <a:pt x="528" y="243"/>
                    </a:lnTo>
                    <a:lnTo>
                      <a:pt x="558" y="199"/>
                    </a:lnTo>
                    <a:lnTo>
                      <a:pt x="581" y="197"/>
                    </a:lnTo>
                    <a:lnTo>
                      <a:pt x="616" y="219"/>
                    </a:lnTo>
                    <a:lnTo>
                      <a:pt x="665" y="262"/>
                    </a:lnTo>
                    <a:lnTo>
                      <a:pt x="730" y="316"/>
                    </a:lnTo>
                    <a:lnTo>
                      <a:pt x="818" y="368"/>
                    </a:lnTo>
                    <a:lnTo>
                      <a:pt x="932" y="412"/>
                    </a:lnTo>
                    <a:lnTo>
                      <a:pt x="1075" y="438"/>
                    </a:lnTo>
                    <a:lnTo>
                      <a:pt x="1250" y="435"/>
                    </a:lnTo>
                    <a:close/>
                  </a:path>
                </a:pathLst>
              </a:custGeom>
              <a:solidFill>
                <a:srgbClr val="6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7" name="Freeform 118"/>
              <p:cNvSpPr>
                <a:spLocks/>
              </p:cNvSpPr>
              <p:nvPr/>
            </p:nvSpPr>
            <p:spPr bwMode="auto">
              <a:xfrm>
                <a:off x="4829" y="2401"/>
                <a:ext cx="357" cy="278"/>
              </a:xfrm>
              <a:custGeom>
                <a:avLst/>
                <a:gdLst>
                  <a:gd name="T0" fmla="*/ 0 w 1071"/>
                  <a:gd name="T1" fmla="*/ 275 h 836"/>
                  <a:gd name="T2" fmla="*/ 35 w 1071"/>
                  <a:gd name="T3" fmla="*/ 194 h 836"/>
                  <a:gd name="T4" fmla="*/ 64 w 1071"/>
                  <a:gd name="T5" fmla="*/ 138 h 836"/>
                  <a:gd name="T6" fmla="*/ 91 w 1071"/>
                  <a:gd name="T7" fmla="*/ 100 h 836"/>
                  <a:gd name="T8" fmla="*/ 123 w 1071"/>
                  <a:gd name="T9" fmla="*/ 77 h 836"/>
                  <a:gd name="T10" fmla="*/ 164 w 1071"/>
                  <a:gd name="T11" fmla="*/ 62 h 836"/>
                  <a:gd name="T12" fmla="*/ 223 w 1071"/>
                  <a:gd name="T13" fmla="*/ 48 h 836"/>
                  <a:gd name="T14" fmla="*/ 298 w 1071"/>
                  <a:gd name="T15" fmla="*/ 30 h 836"/>
                  <a:gd name="T16" fmla="*/ 403 w 1071"/>
                  <a:gd name="T17" fmla="*/ 0 h 836"/>
                  <a:gd name="T18" fmla="*/ 527 w 1071"/>
                  <a:gd name="T19" fmla="*/ 7 h 836"/>
                  <a:gd name="T20" fmla="*/ 643 w 1071"/>
                  <a:gd name="T21" fmla="*/ 35 h 836"/>
                  <a:gd name="T22" fmla="*/ 754 w 1071"/>
                  <a:gd name="T23" fmla="*/ 91 h 836"/>
                  <a:gd name="T24" fmla="*/ 851 w 1071"/>
                  <a:gd name="T25" fmla="*/ 167 h 836"/>
                  <a:gd name="T26" fmla="*/ 936 w 1071"/>
                  <a:gd name="T27" fmla="*/ 264 h 836"/>
                  <a:gd name="T28" fmla="*/ 1001 w 1071"/>
                  <a:gd name="T29" fmla="*/ 374 h 836"/>
                  <a:gd name="T30" fmla="*/ 1047 w 1071"/>
                  <a:gd name="T31" fmla="*/ 503 h 836"/>
                  <a:gd name="T32" fmla="*/ 1071 w 1071"/>
                  <a:gd name="T33" fmla="*/ 642 h 836"/>
                  <a:gd name="T34" fmla="*/ 1031 w 1071"/>
                  <a:gd name="T35" fmla="*/ 777 h 836"/>
                  <a:gd name="T36" fmla="*/ 918 w 1071"/>
                  <a:gd name="T37" fmla="*/ 836 h 836"/>
                  <a:gd name="T38" fmla="*/ 751 w 1071"/>
                  <a:gd name="T39" fmla="*/ 833 h 836"/>
                  <a:gd name="T40" fmla="*/ 559 w 1071"/>
                  <a:gd name="T41" fmla="*/ 780 h 836"/>
                  <a:gd name="T42" fmla="*/ 360 w 1071"/>
                  <a:gd name="T43" fmla="*/ 687 h 836"/>
                  <a:gd name="T44" fmla="*/ 188 w 1071"/>
                  <a:gd name="T45" fmla="*/ 564 h 836"/>
                  <a:gd name="T46" fmla="*/ 59 w 1071"/>
                  <a:gd name="T47" fmla="*/ 421 h 836"/>
                  <a:gd name="T48" fmla="*/ 0 w 1071"/>
                  <a:gd name="T49" fmla="*/ 275 h 8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071" h="836">
                    <a:moveTo>
                      <a:pt x="0" y="275"/>
                    </a:moveTo>
                    <a:lnTo>
                      <a:pt x="35" y="194"/>
                    </a:lnTo>
                    <a:lnTo>
                      <a:pt x="64" y="138"/>
                    </a:lnTo>
                    <a:lnTo>
                      <a:pt x="91" y="100"/>
                    </a:lnTo>
                    <a:lnTo>
                      <a:pt x="123" y="77"/>
                    </a:lnTo>
                    <a:lnTo>
                      <a:pt x="164" y="62"/>
                    </a:lnTo>
                    <a:lnTo>
                      <a:pt x="223" y="48"/>
                    </a:lnTo>
                    <a:lnTo>
                      <a:pt x="298" y="30"/>
                    </a:lnTo>
                    <a:lnTo>
                      <a:pt x="403" y="0"/>
                    </a:lnTo>
                    <a:lnTo>
                      <a:pt x="527" y="7"/>
                    </a:lnTo>
                    <a:lnTo>
                      <a:pt x="643" y="35"/>
                    </a:lnTo>
                    <a:lnTo>
                      <a:pt x="754" y="91"/>
                    </a:lnTo>
                    <a:lnTo>
                      <a:pt x="851" y="167"/>
                    </a:lnTo>
                    <a:lnTo>
                      <a:pt x="936" y="264"/>
                    </a:lnTo>
                    <a:lnTo>
                      <a:pt x="1001" y="374"/>
                    </a:lnTo>
                    <a:lnTo>
                      <a:pt x="1047" y="503"/>
                    </a:lnTo>
                    <a:lnTo>
                      <a:pt x="1071" y="642"/>
                    </a:lnTo>
                    <a:lnTo>
                      <a:pt x="1031" y="777"/>
                    </a:lnTo>
                    <a:lnTo>
                      <a:pt x="918" y="836"/>
                    </a:lnTo>
                    <a:lnTo>
                      <a:pt x="751" y="833"/>
                    </a:lnTo>
                    <a:lnTo>
                      <a:pt x="559" y="780"/>
                    </a:lnTo>
                    <a:lnTo>
                      <a:pt x="360" y="687"/>
                    </a:lnTo>
                    <a:lnTo>
                      <a:pt x="188" y="564"/>
                    </a:lnTo>
                    <a:lnTo>
                      <a:pt x="59" y="421"/>
                    </a:lnTo>
                    <a:lnTo>
                      <a:pt x="0" y="275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8" name="Freeform 119"/>
              <p:cNvSpPr>
                <a:spLocks/>
              </p:cNvSpPr>
              <p:nvPr/>
            </p:nvSpPr>
            <p:spPr bwMode="auto">
              <a:xfrm>
                <a:off x="4841" y="2405"/>
                <a:ext cx="334" cy="262"/>
              </a:xfrm>
              <a:custGeom>
                <a:avLst/>
                <a:gdLst>
                  <a:gd name="T0" fmla="*/ 0 w 1001"/>
                  <a:gd name="T1" fmla="*/ 256 h 785"/>
                  <a:gd name="T2" fmla="*/ 32 w 1001"/>
                  <a:gd name="T3" fmla="*/ 181 h 785"/>
                  <a:gd name="T4" fmla="*/ 59 w 1001"/>
                  <a:gd name="T5" fmla="*/ 127 h 785"/>
                  <a:gd name="T6" fmla="*/ 85 w 1001"/>
                  <a:gd name="T7" fmla="*/ 92 h 785"/>
                  <a:gd name="T8" fmla="*/ 115 w 1001"/>
                  <a:gd name="T9" fmla="*/ 73 h 785"/>
                  <a:gd name="T10" fmla="*/ 153 w 1001"/>
                  <a:gd name="T11" fmla="*/ 57 h 785"/>
                  <a:gd name="T12" fmla="*/ 204 w 1001"/>
                  <a:gd name="T13" fmla="*/ 43 h 785"/>
                  <a:gd name="T14" fmla="*/ 277 w 1001"/>
                  <a:gd name="T15" fmla="*/ 25 h 785"/>
                  <a:gd name="T16" fmla="*/ 374 w 1001"/>
                  <a:gd name="T17" fmla="*/ 0 h 785"/>
                  <a:gd name="T18" fmla="*/ 492 w 1001"/>
                  <a:gd name="T19" fmla="*/ 5 h 785"/>
                  <a:gd name="T20" fmla="*/ 603 w 1001"/>
                  <a:gd name="T21" fmla="*/ 35 h 785"/>
                  <a:gd name="T22" fmla="*/ 705 w 1001"/>
                  <a:gd name="T23" fmla="*/ 87 h 785"/>
                  <a:gd name="T24" fmla="*/ 799 w 1001"/>
                  <a:gd name="T25" fmla="*/ 157 h 785"/>
                  <a:gd name="T26" fmla="*/ 874 w 1001"/>
                  <a:gd name="T27" fmla="*/ 248 h 785"/>
                  <a:gd name="T28" fmla="*/ 936 w 1001"/>
                  <a:gd name="T29" fmla="*/ 353 h 785"/>
                  <a:gd name="T30" fmla="*/ 980 w 1001"/>
                  <a:gd name="T31" fmla="*/ 472 h 785"/>
                  <a:gd name="T32" fmla="*/ 1001 w 1001"/>
                  <a:gd name="T33" fmla="*/ 601 h 785"/>
                  <a:gd name="T34" fmla="*/ 966 w 1001"/>
                  <a:gd name="T35" fmla="*/ 729 h 785"/>
                  <a:gd name="T36" fmla="*/ 859 w 1001"/>
                  <a:gd name="T37" fmla="*/ 785 h 785"/>
                  <a:gd name="T38" fmla="*/ 702 w 1001"/>
                  <a:gd name="T39" fmla="*/ 785 h 785"/>
                  <a:gd name="T40" fmla="*/ 524 w 1001"/>
                  <a:gd name="T41" fmla="*/ 731 h 785"/>
                  <a:gd name="T42" fmla="*/ 336 w 1001"/>
                  <a:gd name="T43" fmla="*/ 645 h 785"/>
                  <a:gd name="T44" fmla="*/ 175 w 1001"/>
                  <a:gd name="T45" fmla="*/ 528 h 785"/>
                  <a:gd name="T46" fmla="*/ 53 w 1001"/>
                  <a:gd name="T47" fmla="*/ 396 h 785"/>
                  <a:gd name="T48" fmla="*/ 0 w 1001"/>
                  <a:gd name="T49" fmla="*/ 256 h 7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001" h="785">
                    <a:moveTo>
                      <a:pt x="0" y="256"/>
                    </a:moveTo>
                    <a:lnTo>
                      <a:pt x="32" y="181"/>
                    </a:lnTo>
                    <a:lnTo>
                      <a:pt x="59" y="127"/>
                    </a:lnTo>
                    <a:lnTo>
                      <a:pt x="85" y="92"/>
                    </a:lnTo>
                    <a:lnTo>
                      <a:pt x="115" y="73"/>
                    </a:lnTo>
                    <a:lnTo>
                      <a:pt x="153" y="57"/>
                    </a:lnTo>
                    <a:lnTo>
                      <a:pt x="204" y="43"/>
                    </a:lnTo>
                    <a:lnTo>
                      <a:pt x="277" y="25"/>
                    </a:lnTo>
                    <a:lnTo>
                      <a:pt x="374" y="0"/>
                    </a:lnTo>
                    <a:lnTo>
                      <a:pt x="492" y="5"/>
                    </a:lnTo>
                    <a:lnTo>
                      <a:pt x="603" y="35"/>
                    </a:lnTo>
                    <a:lnTo>
                      <a:pt x="705" y="87"/>
                    </a:lnTo>
                    <a:lnTo>
                      <a:pt x="799" y="157"/>
                    </a:lnTo>
                    <a:lnTo>
                      <a:pt x="874" y="248"/>
                    </a:lnTo>
                    <a:lnTo>
                      <a:pt x="936" y="353"/>
                    </a:lnTo>
                    <a:lnTo>
                      <a:pt x="980" y="472"/>
                    </a:lnTo>
                    <a:lnTo>
                      <a:pt x="1001" y="601"/>
                    </a:lnTo>
                    <a:lnTo>
                      <a:pt x="966" y="729"/>
                    </a:lnTo>
                    <a:lnTo>
                      <a:pt x="859" y="785"/>
                    </a:lnTo>
                    <a:lnTo>
                      <a:pt x="702" y="785"/>
                    </a:lnTo>
                    <a:lnTo>
                      <a:pt x="524" y="731"/>
                    </a:lnTo>
                    <a:lnTo>
                      <a:pt x="336" y="645"/>
                    </a:lnTo>
                    <a:lnTo>
                      <a:pt x="175" y="528"/>
                    </a:lnTo>
                    <a:lnTo>
                      <a:pt x="53" y="396"/>
                    </a:lnTo>
                    <a:lnTo>
                      <a:pt x="0" y="256"/>
                    </a:lnTo>
                    <a:close/>
                  </a:path>
                </a:pathLst>
              </a:custGeom>
              <a:solidFill>
                <a:srgbClr val="FF242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9" name="Freeform 120"/>
              <p:cNvSpPr>
                <a:spLocks/>
              </p:cNvSpPr>
              <p:nvPr/>
            </p:nvSpPr>
            <p:spPr bwMode="auto">
              <a:xfrm>
                <a:off x="4851" y="2410"/>
                <a:ext cx="312" cy="244"/>
              </a:xfrm>
              <a:custGeom>
                <a:avLst/>
                <a:gdLst>
                  <a:gd name="T0" fmla="*/ 0 w 937"/>
                  <a:gd name="T1" fmla="*/ 237 h 733"/>
                  <a:gd name="T2" fmla="*/ 30 w 937"/>
                  <a:gd name="T3" fmla="*/ 167 h 733"/>
                  <a:gd name="T4" fmla="*/ 56 w 937"/>
                  <a:gd name="T5" fmla="*/ 116 h 733"/>
                  <a:gd name="T6" fmla="*/ 79 w 937"/>
                  <a:gd name="T7" fmla="*/ 85 h 733"/>
                  <a:gd name="T8" fmla="*/ 108 w 937"/>
                  <a:gd name="T9" fmla="*/ 64 h 733"/>
                  <a:gd name="T10" fmla="*/ 146 w 937"/>
                  <a:gd name="T11" fmla="*/ 53 h 733"/>
                  <a:gd name="T12" fmla="*/ 196 w 937"/>
                  <a:gd name="T13" fmla="*/ 40 h 733"/>
                  <a:gd name="T14" fmla="*/ 267 w 937"/>
                  <a:gd name="T15" fmla="*/ 26 h 733"/>
                  <a:gd name="T16" fmla="*/ 356 w 937"/>
                  <a:gd name="T17" fmla="*/ 0 h 733"/>
                  <a:gd name="T18" fmla="*/ 466 w 937"/>
                  <a:gd name="T19" fmla="*/ 5 h 733"/>
                  <a:gd name="T20" fmla="*/ 568 w 937"/>
                  <a:gd name="T21" fmla="*/ 35 h 733"/>
                  <a:gd name="T22" fmla="*/ 660 w 937"/>
                  <a:gd name="T23" fmla="*/ 81 h 733"/>
                  <a:gd name="T24" fmla="*/ 749 w 937"/>
                  <a:gd name="T25" fmla="*/ 148 h 733"/>
                  <a:gd name="T26" fmla="*/ 819 w 937"/>
                  <a:gd name="T27" fmla="*/ 234 h 733"/>
                  <a:gd name="T28" fmla="*/ 878 w 937"/>
                  <a:gd name="T29" fmla="*/ 329 h 733"/>
                  <a:gd name="T30" fmla="*/ 918 w 937"/>
                  <a:gd name="T31" fmla="*/ 441 h 733"/>
                  <a:gd name="T32" fmla="*/ 937 w 937"/>
                  <a:gd name="T33" fmla="*/ 563 h 733"/>
                  <a:gd name="T34" fmla="*/ 904 w 937"/>
                  <a:gd name="T35" fmla="*/ 680 h 733"/>
                  <a:gd name="T36" fmla="*/ 805 w 937"/>
                  <a:gd name="T37" fmla="*/ 733 h 733"/>
                  <a:gd name="T38" fmla="*/ 658 w 937"/>
                  <a:gd name="T39" fmla="*/ 730 h 733"/>
                  <a:gd name="T40" fmla="*/ 491 w 937"/>
                  <a:gd name="T41" fmla="*/ 682 h 733"/>
                  <a:gd name="T42" fmla="*/ 316 w 937"/>
                  <a:gd name="T43" fmla="*/ 598 h 733"/>
                  <a:gd name="T44" fmla="*/ 164 w 937"/>
                  <a:gd name="T45" fmla="*/ 490 h 733"/>
                  <a:gd name="T46" fmla="*/ 49 w 937"/>
                  <a:gd name="T47" fmla="*/ 367 h 733"/>
                  <a:gd name="T48" fmla="*/ 0 w 937"/>
                  <a:gd name="T49" fmla="*/ 237 h 7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37" h="733">
                    <a:moveTo>
                      <a:pt x="0" y="237"/>
                    </a:moveTo>
                    <a:lnTo>
                      <a:pt x="30" y="167"/>
                    </a:lnTo>
                    <a:lnTo>
                      <a:pt x="56" y="116"/>
                    </a:lnTo>
                    <a:lnTo>
                      <a:pt x="79" y="85"/>
                    </a:lnTo>
                    <a:lnTo>
                      <a:pt x="108" y="64"/>
                    </a:lnTo>
                    <a:lnTo>
                      <a:pt x="146" y="53"/>
                    </a:lnTo>
                    <a:lnTo>
                      <a:pt x="196" y="40"/>
                    </a:lnTo>
                    <a:lnTo>
                      <a:pt x="267" y="26"/>
                    </a:lnTo>
                    <a:lnTo>
                      <a:pt x="356" y="0"/>
                    </a:lnTo>
                    <a:lnTo>
                      <a:pt x="466" y="5"/>
                    </a:lnTo>
                    <a:lnTo>
                      <a:pt x="568" y="35"/>
                    </a:lnTo>
                    <a:lnTo>
                      <a:pt x="660" y="81"/>
                    </a:lnTo>
                    <a:lnTo>
                      <a:pt x="749" y="148"/>
                    </a:lnTo>
                    <a:lnTo>
                      <a:pt x="819" y="234"/>
                    </a:lnTo>
                    <a:lnTo>
                      <a:pt x="878" y="329"/>
                    </a:lnTo>
                    <a:lnTo>
                      <a:pt x="918" y="441"/>
                    </a:lnTo>
                    <a:lnTo>
                      <a:pt x="937" y="563"/>
                    </a:lnTo>
                    <a:lnTo>
                      <a:pt x="904" y="680"/>
                    </a:lnTo>
                    <a:lnTo>
                      <a:pt x="805" y="733"/>
                    </a:lnTo>
                    <a:lnTo>
                      <a:pt x="658" y="730"/>
                    </a:lnTo>
                    <a:lnTo>
                      <a:pt x="491" y="682"/>
                    </a:lnTo>
                    <a:lnTo>
                      <a:pt x="316" y="598"/>
                    </a:lnTo>
                    <a:lnTo>
                      <a:pt x="164" y="490"/>
                    </a:lnTo>
                    <a:lnTo>
                      <a:pt x="49" y="367"/>
                    </a:lnTo>
                    <a:lnTo>
                      <a:pt x="0" y="237"/>
                    </a:lnTo>
                    <a:close/>
                  </a:path>
                </a:pathLst>
              </a:custGeom>
              <a:solidFill>
                <a:srgbClr val="FF30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0" name="Freeform 121"/>
              <p:cNvSpPr>
                <a:spLocks/>
              </p:cNvSpPr>
              <p:nvPr/>
            </p:nvSpPr>
            <p:spPr bwMode="auto">
              <a:xfrm>
                <a:off x="4862" y="2413"/>
                <a:ext cx="290" cy="228"/>
              </a:xfrm>
              <a:custGeom>
                <a:avLst/>
                <a:gdLst>
                  <a:gd name="T0" fmla="*/ 0 w 869"/>
                  <a:gd name="T1" fmla="*/ 220 h 684"/>
                  <a:gd name="T2" fmla="*/ 27 w 869"/>
                  <a:gd name="T3" fmla="*/ 156 h 684"/>
                  <a:gd name="T4" fmla="*/ 51 w 869"/>
                  <a:gd name="T5" fmla="*/ 112 h 684"/>
                  <a:gd name="T6" fmla="*/ 73 w 869"/>
                  <a:gd name="T7" fmla="*/ 83 h 684"/>
                  <a:gd name="T8" fmla="*/ 103 w 869"/>
                  <a:gd name="T9" fmla="*/ 65 h 684"/>
                  <a:gd name="T10" fmla="*/ 135 w 869"/>
                  <a:gd name="T11" fmla="*/ 53 h 684"/>
                  <a:gd name="T12" fmla="*/ 184 w 869"/>
                  <a:gd name="T13" fmla="*/ 42 h 684"/>
                  <a:gd name="T14" fmla="*/ 248 w 869"/>
                  <a:gd name="T15" fmla="*/ 27 h 684"/>
                  <a:gd name="T16" fmla="*/ 334 w 869"/>
                  <a:gd name="T17" fmla="*/ 0 h 684"/>
                  <a:gd name="T18" fmla="*/ 433 w 869"/>
                  <a:gd name="T19" fmla="*/ 10 h 684"/>
                  <a:gd name="T20" fmla="*/ 527 w 869"/>
                  <a:gd name="T21" fmla="*/ 35 h 684"/>
                  <a:gd name="T22" fmla="*/ 614 w 869"/>
                  <a:gd name="T23" fmla="*/ 83 h 684"/>
                  <a:gd name="T24" fmla="*/ 695 w 869"/>
                  <a:gd name="T25" fmla="*/ 143 h 684"/>
                  <a:gd name="T26" fmla="*/ 760 w 869"/>
                  <a:gd name="T27" fmla="*/ 223 h 684"/>
                  <a:gd name="T28" fmla="*/ 816 w 869"/>
                  <a:gd name="T29" fmla="*/ 313 h 684"/>
                  <a:gd name="T30" fmla="*/ 851 w 869"/>
                  <a:gd name="T31" fmla="*/ 415 h 684"/>
                  <a:gd name="T32" fmla="*/ 869 w 869"/>
                  <a:gd name="T33" fmla="*/ 528 h 684"/>
                  <a:gd name="T34" fmla="*/ 837 w 869"/>
                  <a:gd name="T35" fmla="*/ 636 h 684"/>
                  <a:gd name="T36" fmla="*/ 746 w 869"/>
                  <a:gd name="T37" fmla="*/ 684 h 684"/>
                  <a:gd name="T38" fmla="*/ 611 w 869"/>
                  <a:gd name="T39" fmla="*/ 681 h 684"/>
                  <a:gd name="T40" fmla="*/ 456 w 869"/>
                  <a:gd name="T41" fmla="*/ 634 h 684"/>
                  <a:gd name="T42" fmla="*/ 296 w 869"/>
                  <a:gd name="T43" fmla="*/ 558 h 684"/>
                  <a:gd name="T44" fmla="*/ 153 w 869"/>
                  <a:gd name="T45" fmla="*/ 456 h 684"/>
                  <a:gd name="T46" fmla="*/ 47 w 869"/>
                  <a:gd name="T47" fmla="*/ 342 h 684"/>
                  <a:gd name="T48" fmla="*/ 0 w 869"/>
                  <a:gd name="T49" fmla="*/ 220 h 6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69" h="684">
                    <a:moveTo>
                      <a:pt x="0" y="220"/>
                    </a:moveTo>
                    <a:lnTo>
                      <a:pt x="27" y="156"/>
                    </a:lnTo>
                    <a:lnTo>
                      <a:pt x="51" y="112"/>
                    </a:lnTo>
                    <a:lnTo>
                      <a:pt x="73" y="83"/>
                    </a:lnTo>
                    <a:lnTo>
                      <a:pt x="103" y="65"/>
                    </a:lnTo>
                    <a:lnTo>
                      <a:pt x="135" y="53"/>
                    </a:lnTo>
                    <a:lnTo>
                      <a:pt x="184" y="42"/>
                    </a:lnTo>
                    <a:lnTo>
                      <a:pt x="248" y="27"/>
                    </a:lnTo>
                    <a:lnTo>
                      <a:pt x="334" y="0"/>
                    </a:lnTo>
                    <a:lnTo>
                      <a:pt x="433" y="10"/>
                    </a:lnTo>
                    <a:lnTo>
                      <a:pt x="527" y="35"/>
                    </a:lnTo>
                    <a:lnTo>
                      <a:pt x="614" y="83"/>
                    </a:lnTo>
                    <a:lnTo>
                      <a:pt x="695" y="143"/>
                    </a:lnTo>
                    <a:lnTo>
                      <a:pt x="760" y="223"/>
                    </a:lnTo>
                    <a:lnTo>
                      <a:pt x="816" y="313"/>
                    </a:lnTo>
                    <a:lnTo>
                      <a:pt x="851" y="415"/>
                    </a:lnTo>
                    <a:lnTo>
                      <a:pt x="869" y="528"/>
                    </a:lnTo>
                    <a:lnTo>
                      <a:pt x="837" y="636"/>
                    </a:lnTo>
                    <a:lnTo>
                      <a:pt x="746" y="684"/>
                    </a:lnTo>
                    <a:lnTo>
                      <a:pt x="611" y="681"/>
                    </a:lnTo>
                    <a:lnTo>
                      <a:pt x="456" y="634"/>
                    </a:lnTo>
                    <a:lnTo>
                      <a:pt x="296" y="558"/>
                    </a:lnTo>
                    <a:lnTo>
                      <a:pt x="153" y="456"/>
                    </a:lnTo>
                    <a:lnTo>
                      <a:pt x="47" y="342"/>
                    </a:lnTo>
                    <a:lnTo>
                      <a:pt x="0" y="220"/>
                    </a:lnTo>
                    <a:close/>
                  </a:path>
                </a:pathLst>
              </a:custGeom>
              <a:solidFill>
                <a:srgbClr val="FF3B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1" name="Freeform 122"/>
              <p:cNvSpPr>
                <a:spLocks/>
              </p:cNvSpPr>
              <p:nvPr/>
            </p:nvSpPr>
            <p:spPr bwMode="auto">
              <a:xfrm>
                <a:off x="4874" y="2419"/>
                <a:ext cx="268" cy="209"/>
              </a:xfrm>
              <a:custGeom>
                <a:avLst/>
                <a:gdLst>
                  <a:gd name="T0" fmla="*/ 0 w 805"/>
                  <a:gd name="T1" fmla="*/ 202 h 625"/>
                  <a:gd name="T2" fmla="*/ 27 w 805"/>
                  <a:gd name="T3" fmla="*/ 143 h 625"/>
                  <a:gd name="T4" fmla="*/ 47 w 805"/>
                  <a:gd name="T5" fmla="*/ 100 h 625"/>
                  <a:gd name="T6" fmla="*/ 68 w 805"/>
                  <a:gd name="T7" fmla="*/ 73 h 625"/>
                  <a:gd name="T8" fmla="*/ 94 w 805"/>
                  <a:gd name="T9" fmla="*/ 56 h 625"/>
                  <a:gd name="T10" fmla="*/ 124 w 805"/>
                  <a:gd name="T11" fmla="*/ 47 h 625"/>
                  <a:gd name="T12" fmla="*/ 167 w 805"/>
                  <a:gd name="T13" fmla="*/ 35 h 625"/>
                  <a:gd name="T14" fmla="*/ 226 w 805"/>
                  <a:gd name="T15" fmla="*/ 24 h 625"/>
                  <a:gd name="T16" fmla="*/ 304 w 805"/>
                  <a:gd name="T17" fmla="*/ 0 h 625"/>
                  <a:gd name="T18" fmla="*/ 398 w 805"/>
                  <a:gd name="T19" fmla="*/ 6 h 625"/>
                  <a:gd name="T20" fmla="*/ 485 w 805"/>
                  <a:gd name="T21" fmla="*/ 30 h 625"/>
                  <a:gd name="T22" fmla="*/ 568 w 805"/>
                  <a:gd name="T23" fmla="*/ 70 h 625"/>
                  <a:gd name="T24" fmla="*/ 641 w 805"/>
                  <a:gd name="T25" fmla="*/ 129 h 625"/>
                  <a:gd name="T26" fmla="*/ 703 w 805"/>
                  <a:gd name="T27" fmla="*/ 202 h 625"/>
                  <a:gd name="T28" fmla="*/ 752 w 805"/>
                  <a:gd name="T29" fmla="*/ 283 h 625"/>
                  <a:gd name="T30" fmla="*/ 787 w 805"/>
                  <a:gd name="T31" fmla="*/ 380 h 625"/>
                  <a:gd name="T32" fmla="*/ 805 w 805"/>
                  <a:gd name="T33" fmla="*/ 481 h 625"/>
                  <a:gd name="T34" fmla="*/ 775 w 805"/>
                  <a:gd name="T35" fmla="*/ 581 h 625"/>
                  <a:gd name="T36" fmla="*/ 687 w 805"/>
                  <a:gd name="T37" fmla="*/ 625 h 625"/>
                  <a:gd name="T38" fmla="*/ 565 w 805"/>
                  <a:gd name="T39" fmla="*/ 621 h 625"/>
                  <a:gd name="T40" fmla="*/ 418 w 805"/>
                  <a:gd name="T41" fmla="*/ 581 h 625"/>
                  <a:gd name="T42" fmla="*/ 269 w 805"/>
                  <a:gd name="T43" fmla="*/ 510 h 625"/>
                  <a:gd name="T44" fmla="*/ 140 w 805"/>
                  <a:gd name="T45" fmla="*/ 418 h 625"/>
                  <a:gd name="T46" fmla="*/ 41 w 805"/>
                  <a:gd name="T47" fmla="*/ 313 h 625"/>
                  <a:gd name="T48" fmla="*/ 0 w 805"/>
                  <a:gd name="T49" fmla="*/ 202 h 6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05" h="625">
                    <a:moveTo>
                      <a:pt x="0" y="202"/>
                    </a:moveTo>
                    <a:lnTo>
                      <a:pt x="27" y="143"/>
                    </a:lnTo>
                    <a:lnTo>
                      <a:pt x="47" y="100"/>
                    </a:lnTo>
                    <a:lnTo>
                      <a:pt x="68" y="73"/>
                    </a:lnTo>
                    <a:lnTo>
                      <a:pt x="94" y="56"/>
                    </a:lnTo>
                    <a:lnTo>
                      <a:pt x="124" y="47"/>
                    </a:lnTo>
                    <a:lnTo>
                      <a:pt x="167" y="35"/>
                    </a:lnTo>
                    <a:lnTo>
                      <a:pt x="226" y="24"/>
                    </a:lnTo>
                    <a:lnTo>
                      <a:pt x="304" y="0"/>
                    </a:lnTo>
                    <a:lnTo>
                      <a:pt x="398" y="6"/>
                    </a:lnTo>
                    <a:lnTo>
                      <a:pt x="485" y="30"/>
                    </a:lnTo>
                    <a:lnTo>
                      <a:pt x="568" y="70"/>
                    </a:lnTo>
                    <a:lnTo>
                      <a:pt x="641" y="129"/>
                    </a:lnTo>
                    <a:lnTo>
                      <a:pt x="703" y="202"/>
                    </a:lnTo>
                    <a:lnTo>
                      <a:pt x="752" y="283"/>
                    </a:lnTo>
                    <a:lnTo>
                      <a:pt x="787" y="380"/>
                    </a:lnTo>
                    <a:lnTo>
                      <a:pt x="805" y="481"/>
                    </a:lnTo>
                    <a:lnTo>
                      <a:pt x="775" y="581"/>
                    </a:lnTo>
                    <a:lnTo>
                      <a:pt x="687" y="625"/>
                    </a:lnTo>
                    <a:lnTo>
                      <a:pt x="565" y="621"/>
                    </a:lnTo>
                    <a:lnTo>
                      <a:pt x="418" y="581"/>
                    </a:lnTo>
                    <a:lnTo>
                      <a:pt x="269" y="510"/>
                    </a:lnTo>
                    <a:lnTo>
                      <a:pt x="140" y="418"/>
                    </a:lnTo>
                    <a:lnTo>
                      <a:pt x="41" y="313"/>
                    </a:lnTo>
                    <a:lnTo>
                      <a:pt x="0" y="202"/>
                    </a:lnTo>
                    <a:close/>
                  </a:path>
                </a:pathLst>
              </a:custGeom>
              <a:solidFill>
                <a:srgbClr val="FF47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2" name="Freeform 123"/>
              <p:cNvSpPr>
                <a:spLocks/>
              </p:cNvSpPr>
              <p:nvPr/>
            </p:nvSpPr>
            <p:spPr bwMode="auto">
              <a:xfrm>
                <a:off x="4885" y="2423"/>
                <a:ext cx="246" cy="192"/>
              </a:xfrm>
              <a:custGeom>
                <a:avLst/>
                <a:gdLst>
                  <a:gd name="T0" fmla="*/ 0 w 737"/>
                  <a:gd name="T1" fmla="*/ 184 h 575"/>
                  <a:gd name="T2" fmla="*/ 26 w 737"/>
                  <a:gd name="T3" fmla="*/ 132 h 575"/>
                  <a:gd name="T4" fmla="*/ 46 w 737"/>
                  <a:gd name="T5" fmla="*/ 92 h 575"/>
                  <a:gd name="T6" fmla="*/ 64 w 737"/>
                  <a:gd name="T7" fmla="*/ 68 h 575"/>
                  <a:gd name="T8" fmla="*/ 88 w 737"/>
                  <a:gd name="T9" fmla="*/ 54 h 575"/>
                  <a:gd name="T10" fmla="*/ 116 w 737"/>
                  <a:gd name="T11" fmla="*/ 41 h 575"/>
                  <a:gd name="T12" fmla="*/ 158 w 737"/>
                  <a:gd name="T13" fmla="*/ 33 h 575"/>
                  <a:gd name="T14" fmla="*/ 210 w 737"/>
                  <a:gd name="T15" fmla="*/ 21 h 575"/>
                  <a:gd name="T16" fmla="*/ 283 w 737"/>
                  <a:gd name="T17" fmla="*/ 0 h 575"/>
                  <a:gd name="T18" fmla="*/ 368 w 737"/>
                  <a:gd name="T19" fmla="*/ 6 h 575"/>
                  <a:gd name="T20" fmla="*/ 447 w 737"/>
                  <a:gd name="T21" fmla="*/ 30 h 575"/>
                  <a:gd name="T22" fmla="*/ 522 w 737"/>
                  <a:gd name="T23" fmla="*/ 68 h 575"/>
                  <a:gd name="T24" fmla="*/ 590 w 737"/>
                  <a:gd name="T25" fmla="*/ 121 h 575"/>
                  <a:gd name="T26" fmla="*/ 646 w 737"/>
                  <a:gd name="T27" fmla="*/ 184 h 575"/>
                  <a:gd name="T28" fmla="*/ 689 w 737"/>
                  <a:gd name="T29" fmla="*/ 264 h 575"/>
                  <a:gd name="T30" fmla="*/ 721 w 737"/>
                  <a:gd name="T31" fmla="*/ 351 h 575"/>
                  <a:gd name="T32" fmla="*/ 737 w 737"/>
                  <a:gd name="T33" fmla="*/ 448 h 575"/>
                  <a:gd name="T34" fmla="*/ 710 w 737"/>
                  <a:gd name="T35" fmla="*/ 537 h 575"/>
                  <a:gd name="T36" fmla="*/ 634 w 737"/>
                  <a:gd name="T37" fmla="*/ 575 h 575"/>
                  <a:gd name="T38" fmla="*/ 517 w 737"/>
                  <a:gd name="T39" fmla="*/ 572 h 575"/>
                  <a:gd name="T40" fmla="*/ 385 w 737"/>
                  <a:gd name="T41" fmla="*/ 534 h 575"/>
                  <a:gd name="T42" fmla="*/ 250 w 737"/>
                  <a:gd name="T43" fmla="*/ 467 h 575"/>
                  <a:gd name="T44" fmla="*/ 131 w 737"/>
                  <a:gd name="T45" fmla="*/ 383 h 575"/>
                  <a:gd name="T46" fmla="*/ 40 w 737"/>
                  <a:gd name="T47" fmla="*/ 286 h 575"/>
                  <a:gd name="T48" fmla="*/ 0 w 737"/>
                  <a:gd name="T49" fmla="*/ 184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37" h="575">
                    <a:moveTo>
                      <a:pt x="0" y="184"/>
                    </a:moveTo>
                    <a:lnTo>
                      <a:pt x="26" y="132"/>
                    </a:lnTo>
                    <a:lnTo>
                      <a:pt x="46" y="92"/>
                    </a:lnTo>
                    <a:lnTo>
                      <a:pt x="64" y="68"/>
                    </a:lnTo>
                    <a:lnTo>
                      <a:pt x="88" y="54"/>
                    </a:lnTo>
                    <a:lnTo>
                      <a:pt x="116" y="41"/>
                    </a:lnTo>
                    <a:lnTo>
                      <a:pt x="158" y="33"/>
                    </a:lnTo>
                    <a:lnTo>
                      <a:pt x="210" y="21"/>
                    </a:lnTo>
                    <a:lnTo>
                      <a:pt x="283" y="0"/>
                    </a:lnTo>
                    <a:lnTo>
                      <a:pt x="368" y="6"/>
                    </a:lnTo>
                    <a:lnTo>
                      <a:pt x="447" y="30"/>
                    </a:lnTo>
                    <a:lnTo>
                      <a:pt x="522" y="68"/>
                    </a:lnTo>
                    <a:lnTo>
                      <a:pt x="590" y="121"/>
                    </a:lnTo>
                    <a:lnTo>
                      <a:pt x="646" y="184"/>
                    </a:lnTo>
                    <a:lnTo>
                      <a:pt x="689" y="264"/>
                    </a:lnTo>
                    <a:lnTo>
                      <a:pt x="721" y="351"/>
                    </a:lnTo>
                    <a:lnTo>
                      <a:pt x="737" y="448"/>
                    </a:lnTo>
                    <a:lnTo>
                      <a:pt x="710" y="537"/>
                    </a:lnTo>
                    <a:lnTo>
                      <a:pt x="634" y="575"/>
                    </a:lnTo>
                    <a:lnTo>
                      <a:pt x="517" y="572"/>
                    </a:lnTo>
                    <a:lnTo>
                      <a:pt x="385" y="534"/>
                    </a:lnTo>
                    <a:lnTo>
                      <a:pt x="250" y="467"/>
                    </a:lnTo>
                    <a:lnTo>
                      <a:pt x="131" y="383"/>
                    </a:lnTo>
                    <a:lnTo>
                      <a:pt x="40" y="286"/>
                    </a:lnTo>
                    <a:lnTo>
                      <a:pt x="0" y="184"/>
                    </a:lnTo>
                    <a:close/>
                  </a:path>
                </a:pathLst>
              </a:custGeom>
              <a:solidFill>
                <a:srgbClr val="FF545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3" name="Freeform 124"/>
              <p:cNvSpPr>
                <a:spLocks/>
              </p:cNvSpPr>
              <p:nvPr/>
            </p:nvSpPr>
            <p:spPr bwMode="auto">
              <a:xfrm>
                <a:off x="4897" y="2429"/>
                <a:ext cx="222" cy="173"/>
              </a:xfrm>
              <a:custGeom>
                <a:avLst/>
                <a:gdLst>
                  <a:gd name="T0" fmla="*/ 0 w 667"/>
                  <a:gd name="T1" fmla="*/ 159 h 518"/>
                  <a:gd name="T2" fmla="*/ 21 w 667"/>
                  <a:gd name="T3" fmla="*/ 110 h 518"/>
                  <a:gd name="T4" fmla="*/ 37 w 667"/>
                  <a:gd name="T5" fmla="*/ 78 h 518"/>
                  <a:gd name="T6" fmla="*/ 56 w 667"/>
                  <a:gd name="T7" fmla="*/ 57 h 518"/>
                  <a:gd name="T8" fmla="*/ 78 w 667"/>
                  <a:gd name="T9" fmla="*/ 43 h 518"/>
                  <a:gd name="T10" fmla="*/ 105 w 667"/>
                  <a:gd name="T11" fmla="*/ 35 h 518"/>
                  <a:gd name="T12" fmla="*/ 143 w 667"/>
                  <a:gd name="T13" fmla="*/ 29 h 518"/>
                  <a:gd name="T14" fmla="*/ 193 w 667"/>
                  <a:gd name="T15" fmla="*/ 17 h 518"/>
                  <a:gd name="T16" fmla="*/ 260 w 667"/>
                  <a:gd name="T17" fmla="*/ 0 h 518"/>
                  <a:gd name="T18" fmla="*/ 336 w 667"/>
                  <a:gd name="T19" fmla="*/ 5 h 518"/>
                  <a:gd name="T20" fmla="*/ 406 w 667"/>
                  <a:gd name="T21" fmla="*/ 22 h 518"/>
                  <a:gd name="T22" fmla="*/ 473 w 667"/>
                  <a:gd name="T23" fmla="*/ 57 h 518"/>
                  <a:gd name="T24" fmla="*/ 535 w 667"/>
                  <a:gd name="T25" fmla="*/ 108 h 518"/>
                  <a:gd name="T26" fmla="*/ 584 w 667"/>
                  <a:gd name="T27" fmla="*/ 165 h 518"/>
                  <a:gd name="T28" fmla="*/ 625 w 667"/>
                  <a:gd name="T29" fmla="*/ 235 h 518"/>
                  <a:gd name="T30" fmla="*/ 651 w 667"/>
                  <a:gd name="T31" fmla="*/ 315 h 518"/>
                  <a:gd name="T32" fmla="*/ 667 w 667"/>
                  <a:gd name="T33" fmla="*/ 402 h 518"/>
                  <a:gd name="T34" fmla="*/ 643 w 667"/>
                  <a:gd name="T35" fmla="*/ 480 h 518"/>
                  <a:gd name="T36" fmla="*/ 573 w 667"/>
                  <a:gd name="T37" fmla="*/ 518 h 518"/>
                  <a:gd name="T38" fmla="*/ 468 w 667"/>
                  <a:gd name="T39" fmla="*/ 515 h 518"/>
                  <a:gd name="T40" fmla="*/ 347 w 667"/>
                  <a:gd name="T41" fmla="*/ 480 h 518"/>
                  <a:gd name="T42" fmla="*/ 225 w 667"/>
                  <a:gd name="T43" fmla="*/ 423 h 518"/>
                  <a:gd name="T44" fmla="*/ 116 w 667"/>
                  <a:gd name="T45" fmla="*/ 343 h 518"/>
                  <a:gd name="T46" fmla="*/ 35 w 667"/>
                  <a:gd name="T47" fmla="*/ 256 h 518"/>
                  <a:gd name="T48" fmla="*/ 0 w 667"/>
                  <a:gd name="T49" fmla="*/ 159 h 5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67" h="518">
                    <a:moveTo>
                      <a:pt x="0" y="159"/>
                    </a:moveTo>
                    <a:lnTo>
                      <a:pt x="21" y="110"/>
                    </a:lnTo>
                    <a:lnTo>
                      <a:pt x="37" y="78"/>
                    </a:lnTo>
                    <a:lnTo>
                      <a:pt x="56" y="57"/>
                    </a:lnTo>
                    <a:lnTo>
                      <a:pt x="78" y="43"/>
                    </a:lnTo>
                    <a:lnTo>
                      <a:pt x="105" y="35"/>
                    </a:lnTo>
                    <a:lnTo>
                      <a:pt x="143" y="29"/>
                    </a:lnTo>
                    <a:lnTo>
                      <a:pt x="193" y="17"/>
                    </a:lnTo>
                    <a:lnTo>
                      <a:pt x="260" y="0"/>
                    </a:lnTo>
                    <a:lnTo>
                      <a:pt x="336" y="5"/>
                    </a:lnTo>
                    <a:lnTo>
                      <a:pt x="406" y="22"/>
                    </a:lnTo>
                    <a:lnTo>
                      <a:pt x="473" y="57"/>
                    </a:lnTo>
                    <a:lnTo>
                      <a:pt x="535" y="108"/>
                    </a:lnTo>
                    <a:lnTo>
                      <a:pt x="584" y="165"/>
                    </a:lnTo>
                    <a:lnTo>
                      <a:pt x="625" y="235"/>
                    </a:lnTo>
                    <a:lnTo>
                      <a:pt x="651" y="315"/>
                    </a:lnTo>
                    <a:lnTo>
                      <a:pt x="667" y="402"/>
                    </a:lnTo>
                    <a:lnTo>
                      <a:pt x="643" y="480"/>
                    </a:lnTo>
                    <a:lnTo>
                      <a:pt x="573" y="518"/>
                    </a:lnTo>
                    <a:lnTo>
                      <a:pt x="468" y="515"/>
                    </a:lnTo>
                    <a:lnTo>
                      <a:pt x="347" y="480"/>
                    </a:lnTo>
                    <a:lnTo>
                      <a:pt x="225" y="423"/>
                    </a:lnTo>
                    <a:lnTo>
                      <a:pt x="116" y="343"/>
                    </a:lnTo>
                    <a:lnTo>
                      <a:pt x="35" y="256"/>
                    </a:lnTo>
                    <a:lnTo>
                      <a:pt x="0" y="159"/>
                    </a:lnTo>
                    <a:close/>
                  </a:path>
                </a:pathLst>
              </a:custGeom>
              <a:solidFill>
                <a:srgbClr val="FF61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4" name="Freeform 125"/>
              <p:cNvSpPr>
                <a:spLocks/>
              </p:cNvSpPr>
              <p:nvPr/>
            </p:nvSpPr>
            <p:spPr bwMode="auto">
              <a:xfrm>
                <a:off x="4906" y="2433"/>
                <a:ext cx="201" cy="156"/>
              </a:xfrm>
              <a:custGeom>
                <a:avLst/>
                <a:gdLst>
                  <a:gd name="T0" fmla="*/ 0 w 603"/>
                  <a:gd name="T1" fmla="*/ 148 h 469"/>
                  <a:gd name="T2" fmla="*/ 21 w 603"/>
                  <a:gd name="T3" fmla="*/ 105 h 469"/>
                  <a:gd name="T4" fmla="*/ 38 w 603"/>
                  <a:gd name="T5" fmla="*/ 73 h 469"/>
                  <a:gd name="T6" fmla="*/ 56 w 603"/>
                  <a:gd name="T7" fmla="*/ 53 h 469"/>
                  <a:gd name="T8" fmla="*/ 76 w 603"/>
                  <a:gd name="T9" fmla="*/ 41 h 469"/>
                  <a:gd name="T10" fmla="*/ 102 w 603"/>
                  <a:gd name="T11" fmla="*/ 32 h 469"/>
                  <a:gd name="T12" fmla="*/ 135 w 603"/>
                  <a:gd name="T13" fmla="*/ 27 h 469"/>
                  <a:gd name="T14" fmla="*/ 178 w 603"/>
                  <a:gd name="T15" fmla="*/ 15 h 469"/>
                  <a:gd name="T16" fmla="*/ 237 w 603"/>
                  <a:gd name="T17" fmla="*/ 0 h 469"/>
                  <a:gd name="T18" fmla="*/ 304 w 603"/>
                  <a:gd name="T19" fmla="*/ 6 h 469"/>
                  <a:gd name="T20" fmla="*/ 371 w 603"/>
                  <a:gd name="T21" fmla="*/ 24 h 469"/>
                  <a:gd name="T22" fmla="*/ 433 w 603"/>
                  <a:gd name="T23" fmla="*/ 56 h 469"/>
                  <a:gd name="T24" fmla="*/ 485 w 603"/>
                  <a:gd name="T25" fmla="*/ 99 h 469"/>
                  <a:gd name="T26" fmla="*/ 533 w 603"/>
                  <a:gd name="T27" fmla="*/ 154 h 469"/>
                  <a:gd name="T28" fmla="*/ 568 w 603"/>
                  <a:gd name="T29" fmla="*/ 216 h 469"/>
                  <a:gd name="T30" fmla="*/ 590 w 603"/>
                  <a:gd name="T31" fmla="*/ 289 h 469"/>
                  <a:gd name="T32" fmla="*/ 603 w 603"/>
                  <a:gd name="T33" fmla="*/ 367 h 469"/>
                  <a:gd name="T34" fmla="*/ 585 w 603"/>
                  <a:gd name="T35" fmla="*/ 437 h 469"/>
                  <a:gd name="T36" fmla="*/ 520 w 603"/>
                  <a:gd name="T37" fmla="*/ 469 h 469"/>
                  <a:gd name="T38" fmla="*/ 426 w 603"/>
                  <a:gd name="T39" fmla="*/ 467 h 469"/>
                  <a:gd name="T40" fmla="*/ 318 w 603"/>
                  <a:gd name="T41" fmla="*/ 434 h 469"/>
                  <a:gd name="T42" fmla="*/ 207 w 603"/>
                  <a:gd name="T43" fmla="*/ 383 h 469"/>
                  <a:gd name="T44" fmla="*/ 108 w 603"/>
                  <a:gd name="T45" fmla="*/ 312 h 469"/>
                  <a:gd name="T46" fmla="*/ 35 w 603"/>
                  <a:gd name="T47" fmla="*/ 234 h 469"/>
                  <a:gd name="T48" fmla="*/ 0 w 603"/>
                  <a:gd name="T49" fmla="*/ 148 h 4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03" h="469">
                    <a:moveTo>
                      <a:pt x="0" y="148"/>
                    </a:moveTo>
                    <a:lnTo>
                      <a:pt x="21" y="105"/>
                    </a:lnTo>
                    <a:lnTo>
                      <a:pt x="38" y="73"/>
                    </a:lnTo>
                    <a:lnTo>
                      <a:pt x="56" y="53"/>
                    </a:lnTo>
                    <a:lnTo>
                      <a:pt x="76" y="41"/>
                    </a:lnTo>
                    <a:lnTo>
                      <a:pt x="102" y="32"/>
                    </a:lnTo>
                    <a:lnTo>
                      <a:pt x="135" y="27"/>
                    </a:lnTo>
                    <a:lnTo>
                      <a:pt x="178" y="15"/>
                    </a:lnTo>
                    <a:lnTo>
                      <a:pt x="237" y="0"/>
                    </a:lnTo>
                    <a:lnTo>
                      <a:pt x="304" y="6"/>
                    </a:lnTo>
                    <a:lnTo>
                      <a:pt x="371" y="24"/>
                    </a:lnTo>
                    <a:lnTo>
                      <a:pt x="433" y="56"/>
                    </a:lnTo>
                    <a:lnTo>
                      <a:pt x="485" y="99"/>
                    </a:lnTo>
                    <a:lnTo>
                      <a:pt x="533" y="154"/>
                    </a:lnTo>
                    <a:lnTo>
                      <a:pt x="568" y="216"/>
                    </a:lnTo>
                    <a:lnTo>
                      <a:pt x="590" y="289"/>
                    </a:lnTo>
                    <a:lnTo>
                      <a:pt x="603" y="367"/>
                    </a:lnTo>
                    <a:lnTo>
                      <a:pt x="585" y="437"/>
                    </a:lnTo>
                    <a:lnTo>
                      <a:pt x="520" y="469"/>
                    </a:lnTo>
                    <a:lnTo>
                      <a:pt x="426" y="467"/>
                    </a:lnTo>
                    <a:lnTo>
                      <a:pt x="318" y="434"/>
                    </a:lnTo>
                    <a:lnTo>
                      <a:pt x="207" y="383"/>
                    </a:lnTo>
                    <a:lnTo>
                      <a:pt x="108" y="312"/>
                    </a:lnTo>
                    <a:lnTo>
                      <a:pt x="35" y="234"/>
                    </a:lnTo>
                    <a:lnTo>
                      <a:pt x="0" y="148"/>
                    </a:lnTo>
                    <a:close/>
                  </a:path>
                </a:pathLst>
              </a:custGeom>
              <a:solidFill>
                <a:srgbClr val="FF6E7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" name="Freeform 126"/>
              <p:cNvSpPr>
                <a:spLocks/>
              </p:cNvSpPr>
              <p:nvPr/>
            </p:nvSpPr>
            <p:spPr bwMode="auto">
              <a:xfrm>
                <a:off x="4918" y="2439"/>
                <a:ext cx="180" cy="138"/>
              </a:xfrm>
              <a:custGeom>
                <a:avLst/>
                <a:gdLst>
                  <a:gd name="T0" fmla="*/ 0 w 541"/>
                  <a:gd name="T1" fmla="*/ 125 h 414"/>
                  <a:gd name="T2" fmla="*/ 17 w 541"/>
                  <a:gd name="T3" fmla="*/ 84 h 414"/>
                  <a:gd name="T4" fmla="*/ 35 w 541"/>
                  <a:gd name="T5" fmla="*/ 58 h 414"/>
                  <a:gd name="T6" fmla="*/ 49 w 541"/>
                  <a:gd name="T7" fmla="*/ 41 h 414"/>
                  <a:gd name="T8" fmla="*/ 70 w 541"/>
                  <a:gd name="T9" fmla="*/ 32 h 414"/>
                  <a:gd name="T10" fmla="*/ 91 w 541"/>
                  <a:gd name="T11" fmla="*/ 23 h 414"/>
                  <a:gd name="T12" fmla="*/ 119 w 541"/>
                  <a:gd name="T13" fmla="*/ 17 h 414"/>
                  <a:gd name="T14" fmla="*/ 161 w 541"/>
                  <a:gd name="T15" fmla="*/ 11 h 414"/>
                  <a:gd name="T16" fmla="*/ 213 w 541"/>
                  <a:gd name="T17" fmla="*/ 0 h 414"/>
                  <a:gd name="T18" fmla="*/ 272 w 541"/>
                  <a:gd name="T19" fmla="*/ 6 h 414"/>
                  <a:gd name="T20" fmla="*/ 328 w 541"/>
                  <a:gd name="T21" fmla="*/ 20 h 414"/>
                  <a:gd name="T22" fmla="*/ 380 w 541"/>
                  <a:gd name="T23" fmla="*/ 49 h 414"/>
                  <a:gd name="T24" fmla="*/ 430 w 541"/>
                  <a:gd name="T25" fmla="*/ 87 h 414"/>
                  <a:gd name="T26" fmla="*/ 471 w 541"/>
                  <a:gd name="T27" fmla="*/ 136 h 414"/>
                  <a:gd name="T28" fmla="*/ 503 w 541"/>
                  <a:gd name="T29" fmla="*/ 192 h 414"/>
                  <a:gd name="T30" fmla="*/ 526 w 541"/>
                  <a:gd name="T31" fmla="*/ 257 h 414"/>
                  <a:gd name="T32" fmla="*/ 541 w 541"/>
                  <a:gd name="T33" fmla="*/ 327 h 414"/>
                  <a:gd name="T34" fmla="*/ 520 w 541"/>
                  <a:gd name="T35" fmla="*/ 388 h 414"/>
                  <a:gd name="T36" fmla="*/ 465 w 541"/>
                  <a:gd name="T37" fmla="*/ 414 h 414"/>
                  <a:gd name="T38" fmla="*/ 380 w 541"/>
                  <a:gd name="T39" fmla="*/ 411 h 414"/>
                  <a:gd name="T40" fmla="*/ 283 w 541"/>
                  <a:gd name="T41" fmla="*/ 381 h 414"/>
                  <a:gd name="T42" fmla="*/ 184 w 541"/>
                  <a:gd name="T43" fmla="*/ 335 h 414"/>
                  <a:gd name="T44" fmla="*/ 97 w 541"/>
                  <a:gd name="T45" fmla="*/ 273 h 414"/>
                  <a:gd name="T46" fmla="*/ 32 w 541"/>
                  <a:gd name="T47" fmla="*/ 201 h 414"/>
                  <a:gd name="T48" fmla="*/ 0 w 541"/>
                  <a:gd name="T49" fmla="*/ 125 h 4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41" h="414">
                    <a:moveTo>
                      <a:pt x="0" y="125"/>
                    </a:moveTo>
                    <a:lnTo>
                      <a:pt x="17" y="84"/>
                    </a:lnTo>
                    <a:lnTo>
                      <a:pt x="35" y="58"/>
                    </a:lnTo>
                    <a:lnTo>
                      <a:pt x="49" y="41"/>
                    </a:lnTo>
                    <a:lnTo>
                      <a:pt x="70" y="32"/>
                    </a:lnTo>
                    <a:lnTo>
                      <a:pt x="91" y="23"/>
                    </a:lnTo>
                    <a:lnTo>
                      <a:pt x="119" y="17"/>
                    </a:lnTo>
                    <a:lnTo>
                      <a:pt x="161" y="11"/>
                    </a:lnTo>
                    <a:lnTo>
                      <a:pt x="213" y="0"/>
                    </a:lnTo>
                    <a:lnTo>
                      <a:pt x="272" y="6"/>
                    </a:lnTo>
                    <a:lnTo>
                      <a:pt x="328" y="20"/>
                    </a:lnTo>
                    <a:lnTo>
                      <a:pt x="380" y="49"/>
                    </a:lnTo>
                    <a:lnTo>
                      <a:pt x="430" y="87"/>
                    </a:lnTo>
                    <a:lnTo>
                      <a:pt x="471" y="136"/>
                    </a:lnTo>
                    <a:lnTo>
                      <a:pt x="503" y="192"/>
                    </a:lnTo>
                    <a:lnTo>
                      <a:pt x="526" y="257"/>
                    </a:lnTo>
                    <a:lnTo>
                      <a:pt x="541" y="327"/>
                    </a:lnTo>
                    <a:lnTo>
                      <a:pt x="520" y="388"/>
                    </a:lnTo>
                    <a:lnTo>
                      <a:pt x="465" y="414"/>
                    </a:lnTo>
                    <a:lnTo>
                      <a:pt x="380" y="411"/>
                    </a:lnTo>
                    <a:lnTo>
                      <a:pt x="283" y="381"/>
                    </a:lnTo>
                    <a:lnTo>
                      <a:pt x="184" y="335"/>
                    </a:lnTo>
                    <a:lnTo>
                      <a:pt x="97" y="273"/>
                    </a:lnTo>
                    <a:lnTo>
                      <a:pt x="32" y="201"/>
                    </a:ln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FF78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" name="Freeform 127"/>
              <p:cNvSpPr>
                <a:spLocks/>
              </p:cNvSpPr>
              <p:nvPr/>
            </p:nvSpPr>
            <p:spPr bwMode="auto">
              <a:xfrm>
                <a:off x="4930" y="2443"/>
                <a:ext cx="157" cy="121"/>
              </a:xfrm>
              <a:custGeom>
                <a:avLst/>
                <a:gdLst>
                  <a:gd name="T0" fmla="*/ 0 w 471"/>
                  <a:gd name="T1" fmla="*/ 108 h 365"/>
                  <a:gd name="T2" fmla="*/ 14 w 471"/>
                  <a:gd name="T3" fmla="*/ 73 h 365"/>
                  <a:gd name="T4" fmla="*/ 30 w 471"/>
                  <a:gd name="T5" fmla="*/ 49 h 365"/>
                  <a:gd name="T6" fmla="*/ 41 w 471"/>
                  <a:gd name="T7" fmla="*/ 35 h 365"/>
                  <a:gd name="T8" fmla="*/ 59 w 471"/>
                  <a:gd name="T9" fmla="*/ 27 h 365"/>
                  <a:gd name="T10" fmla="*/ 79 w 471"/>
                  <a:gd name="T11" fmla="*/ 21 h 365"/>
                  <a:gd name="T12" fmla="*/ 108 w 471"/>
                  <a:gd name="T13" fmla="*/ 17 h 365"/>
                  <a:gd name="T14" fmla="*/ 143 w 471"/>
                  <a:gd name="T15" fmla="*/ 12 h 365"/>
                  <a:gd name="T16" fmla="*/ 191 w 471"/>
                  <a:gd name="T17" fmla="*/ 0 h 365"/>
                  <a:gd name="T18" fmla="*/ 240 w 471"/>
                  <a:gd name="T19" fmla="*/ 6 h 365"/>
                  <a:gd name="T20" fmla="*/ 289 w 471"/>
                  <a:gd name="T21" fmla="*/ 21 h 365"/>
                  <a:gd name="T22" fmla="*/ 334 w 471"/>
                  <a:gd name="T23" fmla="*/ 47 h 365"/>
                  <a:gd name="T24" fmla="*/ 377 w 471"/>
                  <a:gd name="T25" fmla="*/ 82 h 365"/>
                  <a:gd name="T26" fmla="*/ 412 w 471"/>
                  <a:gd name="T27" fmla="*/ 122 h 365"/>
                  <a:gd name="T28" fmla="*/ 442 w 471"/>
                  <a:gd name="T29" fmla="*/ 173 h 365"/>
                  <a:gd name="T30" fmla="*/ 458 w 471"/>
                  <a:gd name="T31" fmla="*/ 227 h 365"/>
                  <a:gd name="T32" fmla="*/ 471 w 471"/>
                  <a:gd name="T33" fmla="*/ 286 h 365"/>
                  <a:gd name="T34" fmla="*/ 453 w 471"/>
                  <a:gd name="T35" fmla="*/ 342 h 365"/>
                  <a:gd name="T36" fmla="*/ 404 w 471"/>
                  <a:gd name="T37" fmla="*/ 365 h 365"/>
                  <a:gd name="T38" fmla="*/ 331 w 471"/>
                  <a:gd name="T39" fmla="*/ 362 h 365"/>
                  <a:gd name="T40" fmla="*/ 248 w 471"/>
                  <a:gd name="T41" fmla="*/ 335 h 365"/>
                  <a:gd name="T42" fmla="*/ 161 w 471"/>
                  <a:gd name="T43" fmla="*/ 295 h 365"/>
                  <a:gd name="T44" fmla="*/ 81 w 471"/>
                  <a:gd name="T45" fmla="*/ 240 h 365"/>
                  <a:gd name="T46" fmla="*/ 27 w 471"/>
                  <a:gd name="T47" fmla="*/ 176 h 365"/>
                  <a:gd name="T48" fmla="*/ 0 w 471"/>
                  <a:gd name="T49" fmla="*/ 108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71" h="365">
                    <a:moveTo>
                      <a:pt x="0" y="108"/>
                    </a:moveTo>
                    <a:lnTo>
                      <a:pt x="14" y="73"/>
                    </a:lnTo>
                    <a:lnTo>
                      <a:pt x="30" y="49"/>
                    </a:lnTo>
                    <a:lnTo>
                      <a:pt x="41" y="35"/>
                    </a:lnTo>
                    <a:lnTo>
                      <a:pt x="59" y="27"/>
                    </a:lnTo>
                    <a:lnTo>
                      <a:pt x="79" y="21"/>
                    </a:lnTo>
                    <a:lnTo>
                      <a:pt x="108" y="17"/>
                    </a:lnTo>
                    <a:lnTo>
                      <a:pt x="143" y="12"/>
                    </a:lnTo>
                    <a:lnTo>
                      <a:pt x="191" y="0"/>
                    </a:lnTo>
                    <a:lnTo>
                      <a:pt x="240" y="6"/>
                    </a:lnTo>
                    <a:lnTo>
                      <a:pt x="289" y="21"/>
                    </a:lnTo>
                    <a:lnTo>
                      <a:pt x="334" y="47"/>
                    </a:lnTo>
                    <a:lnTo>
                      <a:pt x="377" y="82"/>
                    </a:lnTo>
                    <a:lnTo>
                      <a:pt x="412" y="122"/>
                    </a:lnTo>
                    <a:lnTo>
                      <a:pt x="442" y="173"/>
                    </a:lnTo>
                    <a:lnTo>
                      <a:pt x="458" y="227"/>
                    </a:lnTo>
                    <a:lnTo>
                      <a:pt x="471" y="286"/>
                    </a:lnTo>
                    <a:lnTo>
                      <a:pt x="453" y="342"/>
                    </a:lnTo>
                    <a:lnTo>
                      <a:pt x="404" y="365"/>
                    </a:lnTo>
                    <a:lnTo>
                      <a:pt x="331" y="362"/>
                    </a:lnTo>
                    <a:lnTo>
                      <a:pt x="248" y="335"/>
                    </a:lnTo>
                    <a:lnTo>
                      <a:pt x="161" y="295"/>
                    </a:lnTo>
                    <a:lnTo>
                      <a:pt x="81" y="240"/>
                    </a:lnTo>
                    <a:lnTo>
                      <a:pt x="27" y="176"/>
                    </a:lnTo>
                    <a:lnTo>
                      <a:pt x="0" y="108"/>
                    </a:lnTo>
                    <a:close/>
                  </a:path>
                </a:pathLst>
              </a:custGeom>
              <a:solidFill>
                <a:srgbClr val="FF858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" name="Freeform 128"/>
              <p:cNvSpPr>
                <a:spLocks/>
              </p:cNvSpPr>
              <p:nvPr/>
            </p:nvSpPr>
            <p:spPr bwMode="auto">
              <a:xfrm>
                <a:off x="4940" y="2448"/>
                <a:ext cx="135" cy="104"/>
              </a:xfrm>
              <a:custGeom>
                <a:avLst/>
                <a:gdLst>
                  <a:gd name="T0" fmla="*/ 0 w 404"/>
                  <a:gd name="T1" fmla="*/ 91 h 310"/>
                  <a:gd name="T2" fmla="*/ 14 w 404"/>
                  <a:gd name="T3" fmla="*/ 62 h 310"/>
                  <a:gd name="T4" fmla="*/ 27 w 404"/>
                  <a:gd name="T5" fmla="*/ 42 h 310"/>
                  <a:gd name="T6" fmla="*/ 38 w 404"/>
                  <a:gd name="T7" fmla="*/ 30 h 310"/>
                  <a:gd name="T8" fmla="*/ 52 w 404"/>
                  <a:gd name="T9" fmla="*/ 21 h 310"/>
                  <a:gd name="T10" fmla="*/ 70 w 404"/>
                  <a:gd name="T11" fmla="*/ 16 h 310"/>
                  <a:gd name="T12" fmla="*/ 94 w 404"/>
                  <a:gd name="T13" fmla="*/ 13 h 310"/>
                  <a:gd name="T14" fmla="*/ 124 w 404"/>
                  <a:gd name="T15" fmla="*/ 7 h 310"/>
                  <a:gd name="T16" fmla="*/ 162 w 404"/>
                  <a:gd name="T17" fmla="*/ 0 h 310"/>
                  <a:gd name="T18" fmla="*/ 205 w 404"/>
                  <a:gd name="T19" fmla="*/ 7 h 310"/>
                  <a:gd name="T20" fmla="*/ 248 w 404"/>
                  <a:gd name="T21" fmla="*/ 18 h 310"/>
                  <a:gd name="T22" fmla="*/ 286 w 404"/>
                  <a:gd name="T23" fmla="*/ 42 h 310"/>
                  <a:gd name="T24" fmla="*/ 324 w 404"/>
                  <a:gd name="T25" fmla="*/ 70 h 310"/>
                  <a:gd name="T26" fmla="*/ 354 w 404"/>
                  <a:gd name="T27" fmla="*/ 105 h 310"/>
                  <a:gd name="T28" fmla="*/ 377 w 404"/>
                  <a:gd name="T29" fmla="*/ 147 h 310"/>
                  <a:gd name="T30" fmla="*/ 396 w 404"/>
                  <a:gd name="T31" fmla="*/ 196 h 310"/>
                  <a:gd name="T32" fmla="*/ 404 w 404"/>
                  <a:gd name="T33" fmla="*/ 245 h 310"/>
                  <a:gd name="T34" fmla="*/ 389 w 404"/>
                  <a:gd name="T35" fmla="*/ 290 h 310"/>
                  <a:gd name="T36" fmla="*/ 348 w 404"/>
                  <a:gd name="T37" fmla="*/ 310 h 310"/>
                  <a:gd name="T38" fmla="*/ 286 w 404"/>
                  <a:gd name="T39" fmla="*/ 307 h 310"/>
                  <a:gd name="T40" fmla="*/ 216 w 404"/>
                  <a:gd name="T41" fmla="*/ 283 h 310"/>
                  <a:gd name="T42" fmla="*/ 141 w 404"/>
                  <a:gd name="T43" fmla="*/ 248 h 310"/>
                  <a:gd name="T44" fmla="*/ 76 w 404"/>
                  <a:gd name="T45" fmla="*/ 202 h 310"/>
                  <a:gd name="T46" fmla="*/ 27 w 404"/>
                  <a:gd name="T47" fmla="*/ 147 h 310"/>
                  <a:gd name="T48" fmla="*/ 0 w 404"/>
                  <a:gd name="T49" fmla="*/ 91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04" h="310">
                    <a:moveTo>
                      <a:pt x="0" y="91"/>
                    </a:moveTo>
                    <a:lnTo>
                      <a:pt x="14" y="62"/>
                    </a:lnTo>
                    <a:lnTo>
                      <a:pt x="27" y="42"/>
                    </a:lnTo>
                    <a:lnTo>
                      <a:pt x="38" y="30"/>
                    </a:lnTo>
                    <a:lnTo>
                      <a:pt x="52" y="21"/>
                    </a:lnTo>
                    <a:lnTo>
                      <a:pt x="70" y="16"/>
                    </a:lnTo>
                    <a:lnTo>
                      <a:pt x="94" y="13"/>
                    </a:lnTo>
                    <a:lnTo>
                      <a:pt x="124" y="7"/>
                    </a:lnTo>
                    <a:lnTo>
                      <a:pt x="162" y="0"/>
                    </a:lnTo>
                    <a:lnTo>
                      <a:pt x="205" y="7"/>
                    </a:lnTo>
                    <a:lnTo>
                      <a:pt x="248" y="18"/>
                    </a:lnTo>
                    <a:lnTo>
                      <a:pt x="286" y="42"/>
                    </a:lnTo>
                    <a:lnTo>
                      <a:pt x="324" y="70"/>
                    </a:lnTo>
                    <a:lnTo>
                      <a:pt x="354" y="105"/>
                    </a:lnTo>
                    <a:lnTo>
                      <a:pt x="377" y="147"/>
                    </a:lnTo>
                    <a:lnTo>
                      <a:pt x="396" y="196"/>
                    </a:lnTo>
                    <a:lnTo>
                      <a:pt x="404" y="245"/>
                    </a:lnTo>
                    <a:lnTo>
                      <a:pt x="389" y="290"/>
                    </a:lnTo>
                    <a:lnTo>
                      <a:pt x="348" y="310"/>
                    </a:lnTo>
                    <a:lnTo>
                      <a:pt x="286" y="307"/>
                    </a:lnTo>
                    <a:lnTo>
                      <a:pt x="216" y="283"/>
                    </a:lnTo>
                    <a:lnTo>
                      <a:pt x="141" y="248"/>
                    </a:lnTo>
                    <a:lnTo>
                      <a:pt x="76" y="202"/>
                    </a:lnTo>
                    <a:lnTo>
                      <a:pt x="27" y="147"/>
                    </a:lnTo>
                    <a:lnTo>
                      <a:pt x="0" y="91"/>
                    </a:lnTo>
                    <a:close/>
                  </a:path>
                </a:pathLst>
              </a:custGeom>
              <a:solidFill>
                <a:srgbClr val="FF919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" name="Freeform 129"/>
              <p:cNvSpPr>
                <a:spLocks/>
              </p:cNvSpPr>
              <p:nvPr/>
            </p:nvSpPr>
            <p:spPr bwMode="auto">
              <a:xfrm>
                <a:off x="4952" y="2453"/>
                <a:ext cx="111" cy="86"/>
              </a:xfrm>
              <a:custGeom>
                <a:avLst/>
                <a:gdLst>
                  <a:gd name="T0" fmla="*/ 0 w 334"/>
                  <a:gd name="T1" fmla="*/ 73 h 259"/>
                  <a:gd name="T2" fmla="*/ 12 w 334"/>
                  <a:gd name="T3" fmla="*/ 49 h 259"/>
                  <a:gd name="T4" fmla="*/ 24 w 334"/>
                  <a:gd name="T5" fmla="*/ 35 h 259"/>
                  <a:gd name="T6" fmla="*/ 33 w 334"/>
                  <a:gd name="T7" fmla="*/ 22 h 259"/>
                  <a:gd name="T8" fmla="*/ 47 w 334"/>
                  <a:gd name="T9" fmla="*/ 17 h 259"/>
                  <a:gd name="T10" fmla="*/ 62 w 334"/>
                  <a:gd name="T11" fmla="*/ 14 h 259"/>
                  <a:gd name="T12" fmla="*/ 79 w 334"/>
                  <a:gd name="T13" fmla="*/ 8 h 259"/>
                  <a:gd name="T14" fmla="*/ 106 w 334"/>
                  <a:gd name="T15" fmla="*/ 5 h 259"/>
                  <a:gd name="T16" fmla="*/ 138 w 334"/>
                  <a:gd name="T17" fmla="*/ 0 h 259"/>
                  <a:gd name="T18" fmla="*/ 176 w 334"/>
                  <a:gd name="T19" fmla="*/ 3 h 259"/>
                  <a:gd name="T20" fmla="*/ 208 w 334"/>
                  <a:gd name="T21" fmla="*/ 14 h 259"/>
                  <a:gd name="T22" fmla="*/ 243 w 334"/>
                  <a:gd name="T23" fmla="*/ 35 h 259"/>
                  <a:gd name="T24" fmla="*/ 272 w 334"/>
                  <a:gd name="T25" fmla="*/ 60 h 259"/>
                  <a:gd name="T26" fmla="*/ 296 w 334"/>
                  <a:gd name="T27" fmla="*/ 89 h 259"/>
                  <a:gd name="T28" fmla="*/ 316 w 334"/>
                  <a:gd name="T29" fmla="*/ 127 h 259"/>
                  <a:gd name="T30" fmla="*/ 328 w 334"/>
                  <a:gd name="T31" fmla="*/ 169 h 259"/>
                  <a:gd name="T32" fmla="*/ 334 w 334"/>
                  <a:gd name="T33" fmla="*/ 210 h 259"/>
                  <a:gd name="T34" fmla="*/ 321 w 334"/>
                  <a:gd name="T35" fmla="*/ 245 h 259"/>
                  <a:gd name="T36" fmla="*/ 289 w 334"/>
                  <a:gd name="T37" fmla="*/ 259 h 259"/>
                  <a:gd name="T38" fmla="*/ 237 w 334"/>
                  <a:gd name="T39" fmla="*/ 256 h 259"/>
                  <a:gd name="T40" fmla="*/ 178 w 334"/>
                  <a:gd name="T41" fmla="*/ 235 h 259"/>
                  <a:gd name="T42" fmla="*/ 117 w 334"/>
                  <a:gd name="T43" fmla="*/ 207 h 259"/>
                  <a:gd name="T44" fmla="*/ 62 w 334"/>
                  <a:gd name="T45" fmla="*/ 169 h 259"/>
                  <a:gd name="T46" fmla="*/ 21 w 334"/>
                  <a:gd name="T47" fmla="*/ 122 h 259"/>
                  <a:gd name="T48" fmla="*/ 0 w 334"/>
                  <a:gd name="T49" fmla="*/ 73 h 2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34" h="259">
                    <a:moveTo>
                      <a:pt x="0" y="73"/>
                    </a:moveTo>
                    <a:lnTo>
                      <a:pt x="12" y="49"/>
                    </a:lnTo>
                    <a:lnTo>
                      <a:pt x="24" y="35"/>
                    </a:lnTo>
                    <a:lnTo>
                      <a:pt x="33" y="22"/>
                    </a:lnTo>
                    <a:lnTo>
                      <a:pt x="47" y="17"/>
                    </a:lnTo>
                    <a:lnTo>
                      <a:pt x="62" y="14"/>
                    </a:lnTo>
                    <a:lnTo>
                      <a:pt x="79" y="8"/>
                    </a:lnTo>
                    <a:lnTo>
                      <a:pt x="106" y="5"/>
                    </a:lnTo>
                    <a:lnTo>
                      <a:pt x="138" y="0"/>
                    </a:lnTo>
                    <a:lnTo>
                      <a:pt x="176" y="3"/>
                    </a:lnTo>
                    <a:lnTo>
                      <a:pt x="208" y="14"/>
                    </a:lnTo>
                    <a:lnTo>
                      <a:pt x="243" y="35"/>
                    </a:lnTo>
                    <a:lnTo>
                      <a:pt x="272" y="60"/>
                    </a:lnTo>
                    <a:lnTo>
                      <a:pt x="296" y="89"/>
                    </a:lnTo>
                    <a:lnTo>
                      <a:pt x="316" y="127"/>
                    </a:lnTo>
                    <a:lnTo>
                      <a:pt x="328" y="169"/>
                    </a:lnTo>
                    <a:lnTo>
                      <a:pt x="334" y="210"/>
                    </a:lnTo>
                    <a:lnTo>
                      <a:pt x="321" y="245"/>
                    </a:lnTo>
                    <a:lnTo>
                      <a:pt x="289" y="259"/>
                    </a:lnTo>
                    <a:lnTo>
                      <a:pt x="237" y="256"/>
                    </a:lnTo>
                    <a:lnTo>
                      <a:pt x="178" y="235"/>
                    </a:lnTo>
                    <a:lnTo>
                      <a:pt x="117" y="207"/>
                    </a:lnTo>
                    <a:lnTo>
                      <a:pt x="62" y="169"/>
                    </a:lnTo>
                    <a:lnTo>
                      <a:pt x="21" y="122"/>
                    </a:lnTo>
                    <a:lnTo>
                      <a:pt x="0" y="73"/>
                    </a:lnTo>
                    <a:close/>
                  </a:path>
                </a:pathLst>
              </a:custGeom>
              <a:solidFill>
                <a:srgbClr val="FF9EA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" name="Freeform 130"/>
              <p:cNvSpPr>
                <a:spLocks/>
              </p:cNvSpPr>
              <p:nvPr/>
            </p:nvSpPr>
            <p:spPr bwMode="auto">
              <a:xfrm>
                <a:off x="4962" y="2457"/>
                <a:ext cx="92" cy="68"/>
              </a:xfrm>
              <a:custGeom>
                <a:avLst/>
                <a:gdLst>
                  <a:gd name="T0" fmla="*/ 0 w 275"/>
                  <a:gd name="T1" fmla="*/ 53 h 204"/>
                  <a:gd name="T2" fmla="*/ 11 w 275"/>
                  <a:gd name="T3" fmla="*/ 35 h 204"/>
                  <a:gd name="T4" fmla="*/ 19 w 275"/>
                  <a:gd name="T5" fmla="*/ 24 h 204"/>
                  <a:gd name="T6" fmla="*/ 32 w 275"/>
                  <a:gd name="T7" fmla="*/ 15 h 204"/>
                  <a:gd name="T8" fmla="*/ 40 w 275"/>
                  <a:gd name="T9" fmla="*/ 11 h 204"/>
                  <a:gd name="T10" fmla="*/ 54 w 275"/>
                  <a:gd name="T11" fmla="*/ 8 h 204"/>
                  <a:gd name="T12" fmla="*/ 70 w 275"/>
                  <a:gd name="T13" fmla="*/ 5 h 204"/>
                  <a:gd name="T14" fmla="*/ 90 w 275"/>
                  <a:gd name="T15" fmla="*/ 5 h 204"/>
                  <a:gd name="T16" fmla="*/ 113 w 275"/>
                  <a:gd name="T17" fmla="*/ 0 h 204"/>
                  <a:gd name="T18" fmla="*/ 146 w 275"/>
                  <a:gd name="T19" fmla="*/ 5 h 204"/>
                  <a:gd name="T20" fmla="*/ 172 w 275"/>
                  <a:gd name="T21" fmla="*/ 15 h 204"/>
                  <a:gd name="T22" fmla="*/ 199 w 275"/>
                  <a:gd name="T23" fmla="*/ 29 h 204"/>
                  <a:gd name="T24" fmla="*/ 221 w 275"/>
                  <a:gd name="T25" fmla="*/ 46 h 204"/>
                  <a:gd name="T26" fmla="*/ 242 w 275"/>
                  <a:gd name="T27" fmla="*/ 73 h 204"/>
                  <a:gd name="T28" fmla="*/ 259 w 275"/>
                  <a:gd name="T29" fmla="*/ 102 h 204"/>
                  <a:gd name="T30" fmla="*/ 269 w 275"/>
                  <a:gd name="T31" fmla="*/ 132 h 204"/>
                  <a:gd name="T32" fmla="*/ 275 w 275"/>
                  <a:gd name="T33" fmla="*/ 167 h 204"/>
                  <a:gd name="T34" fmla="*/ 266 w 275"/>
                  <a:gd name="T35" fmla="*/ 196 h 204"/>
                  <a:gd name="T36" fmla="*/ 237 w 275"/>
                  <a:gd name="T37" fmla="*/ 204 h 204"/>
                  <a:gd name="T38" fmla="*/ 196 w 275"/>
                  <a:gd name="T39" fmla="*/ 202 h 204"/>
                  <a:gd name="T40" fmla="*/ 148 w 275"/>
                  <a:gd name="T41" fmla="*/ 186 h 204"/>
                  <a:gd name="T42" fmla="*/ 99 w 275"/>
                  <a:gd name="T43" fmla="*/ 164 h 204"/>
                  <a:gd name="T44" fmla="*/ 52 w 275"/>
                  <a:gd name="T45" fmla="*/ 132 h 204"/>
                  <a:gd name="T46" fmla="*/ 17 w 275"/>
                  <a:gd name="T47" fmla="*/ 94 h 204"/>
                  <a:gd name="T48" fmla="*/ 0 w 275"/>
                  <a:gd name="T49" fmla="*/ 53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75" h="204">
                    <a:moveTo>
                      <a:pt x="0" y="53"/>
                    </a:moveTo>
                    <a:lnTo>
                      <a:pt x="11" y="35"/>
                    </a:lnTo>
                    <a:lnTo>
                      <a:pt x="19" y="24"/>
                    </a:lnTo>
                    <a:lnTo>
                      <a:pt x="32" y="15"/>
                    </a:lnTo>
                    <a:lnTo>
                      <a:pt x="40" y="11"/>
                    </a:lnTo>
                    <a:lnTo>
                      <a:pt x="54" y="8"/>
                    </a:lnTo>
                    <a:lnTo>
                      <a:pt x="70" y="5"/>
                    </a:lnTo>
                    <a:lnTo>
                      <a:pt x="90" y="5"/>
                    </a:lnTo>
                    <a:lnTo>
                      <a:pt x="113" y="0"/>
                    </a:lnTo>
                    <a:lnTo>
                      <a:pt x="146" y="5"/>
                    </a:lnTo>
                    <a:lnTo>
                      <a:pt x="172" y="15"/>
                    </a:lnTo>
                    <a:lnTo>
                      <a:pt x="199" y="29"/>
                    </a:lnTo>
                    <a:lnTo>
                      <a:pt x="221" y="46"/>
                    </a:lnTo>
                    <a:lnTo>
                      <a:pt x="242" y="73"/>
                    </a:lnTo>
                    <a:lnTo>
                      <a:pt x="259" y="102"/>
                    </a:lnTo>
                    <a:lnTo>
                      <a:pt x="269" y="132"/>
                    </a:lnTo>
                    <a:lnTo>
                      <a:pt x="275" y="167"/>
                    </a:lnTo>
                    <a:lnTo>
                      <a:pt x="266" y="196"/>
                    </a:lnTo>
                    <a:lnTo>
                      <a:pt x="237" y="204"/>
                    </a:lnTo>
                    <a:lnTo>
                      <a:pt x="196" y="202"/>
                    </a:lnTo>
                    <a:lnTo>
                      <a:pt x="148" y="186"/>
                    </a:lnTo>
                    <a:lnTo>
                      <a:pt x="99" y="164"/>
                    </a:lnTo>
                    <a:lnTo>
                      <a:pt x="52" y="132"/>
                    </a:lnTo>
                    <a:lnTo>
                      <a:pt x="17" y="94"/>
                    </a:lnTo>
                    <a:lnTo>
                      <a:pt x="0" y="53"/>
                    </a:lnTo>
                    <a:close/>
                  </a:path>
                </a:pathLst>
              </a:custGeom>
              <a:solidFill>
                <a:srgbClr val="FFAB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" name="Freeform 131"/>
              <p:cNvSpPr>
                <a:spLocks/>
              </p:cNvSpPr>
              <p:nvPr/>
            </p:nvSpPr>
            <p:spPr bwMode="auto">
              <a:xfrm>
                <a:off x="4974" y="2461"/>
                <a:ext cx="69" cy="53"/>
              </a:xfrm>
              <a:custGeom>
                <a:avLst/>
                <a:gdLst>
                  <a:gd name="T0" fmla="*/ 0 w 207"/>
                  <a:gd name="T1" fmla="*/ 42 h 158"/>
                  <a:gd name="T2" fmla="*/ 5 w 207"/>
                  <a:gd name="T3" fmla="*/ 27 h 158"/>
                  <a:gd name="T4" fmla="*/ 14 w 207"/>
                  <a:gd name="T5" fmla="*/ 18 h 158"/>
                  <a:gd name="T6" fmla="*/ 24 w 207"/>
                  <a:gd name="T7" fmla="*/ 13 h 158"/>
                  <a:gd name="T8" fmla="*/ 35 w 207"/>
                  <a:gd name="T9" fmla="*/ 7 h 158"/>
                  <a:gd name="T10" fmla="*/ 43 w 207"/>
                  <a:gd name="T11" fmla="*/ 7 h 158"/>
                  <a:gd name="T12" fmla="*/ 59 w 207"/>
                  <a:gd name="T13" fmla="*/ 4 h 158"/>
                  <a:gd name="T14" fmla="*/ 73 w 207"/>
                  <a:gd name="T15" fmla="*/ 4 h 158"/>
                  <a:gd name="T16" fmla="*/ 91 w 207"/>
                  <a:gd name="T17" fmla="*/ 0 h 158"/>
                  <a:gd name="T18" fmla="*/ 111 w 207"/>
                  <a:gd name="T19" fmla="*/ 7 h 158"/>
                  <a:gd name="T20" fmla="*/ 132 w 207"/>
                  <a:gd name="T21" fmla="*/ 15 h 158"/>
                  <a:gd name="T22" fmla="*/ 151 w 207"/>
                  <a:gd name="T23" fmla="*/ 27 h 158"/>
                  <a:gd name="T24" fmla="*/ 167 w 207"/>
                  <a:gd name="T25" fmla="*/ 42 h 158"/>
                  <a:gd name="T26" fmla="*/ 181 w 207"/>
                  <a:gd name="T27" fmla="*/ 62 h 158"/>
                  <a:gd name="T28" fmla="*/ 193 w 207"/>
                  <a:gd name="T29" fmla="*/ 83 h 158"/>
                  <a:gd name="T30" fmla="*/ 202 w 207"/>
                  <a:gd name="T31" fmla="*/ 109 h 158"/>
                  <a:gd name="T32" fmla="*/ 207 w 207"/>
                  <a:gd name="T33" fmla="*/ 135 h 158"/>
                  <a:gd name="T34" fmla="*/ 199 w 207"/>
                  <a:gd name="T35" fmla="*/ 153 h 158"/>
                  <a:gd name="T36" fmla="*/ 178 w 207"/>
                  <a:gd name="T37" fmla="*/ 158 h 158"/>
                  <a:gd name="T38" fmla="*/ 148 w 207"/>
                  <a:gd name="T39" fmla="*/ 156 h 158"/>
                  <a:gd name="T40" fmla="*/ 113 w 207"/>
                  <a:gd name="T41" fmla="*/ 140 h 158"/>
                  <a:gd name="T42" fmla="*/ 76 w 207"/>
                  <a:gd name="T43" fmla="*/ 123 h 158"/>
                  <a:gd name="T44" fmla="*/ 41 w 207"/>
                  <a:gd name="T45" fmla="*/ 100 h 158"/>
                  <a:gd name="T46" fmla="*/ 14 w 207"/>
                  <a:gd name="T47" fmla="*/ 74 h 158"/>
                  <a:gd name="T48" fmla="*/ 0 w 207"/>
                  <a:gd name="T49" fmla="*/ 42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07" h="158">
                    <a:moveTo>
                      <a:pt x="0" y="42"/>
                    </a:moveTo>
                    <a:lnTo>
                      <a:pt x="5" y="27"/>
                    </a:lnTo>
                    <a:lnTo>
                      <a:pt x="14" y="18"/>
                    </a:lnTo>
                    <a:lnTo>
                      <a:pt x="24" y="13"/>
                    </a:lnTo>
                    <a:lnTo>
                      <a:pt x="35" y="7"/>
                    </a:lnTo>
                    <a:lnTo>
                      <a:pt x="43" y="7"/>
                    </a:lnTo>
                    <a:lnTo>
                      <a:pt x="59" y="4"/>
                    </a:lnTo>
                    <a:lnTo>
                      <a:pt x="73" y="4"/>
                    </a:lnTo>
                    <a:lnTo>
                      <a:pt x="91" y="0"/>
                    </a:lnTo>
                    <a:lnTo>
                      <a:pt x="111" y="7"/>
                    </a:lnTo>
                    <a:lnTo>
                      <a:pt x="132" y="15"/>
                    </a:lnTo>
                    <a:lnTo>
                      <a:pt x="151" y="27"/>
                    </a:lnTo>
                    <a:lnTo>
                      <a:pt x="167" y="42"/>
                    </a:lnTo>
                    <a:lnTo>
                      <a:pt x="181" y="62"/>
                    </a:lnTo>
                    <a:lnTo>
                      <a:pt x="193" y="83"/>
                    </a:lnTo>
                    <a:lnTo>
                      <a:pt x="202" y="109"/>
                    </a:lnTo>
                    <a:lnTo>
                      <a:pt x="207" y="135"/>
                    </a:lnTo>
                    <a:lnTo>
                      <a:pt x="199" y="153"/>
                    </a:lnTo>
                    <a:lnTo>
                      <a:pt x="178" y="158"/>
                    </a:lnTo>
                    <a:lnTo>
                      <a:pt x="148" y="156"/>
                    </a:lnTo>
                    <a:lnTo>
                      <a:pt x="113" y="140"/>
                    </a:lnTo>
                    <a:lnTo>
                      <a:pt x="76" y="123"/>
                    </a:lnTo>
                    <a:lnTo>
                      <a:pt x="41" y="100"/>
                    </a:lnTo>
                    <a:lnTo>
                      <a:pt x="14" y="74"/>
                    </a:lnTo>
                    <a:lnTo>
                      <a:pt x="0" y="42"/>
                    </a:lnTo>
                    <a:close/>
                  </a:path>
                </a:pathLst>
              </a:custGeom>
              <a:solidFill>
                <a:srgbClr val="FFB5B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" name="Freeform 132"/>
              <p:cNvSpPr>
                <a:spLocks/>
              </p:cNvSpPr>
              <p:nvPr/>
            </p:nvSpPr>
            <p:spPr bwMode="auto">
              <a:xfrm>
                <a:off x="4985" y="2466"/>
                <a:ext cx="46" cy="34"/>
              </a:xfrm>
              <a:custGeom>
                <a:avLst/>
                <a:gdLst>
                  <a:gd name="T0" fmla="*/ 0 w 137"/>
                  <a:gd name="T1" fmla="*/ 20 h 103"/>
                  <a:gd name="T2" fmla="*/ 6 w 137"/>
                  <a:gd name="T3" fmla="*/ 12 h 103"/>
                  <a:gd name="T4" fmla="*/ 11 w 137"/>
                  <a:gd name="T5" fmla="*/ 6 h 103"/>
                  <a:gd name="T6" fmla="*/ 17 w 137"/>
                  <a:gd name="T7" fmla="*/ 3 h 103"/>
                  <a:gd name="T8" fmla="*/ 27 w 137"/>
                  <a:gd name="T9" fmla="*/ 0 h 103"/>
                  <a:gd name="T10" fmla="*/ 35 w 137"/>
                  <a:gd name="T11" fmla="*/ 0 h 103"/>
                  <a:gd name="T12" fmla="*/ 43 w 137"/>
                  <a:gd name="T13" fmla="*/ 0 h 103"/>
                  <a:gd name="T14" fmla="*/ 56 w 137"/>
                  <a:gd name="T15" fmla="*/ 3 h 103"/>
                  <a:gd name="T16" fmla="*/ 67 w 137"/>
                  <a:gd name="T17" fmla="*/ 3 h 103"/>
                  <a:gd name="T18" fmla="*/ 78 w 137"/>
                  <a:gd name="T19" fmla="*/ 9 h 103"/>
                  <a:gd name="T20" fmla="*/ 94 w 137"/>
                  <a:gd name="T21" fmla="*/ 14 h 103"/>
                  <a:gd name="T22" fmla="*/ 105 w 137"/>
                  <a:gd name="T23" fmla="*/ 24 h 103"/>
                  <a:gd name="T24" fmla="*/ 113 w 137"/>
                  <a:gd name="T25" fmla="*/ 33 h 103"/>
                  <a:gd name="T26" fmla="*/ 122 w 137"/>
                  <a:gd name="T27" fmla="*/ 44 h 103"/>
                  <a:gd name="T28" fmla="*/ 132 w 137"/>
                  <a:gd name="T29" fmla="*/ 59 h 103"/>
                  <a:gd name="T30" fmla="*/ 134 w 137"/>
                  <a:gd name="T31" fmla="*/ 73 h 103"/>
                  <a:gd name="T32" fmla="*/ 137 w 137"/>
                  <a:gd name="T33" fmla="*/ 90 h 103"/>
                  <a:gd name="T34" fmla="*/ 132 w 137"/>
                  <a:gd name="T35" fmla="*/ 100 h 103"/>
                  <a:gd name="T36" fmla="*/ 119 w 137"/>
                  <a:gd name="T37" fmla="*/ 103 h 103"/>
                  <a:gd name="T38" fmla="*/ 99 w 137"/>
                  <a:gd name="T39" fmla="*/ 100 h 103"/>
                  <a:gd name="T40" fmla="*/ 76 w 137"/>
                  <a:gd name="T41" fmla="*/ 90 h 103"/>
                  <a:gd name="T42" fmla="*/ 52 w 137"/>
                  <a:gd name="T43" fmla="*/ 79 h 103"/>
                  <a:gd name="T44" fmla="*/ 29 w 137"/>
                  <a:gd name="T45" fmla="*/ 62 h 103"/>
                  <a:gd name="T46" fmla="*/ 8 w 137"/>
                  <a:gd name="T47" fmla="*/ 44 h 103"/>
                  <a:gd name="T48" fmla="*/ 0 w 137"/>
                  <a:gd name="T49" fmla="*/ 20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37" h="103">
                    <a:moveTo>
                      <a:pt x="0" y="20"/>
                    </a:moveTo>
                    <a:lnTo>
                      <a:pt x="6" y="12"/>
                    </a:lnTo>
                    <a:lnTo>
                      <a:pt x="11" y="6"/>
                    </a:lnTo>
                    <a:lnTo>
                      <a:pt x="17" y="3"/>
                    </a:lnTo>
                    <a:lnTo>
                      <a:pt x="27" y="0"/>
                    </a:lnTo>
                    <a:lnTo>
                      <a:pt x="35" y="0"/>
                    </a:lnTo>
                    <a:lnTo>
                      <a:pt x="43" y="0"/>
                    </a:lnTo>
                    <a:lnTo>
                      <a:pt x="56" y="3"/>
                    </a:lnTo>
                    <a:lnTo>
                      <a:pt x="67" y="3"/>
                    </a:lnTo>
                    <a:lnTo>
                      <a:pt x="78" y="9"/>
                    </a:lnTo>
                    <a:lnTo>
                      <a:pt x="94" y="14"/>
                    </a:lnTo>
                    <a:lnTo>
                      <a:pt x="105" y="24"/>
                    </a:lnTo>
                    <a:lnTo>
                      <a:pt x="113" y="33"/>
                    </a:lnTo>
                    <a:lnTo>
                      <a:pt x="122" y="44"/>
                    </a:lnTo>
                    <a:lnTo>
                      <a:pt x="132" y="59"/>
                    </a:lnTo>
                    <a:lnTo>
                      <a:pt x="134" y="73"/>
                    </a:lnTo>
                    <a:lnTo>
                      <a:pt x="137" y="90"/>
                    </a:lnTo>
                    <a:lnTo>
                      <a:pt x="132" y="100"/>
                    </a:lnTo>
                    <a:lnTo>
                      <a:pt x="119" y="103"/>
                    </a:lnTo>
                    <a:lnTo>
                      <a:pt x="99" y="100"/>
                    </a:lnTo>
                    <a:lnTo>
                      <a:pt x="76" y="90"/>
                    </a:lnTo>
                    <a:lnTo>
                      <a:pt x="52" y="79"/>
                    </a:lnTo>
                    <a:lnTo>
                      <a:pt x="29" y="62"/>
                    </a:lnTo>
                    <a:lnTo>
                      <a:pt x="8" y="44"/>
                    </a:lnTo>
                    <a:lnTo>
                      <a:pt x="0" y="20"/>
                    </a:lnTo>
                    <a:close/>
                  </a:path>
                </a:pathLst>
              </a:custGeom>
              <a:solidFill>
                <a:srgbClr val="FFC2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" name="Freeform 133"/>
              <p:cNvSpPr>
                <a:spLocks/>
              </p:cNvSpPr>
              <p:nvPr/>
            </p:nvSpPr>
            <p:spPr bwMode="auto">
              <a:xfrm>
                <a:off x="4996" y="2469"/>
                <a:ext cx="23" cy="20"/>
              </a:xfrm>
              <a:custGeom>
                <a:avLst/>
                <a:gdLst>
                  <a:gd name="T0" fmla="*/ 0 w 70"/>
                  <a:gd name="T1" fmla="*/ 5 h 59"/>
                  <a:gd name="T2" fmla="*/ 9 w 70"/>
                  <a:gd name="T3" fmla="*/ 3 h 59"/>
                  <a:gd name="T4" fmla="*/ 20 w 70"/>
                  <a:gd name="T5" fmla="*/ 0 h 59"/>
                  <a:gd name="T6" fmla="*/ 32 w 70"/>
                  <a:gd name="T7" fmla="*/ 3 h 59"/>
                  <a:gd name="T8" fmla="*/ 44 w 70"/>
                  <a:gd name="T9" fmla="*/ 8 h 59"/>
                  <a:gd name="T10" fmla="*/ 52 w 70"/>
                  <a:gd name="T11" fmla="*/ 18 h 59"/>
                  <a:gd name="T12" fmla="*/ 62 w 70"/>
                  <a:gd name="T13" fmla="*/ 29 h 59"/>
                  <a:gd name="T14" fmla="*/ 67 w 70"/>
                  <a:gd name="T15" fmla="*/ 43 h 59"/>
                  <a:gd name="T16" fmla="*/ 70 w 70"/>
                  <a:gd name="T17" fmla="*/ 59 h 59"/>
                  <a:gd name="T18" fmla="*/ 65 w 70"/>
                  <a:gd name="T19" fmla="*/ 56 h 59"/>
                  <a:gd name="T20" fmla="*/ 55 w 70"/>
                  <a:gd name="T21" fmla="*/ 53 h 59"/>
                  <a:gd name="T22" fmla="*/ 44 w 70"/>
                  <a:gd name="T23" fmla="*/ 46 h 59"/>
                  <a:gd name="T24" fmla="*/ 32 w 70"/>
                  <a:gd name="T25" fmla="*/ 38 h 59"/>
                  <a:gd name="T26" fmla="*/ 20 w 70"/>
                  <a:gd name="T27" fmla="*/ 29 h 59"/>
                  <a:gd name="T28" fmla="*/ 9 w 70"/>
                  <a:gd name="T29" fmla="*/ 21 h 59"/>
                  <a:gd name="T30" fmla="*/ 0 w 70"/>
                  <a:gd name="T31" fmla="*/ 5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70" h="59">
                    <a:moveTo>
                      <a:pt x="0" y="5"/>
                    </a:moveTo>
                    <a:lnTo>
                      <a:pt x="9" y="3"/>
                    </a:lnTo>
                    <a:lnTo>
                      <a:pt x="20" y="0"/>
                    </a:lnTo>
                    <a:lnTo>
                      <a:pt x="32" y="3"/>
                    </a:lnTo>
                    <a:lnTo>
                      <a:pt x="44" y="8"/>
                    </a:lnTo>
                    <a:lnTo>
                      <a:pt x="52" y="18"/>
                    </a:lnTo>
                    <a:lnTo>
                      <a:pt x="62" y="29"/>
                    </a:lnTo>
                    <a:lnTo>
                      <a:pt x="67" y="43"/>
                    </a:lnTo>
                    <a:lnTo>
                      <a:pt x="70" y="59"/>
                    </a:lnTo>
                    <a:lnTo>
                      <a:pt x="65" y="56"/>
                    </a:lnTo>
                    <a:lnTo>
                      <a:pt x="55" y="53"/>
                    </a:lnTo>
                    <a:lnTo>
                      <a:pt x="44" y="46"/>
                    </a:lnTo>
                    <a:lnTo>
                      <a:pt x="32" y="38"/>
                    </a:lnTo>
                    <a:lnTo>
                      <a:pt x="20" y="29"/>
                    </a:lnTo>
                    <a:lnTo>
                      <a:pt x="9" y="21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FFCFC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" name="Freeform 134"/>
              <p:cNvSpPr>
                <a:spLocks/>
              </p:cNvSpPr>
              <p:nvPr/>
            </p:nvSpPr>
            <p:spPr bwMode="auto">
              <a:xfrm>
                <a:off x="4243" y="2963"/>
                <a:ext cx="328" cy="287"/>
              </a:xfrm>
              <a:custGeom>
                <a:avLst/>
                <a:gdLst>
                  <a:gd name="T0" fmla="*/ 0 w 983"/>
                  <a:gd name="T1" fmla="*/ 267 h 860"/>
                  <a:gd name="T2" fmla="*/ 42 w 983"/>
                  <a:gd name="T3" fmla="*/ 183 h 860"/>
                  <a:gd name="T4" fmla="*/ 77 w 983"/>
                  <a:gd name="T5" fmla="*/ 127 h 860"/>
                  <a:gd name="T6" fmla="*/ 109 w 983"/>
                  <a:gd name="T7" fmla="*/ 92 h 860"/>
                  <a:gd name="T8" fmla="*/ 142 w 983"/>
                  <a:gd name="T9" fmla="*/ 70 h 860"/>
                  <a:gd name="T10" fmla="*/ 185 w 983"/>
                  <a:gd name="T11" fmla="*/ 57 h 860"/>
                  <a:gd name="T12" fmla="*/ 241 w 983"/>
                  <a:gd name="T13" fmla="*/ 43 h 860"/>
                  <a:gd name="T14" fmla="*/ 320 w 983"/>
                  <a:gd name="T15" fmla="*/ 26 h 860"/>
                  <a:gd name="T16" fmla="*/ 425 w 983"/>
                  <a:gd name="T17" fmla="*/ 0 h 860"/>
                  <a:gd name="T18" fmla="*/ 541 w 983"/>
                  <a:gd name="T19" fmla="*/ 22 h 860"/>
                  <a:gd name="T20" fmla="*/ 650 w 983"/>
                  <a:gd name="T21" fmla="*/ 64 h 860"/>
                  <a:gd name="T22" fmla="*/ 746 w 983"/>
                  <a:gd name="T23" fmla="*/ 125 h 860"/>
                  <a:gd name="T24" fmla="*/ 831 w 983"/>
                  <a:gd name="T25" fmla="*/ 200 h 860"/>
                  <a:gd name="T26" fmla="*/ 899 w 983"/>
                  <a:gd name="T27" fmla="*/ 294 h 860"/>
                  <a:gd name="T28" fmla="*/ 950 w 983"/>
                  <a:gd name="T29" fmla="*/ 402 h 860"/>
                  <a:gd name="T30" fmla="*/ 977 w 983"/>
                  <a:gd name="T31" fmla="*/ 525 h 860"/>
                  <a:gd name="T32" fmla="*/ 983 w 983"/>
                  <a:gd name="T33" fmla="*/ 666 h 860"/>
                  <a:gd name="T34" fmla="*/ 931 w 983"/>
                  <a:gd name="T35" fmla="*/ 802 h 860"/>
                  <a:gd name="T36" fmla="*/ 813 w 983"/>
                  <a:gd name="T37" fmla="*/ 860 h 860"/>
                  <a:gd name="T38" fmla="*/ 653 w 983"/>
                  <a:gd name="T39" fmla="*/ 858 h 860"/>
                  <a:gd name="T40" fmla="*/ 471 w 983"/>
                  <a:gd name="T41" fmla="*/ 796 h 860"/>
                  <a:gd name="T42" fmla="*/ 293 w 983"/>
                  <a:gd name="T43" fmla="*/ 696 h 860"/>
                  <a:gd name="T44" fmla="*/ 142 w 983"/>
                  <a:gd name="T45" fmla="*/ 569 h 860"/>
                  <a:gd name="T46" fmla="*/ 37 w 983"/>
                  <a:gd name="T47" fmla="*/ 420 h 860"/>
                  <a:gd name="T48" fmla="*/ 0 w 983"/>
                  <a:gd name="T49" fmla="*/ 267 h 8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83" h="860">
                    <a:moveTo>
                      <a:pt x="0" y="267"/>
                    </a:moveTo>
                    <a:lnTo>
                      <a:pt x="42" y="183"/>
                    </a:lnTo>
                    <a:lnTo>
                      <a:pt x="77" y="127"/>
                    </a:lnTo>
                    <a:lnTo>
                      <a:pt x="109" y="92"/>
                    </a:lnTo>
                    <a:lnTo>
                      <a:pt x="142" y="70"/>
                    </a:lnTo>
                    <a:lnTo>
                      <a:pt x="185" y="57"/>
                    </a:lnTo>
                    <a:lnTo>
                      <a:pt x="241" y="43"/>
                    </a:lnTo>
                    <a:lnTo>
                      <a:pt x="320" y="26"/>
                    </a:lnTo>
                    <a:lnTo>
                      <a:pt x="425" y="0"/>
                    </a:lnTo>
                    <a:lnTo>
                      <a:pt x="541" y="22"/>
                    </a:lnTo>
                    <a:lnTo>
                      <a:pt x="650" y="64"/>
                    </a:lnTo>
                    <a:lnTo>
                      <a:pt x="746" y="125"/>
                    </a:lnTo>
                    <a:lnTo>
                      <a:pt x="831" y="200"/>
                    </a:lnTo>
                    <a:lnTo>
                      <a:pt x="899" y="294"/>
                    </a:lnTo>
                    <a:lnTo>
                      <a:pt x="950" y="402"/>
                    </a:lnTo>
                    <a:lnTo>
                      <a:pt x="977" y="525"/>
                    </a:lnTo>
                    <a:lnTo>
                      <a:pt x="983" y="666"/>
                    </a:lnTo>
                    <a:lnTo>
                      <a:pt x="931" y="802"/>
                    </a:lnTo>
                    <a:lnTo>
                      <a:pt x="813" y="860"/>
                    </a:lnTo>
                    <a:lnTo>
                      <a:pt x="653" y="858"/>
                    </a:lnTo>
                    <a:lnTo>
                      <a:pt x="471" y="796"/>
                    </a:lnTo>
                    <a:lnTo>
                      <a:pt x="293" y="696"/>
                    </a:lnTo>
                    <a:lnTo>
                      <a:pt x="142" y="569"/>
                    </a:lnTo>
                    <a:lnTo>
                      <a:pt x="37" y="420"/>
                    </a:lnTo>
                    <a:lnTo>
                      <a:pt x="0" y="267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" name="Freeform 135"/>
              <p:cNvSpPr>
                <a:spLocks/>
              </p:cNvSpPr>
              <p:nvPr/>
            </p:nvSpPr>
            <p:spPr bwMode="auto">
              <a:xfrm>
                <a:off x="4256" y="2968"/>
                <a:ext cx="307" cy="270"/>
              </a:xfrm>
              <a:custGeom>
                <a:avLst/>
                <a:gdLst>
                  <a:gd name="T0" fmla="*/ 0 w 923"/>
                  <a:gd name="T1" fmla="*/ 248 h 809"/>
                  <a:gd name="T2" fmla="*/ 37 w 923"/>
                  <a:gd name="T3" fmla="*/ 169 h 809"/>
                  <a:gd name="T4" fmla="*/ 72 w 923"/>
                  <a:gd name="T5" fmla="*/ 118 h 809"/>
                  <a:gd name="T6" fmla="*/ 102 w 923"/>
                  <a:gd name="T7" fmla="*/ 85 h 809"/>
                  <a:gd name="T8" fmla="*/ 130 w 923"/>
                  <a:gd name="T9" fmla="*/ 64 h 809"/>
                  <a:gd name="T10" fmla="*/ 172 w 923"/>
                  <a:gd name="T11" fmla="*/ 53 h 809"/>
                  <a:gd name="T12" fmla="*/ 224 w 923"/>
                  <a:gd name="T13" fmla="*/ 40 h 809"/>
                  <a:gd name="T14" fmla="*/ 297 w 923"/>
                  <a:gd name="T15" fmla="*/ 26 h 809"/>
                  <a:gd name="T16" fmla="*/ 393 w 923"/>
                  <a:gd name="T17" fmla="*/ 0 h 809"/>
                  <a:gd name="T18" fmla="*/ 504 w 923"/>
                  <a:gd name="T19" fmla="*/ 21 h 809"/>
                  <a:gd name="T20" fmla="*/ 606 w 923"/>
                  <a:gd name="T21" fmla="*/ 59 h 809"/>
                  <a:gd name="T22" fmla="*/ 700 w 923"/>
                  <a:gd name="T23" fmla="*/ 118 h 809"/>
                  <a:gd name="T24" fmla="*/ 779 w 923"/>
                  <a:gd name="T25" fmla="*/ 186 h 809"/>
                  <a:gd name="T26" fmla="*/ 843 w 923"/>
                  <a:gd name="T27" fmla="*/ 275 h 809"/>
                  <a:gd name="T28" fmla="*/ 891 w 923"/>
                  <a:gd name="T29" fmla="*/ 377 h 809"/>
                  <a:gd name="T30" fmla="*/ 916 w 923"/>
                  <a:gd name="T31" fmla="*/ 493 h 809"/>
                  <a:gd name="T32" fmla="*/ 923 w 923"/>
                  <a:gd name="T33" fmla="*/ 622 h 809"/>
                  <a:gd name="T34" fmla="*/ 873 w 923"/>
                  <a:gd name="T35" fmla="*/ 750 h 809"/>
                  <a:gd name="T36" fmla="*/ 762 w 923"/>
                  <a:gd name="T37" fmla="*/ 809 h 809"/>
                  <a:gd name="T38" fmla="*/ 613 w 923"/>
                  <a:gd name="T39" fmla="*/ 806 h 809"/>
                  <a:gd name="T40" fmla="*/ 444 w 923"/>
                  <a:gd name="T41" fmla="*/ 747 h 809"/>
                  <a:gd name="T42" fmla="*/ 277 w 923"/>
                  <a:gd name="T43" fmla="*/ 654 h 809"/>
                  <a:gd name="T44" fmla="*/ 133 w 923"/>
                  <a:gd name="T45" fmla="*/ 531 h 809"/>
                  <a:gd name="T46" fmla="*/ 30 w 923"/>
                  <a:gd name="T47" fmla="*/ 394 h 809"/>
                  <a:gd name="T48" fmla="*/ 0 w 923"/>
                  <a:gd name="T49" fmla="*/ 248 h 8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23" h="809">
                    <a:moveTo>
                      <a:pt x="0" y="248"/>
                    </a:moveTo>
                    <a:lnTo>
                      <a:pt x="37" y="169"/>
                    </a:lnTo>
                    <a:lnTo>
                      <a:pt x="72" y="118"/>
                    </a:lnTo>
                    <a:lnTo>
                      <a:pt x="102" y="85"/>
                    </a:lnTo>
                    <a:lnTo>
                      <a:pt x="130" y="64"/>
                    </a:lnTo>
                    <a:lnTo>
                      <a:pt x="172" y="53"/>
                    </a:lnTo>
                    <a:lnTo>
                      <a:pt x="224" y="40"/>
                    </a:lnTo>
                    <a:lnTo>
                      <a:pt x="297" y="26"/>
                    </a:lnTo>
                    <a:lnTo>
                      <a:pt x="393" y="0"/>
                    </a:lnTo>
                    <a:lnTo>
                      <a:pt x="504" y="21"/>
                    </a:lnTo>
                    <a:lnTo>
                      <a:pt x="606" y="59"/>
                    </a:lnTo>
                    <a:lnTo>
                      <a:pt x="700" y="118"/>
                    </a:lnTo>
                    <a:lnTo>
                      <a:pt x="779" y="186"/>
                    </a:lnTo>
                    <a:lnTo>
                      <a:pt x="843" y="275"/>
                    </a:lnTo>
                    <a:lnTo>
                      <a:pt x="891" y="377"/>
                    </a:lnTo>
                    <a:lnTo>
                      <a:pt x="916" y="493"/>
                    </a:lnTo>
                    <a:lnTo>
                      <a:pt x="923" y="622"/>
                    </a:lnTo>
                    <a:lnTo>
                      <a:pt x="873" y="750"/>
                    </a:lnTo>
                    <a:lnTo>
                      <a:pt x="762" y="809"/>
                    </a:lnTo>
                    <a:lnTo>
                      <a:pt x="613" y="806"/>
                    </a:lnTo>
                    <a:lnTo>
                      <a:pt x="444" y="747"/>
                    </a:lnTo>
                    <a:lnTo>
                      <a:pt x="277" y="654"/>
                    </a:lnTo>
                    <a:lnTo>
                      <a:pt x="133" y="531"/>
                    </a:lnTo>
                    <a:lnTo>
                      <a:pt x="30" y="394"/>
                    </a:lnTo>
                    <a:lnTo>
                      <a:pt x="0" y="248"/>
                    </a:lnTo>
                    <a:close/>
                  </a:path>
                </a:pathLst>
              </a:custGeom>
              <a:solidFill>
                <a:srgbClr val="FF242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" name="Freeform 136"/>
              <p:cNvSpPr>
                <a:spLocks/>
              </p:cNvSpPr>
              <p:nvPr/>
            </p:nvSpPr>
            <p:spPr bwMode="auto">
              <a:xfrm>
                <a:off x="4266" y="2972"/>
                <a:ext cx="288" cy="253"/>
              </a:xfrm>
              <a:custGeom>
                <a:avLst/>
                <a:gdLst>
                  <a:gd name="T0" fmla="*/ 0 w 864"/>
                  <a:gd name="T1" fmla="*/ 230 h 759"/>
                  <a:gd name="T2" fmla="*/ 40 w 864"/>
                  <a:gd name="T3" fmla="*/ 157 h 759"/>
                  <a:gd name="T4" fmla="*/ 68 w 864"/>
                  <a:gd name="T5" fmla="*/ 111 h 759"/>
                  <a:gd name="T6" fmla="*/ 94 w 864"/>
                  <a:gd name="T7" fmla="*/ 82 h 759"/>
                  <a:gd name="T8" fmla="*/ 127 w 864"/>
                  <a:gd name="T9" fmla="*/ 61 h 759"/>
                  <a:gd name="T10" fmla="*/ 162 w 864"/>
                  <a:gd name="T11" fmla="*/ 52 h 759"/>
                  <a:gd name="T12" fmla="*/ 215 w 864"/>
                  <a:gd name="T13" fmla="*/ 41 h 759"/>
                  <a:gd name="T14" fmla="*/ 282 w 864"/>
                  <a:gd name="T15" fmla="*/ 26 h 759"/>
                  <a:gd name="T16" fmla="*/ 375 w 864"/>
                  <a:gd name="T17" fmla="*/ 0 h 759"/>
                  <a:gd name="T18" fmla="*/ 477 w 864"/>
                  <a:gd name="T19" fmla="*/ 20 h 759"/>
                  <a:gd name="T20" fmla="*/ 574 w 864"/>
                  <a:gd name="T21" fmla="*/ 55 h 759"/>
                  <a:gd name="T22" fmla="*/ 659 w 864"/>
                  <a:gd name="T23" fmla="*/ 108 h 759"/>
                  <a:gd name="T24" fmla="*/ 735 w 864"/>
                  <a:gd name="T25" fmla="*/ 174 h 759"/>
                  <a:gd name="T26" fmla="*/ 794 w 864"/>
                  <a:gd name="T27" fmla="*/ 257 h 759"/>
                  <a:gd name="T28" fmla="*/ 837 w 864"/>
                  <a:gd name="T29" fmla="*/ 352 h 759"/>
                  <a:gd name="T30" fmla="*/ 861 w 864"/>
                  <a:gd name="T31" fmla="*/ 464 h 759"/>
                  <a:gd name="T32" fmla="*/ 864 w 864"/>
                  <a:gd name="T33" fmla="*/ 586 h 759"/>
                  <a:gd name="T34" fmla="*/ 816 w 864"/>
                  <a:gd name="T35" fmla="*/ 705 h 759"/>
                  <a:gd name="T36" fmla="*/ 714 w 864"/>
                  <a:gd name="T37" fmla="*/ 759 h 759"/>
                  <a:gd name="T38" fmla="*/ 576 w 864"/>
                  <a:gd name="T39" fmla="*/ 753 h 759"/>
                  <a:gd name="T40" fmla="*/ 419 w 864"/>
                  <a:gd name="T41" fmla="*/ 700 h 759"/>
                  <a:gd name="T42" fmla="*/ 261 w 864"/>
                  <a:gd name="T43" fmla="*/ 613 h 759"/>
                  <a:gd name="T44" fmla="*/ 127 w 864"/>
                  <a:gd name="T45" fmla="*/ 497 h 759"/>
                  <a:gd name="T46" fmla="*/ 33 w 864"/>
                  <a:gd name="T47" fmla="*/ 368 h 759"/>
                  <a:gd name="T48" fmla="*/ 0 w 864"/>
                  <a:gd name="T49" fmla="*/ 230 h 7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64" h="759">
                    <a:moveTo>
                      <a:pt x="0" y="230"/>
                    </a:moveTo>
                    <a:lnTo>
                      <a:pt x="40" y="157"/>
                    </a:lnTo>
                    <a:lnTo>
                      <a:pt x="68" y="111"/>
                    </a:lnTo>
                    <a:lnTo>
                      <a:pt x="94" y="82"/>
                    </a:lnTo>
                    <a:lnTo>
                      <a:pt x="127" y="61"/>
                    </a:lnTo>
                    <a:lnTo>
                      <a:pt x="162" y="52"/>
                    </a:lnTo>
                    <a:lnTo>
                      <a:pt x="215" y="41"/>
                    </a:lnTo>
                    <a:lnTo>
                      <a:pt x="282" y="26"/>
                    </a:lnTo>
                    <a:lnTo>
                      <a:pt x="375" y="0"/>
                    </a:lnTo>
                    <a:lnTo>
                      <a:pt x="477" y="20"/>
                    </a:lnTo>
                    <a:lnTo>
                      <a:pt x="574" y="55"/>
                    </a:lnTo>
                    <a:lnTo>
                      <a:pt x="659" y="108"/>
                    </a:lnTo>
                    <a:lnTo>
                      <a:pt x="735" y="174"/>
                    </a:lnTo>
                    <a:lnTo>
                      <a:pt x="794" y="257"/>
                    </a:lnTo>
                    <a:lnTo>
                      <a:pt x="837" y="352"/>
                    </a:lnTo>
                    <a:lnTo>
                      <a:pt x="861" y="464"/>
                    </a:lnTo>
                    <a:lnTo>
                      <a:pt x="864" y="586"/>
                    </a:lnTo>
                    <a:lnTo>
                      <a:pt x="816" y="705"/>
                    </a:lnTo>
                    <a:lnTo>
                      <a:pt x="714" y="759"/>
                    </a:lnTo>
                    <a:lnTo>
                      <a:pt x="576" y="753"/>
                    </a:lnTo>
                    <a:lnTo>
                      <a:pt x="419" y="700"/>
                    </a:lnTo>
                    <a:lnTo>
                      <a:pt x="261" y="613"/>
                    </a:lnTo>
                    <a:lnTo>
                      <a:pt x="127" y="497"/>
                    </a:lnTo>
                    <a:lnTo>
                      <a:pt x="33" y="368"/>
                    </a:lnTo>
                    <a:lnTo>
                      <a:pt x="0" y="230"/>
                    </a:lnTo>
                    <a:close/>
                  </a:path>
                </a:pathLst>
              </a:custGeom>
              <a:solidFill>
                <a:srgbClr val="FF30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" name="Freeform 137"/>
              <p:cNvSpPr>
                <a:spLocks/>
              </p:cNvSpPr>
              <p:nvPr/>
            </p:nvSpPr>
            <p:spPr bwMode="auto">
              <a:xfrm>
                <a:off x="4277" y="2976"/>
                <a:ext cx="269" cy="235"/>
              </a:xfrm>
              <a:custGeom>
                <a:avLst/>
                <a:gdLst>
                  <a:gd name="T0" fmla="*/ 0 w 805"/>
                  <a:gd name="T1" fmla="*/ 218 h 706"/>
                  <a:gd name="T2" fmla="*/ 37 w 805"/>
                  <a:gd name="T3" fmla="*/ 151 h 706"/>
                  <a:gd name="T4" fmla="*/ 65 w 805"/>
                  <a:gd name="T5" fmla="*/ 108 h 706"/>
                  <a:gd name="T6" fmla="*/ 92 w 805"/>
                  <a:gd name="T7" fmla="*/ 78 h 706"/>
                  <a:gd name="T8" fmla="*/ 118 w 805"/>
                  <a:gd name="T9" fmla="*/ 61 h 706"/>
                  <a:gd name="T10" fmla="*/ 153 w 805"/>
                  <a:gd name="T11" fmla="*/ 49 h 706"/>
                  <a:gd name="T12" fmla="*/ 199 w 805"/>
                  <a:gd name="T13" fmla="*/ 40 h 706"/>
                  <a:gd name="T14" fmla="*/ 261 w 805"/>
                  <a:gd name="T15" fmla="*/ 26 h 706"/>
                  <a:gd name="T16" fmla="*/ 347 w 805"/>
                  <a:gd name="T17" fmla="*/ 0 h 706"/>
                  <a:gd name="T18" fmla="*/ 442 w 805"/>
                  <a:gd name="T19" fmla="*/ 19 h 706"/>
                  <a:gd name="T20" fmla="*/ 533 w 805"/>
                  <a:gd name="T21" fmla="*/ 54 h 706"/>
                  <a:gd name="T22" fmla="*/ 612 w 805"/>
                  <a:gd name="T23" fmla="*/ 105 h 706"/>
                  <a:gd name="T24" fmla="*/ 683 w 805"/>
                  <a:gd name="T25" fmla="*/ 169 h 706"/>
                  <a:gd name="T26" fmla="*/ 738 w 805"/>
                  <a:gd name="T27" fmla="*/ 245 h 706"/>
                  <a:gd name="T28" fmla="*/ 778 w 805"/>
                  <a:gd name="T29" fmla="*/ 332 h 706"/>
                  <a:gd name="T30" fmla="*/ 802 w 805"/>
                  <a:gd name="T31" fmla="*/ 434 h 706"/>
                  <a:gd name="T32" fmla="*/ 805 w 805"/>
                  <a:gd name="T33" fmla="*/ 545 h 706"/>
                  <a:gd name="T34" fmla="*/ 764 w 805"/>
                  <a:gd name="T35" fmla="*/ 656 h 706"/>
                  <a:gd name="T36" fmla="*/ 668 w 805"/>
                  <a:gd name="T37" fmla="*/ 706 h 706"/>
                  <a:gd name="T38" fmla="*/ 536 w 805"/>
                  <a:gd name="T39" fmla="*/ 703 h 706"/>
                  <a:gd name="T40" fmla="*/ 390 w 805"/>
                  <a:gd name="T41" fmla="*/ 653 h 706"/>
                  <a:gd name="T42" fmla="*/ 244 w 805"/>
                  <a:gd name="T43" fmla="*/ 572 h 706"/>
                  <a:gd name="T44" fmla="*/ 118 w 805"/>
                  <a:gd name="T45" fmla="*/ 466 h 706"/>
                  <a:gd name="T46" fmla="*/ 30 w 805"/>
                  <a:gd name="T47" fmla="*/ 344 h 706"/>
                  <a:gd name="T48" fmla="*/ 0 w 805"/>
                  <a:gd name="T49" fmla="*/ 218 h 7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05" h="706">
                    <a:moveTo>
                      <a:pt x="0" y="218"/>
                    </a:moveTo>
                    <a:lnTo>
                      <a:pt x="37" y="151"/>
                    </a:lnTo>
                    <a:lnTo>
                      <a:pt x="65" y="108"/>
                    </a:lnTo>
                    <a:lnTo>
                      <a:pt x="92" y="78"/>
                    </a:lnTo>
                    <a:lnTo>
                      <a:pt x="118" y="61"/>
                    </a:lnTo>
                    <a:lnTo>
                      <a:pt x="153" y="49"/>
                    </a:lnTo>
                    <a:lnTo>
                      <a:pt x="199" y="40"/>
                    </a:lnTo>
                    <a:lnTo>
                      <a:pt x="261" y="26"/>
                    </a:lnTo>
                    <a:lnTo>
                      <a:pt x="347" y="0"/>
                    </a:lnTo>
                    <a:lnTo>
                      <a:pt x="442" y="19"/>
                    </a:lnTo>
                    <a:lnTo>
                      <a:pt x="533" y="54"/>
                    </a:lnTo>
                    <a:lnTo>
                      <a:pt x="612" y="105"/>
                    </a:lnTo>
                    <a:lnTo>
                      <a:pt x="683" y="169"/>
                    </a:lnTo>
                    <a:lnTo>
                      <a:pt x="738" y="245"/>
                    </a:lnTo>
                    <a:lnTo>
                      <a:pt x="778" y="332"/>
                    </a:lnTo>
                    <a:lnTo>
                      <a:pt x="802" y="434"/>
                    </a:lnTo>
                    <a:lnTo>
                      <a:pt x="805" y="545"/>
                    </a:lnTo>
                    <a:lnTo>
                      <a:pt x="764" y="656"/>
                    </a:lnTo>
                    <a:lnTo>
                      <a:pt x="668" y="706"/>
                    </a:lnTo>
                    <a:lnTo>
                      <a:pt x="536" y="703"/>
                    </a:lnTo>
                    <a:lnTo>
                      <a:pt x="390" y="653"/>
                    </a:lnTo>
                    <a:lnTo>
                      <a:pt x="244" y="572"/>
                    </a:lnTo>
                    <a:lnTo>
                      <a:pt x="118" y="466"/>
                    </a:lnTo>
                    <a:lnTo>
                      <a:pt x="30" y="344"/>
                    </a:lnTo>
                    <a:lnTo>
                      <a:pt x="0" y="218"/>
                    </a:lnTo>
                    <a:close/>
                  </a:path>
                </a:pathLst>
              </a:custGeom>
              <a:solidFill>
                <a:srgbClr val="FF3B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" name="Freeform 138"/>
              <p:cNvSpPr>
                <a:spLocks/>
              </p:cNvSpPr>
              <p:nvPr/>
            </p:nvSpPr>
            <p:spPr bwMode="auto">
              <a:xfrm>
                <a:off x="4287" y="2981"/>
                <a:ext cx="250" cy="218"/>
              </a:xfrm>
              <a:custGeom>
                <a:avLst/>
                <a:gdLst>
                  <a:gd name="T0" fmla="*/ 0 w 748"/>
                  <a:gd name="T1" fmla="*/ 197 h 652"/>
                  <a:gd name="T2" fmla="*/ 32 w 748"/>
                  <a:gd name="T3" fmla="*/ 135 h 652"/>
                  <a:gd name="T4" fmla="*/ 62 w 748"/>
                  <a:gd name="T5" fmla="*/ 94 h 652"/>
                  <a:gd name="T6" fmla="*/ 85 w 748"/>
                  <a:gd name="T7" fmla="*/ 68 h 652"/>
                  <a:gd name="T8" fmla="*/ 112 w 748"/>
                  <a:gd name="T9" fmla="*/ 51 h 652"/>
                  <a:gd name="T10" fmla="*/ 147 w 748"/>
                  <a:gd name="T11" fmla="*/ 42 h 652"/>
                  <a:gd name="T12" fmla="*/ 190 w 748"/>
                  <a:gd name="T13" fmla="*/ 33 h 652"/>
                  <a:gd name="T14" fmla="*/ 249 w 748"/>
                  <a:gd name="T15" fmla="*/ 21 h 652"/>
                  <a:gd name="T16" fmla="*/ 328 w 748"/>
                  <a:gd name="T17" fmla="*/ 0 h 652"/>
                  <a:gd name="T18" fmla="*/ 416 w 748"/>
                  <a:gd name="T19" fmla="*/ 19 h 652"/>
                  <a:gd name="T20" fmla="*/ 497 w 748"/>
                  <a:gd name="T21" fmla="*/ 51 h 652"/>
                  <a:gd name="T22" fmla="*/ 570 w 748"/>
                  <a:gd name="T23" fmla="*/ 97 h 652"/>
                  <a:gd name="T24" fmla="*/ 635 w 748"/>
                  <a:gd name="T25" fmla="*/ 156 h 652"/>
                  <a:gd name="T26" fmla="*/ 684 w 748"/>
                  <a:gd name="T27" fmla="*/ 226 h 652"/>
                  <a:gd name="T28" fmla="*/ 723 w 748"/>
                  <a:gd name="T29" fmla="*/ 307 h 652"/>
                  <a:gd name="T30" fmla="*/ 743 w 748"/>
                  <a:gd name="T31" fmla="*/ 401 h 652"/>
                  <a:gd name="T32" fmla="*/ 748 w 748"/>
                  <a:gd name="T33" fmla="*/ 506 h 652"/>
                  <a:gd name="T34" fmla="*/ 708 w 748"/>
                  <a:gd name="T35" fmla="*/ 607 h 652"/>
                  <a:gd name="T36" fmla="*/ 621 w 748"/>
                  <a:gd name="T37" fmla="*/ 652 h 652"/>
                  <a:gd name="T38" fmla="*/ 500 w 748"/>
                  <a:gd name="T39" fmla="*/ 647 h 652"/>
                  <a:gd name="T40" fmla="*/ 363 w 748"/>
                  <a:gd name="T41" fmla="*/ 602 h 652"/>
                  <a:gd name="T42" fmla="*/ 228 w 748"/>
                  <a:gd name="T43" fmla="*/ 526 h 652"/>
                  <a:gd name="T44" fmla="*/ 112 w 748"/>
                  <a:gd name="T45" fmla="*/ 427 h 652"/>
                  <a:gd name="T46" fmla="*/ 29 w 748"/>
                  <a:gd name="T47" fmla="*/ 313 h 652"/>
                  <a:gd name="T48" fmla="*/ 0 w 748"/>
                  <a:gd name="T49" fmla="*/ 197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48" h="652">
                    <a:moveTo>
                      <a:pt x="0" y="197"/>
                    </a:moveTo>
                    <a:lnTo>
                      <a:pt x="32" y="135"/>
                    </a:lnTo>
                    <a:lnTo>
                      <a:pt x="62" y="94"/>
                    </a:lnTo>
                    <a:lnTo>
                      <a:pt x="85" y="68"/>
                    </a:lnTo>
                    <a:lnTo>
                      <a:pt x="112" y="51"/>
                    </a:lnTo>
                    <a:lnTo>
                      <a:pt x="147" y="42"/>
                    </a:lnTo>
                    <a:lnTo>
                      <a:pt x="190" y="33"/>
                    </a:lnTo>
                    <a:lnTo>
                      <a:pt x="249" y="21"/>
                    </a:lnTo>
                    <a:lnTo>
                      <a:pt x="328" y="0"/>
                    </a:lnTo>
                    <a:lnTo>
                      <a:pt x="416" y="19"/>
                    </a:lnTo>
                    <a:lnTo>
                      <a:pt x="497" y="51"/>
                    </a:lnTo>
                    <a:lnTo>
                      <a:pt x="570" y="97"/>
                    </a:lnTo>
                    <a:lnTo>
                      <a:pt x="635" y="156"/>
                    </a:lnTo>
                    <a:lnTo>
                      <a:pt x="684" y="226"/>
                    </a:lnTo>
                    <a:lnTo>
                      <a:pt x="723" y="307"/>
                    </a:lnTo>
                    <a:lnTo>
                      <a:pt x="743" y="401"/>
                    </a:lnTo>
                    <a:lnTo>
                      <a:pt x="748" y="506"/>
                    </a:lnTo>
                    <a:lnTo>
                      <a:pt x="708" y="607"/>
                    </a:lnTo>
                    <a:lnTo>
                      <a:pt x="621" y="652"/>
                    </a:lnTo>
                    <a:lnTo>
                      <a:pt x="500" y="647"/>
                    </a:lnTo>
                    <a:lnTo>
                      <a:pt x="363" y="602"/>
                    </a:lnTo>
                    <a:lnTo>
                      <a:pt x="228" y="526"/>
                    </a:lnTo>
                    <a:lnTo>
                      <a:pt x="112" y="427"/>
                    </a:lnTo>
                    <a:lnTo>
                      <a:pt x="29" y="313"/>
                    </a:lnTo>
                    <a:lnTo>
                      <a:pt x="0" y="197"/>
                    </a:lnTo>
                    <a:close/>
                  </a:path>
                </a:pathLst>
              </a:custGeom>
              <a:solidFill>
                <a:srgbClr val="FF47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" name="Freeform 139"/>
              <p:cNvSpPr>
                <a:spLocks/>
              </p:cNvSpPr>
              <p:nvPr/>
            </p:nvSpPr>
            <p:spPr bwMode="auto">
              <a:xfrm>
                <a:off x="4299" y="2986"/>
                <a:ext cx="230" cy="199"/>
              </a:xfrm>
              <a:custGeom>
                <a:avLst/>
                <a:gdLst>
                  <a:gd name="T0" fmla="*/ 0 w 691"/>
                  <a:gd name="T1" fmla="*/ 184 h 599"/>
                  <a:gd name="T2" fmla="*/ 29 w 691"/>
                  <a:gd name="T3" fmla="*/ 125 h 599"/>
                  <a:gd name="T4" fmla="*/ 53 w 691"/>
                  <a:gd name="T5" fmla="*/ 87 h 599"/>
                  <a:gd name="T6" fmla="*/ 77 w 691"/>
                  <a:gd name="T7" fmla="*/ 60 h 599"/>
                  <a:gd name="T8" fmla="*/ 102 w 691"/>
                  <a:gd name="T9" fmla="*/ 46 h 599"/>
                  <a:gd name="T10" fmla="*/ 132 w 691"/>
                  <a:gd name="T11" fmla="*/ 38 h 599"/>
                  <a:gd name="T12" fmla="*/ 172 w 691"/>
                  <a:gd name="T13" fmla="*/ 29 h 599"/>
                  <a:gd name="T14" fmla="*/ 226 w 691"/>
                  <a:gd name="T15" fmla="*/ 20 h 599"/>
                  <a:gd name="T16" fmla="*/ 298 w 691"/>
                  <a:gd name="T17" fmla="*/ 0 h 599"/>
                  <a:gd name="T18" fmla="*/ 381 w 691"/>
                  <a:gd name="T19" fmla="*/ 17 h 599"/>
                  <a:gd name="T20" fmla="*/ 457 w 691"/>
                  <a:gd name="T21" fmla="*/ 46 h 599"/>
                  <a:gd name="T22" fmla="*/ 524 w 691"/>
                  <a:gd name="T23" fmla="*/ 90 h 599"/>
                  <a:gd name="T24" fmla="*/ 582 w 691"/>
                  <a:gd name="T25" fmla="*/ 143 h 599"/>
                  <a:gd name="T26" fmla="*/ 629 w 691"/>
                  <a:gd name="T27" fmla="*/ 208 h 599"/>
                  <a:gd name="T28" fmla="*/ 664 w 691"/>
                  <a:gd name="T29" fmla="*/ 283 h 599"/>
                  <a:gd name="T30" fmla="*/ 684 w 691"/>
                  <a:gd name="T31" fmla="*/ 370 h 599"/>
                  <a:gd name="T32" fmla="*/ 691 w 691"/>
                  <a:gd name="T33" fmla="*/ 464 h 599"/>
                  <a:gd name="T34" fmla="*/ 653 w 691"/>
                  <a:gd name="T35" fmla="*/ 557 h 599"/>
                  <a:gd name="T36" fmla="*/ 570 w 691"/>
                  <a:gd name="T37" fmla="*/ 599 h 599"/>
                  <a:gd name="T38" fmla="*/ 462 w 691"/>
                  <a:gd name="T39" fmla="*/ 592 h 599"/>
                  <a:gd name="T40" fmla="*/ 336 w 691"/>
                  <a:gd name="T41" fmla="*/ 551 h 599"/>
                  <a:gd name="T42" fmla="*/ 212 w 691"/>
                  <a:gd name="T43" fmla="*/ 484 h 599"/>
                  <a:gd name="T44" fmla="*/ 102 w 691"/>
                  <a:gd name="T45" fmla="*/ 394 h 599"/>
                  <a:gd name="T46" fmla="*/ 27 w 691"/>
                  <a:gd name="T47" fmla="*/ 292 h 599"/>
                  <a:gd name="T48" fmla="*/ 0 w 691"/>
                  <a:gd name="T49" fmla="*/ 184 h 5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91" h="599">
                    <a:moveTo>
                      <a:pt x="0" y="184"/>
                    </a:moveTo>
                    <a:lnTo>
                      <a:pt x="29" y="125"/>
                    </a:lnTo>
                    <a:lnTo>
                      <a:pt x="53" y="87"/>
                    </a:lnTo>
                    <a:lnTo>
                      <a:pt x="77" y="60"/>
                    </a:lnTo>
                    <a:lnTo>
                      <a:pt x="102" y="46"/>
                    </a:lnTo>
                    <a:lnTo>
                      <a:pt x="132" y="38"/>
                    </a:lnTo>
                    <a:lnTo>
                      <a:pt x="172" y="29"/>
                    </a:lnTo>
                    <a:lnTo>
                      <a:pt x="226" y="20"/>
                    </a:lnTo>
                    <a:lnTo>
                      <a:pt x="298" y="0"/>
                    </a:lnTo>
                    <a:lnTo>
                      <a:pt x="381" y="17"/>
                    </a:lnTo>
                    <a:lnTo>
                      <a:pt x="457" y="46"/>
                    </a:lnTo>
                    <a:lnTo>
                      <a:pt x="524" y="90"/>
                    </a:lnTo>
                    <a:lnTo>
                      <a:pt x="582" y="143"/>
                    </a:lnTo>
                    <a:lnTo>
                      <a:pt x="629" y="208"/>
                    </a:lnTo>
                    <a:lnTo>
                      <a:pt x="664" y="283"/>
                    </a:lnTo>
                    <a:lnTo>
                      <a:pt x="684" y="370"/>
                    </a:lnTo>
                    <a:lnTo>
                      <a:pt x="691" y="464"/>
                    </a:lnTo>
                    <a:lnTo>
                      <a:pt x="653" y="557"/>
                    </a:lnTo>
                    <a:lnTo>
                      <a:pt x="570" y="599"/>
                    </a:lnTo>
                    <a:lnTo>
                      <a:pt x="462" y="592"/>
                    </a:lnTo>
                    <a:lnTo>
                      <a:pt x="336" y="551"/>
                    </a:lnTo>
                    <a:lnTo>
                      <a:pt x="212" y="484"/>
                    </a:lnTo>
                    <a:lnTo>
                      <a:pt x="102" y="394"/>
                    </a:lnTo>
                    <a:lnTo>
                      <a:pt x="27" y="292"/>
                    </a:lnTo>
                    <a:lnTo>
                      <a:pt x="0" y="184"/>
                    </a:lnTo>
                    <a:close/>
                  </a:path>
                </a:pathLst>
              </a:custGeom>
              <a:solidFill>
                <a:srgbClr val="FF545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" name="Freeform 140"/>
              <p:cNvSpPr>
                <a:spLocks/>
              </p:cNvSpPr>
              <p:nvPr/>
            </p:nvSpPr>
            <p:spPr bwMode="auto">
              <a:xfrm>
                <a:off x="4311" y="2991"/>
                <a:ext cx="208" cy="181"/>
              </a:xfrm>
              <a:custGeom>
                <a:avLst/>
                <a:gdLst>
                  <a:gd name="T0" fmla="*/ 0 w 626"/>
                  <a:gd name="T1" fmla="*/ 161 h 542"/>
                  <a:gd name="T2" fmla="*/ 27 w 626"/>
                  <a:gd name="T3" fmla="*/ 111 h 542"/>
                  <a:gd name="T4" fmla="*/ 50 w 626"/>
                  <a:gd name="T5" fmla="*/ 76 h 542"/>
                  <a:gd name="T6" fmla="*/ 70 w 626"/>
                  <a:gd name="T7" fmla="*/ 56 h 542"/>
                  <a:gd name="T8" fmla="*/ 94 w 626"/>
                  <a:gd name="T9" fmla="*/ 41 h 542"/>
                  <a:gd name="T10" fmla="*/ 123 w 626"/>
                  <a:gd name="T11" fmla="*/ 35 h 542"/>
                  <a:gd name="T12" fmla="*/ 158 w 626"/>
                  <a:gd name="T13" fmla="*/ 27 h 542"/>
                  <a:gd name="T14" fmla="*/ 209 w 626"/>
                  <a:gd name="T15" fmla="*/ 18 h 542"/>
                  <a:gd name="T16" fmla="*/ 275 w 626"/>
                  <a:gd name="T17" fmla="*/ 0 h 542"/>
                  <a:gd name="T18" fmla="*/ 349 w 626"/>
                  <a:gd name="T19" fmla="*/ 15 h 542"/>
                  <a:gd name="T20" fmla="*/ 416 w 626"/>
                  <a:gd name="T21" fmla="*/ 41 h 542"/>
                  <a:gd name="T22" fmla="*/ 476 w 626"/>
                  <a:gd name="T23" fmla="*/ 78 h 542"/>
                  <a:gd name="T24" fmla="*/ 530 w 626"/>
                  <a:gd name="T25" fmla="*/ 129 h 542"/>
                  <a:gd name="T26" fmla="*/ 573 w 626"/>
                  <a:gd name="T27" fmla="*/ 186 h 542"/>
                  <a:gd name="T28" fmla="*/ 603 w 626"/>
                  <a:gd name="T29" fmla="*/ 256 h 542"/>
                  <a:gd name="T30" fmla="*/ 624 w 626"/>
                  <a:gd name="T31" fmla="*/ 336 h 542"/>
                  <a:gd name="T32" fmla="*/ 626 w 626"/>
                  <a:gd name="T33" fmla="*/ 423 h 542"/>
                  <a:gd name="T34" fmla="*/ 591 w 626"/>
                  <a:gd name="T35" fmla="*/ 507 h 542"/>
                  <a:gd name="T36" fmla="*/ 519 w 626"/>
                  <a:gd name="T37" fmla="*/ 542 h 542"/>
                  <a:gd name="T38" fmla="*/ 419 w 626"/>
                  <a:gd name="T39" fmla="*/ 537 h 542"/>
                  <a:gd name="T40" fmla="*/ 304 w 626"/>
                  <a:gd name="T41" fmla="*/ 499 h 542"/>
                  <a:gd name="T42" fmla="*/ 191 w 626"/>
                  <a:gd name="T43" fmla="*/ 434 h 542"/>
                  <a:gd name="T44" fmla="*/ 94 w 626"/>
                  <a:gd name="T45" fmla="*/ 353 h 542"/>
                  <a:gd name="T46" fmla="*/ 24 w 626"/>
                  <a:gd name="T47" fmla="*/ 259 h 542"/>
                  <a:gd name="T48" fmla="*/ 0 w 626"/>
                  <a:gd name="T49" fmla="*/ 161 h 5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26" h="542">
                    <a:moveTo>
                      <a:pt x="0" y="161"/>
                    </a:moveTo>
                    <a:lnTo>
                      <a:pt x="27" y="111"/>
                    </a:lnTo>
                    <a:lnTo>
                      <a:pt x="50" y="76"/>
                    </a:lnTo>
                    <a:lnTo>
                      <a:pt x="70" y="56"/>
                    </a:lnTo>
                    <a:lnTo>
                      <a:pt x="94" y="41"/>
                    </a:lnTo>
                    <a:lnTo>
                      <a:pt x="123" y="35"/>
                    </a:lnTo>
                    <a:lnTo>
                      <a:pt x="158" y="27"/>
                    </a:lnTo>
                    <a:lnTo>
                      <a:pt x="209" y="18"/>
                    </a:lnTo>
                    <a:lnTo>
                      <a:pt x="275" y="0"/>
                    </a:lnTo>
                    <a:lnTo>
                      <a:pt x="349" y="15"/>
                    </a:lnTo>
                    <a:lnTo>
                      <a:pt x="416" y="41"/>
                    </a:lnTo>
                    <a:lnTo>
                      <a:pt x="476" y="78"/>
                    </a:lnTo>
                    <a:lnTo>
                      <a:pt x="530" y="129"/>
                    </a:lnTo>
                    <a:lnTo>
                      <a:pt x="573" y="186"/>
                    </a:lnTo>
                    <a:lnTo>
                      <a:pt x="603" y="256"/>
                    </a:lnTo>
                    <a:lnTo>
                      <a:pt x="624" y="336"/>
                    </a:lnTo>
                    <a:lnTo>
                      <a:pt x="626" y="423"/>
                    </a:lnTo>
                    <a:lnTo>
                      <a:pt x="591" y="507"/>
                    </a:lnTo>
                    <a:lnTo>
                      <a:pt x="519" y="542"/>
                    </a:lnTo>
                    <a:lnTo>
                      <a:pt x="419" y="537"/>
                    </a:lnTo>
                    <a:lnTo>
                      <a:pt x="304" y="499"/>
                    </a:lnTo>
                    <a:lnTo>
                      <a:pt x="191" y="434"/>
                    </a:lnTo>
                    <a:lnTo>
                      <a:pt x="94" y="353"/>
                    </a:lnTo>
                    <a:lnTo>
                      <a:pt x="24" y="259"/>
                    </a:lnTo>
                    <a:lnTo>
                      <a:pt x="0" y="161"/>
                    </a:lnTo>
                    <a:close/>
                  </a:path>
                </a:pathLst>
              </a:custGeom>
              <a:solidFill>
                <a:srgbClr val="FF61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" name="Freeform 141"/>
              <p:cNvSpPr>
                <a:spLocks/>
              </p:cNvSpPr>
              <p:nvPr/>
            </p:nvSpPr>
            <p:spPr bwMode="auto">
              <a:xfrm>
                <a:off x="4321" y="2997"/>
                <a:ext cx="189" cy="162"/>
              </a:xfrm>
              <a:custGeom>
                <a:avLst/>
                <a:gdLst>
                  <a:gd name="T0" fmla="*/ 0 w 565"/>
                  <a:gd name="T1" fmla="*/ 143 h 484"/>
                  <a:gd name="T2" fmla="*/ 27 w 565"/>
                  <a:gd name="T3" fmla="*/ 95 h 484"/>
                  <a:gd name="T4" fmla="*/ 48 w 565"/>
                  <a:gd name="T5" fmla="*/ 63 h 484"/>
                  <a:gd name="T6" fmla="*/ 65 w 565"/>
                  <a:gd name="T7" fmla="*/ 44 h 484"/>
                  <a:gd name="T8" fmla="*/ 86 w 565"/>
                  <a:gd name="T9" fmla="*/ 32 h 484"/>
                  <a:gd name="T10" fmla="*/ 112 w 565"/>
                  <a:gd name="T11" fmla="*/ 25 h 484"/>
                  <a:gd name="T12" fmla="*/ 145 w 565"/>
                  <a:gd name="T13" fmla="*/ 20 h 484"/>
                  <a:gd name="T14" fmla="*/ 191 w 565"/>
                  <a:gd name="T15" fmla="*/ 14 h 484"/>
                  <a:gd name="T16" fmla="*/ 250 w 565"/>
                  <a:gd name="T17" fmla="*/ 0 h 484"/>
                  <a:gd name="T18" fmla="*/ 317 w 565"/>
                  <a:gd name="T19" fmla="*/ 14 h 484"/>
                  <a:gd name="T20" fmla="*/ 377 w 565"/>
                  <a:gd name="T21" fmla="*/ 38 h 484"/>
                  <a:gd name="T22" fmla="*/ 433 w 565"/>
                  <a:gd name="T23" fmla="*/ 73 h 484"/>
                  <a:gd name="T24" fmla="*/ 480 w 565"/>
                  <a:gd name="T25" fmla="*/ 116 h 484"/>
                  <a:gd name="T26" fmla="*/ 519 w 565"/>
                  <a:gd name="T27" fmla="*/ 168 h 484"/>
                  <a:gd name="T28" fmla="*/ 547 w 565"/>
                  <a:gd name="T29" fmla="*/ 230 h 484"/>
                  <a:gd name="T30" fmla="*/ 562 w 565"/>
                  <a:gd name="T31" fmla="*/ 300 h 484"/>
                  <a:gd name="T32" fmla="*/ 565 w 565"/>
                  <a:gd name="T33" fmla="*/ 379 h 484"/>
                  <a:gd name="T34" fmla="*/ 536 w 565"/>
                  <a:gd name="T35" fmla="*/ 451 h 484"/>
                  <a:gd name="T36" fmla="*/ 468 w 565"/>
                  <a:gd name="T37" fmla="*/ 484 h 484"/>
                  <a:gd name="T38" fmla="*/ 377 w 565"/>
                  <a:gd name="T39" fmla="*/ 478 h 484"/>
                  <a:gd name="T40" fmla="*/ 275 w 565"/>
                  <a:gd name="T41" fmla="*/ 446 h 484"/>
                  <a:gd name="T42" fmla="*/ 177 w 565"/>
                  <a:gd name="T43" fmla="*/ 388 h 484"/>
                  <a:gd name="T44" fmla="*/ 88 w 565"/>
                  <a:gd name="T45" fmla="*/ 315 h 484"/>
                  <a:gd name="T46" fmla="*/ 24 w 565"/>
                  <a:gd name="T47" fmla="*/ 230 h 484"/>
                  <a:gd name="T48" fmla="*/ 0 w 565"/>
                  <a:gd name="T49" fmla="*/ 143 h 4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65" h="484">
                    <a:moveTo>
                      <a:pt x="0" y="143"/>
                    </a:moveTo>
                    <a:lnTo>
                      <a:pt x="27" y="95"/>
                    </a:lnTo>
                    <a:lnTo>
                      <a:pt x="48" y="63"/>
                    </a:lnTo>
                    <a:lnTo>
                      <a:pt x="65" y="44"/>
                    </a:lnTo>
                    <a:lnTo>
                      <a:pt x="86" y="32"/>
                    </a:lnTo>
                    <a:lnTo>
                      <a:pt x="112" y="25"/>
                    </a:lnTo>
                    <a:lnTo>
                      <a:pt x="145" y="20"/>
                    </a:lnTo>
                    <a:lnTo>
                      <a:pt x="191" y="14"/>
                    </a:lnTo>
                    <a:lnTo>
                      <a:pt x="250" y="0"/>
                    </a:lnTo>
                    <a:lnTo>
                      <a:pt x="317" y="14"/>
                    </a:lnTo>
                    <a:lnTo>
                      <a:pt x="377" y="38"/>
                    </a:lnTo>
                    <a:lnTo>
                      <a:pt x="433" y="73"/>
                    </a:lnTo>
                    <a:lnTo>
                      <a:pt x="480" y="116"/>
                    </a:lnTo>
                    <a:lnTo>
                      <a:pt x="519" y="168"/>
                    </a:lnTo>
                    <a:lnTo>
                      <a:pt x="547" y="230"/>
                    </a:lnTo>
                    <a:lnTo>
                      <a:pt x="562" y="300"/>
                    </a:lnTo>
                    <a:lnTo>
                      <a:pt x="565" y="379"/>
                    </a:lnTo>
                    <a:lnTo>
                      <a:pt x="536" y="451"/>
                    </a:lnTo>
                    <a:lnTo>
                      <a:pt x="468" y="484"/>
                    </a:lnTo>
                    <a:lnTo>
                      <a:pt x="377" y="478"/>
                    </a:lnTo>
                    <a:lnTo>
                      <a:pt x="275" y="446"/>
                    </a:lnTo>
                    <a:lnTo>
                      <a:pt x="177" y="388"/>
                    </a:lnTo>
                    <a:lnTo>
                      <a:pt x="88" y="315"/>
                    </a:lnTo>
                    <a:lnTo>
                      <a:pt x="24" y="230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6E7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" name="Freeform 142"/>
              <p:cNvSpPr>
                <a:spLocks/>
              </p:cNvSpPr>
              <p:nvPr/>
            </p:nvSpPr>
            <p:spPr bwMode="auto">
              <a:xfrm>
                <a:off x="4333" y="3001"/>
                <a:ext cx="169" cy="145"/>
              </a:xfrm>
              <a:custGeom>
                <a:avLst/>
                <a:gdLst>
                  <a:gd name="T0" fmla="*/ 0 w 506"/>
                  <a:gd name="T1" fmla="*/ 126 h 435"/>
                  <a:gd name="T2" fmla="*/ 24 w 506"/>
                  <a:gd name="T3" fmla="*/ 84 h 435"/>
                  <a:gd name="T4" fmla="*/ 42 w 506"/>
                  <a:gd name="T5" fmla="*/ 59 h 435"/>
                  <a:gd name="T6" fmla="*/ 59 w 506"/>
                  <a:gd name="T7" fmla="*/ 41 h 435"/>
                  <a:gd name="T8" fmla="*/ 80 w 506"/>
                  <a:gd name="T9" fmla="*/ 33 h 435"/>
                  <a:gd name="T10" fmla="*/ 100 w 506"/>
                  <a:gd name="T11" fmla="*/ 24 h 435"/>
                  <a:gd name="T12" fmla="*/ 132 w 506"/>
                  <a:gd name="T13" fmla="*/ 19 h 435"/>
                  <a:gd name="T14" fmla="*/ 173 w 506"/>
                  <a:gd name="T15" fmla="*/ 12 h 435"/>
                  <a:gd name="T16" fmla="*/ 226 w 506"/>
                  <a:gd name="T17" fmla="*/ 0 h 435"/>
                  <a:gd name="T18" fmla="*/ 285 w 506"/>
                  <a:gd name="T19" fmla="*/ 14 h 435"/>
                  <a:gd name="T20" fmla="*/ 339 w 506"/>
                  <a:gd name="T21" fmla="*/ 35 h 435"/>
                  <a:gd name="T22" fmla="*/ 387 w 506"/>
                  <a:gd name="T23" fmla="*/ 68 h 435"/>
                  <a:gd name="T24" fmla="*/ 431 w 506"/>
                  <a:gd name="T25" fmla="*/ 105 h 435"/>
                  <a:gd name="T26" fmla="*/ 466 w 506"/>
                  <a:gd name="T27" fmla="*/ 154 h 435"/>
                  <a:gd name="T28" fmla="*/ 489 w 506"/>
                  <a:gd name="T29" fmla="*/ 211 h 435"/>
                  <a:gd name="T30" fmla="*/ 503 w 506"/>
                  <a:gd name="T31" fmla="*/ 275 h 435"/>
                  <a:gd name="T32" fmla="*/ 506 w 506"/>
                  <a:gd name="T33" fmla="*/ 345 h 435"/>
                  <a:gd name="T34" fmla="*/ 480 w 506"/>
                  <a:gd name="T35" fmla="*/ 410 h 435"/>
                  <a:gd name="T36" fmla="*/ 422 w 506"/>
                  <a:gd name="T37" fmla="*/ 435 h 435"/>
                  <a:gd name="T38" fmla="*/ 339 w 506"/>
                  <a:gd name="T39" fmla="*/ 432 h 435"/>
                  <a:gd name="T40" fmla="*/ 247 w 506"/>
                  <a:gd name="T41" fmla="*/ 400 h 435"/>
                  <a:gd name="T42" fmla="*/ 156 w 506"/>
                  <a:gd name="T43" fmla="*/ 351 h 435"/>
                  <a:gd name="T44" fmla="*/ 77 w 506"/>
                  <a:gd name="T45" fmla="*/ 283 h 435"/>
                  <a:gd name="T46" fmla="*/ 21 w 506"/>
                  <a:gd name="T47" fmla="*/ 208 h 435"/>
                  <a:gd name="T48" fmla="*/ 0 w 506"/>
                  <a:gd name="T49" fmla="*/ 126 h 4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06" h="435">
                    <a:moveTo>
                      <a:pt x="0" y="126"/>
                    </a:moveTo>
                    <a:lnTo>
                      <a:pt x="24" y="84"/>
                    </a:lnTo>
                    <a:lnTo>
                      <a:pt x="42" y="59"/>
                    </a:lnTo>
                    <a:lnTo>
                      <a:pt x="59" y="41"/>
                    </a:lnTo>
                    <a:lnTo>
                      <a:pt x="80" y="33"/>
                    </a:lnTo>
                    <a:lnTo>
                      <a:pt x="100" y="24"/>
                    </a:lnTo>
                    <a:lnTo>
                      <a:pt x="132" y="19"/>
                    </a:lnTo>
                    <a:lnTo>
                      <a:pt x="173" y="12"/>
                    </a:lnTo>
                    <a:lnTo>
                      <a:pt x="226" y="0"/>
                    </a:lnTo>
                    <a:lnTo>
                      <a:pt x="285" y="14"/>
                    </a:lnTo>
                    <a:lnTo>
                      <a:pt x="339" y="35"/>
                    </a:lnTo>
                    <a:lnTo>
                      <a:pt x="387" y="68"/>
                    </a:lnTo>
                    <a:lnTo>
                      <a:pt x="431" y="105"/>
                    </a:lnTo>
                    <a:lnTo>
                      <a:pt x="466" y="154"/>
                    </a:lnTo>
                    <a:lnTo>
                      <a:pt x="489" y="211"/>
                    </a:lnTo>
                    <a:lnTo>
                      <a:pt x="503" y="275"/>
                    </a:lnTo>
                    <a:lnTo>
                      <a:pt x="506" y="345"/>
                    </a:lnTo>
                    <a:lnTo>
                      <a:pt x="480" y="410"/>
                    </a:lnTo>
                    <a:lnTo>
                      <a:pt x="422" y="435"/>
                    </a:lnTo>
                    <a:lnTo>
                      <a:pt x="339" y="432"/>
                    </a:lnTo>
                    <a:lnTo>
                      <a:pt x="247" y="400"/>
                    </a:lnTo>
                    <a:lnTo>
                      <a:pt x="156" y="351"/>
                    </a:lnTo>
                    <a:lnTo>
                      <a:pt x="77" y="283"/>
                    </a:lnTo>
                    <a:lnTo>
                      <a:pt x="21" y="208"/>
                    </a:lnTo>
                    <a:lnTo>
                      <a:pt x="0" y="126"/>
                    </a:lnTo>
                    <a:close/>
                  </a:path>
                </a:pathLst>
              </a:custGeom>
              <a:solidFill>
                <a:srgbClr val="FF78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" name="Freeform 143"/>
              <p:cNvSpPr>
                <a:spLocks/>
              </p:cNvSpPr>
              <p:nvPr/>
            </p:nvSpPr>
            <p:spPr bwMode="auto">
              <a:xfrm>
                <a:off x="4343" y="3007"/>
                <a:ext cx="149" cy="125"/>
              </a:xfrm>
              <a:custGeom>
                <a:avLst/>
                <a:gdLst>
                  <a:gd name="T0" fmla="*/ 0 w 447"/>
                  <a:gd name="T1" fmla="*/ 107 h 375"/>
                  <a:gd name="T2" fmla="*/ 21 w 447"/>
                  <a:gd name="T3" fmla="*/ 72 h 375"/>
                  <a:gd name="T4" fmla="*/ 37 w 447"/>
                  <a:gd name="T5" fmla="*/ 46 h 375"/>
                  <a:gd name="T6" fmla="*/ 56 w 447"/>
                  <a:gd name="T7" fmla="*/ 30 h 375"/>
                  <a:gd name="T8" fmla="*/ 73 w 447"/>
                  <a:gd name="T9" fmla="*/ 19 h 375"/>
                  <a:gd name="T10" fmla="*/ 94 w 447"/>
                  <a:gd name="T11" fmla="*/ 16 h 375"/>
                  <a:gd name="T12" fmla="*/ 123 w 447"/>
                  <a:gd name="T13" fmla="*/ 11 h 375"/>
                  <a:gd name="T14" fmla="*/ 158 w 447"/>
                  <a:gd name="T15" fmla="*/ 8 h 375"/>
                  <a:gd name="T16" fmla="*/ 207 w 447"/>
                  <a:gd name="T17" fmla="*/ 0 h 375"/>
                  <a:gd name="T18" fmla="*/ 258 w 447"/>
                  <a:gd name="T19" fmla="*/ 11 h 375"/>
                  <a:gd name="T20" fmla="*/ 304 w 447"/>
                  <a:gd name="T21" fmla="*/ 28 h 375"/>
                  <a:gd name="T22" fmla="*/ 344 w 447"/>
                  <a:gd name="T23" fmla="*/ 54 h 375"/>
                  <a:gd name="T24" fmla="*/ 382 w 447"/>
                  <a:gd name="T25" fmla="*/ 89 h 375"/>
                  <a:gd name="T26" fmla="*/ 412 w 447"/>
                  <a:gd name="T27" fmla="*/ 133 h 375"/>
                  <a:gd name="T28" fmla="*/ 436 w 447"/>
                  <a:gd name="T29" fmla="*/ 180 h 375"/>
                  <a:gd name="T30" fmla="*/ 447 w 447"/>
                  <a:gd name="T31" fmla="*/ 235 h 375"/>
                  <a:gd name="T32" fmla="*/ 447 w 447"/>
                  <a:gd name="T33" fmla="*/ 297 h 375"/>
                  <a:gd name="T34" fmla="*/ 427 w 447"/>
                  <a:gd name="T35" fmla="*/ 351 h 375"/>
                  <a:gd name="T36" fmla="*/ 374 w 447"/>
                  <a:gd name="T37" fmla="*/ 375 h 375"/>
                  <a:gd name="T38" fmla="*/ 301 w 447"/>
                  <a:gd name="T39" fmla="*/ 372 h 375"/>
                  <a:gd name="T40" fmla="*/ 223 w 447"/>
                  <a:gd name="T41" fmla="*/ 346 h 375"/>
                  <a:gd name="T42" fmla="*/ 140 w 447"/>
                  <a:gd name="T43" fmla="*/ 302 h 375"/>
                  <a:gd name="T44" fmla="*/ 70 w 447"/>
                  <a:gd name="T45" fmla="*/ 243 h 375"/>
                  <a:gd name="T46" fmla="*/ 21 w 447"/>
                  <a:gd name="T47" fmla="*/ 178 h 375"/>
                  <a:gd name="T48" fmla="*/ 0 w 447"/>
                  <a:gd name="T49" fmla="*/ 107 h 3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47" h="375">
                    <a:moveTo>
                      <a:pt x="0" y="107"/>
                    </a:moveTo>
                    <a:lnTo>
                      <a:pt x="21" y="72"/>
                    </a:lnTo>
                    <a:lnTo>
                      <a:pt x="37" y="46"/>
                    </a:lnTo>
                    <a:lnTo>
                      <a:pt x="56" y="30"/>
                    </a:lnTo>
                    <a:lnTo>
                      <a:pt x="73" y="19"/>
                    </a:lnTo>
                    <a:lnTo>
                      <a:pt x="94" y="16"/>
                    </a:lnTo>
                    <a:lnTo>
                      <a:pt x="123" y="11"/>
                    </a:lnTo>
                    <a:lnTo>
                      <a:pt x="158" y="8"/>
                    </a:lnTo>
                    <a:lnTo>
                      <a:pt x="207" y="0"/>
                    </a:lnTo>
                    <a:lnTo>
                      <a:pt x="258" y="11"/>
                    </a:lnTo>
                    <a:lnTo>
                      <a:pt x="304" y="28"/>
                    </a:lnTo>
                    <a:lnTo>
                      <a:pt x="344" y="54"/>
                    </a:lnTo>
                    <a:lnTo>
                      <a:pt x="382" y="89"/>
                    </a:lnTo>
                    <a:lnTo>
                      <a:pt x="412" y="133"/>
                    </a:lnTo>
                    <a:lnTo>
                      <a:pt x="436" y="180"/>
                    </a:lnTo>
                    <a:lnTo>
                      <a:pt x="447" y="235"/>
                    </a:lnTo>
                    <a:lnTo>
                      <a:pt x="447" y="297"/>
                    </a:lnTo>
                    <a:lnTo>
                      <a:pt x="427" y="351"/>
                    </a:lnTo>
                    <a:lnTo>
                      <a:pt x="374" y="375"/>
                    </a:lnTo>
                    <a:lnTo>
                      <a:pt x="301" y="372"/>
                    </a:lnTo>
                    <a:lnTo>
                      <a:pt x="223" y="346"/>
                    </a:lnTo>
                    <a:lnTo>
                      <a:pt x="140" y="302"/>
                    </a:lnTo>
                    <a:lnTo>
                      <a:pt x="70" y="243"/>
                    </a:lnTo>
                    <a:lnTo>
                      <a:pt x="21" y="178"/>
                    </a:lnTo>
                    <a:lnTo>
                      <a:pt x="0" y="107"/>
                    </a:lnTo>
                    <a:close/>
                  </a:path>
                </a:pathLst>
              </a:custGeom>
              <a:solidFill>
                <a:srgbClr val="FF858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" name="Freeform 144"/>
              <p:cNvSpPr>
                <a:spLocks/>
              </p:cNvSpPr>
              <p:nvPr/>
            </p:nvSpPr>
            <p:spPr bwMode="auto">
              <a:xfrm>
                <a:off x="4355" y="3011"/>
                <a:ext cx="130" cy="109"/>
              </a:xfrm>
              <a:custGeom>
                <a:avLst/>
                <a:gdLst>
                  <a:gd name="T0" fmla="*/ 0 w 392"/>
                  <a:gd name="T1" fmla="*/ 89 h 326"/>
                  <a:gd name="T2" fmla="*/ 18 w 392"/>
                  <a:gd name="T3" fmla="*/ 61 h 326"/>
                  <a:gd name="T4" fmla="*/ 35 w 392"/>
                  <a:gd name="T5" fmla="*/ 40 h 326"/>
                  <a:gd name="T6" fmla="*/ 50 w 392"/>
                  <a:gd name="T7" fmla="*/ 26 h 326"/>
                  <a:gd name="T8" fmla="*/ 64 w 392"/>
                  <a:gd name="T9" fmla="*/ 19 h 326"/>
                  <a:gd name="T10" fmla="*/ 82 w 392"/>
                  <a:gd name="T11" fmla="*/ 14 h 326"/>
                  <a:gd name="T12" fmla="*/ 105 w 392"/>
                  <a:gd name="T13" fmla="*/ 11 h 326"/>
                  <a:gd name="T14" fmla="*/ 137 w 392"/>
                  <a:gd name="T15" fmla="*/ 8 h 326"/>
                  <a:gd name="T16" fmla="*/ 179 w 392"/>
                  <a:gd name="T17" fmla="*/ 0 h 326"/>
                  <a:gd name="T18" fmla="*/ 223 w 392"/>
                  <a:gd name="T19" fmla="*/ 8 h 326"/>
                  <a:gd name="T20" fmla="*/ 263 w 392"/>
                  <a:gd name="T21" fmla="*/ 26 h 326"/>
                  <a:gd name="T22" fmla="*/ 298 w 392"/>
                  <a:gd name="T23" fmla="*/ 52 h 326"/>
                  <a:gd name="T24" fmla="*/ 330 w 392"/>
                  <a:gd name="T25" fmla="*/ 81 h 326"/>
                  <a:gd name="T26" fmla="*/ 357 w 392"/>
                  <a:gd name="T27" fmla="*/ 119 h 326"/>
                  <a:gd name="T28" fmla="*/ 377 w 392"/>
                  <a:gd name="T29" fmla="*/ 160 h 326"/>
                  <a:gd name="T30" fmla="*/ 387 w 392"/>
                  <a:gd name="T31" fmla="*/ 210 h 326"/>
                  <a:gd name="T32" fmla="*/ 392 w 392"/>
                  <a:gd name="T33" fmla="*/ 262 h 326"/>
                  <a:gd name="T34" fmla="*/ 371 w 392"/>
                  <a:gd name="T35" fmla="*/ 310 h 326"/>
                  <a:gd name="T36" fmla="*/ 325 w 392"/>
                  <a:gd name="T37" fmla="*/ 326 h 326"/>
                  <a:gd name="T38" fmla="*/ 263 w 392"/>
                  <a:gd name="T39" fmla="*/ 324 h 326"/>
                  <a:gd name="T40" fmla="*/ 196 w 392"/>
                  <a:gd name="T41" fmla="*/ 300 h 326"/>
                  <a:gd name="T42" fmla="*/ 126 w 392"/>
                  <a:gd name="T43" fmla="*/ 259 h 326"/>
                  <a:gd name="T44" fmla="*/ 64 w 392"/>
                  <a:gd name="T45" fmla="*/ 210 h 326"/>
                  <a:gd name="T46" fmla="*/ 18 w 392"/>
                  <a:gd name="T47" fmla="*/ 151 h 326"/>
                  <a:gd name="T48" fmla="*/ 0 w 392"/>
                  <a:gd name="T49" fmla="*/ 89 h 3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92" h="326">
                    <a:moveTo>
                      <a:pt x="0" y="89"/>
                    </a:moveTo>
                    <a:lnTo>
                      <a:pt x="18" y="61"/>
                    </a:lnTo>
                    <a:lnTo>
                      <a:pt x="35" y="40"/>
                    </a:lnTo>
                    <a:lnTo>
                      <a:pt x="50" y="26"/>
                    </a:lnTo>
                    <a:lnTo>
                      <a:pt x="64" y="19"/>
                    </a:lnTo>
                    <a:lnTo>
                      <a:pt x="82" y="14"/>
                    </a:lnTo>
                    <a:lnTo>
                      <a:pt x="105" y="11"/>
                    </a:lnTo>
                    <a:lnTo>
                      <a:pt x="137" y="8"/>
                    </a:lnTo>
                    <a:lnTo>
                      <a:pt x="179" y="0"/>
                    </a:lnTo>
                    <a:lnTo>
                      <a:pt x="223" y="8"/>
                    </a:lnTo>
                    <a:lnTo>
                      <a:pt x="263" y="26"/>
                    </a:lnTo>
                    <a:lnTo>
                      <a:pt x="298" y="52"/>
                    </a:lnTo>
                    <a:lnTo>
                      <a:pt x="330" y="81"/>
                    </a:lnTo>
                    <a:lnTo>
                      <a:pt x="357" y="119"/>
                    </a:lnTo>
                    <a:lnTo>
                      <a:pt x="377" y="160"/>
                    </a:lnTo>
                    <a:lnTo>
                      <a:pt x="387" y="210"/>
                    </a:lnTo>
                    <a:lnTo>
                      <a:pt x="392" y="262"/>
                    </a:lnTo>
                    <a:lnTo>
                      <a:pt x="371" y="310"/>
                    </a:lnTo>
                    <a:lnTo>
                      <a:pt x="325" y="326"/>
                    </a:lnTo>
                    <a:lnTo>
                      <a:pt x="263" y="324"/>
                    </a:lnTo>
                    <a:lnTo>
                      <a:pt x="196" y="300"/>
                    </a:lnTo>
                    <a:lnTo>
                      <a:pt x="126" y="259"/>
                    </a:lnTo>
                    <a:lnTo>
                      <a:pt x="64" y="210"/>
                    </a:lnTo>
                    <a:lnTo>
                      <a:pt x="18" y="151"/>
                    </a:lnTo>
                    <a:lnTo>
                      <a:pt x="0" y="89"/>
                    </a:lnTo>
                    <a:close/>
                  </a:path>
                </a:pathLst>
              </a:custGeom>
              <a:solidFill>
                <a:srgbClr val="FF919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" name="Freeform 145"/>
              <p:cNvSpPr>
                <a:spLocks/>
              </p:cNvSpPr>
              <p:nvPr/>
            </p:nvSpPr>
            <p:spPr bwMode="auto">
              <a:xfrm>
                <a:off x="4366" y="3016"/>
                <a:ext cx="110" cy="90"/>
              </a:xfrm>
              <a:custGeom>
                <a:avLst/>
                <a:gdLst>
                  <a:gd name="T0" fmla="*/ 0 w 328"/>
                  <a:gd name="T1" fmla="*/ 75 h 272"/>
                  <a:gd name="T2" fmla="*/ 15 w 328"/>
                  <a:gd name="T3" fmla="*/ 53 h 272"/>
                  <a:gd name="T4" fmla="*/ 29 w 328"/>
                  <a:gd name="T5" fmla="*/ 35 h 272"/>
                  <a:gd name="T6" fmla="*/ 42 w 328"/>
                  <a:gd name="T7" fmla="*/ 24 h 272"/>
                  <a:gd name="T8" fmla="*/ 59 w 328"/>
                  <a:gd name="T9" fmla="*/ 15 h 272"/>
                  <a:gd name="T10" fmla="*/ 73 w 328"/>
                  <a:gd name="T11" fmla="*/ 12 h 272"/>
                  <a:gd name="T12" fmla="*/ 94 w 328"/>
                  <a:gd name="T13" fmla="*/ 8 h 272"/>
                  <a:gd name="T14" fmla="*/ 123 w 328"/>
                  <a:gd name="T15" fmla="*/ 5 h 272"/>
                  <a:gd name="T16" fmla="*/ 155 w 328"/>
                  <a:gd name="T17" fmla="*/ 0 h 272"/>
                  <a:gd name="T18" fmla="*/ 190 w 328"/>
                  <a:gd name="T19" fmla="*/ 8 h 272"/>
                  <a:gd name="T20" fmla="*/ 223 w 328"/>
                  <a:gd name="T21" fmla="*/ 24 h 272"/>
                  <a:gd name="T22" fmla="*/ 252 w 328"/>
                  <a:gd name="T23" fmla="*/ 43 h 272"/>
                  <a:gd name="T24" fmla="*/ 277 w 328"/>
                  <a:gd name="T25" fmla="*/ 67 h 272"/>
                  <a:gd name="T26" fmla="*/ 298 w 328"/>
                  <a:gd name="T27" fmla="*/ 99 h 272"/>
                  <a:gd name="T28" fmla="*/ 316 w 328"/>
                  <a:gd name="T29" fmla="*/ 134 h 272"/>
                  <a:gd name="T30" fmla="*/ 325 w 328"/>
                  <a:gd name="T31" fmla="*/ 175 h 272"/>
                  <a:gd name="T32" fmla="*/ 328 w 328"/>
                  <a:gd name="T33" fmla="*/ 218 h 272"/>
                  <a:gd name="T34" fmla="*/ 309 w 328"/>
                  <a:gd name="T35" fmla="*/ 256 h 272"/>
                  <a:gd name="T36" fmla="*/ 274 w 328"/>
                  <a:gd name="T37" fmla="*/ 272 h 272"/>
                  <a:gd name="T38" fmla="*/ 223 w 328"/>
                  <a:gd name="T39" fmla="*/ 269 h 272"/>
                  <a:gd name="T40" fmla="*/ 164 w 328"/>
                  <a:gd name="T41" fmla="*/ 248 h 272"/>
                  <a:gd name="T42" fmla="*/ 105 w 328"/>
                  <a:gd name="T43" fmla="*/ 218 h 272"/>
                  <a:gd name="T44" fmla="*/ 53 w 328"/>
                  <a:gd name="T45" fmla="*/ 175 h 272"/>
                  <a:gd name="T46" fmla="*/ 15 w 328"/>
                  <a:gd name="T47" fmla="*/ 129 h 272"/>
                  <a:gd name="T48" fmla="*/ 0 w 328"/>
                  <a:gd name="T49" fmla="*/ 75 h 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28" h="272">
                    <a:moveTo>
                      <a:pt x="0" y="75"/>
                    </a:moveTo>
                    <a:lnTo>
                      <a:pt x="15" y="53"/>
                    </a:lnTo>
                    <a:lnTo>
                      <a:pt x="29" y="35"/>
                    </a:lnTo>
                    <a:lnTo>
                      <a:pt x="42" y="24"/>
                    </a:lnTo>
                    <a:lnTo>
                      <a:pt x="59" y="15"/>
                    </a:lnTo>
                    <a:lnTo>
                      <a:pt x="73" y="12"/>
                    </a:lnTo>
                    <a:lnTo>
                      <a:pt x="94" y="8"/>
                    </a:lnTo>
                    <a:lnTo>
                      <a:pt x="123" y="5"/>
                    </a:lnTo>
                    <a:lnTo>
                      <a:pt x="155" y="0"/>
                    </a:lnTo>
                    <a:lnTo>
                      <a:pt x="190" y="8"/>
                    </a:lnTo>
                    <a:lnTo>
                      <a:pt x="223" y="24"/>
                    </a:lnTo>
                    <a:lnTo>
                      <a:pt x="252" y="43"/>
                    </a:lnTo>
                    <a:lnTo>
                      <a:pt x="277" y="67"/>
                    </a:lnTo>
                    <a:lnTo>
                      <a:pt x="298" y="99"/>
                    </a:lnTo>
                    <a:lnTo>
                      <a:pt x="316" y="134"/>
                    </a:lnTo>
                    <a:lnTo>
                      <a:pt x="325" y="175"/>
                    </a:lnTo>
                    <a:lnTo>
                      <a:pt x="328" y="218"/>
                    </a:lnTo>
                    <a:lnTo>
                      <a:pt x="309" y="256"/>
                    </a:lnTo>
                    <a:lnTo>
                      <a:pt x="274" y="272"/>
                    </a:lnTo>
                    <a:lnTo>
                      <a:pt x="223" y="269"/>
                    </a:lnTo>
                    <a:lnTo>
                      <a:pt x="164" y="248"/>
                    </a:lnTo>
                    <a:lnTo>
                      <a:pt x="105" y="218"/>
                    </a:lnTo>
                    <a:lnTo>
                      <a:pt x="53" y="175"/>
                    </a:lnTo>
                    <a:lnTo>
                      <a:pt x="15" y="129"/>
                    </a:lnTo>
                    <a:lnTo>
                      <a:pt x="0" y="75"/>
                    </a:lnTo>
                    <a:close/>
                  </a:path>
                </a:pathLst>
              </a:custGeom>
              <a:solidFill>
                <a:srgbClr val="FF9EA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" name="Freeform 146"/>
              <p:cNvSpPr>
                <a:spLocks/>
              </p:cNvSpPr>
              <p:nvPr/>
            </p:nvSpPr>
            <p:spPr bwMode="auto">
              <a:xfrm>
                <a:off x="4377" y="3020"/>
                <a:ext cx="91" cy="74"/>
              </a:xfrm>
              <a:custGeom>
                <a:avLst/>
                <a:gdLst>
                  <a:gd name="T0" fmla="*/ 0 w 272"/>
                  <a:gd name="T1" fmla="*/ 58 h 222"/>
                  <a:gd name="T2" fmla="*/ 13 w 272"/>
                  <a:gd name="T3" fmla="*/ 38 h 222"/>
                  <a:gd name="T4" fmla="*/ 24 w 272"/>
                  <a:gd name="T5" fmla="*/ 26 h 222"/>
                  <a:gd name="T6" fmla="*/ 35 w 272"/>
                  <a:gd name="T7" fmla="*/ 17 h 222"/>
                  <a:gd name="T8" fmla="*/ 48 w 272"/>
                  <a:gd name="T9" fmla="*/ 12 h 222"/>
                  <a:gd name="T10" fmla="*/ 62 w 272"/>
                  <a:gd name="T11" fmla="*/ 9 h 222"/>
                  <a:gd name="T12" fmla="*/ 80 w 272"/>
                  <a:gd name="T13" fmla="*/ 6 h 222"/>
                  <a:gd name="T14" fmla="*/ 99 w 272"/>
                  <a:gd name="T15" fmla="*/ 6 h 222"/>
                  <a:gd name="T16" fmla="*/ 129 w 272"/>
                  <a:gd name="T17" fmla="*/ 0 h 222"/>
                  <a:gd name="T18" fmla="*/ 158 w 272"/>
                  <a:gd name="T19" fmla="*/ 12 h 222"/>
                  <a:gd name="T20" fmla="*/ 185 w 272"/>
                  <a:gd name="T21" fmla="*/ 23 h 222"/>
                  <a:gd name="T22" fmla="*/ 207 w 272"/>
                  <a:gd name="T23" fmla="*/ 41 h 222"/>
                  <a:gd name="T24" fmla="*/ 231 w 272"/>
                  <a:gd name="T25" fmla="*/ 61 h 222"/>
                  <a:gd name="T26" fmla="*/ 245 w 272"/>
                  <a:gd name="T27" fmla="*/ 87 h 222"/>
                  <a:gd name="T28" fmla="*/ 261 w 272"/>
                  <a:gd name="T29" fmla="*/ 117 h 222"/>
                  <a:gd name="T30" fmla="*/ 269 w 272"/>
                  <a:gd name="T31" fmla="*/ 149 h 222"/>
                  <a:gd name="T32" fmla="*/ 272 w 272"/>
                  <a:gd name="T33" fmla="*/ 184 h 222"/>
                  <a:gd name="T34" fmla="*/ 258 w 272"/>
                  <a:gd name="T35" fmla="*/ 213 h 222"/>
                  <a:gd name="T36" fmla="*/ 228 w 272"/>
                  <a:gd name="T37" fmla="*/ 222 h 222"/>
                  <a:gd name="T38" fmla="*/ 188 w 272"/>
                  <a:gd name="T39" fmla="*/ 219 h 222"/>
                  <a:gd name="T40" fmla="*/ 137 w 272"/>
                  <a:gd name="T41" fmla="*/ 201 h 222"/>
                  <a:gd name="T42" fmla="*/ 91 w 272"/>
                  <a:gd name="T43" fmla="*/ 174 h 222"/>
                  <a:gd name="T44" fmla="*/ 48 w 272"/>
                  <a:gd name="T45" fmla="*/ 143 h 222"/>
                  <a:gd name="T46" fmla="*/ 15 w 272"/>
                  <a:gd name="T47" fmla="*/ 101 h 222"/>
                  <a:gd name="T48" fmla="*/ 0 w 272"/>
                  <a:gd name="T49" fmla="*/ 58 h 2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72" h="222">
                    <a:moveTo>
                      <a:pt x="0" y="58"/>
                    </a:moveTo>
                    <a:lnTo>
                      <a:pt x="13" y="38"/>
                    </a:lnTo>
                    <a:lnTo>
                      <a:pt x="24" y="26"/>
                    </a:lnTo>
                    <a:lnTo>
                      <a:pt x="35" y="17"/>
                    </a:lnTo>
                    <a:lnTo>
                      <a:pt x="48" y="12"/>
                    </a:lnTo>
                    <a:lnTo>
                      <a:pt x="62" y="9"/>
                    </a:lnTo>
                    <a:lnTo>
                      <a:pt x="80" y="6"/>
                    </a:lnTo>
                    <a:lnTo>
                      <a:pt x="99" y="6"/>
                    </a:lnTo>
                    <a:lnTo>
                      <a:pt x="129" y="0"/>
                    </a:lnTo>
                    <a:lnTo>
                      <a:pt x="158" y="12"/>
                    </a:lnTo>
                    <a:lnTo>
                      <a:pt x="185" y="23"/>
                    </a:lnTo>
                    <a:lnTo>
                      <a:pt x="207" y="41"/>
                    </a:lnTo>
                    <a:lnTo>
                      <a:pt x="231" y="61"/>
                    </a:lnTo>
                    <a:lnTo>
                      <a:pt x="245" y="87"/>
                    </a:lnTo>
                    <a:lnTo>
                      <a:pt x="261" y="117"/>
                    </a:lnTo>
                    <a:lnTo>
                      <a:pt x="269" y="149"/>
                    </a:lnTo>
                    <a:lnTo>
                      <a:pt x="272" y="184"/>
                    </a:lnTo>
                    <a:lnTo>
                      <a:pt x="258" y="213"/>
                    </a:lnTo>
                    <a:lnTo>
                      <a:pt x="228" y="222"/>
                    </a:lnTo>
                    <a:lnTo>
                      <a:pt x="188" y="219"/>
                    </a:lnTo>
                    <a:lnTo>
                      <a:pt x="137" y="201"/>
                    </a:lnTo>
                    <a:lnTo>
                      <a:pt x="91" y="174"/>
                    </a:lnTo>
                    <a:lnTo>
                      <a:pt x="48" y="143"/>
                    </a:lnTo>
                    <a:lnTo>
                      <a:pt x="15" y="101"/>
                    </a:lnTo>
                    <a:lnTo>
                      <a:pt x="0" y="58"/>
                    </a:lnTo>
                    <a:close/>
                  </a:path>
                </a:pathLst>
              </a:custGeom>
              <a:solidFill>
                <a:srgbClr val="FFAB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6" name="Freeform 147"/>
              <p:cNvSpPr>
                <a:spLocks/>
              </p:cNvSpPr>
              <p:nvPr/>
            </p:nvSpPr>
            <p:spPr bwMode="auto">
              <a:xfrm>
                <a:off x="4389" y="3025"/>
                <a:ext cx="69" cy="55"/>
              </a:xfrm>
              <a:custGeom>
                <a:avLst/>
                <a:gdLst>
                  <a:gd name="T0" fmla="*/ 0 w 207"/>
                  <a:gd name="T1" fmla="*/ 41 h 164"/>
                  <a:gd name="T2" fmla="*/ 10 w 207"/>
                  <a:gd name="T3" fmla="*/ 27 h 164"/>
                  <a:gd name="T4" fmla="*/ 21 w 207"/>
                  <a:gd name="T5" fmla="*/ 14 h 164"/>
                  <a:gd name="T6" fmla="*/ 29 w 207"/>
                  <a:gd name="T7" fmla="*/ 9 h 164"/>
                  <a:gd name="T8" fmla="*/ 38 w 207"/>
                  <a:gd name="T9" fmla="*/ 3 h 164"/>
                  <a:gd name="T10" fmla="*/ 50 w 207"/>
                  <a:gd name="T11" fmla="*/ 3 h 164"/>
                  <a:gd name="T12" fmla="*/ 64 w 207"/>
                  <a:gd name="T13" fmla="*/ 3 h 164"/>
                  <a:gd name="T14" fmla="*/ 83 w 207"/>
                  <a:gd name="T15" fmla="*/ 3 h 164"/>
                  <a:gd name="T16" fmla="*/ 105 w 207"/>
                  <a:gd name="T17" fmla="*/ 0 h 164"/>
                  <a:gd name="T18" fmla="*/ 126 w 207"/>
                  <a:gd name="T19" fmla="*/ 9 h 164"/>
                  <a:gd name="T20" fmla="*/ 147 w 207"/>
                  <a:gd name="T21" fmla="*/ 18 h 164"/>
                  <a:gd name="T22" fmla="*/ 164 w 207"/>
                  <a:gd name="T23" fmla="*/ 30 h 164"/>
                  <a:gd name="T24" fmla="*/ 179 w 207"/>
                  <a:gd name="T25" fmla="*/ 46 h 164"/>
                  <a:gd name="T26" fmla="*/ 193 w 207"/>
                  <a:gd name="T27" fmla="*/ 67 h 164"/>
                  <a:gd name="T28" fmla="*/ 202 w 207"/>
                  <a:gd name="T29" fmla="*/ 89 h 164"/>
                  <a:gd name="T30" fmla="*/ 207 w 207"/>
                  <a:gd name="T31" fmla="*/ 114 h 164"/>
                  <a:gd name="T32" fmla="*/ 207 w 207"/>
                  <a:gd name="T33" fmla="*/ 140 h 164"/>
                  <a:gd name="T34" fmla="*/ 199 w 207"/>
                  <a:gd name="T35" fmla="*/ 157 h 164"/>
                  <a:gd name="T36" fmla="*/ 175 w 207"/>
                  <a:gd name="T37" fmla="*/ 164 h 164"/>
                  <a:gd name="T38" fmla="*/ 147 w 207"/>
                  <a:gd name="T39" fmla="*/ 161 h 164"/>
                  <a:gd name="T40" fmla="*/ 108 w 207"/>
                  <a:gd name="T41" fmla="*/ 149 h 164"/>
                  <a:gd name="T42" fmla="*/ 70 w 207"/>
                  <a:gd name="T43" fmla="*/ 129 h 164"/>
                  <a:gd name="T44" fmla="*/ 38 w 207"/>
                  <a:gd name="T45" fmla="*/ 105 h 164"/>
                  <a:gd name="T46" fmla="*/ 13 w 207"/>
                  <a:gd name="T47" fmla="*/ 76 h 164"/>
                  <a:gd name="T48" fmla="*/ 0 w 207"/>
                  <a:gd name="T49" fmla="*/ 41 h 1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07" h="164">
                    <a:moveTo>
                      <a:pt x="0" y="41"/>
                    </a:moveTo>
                    <a:lnTo>
                      <a:pt x="10" y="27"/>
                    </a:lnTo>
                    <a:lnTo>
                      <a:pt x="21" y="14"/>
                    </a:lnTo>
                    <a:lnTo>
                      <a:pt x="29" y="9"/>
                    </a:lnTo>
                    <a:lnTo>
                      <a:pt x="38" y="3"/>
                    </a:lnTo>
                    <a:lnTo>
                      <a:pt x="50" y="3"/>
                    </a:lnTo>
                    <a:lnTo>
                      <a:pt x="64" y="3"/>
                    </a:lnTo>
                    <a:lnTo>
                      <a:pt x="83" y="3"/>
                    </a:lnTo>
                    <a:lnTo>
                      <a:pt x="105" y="0"/>
                    </a:lnTo>
                    <a:lnTo>
                      <a:pt x="126" y="9"/>
                    </a:lnTo>
                    <a:lnTo>
                      <a:pt x="147" y="18"/>
                    </a:lnTo>
                    <a:lnTo>
                      <a:pt x="164" y="30"/>
                    </a:lnTo>
                    <a:lnTo>
                      <a:pt x="179" y="46"/>
                    </a:lnTo>
                    <a:lnTo>
                      <a:pt x="193" y="67"/>
                    </a:lnTo>
                    <a:lnTo>
                      <a:pt x="202" y="89"/>
                    </a:lnTo>
                    <a:lnTo>
                      <a:pt x="207" y="114"/>
                    </a:lnTo>
                    <a:lnTo>
                      <a:pt x="207" y="140"/>
                    </a:lnTo>
                    <a:lnTo>
                      <a:pt x="199" y="157"/>
                    </a:lnTo>
                    <a:lnTo>
                      <a:pt x="175" y="164"/>
                    </a:lnTo>
                    <a:lnTo>
                      <a:pt x="147" y="161"/>
                    </a:lnTo>
                    <a:lnTo>
                      <a:pt x="108" y="149"/>
                    </a:lnTo>
                    <a:lnTo>
                      <a:pt x="70" y="129"/>
                    </a:lnTo>
                    <a:lnTo>
                      <a:pt x="38" y="105"/>
                    </a:lnTo>
                    <a:lnTo>
                      <a:pt x="13" y="76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FFB5B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" name="Freeform 148"/>
              <p:cNvSpPr>
                <a:spLocks/>
              </p:cNvSpPr>
              <p:nvPr/>
            </p:nvSpPr>
            <p:spPr bwMode="auto">
              <a:xfrm>
                <a:off x="4398" y="3029"/>
                <a:ext cx="52" cy="38"/>
              </a:xfrm>
              <a:custGeom>
                <a:avLst/>
                <a:gdLst>
                  <a:gd name="T0" fmla="*/ 0 w 156"/>
                  <a:gd name="T1" fmla="*/ 30 h 115"/>
                  <a:gd name="T2" fmla="*/ 9 w 156"/>
                  <a:gd name="T3" fmla="*/ 19 h 115"/>
                  <a:gd name="T4" fmla="*/ 19 w 156"/>
                  <a:gd name="T5" fmla="*/ 13 h 115"/>
                  <a:gd name="T6" fmla="*/ 27 w 156"/>
                  <a:gd name="T7" fmla="*/ 7 h 115"/>
                  <a:gd name="T8" fmla="*/ 35 w 156"/>
                  <a:gd name="T9" fmla="*/ 3 h 115"/>
                  <a:gd name="T10" fmla="*/ 44 w 156"/>
                  <a:gd name="T11" fmla="*/ 0 h 115"/>
                  <a:gd name="T12" fmla="*/ 54 w 156"/>
                  <a:gd name="T13" fmla="*/ 0 h 115"/>
                  <a:gd name="T14" fmla="*/ 68 w 156"/>
                  <a:gd name="T15" fmla="*/ 0 h 115"/>
                  <a:gd name="T16" fmla="*/ 83 w 156"/>
                  <a:gd name="T17" fmla="*/ 0 h 115"/>
                  <a:gd name="T18" fmla="*/ 94 w 156"/>
                  <a:gd name="T19" fmla="*/ 7 h 115"/>
                  <a:gd name="T20" fmla="*/ 108 w 156"/>
                  <a:gd name="T21" fmla="*/ 16 h 115"/>
                  <a:gd name="T22" fmla="*/ 124 w 156"/>
                  <a:gd name="T23" fmla="*/ 24 h 115"/>
                  <a:gd name="T24" fmla="*/ 135 w 156"/>
                  <a:gd name="T25" fmla="*/ 35 h 115"/>
                  <a:gd name="T26" fmla="*/ 141 w 156"/>
                  <a:gd name="T27" fmla="*/ 51 h 115"/>
                  <a:gd name="T28" fmla="*/ 150 w 156"/>
                  <a:gd name="T29" fmla="*/ 68 h 115"/>
                  <a:gd name="T30" fmla="*/ 153 w 156"/>
                  <a:gd name="T31" fmla="*/ 86 h 115"/>
                  <a:gd name="T32" fmla="*/ 156 w 156"/>
                  <a:gd name="T33" fmla="*/ 106 h 115"/>
                  <a:gd name="T34" fmla="*/ 150 w 156"/>
                  <a:gd name="T35" fmla="*/ 113 h 115"/>
                  <a:gd name="T36" fmla="*/ 135 w 156"/>
                  <a:gd name="T37" fmla="*/ 115 h 115"/>
                  <a:gd name="T38" fmla="*/ 111 w 156"/>
                  <a:gd name="T39" fmla="*/ 113 h 115"/>
                  <a:gd name="T40" fmla="*/ 89 w 156"/>
                  <a:gd name="T41" fmla="*/ 103 h 115"/>
                  <a:gd name="T42" fmla="*/ 59 w 156"/>
                  <a:gd name="T43" fmla="*/ 92 h 115"/>
                  <a:gd name="T44" fmla="*/ 35 w 156"/>
                  <a:gd name="T45" fmla="*/ 73 h 115"/>
                  <a:gd name="T46" fmla="*/ 12 w 156"/>
                  <a:gd name="T47" fmla="*/ 54 h 115"/>
                  <a:gd name="T48" fmla="*/ 0 w 156"/>
                  <a:gd name="T49" fmla="*/ 30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6" h="115">
                    <a:moveTo>
                      <a:pt x="0" y="30"/>
                    </a:moveTo>
                    <a:lnTo>
                      <a:pt x="9" y="19"/>
                    </a:lnTo>
                    <a:lnTo>
                      <a:pt x="19" y="13"/>
                    </a:lnTo>
                    <a:lnTo>
                      <a:pt x="27" y="7"/>
                    </a:lnTo>
                    <a:lnTo>
                      <a:pt x="35" y="3"/>
                    </a:lnTo>
                    <a:lnTo>
                      <a:pt x="44" y="0"/>
                    </a:lnTo>
                    <a:lnTo>
                      <a:pt x="54" y="0"/>
                    </a:lnTo>
                    <a:lnTo>
                      <a:pt x="68" y="0"/>
                    </a:lnTo>
                    <a:lnTo>
                      <a:pt x="83" y="0"/>
                    </a:lnTo>
                    <a:lnTo>
                      <a:pt x="94" y="7"/>
                    </a:lnTo>
                    <a:lnTo>
                      <a:pt x="108" y="16"/>
                    </a:lnTo>
                    <a:lnTo>
                      <a:pt x="124" y="24"/>
                    </a:lnTo>
                    <a:lnTo>
                      <a:pt x="135" y="35"/>
                    </a:lnTo>
                    <a:lnTo>
                      <a:pt x="141" y="51"/>
                    </a:lnTo>
                    <a:lnTo>
                      <a:pt x="150" y="68"/>
                    </a:lnTo>
                    <a:lnTo>
                      <a:pt x="153" y="86"/>
                    </a:lnTo>
                    <a:lnTo>
                      <a:pt x="156" y="106"/>
                    </a:lnTo>
                    <a:lnTo>
                      <a:pt x="150" y="113"/>
                    </a:lnTo>
                    <a:lnTo>
                      <a:pt x="135" y="115"/>
                    </a:lnTo>
                    <a:lnTo>
                      <a:pt x="111" y="113"/>
                    </a:lnTo>
                    <a:lnTo>
                      <a:pt x="89" y="103"/>
                    </a:lnTo>
                    <a:lnTo>
                      <a:pt x="59" y="92"/>
                    </a:lnTo>
                    <a:lnTo>
                      <a:pt x="35" y="73"/>
                    </a:lnTo>
                    <a:lnTo>
                      <a:pt x="12" y="54"/>
                    </a:lnTo>
                    <a:lnTo>
                      <a:pt x="0" y="30"/>
                    </a:lnTo>
                    <a:close/>
                  </a:path>
                </a:pathLst>
              </a:custGeom>
              <a:solidFill>
                <a:srgbClr val="FFC2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" name="Freeform 149"/>
              <p:cNvSpPr>
                <a:spLocks/>
              </p:cNvSpPr>
              <p:nvPr/>
            </p:nvSpPr>
            <p:spPr bwMode="auto">
              <a:xfrm>
                <a:off x="4410" y="3033"/>
                <a:ext cx="31" cy="22"/>
              </a:xfrm>
              <a:custGeom>
                <a:avLst/>
                <a:gdLst>
                  <a:gd name="T0" fmla="*/ 0 w 92"/>
                  <a:gd name="T1" fmla="*/ 11 h 65"/>
                  <a:gd name="T2" fmla="*/ 13 w 92"/>
                  <a:gd name="T3" fmla="*/ 6 h 65"/>
                  <a:gd name="T4" fmla="*/ 24 w 92"/>
                  <a:gd name="T5" fmla="*/ 0 h 65"/>
                  <a:gd name="T6" fmla="*/ 38 w 92"/>
                  <a:gd name="T7" fmla="*/ 0 h 65"/>
                  <a:gd name="T8" fmla="*/ 54 w 92"/>
                  <a:gd name="T9" fmla="*/ 6 h 65"/>
                  <a:gd name="T10" fmla="*/ 68 w 92"/>
                  <a:gd name="T11" fmla="*/ 14 h 65"/>
                  <a:gd name="T12" fmla="*/ 79 w 92"/>
                  <a:gd name="T13" fmla="*/ 29 h 65"/>
                  <a:gd name="T14" fmla="*/ 89 w 92"/>
                  <a:gd name="T15" fmla="*/ 43 h 65"/>
                  <a:gd name="T16" fmla="*/ 92 w 92"/>
                  <a:gd name="T17" fmla="*/ 65 h 65"/>
                  <a:gd name="T18" fmla="*/ 83 w 92"/>
                  <a:gd name="T19" fmla="*/ 60 h 65"/>
                  <a:gd name="T20" fmla="*/ 71 w 92"/>
                  <a:gd name="T21" fmla="*/ 60 h 65"/>
                  <a:gd name="T22" fmla="*/ 57 w 92"/>
                  <a:gd name="T23" fmla="*/ 55 h 65"/>
                  <a:gd name="T24" fmla="*/ 41 w 92"/>
                  <a:gd name="T25" fmla="*/ 49 h 65"/>
                  <a:gd name="T26" fmla="*/ 24 w 92"/>
                  <a:gd name="T27" fmla="*/ 41 h 65"/>
                  <a:gd name="T28" fmla="*/ 9 w 92"/>
                  <a:gd name="T29" fmla="*/ 29 h 65"/>
                  <a:gd name="T30" fmla="*/ 0 w 92"/>
                  <a:gd name="T31" fmla="*/ 11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2" h="65">
                    <a:moveTo>
                      <a:pt x="0" y="11"/>
                    </a:moveTo>
                    <a:lnTo>
                      <a:pt x="13" y="6"/>
                    </a:lnTo>
                    <a:lnTo>
                      <a:pt x="24" y="0"/>
                    </a:lnTo>
                    <a:lnTo>
                      <a:pt x="38" y="0"/>
                    </a:lnTo>
                    <a:lnTo>
                      <a:pt x="54" y="6"/>
                    </a:lnTo>
                    <a:lnTo>
                      <a:pt x="68" y="14"/>
                    </a:lnTo>
                    <a:lnTo>
                      <a:pt x="79" y="29"/>
                    </a:lnTo>
                    <a:lnTo>
                      <a:pt x="89" y="43"/>
                    </a:lnTo>
                    <a:lnTo>
                      <a:pt x="92" y="65"/>
                    </a:lnTo>
                    <a:lnTo>
                      <a:pt x="83" y="60"/>
                    </a:lnTo>
                    <a:lnTo>
                      <a:pt x="71" y="60"/>
                    </a:lnTo>
                    <a:lnTo>
                      <a:pt x="57" y="55"/>
                    </a:lnTo>
                    <a:lnTo>
                      <a:pt x="41" y="49"/>
                    </a:lnTo>
                    <a:lnTo>
                      <a:pt x="24" y="41"/>
                    </a:lnTo>
                    <a:lnTo>
                      <a:pt x="9" y="29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CFC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" name="Freeform 150"/>
              <p:cNvSpPr>
                <a:spLocks/>
              </p:cNvSpPr>
              <p:nvPr/>
            </p:nvSpPr>
            <p:spPr bwMode="auto">
              <a:xfrm>
                <a:off x="4701" y="2417"/>
                <a:ext cx="167" cy="198"/>
              </a:xfrm>
              <a:custGeom>
                <a:avLst/>
                <a:gdLst>
                  <a:gd name="T0" fmla="*/ 415 w 503"/>
                  <a:gd name="T1" fmla="*/ 60 h 594"/>
                  <a:gd name="T2" fmla="*/ 407 w 503"/>
                  <a:gd name="T3" fmla="*/ 99 h 594"/>
                  <a:gd name="T4" fmla="*/ 386 w 503"/>
                  <a:gd name="T5" fmla="*/ 146 h 594"/>
                  <a:gd name="T6" fmla="*/ 375 w 503"/>
                  <a:gd name="T7" fmla="*/ 186 h 594"/>
                  <a:gd name="T8" fmla="*/ 389 w 503"/>
                  <a:gd name="T9" fmla="*/ 233 h 594"/>
                  <a:gd name="T10" fmla="*/ 415 w 503"/>
                  <a:gd name="T11" fmla="*/ 308 h 594"/>
                  <a:gd name="T12" fmla="*/ 447 w 503"/>
                  <a:gd name="T13" fmla="*/ 402 h 594"/>
                  <a:gd name="T14" fmla="*/ 482 w 503"/>
                  <a:gd name="T15" fmla="*/ 510 h 594"/>
                  <a:gd name="T16" fmla="*/ 499 w 503"/>
                  <a:gd name="T17" fmla="*/ 577 h 594"/>
                  <a:gd name="T18" fmla="*/ 499 w 503"/>
                  <a:gd name="T19" fmla="*/ 589 h 594"/>
                  <a:gd name="T20" fmla="*/ 499 w 503"/>
                  <a:gd name="T21" fmla="*/ 594 h 594"/>
                  <a:gd name="T22" fmla="*/ 496 w 503"/>
                  <a:gd name="T23" fmla="*/ 586 h 594"/>
                  <a:gd name="T24" fmla="*/ 474 w 503"/>
                  <a:gd name="T25" fmla="*/ 534 h 594"/>
                  <a:gd name="T26" fmla="*/ 436 w 503"/>
                  <a:gd name="T27" fmla="*/ 496 h 594"/>
                  <a:gd name="T28" fmla="*/ 389 w 503"/>
                  <a:gd name="T29" fmla="*/ 483 h 594"/>
                  <a:gd name="T30" fmla="*/ 334 w 503"/>
                  <a:gd name="T31" fmla="*/ 478 h 594"/>
                  <a:gd name="T32" fmla="*/ 281 w 503"/>
                  <a:gd name="T33" fmla="*/ 467 h 594"/>
                  <a:gd name="T34" fmla="*/ 225 w 503"/>
                  <a:gd name="T35" fmla="*/ 467 h 594"/>
                  <a:gd name="T36" fmla="*/ 167 w 503"/>
                  <a:gd name="T37" fmla="*/ 464 h 594"/>
                  <a:gd name="T38" fmla="*/ 117 w 503"/>
                  <a:gd name="T39" fmla="*/ 455 h 594"/>
                  <a:gd name="T40" fmla="*/ 73 w 503"/>
                  <a:gd name="T41" fmla="*/ 413 h 594"/>
                  <a:gd name="T42" fmla="*/ 47 w 503"/>
                  <a:gd name="T43" fmla="*/ 359 h 594"/>
                  <a:gd name="T44" fmla="*/ 49 w 503"/>
                  <a:gd name="T45" fmla="*/ 305 h 594"/>
                  <a:gd name="T46" fmla="*/ 49 w 503"/>
                  <a:gd name="T47" fmla="*/ 251 h 594"/>
                  <a:gd name="T48" fmla="*/ 30 w 503"/>
                  <a:gd name="T49" fmla="*/ 186 h 594"/>
                  <a:gd name="T50" fmla="*/ 9 w 503"/>
                  <a:gd name="T51" fmla="*/ 148 h 594"/>
                  <a:gd name="T52" fmla="*/ 0 w 503"/>
                  <a:gd name="T53" fmla="*/ 125 h 594"/>
                  <a:gd name="T54" fmla="*/ 17 w 503"/>
                  <a:gd name="T55" fmla="*/ 95 h 594"/>
                  <a:gd name="T56" fmla="*/ 73 w 503"/>
                  <a:gd name="T57" fmla="*/ 46 h 594"/>
                  <a:gd name="T58" fmla="*/ 132 w 503"/>
                  <a:gd name="T59" fmla="*/ 11 h 594"/>
                  <a:gd name="T60" fmla="*/ 192 w 503"/>
                  <a:gd name="T61" fmla="*/ 0 h 594"/>
                  <a:gd name="T62" fmla="*/ 260 w 503"/>
                  <a:gd name="T63" fmla="*/ 8 h 594"/>
                  <a:gd name="T64" fmla="*/ 316 w 503"/>
                  <a:gd name="T65" fmla="*/ 25 h 594"/>
                  <a:gd name="T66" fmla="*/ 345 w 503"/>
                  <a:gd name="T67" fmla="*/ 29 h 594"/>
                  <a:gd name="T68" fmla="*/ 372 w 503"/>
                  <a:gd name="T69" fmla="*/ 29 h 594"/>
                  <a:gd name="T70" fmla="*/ 397 w 503"/>
                  <a:gd name="T71" fmla="*/ 38 h 5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03" h="594">
                    <a:moveTo>
                      <a:pt x="410" y="49"/>
                    </a:moveTo>
                    <a:lnTo>
                      <a:pt x="415" y="60"/>
                    </a:lnTo>
                    <a:lnTo>
                      <a:pt x="412" y="78"/>
                    </a:lnTo>
                    <a:lnTo>
                      <a:pt x="407" y="99"/>
                    </a:lnTo>
                    <a:lnTo>
                      <a:pt x="397" y="122"/>
                    </a:lnTo>
                    <a:lnTo>
                      <a:pt x="386" y="146"/>
                    </a:lnTo>
                    <a:lnTo>
                      <a:pt x="380" y="165"/>
                    </a:lnTo>
                    <a:lnTo>
                      <a:pt x="375" y="186"/>
                    </a:lnTo>
                    <a:lnTo>
                      <a:pt x="375" y="197"/>
                    </a:lnTo>
                    <a:lnTo>
                      <a:pt x="389" y="233"/>
                    </a:lnTo>
                    <a:lnTo>
                      <a:pt x="404" y="268"/>
                    </a:lnTo>
                    <a:lnTo>
                      <a:pt x="415" y="308"/>
                    </a:lnTo>
                    <a:lnTo>
                      <a:pt x="432" y="353"/>
                    </a:lnTo>
                    <a:lnTo>
                      <a:pt x="447" y="402"/>
                    </a:lnTo>
                    <a:lnTo>
                      <a:pt x="464" y="451"/>
                    </a:lnTo>
                    <a:lnTo>
                      <a:pt x="482" y="510"/>
                    </a:lnTo>
                    <a:lnTo>
                      <a:pt x="503" y="572"/>
                    </a:lnTo>
                    <a:lnTo>
                      <a:pt x="499" y="577"/>
                    </a:lnTo>
                    <a:lnTo>
                      <a:pt x="496" y="583"/>
                    </a:lnTo>
                    <a:lnTo>
                      <a:pt x="499" y="589"/>
                    </a:lnTo>
                    <a:lnTo>
                      <a:pt x="499" y="591"/>
                    </a:lnTo>
                    <a:lnTo>
                      <a:pt x="499" y="594"/>
                    </a:lnTo>
                    <a:lnTo>
                      <a:pt x="499" y="591"/>
                    </a:lnTo>
                    <a:lnTo>
                      <a:pt x="496" y="586"/>
                    </a:lnTo>
                    <a:lnTo>
                      <a:pt x="491" y="572"/>
                    </a:lnTo>
                    <a:lnTo>
                      <a:pt x="474" y="534"/>
                    </a:lnTo>
                    <a:lnTo>
                      <a:pt x="456" y="510"/>
                    </a:lnTo>
                    <a:lnTo>
                      <a:pt x="436" y="496"/>
                    </a:lnTo>
                    <a:lnTo>
                      <a:pt x="415" y="486"/>
                    </a:lnTo>
                    <a:lnTo>
                      <a:pt x="389" y="483"/>
                    </a:lnTo>
                    <a:lnTo>
                      <a:pt x="362" y="481"/>
                    </a:lnTo>
                    <a:lnTo>
                      <a:pt x="334" y="478"/>
                    </a:lnTo>
                    <a:lnTo>
                      <a:pt x="302" y="467"/>
                    </a:lnTo>
                    <a:lnTo>
                      <a:pt x="281" y="467"/>
                    </a:lnTo>
                    <a:lnTo>
                      <a:pt x="254" y="464"/>
                    </a:lnTo>
                    <a:lnTo>
                      <a:pt x="225" y="467"/>
                    </a:lnTo>
                    <a:lnTo>
                      <a:pt x="197" y="467"/>
                    </a:lnTo>
                    <a:lnTo>
                      <a:pt x="167" y="464"/>
                    </a:lnTo>
                    <a:lnTo>
                      <a:pt x="140" y="461"/>
                    </a:lnTo>
                    <a:lnTo>
                      <a:pt x="117" y="455"/>
                    </a:lnTo>
                    <a:lnTo>
                      <a:pt x="100" y="446"/>
                    </a:lnTo>
                    <a:lnTo>
                      <a:pt x="73" y="413"/>
                    </a:lnTo>
                    <a:lnTo>
                      <a:pt x="55" y="385"/>
                    </a:lnTo>
                    <a:lnTo>
                      <a:pt x="47" y="359"/>
                    </a:lnTo>
                    <a:lnTo>
                      <a:pt x="47" y="332"/>
                    </a:lnTo>
                    <a:lnTo>
                      <a:pt x="49" y="305"/>
                    </a:lnTo>
                    <a:lnTo>
                      <a:pt x="49" y="280"/>
                    </a:lnTo>
                    <a:lnTo>
                      <a:pt x="49" y="251"/>
                    </a:lnTo>
                    <a:lnTo>
                      <a:pt x="41" y="216"/>
                    </a:lnTo>
                    <a:lnTo>
                      <a:pt x="30" y="186"/>
                    </a:lnTo>
                    <a:lnTo>
                      <a:pt x="20" y="162"/>
                    </a:lnTo>
                    <a:lnTo>
                      <a:pt x="9" y="148"/>
                    </a:lnTo>
                    <a:lnTo>
                      <a:pt x="3" y="133"/>
                    </a:lnTo>
                    <a:lnTo>
                      <a:pt x="0" y="125"/>
                    </a:lnTo>
                    <a:lnTo>
                      <a:pt x="6" y="113"/>
                    </a:lnTo>
                    <a:lnTo>
                      <a:pt x="17" y="95"/>
                    </a:lnTo>
                    <a:lnTo>
                      <a:pt x="41" y="73"/>
                    </a:lnTo>
                    <a:lnTo>
                      <a:pt x="73" y="46"/>
                    </a:lnTo>
                    <a:lnTo>
                      <a:pt x="103" y="25"/>
                    </a:lnTo>
                    <a:lnTo>
                      <a:pt x="132" y="11"/>
                    </a:lnTo>
                    <a:lnTo>
                      <a:pt x="164" y="3"/>
                    </a:lnTo>
                    <a:lnTo>
                      <a:pt x="192" y="0"/>
                    </a:lnTo>
                    <a:lnTo>
                      <a:pt x="225" y="0"/>
                    </a:lnTo>
                    <a:lnTo>
                      <a:pt x="260" y="8"/>
                    </a:lnTo>
                    <a:lnTo>
                      <a:pt x="302" y="19"/>
                    </a:lnTo>
                    <a:lnTo>
                      <a:pt x="316" y="25"/>
                    </a:lnTo>
                    <a:lnTo>
                      <a:pt x="330" y="29"/>
                    </a:lnTo>
                    <a:lnTo>
                      <a:pt x="345" y="29"/>
                    </a:lnTo>
                    <a:lnTo>
                      <a:pt x="356" y="29"/>
                    </a:lnTo>
                    <a:lnTo>
                      <a:pt x="372" y="29"/>
                    </a:lnTo>
                    <a:lnTo>
                      <a:pt x="383" y="32"/>
                    </a:lnTo>
                    <a:lnTo>
                      <a:pt x="397" y="38"/>
                    </a:lnTo>
                    <a:lnTo>
                      <a:pt x="410" y="49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" name="Freeform 151"/>
              <p:cNvSpPr>
                <a:spLocks/>
              </p:cNvSpPr>
              <p:nvPr/>
            </p:nvSpPr>
            <p:spPr bwMode="auto">
              <a:xfrm>
                <a:off x="4706" y="2418"/>
                <a:ext cx="158" cy="187"/>
              </a:xfrm>
              <a:custGeom>
                <a:avLst/>
                <a:gdLst>
                  <a:gd name="T0" fmla="*/ 387 w 474"/>
                  <a:gd name="T1" fmla="*/ 62 h 561"/>
                  <a:gd name="T2" fmla="*/ 384 w 474"/>
                  <a:gd name="T3" fmla="*/ 100 h 561"/>
                  <a:gd name="T4" fmla="*/ 366 w 474"/>
                  <a:gd name="T5" fmla="*/ 141 h 561"/>
                  <a:gd name="T6" fmla="*/ 355 w 474"/>
                  <a:gd name="T7" fmla="*/ 181 h 561"/>
                  <a:gd name="T8" fmla="*/ 363 w 474"/>
                  <a:gd name="T9" fmla="*/ 225 h 561"/>
                  <a:gd name="T10" fmla="*/ 390 w 474"/>
                  <a:gd name="T11" fmla="*/ 295 h 561"/>
                  <a:gd name="T12" fmla="*/ 419 w 474"/>
                  <a:gd name="T13" fmla="*/ 380 h 561"/>
                  <a:gd name="T14" fmla="*/ 454 w 474"/>
                  <a:gd name="T15" fmla="*/ 478 h 561"/>
                  <a:gd name="T16" fmla="*/ 471 w 474"/>
                  <a:gd name="T17" fmla="*/ 543 h 561"/>
                  <a:gd name="T18" fmla="*/ 468 w 474"/>
                  <a:gd name="T19" fmla="*/ 554 h 561"/>
                  <a:gd name="T20" fmla="*/ 468 w 474"/>
                  <a:gd name="T21" fmla="*/ 561 h 561"/>
                  <a:gd name="T22" fmla="*/ 465 w 474"/>
                  <a:gd name="T23" fmla="*/ 551 h 561"/>
                  <a:gd name="T24" fmla="*/ 444 w 474"/>
                  <a:gd name="T25" fmla="*/ 505 h 561"/>
                  <a:gd name="T26" fmla="*/ 409 w 474"/>
                  <a:gd name="T27" fmla="*/ 467 h 561"/>
                  <a:gd name="T28" fmla="*/ 363 w 474"/>
                  <a:gd name="T29" fmla="*/ 459 h 561"/>
                  <a:gd name="T30" fmla="*/ 307 w 474"/>
                  <a:gd name="T31" fmla="*/ 453 h 561"/>
                  <a:gd name="T32" fmla="*/ 258 w 474"/>
                  <a:gd name="T33" fmla="*/ 441 h 561"/>
                  <a:gd name="T34" fmla="*/ 205 w 474"/>
                  <a:gd name="T35" fmla="*/ 438 h 561"/>
                  <a:gd name="T36" fmla="*/ 153 w 474"/>
                  <a:gd name="T37" fmla="*/ 438 h 561"/>
                  <a:gd name="T38" fmla="*/ 105 w 474"/>
                  <a:gd name="T39" fmla="*/ 429 h 561"/>
                  <a:gd name="T40" fmla="*/ 62 w 474"/>
                  <a:gd name="T41" fmla="*/ 389 h 561"/>
                  <a:gd name="T42" fmla="*/ 41 w 474"/>
                  <a:gd name="T43" fmla="*/ 338 h 561"/>
                  <a:gd name="T44" fmla="*/ 41 w 474"/>
                  <a:gd name="T45" fmla="*/ 292 h 561"/>
                  <a:gd name="T46" fmla="*/ 45 w 474"/>
                  <a:gd name="T47" fmla="*/ 237 h 561"/>
                  <a:gd name="T48" fmla="*/ 24 w 474"/>
                  <a:gd name="T49" fmla="*/ 176 h 561"/>
                  <a:gd name="T50" fmla="*/ 6 w 474"/>
                  <a:gd name="T51" fmla="*/ 141 h 561"/>
                  <a:gd name="T52" fmla="*/ 0 w 474"/>
                  <a:gd name="T53" fmla="*/ 120 h 561"/>
                  <a:gd name="T54" fmla="*/ 18 w 474"/>
                  <a:gd name="T55" fmla="*/ 94 h 561"/>
                  <a:gd name="T56" fmla="*/ 70 w 474"/>
                  <a:gd name="T57" fmla="*/ 47 h 561"/>
                  <a:gd name="T58" fmla="*/ 123 w 474"/>
                  <a:gd name="T59" fmla="*/ 12 h 561"/>
                  <a:gd name="T60" fmla="*/ 180 w 474"/>
                  <a:gd name="T61" fmla="*/ 0 h 561"/>
                  <a:gd name="T62" fmla="*/ 240 w 474"/>
                  <a:gd name="T63" fmla="*/ 9 h 561"/>
                  <a:gd name="T64" fmla="*/ 293 w 474"/>
                  <a:gd name="T65" fmla="*/ 27 h 561"/>
                  <a:gd name="T66" fmla="*/ 320 w 474"/>
                  <a:gd name="T67" fmla="*/ 30 h 561"/>
                  <a:gd name="T68" fmla="*/ 342 w 474"/>
                  <a:gd name="T69" fmla="*/ 30 h 561"/>
                  <a:gd name="T70" fmla="*/ 369 w 474"/>
                  <a:gd name="T71" fmla="*/ 38 h 5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74" h="561">
                    <a:moveTo>
                      <a:pt x="380" y="50"/>
                    </a:moveTo>
                    <a:lnTo>
                      <a:pt x="387" y="62"/>
                    </a:lnTo>
                    <a:lnTo>
                      <a:pt x="387" y="79"/>
                    </a:lnTo>
                    <a:lnTo>
                      <a:pt x="384" y="100"/>
                    </a:lnTo>
                    <a:lnTo>
                      <a:pt x="374" y="120"/>
                    </a:lnTo>
                    <a:lnTo>
                      <a:pt x="366" y="141"/>
                    </a:lnTo>
                    <a:lnTo>
                      <a:pt x="358" y="163"/>
                    </a:lnTo>
                    <a:lnTo>
                      <a:pt x="355" y="181"/>
                    </a:lnTo>
                    <a:lnTo>
                      <a:pt x="352" y="192"/>
                    </a:lnTo>
                    <a:lnTo>
                      <a:pt x="363" y="225"/>
                    </a:lnTo>
                    <a:lnTo>
                      <a:pt x="374" y="260"/>
                    </a:lnTo>
                    <a:lnTo>
                      <a:pt x="390" y="295"/>
                    </a:lnTo>
                    <a:lnTo>
                      <a:pt x="404" y="335"/>
                    </a:lnTo>
                    <a:lnTo>
                      <a:pt x="419" y="380"/>
                    </a:lnTo>
                    <a:lnTo>
                      <a:pt x="436" y="427"/>
                    </a:lnTo>
                    <a:lnTo>
                      <a:pt x="454" y="478"/>
                    </a:lnTo>
                    <a:lnTo>
                      <a:pt x="474" y="537"/>
                    </a:lnTo>
                    <a:lnTo>
                      <a:pt x="471" y="543"/>
                    </a:lnTo>
                    <a:lnTo>
                      <a:pt x="468" y="548"/>
                    </a:lnTo>
                    <a:lnTo>
                      <a:pt x="468" y="554"/>
                    </a:lnTo>
                    <a:lnTo>
                      <a:pt x="468" y="558"/>
                    </a:lnTo>
                    <a:lnTo>
                      <a:pt x="468" y="561"/>
                    </a:lnTo>
                    <a:lnTo>
                      <a:pt x="468" y="558"/>
                    </a:lnTo>
                    <a:lnTo>
                      <a:pt x="465" y="551"/>
                    </a:lnTo>
                    <a:lnTo>
                      <a:pt x="463" y="537"/>
                    </a:lnTo>
                    <a:lnTo>
                      <a:pt x="444" y="505"/>
                    </a:lnTo>
                    <a:lnTo>
                      <a:pt x="428" y="481"/>
                    </a:lnTo>
                    <a:lnTo>
                      <a:pt x="409" y="467"/>
                    </a:lnTo>
                    <a:lnTo>
                      <a:pt x="387" y="462"/>
                    </a:lnTo>
                    <a:lnTo>
                      <a:pt x="363" y="459"/>
                    </a:lnTo>
                    <a:lnTo>
                      <a:pt x="337" y="456"/>
                    </a:lnTo>
                    <a:lnTo>
                      <a:pt x="307" y="453"/>
                    </a:lnTo>
                    <a:lnTo>
                      <a:pt x="278" y="446"/>
                    </a:lnTo>
                    <a:lnTo>
                      <a:pt x="258" y="441"/>
                    </a:lnTo>
                    <a:lnTo>
                      <a:pt x="234" y="438"/>
                    </a:lnTo>
                    <a:lnTo>
                      <a:pt x="205" y="438"/>
                    </a:lnTo>
                    <a:lnTo>
                      <a:pt x="180" y="438"/>
                    </a:lnTo>
                    <a:lnTo>
                      <a:pt x="153" y="438"/>
                    </a:lnTo>
                    <a:lnTo>
                      <a:pt x="126" y="435"/>
                    </a:lnTo>
                    <a:lnTo>
                      <a:pt x="105" y="429"/>
                    </a:lnTo>
                    <a:lnTo>
                      <a:pt x="88" y="418"/>
                    </a:lnTo>
                    <a:lnTo>
                      <a:pt x="62" y="389"/>
                    </a:lnTo>
                    <a:lnTo>
                      <a:pt x="48" y="362"/>
                    </a:lnTo>
                    <a:lnTo>
                      <a:pt x="41" y="338"/>
                    </a:lnTo>
                    <a:lnTo>
                      <a:pt x="41" y="316"/>
                    </a:lnTo>
                    <a:lnTo>
                      <a:pt x="41" y="292"/>
                    </a:lnTo>
                    <a:lnTo>
                      <a:pt x="45" y="265"/>
                    </a:lnTo>
                    <a:lnTo>
                      <a:pt x="45" y="237"/>
                    </a:lnTo>
                    <a:lnTo>
                      <a:pt x="35" y="205"/>
                    </a:lnTo>
                    <a:lnTo>
                      <a:pt x="24" y="176"/>
                    </a:lnTo>
                    <a:lnTo>
                      <a:pt x="16" y="155"/>
                    </a:lnTo>
                    <a:lnTo>
                      <a:pt x="6" y="141"/>
                    </a:lnTo>
                    <a:lnTo>
                      <a:pt x="0" y="128"/>
                    </a:lnTo>
                    <a:lnTo>
                      <a:pt x="0" y="120"/>
                    </a:lnTo>
                    <a:lnTo>
                      <a:pt x="6" y="108"/>
                    </a:lnTo>
                    <a:lnTo>
                      <a:pt x="18" y="94"/>
                    </a:lnTo>
                    <a:lnTo>
                      <a:pt x="41" y="73"/>
                    </a:lnTo>
                    <a:lnTo>
                      <a:pt x="70" y="47"/>
                    </a:lnTo>
                    <a:lnTo>
                      <a:pt x="97" y="27"/>
                    </a:lnTo>
                    <a:lnTo>
                      <a:pt x="123" y="12"/>
                    </a:lnTo>
                    <a:lnTo>
                      <a:pt x="153" y="3"/>
                    </a:lnTo>
                    <a:lnTo>
                      <a:pt x="180" y="0"/>
                    </a:lnTo>
                    <a:lnTo>
                      <a:pt x="208" y="3"/>
                    </a:lnTo>
                    <a:lnTo>
                      <a:pt x="240" y="9"/>
                    </a:lnTo>
                    <a:lnTo>
                      <a:pt x="278" y="20"/>
                    </a:lnTo>
                    <a:lnTo>
                      <a:pt x="293" y="27"/>
                    </a:lnTo>
                    <a:lnTo>
                      <a:pt x="307" y="30"/>
                    </a:lnTo>
                    <a:lnTo>
                      <a:pt x="320" y="30"/>
                    </a:lnTo>
                    <a:lnTo>
                      <a:pt x="331" y="30"/>
                    </a:lnTo>
                    <a:lnTo>
                      <a:pt x="342" y="30"/>
                    </a:lnTo>
                    <a:lnTo>
                      <a:pt x="358" y="33"/>
                    </a:lnTo>
                    <a:lnTo>
                      <a:pt x="369" y="38"/>
                    </a:lnTo>
                    <a:lnTo>
                      <a:pt x="380" y="50"/>
                    </a:lnTo>
                    <a:close/>
                  </a:path>
                </a:pathLst>
              </a:custGeom>
              <a:solidFill>
                <a:srgbClr val="F20F1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1" name="Freeform 152"/>
              <p:cNvSpPr>
                <a:spLocks/>
              </p:cNvSpPr>
              <p:nvPr/>
            </p:nvSpPr>
            <p:spPr bwMode="auto">
              <a:xfrm>
                <a:off x="4712" y="2421"/>
                <a:ext cx="147" cy="175"/>
              </a:xfrm>
              <a:custGeom>
                <a:avLst/>
                <a:gdLst>
                  <a:gd name="T0" fmla="*/ 364 w 441"/>
                  <a:gd name="T1" fmla="*/ 59 h 525"/>
                  <a:gd name="T2" fmla="*/ 358 w 441"/>
                  <a:gd name="T3" fmla="*/ 94 h 525"/>
                  <a:gd name="T4" fmla="*/ 344 w 441"/>
                  <a:gd name="T5" fmla="*/ 134 h 525"/>
                  <a:gd name="T6" fmla="*/ 329 w 441"/>
                  <a:gd name="T7" fmla="*/ 167 h 525"/>
                  <a:gd name="T8" fmla="*/ 342 w 441"/>
                  <a:gd name="T9" fmla="*/ 210 h 525"/>
                  <a:gd name="T10" fmla="*/ 368 w 441"/>
                  <a:gd name="T11" fmla="*/ 277 h 525"/>
                  <a:gd name="T12" fmla="*/ 393 w 441"/>
                  <a:gd name="T13" fmla="*/ 356 h 525"/>
                  <a:gd name="T14" fmla="*/ 426 w 441"/>
                  <a:gd name="T15" fmla="*/ 453 h 525"/>
                  <a:gd name="T16" fmla="*/ 438 w 441"/>
                  <a:gd name="T17" fmla="*/ 510 h 525"/>
                  <a:gd name="T18" fmla="*/ 441 w 441"/>
                  <a:gd name="T19" fmla="*/ 523 h 525"/>
                  <a:gd name="T20" fmla="*/ 438 w 441"/>
                  <a:gd name="T21" fmla="*/ 525 h 525"/>
                  <a:gd name="T22" fmla="*/ 428 w 441"/>
                  <a:gd name="T23" fmla="*/ 504 h 525"/>
                  <a:gd name="T24" fmla="*/ 399 w 441"/>
                  <a:gd name="T25" fmla="*/ 453 h 525"/>
                  <a:gd name="T26" fmla="*/ 361 w 441"/>
                  <a:gd name="T27" fmla="*/ 432 h 525"/>
                  <a:gd name="T28" fmla="*/ 318 w 441"/>
                  <a:gd name="T29" fmla="*/ 426 h 525"/>
                  <a:gd name="T30" fmla="*/ 262 w 441"/>
                  <a:gd name="T31" fmla="*/ 415 h 525"/>
                  <a:gd name="T32" fmla="*/ 218 w 441"/>
                  <a:gd name="T33" fmla="*/ 412 h 525"/>
                  <a:gd name="T34" fmla="*/ 166 w 441"/>
                  <a:gd name="T35" fmla="*/ 412 h 525"/>
                  <a:gd name="T36" fmla="*/ 113 w 441"/>
                  <a:gd name="T37" fmla="*/ 409 h 525"/>
                  <a:gd name="T38" fmla="*/ 78 w 441"/>
                  <a:gd name="T39" fmla="*/ 391 h 525"/>
                  <a:gd name="T40" fmla="*/ 40 w 441"/>
                  <a:gd name="T41" fmla="*/ 339 h 525"/>
                  <a:gd name="T42" fmla="*/ 35 w 441"/>
                  <a:gd name="T43" fmla="*/ 291 h 525"/>
                  <a:gd name="T44" fmla="*/ 40 w 441"/>
                  <a:gd name="T45" fmla="*/ 245 h 525"/>
                  <a:gd name="T46" fmla="*/ 32 w 441"/>
                  <a:gd name="T47" fmla="*/ 189 h 525"/>
                  <a:gd name="T48" fmla="*/ 14 w 441"/>
                  <a:gd name="T49" fmla="*/ 143 h 525"/>
                  <a:gd name="T50" fmla="*/ 0 w 441"/>
                  <a:gd name="T51" fmla="*/ 119 h 525"/>
                  <a:gd name="T52" fmla="*/ 5 w 441"/>
                  <a:gd name="T53" fmla="*/ 99 h 525"/>
                  <a:gd name="T54" fmla="*/ 37 w 441"/>
                  <a:gd name="T55" fmla="*/ 64 h 525"/>
                  <a:gd name="T56" fmla="*/ 89 w 441"/>
                  <a:gd name="T57" fmla="*/ 24 h 525"/>
                  <a:gd name="T58" fmla="*/ 143 w 441"/>
                  <a:gd name="T59" fmla="*/ 3 h 525"/>
                  <a:gd name="T60" fmla="*/ 194 w 441"/>
                  <a:gd name="T61" fmla="*/ 0 h 525"/>
                  <a:gd name="T62" fmla="*/ 262 w 441"/>
                  <a:gd name="T63" fmla="*/ 18 h 525"/>
                  <a:gd name="T64" fmla="*/ 288 w 441"/>
                  <a:gd name="T65" fmla="*/ 26 h 525"/>
                  <a:gd name="T66" fmla="*/ 312 w 441"/>
                  <a:gd name="T67" fmla="*/ 29 h 525"/>
                  <a:gd name="T68" fmla="*/ 336 w 441"/>
                  <a:gd name="T69" fmla="*/ 32 h 525"/>
                  <a:gd name="T70" fmla="*/ 358 w 441"/>
                  <a:gd name="T71" fmla="*/ 46 h 5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41" h="525">
                    <a:moveTo>
                      <a:pt x="358" y="46"/>
                    </a:moveTo>
                    <a:lnTo>
                      <a:pt x="364" y="59"/>
                    </a:lnTo>
                    <a:lnTo>
                      <a:pt x="364" y="73"/>
                    </a:lnTo>
                    <a:lnTo>
                      <a:pt x="358" y="94"/>
                    </a:lnTo>
                    <a:lnTo>
                      <a:pt x="353" y="113"/>
                    </a:lnTo>
                    <a:lnTo>
                      <a:pt x="344" y="134"/>
                    </a:lnTo>
                    <a:lnTo>
                      <a:pt x="336" y="151"/>
                    </a:lnTo>
                    <a:lnTo>
                      <a:pt x="329" y="167"/>
                    </a:lnTo>
                    <a:lnTo>
                      <a:pt x="329" y="178"/>
                    </a:lnTo>
                    <a:lnTo>
                      <a:pt x="342" y="210"/>
                    </a:lnTo>
                    <a:lnTo>
                      <a:pt x="353" y="242"/>
                    </a:lnTo>
                    <a:lnTo>
                      <a:pt x="368" y="277"/>
                    </a:lnTo>
                    <a:lnTo>
                      <a:pt x="382" y="315"/>
                    </a:lnTo>
                    <a:lnTo>
                      <a:pt x="393" y="356"/>
                    </a:lnTo>
                    <a:lnTo>
                      <a:pt x="412" y="399"/>
                    </a:lnTo>
                    <a:lnTo>
                      <a:pt x="426" y="453"/>
                    </a:lnTo>
                    <a:lnTo>
                      <a:pt x="441" y="504"/>
                    </a:lnTo>
                    <a:lnTo>
                      <a:pt x="438" y="510"/>
                    </a:lnTo>
                    <a:lnTo>
                      <a:pt x="438" y="517"/>
                    </a:lnTo>
                    <a:lnTo>
                      <a:pt x="441" y="523"/>
                    </a:lnTo>
                    <a:lnTo>
                      <a:pt x="441" y="525"/>
                    </a:lnTo>
                    <a:lnTo>
                      <a:pt x="438" y="525"/>
                    </a:lnTo>
                    <a:lnTo>
                      <a:pt x="435" y="517"/>
                    </a:lnTo>
                    <a:lnTo>
                      <a:pt x="428" y="504"/>
                    </a:lnTo>
                    <a:lnTo>
                      <a:pt x="414" y="472"/>
                    </a:lnTo>
                    <a:lnTo>
                      <a:pt x="399" y="453"/>
                    </a:lnTo>
                    <a:lnTo>
                      <a:pt x="382" y="441"/>
                    </a:lnTo>
                    <a:lnTo>
                      <a:pt x="361" y="432"/>
                    </a:lnTo>
                    <a:lnTo>
                      <a:pt x="342" y="429"/>
                    </a:lnTo>
                    <a:lnTo>
                      <a:pt x="318" y="426"/>
                    </a:lnTo>
                    <a:lnTo>
                      <a:pt x="291" y="423"/>
                    </a:lnTo>
                    <a:lnTo>
                      <a:pt x="262" y="415"/>
                    </a:lnTo>
                    <a:lnTo>
                      <a:pt x="242" y="412"/>
                    </a:lnTo>
                    <a:lnTo>
                      <a:pt x="218" y="412"/>
                    </a:lnTo>
                    <a:lnTo>
                      <a:pt x="192" y="412"/>
                    </a:lnTo>
                    <a:lnTo>
                      <a:pt x="166" y="412"/>
                    </a:lnTo>
                    <a:lnTo>
                      <a:pt x="140" y="412"/>
                    </a:lnTo>
                    <a:lnTo>
                      <a:pt x="113" y="409"/>
                    </a:lnTo>
                    <a:lnTo>
                      <a:pt x="92" y="402"/>
                    </a:lnTo>
                    <a:lnTo>
                      <a:pt x="78" y="391"/>
                    </a:lnTo>
                    <a:lnTo>
                      <a:pt x="54" y="361"/>
                    </a:lnTo>
                    <a:lnTo>
                      <a:pt x="40" y="339"/>
                    </a:lnTo>
                    <a:lnTo>
                      <a:pt x="35" y="315"/>
                    </a:lnTo>
                    <a:lnTo>
                      <a:pt x="35" y="291"/>
                    </a:lnTo>
                    <a:lnTo>
                      <a:pt x="37" y="272"/>
                    </a:lnTo>
                    <a:lnTo>
                      <a:pt x="40" y="245"/>
                    </a:lnTo>
                    <a:lnTo>
                      <a:pt x="40" y="219"/>
                    </a:lnTo>
                    <a:lnTo>
                      <a:pt x="32" y="189"/>
                    </a:lnTo>
                    <a:lnTo>
                      <a:pt x="22" y="164"/>
                    </a:lnTo>
                    <a:lnTo>
                      <a:pt x="14" y="143"/>
                    </a:lnTo>
                    <a:lnTo>
                      <a:pt x="5" y="129"/>
                    </a:lnTo>
                    <a:lnTo>
                      <a:pt x="0" y="119"/>
                    </a:lnTo>
                    <a:lnTo>
                      <a:pt x="0" y="108"/>
                    </a:lnTo>
                    <a:lnTo>
                      <a:pt x="5" y="99"/>
                    </a:lnTo>
                    <a:lnTo>
                      <a:pt x="16" y="85"/>
                    </a:lnTo>
                    <a:lnTo>
                      <a:pt x="37" y="64"/>
                    </a:lnTo>
                    <a:lnTo>
                      <a:pt x="64" y="41"/>
                    </a:lnTo>
                    <a:lnTo>
                      <a:pt x="89" y="24"/>
                    </a:lnTo>
                    <a:lnTo>
                      <a:pt x="116" y="11"/>
                    </a:lnTo>
                    <a:lnTo>
                      <a:pt x="143" y="3"/>
                    </a:lnTo>
                    <a:lnTo>
                      <a:pt x="166" y="0"/>
                    </a:lnTo>
                    <a:lnTo>
                      <a:pt x="194" y="0"/>
                    </a:lnTo>
                    <a:lnTo>
                      <a:pt x="227" y="8"/>
                    </a:lnTo>
                    <a:lnTo>
                      <a:pt x="262" y="18"/>
                    </a:lnTo>
                    <a:lnTo>
                      <a:pt x="277" y="24"/>
                    </a:lnTo>
                    <a:lnTo>
                      <a:pt x="288" y="26"/>
                    </a:lnTo>
                    <a:lnTo>
                      <a:pt x="301" y="26"/>
                    </a:lnTo>
                    <a:lnTo>
                      <a:pt x="312" y="29"/>
                    </a:lnTo>
                    <a:lnTo>
                      <a:pt x="323" y="29"/>
                    </a:lnTo>
                    <a:lnTo>
                      <a:pt x="336" y="32"/>
                    </a:lnTo>
                    <a:lnTo>
                      <a:pt x="347" y="38"/>
                    </a:lnTo>
                    <a:lnTo>
                      <a:pt x="358" y="46"/>
                    </a:lnTo>
                    <a:close/>
                  </a:path>
                </a:pathLst>
              </a:custGeom>
              <a:solidFill>
                <a:srgbClr val="E6080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2" name="Freeform 153"/>
              <p:cNvSpPr>
                <a:spLocks/>
              </p:cNvSpPr>
              <p:nvPr/>
            </p:nvSpPr>
            <p:spPr bwMode="auto">
              <a:xfrm>
                <a:off x="4716" y="2425"/>
                <a:ext cx="138" cy="163"/>
              </a:xfrm>
              <a:custGeom>
                <a:avLst/>
                <a:gdLst>
                  <a:gd name="T0" fmla="*/ 339 w 414"/>
                  <a:gd name="T1" fmla="*/ 53 h 488"/>
                  <a:gd name="T2" fmla="*/ 336 w 414"/>
                  <a:gd name="T3" fmla="*/ 86 h 488"/>
                  <a:gd name="T4" fmla="*/ 322 w 414"/>
                  <a:gd name="T5" fmla="*/ 123 h 488"/>
                  <a:gd name="T6" fmla="*/ 309 w 414"/>
                  <a:gd name="T7" fmla="*/ 156 h 488"/>
                  <a:gd name="T8" fmla="*/ 322 w 414"/>
                  <a:gd name="T9" fmla="*/ 196 h 488"/>
                  <a:gd name="T10" fmla="*/ 344 w 414"/>
                  <a:gd name="T11" fmla="*/ 258 h 488"/>
                  <a:gd name="T12" fmla="*/ 371 w 414"/>
                  <a:gd name="T13" fmla="*/ 331 h 488"/>
                  <a:gd name="T14" fmla="*/ 400 w 414"/>
                  <a:gd name="T15" fmla="*/ 421 h 488"/>
                  <a:gd name="T16" fmla="*/ 412 w 414"/>
                  <a:gd name="T17" fmla="*/ 474 h 488"/>
                  <a:gd name="T18" fmla="*/ 412 w 414"/>
                  <a:gd name="T19" fmla="*/ 482 h 488"/>
                  <a:gd name="T20" fmla="*/ 412 w 414"/>
                  <a:gd name="T21" fmla="*/ 488 h 488"/>
                  <a:gd name="T22" fmla="*/ 409 w 414"/>
                  <a:gd name="T23" fmla="*/ 479 h 488"/>
                  <a:gd name="T24" fmla="*/ 389 w 414"/>
                  <a:gd name="T25" fmla="*/ 439 h 488"/>
                  <a:gd name="T26" fmla="*/ 357 w 414"/>
                  <a:gd name="T27" fmla="*/ 407 h 488"/>
                  <a:gd name="T28" fmla="*/ 315 w 414"/>
                  <a:gd name="T29" fmla="*/ 398 h 488"/>
                  <a:gd name="T30" fmla="*/ 269 w 414"/>
                  <a:gd name="T31" fmla="*/ 391 h 488"/>
                  <a:gd name="T32" fmla="*/ 225 w 414"/>
                  <a:gd name="T33" fmla="*/ 383 h 488"/>
                  <a:gd name="T34" fmla="*/ 178 w 414"/>
                  <a:gd name="T35" fmla="*/ 380 h 488"/>
                  <a:gd name="T36" fmla="*/ 129 w 414"/>
                  <a:gd name="T37" fmla="*/ 377 h 488"/>
                  <a:gd name="T38" fmla="*/ 88 w 414"/>
                  <a:gd name="T39" fmla="*/ 369 h 488"/>
                  <a:gd name="T40" fmla="*/ 53 w 414"/>
                  <a:gd name="T41" fmla="*/ 334 h 488"/>
                  <a:gd name="T42" fmla="*/ 35 w 414"/>
                  <a:gd name="T43" fmla="*/ 290 h 488"/>
                  <a:gd name="T44" fmla="*/ 35 w 414"/>
                  <a:gd name="T45" fmla="*/ 248 h 488"/>
                  <a:gd name="T46" fmla="*/ 35 w 414"/>
                  <a:gd name="T47" fmla="*/ 202 h 488"/>
                  <a:gd name="T48" fmla="*/ 21 w 414"/>
                  <a:gd name="T49" fmla="*/ 147 h 488"/>
                  <a:gd name="T50" fmla="*/ 2 w 414"/>
                  <a:gd name="T51" fmla="*/ 118 h 488"/>
                  <a:gd name="T52" fmla="*/ 0 w 414"/>
                  <a:gd name="T53" fmla="*/ 100 h 488"/>
                  <a:gd name="T54" fmla="*/ 15 w 414"/>
                  <a:gd name="T55" fmla="*/ 77 h 488"/>
                  <a:gd name="T56" fmla="*/ 61 w 414"/>
                  <a:gd name="T57" fmla="*/ 39 h 488"/>
                  <a:gd name="T58" fmla="*/ 107 w 414"/>
                  <a:gd name="T59" fmla="*/ 10 h 488"/>
                  <a:gd name="T60" fmla="*/ 158 w 414"/>
                  <a:gd name="T61" fmla="*/ 0 h 488"/>
                  <a:gd name="T62" fmla="*/ 213 w 414"/>
                  <a:gd name="T63" fmla="*/ 10 h 488"/>
                  <a:gd name="T64" fmla="*/ 260 w 414"/>
                  <a:gd name="T65" fmla="*/ 21 h 488"/>
                  <a:gd name="T66" fmla="*/ 283 w 414"/>
                  <a:gd name="T67" fmla="*/ 24 h 488"/>
                  <a:gd name="T68" fmla="*/ 304 w 414"/>
                  <a:gd name="T69" fmla="*/ 27 h 488"/>
                  <a:gd name="T70" fmla="*/ 325 w 414"/>
                  <a:gd name="T71" fmla="*/ 35 h 4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14" h="488">
                    <a:moveTo>
                      <a:pt x="333" y="42"/>
                    </a:moveTo>
                    <a:lnTo>
                      <a:pt x="339" y="53"/>
                    </a:lnTo>
                    <a:lnTo>
                      <a:pt x="339" y="67"/>
                    </a:lnTo>
                    <a:lnTo>
                      <a:pt x="336" y="86"/>
                    </a:lnTo>
                    <a:lnTo>
                      <a:pt x="330" y="102"/>
                    </a:lnTo>
                    <a:lnTo>
                      <a:pt x="322" y="123"/>
                    </a:lnTo>
                    <a:lnTo>
                      <a:pt x="315" y="140"/>
                    </a:lnTo>
                    <a:lnTo>
                      <a:pt x="309" y="156"/>
                    </a:lnTo>
                    <a:lnTo>
                      <a:pt x="309" y="167"/>
                    </a:lnTo>
                    <a:lnTo>
                      <a:pt x="322" y="196"/>
                    </a:lnTo>
                    <a:lnTo>
                      <a:pt x="333" y="223"/>
                    </a:lnTo>
                    <a:lnTo>
                      <a:pt x="344" y="258"/>
                    </a:lnTo>
                    <a:lnTo>
                      <a:pt x="360" y="293"/>
                    </a:lnTo>
                    <a:lnTo>
                      <a:pt x="371" y="331"/>
                    </a:lnTo>
                    <a:lnTo>
                      <a:pt x="385" y="374"/>
                    </a:lnTo>
                    <a:lnTo>
                      <a:pt x="400" y="421"/>
                    </a:lnTo>
                    <a:lnTo>
                      <a:pt x="414" y="471"/>
                    </a:lnTo>
                    <a:lnTo>
                      <a:pt x="412" y="474"/>
                    </a:lnTo>
                    <a:lnTo>
                      <a:pt x="412" y="479"/>
                    </a:lnTo>
                    <a:lnTo>
                      <a:pt x="412" y="482"/>
                    </a:lnTo>
                    <a:lnTo>
                      <a:pt x="412" y="485"/>
                    </a:lnTo>
                    <a:lnTo>
                      <a:pt x="412" y="488"/>
                    </a:lnTo>
                    <a:lnTo>
                      <a:pt x="412" y="485"/>
                    </a:lnTo>
                    <a:lnTo>
                      <a:pt x="409" y="479"/>
                    </a:lnTo>
                    <a:lnTo>
                      <a:pt x="403" y="464"/>
                    </a:lnTo>
                    <a:lnTo>
                      <a:pt x="389" y="439"/>
                    </a:lnTo>
                    <a:lnTo>
                      <a:pt x="374" y="418"/>
                    </a:lnTo>
                    <a:lnTo>
                      <a:pt x="357" y="407"/>
                    </a:lnTo>
                    <a:lnTo>
                      <a:pt x="339" y="401"/>
                    </a:lnTo>
                    <a:lnTo>
                      <a:pt x="315" y="398"/>
                    </a:lnTo>
                    <a:lnTo>
                      <a:pt x="295" y="395"/>
                    </a:lnTo>
                    <a:lnTo>
                      <a:pt x="269" y="391"/>
                    </a:lnTo>
                    <a:lnTo>
                      <a:pt x="242" y="386"/>
                    </a:lnTo>
                    <a:lnTo>
                      <a:pt x="225" y="383"/>
                    </a:lnTo>
                    <a:lnTo>
                      <a:pt x="201" y="380"/>
                    </a:lnTo>
                    <a:lnTo>
                      <a:pt x="178" y="380"/>
                    </a:lnTo>
                    <a:lnTo>
                      <a:pt x="155" y="380"/>
                    </a:lnTo>
                    <a:lnTo>
                      <a:pt x="129" y="377"/>
                    </a:lnTo>
                    <a:lnTo>
                      <a:pt x="107" y="374"/>
                    </a:lnTo>
                    <a:lnTo>
                      <a:pt x="88" y="369"/>
                    </a:lnTo>
                    <a:lnTo>
                      <a:pt x="75" y="356"/>
                    </a:lnTo>
                    <a:lnTo>
                      <a:pt x="53" y="334"/>
                    </a:lnTo>
                    <a:lnTo>
                      <a:pt x="40" y="310"/>
                    </a:lnTo>
                    <a:lnTo>
                      <a:pt x="35" y="290"/>
                    </a:lnTo>
                    <a:lnTo>
                      <a:pt x="32" y="269"/>
                    </a:lnTo>
                    <a:lnTo>
                      <a:pt x="35" y="248"/>
                    </a:lnTo>
                    <a:lnTo>
                      <a:pt x="35" y="226"/>
                    </a:lnTo>
                    <a:lnTo>
                      <a:pt x="35" y="202"/>
                    </a:lnTo>
                    <a:lnTo>
                      <a:pt x="29" y="172"/>
                    </a:lnTo>
                    <a:lnTo>
                      <a:pt x="21" y="147"/>
                    </a:lnTo>
                    <a:lnTo>
                      <a:pt x="11" y="129"/>
                    </a:lnTo>
                    <a:lnTo>
                      <a:pt x="2" y="118"/>
                    </a:lnTo>
                    <a:lnTo>
                      <a:pt x="0" y="108"/>
                    </a:lnTo>
                    <a:lnTo>
                      <a:pt x="0" y="100"/>
                    </a:lnTo>
                    <a:lnTo>
                      <a:pt x="2" y="88"/>
                    </a:lnTo>
                    <a:lnTo>
                      <a:pt x="15" y="77"/>
                    </a:lnTo>
                    <a:lnTo>
                      <a:pt x="35" y="59"/>
                    </a:lnTo>
                    <a:lnTo>
                      <a:pt x="61" y="39"/>
                    </a:lnTo>
                    <a:lnTo>
                      <a:pt x="85" y="21"/>
                    </a:lnTo>
                    <a:lnTo>
                      <a:pt x="107" y="10"/>
                    </a:lnTo>
                    <a:lnTo>
                      <a:pt x="134" y="0"/>
                    </a:lnTo>
                    <a:lnTo>
                      <a:pt x="158" y="0"/>
                    </a:lnTo>
                    <a:lnTo>
                      <a:pt x="185" y="0"/>
                    </a:lnTo>
                    <a:lnTo>
                      <a:pt x="213" y="10"/>
                    </a:lnTo>
                    <a:lnTo>
                      <a:pt x="248" y="18"/>
                    </a:lnTo>
                    <a:lnTo>
                      <a:pt x="260" y="21"/>
                    </a:lnTo>
                    <a:lnTo>
                      <a:pt x="271" y="24"/>
                    </a:lnTo>
                    <a:lnTo>
                      <a:pt x="283" y="24"/>
                    </a:lnTo>
                    <a:lnTo>
                      <a:pt x="292" y="27"/>
                    </a:lnTo>
                    <a:lnTo>
                      <a:pt x="304" y="27"/>
                    </a:lnTo>
                    <a:lnTo>
                      <a:pt x="312" y="30"/>
                    </a:lnTo>
                    <a:lnTo>
                      <a:pt x="325" y="35"/>
                    </a:lnTo>
                    <a:lnTo>
                      <a:pt x="333" y="42"/>
                    </a:lnTo>
                    <a:close/>
                  </a:path>
                </a:pathLst>
              </a:custGeom>
              <a:solidFill>
                <a:srgbClr val="DB02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3" name="Freeform 154"/>
              <p:cNvSpPr>
                <a:spLocks/>
              </p:cNvSpPr>
              <p:nvPr/>
            </p:nvSpPr>
            <p:spPr bwMode="auto">
              <a:xfrm>
                <a:off x="4723" y="2428"/>
                <a:ext cx="128" cy="150"/>
              </a:xfrm>
              <a:custGeom>
                <a:avLst/>
                <a:gdLst>
                  <a:gd name="T0" fmla="*/ 312 w 382"/>
                  <a:gd name="T1" fmla="*/ 52 h 448"/>
                  <a:gd name="T2" fmla="*/ 307 w 382"/>
                  <a:gd name="T3" fmla="*/ 81 h 448"/>
                  <a:gd name="T4" fmla="*/ 294 w 382"/>
                  <a:gd name="T5" fmla="*/ 116 h 448"/>
                  <a:gd name="T6" fmla="*/ 283 w 382"/>
                  <a:gd name="T7" fmla="*/ 143 h 448"/>
                  <a:gd name="T8" fmla="*/ 294 w 382"/>
                  <a:gd name="T9" fmla="*/ 178 h 448"/>
                  <a:gd name="T10" fmla="*/ 315 w 382"/>
                  <a:gd name="T11" fmla="*/ 235 h 448"/>
                  <a:gd name="T12" fmla="*/ 342 w 382"/>
                  <a:gd name="T13" fmla="*/ 305 h 448"/>
                  <a:gd name="T14" fmla="*/ 368 w 382"/>
                  <a:gd name="T15" fmla="*/ 385 h 448"/>
                  <a:gd name="T16" fmla="*/ 379 w 382"/>
                  <a:gd name="T17" fmla="*/ 437 h 448"/>
                  <a:gd name="T18" fmla="*/ 377 w 382"/>
                  <a:gd name="T19" fmla="*/ 446 h 448"/>
                  <a:gd name="T20" fmla="*/ 374 w 382"/>
                  <a:gd name="T21" fmla="*/ 448 h 448"/>
                  <a:gd name="T22" fmla="*/ 364 w 382"/>
                  <a:gd name="T23" fmla="*/ 432 h 448"/>
                  <a:gd name="T24" fmla="*/ 339 w 382"/>
                  <a:gd name="T25" fmla="*/ 388 h 448"/>
                  <a:gd name="T26" fmla="*/ 307 w 382"/>
                  <a:gd name="T27" fmla="*/ 370 h 448"/>
                  <a:gd name="T28" fmla="*/ 266 w 382"/>
                  <a:gd name="T29" fmla="*/ 364 h 448"/>
                  <a:gd name="T30" fmla="*/ 215 w 382"/>
                  <a:gd name="T31" fmla="*/ 353 h 448"/>
                  <a:gd name="T32" fmla="*/ 180 w 382"/>
                  <a:gd name="T33" fmla="*/ 350 h 448"/>
                  <a:gd name="T34" fmla="*/ 137 w 382"/>
                  <a:gd name="T35" fmla="*/ 346 h 448"/>
                  <a:gd name="T36" fmla="*/ 89 w 382"/>
                  <a:gd name="T37" fmla="*/ 343 h 448"/>
                  <a:gd name="T38" fmla="*/ 61 w 382"/>
                  <a:gd name="T39" fmla="*/ 329 h 448"/>
                  <a:gd name="T40" fmla="*/ 29 w 382"/>
                  <a:gd name="T41" fmla="*/ 286 h 448"/>
                  <a:gd name="T42" fmla="*/ 22 w 382"/>
                  <a:gd name="T43" fmla="*/ 245 h 448"/>
                  <a:gd name="T44" fmla="*/ 26 w 382"/>
                  <a:gd name="T45" fmla="*/ 207 h 448"/>
                  <a:gd name="T46" fmla="*/ 19 w 382"/>
                  <a:gd name="T47" fmla="*/ 157 h 448"/>
                  <a:gd name="T48" fmla="*/ 5 w 382"/>
                  <a:gd name="T49" fmla="*/ 116 h 448"/>
                  <a:gd name="T50" fmla="*/ 0 w 382"/>
                  <a:gd name="T51" fmla="*/ 98 h 448"/>
                  <a:gd name="T52" fmla="*/ 2 w 382"/>
                  <a:gd name="T53" fmla="*/ 81 h 448"/>
                  <a:gd name="T54" fmla="*/ 32 w 382"/>
                  <a:gd name="T55" fmla="*/ 55 h 448"/>
                  <a:gd name="T56" fmla="*/ 75 w 382"/>
                  <a:gd name="T57" fmla="*/ 17 h 448"/>
                  <a:gd name="T58" fmla="*/ 119 w 382"/>
                  <a:gd name="T59" fmla="*/ 0 h 448"/>
                  <a:gd name="T60" fmla="*/ 166 w 382"/>
                  <a:gd name="T61" fmla="*/ 0 h 448"/>
                  <a:gd name="T62" fmla="*/ 221 w 382"/>
                  <a:gd name="T63" fmla="*/ 14 h 448"/>
                  <a:gd name="T64" fmla="*/ 245 w 382"/>
                  <a:gd name="T65" fmla="*/ 20 h 448"/>
                  <a:gd name="T66" fmla="*/ 266 w 382"/>
                  <a:gd name="T67" fmla="*/ 22 h 448"/>
                  <a:gd name="T68" fmla="*/ 286 w 382"/>
                  <a:gd name="T69" fmla="*/ 29 h 448"/>
                  <a:gd name="T70" fmla="*/ 307 w 382"/>
                  <a:gd name="T71" fmla="*/ 43 h 4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82" h="448">
                    <a:moveTo>
                      <a:pt x="307" y="43"/>
                    </a:moveTo>
                    <a:lnTo>
                      <a:pt x="312" y="52"/>
                    </a:lnTo>
                    <a:lnTo>
                      <a:pt x="309" y="67"/>
                    </a:lnTo>
                    <a:lnTo>
                      <a:pt x="307" y="81"/>
                    </a:lnTo>
                    <a:lnTo>
                      <a:pt x="301" y="98"/>
                    </a:lnTo>
                    <a:lnTo>
                      <a:pt x="294" y="116"/>
                    </a:lnTo>
                    <a:lnTo>
                      <a:pt x="288" y="130"/>
                    </a:lnTo>
                    <a:lnTo>
                      <a:pt x="283" y="143"/>
                    </a:lnTo>
                    <a:lnTo>
                      <a:pt x="286" y="151"/>
                    </a:lnTo>
                    <a:lnTo>
                      <a:pt x="294" y="178"/>
                    </a:lnTo>
                    <a:lnTo>
                      <a:pt x="304" y="207"/>
                    </a:lnTo>
                    <a:lnTo>
                      <a:pt x="315" y="235"/>
                    </a:lnTo>
                    <a:lnTo>
                      <a:pt x="329" y="268"/>
                    </a:lnTo>
                    <a:lnTo>
                      <a:pt x="342" y="305"/>
                    </a:lnTo>
                    <a:lnTo>
                      <a:pt x="356" y="343"/>
                    </a:lnTo>
                    <a:lnTo>
                      <a:pt x="368" y="385"/>
                    </a:lnTo>
                    <a:lnTo>
                      <a:pt x="382" y="432"/>
                    </a:lnTo>
                    <a:lnTo>
                      <a:pt x="379" y="437"/>
                    </a:lnTo>
                    <a:lnTo>
                      <a:pt x="377" y="440"/>
                    </a:lnTo>
                    <a:lnTo>
                      <a:pt x="377" y="446"/>
                    </a:lnTo>
                    <a:lnTo>
                      <a:pt x="377" y="448"/>
                    </a:lnTo>
                    <a:lnTo>
                      <a:pt x="374" y="448"/>
                    </a:lnTo>
                    <a:lnTo>
                      <a:pt x="371" y="443"/>
                    </a:lnTo>
                    <a:lnTo>
                      <a:pt x="364" y="432"/>
                    </a:lnTo>
                    <a:lnTo>
                      <a:pt x="353" y="405"/>
                    </a:lnTo>
                    <a:lnTo>
                      <a:pt x="339" y="388"/>
                    </a:lnTo>
                    <a:lnTo>
                      <a:pt x="323" y="378"/>
                    </a:lnTo>
                    <a:lnTo>
                      <a:pt x="307" y="370"/>
                    </a:lnTo>
                    <a:lnTo>
                      <a:pt x="288" y="367"/>
                    </a:lnTo>
                    <a:lnTo>
                      <a:pt x="266" y="364"/>
                    </a:lnTo>
                    <a:lnTo>
                      <a:pt x="242" y="362"/>
                    </a:lnTo>
                    <a:lnTo>
                      <a:pt x="215" y="353"/>
                    </a:lnTo>
                    <a:lnTo>
                      <a:pt x="199" y="350"/>
                    </a:lnTo>
                    <a:lnTo>
                      <a:pt x="180" y="350"/>
                    </a:lnTo>
                    <a:lnTo>
                      <a:pt x="157" y="350"/>
                    </a:lnTo>
                    <a:lnTo>
                      <a:pt x="137" y="346"/>
                    </a:lnTo>
                    <a:lnTo>
                      <a:pt x="113" y="346"/>
                    </a:lnTo>
                    <a:lnTo>
                      <a:pt x="89" y="343"/>
                    </a:lnTo>
                    <a:lnTo>
                      <a:pt x="72" y="338"/>
                    </a:lnTo>
                    <a:lnTo>
                      <a:pt x="61" y="329"/>
                    </a:lnTo>
                    <a:lnTo>
                      <a:pt x="40" y="305"/>
                    </a:lnTo>
                    <a:lnTo>
                      <a:pt x="29" y="286"/>
                    </a:lnTo>
                    <a:lnTo>
                      <a:pt x="22" y="265"/>
                    </a:lnTo>
                    <a:lnTo>
                      <a:pt x="22" y="245"/>
                    </a:lnTo>
                    <a:lnTo>
                      <a:pt x="26" y="227"/>
                    </a:lnTo>
                    <a:lnTo>
                      <a:pt x="26" y="207"/>
                    </a:lnTo>
                    <a:lnTo>
                      <a:pt x="26" y="183"/>
                    </a:lnTo>
                    <a:lnTo>
                      <a:pt x="19" y="157"/>
                    </a:lnTo>
                    <a:lnTo>
                      <a:pt x="14" y="133"/>
                    </a:lnTo>
                    <a:lnTo>
                      <a:pt x="5" y="116"/>
                    </a:lnTo>
                    <a:lnTo>
                      <a:pt x="0" y="108"/>
                    </a:lnTo>
                    <a:lnTo>
                      <a:pt x="0" y="98"/>
                    </a:lnTo>
                    <a:lnTo>
                      <a:pt x="0" y="90"/>
                    </a:lnTo>
                    <a:lnTo>
                      <a:pt x="2" y="81"/>
                    </a:lnTo>
                    <a:lnTo>
                      <a:pt x="14" y="70"/>
                    </a:lnTo>
                    <a:lnTo>
                      <a:pt x="32" y="55"/>
                    </a:lnTo>
                    <a:lnTo>
                      <a:pt x="54" y="35"/>
                    </a:lnTo>
                    <a:lnTo>
                      <a:pt x="75" y="17"/>
                    </a:lnTo>
                    <a:lnTo>
                      <a:pt x="99" y="5"/>
                    </a:lnTo>
                    <a:lnTo>
                      <a:pt x="119" y="0"/>
                    </a:lnTo>
                    <a:lnTo>
                      <a:pt x="143" y="0"/>
                    </a:lnTo>
                    <a:lnTo>
                      <a:pt x="166" y="0"/>
                    </a:lnTo>
                    <a:lnTo>
                      <a:pt x="192" y="5"/>
                    </a:lnTo>
                    <a:lnTo>
                      <a:pt x="221" y="14"/>
                    </a:lnTo>
                    <a:lnTo>
                      <a:pt x="234" y="17"/>
                    </a:lnTo>
                    <a:lnTo>
                      <a:pt x="245" y="20"/>
                    </a:lnTo>
                    <a:lnTo>
                      <a:pt x="256" y="20"/>
                    </a:lnTo>
                    <a:lnTo>
                      <a:pt x="266" y="22"/>
                    </a:lnTo>
                    <a:lnTo>
                      <a:pt x="277" y="25"/>
                    </a:lnTo>
                    <a:lnTo>
                      <a:pt x="286" y="29"/>
                    </a:lnTo>
                    <a:lnTo>
                      <a:pt x="298" y="35"/>
                    </a:lnTo>
                    <a:lnTo>
                      <a:pt x="307" y="43"/>
                    </a:lnTo>
                    <a:close/>
                  </a:path>
                </a:pathLst>
              </a:custGeom>
              <a:solidFill>
                <a:srgbClr val="C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4" name="Freeform 155"/>
              <p:cNvSpPr>
                <a:spLocks/>
              </p:cNvSpPr>
              <p:nvPr/>
            </p:nvSpPr>
            <p:spPr bwMode="auto">
              <a:xfrm>
                <a:off x="4727" y="2431"/>
                <a:ext cx="120" cy="138"/>
              </a:xfrm>
              <a:custGeom>
                <a:avLst/>
                <a:gdLst>
                  <a:gd name="T0" fmla="*/ 290 w 360"/>
                  <a:gd name="T1" fmla="*/ 49 h 415"/>
                  <a:gd name="T2" fmla="*/ 287 w 360"/>
                  <a:gd name="T3" fmla="*/ 76 h 415"/>
                  <a:gd name="T4" fmla="*/ 277 w 360"/>
                  <a:gd name="T5" fmla="*/ 108 h 415"/>
                  <a:gd name="T6" fmla="*/ 266 w 360"/>
                  <a:gd name="T7" fmla="*/ 135 h 415"/>
                  <a:gd name="T8" fmla="*/ 277 w 360"/>
                  <a:gd name="T9" fmla="*/ 170 h 415"/>
                  <a:gd name="T10" fmla="*/ 298 w 360"/>
                  <a:gd name="T11" fmla="*/ 222 h 415"/>
                  <a:gd name="T12" fmla="*/ 322 w 360"/>
                  <a:gd name="T13" fmla="*/ 283 h 415"/>
                  <a:gd name="T14" fmla="*/ 347 w 360"/>
                  <a:gd name="T15" fmla="*/ 356 h 415"/>
                  <a:gd name="T16" fmla="*/ 357 w 360"/>
                  <a:gd name="T17" fmla="*/ 400 h 415"/>
                  <a:gd name="T18" fmla="*/ 353 w 360"/>
                  <a:gd name="T19" fmla="*/ 412 h 415"/>
                  <a:gd name="T20" fmla="*/ 350 w 360"/>
                  <a:gd name="T21" fmla="*/ 415 h 415"/>
                  <a:gd name="T22" fmla="*/ 347 w 360"/>
                  <a:gd name="T23" fmla="*/ 405 h 415"/>
                  <a:gd name="T24" fmla="*/ 331 w 360"/>
                  <a:gd name="T25" fmla="*/ 370 h 415"/>
                  <a:gd name="T26" fmla="*/ 301 w 360"/>
                  <a:gd name="T27" fmla="*/ 345 h 415"/>
                  <a:gd name="T28" fmla="*/ 269 w 360"/>
                  <a:gd name="T29" fmla="*/ 338 h 415"/>
                  <a:gd name="T30" fmla="*/ 228 w 360"/>
                  <a:gd name="T31" fmla="*/ 332 h 415"/>
                  <a:gd name="T32" fmla="*/ 188 w 360"/>
                  <a:gd name="T33" fmla="*/ 324 h 415"/>
                  <a:gd name="T34" fmla="*/ 146 w 360"/>
                  <a:gd name="T35" fmla="*/ 321 h 415"/>
                  <a:gd name="T36" fmla="*/ 105 w 360"/>
                  <a:gd name="T37" fmla="*/ 318 h 415"/>
                  <a:gd name="T38" fmla="*/ 73 w 360"/>
                  <a:gd name="T39" fmla="*/ 307 h 415"/>
                  <a:gd name="T40" fmla="*/ 40 w 360"/>
                  <a:gd name="T41" fmla="*/ 281 h 415"/>
                  <a:gd name="T42" fmla="*/ 24 w 360"/>
                  <a:gd name="T43" fmla="*/ 243 h 415"/>
                  <a:gd name="T44" fmla="*/ 24 w 360"/>
                  <a:gd name="T45" fmla="*/ 208 h 415"/>
                  <a:gd name="T46" fmla="*/ 24 w 360"/>
                  <a:gd name="T47" fmla="*/ 167 h 415"/>
                  <a:gd name="T48" fmla="*/ 15 w 360"/>
                  <a:gd name="T49" fmla="*/ 122 h 415"/>
                  <a:gd name="T50" fmla="*/ 3 w 360"/>
                  <a:gd name="T51" fmla="*/ 97 h 415"/>
                  <a:gd name="T52" fmla="*/ 0 w 360"/>
                  <a:gd name="T53" fmla="*/ 82 h 415"/>
                  <a:gd name="T54" fmla="*/ 15 w 360"/>
                  <a:gd name="T55" fmla="*/ 62 h 415"/>
                  <a:gd name="T56" fmla="*/ 53 w 360"/>
                  <a:gd name="T57" fmla="*/ 30 h 415"/>
                  <a:gd name="T58" fmla="*/ 91 w 360"/>
                  <a:gd name="T59" fmla="*/ 6 h 415"/>
                  <a:gd name="T60" fmla="*/ 134 w 360"/>
                  <a:gd name="T61" fmla="*/ 0 h 415"/>
                  <a:gd name="T62" fmla="*/ 181 w 360"/>
                  <a:gd name="T63" fmla="*/ 9 h 415"/>
                  <a:gd name="T64" fmla="*/ 220 w 360"/>
                  <a:gd name="T65" fmla="*/ 21 h 415"/>
                  <a:gd name="T66" fmla="*/ 239 w 360"/>
                  <a:gd name="T67" fmla="*/ 24 h 415"/>
                  <a:gd name="T68" fmla="*/ 258 w 360"/>
                  <a:gd name="T69" fmla="*/ 27 h 415"/>
                  <a:gd name="T70" fmla="*/ 275 w 360"/>
                  <a:gd name="T71" fmla="*/ 35 h 4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60" h="415">
                    <a:moveTo>
                      <a:pt x="283" y="41"/>
                    </a:moveTo>
                    <a:lnTo>
                      <a:pt x="290" y="49"/>
                    </a:lnTo>
                    <a:lnTo>
                      <a:pt x="290" y="62"/>
                    </a:lnTo>
                    <a:lnTo>
                      <a:pt x="287" y="76"/>
                    </a:lnTo>
                    <a:lnTo>
                      <a:pt x="283" y="90"/>
                    </a:lnTo>
                    <a:lnTo>
                      <a:pt x="277" y="108"/>
                    </a:lnTo>
                    <a:lnTo>
                      <a:pt x="272" y="122"/>
                    </a:lnTo>
                    <a:lnTo>
                      <a:pt x="266" y="135"/>
                    </a:lnTo>
                    <a:lnTo>
                      <a:pt x="269" y="143"/>
                    </a:lnTo>
                    <a:lnTo>
                      <a:pt x="277" y="170"/>
                    </a:lnTo>
                    <a:lnTo>
                      <a:pt x="287" y="192"/>
                    </a:lnTo>
                    <a:lnTo>
                      <a:pt x="298" y="222"/>
                    </a:lnTo>
                    <a:lnTo>
                      <a:pt x="310" y="251"/>
                    </a:lnTo>
                    <a:lnTo>
                      <a:pt x="322" y="283"/>
                    </a:lnTo>
                    <a:lnTo>
                      <a:pt x="333" y="318"/>
                    </a:lnTo>
                    <a:lnTo>
                      <a:pt x="347" y="356"/>
                    </a:lnTo>
                    <a:lnTo>
                      <a:pt x="360" y="397"/>
                    </a:lnTo>
                    <a:lnTo>
                      <a:pt x="357" y="400"/>
                    </a:lnTo>
                    <a:lnTo>
                      <a:pt x="353" y="405"/>
                    </a:lnTo>
                    <a:lnTo>
                      <a:pt x="353" y="412"/>
                    </a:lnTo>
                    <a:lnTo>
                      <a:pt x="353" y="415"/>
                    </a:lnTo>
                    <a:lnTo>
                      <a:pt x="350" y="415"/>
                    </a:lnTo>
                    <a:lnTo>
                      <a:pt x="350" y="412"/>
                    </a:lnTo>
                    <a:lnTo>
                      <a:pt x="347" y="405"/>
                    </a:lnTo>
                    <a:lnTo>
                      <a:pt x="342" y="397"/>
                    </a:lnTo>
                    <a:lnTo>
                      <a:pt x="331" y="370"/>
                    </a:lnTo>
                    <a:lnTo>
                      <a:pt x="318" y="356"/>
                    </a:lnTo>
                    <a:lnTo>
                      <a:pt x="301" y="345"/>
                    </a:lnTo>
                    <a:lnTo>
                      <a:pt x="287" y="342"/>
                    </a:lnTo>
                    <a:lnTo>
                      <a:pt x="269" y="338"/>
                    </a:lnTo>
                    <a:lnTo>
                      <a:pt x="248" y="335"/>
                    </a:lnTo>
                    <a:lnTo>
                      <a:pt x="228" y="332"/>
                    </a:lnTo>
                    <a:lnTo>
                      <a:pt x="204" y="327"/>
                    </a:lnTo>
                    <a:lnTo>
                      <a:pt x="188" y="324"/>
                    </a:lnTo>
                    <a:lnTo>
                      <a:pt x="167" y="321"/>
                    </a:lnTo>
                    <a:lnTo>
                      <a:pt x="146" y="321"/>
                    </a:lnTo>
                    <a:lnTo>
                      <a:pt x="126" y="318"/>
                    </a:lnTo>
                    <a:lnTo>
                      <a:pt x="105" y="318"/>
                    </a:lnTo>
                    <a:lnTo>
                      <a:pt x="88" y="313"/>
                    </a:lnTo>
                    <a:lnTo>
                      <a:pt x="73" y="307"/>
                    </a:lnTo>
                    <a:lnTo>
                      <a:pt x="61" y="297"/>
                    </a:lnTo>
                    <a:lnTo>
                      <a:pt x="40" y="281"/>
                    </a:lnTo>
                    <a:lnTo>
                      <a:pt x="29" y="260"/>
                    </a:lnTo>
                    <a:lnTo>
                      <a:pt x="24" y="243"/>
                    </a:lnTo>
                    <a:lnTo>
                      <a:pt x="24" y="225"/>
                    </a:lnTo>
                    <a:lnTo>
                      <a:pt x="24" y="208"/>
                    </a:lnTo>
                    <a:lnTo>
                      <a:pt x="26" y="190"/>
                    </a:lnTo>
                    <a:lnTo>
                      <a:pt x="24" y="167"/>
                    </a:lnTo>
                    <a:lnTo>
                      <a:pt x="21" y="143"/>
                    </a:lnTo>
                    <a:lnTo>
                      <a:pt x="15" y="122"/>
                    </a:lnTo>
                    <a:lnTo>
                      <a:pt x="8" y="108"/>
                    </a:lnTo>
                    <a:lnTo>
                      <a:pt x="3" y="97"/>
                    </a:lnTo>
                    <a:lnTo>
                      <a:pt x="0" y="87"/>
                    </a:lnTo>
                    <a:lnTo>
                      <a:pt x="0" y="82"/>
                    </a:lnTo>
                    <a:lnTo>
                      <a:pt x="5" y="73"/>
                    </a:lnTo>
                    <a:lnTo>
                      <a:pt x="15" y="62"/>
                    </a:lnTo>
                    <a:lnTo>
                      <a:pt x="32" y="47"/>
                    </a:lnTo>
                    <a:lnTo>
                      <a:pt x="53" y="30"/>
                    </a:lnTo>
                    <a:lnTo>
                      <a:pt x="73" y="17"/>
                    </a:lnTo>
                    <a:lnTo>
                      <a:pt x="91" y="6"/>
                    </a:lnTo>
                    <a:lnTo>
                      <a:pt x="113" y="3"/>
                    </a:lnTo>
                    <a:lnTo>
                      <a:pt x="134" y="0"/>
                    </a:lnTo>
                    <a:lnTo>
                      <a:pt x="155" y="3"/>
                    </a:lnTo>
                    <a:lnTo>
                      <a:pt x="181" y="9"/>
                    </a:lnTo>
                    <a:lnTo>
                      <a:pt x="210" y="17"/>
                    </a:lnTo>
                    <a:lnTo>
                      <a:pt x="220" y="21"/>
                    </a:lnTo>
                    <a:lnTo>
                      <a:pt x="231" y="24"/>
                    </a:lnTo>
                    <a:lnTo>
                      <a:pt x="239" y="24"/>
                    </a:lnTo>
                    <a:lnTo>
                      <a:pt x="248" y="24"/>
                    </a:lnTo>
                    <a:lnTo>
                      <a:pt x="258" y="27"/>
                    </a:lnTo>
                    <a:lnTo>
                      <a:pt x="266" y="30"/>
                    </a:lnTo>
                    <a:lnTo>
                      <a:pt x="275" y="35"/>
                    </a:lnTo>
                    <a:lnTo>
                      <a:pt x="283" y="41"/>
                    </a:lnTo>
                    <a:close/>
                  </a:path>
                </a:pathLst>
              </a:custGeom>
              <a:solidFill>
                <a:srgbClr val="C2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5" name="Freeform 156"/>
              <p:cNvSpPr>
                <a:spLocks/>
              </p:cNvSpPr>
              <p:nvPr/>
            </p:nvSpPr>
            <p:spPr bwMode="auto">
              <a:xfrm>
                <a:off x="4733" y="2435"/>
                <a:ext cx="108" cy="126"/>
              </a:xfrm>
              <a:custGeom>
                <a:avLst/>
                <a:gdLst>
                  <a:gd name="T0" fmla="*/ 265 w 324"/>
                  <a:gd name="T1" fmla="*/ 44 h 377"/>
                  <a:gd name="T2" fmla="*/ 259 w 324"/>
                  <a:gd name="T3" fmla="*/ 67 h 377"/>
                  <a:gd name="T4" fmla="*/ 251 w 324"/>
                  <a:gd name="T5" fmla="*/ 99 h 377"/>
                  <a:gd name="T6" fmla="*/ 245 w 324"/>
                  <a:gd name="T7" fmla="*/ 123 h 377"/>
                  <a:gd name="T8" fmla="*/ 254 w 324"/>
                  <a:gd name="T9" fmla="*/ 152 h 377"/>
                  <a:gd name="T10" fmla="*/ 272 w 324"/>
                  <a:gd name="T11" fmla="*/ 199 h 377"/>
                  <a:gd name="T12" fmla="*/ 294 w 324"/>
                  <a:gd name="T13" fmla="*/ 253 h 377"/>
                  <a:gd name="T14" fmla="*/ 315 w 324"/>
                  <a:gd name="T15" fmla="*/ 323 h 377"/>
                  <a:gd name="T16" fmla="*/ 324 w 324"/>
                  <a:gd name="T17" fmla="*/ 365 h 377"/>
                  <a:gd name="T18" fmla="*/ 321 w 324"/>
                  <a:gd name="T19" fmla="*/ 371 h 377"/>
                  <a:gd name="T20" fmla="*/ 321 w 324"/>
                  <a:gd name="T21" fmla="*/ 377 h 377"/>
                  <a:gd name="T22" fmla="*/ 315 w 324"/>
                  <a:gd name="T23" fmla="*/ 371 h 377"/>
                  <a:gd name="T24" fmla="*/ 300 w 324"/>
                  <a:gd name="T25" fmla="*/ 339 h 377"/>
                  <a:gd name="T26" fmla="*/ 275 w 324"/>
                  <a:gd name="T27" fmla="*/ 312 h 377"/>
                  <a:gd name="T28" fmla="*/ 242 w 324"/>
                  <a:gd name="T29" fmla="*/ 306 h 377"/>
                  <a:gd name="T30" fmla="*/ 205 w 324"/>
                  <a:gd name="T31" fmla="*/ 301 h 377"/>
                  <a:gd name="T32" fmla="*/ 167 w 324"/>
                  <a:gd name="T33" fmla="*/ 288 h 377"/>
                  <a:gd name="T34" fmla="*/ 128 w 324"/>
                  <a:gd name="T35" fmla="*/ 285 h 377"/>
                  <a:gd name="T36" fmla="*/ 90 w 324"/>
                  <a:gd name="T37" fmla="*/ 285 h 377"/>
                  <a:gd name="T38" fmla="*/ 57 w 324"/>
                  <a:gd name="T39" fmla="*/ 277 h 377"/>
                  <a:gd name="T40" fmla="*/ 32 w 324"/>
                  <a:gd name="T41" fmla="*/ 250 h 377"/>
                  <a:gd name="T42" fmla="*/ 17 w 324"/>
                  <a:gd name="T43" fmla="*/ 215 h 377"/>
                  <a:gd name="T44" fmla="*/ 17 w 324"/>
                  <a:gd name="T45" fmla="*/ 183 h 377"/>
                  <a:gd name="T46" fmla="*/ 17 w 324"/>
                  <a:gd name="T47" fmla="*/ 148 h 377"/>
                  <a:gd name="T48" fmla="*/ 8 w 324"/>
                  <a:gd name="T49" fmla="*/ 107 h 377"/>
                  <a:gd name="T50" fmla="*/ 0 w 324"/>
                  <a:gd name="T51" fmla="*/ 88 h 377"/>
                  <a:gd name="T52" fmla="*/ 0 w 324"/>
                  <a:gd name="T53" fmla="*/ 72 h 377"/>
                  <a:gd name="T54" fmla="*/ 11 w 324"/>
                  <a:gd name="T55" fmla="*/ 56 h 377"/>
                  <a:gd name="T56" fmla="*/ 43 w 324"/>
                  <a:gd name="T57" fmla="*/ 26 h 377"/>
                  <a:gd name="T58" fmla="*/ 81 w 324"/>
                  <a:gd name="T59" fmla="*/ 5 h 377"/>
                  <a:gd name="T60" fmla="*/ 119 w 324"/>
                  <a:gd name="T61" fmla="*/ 0 h 377"/>
                  <a:gd name="T62" fmla="*/ 160 w 324"/>
                  <a:gd name="T63" fmla="*/ 5 h 377"/>
                  <a:gd name="T64" fmla="*/ 195 w 324"/>
                  <a:gd name="T65" fmla="*/ 15 h 377"/>
                  <a:gd name="T66" fmla="*/ 216 w 324"/>
                  <a:gd name="T67" fmla="*/ 18 h 377"/>
                  <a:gd name="T68" fmla="*/ 233 w 324"/>
                  <a:gd name="T69" fmla="*/ 21 h 377"/>
                  <a:gd name="T70" fmla="*/ 251 w 324"/>
                  <a:gd name="T71" fmla="*/ 29 h 3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24" h="377">
                    <a:moveTo>
                      <a:pt x="259" y="35"/>
                    </a:moveTo>
                    <a:lnTo>
                      <a:pt x="265" y="44"/>
                    </a:lnTo>
                    <a:lnTo>
                      <a:pt x="265" y="56"/>
                    </a:lnTo>
                    <a:lnTo>
                      <a:pt x="259" y="67"/>
                    </a:lnTo>
                    <a:lnTo>
                      <a:pt x="257" y="85"/>
                    </a:lnTo>
                    <a:lnTo>
                      <a:pt x="251" y="99"/>
                    </a:lnTo>
                    <a:lnTo>
                      <a:pt x="245" y="110"/>
                    </a:lnTo>
                    <a:lnTo>
                      <a:pt x="245" y="123"/>
                    </a:lnTo>
                    <a:lnTo>
                      <a:pt x="245" y="131"/>
                    </a:lnTo>
                    <a:lnTo>
                      <a:pt x="254" y="152"/>
                    </a:lnTo>
                    <a:lnTo>
                      <a:pt x="262" y="175"/>
                    </a:lnTo>
                    <a:lnTo>
                      <a:pt x="272" y="199"/>
                    </a:lnTo>
                    <a:lnTo>
                      <a:pt x="283" y="225"/>
                    </a:lnTo>
                    <a:lnTo>
                      <a:pt x="294" y="253"/>
                    </a:lnTo>
                    <a:lnTo>
                      <a:pt x="307" y="285"/>
                    </a:lnTo>
                    <a:lnTo>
                      <a:pt x="315" y="323"/>
                    </a:lnTo>
                    <a:lnTo>
                      <a:pt x="324" y="361"/>
                    </a:lnTo>
                    <a:lnTo>
                      <a:pt x="324" y="365"/>
                    </a:lnTo>
                    <a:lnTo>
                      <a:pt x="321" y="368"/>
                    </a:lnTo>
                    <a:lnTo>
                      <a:pt x="321" y="371"/>
                    </a:lnTo>
                    <a:lnTo>
                      <a:pt x="321" y="374"/>
                    </a:lnTo>
                    <a:lnTo>
                      <a:pt x="321" y="377"/>
                    </a:lnTo>
                    <a:lnTo>
                      <a:pt x="318" y="374"/>
                    </a:lnTo>
                    <a:lnTo>
                      <a:pt x="315" y="371"/>
                    </a:lnTo>
                    <a:lnTo>
                      <a:pt x="313" y="361"/>
                    </a:lnTo>
                    <a:lnTo>
                      <a:pt x="300" y="339"/>
                    </a:lnTo>
                    <a:lnTo>
                      <a:pt x="289" y="323"/>
                    </a:lnTo>
                    <a:lnTo>
                      <a:pt x="275" y="312"/>
                    </a:lnTo>
                    <a:lnTo>
                      <a:pt x="259" y="306"/>
                    </a:lnTo>
                    <a:lnTo>
                      <a:pt x="242" y="306"/>
                    </a:lnTo>
                    <a:lnTo>
                      <a:pt x="224" y="304"/>
                    </a:lnTo>
                    <a:lnTo>
                      <a:pt x="205" y="301"/>
                    </a:lnTo>
                    <a:lnTo>
                      <a:pt x="181" y="291"/>
                    </a:lnTo>
                    <a:lnTo>
                      <a:pt x="167" y="288"/>
                    </a:lnTo>
                    <a:lnTo>
                      <a:pt x="149" y="288"/>
                    </a:lnTo>
                    <a:lnTo>
                      <a:pt x="128" y="285"/>
                    </a:lnTo>
                    <a:lnTo>
                      <a:pt x="111" y="285"/>
                    </a:lnTo>
                    <a:lnTo>
                      <a:pt x="90" y="285"/>
                    </a:lnTo>
                    <a:lnTo>
                      <a:pt x="73" y="283"/>
                    </a:lnTo>
                    <a:lnTo>
                      <a:pt x="57" y="277"/>
                    </a:lnTo>
                    <a:lnTo>
                      <a:pt x="49" y="269"/>
                    </a:lnTo>
                    <a:lnTo>
                      <a:pt x="32" y="250"/>
                    </a:lnTo>
                    <a:lnTo>
                      <a:pt x="20" y="234"/>
                    </a:lnTo>
                    <a:lnTo>
                      <a:pt x="17" y="215"/>
                    </a:lnTo>
                    <a:lnTo>
                      <a:pt x="17" y="201"/>
                    </a:lnTo>
                    <a:lnTo>
                      <a:pt x="17" y="183"/>
                    </a:lnTo>
                    <a:lnTo>
                      <a:pt x="17" y="166"/>
                    </a:lnTo>
                    <a:lnTo>
                      <a:pt x="17" y="148"/>
                    </a:lnTo>
                    <a:lnTo>
                      <a:pt x="14" y="126"/>
                    </a:lnTo>
                    <a:lnTo>
                      <a:pt x="8" y="107"/>
                    </a:lnTo>
                    <a:lnTo>
                      <a:pt x="6" y="96"/>
                    </a:lnTo>
                    <a:lnTo>
                      <a:pt x="0" y="88"/>
                    </a:lnTo>
                    <a:lnTo>
                      <a:pt x="0" y="78"/>
                    </a:lnTo>
                    <a:lnTo>
                      <a:pt x="0" y="72"/>
                    </a:lnTo>
                    <a:lnTo>
                      <a:pt x="3" y="64"/>
                    </a:lnTo>
                    <a:lnTo>
                      <a:pt x="11" y="56"/>
                    </a:lnTo>
                    <a:lnTo>
                      <a:pt x="25" y="40"/>
                    </a:lnTo>
                    <a:lnTo>
                      <a:pt x="43" y="26"/>
                    </a:lnTo>
                    <a:lnTo>
                      <a:pt x="64" y="15"/>
                    </a:lnTo>
                    <a:lnTo>
                      <a:pt x="81" y="5"/>
                    </a:lnTo>
                    <a:lnTo>
                      <a:pt x="100" y="0"/>
                    </a:lnTo>
                    <a:lnTo>
                      <a:pt x="119" y="0"/>
                    </a:lnTo>
                    <a:lnTo>
                      <a:pt x="140" y="0"/>
                    </a:lnTo>
                    <a:lnTo>
                      <a:pt x="160" y="5"/>
                    </a:lnTo>
                    <a:lnTo>
                      <a:pt x="186" y="12"/>
                    </a:lnTo>
                    <a:lnTo>
                      <a:pt x="195" y="15"/>
                    </a:lnTo>
                    <a:lnTo>
                      <a:pt x="207" y="18"/>
                    </a:lnTo>
                    <a:lnTo>
                      <a:pt x="216" y="18"/>
                    </a:lnTo>
                    <a:lnTo>
                      <a:pt x="227" y="18"/>
                    </a:lnTo>
                    <a:lnTo>
                      <a:pt x="233" y="21"/>
                    </a:lnTo>
                    <a:lnTo>
                      <a:pt x="245" y="23"/>
                    </a:lnTo>
                    <a:lnTo>
                      <a:pt x="251" y="29"/>
                    </a:lnTo>
                    <a:lnTo>
                      <a:pt x="259" y="35"/>
                    </a:lnTo>
                    <a:close/>
                  </a:path>
                </a:pathLst>
              </a:custGeom>
              <a:solidFill>
                <a:srgbClr val="B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6" name="Freeform 157"/>
              <p:cNvSpPr>
                <a:spLocks/>
              </p:cNvSpPr>
              <p:nvPr/>
            </p:nvSpPr>
            <p:spPr bwMode="auto">
              <a:xfrm>
                <a:off x="4737" y="2436"/>
                <a:ext cx="100" cy="116"/>
              </a:xfrm>
              <a:custGeom>
                <a:avLst/>
                <a:gdLst>
                  <a:gd name="T0" fmla="*/ 243 w 302"/>
                  <a:gd name="T1" fmla="*/ 48 h 348"/>
                  <a:gd name="T2" fmla="*/ 240 w 302"/>
                  <a:gd name="T3" fmla="*/ 70 h 348"/>
                  <a:gd name="T4" fmla="*/ 234 w 302"/>
                  <a:gd name="T5" fmla="*/ 97 h 348"/>
                  <a:gd name="T6" fmla="*/ 226 w 302"/>
                  <a:gd name="T7" fmla="*/ 118 h 348"/>
                  <a:gd name="T8" fmla="*/ 237 w 302"/>
                  <a:gd name="T9" fmla="*/ 143 h 348"/>
                  <a:gd name="T10" fmla="*/ 254 w 302"/>
                  <a:gd name="T11" fmla="*/ 188 h 348"/>
                  <a:gd name="T12" fmla="*/ 275 w 302"/>
                  <a:gd name="T13" fmla="*/ 240 h 348"/>
                  <a:gd name="T14" fmla="*/ 293 w 302"/>
                  <a:gd name="T15" fmla="*/ 302 h 348"/>
                  <a:gd name="T16" fmla="*/ 302 w 302"/>
                  <a:gd name="T17" fmla="*/ 340 h 348"/>
                  <a:gd name="T18" fmla="*/ 299 w 302"/>
                  <a:gd name="T19" fmla="*/ 345 h 348"/>
                  <a:gd name="T20" fmla="*/ 293 w 302"/>
                  <a:gd name="T21" fmla="*/ 345 h 348"/>
                  <a:gd name="T22" fmla="*/ 283 w 302"/>
                  <a:gd name="T23" fmla="*/ 331 h 348"/>
                  <a:gd name="T24" fmla="*/ 264 w 302"/>
                  <a:gd name="T25" fmla="*/ 299 h 348"/>
                  <a:gd name="T26" fmla="*/ 237 w 302"/>
                  <a:gd name="T27" fmla="*/ 283 h 348"/>
                  <a:gd name="T28" fmla="*/ 205 w 302"/>
                  <a:gd name="T29" fmla="*/ 281 h 348"/>
                  <a:gd name="T30" fmla="*/ 170 w 302"/>
                  <a:gd name="T31" fmla="*/ 272 h 348"/>
                  <a:gd name="T32" fmla="*/ 138 w 302"/>
                  <a:gd name="T33" fmla="*/ 269 h 348"/>
                  <a:gd name="T34" fmla="*/ 103 w 302"/>
                  <a:gd name="T35" fmla="*/ 267 h 348"/>
                  <a:gd name="T36" fmla="*/ 68 w 302"/>
                  <a:gd name="T37" fmla="*/ 264 h 348"/>
                  <a:gd name="T38" fmla="*/ 44 w 302"/>
                  <a:gd name="T39" fmla="*/ 248 h 348"/>
                  <a:gd name="T40" fmla="*/ 21 w 302"/>
                  <a:gd name="T41" fmla="*/ 216 h 348"/>
                  <a:gd name="T42" fmla="*/ 17 w 302"/>
                  <a:gd name="T43" fmla="*/ 188 h 348"/>
                  <a:gd name="T44" fmla="*/ 21 w 302"/>
                  <a:gd name="T45" fmla="*/ 156 h 348"/>
                  <a:gd name="T46" fmla="*/ 14 w 302"/>
                  <a:gd name="T47" fmla="*/ 118 h 348"/>
                  <a:gd name="T48" fmla="*/ 6 w 302"/>
                  <a:gd name="T49" fmla="*/ 89 h 348"/>
                  <a:gd name="T50" fmla="*/ 0 w 302"/>
                  <a:gd name="T51" fmla="*/ 73 h 348"/>
                  <a:gd name="T52" fmla="*/ 6 w 302"/>
                  <a:gd name="T53" fmla="*/ 62 h 348"/>
                  <a:gd name="T54" fmla="*/ 27 w 302"/>
                  <a:gd name="T55" fmla="*/ 45 h 348"/>
                  <a:gd name="T56" fmla="*/ 62 w 302"/>
                  <a:gd name="T57" fmla="*/ 16 h 348"/>
                  <a:gd name="T58" fmla="*/ 97 w 302"/>
                  <a:gd name="T59" fmla="*/ 3 h 348"/>
                  <a:gd name="T60" fmla="*/ 132 w 302"/>
                  <a:gd name="T61" fmla="*/ 3 h 348"/>
                  <a:gd name="T62" fmla="*/ 175 w 302"/>
                  <a:gd name="T63" fmla="*/ 16 h 348"/>
                  <a:gd name="T64" fmla="*/ 194 w 302"/>
                  <a:gd name="T65" fmla="*/ 21 h 348"/>
                  <a:gd name="T66" fmla="*/ 208 w 302"/>
                  <a:gd name="T67" fmla="*/ 24 h 348"/>
                  <a:gd name="T68" fmla="*/ 222 w 302"/>
                  <a:gd name="T69" fmla="*/ 30 h 348"/>
                  <a:gd name="T70" fmla="*/ 240 w 302"/>
                  <a:gd name="T71" fmla="*/ 38 h 3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02" h="348">
                    <a:moveTo>
                      <a:pt x="240" y="38"/>
                    </a:moveTo>
                    <a:lnTo>
                      <a:pt x="243" y="48"/>
                    </a:lnTo>
                    <a:lnTo>
                      <a:pt x="243" y="56"/>
                    </a:lnTo>
                    <a:lnTo>
                      <a:pt x="240" y="70"/>
                    </a:lnTo>
                    <a:lnTo>
                      <a:pt x="237" y="83"/>
                    </a:lnTo>
                    <a:lnTo>
                      <a:pt x="234" y="97"/>
                    </a:lnTo>
                    <a:lnTo>
                      <a:pt x="229" y="108"/>
                    </a:lnTo>
                    <a:lnTo>
                      <a:pt x="226" y="118"/>
                    </a:lnTo>
                    <a:lnTo>
                      <a:pt x="229" y="124"/>
                    </a:lnTo>
                    <a:lnTo>
                      <a:pt x="237" y="143"/>
                    </a:lnTo>
                    <a:lnTo>
                      <a:pt x="246" y="164"/>
                    </a:lnTo>
                    <a:lnTo>
                      <a:pt x="254" y="188"/>
                    </a:lnTo>
                    <a:lnTo>
                      <a:pt x="264" y="213"/>
                    </a:lnTo>
                    <a:lnTo>
                      <a:pt x="275" y="240"/>
                    </a:lnTo>
                    <a:lnTo>
                      <a:pt x="283" y="269"/>
                    </a:lnTo>
                    <a:lnTo>
                      <a:pt x="293" y="302"/>
                    </a:lnTo>
                    <a:lnTo>
                      <a:pt x="302" y="337"/>
                    </a:lnTo>
                    <a:lnTo>
                      <a:pt x="302" y="340"/>
                    </a:lnTo>
                    <a:lnTo>
                      <a:pt x="299" y="342"/>
                    </a:lnTo>
                    <a:lnTo>
                      <a:pt x="299" y="345"/>
                    </a:lnTo>
                    <a:lnTo>
                      <a:pt x="296" y="348"/>
                    </a:lnTo>
                    <a:lnTo>
                      <a:pt x="293" y="345"/>
                    </a:lnTo>
                    <a:lnTo>
                      <a:pt x="289" y="340"/>
                    </a:lnTo>
                    <a:lnTo>
                      <a:pt x="283" y="331"/>
                    </a:lnTo>
                    <a:lnTo>
                      <a:pt x="275" y="310"/>
                    </a:lnTo>
                    <a:lnTo>
                      <a:pt x="264" y="299"/>
                    </a:lnTo>
                    <a:lnTo>
                      <a:pt x="251" y="289"/>
                    </a:lnTo>
                    <a:lnTo>
                      <a:pt x="237" y="283"/>
                    </a:lnTo>
                    <a:lnTo>
                      <a:pt x="222" y="283"/>
                    </a:lnTo>
                    <a:lnTo>
                      <a:pt x="205" y="281"/>
                    </a:lnTo>
                    <a:lnTo>
                      <a:pt x="187" y="278"/>
                    </a:lnTo>
                    <a:lnTo>
                      <a:pt x="170" y="272"/>
                    </a:lnTo>
                    <a:lnTo>
                      <a:pt x="156" y="269"/>
                    </a:lnTo>
                    <a:lnTo>
                      <a:pt x="138" y="269"/>
                    </a:lnTo>
                    <a:lnTo>
                      <a:pt x="119" y="267"/>
                    </a:lnTo>
                    <a:lnTo>
                      <a:pt x="103" y="267"/>
                    </a:lnTo>
                    <a:lnTo>
                      <a:pt x="84" y="267"/>
                    </a:lnTo>
                    <a:lnTo>
                      <a:pt x="68" y="264"/>
                    </a:lnTo>
                    <a:lnTo>
                      <a:pt x="53" y="258"/>
                    </a:lnTo>
                    <a:lnTo>
                      <a:pt x="44" y="248"/>
                    </a:lnTo>
                    <a:lnTo>
                      <a:pt x="30" y="232"/>
                    </a:lnTo>
                    <a:lnTo>
                      <a:pt x="21" y="216"/>
                    </a:lnTo>
                    <a:lnTo>
                      <a:pt x="17" y="202"/>
                    </a:lnTo>
                    <a:lnTo>
                      <a:pt x="17" y="188"/>
                    </a:lnTo>
                    <a:lnTo>
                      <a:pt x="17" y="173"/>
                    </a:lnTo>
                    <a:lnTo>
                      <a:pt x="21" y="156"/>
                    </a:lnTo>
                    <a:lnTo>
                      <a:pt x="17" y="138"/>
                    </a:lnTo>
                    <a:lnTo>
                      <a:pt x="14" y="118"/>
                    </a:lnTo>
                    <a:lnTo>
                      <a:pt x="9" y="103"/>
                    </a:lnTo>
                    <a:lnTo>
                      <a:pt x="6" y="89"/>
                    </a:lnTo>
                    <a:lnTo>
                      <a:pt x="3" y="83"/>
                    </a:lnTo>
                    <a:lnTo>
                      <a:pt x="0" y="73"/>
                    </a:lnTo>
                    <a:lnTo>
                      <a:pt x="0" y="70"/>
                    </a:lnTo>
                    <a:lnTo>
                      <a:pt x="6" y="62"/>
                    </a:lnTo>
                    <a:lnTo>
                      <a:pt x="14" y="56"/>
                    </a:lnTo>
                    <a:lnTo>
                      <a:pt x="27" y="45"/>
                    </a:lnTo>
                    <a:lnTo>
                      <a:pt x="44" y="30"/>
                    </a:lnTo>
                    <a:lnTo>
                      <a:pt x="62" y="16"/>
                    </a:lnTo>
                    <a:lnTo>
                      <a:pt x="79" y="10"/>
                    </a:lnTo>
                    <a:lnTo>
                      <a:pt x="97" y="3"/>
                    </a:lnTo>
                    <a:lnTo>
                      <a:pt x="114" y="0"/>
                    </a:lnTo>
                    <a:lnTo>
                      <a:pt x="132" y="3"/>
                    </a:lnTo>
                    <a:lnTo>
                      <a:pt x="152" y="10"/>
                    </a:lnTo>
                    <a:lnTo>
                      <a:pt x="175" y="16"/>
                    </a:lnTo>
                    <a:lnTo>
                      <a:pt x="184" y="19"/>
                    </a:lnTo>
                    <a:lnTo>
                      <a:pt x="194" y="21"/>
                    </a:lnTo>
                    <a:lnTo>
                      <a:pt x="199" y="24"/>
                    </a:lnTo>
                    <a:lnTo>
                      <a:pt x="208" y="24"/>
                    </a:lnTo>
                    <a:lnTo>
                      <a:pt x="213" y="27"/>
                    </a:lnTo>
                    <a:lnTo>
                      <a:pt x="222" y="30"/>
                    </a:lnTo>
                    <a:lnTo>
                      <a:pt x="231" y="33"/>
                    </a:lnTo>
                    <a:lnTo>
                      <a:pt x="240" y="38"/>
                    </a:lnTo>
                    <a:close/>
                  </a:path>
                </a:pathLst>
              </a:custGeom>
              <a:solidFill>
                <a:srgbClr val="A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7" name="Freeform 158"/>
              <p:cNvSpPr>
                <a:spLocks/>
              </p:cNvSpPr>
              <p:nvPr/>
            </p:nvSpPr>
            <p:spPr bwMode="auto">
              <a:xfrm>
                <a:off x="4742" y="2440"/>
                <a:ext cx="91" cy="102"/>
              </a:xfrm>
              <a:custGeom>
                <a:avLst/>
                <a:gdLst>
                  <a:gd name="T0" fmla="*/ 217 w 272"/>
                  <a:gd name="T1" fmla="*/ 41 h 305"/>
                  <a:gd name="T2" fmla="*/ 217 w 272"/>
                  <a:gd name="T3" fmla="*/ 60 h 305"/>
                  <a:gd name="T4" fmla="*/ 209 w 272"/>
                  <a:gd name="T5" fmla="*/ 87 h 305"/>
                  <a:gd name="T6" fmla="*/ 202 w 272"/>
                  <a:gd name="T7" fmla="*/ 105 h 305"/>
                  <a:gd name="T8" fmla="*/ 212 w 272"/>
                  <a:gd name="T9" fmla="*/ 127 h 305"/>
                  <a:gd name="T10" fmla="*/ 226 w 272"/>
                  <a:gd name="T11" fmla="*/ 165 h 305"/>
                  <a:gd name="T12" fmla="*/ 247 w 272"/>
                  <a:gd name="T13" fmla="*/ 213 h 305"/>
                  <a:gd name="T14" fmla="*/ 264 w 272"/>
                  <a:gd name="T15" fmla="*/ 265 h 305"/>
                  <a:gd name="T16" fmla="*/ 269 w 272"/>
                  <a:gd name="T17" fmla="*/ 297 h 305"/>
                  <a:gd name="T18" fmla="*/ 266 w 272"/>
                  <a:gd name="T19" fmla="*/ 303 h 305"/>
                  <a:gd name="T20" fmla="*/ 261 w 272"/>
                  <a:gd name="T21" fmla="*/ 305 h 305"/>
                  <a:gd name="T22" fmla="*/ 255 w 272"/>
                  <a:gd name="T23" fmla="*/ 294 h 305"/>
                  <a:gd name="T24" fmla="*/ 237 w 272"/>
                  <a:gd name="T25" fmla="*/ 265 h 305"/>
                  <a:gd name="T26" fmla="*/ 212 w 272"/>
                  <a:gd name="T27" fmla="*/ 254 h 305"/>
                  <a:gd name="T28" fmla="*/ 182 w 272"/>
                  <a:gd name="T29" fmla="*/ 248 h 305"/>
                  <a:gd name="T30" fmla="*/ 147 w 272"/>
                  <a:gd name="T31" fmla="*/ 235 h 305"/>
                  <a:gd name="T32" fmla="*/ 121 w 272"/>
                  <a:gd name="T33" fmla="*/ 235 h 305"/>
                  <a:gd name="T34" fmla="*/ 88 w 272"/>
                  <a:gd name="T35" fmla="*/ 233 h 305"/>
                  <a:gd name="T36" fmla="*/ 59 w 272"/>
                  <a:gd name="T37" fmla="*/ 227 h 305"/>
                  <a:gd name="T38" fmla="*/ 39 w 272"/>
                  <a:gd name="T39" fmla="*/ 216 h 305"/>
                  <a:gd name="T40" fmla="*/ 15 w 272"/>
                  <a:gd name="T41" fmla="*/ 184 h 305"/>
                  <a:gd name="T42" fmla="*/ 10 w 272"/>
                  <a:gd name="T43" fmla="*/ 160 h 305"/>
                  <a:gd name="T44" fmla="*/ 15 w 272"/>
                  <a:gd name="T45" fmla="*/ 133 h 305"/>
                  <a:gd name="T46" fmla="*/ 15 w 272"/>
                  <a:gd name="T47" fmla="*/ 98 h 305"/>
                  <a:gd name="T48" fmla="*/ 7 w 272"/>
                  <a:gd name="T49" fmla="*/ 76 h 305"/>
                  <a:gd name="T50" fmla="*/ 0 w 272"/>
                  <a:gd name="T51" fmla="*/ 60 h 305"/>
                  <a:gd name="T52" fmla="*/ 7 w 272"/>
                  <a:gd name="T53" fmla="*/ 49 h 305"/>
                  <a:gd name="T54" fmla="*/ 27 w 272"/>
                  <a:gd name="T55" fmla="*/ 32 h 305"/>
                  <a:gd name="T56" fmla="*/ 56 w 272"/>
                  <a:gd name="T57" fmla="*/ 11 h 305"/>
                  <a:gd name="T58" fmla="*/ 86 w 272"/>
                  <a:gd name="T59" fmla="*/ 0 h 305"/>
                  <a:gd name="T60" fmla="*/ 118 w 272"/>
                  <a:gd name="T61" fmla="*/ 3 h 305"/>
                  <a:gd name="T62" fmla="*/ 158 w 272"/>
                  <a:gd name="T63" fmla="*/ 14 h 305"/>
                  <a:gd name="T64" fmla="*/ 174 w 272"/>
                  <a:gd name="T65" fmla="*/ 17 h 305"/>
                  <a:gd name="T66" fmla="*/ 188 w 272"/>
                  <a:gd name="T67" fmla="*/ 17 h 305"/>
                  <a:gd name="T68" fmla="*/ 199 w 272"/>
                  <a:gd name="T69" fmla="*/ 22 h 305"/>
                  <a:gd name="T70" fmla="*/ 217 w 272"/>
                  <a:gd name="T71" fmla="*/ 32 h 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72" h="305">
                    <a:moveTo>
                      <a:pt x="217" y="32"/>
                    </a:moveTo>
                    <a:lnTo>
                      <a:pt x="217" y="41"/>
                    </a:lnTo>
                    <a:lnTo>
                      <a:pt x="217" y="49"/>
                    </a:lnTo>
                    <a:lnTo>
                      <a:pt x="217" y="60"/>
                    </a:lnTo>
                    <a:lnTo>
                      <a:pt x="212" y="73"/>
                    </a:lnTo>
                    <a:lnTo>
                      <a:pt x="209" y="87"/>
                    </a:lnTo>
                    <a:lnTo>
                      <a:pt x="205" y="95"/>
                    </a:lnTo>
                    <a:lnTo>
                      <a:pt x="202" y="105"/>
                    </a:lnTo>
                    <a:lnTo>
                      <a:pt x="205" y="111"/>
                    </a:lnTo>
                    <a:lnTo>
                      <a:pt x="212" y="127"/>
                    </a:lnTo>
                    <a:lnTo>
                      <a:pt x="220" y="148"/>
                    </a:lnTo>
                    <a:lnTo>
                      <a:pt x="226" y="165"/>
                    </a:lnTo>
                    <a:lnTo>
                      <a:pt x="237" y="189"/>
                    </a:lnTo>
                    <a:lnTo>
                      <a:pt x="247" y="213"/>
                    </a:lnTo>
                    <a:lnTo>
                      <a:pt x="255" y="235"/>
                    </a:lnTo>
                    <a:lnTo>
                      <a:pt x="264" y="265"/>
                    </a:lnTo>
                    <a:lnTo>
                      <a:pt x="272" y="294"/>
                    </a:lnTo>
                    <a:lnTo>
                      <a:pt x="269" y="297"/>
                    </a:lnTo>
                    <a:lnTo>
                      <a:pt x="266" y="300"/>
                    </a:lnTo>
                    <a:lnTo>
                      <a:pt x="266" y="303"/>
                    </a:lnTo>
                    <a:lnTo>
                      <a:pt x="264" y="305"/>
                    </a:lnTo>
                    <a:lnTo>
                      <a:pt x="261" y="305"/>
                    </a:lnTo>
                    <a:lnTo>
                      <a:pt x="261" y="303"/>
                    </a:lnTo>
                    <a:lnTo>
                      <a:pt x="255" y="294"/>
                    </a:lnTo>
                    <a:lnTo>
                      <a:pt x="247" y="276"/>
                    </a:lnTo>
                    <a:lnTo>
                      <a:pt x="237" y="265"/>
                    </a:lnTo>
                    <a:lnTo>
                      <a:pt x="226" y="256"/>
                    </a:lnTo>
                    <a:lnTo>
                      <a:pt x="212" y="254"/>
                    </a:lnTo>
                    <a:lnTo>
                      <a:pt x="196" y="251"/>
                    </a:lnTo>
                    <a:lnTo>
                      <a:pt x="182" y="248"/>
                    </a:lnTo>
                    <a:lnTo>
                      <a:pt x="164" y="245"/>
                    </a:lnTo>
                    <a:lnTo>
                      <a:pt x="147" y="235"/>
                    </a:lnTo>
                    <a:lnTo>
                      <a:pt x="135" y="235"/>
                    </a:lnTo>
                    <a:lnTo>
                      <a:pt x="121" y="235"/>
                    </a:lnTo>
                    <a:lnTo>
                      <a:pt x="102" y="233"/>
                    </a:lnTo>
                    <a:lnTo>
                      <a:pt x="88" y="233"/>
                    </a:lnTo>
                    <a:lnTo>
                      <a:pt x="72" y="230"/>
                    </a:lnTo>
                    <a:lnTo>
                      <a:pt x="59" y="227"/>
                    </a:lnTo>
                    <a:lnTo>
                      <a:pt x="45" y="221"/>
                    </a:lnTo>
                    <a:lnTo>
                      <a:pt x="39" y="216"/>
                    </a:lnTo>
                    <a:lnTo>
                      <a:pt x="24" y="198"/>
                    </a:lnTo>
                    <a:lnTo>
                      <a:pt x="15" y="184"/>
                    </a:lnTo>
                    <a:lnTo>
                      <a:pt x="13" y="172"/>
                    </a:lnTo>
                    <a:lnTo>
                      <a:pt x="10" y="160"/>
                    </a:lnTo>
                    <a:lnTo>
                      <a:pt x="13" y="146"/>
                    </a:lnTo>
                    <a:lnTo>
                      <a:pt x="15" y="133"/>
                    </a:lnTo>
                    <a:lnTo>
                      <a:pt x="15" y="119"/>
                    </a:lnTo>
                    <a:lnTo>
                      <a:pt x="15" y="98"/>
                    </a:lnTo>
                    <a:lnTo>
                      <a:pt x="10" y="84"/>
                    </a:lnTo>
                    <a:lnTo>
                      <a:pt x="7" y="76"/>
                    </a:lnTo>
                    <a:lnTo>
                      <a:pt x="4" y="67"/>
                    </a:lnTo>
                    <a:lnTo>
                      <a:pt x="0" y="60"/>
                    </a:lnTo>
                    <a:lnTo>
                      <a:pt x="0" y="55"/>
                    </a:lnTo>
                    <a:lnTo>
                      <a:pt x="7" y="49"/>
                    </a:lnTo>
                    <a:lnTo>
                      <a:pt x="13" y="43"/>
                    </a:lnTo>
                    <a:lnTo>
                      <a:pt x="27" y="32"/>
                    </a:lnTo>
                    <a:lnTo>
                      <a:pt x="42" y="20"/>
                    </a:lnTo>
                    <a:lnTo>
                      <a:pt x="56" y="11"/>
                    </a:lnTo>
                    <a:lnTo>
                      <a:pt x="72" y="6"/>
                    </a:lnTo>
                    <a:lnTo>
                      <a:pt x="86" y="0"/>
                    </a:lnTo>
                    <a:lnTo>
                      <a:pt x="100" y="0"/>
                    </a:lnTo>
                    <a:lnTo>
                      <a:pt x="118" y="3"/>
                    </a:lnTo>
                    <a:lnTo>
                      <a:pt x="139" y="8"/>
                    </a:lnTo>
                    <a:lnTo>
                      <a:pt x="158" y="14"/>
                    </a:lnTo>
                    <a:lnTo>
                      <a:pt x="167" y="14"/>
                    </a:lnTo>
                    <a:lnTo>
                      <a:pt x="174" y="17"/>
                    </a:lnTo>
                    <a:lnTo>
                      <a:pt x="179" y="17"/>
                    </a:lnTo>
                    <a:lnTo>
                      <a:pt x="188" y="17"/>
                    </a:lnTo>
                    <a:lnTo>
                      <a:pt x="193" y="20"/>
                    </a:lnTo>
                    <a:lnTo>
                      <a:pt x="199" y="22"/>
                    </a:lnTo>
                    <a:lnTo>
                      <a:pt x="209" y="25"/>
                    </a:lnTo>
                    <a:lnTo>
                      <a:pt x="217" y="32"/>
                    </a:lnTo>
                    <a:close/>
                  </a:path>
                </a:pathLst>
              </a:custGeom>
              <a:solidFill>
                <a:srgbClr val="9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8" name="Freeform 159"/>
              <p:cNvSpPr>
                <a:spLocks/>
              </p:cNvSpPr>
              <p:nvPr/>
            </p:nvSpPr>
            <p:spPr bwMode="auto">
              <a:xfrm>
                <a:off x="4747" y="2444"/>
                <a:ext cx="82" cy="88"/>
              </a:xfrm>
              <a:custGeom>
                <a:avLst/>
                <a:gdLst>
                  <a:gd name="T0" fmla="*/ 194 w 246"/>
                  <a:gd name="T1" fmla="*/ 38 h 265"/>
                  <a:gd name="T2" fmla="*/ 194 w 246"/>
                  <a:gd name="T3" fmla="*/ 52 h 265"/>
                  <a:gd name="T4" fmla="*/ 187 w 246"/>
                  <a:gd name="T5" fmla="*/ 73 h 265"/>
                  <a:gd name="T6" fmla="*/ 181 w 246"/>
                  <a:gd name="T7" fmla="*/ 94 h 265"/>
                  <a:gd name="T8" fmla="*/ 190 w 246"/>
                  <a:gd name="T9" fmla="*/ 114 h 265"/>
                  <a:gd name="T10" fmla="*/ 205 w 246"/>
                  <a:gd name="T11" fmla="*/ 146 h 265"/>
                  <a:gd name="T12" fmla="*/ 222 w 246"/>
                  <a:gd name="T13" fmla="*/ 184 h 265"/>
                  <a:gd name="T14" fmla="*/ 240 w 246"/>
                  <a:gd name="T15" fmla="*/ 230 h 265"/>
                  <a:gd name="T16" fmla="*/ 243 w 246"/>
                  <a:gd name="T17" fmla="*/ 257 h 265"/>
                  <a:gd name="T18" fmla="*/ 240 w 246"/>
                  <a:gd name="T19" fmla="*/ 265 h 265"/>
                  <a:gd name="T20" fmla="*/ 235 w 246"/>
                  <a:gd name="T21" fmla="*/ 265 h 265"/>
                  <a:gd name="T22" fmla="*/ 222 w 246"/>
                  <a:gd name="T23" fmla="*/ 254 h 265"/>
                  <a:gd name="T24" fmla="*/ 208 w 246"/>
                  <a:gd name="T25" fmla="*/ 230 h 265"/>
                  <a:gd name="T26" fmla="*/ 184 w 246"/>
                  <a:gd name="T27" fmla="*/ 222 h 265"/>
                  <a:gd name="T28" fmla="*/ 159 w 246"/>
                  <a:gd name="T29" fmla="*/ 216 h 265"/>
                  <a:gd name="T30" fmla="*/ 127 w 246"/>
                  <a:gd name="T31" fmla="*/ 208 h 265"/>
                  <a:gd name="T32" fmla="*/ 103 w 246"/>
                  <a:gd name="T33" fmla="*/ 205 h 265"/>
                  <a:gd name="T34" fmla="*/ 76 w 246"/>
                  <a:gd name="T35" fmla="*/ 199 h 265"/>
                  <a:gd name="T36" fmla="*/ 50 w 246"/>
                  <a:gd name="T37" fmla="*/ 196 h 265"/>
                  <a:gd name="T38" fmla="*/ 30 w 246"/>
                  <a:gd name="T39" fmla="*/ 187 h 265"/>
                  <a:gd name="T40" fmla="*/ 9 w 246"/>
                  <a:gd name="T41" fmla="*/ 161 h 265"/>
                  <a:gd name="T42" fmla="*/ 6 w 246"/>
                  <a:gd name="T43" fmla="*/ 137 h 265"/>
                  <a:gd name="T44" fmla="*/ 9 w 246"/>
                  <a:gd name="T45" fmla="*/ 114 h 265"/>
                  <a:gd name="T46" fmla="*/ 12 w 246"/>
                  <a:gd name="T47" fmla="*/ 81 h 265"/>
                  <a:gd name="T48" fmla="*/ 3 w 246"/>
                  <a:gd name="T49" fmla="*/ 62 h 265"/>
                  <a:gd name="T50" fmla="*/ 0 w 246"/>
                  <a:gd name="T51" fmla="*/ 49 h 265"/>
                  <a:gd name="T52" fmla="*/ 3 w 246"/>
                  <a:gd name="T53" fmla="*/ 41 h 265"/>
                  <a:gd name="T54" fmla="*/ 24 w 246"/>
                  <a:gd name="T55" fmla="*/ 27 h 265"/>
                  <a:gd name="T56" fmla="*/ 50 w 246"/>
                  <a:gd name="T57" fmla="*/ 9 h 265"/>
                  <a:gd name="T58" fmla="*/ 76 w 246"/>
                  <a:gd name="T59" fmla="*/ 0 h 265"/>
                  <a:gd name="T60" fmla="*/ 103 w 246"/>
                  <a:gd name="T61" fmla="*/ 0 h 265"/>
                  <a:gd name="T62" fmla="*/ 138 w 246"/>
                  <a:gd name="T63" fmla="*/ 9 h 265"/>
                  <a:gd name="T64" fmla="*/ 152 w 246"/>
                  <a:gd name="T65" fmla="*/ 11 h 265"/>
                  <a:gd name="T66" fmla="*/ 167 w 246"/>
                  <a:gd name="T67" fmla="*/ 14 h 265"/>
                  <a:gd name="T68" fmla="*/ 178 w 246"/>
                  <a:gd name="T69" fmla="*/ 21 h 265"/>
                  <a:gd name="T70" fmla="*/ 190 w 246"/>
                  <a:gd name="T71" fmla="*/ 32 h 2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46" h="265">
                    <a:moveTo>
                      <a:pt x="190" y="32"/>
                    </a:moveTo>
                    <a:lnTo>
                      <a:pt x="194" y="38"/>
                    </a:lnTo>
                    <a:lnTo>
                      <a:pt x="197" y="44"/>
                    </a:lnTo>
                    <a:lnTo>
                      <a:pt x="194" y="52"/>
                    </a:lnTo>
                    <a:lnTo>
                      <a:pt x="190" y="65"/>
                    </a:lnTo>
                    <a:lnTo>
                      <a:pt x="187" y="73"/>
                    </a:lnTo>
                    <a:lnTo>
                      <a:pt x="184" y="84"/>
                    </a:lnTo>
                    <a:lnTo>
                      <a:pt x="181" y="94"/>
                    </a:lnTo>
                    <a:lnTo>
                      <a:pt x="184" y="100"/>
                    </a:lnTo>
                    <a:lnTo>
                      <a:pt x="190" y="114"/>
                    </a:lnTo>
                    <a:lnTo>
                      <a:pt x="199" y="129"/>
                    </a:lnTo>
                    <a:lnTo>
                      <a:pt x="205" y="146"/>
                    </a:lnTo>
                    <a:lnTo>
                      <a:pt x="216" y="164"/>
                    </a:lnTo>
                    <a:lnTo>
                      <a:pt x="222" y="184"/>
                    </a:lnTo>
                    <a:lnTo>
                      <a:pt x="232" y="208"/>
                    </a:lnTo>
                    <a:lnTo>
                      <a:pt x="240" y="230"/>
                    </a:lnTo>
                    <a:lnTo>
                      <a:pt x="246" y="254"/>
                    </a:lnTo>
                    <a:lnTo>
                      <a:pt x="243" y="257"/>
                    </a:lnTo>
                    <a:lnTo>
                      <a:pt x="240" y="259"/>
                    </a:lnTo>
                    <a:lnTo>
                      <a:pt x="240" y="265"/>
                    </a:lnTo>
                    <a:lnTo>
                      <a:pt x="237" y="265"/>
                    </a:lnTo>
                    <a:lnTo>
                      <a:pt x="235" y="265"/>
                    </a:lnTo>
                    <a:lnTo>
                      <a:pt x="229" y="262"/>
                    </a:lnTo>
                    <a:lnTo>
                      <a:pt x="222" y="254"/>
                    </a:lnTo>
                    <a:lnTo>
                      <a:pt x="216" y="243"/>
                    </a:lnTo>
                    <a:lnTo>
                      <a:pt x="208" y="230"/>
                    </a:lnTo>
                    <a:lnTo>
                      <a:pt x="197" y="224"/>
                    </a:lnTo>
                    <a:lnTo>
                      <a:pt x="184" y="222"/>
                    </a:lnTo>
                    <a:lnTo>
                      <a:pt x="173" y="219"/>
                    </a:lnTo>
                    <a:lnTo>
                      <a:pt x="159" y="216"/>
                    </a:lnTo>
                    <a:lnTo>
                      <a:pt x="143" y="213"/>
                    </a:lnTo>
                    <a:lnTo>
                      <a:pt x="127" y="208"/>
                    </a:lnTo>
                    <a:lnTo>
                      <a:pt x="114" y="205"/>
                    </a:lnTo>
                    <a:lnTo>
                      <a:pt x="103" y="205"/>
                    </a:lnTo>
                    <a:lnTo>
                      <a:pt x="92" y="202"/>
                    </a:lnTo>
                    <a:lnTo>
                      <a:pt x="76" y="199"/>
                    </a:lnTo>
                    <a:lnTo>
                      <a:pt x="65" y="199"/>
                    </a:lnTo>
                    <a:lnTo>
                      <a:pt x="50" y="196"/>
                    </a:lnTo>
                    <a:lnTo>
                      <a:pt x="38" y="192"/>
                    </a:lnTo>
                    <a:lnTo>
                      <a:pt x="30" y="187"/>
                    </a:lnTo>
                    <a:lnTo>
                      <a:pt x="17" y="173"/>
                    </a:lnTo>
                    <a:lnTo>
                      <a:pt x="9" y="161"/>
                    </a:lnTo>
                    <a:lnTo>
                      <a:pt x="6" y="149"/>
                    </a:lnTo>
                    <a:lnTo>
                      <a:pt x="6" y="137"/>
                    </a:lnTo>
                    <a:lnTo>
                      <a:pt x="9" y="126"/>
                    </a:lnTo>
                    <a:lnTo>
                      <a:pt x="9" y="114"/>
                    </a:lnTo>
                    <a:lnTo>
                      <a:pt x="12" y="100"/>
                    </a:lnTo>
                    <a:lnTo>
                      <a:pt x="12" y="81"/>
                    </a:lnTo>
                    <a:lnTo>
                      <a:pt x="6" y="70"/>
                    </a:lnTo>
                    <a:lnTo>
                      <a:pt x="3" y="62"/>
                    </a:lnTo>
                    <a:lnTo>
                      <a:pt x="0" y="56"/>
                    </a:lnTo>
                    <a:lnTo>
                      <a:pt x="0" y="49"/>
                    </a:lnTo>
                    <a:lnTo>
                      <a:pt x="0" y="46"/>
                    </a:lnTo>
                    <a:lnTo>
                      <a:pt x="3" y="41"/>
                    </a:lnTo>
                    <a:lnTo>
                      <a:pt x="12" y="35"/>
                    </a:lnTo>
                    <a:lnTo>
                      <a:pt x="24" y="27"/>
                    </a:lnTo>
                    <a:lnTo>
                      <a:pt x="36" y="18"/>
                    </a:lnTo>
                    <a:lnTo>
                      <a:pt x="50" y="9"/>
                    </a:lnTo>
                    <a:lnTo>
                      <a:pt x="62" y="3"/>
                    </a:lnTo>
                    <a:lnTo>
                      <a:pt x="76" y="0"/>
                    </a:lnTo>
                    <a:lnTo>
                      <a:pt x="87" y="0"/>
                    </a:lnTo>
                    <a:lnTo>
                      <a:pt x="103" y="0"/>
                    </a:lnTo>
                    <a:lnTo>
                      <a:pt x="120" y="3"/>
                    </a:lnTo>
                    <a:lnTo>
                      <a:pt x="138" y="9"/>
                    </a:lnTo>
                    <a:lnTo>
                      <a:pt x="146" y="11"/>
                    </a:lnTo>
                    <a:lnTo>
                      <a:pt x="152" y="11"/>
                    </a:lnTo>
                    <a:lnTo>
                      <a:pt x="159" y="14"/>
                    </a:lnTo>
                    <a:lnTo>
                      <a:pt x="167" y="14"/>
                    </a:lnTo>
                    <a:lnTo>
                      <a:pt x="170" y="18"/>
                    </a:lnTo>
                    <a:lnTo>
                      <a:pt x="178" y="21"/>
                    </a:lnTo>
                    <a:lnTo>
                      <a:pt x="184" y="27"/>
                    </a:lnTo>
                    <a:lnTo>
                      <a:pt x="190" y="32"/>
                    </a:lnTo>
                    <a:close/>
                  </a:path>
                </a:pathLst>
              </a:custGeom>
              <a:solidFill>
                <a:srgbClr val="9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9" name="Freeform 160"/>
              <p:cNvSpPr>
                <a:spLocks/>
              </p:cNvSpPr>
              <p:nvPr/>
            </p:nvSpPr>
            <p:spPr bwMode="auto">
              <a:xfrm>
                <a:off x="4752" y="2447"/>
                <a:ext cx="72" cy="78"/>
              </a:xfrm>
              <a:custGeom>
                <a:avLst/>
                <a:gdLst>
                  <a:gd name="T0" fmla="*/ 170 w 215"/>
                  <a:gd name="T1" fmla="*/ 32 h 234"/>
                  <a:gd name="T2" fmla="*/ 170 w 215"/>
                  <a:gd name="T3" fmla="*/ 50 h 234"/>
                  <a:gd name="T4" fmla="*/ 164 w 215"/>
                  <a:gd name="T5" fmla="*/ 67 h 234"/>
                  <a:gd name="T6" fmla="*/ 162 w 215"/>
                  <a:gd name="T7" fmla="*/ 82 h 234"/>
                  <a:gd name="T8" fmla="*/ 170 w 215"/>
                  <a:gd name="T9" fmla="*/ 99 h 234"/>
                  <a:gd name="T10" fmla="*/ 185 w 215"/>
                  <a:gd name="T11" fmla="*/ 128 h 234"/>
                  <a:gd name="T12" fmla="*/ 197 w 215"/>
                  <a:gd name="T13" fmla="*/ 161 h 234"/>
                  <a:gd name="T14" fmla="*/ 212 w 215"/>
                  <a:gd name="T15" fmla="*/ 201 h 234"/>
                  <a:gd name="T16" fmla="*/ 215 w 215"/>
                  <a:gd name="T17" fmla="*/ 225 h 234"/>
                  <a:gd name="T18" fmla="*/ 208 w 215"/>
                  <a:gd name="T19" fmla="*/ 231 h 234"/>
                  <a:gd name="T20" fmla="*/ 205 w 215"/>
                  <a:gd name="T21" fmla="*/ 234 h 234"/>
                  <a:gd name="T22" fmla="*/ 202 w 215"/>
                  <a:gd name="T23" fmla="*/ 228 h 234"/>
                  <a:gd name="T24" fmla="*/ 191 w 215"/>
                  <a:gd name="T25" fmla="*/ 210 h 234"/>
                  <a:gd name="T26" fmla="*/ 173 w 215"/>
                  <a:gd name="T27" fmla="*/ 196 h 234"/>
                  <a:gd name="T28" fmla="*/ 153 w 215"/>
                  <a:gd name="T29" fmla="*/ 190 h 234"/>
                  <a:gd name="T30" fmla="*/ 127 w 215"/>
                  <a:gd name="T31" fmla="*/ 183 h 234"/>
                  <a:gd name="T32" fmla="*/ 100 w 215"/>
                  <a:gd name="T33" fmla="*/ 175 h 234"/>
                  <a:gd name="T34" fmla="*/ 78 w 215"/>
                  <a:gd name="T35" fmla="*/ 172 h 234"/>
                  <a:gd name="T36" fmla="*/ 54 w 215"/>
                  <a:gd name="T37" fmla="*/ 169 h 234"/>
                  <a:gd name="T38" fmla="*/ 33 w 215"/>
                  <a:gd name="T39" fmla="*/ 161 h 234"/>
                  <a:gd name="T40" fmla="*/ 16 w 215"/>
                  <a:gd name="T41" fmla="*/ 143 h 234"/>
                  <a:gd name="T42" fmla="*/ 7 w 215"/>
                  <a:gd name="T43" fmla="*/ 123 h 234"/>
                  <a:gd name="T44" fmla="*/ 7 w 215"/>
                  <a:gd name="T45" fmla="*/ 102 h 234"/>
                  <a:gd name="T46" fmla="*/ 10 w 215"/>
                  <a:gd name="T47" fmla="*/ 82 h 234"/>
                  <a:gd name="T48" fmla="*/ 7 w 215"/>
                  <a:gd name="T49" fmla="*/ 58 h 234"/>
                  <a:gd name="T50" fmla="*/ 0 w 215"/>
                  <a:gd name="T51" fmla="*/ 43 h 234"/>
                  <a:gd name="T52" fmla="*/ 0 w 215"/>
                  <a:gd name="T53" fmla="*/ 37 h 234"/>
                  <a:gd name="T54" fmla="*/ 10 w 215"/>
                  <a:gd name="T55" fmla="*/ 29 h 234"/>
                  <a:gd name="T56" fmla="*/ 33 w 215"/>
                  <a:gd name="T57" fmla="*/ 15 h 234"/>
                  <a:gd name="T58" fmla="*/ 57 w 215"/>
                  <a:gd name="T59" fmla="*/ 2 h 234"/>
                  <a:gd name="T60" fmla="*/ 80 w 215"/>
                  <a:gd name="T61" fmla="*/ 0 h 234"/>
                  <a:gd name="T62" fmla="*/ 106 w 215"/>
                  <a:gd name="T63" fmla="*/ 5 h 234"/>
                  <a:gd name="T64" fmla="*/ 129 w 215"/>
                  <a:gd name="T65" fmla="*/ 12 h 234"/>
                  <a:gd name="T66" fmla="*/ 141 w 215"/>
                  <a:gd name="T67" fmla="*/ 15 h 234"/>
                  <a:gd name="T68" fmla="*/ 153 w 215"/>
                  <a:gd name="T69" fmla="*/ 18 h 234"/>
                  <a:gd name="T70" fmla="*/ 164 w 215"/>
                  <a:gd name="T71" fmla="*/ 23 h 2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15" h="234">
                    <a:moveTo>
                      <a:pt x="170" y="26"/>
                    </a:moveTo>
                    <a:lnTo>
                      <a:pt x="170" y="32"/>
                    </a:lnTo>
                    <a:lnTo>
                      <a:pt x="173" y="40"/>
                    </a:lnTo>
                    <a:lnTo>
                      <a:pt x="170" y="50"/>
                    </a:lnTo>
                    <a:lnTo>
                      <a:pt x="170" y="56"/>
                    </a:lnTo>
                    <a:lnTo>
                      <a:pt x="164" y="67"/>
                    </a:lnTo>
                    <a:lnTo>
                      <a:pt x="164" y="72"/>
                    </a:lnTo>
                    <a:lnTo>
                      <a:pt x="162" y="82"/>
                    </a:lnTo>
                    <a:lnTo>
                      <a:pt x="164" y="85"/>
                    </a:lnTo>
                    <a:lnTo>
                      <a:pt x="170" y="99"/>
                    </a:lnTo>
                    <a:lnTo>
                      <a:pt x="176" y="113"/>
                    </a:lnTo>
                    <a:lnTo>
                      <a:pt x="185" y="128"/>
                    </a:lnTo>
                    <a:lnTo>
                      <a:pt x="191" y="143"/>
                    </a:lnTo>
                    <a:lnTo>
                      <a:pt x="197" y="161"/>
                    </a:lnTo>
                    <a:lnTo>
                      <a:pt x="205" y="180"/>
                    </a:lnTo>
                    <a:lnTo>
                      <a:pt x="212" y="201"/>
                    </a:lnTo>
                    <a:lnTo>
                      <a:pt x="215" y="221"/>
                    </a:lnTo>
                    <a:lnTo>
                      <a:pt x="215" y="225"/>
                    </a:lnTo>
                    <a:lnTo>
                      <a:pt x="212" y="228"/>
                    </a:lnTo>
                    <a:lnTo>
                      <a:pt x="208" y="231"/>
                    </a:lnTo>
                    <a:lnTo>
                      <a:pt x="208" y="234"/>
                    </a:lnTo>
                    <a:lnTo>
                      <a:pt x="205" y="234"/>
                    </a:lnTo>
                    <a:lnTo>
                      <a:pt x="205" y="231"/>
                    </a:lnTo>
                    <a:lnTo>
                      <a:pt x="202" y="228"/>
                    </a:lnTo>
                    <a:lnTo>
                      <a:pt x="200" y="221"/>
                    </a:lnTo>
                    <a:lnTo>
                      <a:pt x="191" y="210"/>
                    </a:lnTo>
                    <a:lnTo>
                      <a:pt x="183" y="201"/>
                    </a:lnTo>
                    <a:lnTo>
                      <a:pt x="173" y="196"/>
                    </a:lnTo>
                    <a:lnTo>
                      <a:pt x="164" y="193"/>
                    </a:lnTo>
                    <a:lnTo>
                      <a:pt x="153" y="190"/>
                    </a:lnTo>
                    <a:lnTo>
                      <a:pt x="141" y="187"/>
                    </a:lnTo>
                    <a:lnTo>
                      <a:pt x="127" y="183"/>
                    </a:lnTo>
                    <a:lnTo>
                      <a:pt x="113" y="178"/>
                    </a:lnTo>
                    <a:lnTo>
                      <a:pt x="100" y="175"/>
                    </a:lnTo>
                    <a:lnTo>
                      <a:pt x="89" y="175"/>
                    </a:lnTo>
                    <a:lnTo>
                      <a:pt x="78" y="172"/>
                    </a:lnTo>
                    <a:lnTo>
                      <a:pt x="65" y="169"/>
                    </a:lnTo>
                    <a:lnTo>
                      <a:pt x="54" y="169"/>
                    </a:lnTo>
                    <a:lnTo>
                      <a:pt x="43" y="164"/>
                    </a:lnTo>
                    <a:lnTo>
                      <a:pt x="33" y="161"/>
                    </a:lnTo>
                    <a:lnTo>
                      <a:pt x="27" y="155"/>
                    </a:lnTo>
                    <a:lnTo>
                      <a:pt x="16" y="143"/>
                    </a:lnTo>
                    <a:lnTo>
                      <a:pt x="10" y="131"/>
                    </a:lnTo>
                    <a:lnTo>
                      <a:pt x="7" y="123"/>
                    </a:lnTo>
                    <a:lnTo>
                      <a:pt x="7" y="110"/>
                    </a:lnTo>
                    <a:lnTo>
                      <a:pt x="7" y="102"/>
                    </a:lnTo>
                    <a:lnTo>
                      <a:pt x="10" y="91"/>
                    </a:lnTo>
                    <a:lnTo>
                      <a:pt x="10" y="82"/>
                    </a:lnTo>
                    <a:lnTo>
                      <a:pt x="10" y="67"/>
                    </a:lnTo>
                    <a:lnTo>
                      <a:pt x="7" y="58"/>
                    </a:lnTo>
                    <a:lnTo>
                      <a:pt x="3" y="50"/>
                    </a:lnTo>
                    <a:lnTo>
                      <a:pt x="0" y="43"/>
                    </a:lnTo>
                    <a:lnTo>
                      <a:pt x="0" y="40"/>
                    </a:lnTo>
                    <a:lnTo>
                      <a:pt x="0" y="37"/>
                    </a:lnTo>
                    <a:lnTo>
                      <a:pt x="3" y="35"/>
                    </a:lnTo>
                    <a:lnTo>
                      <a:pt x="10" y="29"/>
                    </a:lnTo>
                    <a:lnTo>
                      <a:pt x="22" y="23"/>
                    </a:lnTo>
                    <a:lnTo>
                      <a:pt x="33" y="15"/>
                    </a:lnTo>
                    <a:lnTo>
                      <a:pt x="45" y="5"/>
                    </a:lnTo>
                    <a:lnTo>
                      <a:pt x="57" y="2"/>
                    </a:lnTo>
                    <a:lnTo>
                      <a:pt x="68" y="0"/>
                    </a:lnTo>
                    <a:lnTo>
                      <a:pt x="80" y="0"/>
                    </a:lnTo>
                    <a:lnTo>
                      <a:pt x="92" y="2"/>
                    </a:lnTo>
                    <a:lnTo>
                      <a:pt x="106" y="5"/>
                    </a:lnTo>
                    <a:lnTo>
                      <a:pt x="124" y="12"/>
                    </a:lnTo>
                    <a:lnTo>
                      <a:pt x="129" y="12"/>
                    </a:lnTo>
                    <a:lnTo>
                      <a:pt x="135" y="15"/>
                    </a:lnTo>
                    <a:lnTo>
                      <a:pt x="141" y="15"/>
                    </a:lnTo>
                    <a:lnTo>
                      <a:pt x="148" y="15"/>
                    </a:lnTo>
                    <a:lnTo>
                      <a:pt x="153" y="18"/>
                    </a:lnTo>
                    <a:lnTo>
                      <a:pt x="159" y="21"/>
                    </a:lnTo>
                    <a:lnTo>
                      <a:pt x="164" y="23"/>
                    </a:lnTo>
                    <a:lnTo>
                      <a:pt x="170" y="26"/>
                    </a:lnTo>
                    <a:close/>
                  </a:path>
                </a:pathLst>
              </a:custGeom>
              <a:solidFill>
                <a:srgbClr val="8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0" name="Freeform 161"/>
              <p:cNvSpPr>
                <a:spLocks/>
              </p:cNvSpPr>
              <p:nvPr/>
            </p:nvSpPr>
            <p:spPr bwMode="auto">
              <a:xfrm>
                <a:off x="4757" y="2450"/>
                <a:ext cx="62" cy="65"/>
              </a:xfrm>
              <a:custGeom>
                <a:avLst/>
                <a:gdLst>
                  <a:gd name="T0" fmla="*/ 146 w 186"/>
                  <a:gd name="T1" fmla="*/ 28 h 195"/>
                  <a:gd name="T2" fmla="*/ 146 w 186"/>
                  <a:gd name="T3" fmla="*/ 44 h 195"/>
                  <a:gd name="T4" fmla="*/ 143 w 186"/>
                  <a:gd name="T5" fmla="*/ 58 h 195"/>
                  <a:gd name="T6" fmla="*/ 140 w 186"/>
                  <a:gd name="T7" fmla="*/ 73 h 195"/>
                  <a:gd name="T8" fmla="*/ 148 w 186"/>
                  <a:gd name="T9" fmla="*/ 87 h 195"/>
                  <a:gd name="T10" fmla="*/ 164 w 186"/>
                  <a:gd name="T11" fmla="*/ 111 h 195"/>
                  <a:gd name="T12" fmla="*/ 175 w 186"/>
                  <a:gd name="T13" fmla="*/ 139 h 195"/>
                  <a:gd name="T14" fmla="*/ 184 w 186"/>
                  <a:gd name="T15" fmla="*/ 169 h 195"/>
                  <a:gd name="T16" fmla="*/ 184 w 186"/>
                  <a:gd name="T17" fmla="*/ 190 h 195"/>
                  <a:gd name="T18" fmla="*/ 181 w 186"/>
                  <a:gd name="T19" fmla="*/ 192 h 195"/>
                  <a:gd name="T20" fmla="*/ 178 w 186"/>
                  <a:gd name="T21" fmla="*/ 195 h 195"/>
                  <a:gd name="T22" fmla="*/ 172 w 186"/>
                  <a:gd name="T23" fmla="*/ 187 h 195"/>
                  <a:gd name="T24" fmla="*/ 157 w 186"/>
                  <a:gd name="T25" fmla="*/ 169 h 195"/>
                  <a:gd name="T26" fmla="*/ 140 w 186"/>
                  <a:gd name="T27" fmla="*/ 160 h 195"/>
                  <a:gd name="T28" fmla="*/ 116 w 186"/>
                  <a:gd name="T29" fmla="*/ 157 h 195"/>
                  <a:gd name="T30" fmla="*/ 90 w 186"/>
                  <a:gd name="T31" fmla="*/ 152 h 195"/>
                  <a:gd name="T32" fmla="*/ 73 w 186"/>
                  <a:gd name="T33" fmla="*/ 146 h 195"/>
                  <a:gd name="T34" fmla="*/ 52 w 186"/>
                  <a:gd name="T35" fmla="*/ 139 h 195"/>
                  <a:gd name="T36" fmla="*/ 32 w 186"/>
                  <a:gd name="T37" fmla="*/ 134 h 195"/>
                  <a:gd name="T38" fmla="*/ 17 w 186"/>
                  <a:gd name="T39" fmla="*/ 128 h 195"/>
                  <a:gd name="T40" fmla="*/ 3 w 186"/>
                  <a:gd name="T41" fmla="*/ 108 h 195"/>
                  <a:gd name="T42" fmla="*/ 0 w 186"/>
                  <a:gd name="T43" fmla="*/ 90 h 195"/>
                  <a:gd name="T44" fmla="*/ 3 w 186"/>
                  <a:gd name="T45" fmla="*/ 73 h 195"/>
                  <a:gd name="T46" fmla="*/ 6 w 186"/>
                  <a:gd name="T47" fmla="*/ 52 h 195"/>
                  <a:gd name="T48" fmla="*/ 0 w 186"/>
                  <a:gd name="T49" fmla="*/ 38 h 195"/>
                  <a:gd name="T50" fmla="*/ 0 w 186"/>
                  <a:gd name="T51" fmla="*/ 31 h 195"/>
                  <a:gd name="T52" fmla="*/ 3 w 186"/>
                  <a:gd name="T53" fmla="*/ 26 h 195"/>
                  <a:gd name="T54" fmla="*/ 17 w 186"/>
                  <a:gd name="T55" fmla="*/ 14 h 195"/>
                  <a:gd name="T56" fmla="*/ 35 w 186"/>
                  <a:gd name="T57" fmla="*/ 3 h 195"/>
                  <a:gd name="T58" fmla="*/ 55 w 186"/>
                  <a:gd name="T59" fmla="*/ 0 h 195"/>
                  <a:gd name="T60" fmla="*/ 78 w 186"/>
                  <a:gd name="T61" fmla="*/ 3 h 195"/>
                  <a:gd name="T62" fmla="*/ 102 w 186"/>
                  <a:gd name="T63" fmla="*/ 9 h 195"/>
                  <a:gd name="T64" fmla="*/ 113 w 186"/>
                  <a:gd name="T65" fmla="*/ 12 h 195"/>
                  <a:gd name="T66" fmla="*/ 125 w 186"/>
                  <a:gd name="T67" fmla="*/ 14 h 195"/>
                  <a:gd name="T68" fmla="*/ 134 w 186"/>
                  <a:gd name="T69" fmla="*/ 17 h 195"/>
                  <a:gd name="T70" fmla="*/ 143 w 186"/>
                  <a:gd name="T71" fmla="*/ 23 h 1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86" h="195">
                    <a:moveTo>
                      <a:pt x="143" y="23"/>
                    </a:moveTo>
                    <a:lnTo>
                      <a:pt x="146" y="28"/>
                    </a:lnTo>
                    <a:lnTo>
                      <a:pt x="146" y="34"/>
                    </a:lnTo>
                    <a:lnTo>
                      <a:pt x="146" y="44"/>
                    </a:lnTo>
                    <a:lnTo>
                      <a:pt x="143" y="49"/>
                    </a:lnTo>
                    <a:lnTo>
                      <a:pt x="143" y="58"/>
                    </a:lnTo>
                    <a:lnTo>
                      <a:pt x="140" y="63"/>
                    </a:lnTo>
                    <a:lnTo>
                      <a:pt x="140" y="73"/>
                    </a:lnTo>
                    <a:lnTo>
                      <a:pt x="143" y="76"/>
                    </a:lnTo>
                    <a:lnTo>
                      <a:pt x="148" y="87"/>
                    </a:lnTo>
                    <a:lnTo>
                      <a:pt x="154" y="98"/>
                    </a:lnTo>
                    <a:lnTo>
                      <a:pt x="164" y="111"/>
                    </a:lnTo>
                    <a:lnTo>
                      <a:pt x="169" y="125"/>
                    </a:lnTo>
                    <a:lnTo>
                      <a:pt x="175" y="139"/>
                    </a:lnTo>
                    <a:lnTo>
                      <a:pt x="181" y="155"/>
                    </a:lnTo>
                    <a:lnTo>
                      <a:pt x="184" y="169"/>
                    </a:lnTo>
                    <a:lnTo>
                      <a:pt x="186" y="187"/>
                    </a:lnTo>
                    <a:lnTo>
                      <a:pt x="184" y="190"/>
                    </a:lnTo>
                    <a:lnTo>
                      <a:pt x="181" y="190"/>
                    </a:lnTo>
                    <a:lnTo>
                      <a:pt x="181" y="192"/>
                    </a:lnTo>
                    <a:lnTo>
                      <a:pt x="181" y="195"/>
                    </a:lnTo>
                    <a:lnTo>
                      <a:pt x="178" y="195"/>
                    </a:lnTo>
                    <a:lnTo>
                      <a:pt x="175" y="190"/>
                    </a:lnTo>
                    <a:lnTo>
                      <a:pt x="172" y="187"/>
                    </a:lnTo>
                    <a:lnTo>
                      <a:pt x="164" y="178"/>
                    </a:lnTo>
                    <a:lnTo>
                      <a:pt x="157" y="169"/>
                    </a:lnTo>
                    <a:lnTo>
                      <a:pt x="148" y="166"/>
                    </a:lnTo>
                    <a:lnTo>
                      <a:pt x="140" y="160"/>
                    </a:lnTo>
                    <a:lnTo>
                      <a:pt x="129" y="160"/>
                    </a:lnTo>
                    <a:lnTo>
                      <a:pt x="116" y="157"/>
                    </a:lnTo>
                    <a:lnTo>
                      <a:pt x="105" y="155"/>
                    </a:lnTo>
                    <a:lnTo>
                      <a:pt x="90" y="152"/>
                    </a:lnTo>
                    <a:lnTo>
                      <a:pt x="81" y="149"/>
                    </a:lnTo>
                    <a:lnTo>
                      <a:pt x="73" y="146"/>
                    </a:lnTo>
                    <a:lnTo>
                      <a:pt x="62" y="143"/>
                    </a:lnTo>
                    <a:lnTo>
                      <a:pt x="52" y="139"/>
                    </a:lnTo>
                    <a:lnTo>
                      <a:pt x="41" y="136"/>
                    </a:lnTo>
                    <a:lnTo>
                      <a:pt x="32" y="134"/>
                    </a:lnTo>
                    <a:lnTo>
                      <a:pt x="22" y="131"/>
                    </a:lnTo>
                    <a:lnTo>
                      <a:pt x="17" y="128"/>
                    </a:lnTo>
                    <a:lnTo>
                      <a:pt x="6" y="119"/>
                    </a:lnTo>
                    <a:lnTo>
                      <a:pt x="3" y="108"/>
                    </a:lnTo>
                    <a:lnTo>
                      <a:pt x="0" y="98"/>
                    </a:lnTo>
                    <a:lnTo>
                      <a:pt x="0" y="90"/>
                    </a:lnTo>
                    <a:lnTo>
                      <a:pt x="0" y="82"/>
                    </a:lnTo>
                    <a:lnTo>
                      <a:pt x="3" y="73"/>
                    </a:lnTo>
                    <a:lnTo>
                      <a:pt x="3" y="63"/>
                    </a:lnTo>
                    <a:lnTo>
                      <a:pt x="6" y="52"/>
                    </a:lnTo>
                    <a:lnTo>
                      <a:pt x="3" y="44"/>
                    </a:lnTo>
                    <a:lnTo>
                      <a:pt x="0" y="38"/>
                    </a:lnTo>
                    <a:lnTo>
                      <a:pt x="0" y="34"/>
                    </a:lnTo>
                    <a:lnTo>
                      <a:pt x="0" y="31"/>
                    </a:lnTo>
                    <a:lnTo>
                      <a:pt x="0" y="28"/>
                    </a:lnTo>
                    <a:lnTo>
                      <a:pt x="3" y="26"/>
                    </a:lnTo>
                    <a:lnTo>
                      <a:pt x="8" y="20"/>
                    </a:lnTo>
                    <a:lnTo>
                      <a:pt x="17" y="14"/>
                    </a:lnTo>
                    <a:lnTo>
                      <a:pt x="27" y="9"/>
                    </a:lnTo>
                    <a:lnTo>
                      <a:pt x="35" y="3"/>
                    </a:lnTo>
                    <a:lnTo>
                      <a:pt x="46" y="3"/>
                    </a:lnTo>
                    <a:lnTo>
                      <a:pt x="55" y="0"/>
                    </a:lnTo>
                    <a:lnTo>
                      <a:pt x="67" y="0"/>
                    </a:lnTo>
                    <a:lnTo>
                      <a:pt x="78" y="3"/>
                    </a:lnTo>
                    <a:lnTo>
                      <a:pt x="90" y="6"/>
                    </a:lnTo>
                    <a:lnTo>
                      <a:pt x="102" y="9"/>
                    </a:lnTo>
                    <a:lnTo>
                      <a:pt x="108" y="12"/>
                    </a:lnTo>
                    <a:lnTo>
                      <a:pt x="113" y="12"/>
                    </a:lnTo>
                    <a:lnTo>
                      <a:pt x="119" y="14"/>
                    </a:lnTo>
                    <a:lnTo>
                      <a:pt x="125" y="14"/>
                    </a:lnTo>
                    <a:lnTo>
                      <a:pt x="129" y="17"/>
                    </a:lnTo>
                    <a:lnTo>
                      <a:pt x="134" y="17"/>
                    </a:lnTo>
                    <a:lnTo>
                      <a:pt x="137" y="20"/>
                    </a:lnTo>
                    <a:lnTo>
                      <a:pt x="143" y="23"/>
                    </a:lnTo>
                    <a:close/>
                  </a:path>
                </a:pathLst>
              </a:custGeom>
              <a:solidFill>
                <a:srgbClr val="7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1" name="Freeform 162"/>
              <p:cNvSpPr>
                <a:spLocks/>
              </p:cNvSpPr>
              <p:nvPr/>
            </p:nvSpPr>
            <p:spPr bwMode="auto">
              <a:xfrm>
                <a:off x="4761" y="2452"/>
                <a:ext cx="56" cy="54"/>
              </a:xfrm>
              <a:custGeom>
                <a:avLst/>
                <a:gdLst>
                  <a:gd name="T0" fmla="*/ 129 w 167"/>
                  <a:gd name="T1" fmla="*/ 28 h 163"/>
                  <a:gd name="T2" fmla="*/ 129 w 167"/>
                  <a:gd name="T3" fmla="*/ 41 h 163"/>
                  <a:gd name="T4" fmla="*/ 126 w 167"/>
                  <a:gd name="T5" fmla="*/ 52 h 163"/>
                  <a:gd name="T6" fmla="*/ 123 w 167"/>
                  <a:gd name="T7" fmla="*/ 60 h 163"/>
                  <a:gd name="T8" fmla="*/ 129 w 167"/>
                  <a:gd name="T9" fmla="*/ 76 h 163"/>
                  <a:gd name="T10" fmla="*/ 143 w 167"/>
                  <a:gd name="T11" fmla="*/ 95 h 163"/>
                  <a:gd name="T12" fmla="*/ 156 w 167"/>
                  <a:gd name="T13" fmla="*/ 119 h 163"/>
                  <a:gd name="T14" fmla="*/ 164 w 167"/>
                  <a:gd name="T15" fmla="*/ 143 h 163"/>
                  <a:gd name="T16" fmla="*/ 161 w 167"/>
                  <a:gd name="T17" fmla="*/ 160 h 163"/>
                  <a:gd name="T18" fmla="*/ 156 w 167"/>
                  <a:gd name="T19" fmla="*/ 163 h 163"/>
                  <a:gd name="T20" fmla="*/ 149 w 167"/>
                  <a:gd name="T21" fmla="*/ 163 h 163"/>
                  <a:gd name="T22" fmla="*/ 143 w 167"/>
                  <a:gd name="T23" fmla="*/ 157 h 163"/>
                  <a:gd name="T24" fmla="*/ 132 w 167"/>
                  <a:gd name="T25" fmla="*/ 140 h 163"/>
                  <a:gd name="T26" fmla="*/ 118 w 167"/>
                  <a:gd name="T27" fmla="*/ 133 h 163"/>
                  <a:gd name="T28" fmla="*/ 100 w 167"/>
                  <a:gd name="T29" fmla="*/ 128 h 163"/>
                  <a:gd name="T30" fmla="*/ 79 w 167"/>
                  <a:gd name="T31" fmla="*/ 122 h 163"/>
                  <a:gd name="T32" fmla="*/ 62 w 167"/>
                  <a:gd name="T33" fmla="*/ 119 h 163"/>
                  <a:gd name="T34" fmla="*/ 44 w 167"/>
                  <a:gd name="T35" fmla="*/ 116 h 163"/>
                  <a:gd name="T36" fmla="*/ 27 w 167"/>
                  <a:gd name="T37" fmla="*/ 111 h 163"/>
                  <a:gd name="T38" fmla="*/ 18 w 167"/>
                  <a:gd name="T39" fmla="*/ 98 h 163"/>
                  <a:gd name="T40" fmla="*/ 6 w 167"/>
                  <a:gd name="T41" fmla="*/ 84 h 163"/>
                  <a:gd name="T42" fmla="*/ 0 w 167"/>
                  <a:gd name="T43" fmla="*/ 70 h 163"/>
                  <a:gd name="T44" fmla="*/ 3 w 167"/>
                  <a:gd name="T45" fmla="*/ 57 h 163"/>
                  <a:gd name="T46" fmla="*/ 6 w 167"/>
                  <a:gd name="T47" fmla="*/ 41 h 163"/>
                  <a:gd name="T48" fmla="*/ 3 w 167"/>
                  <a:gd name="T49" fmla="*/ 28 h 163"/>
                  <a:gd name="T50" fmla="*/ 6 w 167"/>
                  <a:gd name="T51" fmla="*/ 22 h 163"/>
                  <a:gd name="T52" fmla="*/ 9 w 167"/>
                  <a:gd name="T53" fmla="*/ 20 h 163"/>
                  <a:gd name="T54" fmla="*/ 24 w 167"/>
                  <a:gd name="T55" fmla="*/ 11 h 163"/>
                  <a:gd name="T56" fmla="*/ 35 w 167"/>
                  <a:gd name="T57" fmla="*/ 3 h 163"/>
                  <a:gd name="T58" fmla="*/ 53 w 167"/>
                  <a:gd name="T59" fmla="*/ 0 h 163"/>
                  <a:gd name="T60" fmla="*/ 70 w 167"/>
                  <a:gd name="T61" fmla="*/ 0 h 163"/>
                  <a:gd name="T62" fmla="*/ 91 w 167"/>
                  <a:gd name="T63" fmla="*/ 8 h 163"/>
                  <a:gd name="T64" fmla="*/ 100 w 167"/>
                  <a:gd name="T65" fmla="*/ 11 h 163"/>
                  <a:gd name="T66" fmla="*/ 108 w 167"/>
                  <a:gd name="T67" fmla="*/ 17 h 163"/>
                  <a:gd name="T68" fmla="*/ 118 w 167"/>
                  <a:gd name="T69" fmla="*/ 20 h 163"/>
                  <a:gd name="T70" fmla="*/ 126 w 167"/>
                  <a:gd name="T71" fmla="*/ 22 h 1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67" h="163">
                    <a:moveTo>
                      <a:pt x="126" y="22"/>
                    </a:moveTo>
                    <a:lnTo>
                      <a:pt x="129" y="28"/>
                    </a:lnTo>
                    <a:lnTo>
                      <a:pt x="129" y="35"/>
                    </a:lnTo>
                    <a:lnTo>
                      <a:pt x="129" y="41"/>
                    </a:lnTo>
                    <a:lnTo>
                      <a:pt x="126" y="46"/>
                    </a:lnTo>
                    <a:lnTo>
                      <a:pt x="126" y="52"/>
                    </a:lnTo>
                    <a:lnTo>
                      <a:pt x="123" y="57"/>
                    </a:lnTo>
                    <a:lnTo>
                      <a:pt x="123" y="60"/>
                    </a:lnTo>
                    <a:lnTo>
                      <a:pt x="126" y="63"/>
                    </a:lnTo>
                    <a:lnTo>
                      <a:pt x="129" y="76"/>
                    </a:lnTo>
                    <a:lnTo>
                      <a:pt x="137" y="87"/>
                    </a:lnTo>
                    <a:lnTo>
                      <a:pt x="143" y="95"/>
                    </a:lnTo>
                    <a:lnTo>
                      <a:pt x="149" y="108"/>
                    </a:lnTo>
                    <a:lnTo>
                      <a:pt x="156" y="119"/>
                    </a:lnTo>
                    <a:lnTo>
                      <a:pt x="161" y="128"/>
                    </a:lnTo>
                    <a:lnTo>
                      <a:pt x="164" y="143"/>
                    </a:lnTo>
                    <a:lnTo>
                      <a:pt x="167" y="157"/>
                    </a:lnTo>
                    <a:lnTo>
                      <a:pt x="161" y="160"/>
                    </a:lnTo>
                    <a:lnTo>
                      <a:pt x="158" y="160"/>
                    </a:lnTo>
                    <a:lnTo>
                      <a:pt x="156" y="163"/>
                    </a:lnTo>
                    <a:lnTo>
                      <a:pt x="153" y="163"/>
                    </a:lnTo>
                    <a:lnTo>
                      <a:pt x="149" y="163"/>
                    </a:lnTo>
                    <a:lnTo>
                      <a:pt x="146" y="160"/>
                    </a:lnTo>
                    <a:lnTo>
                      <a:pt x="143" y="157"/>
                    </a:lnTo>
                    <a:lnTo>
                      <a:pt x="137" y="149"/>
                    </a:lnTo>
                    <a:lnTo>
                      <a:pt x="132" y="140"/>
                    </a:lnTo>
                    <a:lnTo>
                      <a:pt x="126" y="137"/>
                    </a:lnTo>
                    <a:lnTo>
                      <a:pt x="118" y="133"/>
                    </a:lnTo>
                    <a:lnTo>
                      <a:pt x="108" y="130"/>
                    </a:lnTo>
                    <a:lnTo>
                      <a:pt x="100" y="128"/>
                    </a:lnTo>
                    <a:lnTo>
                      <a:pt x="91" y="125"/>
                    </a:lnTo>
                    <a:lnTo>
                      <a:pt x="79" y="122"/>
                    </a:lnTo>
                    <a:lnTo>
                      <a:pt x="70" y="119"/>
                    </a:lnTo>
                    <a:lnTo>
                      <a:pt x="62" y="119"/>
                    </a:lnTo>
                    <a:lnTo>
                      <a:pt x="53" y="116"/>
                    </a:lnTo>
                    <a:lnTo>
                      <a:pt x="44" y="116"/>
                    </a:lnTo>
                    <a:lnTo>
                      <a:pt x="35" y="113"/>
                    </a:lnTo>
                    <a:lnTo>
                      <a:pt x="27" y="111"/>
                    </a:lnTo>
                    <a:lnTo>
                      <a:pt x="21" y="105"/>
                    </a:lnTo>
                    <a:lnTo>
                      <a:pt x="18" y="98"/>
                    </a:lnTo>
                    <a:lnTo>
                      <a:pt x="9" y="92"/>
                    </a:lnTo>
                    <a:lnTo>
                      <a:pt x="6" y="84"/>
                    </a:lnTo>
                    <a:lnTo>
                      <a:pt x="3" y="78"/>
                    </a:lnTo>
                    <a:lnTo>
                      <a:pt x="0" y="70"/>
                    </a:lnTo>
                    <a:lnTo>
                      <a:pt x="0" y="63"/>
                    </a:lnTo>
                    <a:lnTo>
                      <a:pt x="3" y="57"/>
                    </a:lnTo>
                    <a:lnTo>
                      <a:pt x="3" y="49"/>
                    </a:lnTo>
                    <a:lnTo>
                      <a:pt x="6" y="41"/>
                    </a:lnTo>
                    <a:lnTo>
                      <a:pt x="3" y="35"/>
                    </a:lnTo>
                    <a:lnTo>
                      <a:pt x="3" y="28"/>
                    </a:lnTo>
                    <a:lnTo>
                      <a:pt x="3" y="25"/>
                    </a:lnTo>
                    <a:lnTo>
                      <a:pt x="6" y="22"/>
                    </a:lnTo>
                    <a:lnTo>
                      <a:pt x="6" y="20"/>
                    </a:lnTo>
                    <a:lnTo>
                      <a:pt x="9" y="20"/>
                    </a:lnTo>
                    <a:lnTo>
                      <a:pt x="16" y="17"/>
                    </a:lnTo>
                    <a:lnTo>
                      <a:pt x="24" y="11"/>
                    </a:lnTo>
                    <a:lnTo>
                      <a:pt x="30" y="8"/>
                    </a:lnTo>
                    <a:lnTo>
                      <a:pt x="35" y="3"/>
                    </a:lnTo>
                    <a:lnTo>
                      <a:pt x="44" y="0"/>
                    </a:lnTo>
                    <a:lnTo>
                      <a:pt x="53" y="0"/>
                    </a:lnTo>
                    <a:lnTo>
                      <a:pt x="62" y="0"/>
                    </a:lnTo>
                    <a:lnTo>
                      <a:pt x="70" y="0"/>
                    </a:lnTo>
                    <a:lnTo>
                      <a:pt x="79" y="6"/>
                    </a:lnTo>
                    <a:lnTo>
                      <a:pt x="91" y="8"/>
                    </a:lnTo>
                    <a:lnTo>
                      <a:pt x="94" y="11"/>
                    </a:lnTo>
                    <a:lnTo>
                      <a:pt x="100" y="11"/>
                    </a:lnTo>
                    <a:lnTo>
                      <a:pt x="102" y="14"/>
                    </a:lnTo>
                    <a:lnTo>
                      <a:pt x="108" y="17"/>
                    </a:lnTo>
                    <a:lnTo>
                      <a:pt x="111" y="17"/>
                    </a:lnTo>
                    <a:lnTo>
                      <a:pt x="118" y="20"/>
                    </a:lnTo>
                    <a:lnTo>
                      <a:pt x="121" y="22"/>
                    </a:lnTo>
                    <a:lnTo>
                      <a:pt x="126" y="22"/>
                    </a:lnTo>
                    <a:close/>
                  </a:path>
                </a:pathLst>
              </a:custGeom>
              <a:solidFill>
                <a:srgbClr val="6B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2" name="Freeform 163"/>
              <p:cNvSpPr>
                <a:spLocks/>
              </p:cNvSpPr>
              <p:nvPr/>
            </p:nvSpPr>
            <p:spPr bwMode="auto">
              <a:xfrm>
                <a:off x="4765" y="2455"/>
                <a:ext cx="46" cy="41"/>
              </a:xfrm>
              <a:custGeom>
                <a:avLst/>
                <a:gdLst>
                  <a:gd name="T0" fmla="*/ 107 w 138"/>
                  <a:gd name="T1" fmla="*/ 24 h 122"/>
                  <a:gd name="T2" fmla="*/ 110 w 138"/>
                  <a:gd name="T3" fmla="*/ 32 h 122"/>
                  <a:gd name="T4" fmla="*/ 107 w 138"/>
                  <a:gd name="T5" fmla="*/ 41 h 122"/>
                  <a:gd name="T6" fmla="*/ 107 w 138"/>
                  <a:gd name="T7" fmla="*/ 49 h 122"/>
                  <a:gd name="T8" fmla="*/ 112 w 138"/>
                  <a:gd name="T9" fmla="*/ 62 h 122"/>
                  <a:gd name="T10" fmla="*/ 124 w 138"/>
                  <a:gd name="T11" fmla="*/ 73 h 122"/>
                  <a:gd name="T12" fmla="*/ 132 w 138"/>
                  <a:gd name="T13" fmla="*/ 91 h 122"/>
                  <a:gd name="T14" fmla="*/ 138 w 138"/>
                  <a:gd name="T15" fmla="*/ 108 h 122"/>
                  <a:gd name="T16" fmla="*/ 132 w 138"/>
                  <a:gd name="T17" fmla="*/ 119 h 122"/>
                  <a:gd name="T18" fmla="*/ 126 w 138"/>
                  <a:gd name="T19" fmla="*/ 122 h 122"/>
                  <a:gd name="T20" fmla="*/ 121 w 138"/>
                  <a:gd name="T21" fmla="*/ 119 h 122"/>
                  <a:gd name="T22" fmla="*/ 115 w 138"/>
                  <a:gd name="T23" fmla="*/ 111 h 122"/>
                  <a:gd name="T24" fmla="*/ 103 w 138"/>
                  <a:gd name="T25" fmla="*/ 105 h 122"/>
                  <a:gd name="T26" fmla="*/ 89 w 138"/>
                  <a:gd name="T27" fmla="*/ 102 h 122"/>
                  <a:gd name="T28" fmla="*/ 72 w 138"/>
                  <a:gd name="T29" fmla="*/ 100 h 122"/>
                  <a:gd name="T30" fmla="*/ 56 w 138"/>
                  <a:gd name="T31" fmla="*/ 91 h 122"/>
                  <a:gd name="T32" fmla="*/ 42 w 138"/>
                  <a:gd name="T33" fmla="*/ 84 h 122"/>
                  <a:gd name="T34" fmla="*/ 27 w 138"/>
                  <a:gd name="T35" fmla="*/ 81 h 122"/>
                  <a:gd name="T36" fmla="*/ 16 w 138"/>
                  <a:gd name="T37" fmla="*/ 76 h 122"/>
                  <a:gd name="T38" fmla="*/ 7 w 138"/>
                  <a:gd name="T39" fmla="*/ 65 h 122"/>
                  <a:gd name="T40" fmla="*/ 0 w 138"/>
                  <a:gd name="T41" fmla="*/ 52 h 122"/>
                  <a:gd name="T42" fmla="*/ 0 w 138"/>
                  <a:gd name="T43" fmla="*/ 44 h 122"/>
                  <a:gd name="T44" fmla="*/ 5 w 138"/>
                  <a:gd name="T45" fmla="*/ 32 h 122"/>
                  <a:gd name="T46" fmla="*/ 7 w 138"/>
                  <a:gd name="T47" fmla="*/ 21 h 122"/>
                  <a:gd name="T48" fmla="*/ 7 w 138"/>
                  <a:gd name="T49" fmla="*/ 11 h 122"/>
                  <a:gd name="T50" fmla="*/ 13 w 138"/>
                  <a:gd name="T51" fmla="*/ 11 h 122"/>
                  <a:gd name="T52" fmla="*/ 21 w 138"/>
                  <a:gd name="T53" fmla="*/ 6 h 122"/>
                  <a:gd name="T54" fmla="*/ 33 w 138"/>
                  <a:gd name="T55" fmla="*/ 0 h 122"/>
                  <a:gd name="T56" fmla="*/ 48 w 138"/>
                  <a:gd name="T57" fmla="*/ 0 h 122"/>
                  <a:gd name="T58" fmla="*/ 62 w 138"/>
                  <a:gd name="T59" fmla="*/ 0 h 122"/>
                  <a:gd name="T60" fmla="*/ 80 w 138"/>
                  <a:gd name="T61" fmla="*/ 6 h 122"/>
                  <a:gd name="T62" fmla="*/ 86 w 138"/>
                  <a:gd name="T63" fmla="*/ 9 h 122"/>
                  <a:gd name="T64" fmla="*/ 91 w 138"/>
                  <a:gd name="T65" fmla="*/ 11 h 122"/>
                  <a:gd name="T66" fmla="*/ 97 w 138"/>
                  <a:gd name="T67" fmla="*/ 17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8" h="122">
                    <a:moveTo>
                      <a:pt x="103" y="17"/>
                    </a:moveTo>
                    <a:lnTo>
                      <a:pt x="107" y="24"/>
                    </a:lnTo>
                    <a:lnTo>
                      <a:pt x="110" y="27"/>
                    </a:lnTo>
                    <a:lnTo>
                      <a:pt x="110" y="32"/>
                    </a:lnTo>
                    <a:lnTo>
                      <a:pt x="110" y="35"/>
                    </a:lnTo>
                    <a:lnTo>
                      <a:pt x="107" y="41"/>
                    </a:lnTo>
                    <a:lnTo>
                      <a:pt x="107" y="46"/>
                    </a:lnTo>
                    <a:lnTo>
                      <a:pt x="107" y="49"/>
                    </a:lnTo>
                    <a:lnTo>
                      <a:pt x="110" y="52"/>
                    </a:lnTo>
                    <a:lnTo>
                      <a:pt x="112" y="62"/>
                    </a:lnTo>
                    <a:lnTo>
                      <a:pt x="118" y="67"/>
                    </a:lnTo>
                    <a:lnTo>
                      <a:pt x="124" y="73"/>
                    </a:lnTo>
                    <a:lnTo>
                      <a:pt x="129" y="81"/>
                    </a:lnTo>
                    <a:lnTo>
                      <a:pt x="132" y="91"/>
                    </a:lnTo>
                    <a:lnTo>
                      <a:pt x="135" y="97"/>
                    </a:lnTo>
                    <a:lnTo>
                      <a:pt x="138" y="108"/>
                    </a:lnTo>
                    <a:lnTo>
                      <a:pt x="138" y="117"/>
                    </a:lnTo>
                    <a:lnTo>
                      <a:pt x="132" y="119"/>
                    </a:lnTo>
                    <a:lnTo>
                      <a:pt x="129" y="122"/>
                    </a:lnTo>
                    <a:lnTo>
                      <a:pt x="126" y="122"/>
                    </a:lnTo>
                    <a:lnTo>
                      <a:pt x="124" y="122"/>
                    </a:lnTo>
                    <a:lnTo>
                      <a:pt x="121" y="119"/>
                    </a:lnTo>
                    <a:lnTo>
                      <a:pt x="121" y="117"/>
                    </a:lnTo>
                    <a:lnTo>
                      <a:pt x="115" y="111"/>
                    </a:lnTo>
                    <a:lnTo>
                      <a:pt x="110" y="108"/>
                    </a:lnTo>
                    <a:lnTo>
                      <a:pt x="103" y="105"/>
                    </a:lnTo>
                    <a:lnTo>
                      <a:pt x="94" y="102"/>
                    </a:lnTo>
                    <a:lnTo>
                      <a:pt x="89" y="102"/>
                    </a:lnTo>
                    <a:lnTo>
                      <a:pt x="80" y="100"/>
                    </a:lnTo>
                    <a:lnTo>
                      <a:pt x="72" y="100"/>
                    </a:lnTo>
                    <a:lnTo>
                      <a:pt x="62" y="94"/>
                    </a:lnTo>
                    <a:lnTo>
                      <a:pt x="56" y="91"/>
                    </a:lnTo>
                    <a:lnTo>
                      <a:pt x="48" y="87"/>
                    </a:lnTo>
                    <a:lnTo>
                      <a:pt x="42" y="84"/>
                    </a:lnTo>
                    <a:lnTo>
                      <a:pt x="33" y="81"/>
                    </a:lnTo>
                    <a:lnTo>
                      <a:pt x="27" y="81"/>
                    </a:lnTo>
                    <a:lnTo>
                      <a:pt x="21" y="79"/>
                    </a:lnTo>
                    <a:lnTo>
                      <a:pt x="16" y="76"/>
                    </a:lnTo>
                    <a:lnTo>
                      <a:pt x="13" y="70"/>
                    </a:lnTo>
                    <a:lnTo>
                      <a:pt x="7" y="65"/>
                    </a:lnTo>
                    <a:lnTo>
                      <a:pt x="0" y="59"/>
                    </a:lnTo>
                    <a:lnTo>
                      <a:pt x="0" y="52"/>
                    </a:lnTo>
                    <a:lnTo>
                      <a:pt x="0" y="46"/>
                    </a:lnTo>
                    <a:lnTo>
                      <a:pt x="0" y="44"/>
                    </a:lnTo>
                    <a:lnTo>
                      <a:pt x="5" y="38"/>
                    </a:lnTo>
                    <a:lnTo>
                      <a:pt x="5" y="32"/>
                    </a:lnTo>
                    <a:lnTo>
                      <a:pt x="7" y="24"/>
                    </a:lnTo>
                    <a:lnTo>
                      <a:pt x="7" y="21"/>
                    </a:lnTo>
                    <a:lnTo>
                      <a:pt x="7" y="14"/>
                    </a:lnTo>
                    <a:lnTo>
                      <a:pt x="7" y="11"/>
                    </a:lnTo>
                    <a:lnTo>
                      <a:pt x="10" y="11"/>
                    </a:lnTo>
                    <a:lnTo>
                      <a:pt x="13" y="11"/>
                    </a:lnTo>
                    <a:lnTo>
                      <a:pt x="16" y="9"/>
                    </a:lnTo>
                    <a:lnTo>
                      <a:pt x="21" y="6"/>
                    </a:lnTo>
                    <a:lnTo>
                      <a:pt x="27" y="3"/>
                    </a:lnTo>
                    <a:lnTo>
                      <a:pt x="33" y="0"/>
                    </a:lnTo>
                    <a:lnTo>
                      <a:pt x="40" y="0"/>
                    </a:lnTo>
                    <a:lnTo>
                      <a:pt x="48" y="0"/>
                    </a:lnTo>
                    <a:lnTo>
                      <a:pt x="54" y="0"/>
                    </a:lnTo>
                    <a:lnTo>
                      <a:pt x="62" y="0"/>
                    </a:lnTo>
                    <a:lnTo>
                      <a:pt x="68" y="3"/>
                    </a:lnTo>
                    <a:lnTo>
                      <a:pt x="80" y="6"/>
                    </a:lnTo>
                    <a:lnTo>
                      <a:pt x="83" y="9"/>
                    </a:lnTo>
                    <a:lnTo>
                      <a:pt x="86" y="9"/>
                    </a:lnTo>
                    <a:lnTo>
                      <a:pt x="89" y="9"/>
                    </a:lnTo>
                    <a:lnTo>
                      <a:pt x="91" y="11"/>
                    </a:lnTo>
                    <a:lnTo>
                      <a:pt x="94" y="14"/>
                    </a:lnTo>
                    <a:lnTo>
                      <a:pt x="97" y="17"/>
                    </a:lnTo>
                    <a:lnTo>
                      <a:pt x="103" y="17"/>
                    </a:lnTo>
                    <a:close/>
                  </a:path>
                </a:pathLst>
              </a:custGeom>
              <a:solidFill>
                <a:srgbClr val="6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3" name="Freeform 164"/>
              <p:cNvSpPr>
                <a:spLocks/>
              </p:cNvSpPr>
              <p:nvPr/>
            </p:nvSpPr>
            <p:spPr bwMode="auto">
              <a:xfrm>
                <a:off x="4769" y="2457"/>
                <a:ext cx="38" cy="31"/>
              </a:xfrm>
              <a:custGeom>
                <a:avLst/>
                <a:gdLst>
                  <a:gd name="T0" fmla="*/ 84 w 113"/>
                  <a:gd name="T1" fmla="*/ 26 h 91"/>
                  <a:gd name="T2" fmla="*/ 87 w 113"/>
                  <a:gd name="T3" fmla="*/ 29 h 91"/>
                  <a:gd name="T4" fmla="*/ 87 w 113"/>
                  <a:gd name="T5" fmla="*/ 35 h 91"/>
                  <a:gd name="T6" fmla="*/ 87 w 113"/>
                  <a:gd name="T7" fmla="*/ 40 h 91"/>
                  <a:gd name="T8" fmla="*/ 94 w 113"/>
                  <a:gd name="T9" fmla="*/ 50 h 91"/>
                  <a:gd name="T10" fmla="*/ 102 w 113"/>
                  <a:gd name="T11" fmla="*/ 59 h 91"/>
                  <a:gd name="T12" fmla="*/ 111 w 113"/>
                  <a:gd name="T13" fmla="*/ 70 h 91"/>
                  <a:gd name="T14" fmla="*/ 113 w 113"/>
                  <a:gd name="T15" fmla="*/ 81 h 91"/>
                  <a:gd name="T16" fmla="*/ 108 w 113"/>
                  <a:gd name="T17" fmla="*/ 88 h 91"/>
                  <a:gd name="T18" fmla="*/ 102 w 113"/>
                  <a:gd name="T19" fmla="*/ 91 h 91"/>
                  <a:gd name="T20" fmla="*/ 94 w 113"/>
                  <a:gd name="T21" fmla="*/ 91 h 91"/>
                  <a:gd name="T22" fmla="*/ 84 w 113"/>
                  <a:gd name="T23" fmla="*/ 85 h 91"/>
                  <a:gd name="T24" fmla="*/ 76 w 113"/>
                  <a:gd name="T25" fmla="*/ 78 h 91"/>
                  <a:gd name="T26" fmla="*/ 67 w 113"/>
                  <a:gd name="T27" fmla="*/ 75 h 91"/>
                  <a:gd name="T28" fmla="*/ 55 w 113"/>
                  <a:gd name="T29" fmla="*/ 70 h 91"/>
                  <a:gd name="T30" fmla="*/ 43 w 113"/>
                  <a:gd name="T31" fmla="*/ 64 h 91"/>
                  <a:gd name="T32" fmla="*/ 29 w 113"/>
                  <a:gd name="T33" fmla="*/ 59 h 91"/>
                  <a:gd name="T34" fmla="*/ 17 w 113"/>
                  <a:gd name="T35" fmla="*/ 56 h 91"/>
                  <a:gd name="T36" fmla="*/ 8 w 113"/>
                  <a:gd name="T37" fmla="*/ 50 h 91"/>
                  <a:gd name="T38" fmla="*/ 3 w 113"/>
                  <a:gd name="T39" fmla="*/ 40 h 91"/>
                  <a:gd name="T40" fmla="*/ 0 w 113"/>
                  <a:gd name="T41" fmla="*/ 32 h 91"/>
                  <a:gd name="T42" fmla="*/ 0 w 113"/>
                  <a:gd name="T43" fmla="*/ 24 h 91"/>
                  <a:gd name="T44" fmla="*/ 3 w 113"/>
                  <a:gd name="T45" fmla="*/ 18 h 91"/>
                  <a:gd name="T46" fmla="*/ 6 w 113"/>
                  <a:gd name="T47" fmla="*/ 8 h 91"/>
                  <a:gd name="T48" fmla="*/ 14 w 113"/>
                  <a:gd name="T49" fmla="*/ 5 h 91"/>
                  <a:gd name="T50" fmla="*/ 20 w 113"/>
                  <a:gd name="T51" fmla="*/ 0 h 91"/>
                  <a:gd name="T52" fmla="*/ 29 w 113"/>
                  <a:gd name="T53" fmla="*/ 3 h 91"/>
                  <a:gd name="T54" fmla="*/ 38 w 113"/>
                  <a:gd name="T55" fmla="*/ 3 h 91"/>
                  <a:gd name="T56" fmla="*/ 49 w 113"/>
                  <a:gd name="T57" fmla="*/ 3 h 91"/>
                  <a:gd name="T58" fmla="*/ 62 w 113"/>
                  <a:gd name="T59" fmla="*/ 5 h 91"/>
                  <a:gd name="T60" fmla="*/ 67 w 113"/>
                  <a:gd name="T61" fmla="*/ 11 h 91"/>
                  <a:gd name="T62" fmla="*/ 73 w 113"/>
                  <a:gd name="T63" fmla="*/ 18 h 91"/>
                  <a:gd name="T64" fmla="*/ 78 w 113"/>
                  <a:gd name="T65" fmla="*/ 21 h 91"/>
                  <a:gd name="T66" fmla="*/ 84 w 113"/>
                  <a:gd name="T67" fmla="*/ 24 h 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13" h="91">
                    <a:moveTo>
                      <a:pt x="84" y="24"/>
                    </a:moveTo>
                    <a:lnTo>
                      <a:pt x="84" y="26"/>
                    </a:lnTo>
                    <a:lnTo>
                      <a:pt x="87" y="26"/>
                    </a:lnTo>
                    <a:lnTo>
                      <a:pt x="87" y="29"/>
                    </a:lnTo>
                    <a:lnTo>
                      <a:pt x="87" y="32"/>
                    </a:lnTo>
                    <a:lnTo>
                      <a:pt x="87" y="35"/>
                    </a:lnTo>
                    <a:lnTo>
                      <a:pt x="87" y="38"/>
                    </a:lnTo>
                    <a:lnTo>
                      <a:pt x="87" y="40"/>
                    </a:lnTo>
                    <a:lnTo>
                      <a:pt x="90" y="40"/>
                    </a:lnTo>
                    <a:lnTo>
                      <a:pt x="94" y="50"/>
                    </a:lnTo>
                    <a:lnTo>
                      <a:pt x="99" y="56"/>
                    </a:lnTo>
                    <a:lnTo>
                      <a:pt x="102" y="59"/>
                    </a:lnTo>
                    <a:lnTo>
                      <a:pt x="108" y="64"/>
                    </a:lnTo>
                    <a:lnTo>
                      <a:pt x="111" y="70"/>
                    </a:lnTo>
                    <a:lnTo>
                      <a:pt x="113" y="75"/>
                    </a:lnTo>
                    <a:lnTo>
                      <a:pt x="113" y="81"/>
                    </a:lnTo>
                    <a:lnTo>
                      <a:pt x="113" y="88"/>
                    </a:lnTo>
                    <a:lnTo>
                      <a:pt x="108" y="88"/>
                    </a:lnTo>
                    <a:lnTo>
                      <a:pt x="105" y="91"/>
                    </a:lnTo>
                    <a:lnTo>
                      <a:pt x="102" y="91"/>
                    </a:lnTo>
                    <a:lnTo>
                      <a:pt x="97" y="91"/>
                    </a:lnTo>
                    <a:lnTo>
                      <a:pt x="94" y="91"/>
                    </a:lnTo>
                    <a:lnTo>
                      <a:pt x="90" y="88"/>
                    </a:lnTo>
                    <a:lnTo>
                      <a:pt x="84" y="85"/>
                    </a:lnTo>
                    <a:lnTo>
                      <a:pt x="81" y="81"/>
                    </a:lnTo>
                    <a:lnTo>
                      <a:pt x="76" y="78"/>
                    </a:lnTo>
                    <a:lnTo>
                      <a:pt x="73" y="75"/>
                    </a:lnTo>
                    <a:lnTo>
                      <a:pt x="67" y="75"/>
                    </a:lnTo>
                    <a:lnTo>
                      <a:pt x="62" y="73"/>
                    </a:lnTo>
                    <a:lnTo>
                      <a:pt x="55" y="70"/>
                    </a:lnTo>
                    <a:lnTo>
                      <a:pt x="49" y="64"/>
                    </a:lnTo>
                    <a:lnTo>
                      <a:pt x="43" y="64"/>
                    </a:lnTo>
                    <a:lnTo>
                      <a:pt x="38" y="61"/>
                    </a:lnTo>
                    <a:lnTo>
                      <a:pt x="29" y="59"/>
                    </a:lnTo>
                    <a:lnTo>
                      <a:pt x="22" y="56"/>
                    </a:lnTo>
                    <a:lnTo>
                      <a:pt x="17" y="56"/>
                    </a:lnTo>
                    <a:lnTo>
                      <a:pt x="14" y="53"/>
                    </a:lnTo>
                    <a:lnTo>
                      <a:pt x="8" y="50"/>
                    </a:lnTo>
                    <a:lnTo>
                      <a:pt x="6" y="46"/>
                    </a:lnTo>
                    <a:lnTo>
                      <a:pt x="3" y="40"/>
                    </a:lnTo>
                    <a:lnTo>
                      <a:pt x="0" y="38"/>
                    </a:lnTo>
                    <a:lnTo>
                      <a:pt x="0" y="32"/>
                    </a:lnTo>
                    <a:lnTo>
                      <a:pt x="0" y="29"/>
                    </a:lnTo>
                    <a:lnTo>
                      <a:pt x="0" y="24"/>
                    </a:lnTo>
                    <a:lnTo>
                      <a:pt x="0" y="21"/>
                    </a:lnTo>
                    <a:lnTo>
                      <a:pt x="3" y="18"/>
                    </a:lnTo>
                    <a:lnTo>
                      <a:pt x="6" y="11"/>
                    </a:lnTo>
                    <a:lnTo>
                      <a:pt x="6" y="8"/>
                    </a:lnTo>
                    <a:lnTo>
                      <a:pt x="11" y="5"/>
                    </a:lnTo>
                    <a:lnTo>
                      <a:pt x="14" y="5"/>
                    </a:lnTo>
                    <a:lnTo>
                      <a:pt x="17" y="3"/>
                    </a:lnTo>
                    <a:lnTo>
                      <a:pt x="20" y="0"/>
                    </a:lnTo>
                    <a:lnTo>
                      <a:pt x="27" y="3"/>
                    </a:lnTo>
                    <a:lnTo>
                      <a:pt x="29" y="3"/>
                    </a:lnTo>
                    <a:lnTo>
                      <a:pt x="35" y="3"/>
                    </a:lnTo>
                    <a:lnTo>
                      <a:pt x="38" y="3"/>
                    </a:lnTo>
                    <a:lnTo>
                      <a:pt x="43" y="3"/>
                    </a:lnTo>
                    <a:lnTo>
                      <a:pt x="49" y="3"/>
                    </a:lnTo>
                    <a:lnTo>
                      <a:pt x="55" y="5"/>
                    </a:lnTo>
                    <a:lnTo>
                      <a:pt x="62" y="5"/>
                    </a:lnTo>
                    <a:lnTo>
                      <a:pt x="64" y="8"/>
                    </a:lnTo>
                    <a:lnTo>
                      <a:pt x="67" y="11"/>
                    </a:lnTo>
                    <a:lnTo>
                      <a:pt x="70" y="15"/>
                    </a:lnTo>
                    <a:lnTo>
                      <a:pt x="73" y="18"/>
                    </a:lnTo>
                    <a:lnTo>
                      <a:pt x="76" y="18"/>
                    </a:lnTo>
                    <a:lnTo>
                      <a:pt x="78" y="21"/>
                    </a:lnTo>
                    <a:lnTo>
                      <a:pt x="78" y="24"/>
                    </a:lnTo>
                    <a:lnTo>
                      <a:pt x="84" y="24"/>
                    </a:lnTo>
                    <a:close/>
                  </a:path>
                </a:pathLst>
              </a:custGeom>
              <a:solidFill>
                <a:srgbClr val="5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4" name="Freeform 165"/>
              <p:cNvSpPr>
                <a:spLocks/>
              </p:cNvSpPr>
              <p:nvPr/>
            </p:nvSpPr>
            <p:spPr bwMode="auto">
              <a:xfrm>
                <a:off x="4773" y="2459"/>
                <a:ext cx="31" cy="19"/>
              </a:xfrm>
              <a:custGeom>
                <a:avLst/>
                <a:gdLst>
                  <a:gd name="T0" fmla="*/ 62 w 94"/>
                  <a:gd name="T1" fmla="*/ 24 h 56"/>
                  <a:gd name="T2" fmla="*/ 65 w 94"/>
                  <a:gd name="T3" fmla="*/ 27 h 56"/>
                  <a:gd name="T4" fmla="*/ 67 w 94"/>
                  <a:gd name="T5" fmla="*/ 30 h 56"/>
                  <a:gd name="T6" fmla="*/ 67 w 94"/>
                  <a:gd name="T7" fmla="*/ 35 h 56"/>
                  <a:gd name="T8" fmla="*/ 76 w 94"/>
                  <a:gd name="T9" fmla="*/ 41 h 56"/>
                  <a:gd name="T10" fmla="*/ 83 w 94"/>
                  <a:gd name="T11" fmla="*/ 45 h 56"/>
                  <a:gd name="T12" fmla="*/ 88 w 94"/>
                  <a:gd name="T13" fmla="*/ 48 h 56"/>
                  <a:gd name="T14" fmla="*/ 91 w 94"/>
                  <a:gd name="T15" fmla="*/ 48 h 56"/>
                  <a:gd name="T16" fmla="*/ 94 w 94"/>
                  <a:gd name="T17" fmla="*/ 51 h 56"/>
                  <a:gd name="T18" fmla="*/ 94 w 94"/>
                  <a:gd name="T19" fmla="*/ 54 h 56"/>
                  <a:gd name="T20" fmla="*/ 91 w 94"/>
                  <a:gd name="T21" fmla="*/ 54 h 56"/>
                  <a:gd name="T22" fmla="*/ 86 w 94"/>
                  <a:gd name="T23" fmla="*/ 56 h 56"/>
                  <a:gd name="T24" fmla="*/ 79 w 94"/>
                  <a:gd name="T25" fmla="*/ 56 h 56"/>
                  <a:gd name="T26" fmla="*/ 70 w 94"/>
                  <a:gd name="T27" fmla="*/ 56 h 56"/>
                  <a:gd name="T28" fmla="*/ 65 w 94"/>
                  <a:gd name="T29" fmla="*/ 54 h 56"/>
                  <a:gd name="T30" fmla="*/ 59 w 94"/>
                  <a:gd name="T31" fmla="*/ 54 h 56"/>
                  <a:gd name="T32" fmla="*/ 51 w 94"/>
                  <a:gd name="T33" fmla="*/ 51 h 56"/>
                  <a:gd name="T34" fmla="*/ 41 w 94"/>
                  <a:gd name="T35" fmla="*/ 48 h 56"/>
                  <a:gd name="T36" fmla="*/ 32 w 94"/>
                  <a:gd name="T37" fmla="*/ 41 h 56"/>
                  <a:gd name="T38" fmla="*/ 24 w 94"/>
                  <a:gd name="T39" fmla="*/ 35 h 56"/>
                  <a:gd name="T40" fmla="*/ 16 w 94"/>
                  <a:gd name="T41" fmla="*/ 30 h 56"/>
                  <a:gd name="T42" fmla="*/ 9 w 94"/>
                  <a:gd name="T43" fmla="*/ 24 h 56"/>
                  <a:gd name="T44" fmla="*/ 3 w 94"/>
                  <a:gd name="T45" fmla="*/ 19 h 56"/>
                  <a:gd name="T46" fmla="*/ 0 w 94"/>
                  <a:gd name="T47" fmla="*/ 13 h 56"/>
                  <a:gd name="T48" fmla="*/ 0 w 94"/>
                  <a:gd name="T49" fmla="*/ 10 h 56"/>
                  <a:gd name="T50" fmla="*/ 0 w 94"/>
                  <a:gd name="T51" fmla="*/ 6 h 56"/>
                  <a:gd name="T52" fmla="*/ 3 w 94"/>
                  <a:gd name="T53" fmla="*/ 0 h 56"/>
                  <a:gd name="T54" fmla="*/ 9 w 94"/>
                  <a:gd name="T55" fmla="*/ 0 h 56"/>
                  <a:gd name="T56" fmla="*/ 11 w 94"/>
                  <a:gd name="T57" fmla="*/ 0 h 56"/>
                  <a:gd name="T58" fmla="*/ 18 w 94"/>
                  <a:gd name="T59" fmla="*/ 0 h 56"/>
                  <a:gd name="T60" fmla="*/ 24 w 94"/>
                  <a:gd name="T61" fmla="*/ 0 h 56"/>
                  <a:gd name="T62" fmla="*/ 27 w 94"/>
                  <a:gd name="T63" fmla="*/ 3 h 56"/>
                  <a:gd name="T64" fmla="*/ 35 w 94"/>
                  <a:gd name="T65" fmla="*/ 3 h 56"/>
                  <a:gd name="T66" fmla="*/ 41 w 94"/>
                  <a:gd name="T67" fmla="*/ 6 h 56"/>
                  <a:gd name="T68" fmla="*/ 51 w 94"/>
                  <a:gd name="T69" fmla="*/ 6 h 56"/>
                  <a:gd name="T70" fmla="*/ 53 w 94"/>
                  <a:gd name="T71" fmla="*/ 13 h 56"/>
                  <a:gd name="T72" fmla="*/ 56 w 94"/>
                  <a:gd name="T73" fmla="*/ 19 h 56"/>
                  <a:gd name="T74" fmla="*/ 59 w 94"/>
                  <a:gd name="T75" fmla="*/ 21 h 56"/>
                  <a:gd name="T76" fmla="*/ 62 w 94"/>
                  <a:gd name="T77" fmla="*/ 24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4" h="56">
                    <a:moveTo>
                      <a:pt x="62" y="24"/>
                    </a:moveTo>
                    <a:lnTo>
                      <a:pt x="65" y="27"/>
                    </a:lnTo>
                    <a:lnTo>
                      <a:pt x="67" y="30"/>
                    </a:lnTo>
                    <a:lnTo>
                      <a:pt x="67" y="35"/>
                    </a:lnTo>
                    <a:lnTo>
                      <a:pt x="76" y="41"/>
                    </a:lnTo>
                    <a:lnTo>
                      <a:pt x="83" y="45"/>
                    </a:lnTo>
                    <a:lnTo>
                      <a:pt x="88" y="48"/>
                    </a:lnTo>
                    <a:lnTo>
                      <a:pt x="91" y="48"/>
                    </a:lnTo>
                    <a:lnTo>
                      <a:pt x="94" y="51"/>
                    </a:lnTo>
                    <a:lnTo>
                      <a:pt x="94" y="54"/>
                    </a:lnTo>
                    <a:lnTo>
                      <a:pt x="91" y="54"/>
                    </a:lnTo>
                    <a:lnTo>
                      <a:pt x="86" y="56"/>
                    </a:lnTo>
                    <a:lnTo>
                      <a:pt x="79" y="56"/>
                    </a:lnTo>
                    <a:lnTo>
                      <a:pt x="70" y="56"/>
                    </a:lnTo>
                    <a:lnTo>
                      <a:pt x="65" y="54"/>
                    </a:lnTo>
                    <a:lnTo>
                      <a:pt x="59" y="54"/>
                    </a:lnTo>
                    <a:lnTo>
                      <a:pt x="51" y="51"/>
                    </a:lnTo>
                    <a:lnTo>
                      <a:pt x="41" y="48"/>
                    </a:lnTo>
                    <a:lnTo>
                      <a:pt x="32" y="41"/>
                    </a:lnTo>
                    <a:lnTo>
                      <a:pt x="24" y="35"/>
                    </a:lnTo>
                    <a:lnTo>
                      <a:pt x="16" y="30"/>
                    </a:lnTo>
                    <a:lnTo>
                      <a:pt x="9" y="24"/>
                    </a:lnTo>
                    <a:lnTo>
                      <a:pt x="3" y="19"/>
                    </a:lnTo>
                    <a:lnTo>
                      <a:pt x="0" y="13"/>
                    </a:lnTo>
                    <a:lnTo>
                      <a:pt x="0" y="10"/>
                    </a:lnTo>
                    <a:lnTo>
                      <a:pt x="0" y="6"/>
                    </a:lnTo>
                    <a:lnTo>
                      <a:pt x="3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8" y="0"/>
                    </a:lnTo>
                    <a:lnTo>
                      <a:pt x="24" y="0"/>
                    </a:lnTo>
                    <a:lnTo>
                      <a:pt x="27" y="3"/>
                    </a:lnTo>
                    <a:lnTo>
                      <a:pt x="35" y="3"/>
                    </a:lnTo>
                    <a:lnTo>
                      <a:pt x="41" y="6"/>
                    </a:lnTo>
                    <a:lnTo>
                      <a:pt x="51" y="6"/>
                    </a:lnTo>
                    <a:lnTo>
                      <a:pt x="53" y="13"/>
                    </a:lnTo>
                    <a:lnTo>
                      <a:pt x="56" y="19"/>
                    </a:lnTo>
                    <a:lnTo>
                      <a:pt x="59" y="21"/>
                    </a:lnTo>
                    <a:lnTo>
                      <a:pt x="62" y="24"/>
                    </a:lnTo>
                    <a:close/>
                  </a:path>
                </a:pathLst>
              </a:custGeom>
              <a:solidFill>
                <a:srgbClr val="47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5" name="Freeform 166"/>
              <p:cNvSpPr>
                <a:spLocks/>
              </p:cNvSpPr>
              <p:nvPr/>
            </p:nvSpPr>
            <p:spPr bwMode="auto">
              <a:xfrm>
                <a:off x="4914" y="2433"/>
                <a:ext cx="95" cy="49"/>
              </a:xfrm>
              <a:custGeom>
                <a:avLst/>
                <a:gdLst>
                  <a:gd name="T0" fmla="*/ 0 w 283"/>
                  <a:gd name="T1" fmla="*/ 53 h 148"/>
                  <a:gd name="T2" fmla="*/ 8 w 283"/>
                  <a:gd name="T3" fmla="*/ 46 h 148"/>
                  <a:gd name="T4" fmla="*/ 14 w 283"/>
                  <a:gd name="T5" fmla="*/ 41 h 148"/>
                  <a:gd name="T6" fmla="*/ 22 w 283"/>
                  <a:gd name="T7" fmla="*/ 32 h 148"/>
                  <a:gd name="T8" fmla="*/ 32 w 283"/>
                  <a:gd name="T9" fmla="*/ 24 h 148"/>
                  <a:gd name="T10" fmla="*/ 41 w 283"/>
                  <a:gd name="T11" fmla="*/ 11 h 148"/>
                  <a:gd name="T12" fmla="*/ 49 w 283"/>
                  <a:gd name="T13" fmla="*/ 6 h 148"/>
                  <a:gd name="T14" fmla="*/ 60 w 283"/>
                  <a:gd name="T15" fmla="*/ 0 h 148"/>
                  <a:gd name="T16" fmla="*/ 73 w 283"/>
                  <a:gd name="T17" fmla="*/ 0 h 148"/>
                  <a:gd name="T18" fmla="*/ 113 w 283"/>
                  <a:gd name="T19" fmla="*/ 11 h 148"/>
                  <a:gd name="T20" fmla="*/ 151 w 283"/>
                  <a:gd name="T21" fmla="*/ 27 h 148"/>
                  <a:gd name="T22" fmla="*/ 189 w 283"/>
                  <a:gd name="T23" fmla="*/ 46 h 148"/>
                  <a:gd name="T24" fmla="*/ 224 w 283"/>
                  <a:gd name="T25" fmla="*/ 67 h 148"/>
                  <a:gd name="T26" fmla="*/ 251 w 283"/>
                  <a:gd name="T27" fmla="*/ 91 h 148"/>
                  <a:gd name="T28" fmla="*/ 272 w 283"/>
                  <a:gd name="T29" fmla="*/ 113 h 148"/>
                  <a:gd name="T30" fmla="*/ 283 w 283"/>
                  <a:gd name="T31" fmla="*/ 134 h 148"/>
                  <a:gd name="T32" fmla="*/ 280 w 283"/>
                  <a:gd name="T33" fmla="*/ 148 h 148"/>
                  <a:gd name="T34" fmla="*/ 251 w 283"/>
                  <a:gd name="T35" fmla="*/ 137 h 148"/>
                  <a:gd name="T36" fmla="*/ 224 w 283"/>
                  <a:gd name="T37" fmla="*/ 126 h 148"/>
                  <a:gd name="T38" fmla="*/ 192 w 283"/>
                  <a:gd name="T39" fmla="*/ 111 h 148"/>
                  <a:gd name="T40" fmla="*/ 160 w 283"/>
                  <a:gd name="T41" fmla="*/ 99 h 148"/>
                  <a:gd name="T42" fmla="*/ 125 w 283"/>
                  <a:gd name="T43" fmla="*/ 84 h 148"/>
                  <a:gd name="T44" fmla="*/ 87 w 283"/>
                  <a:gd name="T45" fmla="*/ 73 h 148"/>
                  <a:gd name="T46" fmla="*/ 46 w 283"/>
                  <a:gd name="T47" fmla="*/ 62 h 148"/>
                  <a:gd name="T48" fmla="*/ 0 w 283"/>
                  <a:gd name="T49" fmla="*/ 53 h 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3" h="148">
                    <a:moveTo>
                      <a:pt x="0" y="53"/>
                    </a:moveTo>
                    <a:lnTo>
                      <a:pt x="8" y="46"/>
                    </a:lnTo>
                    <a:lnTo>
                      <a:pt x="14" y="41"/>
                    </a:lnTo>
                    <a:lnTo>
                      <a:pt x="22" y="32"/>
                    </a:lnTo>
                    <a:lnTo>
                      <a:pt x="32" y="24"/>
                    </a:lnTo>
                    <a:lnTo>
                      <a:pt x="41" y="11"/>
                    </a:lnTo>
                    <a:lnTo>
                      <a:pt x="49" y="6"/>
                    </a:lnTo>
                    <a:lnTo>
                      <a:pt x="60" y="0"/>
                    </a:lnTo>
                    <a:lnTo>
                      <a:pt x="73" y="0"/>
                    </a:lnTo>
                    <a:lnTo>
                      <a:pt x="113" y="11"/>
                    </a:lnTo>
                    <a:lnTo>
                      <a:pt x="151" y="27"/>
                    </a:lnTo>
                    <a:lnTo>
                      <a:pt x="189" y="46"/>
                    </a:lnTo>
                    <a:lnTo>
                      <a:pt x="224" y="67"/>
                    </a:lnTo>
                    <a:lnTo>
                      <a:pt x="251" y="91"/>
                    </a:lnTo>
                    <a:lnTo>
                      <a:pt x="272" y="113"/>
                    </a:lnTo>
                    <a:lnTo>
                      <a:pt x="283" y="134"/>
                    </a:lnTo>
                    <a:lnTo>
                      <a:pt x="280" y="148"/>
                    </a:lnTo>
                    <a:lnTo>
                      <a:pt x="251" y="137"/>
                    </a:lnTo>
                    <a:lnTo>
                      <a:pt x="224" y="126"/>
                    </a:lnTo>
                    <a:lnTo>
                      <a:pt x="192" y="111"/>
                    </a:lnTo>
                    <a:lnTo>
                      <a:pt x="160" y="99"/>
                    </a:lnTo>
                    <a:lnTo>
                      <a:pt x="125" y="84"/>
                    </a:lnTo>
                    <a:lnTo>
                      <a:pt x="87" y="73"/>
                    </a:lnTo>
                    <a:lnTo>
                      <a:pt x="46" y="62"/>
                    </a:lnTo>
                    <a:lnTo>
                      <a:pt x="0" y="5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6" name="Freeform 167"/>
              <p:cNvSpPr>
                <a:spLocks/>
              </p:cNvSpPr>
              <p:nvPr/>
            </p:nvSpPr>
            <p:spPr bwMode="auto">
              <a:xfrm>
                <a:off x="4910" y="2463"/>
                <a:ext cx="48" cy="27"/>
              </a:xfrm>
              <a:custGeom>
                <a:avLst/>
                <a:gdLst>
                  <a:gd name="T0" fmla="*/ 0 w 143"/>
                  <a:gd name="T1" fmla="*/ 28 h 81"/>
                  <a:gd name="T2" fmla="*/ 3 w 143"/>
                  <a:gd name="T3" fmla="*/ 28 h 81"/>
                  <a:gd name="T4" fmla="*/ 10 w 143"/>
                  <a:gd name="T5" fmla="*/ 22 h 81"/>
                  <a:gd name="T6" fmla="*/ 13 w 143"/>
                  <a:gd name="T7" fmla="*/ 17 h 81"/>
                  <a:gd name="T8" fmla="*/ 18 w 143"/>
                  <a:gd name="T9" fmla="*/ 14 h 81"/>
                  <a:gd name="T10" fmla="*/ 24 w 143"/>
                  <a:gd name="T11" fmla="*/ 8 h 81"/>
                  <a:gd name="T12" fmla="*/ 27 w 143"/>
                  <a:gd name="T13" fmla="*/ 6 h 81"/>
                  <a:gd name="T14" fmla="*/ 32 w 143"/>
                  <a:gd name="T15" fmla="*/ 3 h 81"/>
                  <a:gd name="T16" fmla="*/ 41 w 143"/>
                  <a:gd name="T17" fmla="*/ 0 h 81"/>
                  <a:gd name="T18" fmla="*/ 59 w 143"/>
                  <a:gd name="T19" fmla="*/ 6 h 81"/>
                  <a:gd name="T20" fmla="*/ 80 w 143"/>
                  <a:gd name="T21" fmla="*/ 14 h 81"/>
                  <a:gd name="T22" fmla="*/ 97 w 143"/>
                  <a:gd name="T23" fmla="*/ 25 h 81"/>
                  <a:gd name="T24" fmla="*/ 115 w 143"/>
                  <a:gd name="T25" fmla="*/ 38 h 81"/>
                  <a:gd name="T26" fmla="*/ 129 w 143"/>
                  <a:gd name="T27" fmla="*/ 49 h 81"/>
                  <a:gd name="T28" fmla="*/ 140 w 143"/>
                  <a:gd name="T29" fmla="*/ 63 h 81"/>
                  <a:gd name="T30" fmla="*/ 143 w 143"/>
                  <a:gd name="T31" fmla="*/ 73 h 81"/>
                  <a:gd name="T32" fmla="*/ 143 w 143"/>
                  <a:gd name="T33" fmla="*/ 81 h 81"/>
                  <a:gd name="T34" fmla="*/ 129 w 143"/>
                  <a:gd name="T35" fmla="*/ 76 h 81"/>
                  <a:gd name="T36" fmla="*/ 118 w 143"/>
                  <a:gd name="T37" fmla="*/ 67 h 81"/>
                  <a:gd name="T38" fmla="*/ 100 w 143"/>
                  <a:gd name="T39" fmla="*/ 60 h 81"/>
                  <a:gd name="T40" fmla="*/ 86 w 143"/>
                  <a:gd name="T41" fmla="*/ 52 h 81"/>
                  <a:gd name="T42" fmla="*/ 68 w 143"/>
                  <a:gd name="T43" fmla="*/ 46 h 81"/>
                  <a:gd name="T44" fmla="*/ 48 w 143"/>
                  <a:gd name="T45" fmla="*/ 41 h 81"/>
                  <a:gd name="T46" fmla="*/ 24 w 143"/>
                  <a:gd name="T47" fmla="*/ 35 h 81"/>
                  <a:gd name="T48" fmla="*/ 0 w 143"/>
                  <a:gd name="T49" fmla="*/ 28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43" h="81">
                    <a:moveTo>
                      <a:pt x="0" y="28"/>
                    </a:moveTo>
                    <a:lnTo>
                      <a:pt x="3" y="28"/>
                    </a:lnTo>
                    <a:lnTo>
                      <a:pt x="10" y="22"/>
                    </a:lnTo>
                    <a:lnTo>
                      <a:pt x="13" y="17"/>
                    </a:lnTo>
                    <a:lnTo>
                      <a:pt x="18" y="14"/>
                    </a:lnTo>
                    <a:lnTo>
                      <a:pt x="24" y="8"/>
                    </a:lnTo>
                    <a:lnTo>
                      <a:pt x="27" y="6"/>
                    </a:lnTo>
                    <a:lnTo>
                      <a:pt x="32" y="3"/>
                    </a:lnTo>
                    <a:lnTo>
                      <a:pt x="41" y="0"/>
                    </a:lnTo>
                    <a:lnTo>
                      <a:pt x="59" y="6"/>
                    </a:lnTo>
                    <a:lnTo>
                      <a:pt x="80" y="14"/>
                    </a:lnTo>
                    <a:lnTo>
                      <a:pt x="97" y="25"/>
                    </a:lnTo>
                    <a:lnTo>
                      <a:pt x="115" y="38"/>
                    </a:lnTo>
                    <a:lnTo>
                      <a:pt x="129" y="49"/>
                    </a:lnTo>
                    <a:lnTo>
                      <a:pt x="140" y="63"/>
                    </a:lnTo>
                    <a:lnTo>
                      <a:pt x="143" y="73"/>
                    </a:lnTo>
                    <a:lnTo>
                      <a:pt x="143" y="81"/>
                    </a:lnTo>
                    <a:lnTo>
                      <a:pt x="129" y="76"/>
                    </a:lnTo>
                    <a:lnTo>
                      <a:pt x="118" y="67"/>
                    </a:lnTo>
                    <a:lnTo>
                      <a:pt x="100" y="60"/>
                    </a:lnTo>
                    <a:lnTo>
                      <a:pt x="86" y="52"/>
                    </a:lnTo>
                    <a:lnTo>
                      <a:pt x="68" y="46"/>
                    </a:lnTo>
                    <a:lnTo>
                      <a:pt x="48" y="41"/>
                    </a:lnTo>
                    <a:lnTo>
                      <a:pt x="24" y="35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7" name="Freeform 168"/>
              <p:cNvSpPr>
                <a:spLocks/>
              </p:cNvSpPr>
              <p:nvPr/>
            </p:nvSpPr>
            <p:spPr bwMode="auto">
              <a:xfrm>
                <a:off x="4347" y="2993"/>
                <a:ext cx="110" cy="52"/>
              </a:xfrm>
              <a:custGeom>
                <a:avLst/>
                <a:gdLst>
                  <a:gd name="T0" fmla="*/ 0 w 330"/>
                  <a:gd name="T1" fmla="*/ 54 h 156"/>
                  <a:gd name="T2" fmla="*/ 11 w 330"/>
                  <a:gd name="T3" fmla="*/ 48 h 156"/>
                  <a:gd name="T4" fmla="*/ 25 w 330"/>
                  <a:gd name="T5" fmla="*/ 43 h 156"/>
                  <a:gd name="T6" fmla="*/ 41 w 330"/>
                  <a:gd name="T7" fmla="*/ 33 h 156"/>
                  <a:gd name="T8" fmla="*/ 58 w 330"/>
                  <a:gd name="T9" fmla="*/ 22 h 156"/>
                  <a:gd name="T10" fmla="*/ 73 w 330"/>
                  <a:gd name="T11" fmla="*/ 13 h 156"/>
                  <a:gd name="T12" fmla="*/ 87 w 330"/>
                  <a:gd name="T13" fmla="*/ 7 h 156"/>
                  <a:gd name="T14" fmla="*/ 105 w 330"/>
                  <a:gd name="T15" fmla="*/ 0 h 156"/>
                  <a:gd name="T16" fmla="*/ 119 w 330"/>
                  <a:gd name="T17" fmla="*/ 0 h 156"/>
                  <a:gd name="T18" fmla="*/ 166 w 330"/>
                  <a:gd name="T19" fmla="*/ 13 h 156"/>
                  <a:gd name="T20" fmla="*/ 208 w 330"/>
                  <a:gd name="T21" fmla="*/ 27 h 156"/>
                  <a:gd name="T22" fmla="*/ 248 w 330"/>
                  <a:gd name="T23" fmla="*/ 48 h 156"/>
                  <a:gd name="T24" fmla="*/ 283 w 330"/>
                  <a:gd name="T25" fmla="*/ 71 h 156"/>
                  <a:gd name="T26" fmla="*/ 310 w 330"/>
                  <a:gd name="T27" fmla="*/ 97 h 156"/>
                  <a:gd name="T28" fmla="*/ 327 w 330"/>
                  <a:gd name="T29" fmla="*/ 121 h 156"/>
                  <a:gd name="T30" fmla="*/ 330 w 330"/>
                  <a:gd name="T31" fmla="*/ 141 h 156"/>
                  <a:gd name="T32" fmla="*/ 321 w 330"/>
                  <a:gd name="T33" fmla="*/ 156 h 156"/>
                  <a:gd name="T34" fmla="*/ 292 w 330"/>
                  <a:gd name="T35" fmla="*/ 143 h 156"/>
                  <a:gd name="T36" fmla="*/ 260 w 330"/>
                  <a:gd name="T37" fmla="*/ 129 h 156"/>
                  <a:gd name="T38" fmla="*/ 225 w 330"/>
                  <a:gd name="T39" fmla="*/ 115 h 156"/>
                  <a:gd name="T40" fmla="*/ 189 w 330"/>
                  <a:gd name="T41" fmla="*/ 100 h 156"/>
                  <a:gd name="T42" fmla="*/ 152 w 330"/>
                  <a:gd name="T43" fmla="*/ 86 h 156"/>
                  <a:gd name="T44" fmla="*/ 105 w 330"/>
                  <a:gd name="T45" fmla="*/ 73 h 156"/>
                  <a:gd name="T46" fmla="*/ 55 w 330"/>
                  <a:gd name="T47" fmla="*/ 62 h 156"/>
                  <a:gd name="T48" fmla="*/ 0 w 330"/>
                  <a:gd name="T49" fmla="*/ 54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30" h="156">
                    <a:moveTo>
                      <a:pt x="0" y="54"/>
                    </a:moveTo>
                    <a:lnTo>
                      <a:pt x="11" y="48"/>
                    </a:lnTo>
                    <a:lnTo>
                      <a:pt x="25" y="43"/>
                    </a:lnTo>
                    <a:lnTo>
                      <a:pt x="41" y="33"/>
                    </a:lnTo>
                    <a:lnTo>
                      <a:pt x="58" y="22"/>
                    </a:lnTo>
                    <a:lnTo>
                      <a:pt x="73" y="13"/>
                    </a:lnTo>
                    <a:lnTo>
                      <a:pt x="87" y="7"/>
                    </a:lnTo>
                    <a:lnTo>
                      <a:pt x="105" y="0"/>
                    </a:lnTo>
                    <a:lnTo>
                      <a:pt x="119" y="0"/>
                    </a:lnTo>
                    <a:lnTo>
                      <a:pt x="166" y="13"/>
                    </a:lnTo>
                    <a:lnTo>
                      <a:pt x="208" y="27"/>
                    </a:lnTo>
                    <a:lnTo>
                      <a:pt x="248" y="48"/>
                    </a:lnTo>
                    <a:lnTo>
                      <a:pt x="283" y="71"/>
                    </a:lnTo>
                    <a:lnTo>
                      <a:pt x="310" y="97"/>
                    </a:lnTo>
                    <a:lnTo>
                      <a:pt x="327" y="121"/>
                    </a:lnTo>
                    <a:lnTo>
                      <a:pt x="330" y="141"/>
                    </a:lnTo>
                    <a:lnTo>
                      <a:pt x="321" y="156"/>
                    </a:lnTo>
                    <a:lnTo>
                      <a:pt x="292" y="143"/>
                    </a:lnTo>
                    <a:lnTo>
                      <a:pt x="260" y="129"/>
                    </a:lnTo>
                    <a:lnTo>
                      <a:pt x="225" y="115"/>
                    </a:lnTo>
                    <a:lnTo>
                      <a:pt x="189" y="100"/>
                    </a:lnTo>
                    <a:lnTo>
                      <a:pt x="152" y="86"/>
                    </a:lnTo>
                    <a:lnTo>
                      <a:pt x="105" y="73"/>
                    </a:lnTo>
                    <a:lnTo>
                      <a:pt x="55" y="62"/>
                    </a:lnTo>
                    <a:lnTo>
                      <a:pt x="0" y="5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8" name="Freeform 169"/>
              <p:cNvSpPr>
                <a:spLocks/>
              </p:cNvSpPr>
              <p:nvPr/>
            </p:nvSpPr>
            <p:spPr bwMode="auto">
              <a:xfrm>
                <a:off x="4345" y="3022"/>
                <a:ext cx="69" cy="40"/>
              </a:xfrm>
              <a:custGeom>
                <a:avLst/>
                <a:gdLst>
                  <a:gd name="T0" fmla="*/ 0 w 209"/>
                  <a:gd name="T1" fmla="*/ 22 h 122"/>
                  <a:gd name="T2" fmla="*/ 10 w 209"/>
                  <a:gd name="T3" fmla="*/ 22 h 122"/>
                  <a:gd name="T4" fmla="*/ 18 w 209"/>
                  <a:gd name="T5" fmla="*/ 20 h 122"/>
                  <a:gd name="T6" fmla="*/ 30 w 209"/>
                  <a:gd name="T7" fmla="*/ 17 h 122"/>
                  <a:gd name="T8" fmla="*/ 42 w 209"/>
                  <a:gd name="T9" fmla="*/ 11 h 122"/>
                  <a:gd name="T10" fmla="*/ 51 w 209"/>
                  <a:gd name="T11" fmla="*/ 6 h 122"/>
                  <a:gd name="T12" fmla="*/ 62 w 209"/>
                  <a:gd name="T13" fmla="*/ 3 h 122"/>
                  <a:gd name="T14" fmla="*/ 70 w 209"/>
                  <a:gd name="T15" fmla="*/ 0 h 122"/>
                  <a:gd name="T16" fmla="*/ 83 w 209"/>
                  <a:gd name="T17" fmla="*/ 0 h 122"/>
                  <a:gd name="T18" fmla="*/ 112 w 209"/>
                  <a:gd name="T19" fmla="*/ 11 h 122"/>
                  <a:gd name="T20" fmla="*/ 138 w 209"/>
                  <a:gd name="T21" fmla="*/ 29 h 122"/>
                  <a:gd name="T22" fmla="*/ 164 w 209"/>
                  <a:gd name="T23" fmla="*/ 46 h 122"/>
                  <a:gd name="T24" fmla="*/ 185 w 209"/>
                  <a:gd name="T25" fmla="*/ 64 h 122"/>
                  <a:gd name="T26" fmla="*/ 199 w 209"/>
                  <a:gd name="T27" fmla="*/ 81 h 122"/>
                  <a:gd name="T28" fmla="*/ 209 w 209"/>
                  <a:gd name="T29" fmla="*/ 100 h 122"/>
                  <a:gd name="T30" fmla="*/ 209 w 209"/>
                  <a:gd name="T31" fmla="*/ 114 h 122"/>
                  <a:gd name="T32" fmla="*/ 202 w 209"/>
                  <a:gd name="T33" fmla="*/ 122 h 122"/>
                  <a:gd name="T34" fmla="*/ 182 w 209"/>
                  <a:gd name="T35" fmla="*/ 111 h 122"/>
                  <a:gd name="T36" fmla="*/ 161 w 209"/>
                  <a:gd name="T37" fmla="*/ 100 h 122"/>
                  <a:gd name="T38" fmla="*/ 142 w 209"/>
                  <a:gd name="T39" fmla="*/ 87 h 122"/>
                  <a:gd name="T40" fmla="*/ 121 w 209"/>
                  <a:gd name="T41" fmla="*/ 76 h 122"/>
                  <a:gd name="T42" fmla="*/ 94 w 209"/>
                  <a:gd name="T43" fmla="*/ 64 h 122"/>
                  <a:gd name="T44" fmla="*/ 68 w 209"/>
                  <a:gd name="T45" fmla="*/ 49 h 122"/>
                  <a:gd name="T46" fmla="*/ 35 w 209"/>
                  <a:gd name="T47" fmla="*/ 38 h 122"/>
                  <a:gd name="T48" fmla="*/ 0 w 209"/>
                  <a:gd name="T49" fmla="*/ 22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09" h="122">
                    <a:moveTo>
                      <a:pt x="0" y="22"/>
                    </a:moveTo>
                    <a:lnTo>
                      <a:pt x="10" y="22"/>
                    </a:lnTo>
                    <a:lnTo>
                      <a:pt x="18" y="20"/>
                    </a:lnTo>
                    <a:lnTo>
                      <a:pt x="30" y="17"/>
                    </a:lnTo>
                    <a:lnTo>
                      <a:pt x="42" y="11"/>
                    </a:lnTo>
                    <a:lnTo>
                      <a:pt x="51" y="6"/>
                    </a:lnTo>
                    <a:lnTo>
                      <a:pt x="62" y="3"/>
                    </a:lnTo>
                    <a:lnTo>
                      <a:pt x="70" y="0"/>
                    </a:lnTo>
                    <a:lnTo>
                      <a:pt x="83" y="0"/>
                    </a:lnTo>
                    <a:lnTo>
                      <a:pt x="112" y="11"/>
                    </a:lnTo>
                    <a:lnTo>
                      <a:pt x="138" y="29"/>
                    </a:lnTo>
                    <a:lnTo>
                      <a:pt x="164" y="46"/>
                    </a:lnTo>
                    <a:lnTo>
                      <a:pt x="185" y="64"/>
                    </a:lnTo>
                    <a:lnTo>
                      <a:pt x="199" y="81"/>
                    </a:lnTo>
                    <a:lnTo>
                      <a:pt x="209" y="100"/>
                    </a:lnTo>
                    <a:lnTo>
                      <a:pt x="209" y="114"/>
                    </a:lnTo>
                    <a:lnTo>
                      <a:pt x="202" y="122"/>
                    </a:lnTo>
                    <a:lnTo>
                      <a:pt x="182" y="111"/>
                    </a:lnTo>
                    <a:lnTo>
                      <a:pt x="161" y="100"/>
                    </a:lnTo>
                    <a:lnTo>
                      <a:pt x="142" y="87"/>
                    </a:lnTo>
                    <a:lnTo>
                      <a:pt x="121" y="76"/>
                    </a:lnTo>
                    <a:lnTo>
                      <a:pt x="94" y="64"/>
                    </a:lnTo>
                    <a:lnTo>
                      <a:pt x="68" y="49"/>
                    </a:lnTo>
                    <a:lnTo>
                      <a:pt x="35" y="38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9" name="Freeform 170"/>
              <p:cNvSpPr>
                <a:spLocks/>
              </p:cNvSpPr>
              <p:nvPr/>
            </p:nvSpPr>
            <p:spPr bwMode="auto">
              <a:xfrm>
                <a:off x="4233" y="2965"/>
                <a:ext cx="82" cy="131"/>
              </a:xfrm>
              <a:custGeom>
                <a:avLst/>
                <a:gdLst>
                  <a:gd name="T0" fmla="*/ 246 w 246"/>
                  <a:gd name="T1" fmla="*/ 38 h 394"/>
                  <a:gd name="T2" fmla="*/ 236 w 246"/>
                  <a:gd name="T3" fmla="*/ 33 h 394"/>
                  <a:gd name="T4" fmla="*/ 225 w 246"/>
                  <a:gd name="T5" fmla="*/ 24 h 394"/>
                  <a:gd name="T6" fmla="*/ 210 w 246"/>
                  <a:gd name="T7" fmla="*/ 17 h 394"/>
                  <a:gd name="T8" fmla="*/ 195 w 246"/>
                  <a:gd name="T9" fmla="*/ 12 h 394"/>
                  <a:gd name="T10" fmla="*/ 181 w 246"/>
                  <a:gd name="T11" fmla="*/ 6 h 394"/>
                  <a:gd name="T12" fmla="*/ 170 w 246"/>
                  <a:gd name="T13" fmla="*/ 0 h 394"/>
                  <a:gd name="T14" fmla="*/ 157 w 246"/>
                  <a:gd name="T15" fmla="*/ 0 h 394"/>
                  <a:gd name="T16" fmla="*/ 146 w 246"/>
                  <a:gd name="T17" fmla="*/ 0 h 394"/>
                  <a:gd name="T18" fmla="*/ 117 w 246"/>
                  <a:gd name="T19" fmla="*/ 14 h 394"/>
                  <a:gd name="T20" fmla="*/ 84 w 246"/>
                  <a:gd name="T21" fmla="*/ 44 h 394"/>
                  <a:gd name="T22" fmla="*/ 55 w 246"/>
                  <a:gd name="T23" fmla="*/ 91 h 394"/>
                  <a:gd name="T24" fmla="*/ 31 w 246"/>
                  <a:gd name="T25" fmla="*/ 143 h 394"/>
                  <a:gd name="T26" fmla="*/ 11 w 246"/>
                  <a:gd name="T27" fmla="*/ 205 h 394"/>
                  <a:gd name="T28" fmla="*/ 0 w 246"/>
                  <a:gd name="T29" fmla="*/ 270 h 394"/>
                  <a:gd name="T30" fmla="*/ 0 w 246"/>
                  <a:gd name="T31" fmla="*/ 333 h 394"/>
                  <a:gd name="T32" fmla="*/ 14 w 246"/>
                  <a:gd name="T33" fmla="*/ 394 h 394"/>
                  <a:gd name="T34" fmla="*/ 31 w 246"/>
                  <a:gd name="T35" fmla="*/ 345 h 394"/>
                  <a:gd name="T36" fmla="*/ 55 w 246"/>
                  <a:gd name="T37" fmla="*/ 292 h 394"/>
                  <a:gd name="T38" fmla="*/ 79 w 246"/>
                  <a:gd name="T39" fmla="*/ 237 h 394"/>
                  <a:gd name="T40" fmla="*/ 108 w 246"/>
                  <a:gd name="T41" fmla="*/ 184 h 394"/>
                  <a:gd name="T42" fmla="*/ 138 w 246"/>
                  <a:gd name="T43" fmla="*/ 138 h 394"/>
                  <a:gd name="T44" fmla="*/ 170 w 246"/>
                  <a:gd name="T45" fmla="*/ 94 h 394"/>
                  <a:gd name="T46" fmla="*/ 208 w 246"/>
                  <a:gd name="T47" fmla="*/ 62 h 394"/>
                  <a:gd name="T48" fmla="*/ 246 w 246"/>
                  <a:gd name="T49" fmla="*/ 38 h 3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46" h="394">
                    <a:moveTo>
                      <a:pt x="246" y="38"/>
                    </a:moveTo>
                    <a:lnTo>
                      <a:pt x="236" y="33"/>
                    </a:lnTo>
                    <a:lnTo>
                      <a:pt x="225" y="24"/>
                    </a:lnTo>
                    <a:lnTo>
                      <a:pt x="210" y="17"/>
                    </a:lnTo>
                    <a:lnTo>
                      <a:pt x="195" y="12"/>
                    </a:lnTo>
                    <a:lnTo>
                      <a:pt x="181" y="6"/>
                    </a:lnTo>
                    <a:lnTo>
                      <a:pt x="170" y="0"/>
                    </a:lnTo>
                    <a:lnTo>
                      <a:pt x="157" y="0"/>
                    </a:lnTo>
                    <a:lnTo>
                      <a:pt x="146" y="0"/>
                    </a:lnTo>
                    <a:lnTo>
                      <a:pt x="117" y="14"/>
                    </a:lnTo>
                    <a:lnTo>
                      <a:pt x="84" y="44"/>
                    </a:lnTo>
                    <a:lnTo>
                      <a:pt x="55" y="91"/>
                    </a:lnTo>
                    <a:lnTo>
                      <a:pt x="31" y="143"/>
                    </a:lnTo>
                    <a:lnTo>
                      <a:pt x="11" y="205"/>
                    </a:lnTo>
                    <a:lnTo>
                      <a:pt x="0" y="270"/>
                    </a:lnTo>
                    <a:lnTo>
                      <a:pt x="0" y="333"/>
                    </a:lnTo>
                    <a:lnTo>
                      <a:pt x="14" y="394"/>
                    </a:lnTo>
                    <a:lnTo>
                      <a:pt x="31" y="345"/>
                    </a:lnTo>
                    <a:lnTo>
                      <a:pt x="55" y="292"/>
                    </a:lnTo>
                    <a:lnTo>
                      <a:pt x="79" y="237"/>
                    </a:lnTo>
                    <a:lnTo>
                      <a:pt x="108" y="184"/>
                    </a:lnTo>
                    <a:lnTo>
                      <a:pt x="138" y="138"/>
                    </a:lnTo>
                    <a:lnTo>
                      <a:pt x="170" y="94"/>
                    </a:lnTo>
                    <a:lnTo>
                      <a:pt x="208" y="62"/>
                    </a:lnTo>
                    <a:lnTo>
                      <a:pt x="246" y="38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0" name="Freeform 171"/>
              <p:cNvSpPr>
                <a:spLocks/>
              </p:cNvSpPr>
              <p:nvPr/>
            </p:nvSpPr>
            <p:spPr bwMode="auto">
              <a:xfrm>
                <a:off x="4240" y="2965"/>
                <a:ext cx="71" cy="114"/>
              </a:xfrm>
              <a:custGeom>
                <a:avLst/>
                <a:gdLst>
                  <a:gd name="T0" fmla="*/ 213 w 213"/>
                  <a:gd name="T1" fmla="*/ 33 h 342"/>
                  <a:gd name="T2" fmla="*/ 205 w 213"/>
                  <a:gd name="T3" fmla="*/ 30 h 342"/>
                  <a:gd name="T4" fmla="*/ 193 w 213"/>
                  <a:gd name="T5" fmla="*/ 24 h 342"/>
                  <a:gd name="T6" fmla="*/ 185 w 213"/>
                  <a:gd name="T7" fmla="*/ 17 h 342"/>
                  <a:gd name="T8" fmla="*/ 172 w 213"/>
                  <a:gd name="T9" fmla="*/ 9 h 342"/>
                  <a:gd name="T10" fmla="*/ 161 w 213"/>
                  <a:gd name="T11" fmla="*/ 6 h 342"/>
                  <a:gd name="T12" fmla="*/ 150 w 213"/>
                  <a:gd name="T13" fmla="*/ 0 h 342"/>
                  <a:gd name="T14" fmla="*/ 140 w 213"/>
                  <a:gd name="T15" fmla="*/ 0 h 342"/>
                  <a:gd name="T16" fmla="*/ 132 w 213"/>
                  <a:gd name="T17" fmla="*/ 0 h 342"/>
                  <a:gd name="T18" fmla="*/ 105 w 213"/>
                  <a:gd name="T19" fmla="*/ 17 h 342"/>
                  <a:gd name="T20" fmla="*/ 78 w 213"/>
                  <a:gd name="T21" fmla="*/ 44 h 342"/>
                  <a:gd name="T22" fmla="*/ 53 w 213"/>
                  <a:gd name="T23" fmla="*/ 84 h 342"/>
                  <a:gd name="T24" fmla="*/ 29 w 213"/>
                  <a:gd name="T25" fmla="*/ 132 h 342"/>
                  <a:gd name="T26" fmla="*/ 11 w 213"/>
                  <a:gd name="T27" fmla="*/ 181 h 342"/>
                  <a:gd name="T28" fmla="*/ 0 w 213"/>
                  <a:gd name="T29" fmla="*/ 237 h 342"/>
                  <a:gd name="T30" fmla="*/ 0 w 213"/>
                  <a:gd name="T31" fmla="*/ 289 h 342"/>
                  <a:gd name="T32" fmla="*/ 11 w 213"/>
                  <a:gd name="T33" fmla="*/ 342 h 342"/>
                  <a:gd name="T34" fmla="*/ 27 w 213"/>
                  <a:gd name="T35" fmla="*/ 300 h 342"/>
                  <a:gd name="T36" fmla="*/ 48 w 213"/>
                  <a:gd name="T37" fmla="*/ 254 h 342"/>
                  <a:gd name="T38" fmla="*/ 67 w 213"/>
                  <a:gd name="T39" fmla="*/ 208 h 342"/>
                  <a:gd name="T40" fmla="*/ 94 w 213"/>
                  <a:gd name="T41" fmla="*/ 160 h 342"/>
                  <a:gd name="T42" fmla="*/ 120 w 213"/>
                  <a:gd name="T43" fmla="*/ 120 h 342"/>
                  <a:gd name="T44" fmla="*/ 150 w 213"/>
                  <a:gd name="T45" fmla="*/ 82 h 342"/>
                  <a:gd name="T46" fmla="*/ 178 w 213"/>
                  <a:gd name="T47" fmla="*/ 52 h 342"/>
                  <a:gd name="T48" fmla="*/ 213 w 213"/>
                  <a:gd name="T49" fmla="*/ 33 h 3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13" h="342">
                    <a:moveTo>
                      <a:pt x="213" y="33"/>
                    </a:moveTo>
                    <a:lnTo>
                      <a:pt x="205" y="30"/>
                    </a:lnTo>
                    <a:lnTo>
                      <a:pt x="193" y="24"/>
                    </a:lnTo>
                    <a:lnTo>
                      <a:pt x="185" y="17"/>
                    </a:lnTo>
                    <a:lnTo>
                      <a:pt x="172" y="9"/>
                    </a:lnTo>
                    <a:lnTo>
                      <a:pt x="161" y="6"/>
                    </a:lnTo>
                    <a:lnTo>
                      <a:pt x="150" y="0"/>
                    </a:lnTo>
                    <a:lnTo>
                      <a:pt x="140" y="0"/>
                    </a:lnTo>
                    <a:lnTo>
                      <a:pt x="132" y="0"/>
                    </a:lnTo>
                    <a:lnTo>
                      <a:pt x="105" y="17"/>
                    </a:lnTo>
                    <a:lnTo>
                      <a:pt x="78" y="44"/>
                    </a:lnTo>
                    <a:lnTo>
                      <a:pt x="53" y="84"/>
                    </a:lnTo>
                    <a:lnTo>
                      <a:pt x="29" y="132"/>
                    </a:lnTo>
                    <a:lnTo>
                      <a:pt x="11" y="181"/>
                    </a:lnTo>
                    <a:lnTo>
                      <a:pt x="0" y="237"/>
                    </a:lnTo>
                    <a:lnTo>
                      <a:pt x="0" y="289"/>
                    </a:lnTo>
                    <a:lnTo>
                      <a:pt x="11" y="342"/>
                    </a:lnTo>
                    <a:lnTo>
                      <a:pt x="27" y="300"/>
                    </a:lnTo>
                    <a:lnTo>
                      <a:pt x="48" y="254"/>
                    </a:lnTo>
                    <a:lnTo>
                      <a:pt x="67" y="208"/>
                    </a:lnTo>
                    <a:lnTo>
                      <a:pt x="94" y="160"/>
                    </a:lnTo>
                    <a:lnTo>
                      <a:pt x="120" y="120"/>
                    </a:lnTo>
                    <a:lnTo>
                      <a:pt x="150" y="82"/>
                    </a:lnTo>
                    <a:lnTo>
                      <a:pt x="178" y="52"/>
                    </a:lnTo>
                    <a:lnTo>
                      <a:pt x="213" y="33"/>
                    </a:lnTo>
                    <a:close/>
                  </a:path>
                </a:pathLst>
              </a:custGeom>
              <a:solidFill>
                <a:srgbClr val="F7121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1" name="Freeform 172"/>
              <p:cNvSpPr>
                <a:spLocks/>
              </p:cNvSpPr>
              <p:nvPr/>
            </p:nvSpPr>
            <p:spPr bwMode="auto">
              <a:xfrm>
                <a:off x="4247" y="2965"/>
                <a:ext cx="60" cy="95"/>
              </a:xfrm>
              <a:custGeom>
                <a:avLst/>
                <a:gdLst>
                  <a:gd name="T0" fmla="*/ 181 w 181"/>
                  <a:gd name="T1" fmla="*/ 27 h 286"/>
                  <a:gd name="T2" fmla="*/ 175 w 181"/>
                  <a:gd name="T3" fmla="*/ 24 h 286"/>
                  <a:gd name="T4" fmla="*/ 167 w 181"/>
                  <a:gd name="T5" fmla="*/ 17 h 286"/>
                  <a:gd name="T6" fmla="*/ 157 w 181"/>
                  <a:gd name="T7" fmla="*/ 12 h 286"/>
                  <a:gd name="T8" fmla="*/ 148 w 181"/>
                  <a:gd name="T9" fmla="*/ 6 h 286"/>
                  <a:gd name="T10" fmla="*/ 140 w 181"/>
                  <a:gd name="T11" fmla="*/ 3 h 286"/>
                  <a:gd name="T12" fmla="*/ 129 w 181"/>
                  <a:gd name="T13" fmla="*/ 0 h 286"/>
                  <a:gd name="T14" fmla="*/ 122 w 181"/>
                  <a:gd name="T15" fmla="*/ 0 h 286"/>
                  <a:gd name="T16" fmla="*/ 116 w 181"/>
                  <a:gd name="T17" fmla="*/ 0 h 286"/>
                  <a:gd name="T18" fmla="*/ 97 w 181"/>
                  <a:gd name="T19" fmla="*/ 17 h 286"/>
                  <a:gd name="T20" fmla="*/ 73 w 181"/>
                  <a:gd name="T21" fmla="*/ 47 h 286"/>
                  <a:gd name="T22" fmla="*/ 49 w 181"/>
                  <a:gd name="T23" fmla="*/ 79 h 286"/>
                  <a:gd name="T24" fmla="*/ 29 w 181"/>
                  <a:gd name="T25" fmla="*/ 120 h 286"/>
                  <a:gd name="T26" fmla="*/ 14 w 181"/>
                  <a:gd name="T27" fmla="*/ 160 h 286"/>
                  <a:gd name="T28" fmla="*/ 3 w 181"/>
                  <a:gd name="T29" fmla="*/ 205 h 286"/>
                  <a:gd name="T30" fmla="*/ 0 w 181"/>
                  <a:gd name="T31" fmla="*/ 246 h 286"/>
                  <a:gd name="T32" fmla="*/ 8 w 181"/>
                  <a:gd name="T33" fmla="*/ 286 h 286"/>
                  <a:gd name="T34" fmla="*/ 22 w 181"/>
                  <a:gd name="T35" fmla="*/ 251 h 286"/>
                  <a:gd name="T36" fmla="*/ 38 w 181"/>
                  <a:gd name="T37" fmla="*/ 213 h 286"/>
                  <a:gd name="T38" fmla="*/ 57 w 181"/>
                  <a:gd name="T39" fmla="*/ 176 h 286"/>
                  <a:gd name="T40" fmla="*/ 76 w 181"/>
                  <a:gd name="T41" fmla="*/ 138 h 286"/>
                  <a:gd name="T42" fmla="*/ 99 w 181"/>
                  <a:gd name="T43" fmla="*/ 103 h 286"/>
                  <a:gd name="T44" fmla="*/ 122 w 181"/>
                  <a:gd name="T45" fmla="*/ 70 h 286"/>
                  <a:gd name="T46" fmla="*/ 148 w 181"/>
                  <a:gd name="T47" fmla="*/ 44 h 286"/>
                  <a:gd name="T48" fmla="*/ 181 w 181"/>
                  <a:gd name="T49" fmla="*/ 27 h 2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81" h="286">
                    <a:moveTo>
                      <a:pt x="181" y="27"/>
                    </a:moveTo>
                    <a:lnTo>
                      <a:pt x="175" y="24"/>
                    </a:lnTo>
                    <a:lnTo>
                      <a:pt x="167" y="17"/>
                    </a:lnTo>
                    <a:lnTo>
                      <a:pt x="157" y="12"/>
                    </a:lnTo>
                    <a:lnTo>
                      <a:pt x="148" y="6"/>
                    </a:lnTo>
                    <a:lnTo>
                      <a:pt x="140" y="3"/>
                    </a:lnTo>
                    <a:lnTo>
                      <a:pt x="129" y="0"/>
                    </a:lnTo>
                    <a:lnTo>
                      <a:pt x="122" y="0"/>
                    </a:lnTo>
                    <a:lnTo>
                      <a:pt x="116" y="0"/>
                    </a:lnTo>
                    <a:lnTo>
                      <a:pt x="97" y="17"/>
                    </a:lnTo>
                    <a:lnTo>
                      <a:pt x="73" y="47"/>
                    </a:lnTo>
                    <a:lnTo>
                      <a:pt x="49" y="79"/>
                    </a:lnTo>
                    <a:lnTo>
                      <a:pt x="29" y="120"/>
                    </a:lnTo>
                    <a:lnTo>
                      <a:pt x="14" y="160"/>
                    </a:lnTo>
                    <a:lnTo>
                      <a:pt x="3" y="205"/>
                    </a:lnTo>
                    <a:lnTo>
                      <a:pt x="0" y="246"/>
                    </a:lnTo>
                    <a:lnTo>
                      <a:pt x="8" y="286"/>
                    </a:lnTo>
                    <a:lnTo>
                      <a:pt x="22" y="251"/>
                    </a:lnTo>
                    <a:lnTo>
                      <a:pt x="38" y="213"/>
                    </a:lnTo>
                    <a:lnTo>
                      <a:pt x="57" y="176"/>
                    </a:lnTo>
                    <a:lnTo>
                      <a:pt x="76" y="138"/>
                    </a:lnTo>
                    <a:lnTo>
                      <a:pt x="99" y="103"/>
                    </a:lnTo>
                    <a:lnTo>
                      <a:pt x="122" y="70"/>
                    </a:lnTo>
                    <a:lnTo>
                      <a:pt x="148" y="44"/>
                    </a:lnTo>
                    <a:lnTo>
                      <a:pt x="181" y="27"/>
                    </a:lnTo>
                    <a:close/>
                  </a:path>
                </a:pathLst>
              </a:custGeom>
              <a:solidFill>
                <a:srgbClr val="F20A0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2" name="Freeform 173"/>
              <p:cNvSpPr>
                <a:spLocks/>
              </p:cNvSpPr>
              <p:nvPr/>
            </p:nvSpPr>
            <p:spPr bwMode="auto">
              <a:xfrm>
                <a:off x="4252" y="2964"/>
                <a:ext cx="51" cy="79"/>
              </a:xfrm>
              <a:custGeom>
                <a:avLst/>
                <a:gdLst>
                  <a:gd name="T0" fmla="*/ 152 w 152"/>
                  <a:gd name="T1" fmla="*/ 23 h 236"/>
                  <a:gd name="T2" fmla="*/ 147 w 152"/>
                  <a:gd name="T3" fmla="*/ 19 h 236"/>
                  <a:gd name="T4" fmla="*/ 140 w 152"/>
                  <a:gd name="T5" fmla="*/ 14 h 236"/>
                  <a:gd name="T6" fmla="*/ 131 w 152"/>
                  <a:gd name="T7" fmla="*/ 11 h 236"/>
                  <a:gd name="T8" fmla="*/ 126 w 152"/>
                  <a:gd name="T9" fmla="*/ 5 h 236"/>
                  <a:gd name="T10" fmla="*/ 120 w 152"/>
                  <a:gd name="T11" fmla="*/ 2 h 236"/>
                  <a:gd name="T12" fmla="*/ 115 w 152"/>
                  <a:gd name="T13" fmla="*/ 2 h 236"/>
                  <a:gd name="T14" fmla="*/ 108 w 152"/>
                  <a:gd name="T15" fmla="*/ 0 h 236"/>
                  <a:gd name="T16" fmla="*/ 105 w 152"/>
                  <a:gd name="T17" fmla="*/ 2 h 236"/>
                  <a:gd name="T18" fmla="*/ 91 w 152"/>
                  <a:gd name="T19" fmla="*/ 23 h 236"/>
                  <a:gd name="T20" fmla="*/ 73 w 152"/>
                  <a:gd name="T21" fmla="*/ 51 h 236"/>
                  <a:gd name="T22" fmla="*/ 53 w 152"/>
                  <a:gd name="T23" fmla="*/ 81 h 236"/>
                  <a:gd name="T24" fmla="*/ 35 w 152"/>
                  <a:gd name="T25" fmla="*/ 110 h 236"/>
                  <a:gd name="T26" fmla="*/ 18 w 152"/>
                  <a:gd name="T27" fmla="*/ 143 h 236"/>
                  <a:gd name="T28" fmla="*/ 5 w 152"/>
                  <a:gd name="T29" fmla="*/ 175 h 236"/>
                  <a:gd name="T30" fmla="*/ 0 w 152"/>
                  <a:gd name="T31" fmla="*/ 207 h 236"/>
                  <a:gd name="T32" fmla="*/ 3 w 152"/>
                  <a:gd name="T33" fmla="*/ 236 h 236"/>
                  <a:gd name="T34" fmla="*/ 18 w 152"/>
                  <a:gd name="T35" fmla="*/ 210 h 236"/>
                  <a:gd name="T36" fmla="*/ 32 w 152"/>
                  <a:gd name="T37" fmla="*/ 180 h 236"/>
                  <a:gd name="T38" fmla="*/ 47 w 152"/>
                  <a:gd name="T39" fmla="*/ 148 h 236"/>
                  <a:gd name="T40" fmla="*/ 64 w 152"/>
                  <a:gd name="T41" fmla="*/ 116 h 236"/>
                  <a:gd name="T42" fmla="*/ 82 w 152"/>
                  <a:gd name="T43" fmla="*/ 86 h 236"/>
                  <a:gd name="T44" fmla="*/ 102 w 152"/>
                  <a:gd name="T45" fmla="*/ 61 h 236"/>
                  <a:gd name="T46" fmla="*/ 126 w 152"/>
                  <a:gd name="T47" fmla="*/ 40 h 236"/>
                  <a:gd name="T48" fmla="*/ 152 w 152"/>
                  <a:gd name="T49" fmla="*/ 23 h 2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2" h="236">
                    <a:moveTo>
                      <a:pt x="152" y="23"/>
                    </a:moveTo>
                    <a:lnTo>
                      <a:pt x="147" y="19"/>
                    </a:lnTo>
                    <a:lnTo>
                      <a:pt x="140" y="14"/>
                    </a:lnTo>
                    <a:lnTo>
                      <a:pt x="131" y="11"/>
                    </a:lnTo>
                    <a:lnTo>
                      <a:pt x="126" y="5"/>
                    </a:lnTo>
                    <a:lnTo>
                      <a:pt x="120" y="2"/>
                    </a:lnTo>
                    <a:lnTo>
                      <a:pt x="115" y="2"/>
                    </a:lnTo>
                    <a:lnTo>
                      <a:pt x="108" y="0"/>
                    </a:lnTo>
                    <a:lnTo>
                      <a:pt x="105" y="2"/>
                    </a:lnTo>
                    <a:lnTo>
                      <a:pt x="91" y="23"/>
                    </a:lnTo>
                    <a:lnTo>
                      <a:pt x="73" y="51"/>
                    </a:lnTo>
                    <a:lnTo>
                      <a:pt x="53" y="81"/>
                    </a:lnTo>
                    <a:lnTo>
                      <a:pt x="35" y="110"/>
                    </a:lnTo>
                    <a:lnTo>
                      <a:pt x="18" y="143"/>
                    </a:lnTo>
                    <a:lnTo>
                      <a:pt x="5" y="175"/>
                    </a:lnTo>
                    <a:lnTo>
                      <a:pt x="0" y="207"/>
                    </a:lnTo>
                    <a:lnTo>
                      <a:pt x="3" y="236"/>
                    </a:lnTo>
                    <a:lnTo>
                      <a:pt x="18" y="210"/>
                    </a:lnTo>
                    <a:lnTo>
                      <a:pt x="32" y="180"/>
                    </a:lnTo>
                    <a:lnTo>
                      <a:pt x="47" y="148"/>
                    </a:lnTo>
                    <a:lnTo>
                      <a:pt x="64" y="116"/>
                    </a:lnTo>
                    <a:lnTo>
                      <a:pt x="82" y="86"/>
                    </a:lnTo>
                    <a:lnTo>
                      <a:pt x="102" y="61"/>
                    </a:lnTo>
                    <a:lnTo>
                      <a:pt x="126" y="40"/>
                    </a:lnTo>
                    <a:lnTo>
                      <a:pt x="152" y="23"/>
                    </a:lnTo>
                    <a:close/>
                  </a:path>
                </a:pathLst>
              </a:custGeom>
              <a:solidFill>
                <a:srgbClr val="EB060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3" name="Freeform 174"/>
              <p:cNvSpPr>
                <a:spLocks/>
              </p:cNvSpPr>
              <p:nvPr/>
            </p:nvSpPr>
            <p:spPr bwMode="auto">
              <a:xfrm>
                <a:off x="4257" y="2965"/>
                <a:ext cx="42" cy="60"/>
              </a:xfrm>
              <a:custGeom>
                <a:avLst/>
                <a:gdLst>
                  <a:gd name="T0" fmla="*/ 125 w 125"/>
                  <a:gd name="T1" fmla="*/ 21 h 181"/>
                  <a:gd name="T2" fmla="*/ 119 w 125"/>
                  <a:gd name="T3" fmla="*/ 17 h 181"/>
                  <a:gd name="T4" fmla="*/ 116 w 125"/>
                  <a:gd name="T5" fmla="*/ 12 h 181"/>
                  <a:gd name="T6" fmla="*/ 111 w 125"/>
                  <a:gd name="T7" fmla="*/ 9 h 181"/>
                  <a:gd name="T8" fmla="*/ 108 w 125"/>
                  <a:gd name="T9" fmla="*/ 6 h 181"/>
                  <a:gd name="T10" fmla="*/ 105 w 125"/>
                  <a:gd name="T11" fmla="*/ 3 h 181"/>
                  <a:gd name="T12" fmla="*/ 102 w 125"/>
                  <a:gd name="T13" fmla="*/ 0 h 181"/>
                  <a:gd name="T14" fmla="*/ 100 w 125"/>
                  <a:gd name="T15" fmla="*/ 3 h 181"/>
                  <a:gd name="T16" fmla="*/ 97 w 125"/>
                  <a:gd name="T17" fmla="*/ 6 h 181"/>
                  <a:gd name="T18" fmla="*/ 84 w 125"/>
                  <a:gd name="T19" fmla="*/ 33 h 181"/>
                  <a:gd name="T20" fmla="*/ 67 w 125"/>
                  <a:gd name="T21" fmla="*/ 56 h 181"/>
                  <a:gd name="T22" fmla="*/ 49 w 125"/>
                  <a:gd name="T23" fmla="*/ 79 h 181"/>
                  <a:gd name="T24" fmla="*/ 35 w 125"/>
                  <a:gd name="T25" fmla="*/ 103 h 181"/>
                  <a:gd name="T26" fmla="*/ 20 w 125"/>
                  <a:gd name="T27" fmla="*/ 122 h 181"/>
                  <a:gd name="T28" fmla="*/ 9 w 125"/>
                  <a:gd name="T29" fmla="*/ 143 h 181"/>
                  <a:gd name="T30" fmla="*/ 0 w 125"/>
                  <a:gd name="T31" fmla="*/ 164 h 181"/>
                  <a:gd name="T32" fmla="*/ 0 w 125"/>
                  <a:gd name="T33" fmla="*/ 181 h 181"/>
                  <a:gd name="T34" fmla="*/ 11 w 125"/>
                  <a:gd name="T35" fmla="*/ 164 h 181"/>
                  <a:gd name="T36" fmla="*/ 25 w 125"/>
                  <a:gd name="T37" fmla="*/ 141 h 181"/>
                  <a:gd name="T38" fmla="*/ 38 w 125"/>
                  <a:gd name="T39" fmla="*/ 117 h 181"/>
                  <a:gd name="T40" fmla="*/ 49 w 125"/>
                  <a:gd name="T41" fmla="*/ 94 h 181"/>
                  <a:gd name="T42" fmla="*/ 65 w 125"/>
                  <a:gd name="T43" fmla="*/ 70 h 181"/>
                  <a:gd name="T44" fmla="*/ 81 w 125"/>
                  <a:gd name="T45" fmla="*/ 49 h 181"/>
                  <a:gd name="T46" fmla="*/ 102 w 125"/>
                  <a:gd name="T47" fmla="*/ 33 h 181"/>
                  <a:gd name="T48" fmla="*/ 125 w 125"/>
                  <a:gd name="T49" fmla="*/ 21 h 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25" h="181">
                    <a:moveTo>
                      <a:pt x="125" y="21"/>
                    </a:moveTo>
                    <a:lnTo>
                      <a:pt x="119" y="17"/>
                    </a:lnTo>
                    <a:lnTo>
                      <a:pt x="116" y="12"/>
                    </a:lnTo>
                    <a:lnTo>
                      <a:pt x="111" y="9"/>
                    </a:lnTo>
                    <a:lnTo>
                      <a:pt x="108" y="6"/>
                    </a:lnTo>
                    <a:lnTo>
                      <a:pt x="105" y="3"/>
                    </a:lnTo>
                    <a:lnTo>
                      <a:pt x="102" y="0"/>
                    </a:lnTo>
                    <a:lnTo>
                      <a:pt x="100" y="3"/>
                    </a:lnTo>
                    <a:lnTo>
                      <a:pt x="97" y="6"/>
                    </a:lnTo>
                    <a:lnTo>
                      <a:pt x="84" y="33"/>
                    </a:lnTo>
                    <a:lnTo>
                      <a:pt x="67" y="56"/>
                    </a:lnTo>
                    <a:lnTo>
                      <a:pt x="49" y="79"/>
                    </a:lnTo>
                    <a:lnTo>
                      <a:pt x="35" y="103"/>
                    </a:lnTo>
                    <a:lnTo>
                      <a:pt x="20" y="122"/>
                    </a:lnTo>
                    <a:lnTo>
                      <a:pt x="9" y="143"/>
                    </a:lnTo>
                    <a:lnTo>
                      <a:pt x="0" y="164"/>
                    </a:lnTo>
                    <a:lnTo>
                      <a:pt x="0" y="181"/>
                    </a:lnTo>
                    <a:lnTo>
                      <a:pt x="11" y="164"/>
                    </a:lnTo>
                    <a:lnTo>
                      <a:pt x="25" y="141"/>
                    </a:lnTo>
                    <a:lnTo>
                      <a:pt x="38" y="117"/>
                    </a:lnTo>
                    <a:lnTo>
                      <a:pt x="49" y="94"/>
                    </a:lnTo>
                    <a:lnTo>
                      <a:pt x="65" y="70"/>
                    </a:lnTo>
                    <a:lnTo>
                      <a:pt x="81" y="49"/>
                    </a:lnTo>
                    <a:lnTo>
                      <a:pt x="102" y="33"/>
                    </a:lnTo>
                    <a:lnTo>
                      <a:pt x="125" y="21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4" name="Freeform 175"/>
              <p:cNvSpPr>
                <a:spLocks/>
              </p:cNvSpPr>
              <p:nvPr/>
            </p:nvSpPr>
            <p:spPr bwMode="auto">
              <a:xfrm>
                <a:off x="5109" y="2613"/>
                <a:ext cx="68" cy="70"/>
              </a:xfrm>
              <a:custGeom>
                <a:avLst/>
                <a:gdLst>
                  <a:gd name="T0" fmla="*/ 70 w 205"/>
                  <a:gd name="T1" fmla="*/ 12 h 210"/>
                  <a:gd name="T2" fmla="*/ 90 w 205"/>
                  <a:gd name="T3" fmla="*/ 5 h 210"/>
                  <a:gd name="T4" fmla="*/ 111 w 205"/>
                  <a:gd name="T5" fmla="*/ 0 h 210"/>
                  <a:gd name="T6" fmla="*/ 129 w 205"/>
                  <a:gd name="T7" fmla="*/ 0 h 210"/>
                  <a:gd name="T8" fmla="*/ 143 w 205"/>
                  <a:gd name="T9" fmla="*/ 5 h 210"/>
                  <a:gd name="T10" fmla="*/ 155 w 205"/>
                  <a:gd name="T11" fmla="*/ 12 h 210"/>
                  <a:gd name="T12" fmla="*/ 170 w 205"/>
                  <a:gd name="T13" fmla="*/ 23 h 210"/>
                  <a:gd name="T14" fmla="*/ 178 w 205"/>
                  <a:gd name="T15" fmla="*/ 40 h 210"/>
                  <a:gd name="T16" fmla="*/ 190 w 205"/>
                  <a:gd name="T17" fmla="*/ 61 h 210"/>
                  <a:gd name="T18" fmla="*/ 199 w 205"/>
                  <a:gd name="T19" fmla="*/ 88 h 210"/>
                  <a:gd name="T20" fmla="*/ 205 w 205"/>
                  <a:gd name="T21" fmla="*/ 110 h 210"/>
                  <a:gd name="T22" fmla="*/ 205 w 205"/>
                  <a:gd name="T23" fmla="*/ 131 h 210"/>
                  <a:gd name="T24" fmla="*/ 205 w 205"/>
                  <a:gd name="T25" fmla="*/ 152 h 210"/>
                  <a:gd name="T26" fmla="*/ 199 w 205"/>
                  <a:gd name="T27" fmla="*/ 169 h 210"/>
                  <a:gd name="T28" fmla="*/ 187 w 205"/>
                  <a:gd name="T29" fmla="*/ 183 h 210"/>
                  <a:gd name="T30" fmla="*/ 173 w 205"/>
                  <a:gd name="T31" fmla="*/ 199 h 210"/>
                  <a:gd name="T32" fmla="*/ 149 w 205"/>
                  <a:gd name="T33" fmla="*/ 207 h 210"/>
                  <a:gd name="T34" fmla="*/ 129 w 205"/>
                  <a:gd name="T35" fmla="*/ 210 h 210"/>
                  <a:gd name="T36" fmla="*/ 108 w 205"/>
                  <a:gd name="T37" fmla="*/ 207 h 210"/>
                  <a:gd name="T38" fmla="*/ 87 w 205"/>
                  <a:gd name="T39" fmla="*/ 201 h 210"/>
                  <a:gd name="T40" fmla="*/ 70 w 205"/>
                  <a:gd name="T41" fmla="*/ 190 h 210"/>
                  <a:gd name="T42" fmla="*/ 52 w 205"/>
                  <a:gd name="T43" fmla="*/ 178 h 210"/>
                  <a:gd name="T44" fmla="*/ 38 w 205"/>
                  <a:gd name="T45" fmla="*/ 161 h 210"/>
                  <a:gd name="T46" fmla="*/ 23 w 205"/>
                  <a:gd name="T47" fmla="*/ 140 h 210"/>
                  <a:gd name="T48" fmla="*/ 12 w 205"/>
                  <a:gd name="T49" fmla="*/ 120 h 210"/>
                  <a:gd name="T50" fmla="*/ 3 w 205"/>
                  <a:gd name="T51" fmla="*/ 96 h 210"/>
                  <a:gd name="T52" fmla="*/ 0 w 205"/>
                  <a:gd name="T53" fmla="*/ 75 h 210"/>
                  <a:gd name="T54" fmla="*/ 3 w 205"/>
                  <a:gd name="T55" fmla="*/ 58 h 210"/>
                  <a:gd name="T56" fmla="*/ 9 w 205"/>
                  <a:gd name="T57" fmla="*/ 44 h 210"/>
                  <a:gd name="T58" fmla="*/ 17 w 205"/>
                  <a:gd name="T59" fmla="*/ 32 h 210"/>
                  <a:gd name="T60" fmla="*/ 33 w 205"/>
                  <a:gd name="T61" fmla="*/ 23 h 210"/>
                  <a:gd name="T62" fmla="*/ 49 w 205"/>
                  <a:gd name="T63" fmla="*/ 18 h 210"/>
                  <a:gd name="T64" fmla="*/ 70 w 205"/>
                  <a:gd name="T65" fmla="*/ 12 h 2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5" h="210">
                    <a:moveTo>
                      <a:pt x="70" y="12"/>
                    </a:moveTo>
                    <a:lnTo>
                      <a:pt x="90" y="5"/>
                    </a:lnTo>
                    <a:lnTo>
                      <a:pt x="111" y="0"/>
                    </a:lnTo>
                    <a:lnTo>
                      <a:pt x="129" y="0"/>
                    </a:lnTo>
                    <a:lnTo>
                      <a:pt x="143" y="5"/>
                    </a:lnTo>
                    <a:lnTo>
                      <a:pt x="155" y="12"/>
                    </a:lnTo>
                    <a:lnTo>
                      <a:pt x="170" y="23"/>
                    </a:lnTo>
                    <a:lnTo>
                      <a:pt x="178" y="40"/>
                    </a:lnTo>
                    <a:lnTo>
                      <a:pt x="190" y="61"/>
                    </a:lnTo>
                    <a:lnTo>
                      <a:pt x="199" y="88"/>
                    </a:lnTo>
                    <a:lnTo>
                      <a:pt x="205" y="110"/>
                    </a:lnTo>
                    <a:lnTo>
                      <a:pt x="205" y="131"/>
                    </a:lnTo>
                    <a:lnTo>
                      <a:pt x="205" y="152"/>
                    </a:lnTo>
                    <a:lnTo>
                      <a:pt x="199" y="169"/>
                    </a:lnTo>
                    <a:lnTo>
                      <a:pt x="187" y="183"/>
                    </a:lnTo>
                    <a:lnTo>
                      <a:pt x="173" y="199"/>
                    </a:lnTo>
                    <a:lnTo>
                      <a:pt x="149" y="207"/>
                    </a:lnTo>
                    <a:lnTo>
                      <a:pt x="129" y="210"/>
                    </a:lnTo>
                    <a:lnTo>
                      <a:pt x="108" y="207"/>
                    </a:lnTo>
                    <a:lnTo>
                      <a:pt x="87" y="201"/>
                    </a:lnTo>
                    <a:lnTo>
                      <a:pt x="70" y="190"/>
                    </a:lnTo>
                    <a:lnTo>
                      <a:pt x="52" y="178"/>
                    </a:lnTo>
                    <a:lnTo>
                      <a:pt x="38" y="161"/>
                    </a:lnTo>
                    <a:lnTo>
                      <a:pt x="23" y="140"/>
                    </a:lnTo>
                    <a:lnTo>
                      <a:pt x="12" y="120"/>
                    </a:lnTo>
                    <a:lnTo>
                      <a:pt x="3" y="96"/>
                    </a:lnTo>
                    <a:lnTo>
                      <a:pt x="0" y="75"/>
                    </a:lnTo>
                    <a:lnTo>
                      <a:pt x="3" y="58"/>
                    </a:lnTo>
                    <a:lnTo>
                      <a:pt x="9" y="44"/>
                    </a:lnTo>
                    <a:lnTo>
                      <a:pt x="17" y="32"/>
                    </a:lnTo>
                    <a:lnTo>
                      <a:pt x="33" y="23"/>
                    </a:lnTo>
                    <a:lnTo>
                      <a:pt x="49" y="18"/>
                    </a:lnTo>
                    <a:lnTo>
                      <a:pt x="70" y="12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5" name="Freeform 176"/>
              <p:cNvSpPr>
                <a:spLocks/>
              </p:cNvSpPr>
              <p:nvPr/>
            </p:nvSpPr>
            <p:spPr bwMode="auto">
              <a:xfrm>
                <a:off x="5113" y="2619"/>
                <a:ext cx="63" cy="62"/>
              </a:xfrm>
              <a:custGeom>
                <a:avLst/>
                <a:gdLst>
                  <a:gd name="T0" fmla="*/ 70 w 190"/>
                  <a:gd name="T1" fmla="*/ 11 h 186"/>
                  <a:gd name="T2" fmla="*/ 91 w 190"/>
                  <a:gd name="T3" fmla="*/ 5 h 186"/>
                  <a:gd name="T4" fmla="*/ 107 w 190"/>
                  <a:gd name="T5" fmla="*/ 0 h 186"/>
                  <a:gd name="T6" fmla="*/ 120 w 190"/>
                  <a:gd name="T7" fmla="*/ 0 h 186"/>
                  <a:gd name="T8" fmla="*/ 134 w 190"/>
                  <a:gd name="T9" fmla="*/ 0 h 186"/>
                  <a:gd name="T10" fmla="*/ 145 w 190"/>
                  <a:gd name="T11" fmla="*/ 5 h 186"/>
                  <a:gd name="T12" fmla="*/ 155 w 190"/>
                  <a:gd name="T13" fmla="*/ 14 h 186"/>
                  <a:gd name="T14" fmla="*/ 164 w 190"/>
                  <a:gd name="T15" fmla="*/ 29 h 186"/>
                  <a:gd name="T16" fmla="*/ 172 w 190"/>
                  <a:gd name="T17" fmla="*/ 49 h 186"/>
                  <a:gd name="T18" fmla="*/ 180 w 190"/>
                  <a:gd name="T19" fmla="*/ 73 h 186"/>
                  <a:gd name="T20" fmla="*/ 187 w 190"/>
                  <a:gd name="T21" fmla="*/ 92 h 186"/>
                  <a:gd name="T22" fmla="*/ 190 w 190"/>
                  <a:gd name="T23" fmla="*/ 113 h 186"/>
                  <a:gd name="T24" fmla="*/ 187 w 190"/>
                  <a:gd name="T25" fmla="*/ 134 h 186"/>
                  <a:gd name="T26" fmla="*/ 180 w 190"/>
                  <a:gd name="T27" fmla="*/ 151 h 186"/>
                  <a:gd name="T28" fmla="*/ 172 w 190"/>
                  <a:gd name="T29" fmla="*/ 165 h 186"/>
                  <a:gd name="T30" fmla="*/ 158 w 190"/>
                  <a:gd name="T31" fmla="*/ 178 h 186"/>
                  <a:gd name="T32" fmla="*/ 137 w 190"/>
                  <a:gd name="T33" fmla="*/ 183 h 186"/>
                  <a:gd name="T34" fmla="*/ 120 w 190"/>
                  <a:gd name="T35" fmla="*/ 186 h 186"/>
                  <a:gd name="T36" fmla="*/ 99 w 190"/>
                  <a:gd name="T37" fmla="*/ 186 h 186"/>
                  <a:gd name="T38" fmla="*/ 78 w 190"/>
                  <a:gd name="T39" fmla="*/ 181 h 186"/>
                  <a:gd name="T40" fmla="*/ 61 w 190"/>
                  <a:gd name="T41" fmla="*/ 172 h 186"/>
                  <a:gd name="T42" fmla="*/ 43 w 190"/>
                  <a:gd name="T43" fmla="*/ 157 h 186"/>
                  <a:gd name="T44" fmla="*/ 29 w 190"/>
                  <a:gd name="T45" fmla="*/ 143 h 186"/>
                  <a:gd name="T46" fmla="*/ 18 w 190"/>
                  <a:gd name="T47" fmla="*/ 122 h 186"/>
                  <a:gd name="T48" fmla="*/ 5 w 190"/>
                  <a:gd name="T49" fmla="*/ 102 h 186"/>
                  <a:gd name="T50" fmla="*/ 0 w 190"/>
                  <a:gd name="T51" fmla="*/ 81 h 186"/>
                  <a:gd name="T52" fmla="*/ 0 w 190"/>
                  <a:gd name="T53" fmla="*/ 67 h 186"/>
                  <a:gd name="T54" fmla="*/ 2 w 190"/>
                  <a:gd name="T55" fmla="*/ 52 h 186"/>
                  <a:gd name="T56" fmla="*/ 11 w 190"/>
                  <a:gd name="T57" fmla="*/ 40 h 186"/>
                  <a:gd name="T58" fmla="*/ 21 w 190"/>
                  <a:gd name="T59" fmla="*/ 29 h 186"/>
                  <a:gd name="T60" fmla="*/ 35 w 190"/>
                  <a:gd name="T61" fmla="*/ 22 h 186"/>
                  <a:gd name="T62" fmla="*/ 50 w 190"/>
                  <a:gd name="T63" fmla="*/ 14 h 186"/>
                  <a:gd name="T64" fmla="*/ 70 w 190"/>
                  <a:gd name="T65" fmla="*/ 11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0" h="186">
                    <a:moveTo>
                      <a:pt x="70" y="11"/>
                    </a:moveTo>
                    <a:lnTo>
                      <a:pt x="91" y="5"/>
                    </a:lnTo>
                    <a:lnTo>
                      <a:pt x="107" y="0"/>
                    </a:lnTo>
                    <a:lnTo>
                      <a:pt x="120" y="0"/>
                    </a:lnTo>
                    <a:lnTo>
                      <a:pt x="134" y="0"/>
                    </a:lnTo>
                    <a:lnTo>
                      <a:pt x="145" y="5"/>
                    </a:lnTo>
                    <a:lnTo>
                      <a:pt x="155" y="14"/>
                    </a:lnTo>
                    <a:lnTo>
                      <a:pt x="164" y="29"/>
                    </a:lnTo>
                    <a:lnTo>
                      <a:pt x="172" y="49"/>
                    </a:lnTo>
                    <a:lnTo>
                      <a:pt x="180" y="73"/>
                    </a:lnTo>
                    <a:lnTo>
                      <a:pt x="187" y="92"/>
                    </a:lnTo>
                    <a:lnTo>
                      <a:pt x="190" y="113"/>
                    </a:lnTo>
                    <a:lnTo>
                      <a:pt x="187" y="134"/>
                    </a:lnTo>
                    <a:lnTo>
                      <a:pt x="180" y="151"/>
                    </a:lnTo>
                    <a:lnTo>
                      <a:pt x="172" y="165"/>
                    </a:lnTo>
                    <a:lnTo>
                      <a:pt x="158" y="178"/>
                    </a:lnTo>
                    <a:lnTo>
                      <a:pt x="137" y="183"/>
                    </a:lnTo>
                    <a:lnTo>
                      <a:pt x="120" y="186"/>
                    </a:lnTo>
                    <a:lnTo>
                      <a:pt x="99" y="186"/>
                    </a:lnTo>
                    <a:lnTo>
                      <a:pt x="78" y="181"/>
                    </a:lnTo>
                    <a:lnTo>
                      <a:pt x="61" y="172"/>
                    </a:lnTo>
                    <a:lnTo>
                      <a:pt x="43" y="157"/>
                    </a:lnTo>
                    <a:lnTo>
                      <a:pt x="29" y="143"/>
                    </a:lnTo>
                    <a:lnTo>
                      <a:pt x="18" y="122"/>
                    </a:lnTo>
                    <a:lnTo>
                      <a:pt x="5" y="102"/>
                    </a:lnTo>
                    <a:lnTo>
                      <a:pt x="0" y="81"/>
                    </a:lnTo>
                    <a:lnTo>
                      <a:pt x="0" y="67"/>
                    </a:lnTo>
                    <a:lnTo>
                      <a:pt x="2" y="52"/>
                    </a:lnTo>
                    <a:lnTo>
                      <a:pt x="11" y="40"/>
                    </a:lnTo>
                    <a:lnTo>
                      <a:pt x="21" y="29"/>
                    </a:lnTo>
                    <a:lnTo>
                      <a:pt x="35" y="22"/>
                    </a:lnTo>
                    <a:lnTo>
                      <a:pt x="50" y="14"/>
                    </a:lnTo>
                    <a:lnTo>
                      <a:pt x="70" y="11"/>
                    </a:lnTo>
                    <a:close/>
                  </a:path>
                </a:pathLst>
              </a:custGeom>
              <a:solidFill>
                <a:srgbClr val="EB1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6" name="Freeform 177"/>
              <p:cNvSpPr>
                <a:spLocks/>
              </p:cNvSpPr>
              <p:nvPr/>
            </p:nvSpPr>
            <p:spPr bwMode="auto">
              <a:xfrm>
                <a:off x="5116" y="2624"/>
                <a:ext cx="59" cy="55"/>
              </a:xfrm>
              <a:custGeom>
                <a:avLst/>
                <a:gdLst>
                  <a:gd name="T0" fmla="*/ 74 w 179"/>
                  <a:gd name="T1" fmla="*/ 15 h 167"/>
                  <a:gd name="T2" fmla="*/ 91 w 179"/>
                  <a:gd name="T3" fmla="*/ 8 h 167"/>
                  <a:gd name="T4" fmla="*/ 105 w 179"/>
                  <a:gd name="T5" fmla="*/ 5 h 167"/>
                  <a:gd name="T6" fmla="*/ 118 w 179"/>
                  <a:gd name="T7" fmla="*/ 3 h 167"/>
                  <a:gd name="T8" fmla="*/ 129 w 179"/>
                  <a:gd name="T9" fmla="*/ 0 h 167"/>
                  <a:gd name="T10" fmla="*/ 137 w 179"/>
                  <a:gd name="T11" fmla="*/ 3 h 167"/>
                  <a:gd name="T12" fmla="*/ 147 w 179"/>
                  <a:gd name="T13" fmla="*/ 8 h 167"/>
                  <a:gd name="T14" fmla="*/ 156 w 179"/>
                  <a:gd name="T15" fmla="*/ 21 h 167"/>
                  <a:gd name="T16" fmla="*/ 164 w 179"/>
                  <a:gd name="T17" fmla="*/ 35 h 167"/>
                  <a:gd name="T18" fmla="*/ 172 w 179"/>
                  <a:gd name="T19" fmla="*/ 59 h 167"/>
                  <a:gd name="T20" fmla="*/ 177 w 179"/>
                  <a:gd name="T21" fmla="*/ 78 h 167"/>
                  <a:gd name="T22" fmla="*/ 179 w 179"/>
                  <a:gd name="T23" fmla="*/ 99 h 167"/>
                  <a:gd name="T24" fmla="*/ 177 w 179"/>
                  <a:gd name="T25" fmla="*/ 116 h 167"/>
                  <a:gd name="T26" fmla="*/ 170 w 179"/>
                  <a:gd name="T27" fmla="*/ 134 h 167"/>
                  <a:gd name="T28" fmla="*/ 161 w 179"/>
                  <a:gd name="T29" fmla="*/ 146 h 167"/>
                  <a:gd name="T30" fmla="*/ 147 w 179"/>
                  <a:gd name="T31" fmla="*/ 158 h 167"/>
                  <a:gd name="T32" fmla="*/ 129 w 179"/>
                  <a:gd name="T33" fmla="*/ 164 h 167"/>
                  <a:gd name="T34" fmla="*/ 112 w 179"/>
                  <a:gd name="T35" fmla="*/ 167 h 167"/>
                  <a:gd name="T36" fmla="*/ 94 w 179"/>
                  <a:gd name="T37" fmla="*/ 167 h 167"/>
                  <a:gd name="T38" fmla="*/ 77 w 179"/>
                  <a:gd name="T39" fmla="*/ 164 h 167"/>
                  <a:gd name="T40" fmla="*/ 59 w 179"/>
                  <a:gd name="T41" fmla="*/ 155 h 167"/>
                  <a:gd name="T42" fmla="*/ 42 w 179"/>
                  <a:gd name="T43" fmla="*/ 143 h 167"/>
                  <a:gd name="T44" fmla="*/ 27 w 179"/>
                  <a:gd name="T45" fmla="*/ 129 h 167"/>
                  <a:gd name="T46" fmla="*/ 15 w 179"/>
                  <a:gd name="T47" fmla="*/ 111 h 167"/>
                  <a:gd name="T48" fmla="*/ 3 w 179"/>
                  <a:gd name="T49" fmla="*/ 94 h 167"/>
                  <a:gd name="T50" fmla="*/ 0 w 179"/>
                  <a:gd name="T51" fmla="*/ 73 h 167"/>
                  <a:gd name="T52" fmla="*/ 0 w 179"/>
                  <a:gd name="T53" fmla="*/ 59 h 167"/>
                  <a:gd name="T54" fmla="*/ 3 w 179"/>
                  <a:gd name="T55" fmla="*/ 47 h 167"/>
                  <a:gd name="T56" fmla="*/ 13 w 179"/>
                  <a:gd name="T57" fmla="*/ 35 h 167"/>
                  <a:gd name="T58" fmla="*/ 24 w 179"/>
                  <a:gd name="T59" fmla="*/ 29 h 167"/>
                  <a:gd name="T60" fmla="*/ 39 w 179"/>
                  <a:gd name="T61" fmla="*/ 24 h 167"/>
                  <a:gd name="T62" fmla="*/ 53 w 179"/>
                  <a:gd name="T63" fmla="*/ 18 h 167"/>
                  <a:gd name="T64" fmla="*/ 74 w 179"/>
                  <a:gd name="T65" fmla="*/ 15 h 1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79" h="167">
                    <a:moveTo>
                      <a:pt x="74" y="15"/>
                    </a:moveTo>
                    <a:lnTo>
                      <a:pt x="91" y="8"/>
                    </a:lnTo>
                    <a:lnTo>
                      <a:pt x="105" y="5"/>
                    </a:lnTo>
                    <a:lnTo>
                      <a:pt x="118" y="3"/>
                    </a:lnTo>
                    <a:lnTo>
                      <a:pt x="129" y="0"/>
                    </a:lnTo>
                    <a:lnTo>
                      <a:pt x="137" y="3"/>
                    </a:lnTo>
                    <a:lnTo>
                      <a:pt x="147" y="8"/>
                    </a:lnTo>
                    <a:lnTo>
                      <a:pt x="156" y="21"/>
                    </a:lnTo>
                    <a:lnTo>
                      <a:pt x="164" y="35"/>
                    </a:lnTo>
                    <a:lnTo>
                      <a:pt x="172" y="59"/>
                    </a:lnTo>
                    <a:lnTo>
                      <a:pt x="177" y="78"/>
                    </a:lnTo>
                    <a:lnTo>
                      <a:pt x="179" y="99"/>
                    </a:lnTo>
                    <a:lnTo>
                      <a:pt x="177" y="116"/>
                    </a:lnTo>
                    <a:lnTo>
                      <a:pt x="170" y="134"/>
                    </a:lnTo>
                    <a:lnTo>
                      <a:pt x="161" y="146"/>
                    </a:lnTo>
                    <a:lnTo>
                      <a:pt x="147" y="158"/>
                    </a:lnTo>
                    <a:lnTo>
                      <a:pt x="129" y="164"/>
                    </a:lnTo>
                    <a:lnTo>
                      <a:pt x="112" y="167"/>
                    </a:lnTo>
                    <a:lnTo>
                      <a:pt x="94" y="167"/>
                    </a:lnTo>
                    <a:lnTo>
                      <a:pt x="77" y="164"/>
                    </a:lnTo>
                    <a:lnTo>
                      <a:pt x="59" y="155"/>
                    </a:lnTo>
                    <a:lnTo>
                      <a:pt x="42" y="143"/>
                    </a:lnTo>
                    <a:lnTo>
                      <a:pt x="27" y="129"/>
                    </a:lnTo>
                    <a:lnTo>
                      <a:pt x="15" y="111"/>
                    </a:lnTo>
                    <a:lnTo>
                      <a:pt x="3" y="94"/>
                    </a:lnTo>
                    <a:lnTo>
                      <a:pt x="0" y="73"/>
                    </a:lnTo>
                    <a:lnTo>
                      <a:pt x="0" y="59"/>
                    </a:lnTo>
                    <a:lnTo>
                      <a:pt x="3" y="47"/>
                    </a:lnTo>
                    <a:lnTo>
                      <a:pt x="13" y="35"/>
                    </a:lnTo>
                    <a:lnTo>
                      <a:pt x="24" y="29"/>
                    </a:lnTo>
                    <a:lnTo>
                      <a:pt x="39" y="24"/>
                    </a:lnTo>
                    <a:lnTo>
                      <a:pt x="53" y="18"/>
                    </a:lnTo>
                    <a:lnTo>
                      <a:pt x="74" y="15"/>
                    </a:lnTo>
                    <a:close/>
                  </a:path>
                </a:pathLst>
              </a:custGeom>
              <a:solidFill>
                <a:srgbClr val="ED3B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7" name="Freeform 178"/>
              <p:cNvSpPr>
                <a:spLocks/>
              </p:cNvSpPr>
              <p:nvPr/>
            </p:nvSpPr>
            <p:spPr bwMode="auto">
              <a:xfrm>
                <a:off x="5119" y="2629"/>
                <a:ext cx="54" cy="49"/>
              </a:xfrm>
              <a:custGeom>
                <a:avLst/>
                <a:gdLst>
                  <a:gd name="T0" fmla="*/ 75 w 162"/>
                  <a:gd name="T1" fmla="*/ 14 h 149"/>
                  <a:gd name="T2" fmla="*/ 89 w 162"/>
                  <a:gd name="T3" fmla="*/ 11 h 149"/>
                  <a:gd name="T4" fmla="*/ 102 w 162"/>
                  <a:gd name="T5" fmla="*/ 6 h 149"/>
                  <a:gd name="T6" fmla="*/ 113 w 162"/>
                  <a:gd name="T7" fmla="*/ 3 h 149"/>
                  <a:gd name="T8" fmla="*/ 122 w 162"/>
                  <a:gd name="T9" fmla="*/ 0 h 149"/>
                  <a:gd name="T10" fmla="*/ 132 w 162"/>
                  <a:gd name="T11" fmla="*/ 0 h 149"/>
                  <a:gd name="T12" fmla="*/ 137 w 162"/>
                  <a:gd name="T13" fmla="*/ 6 h 149"/>
                  <a:gd name="T14" fmla="*/ 143 w 162"/>
                  <a:gd name="T15" fmla="*/ 14 h 149"/>
                  <a:gd name="T16" fmla="*/ 148 w 162"/>
                  <a:gd name="T17" fmla="*/ 25 h 149"/>
                  <a:gd name="T18" fmla="*/ 157 w 162"/>
                  <a:gd name="T19" fmla="*/ 46 h 149"/>
                  <a:gd name="T20" fmla="*/ 160 w 162"/>
                  <a:gd name="T21" fmla="*/ 66 h 149"/>
                  <a:gd name="T22" fmla="*/ 162 w 162"/>
                  <a:gd name="T23" fmla="*/ 84 h 149"/>
                  <a:gd name="T24" fmla="*/ 160 w 162"/>
                  <a:gd name="T25" fmla="*/ 101 h 149"/>
                  <a:gd name="T26" fmla="*/ 154 w 162"/>
                  <a:gd name="T27" fmla="*/ 119 h 149"/>
                  <a:gd name="T28" fmla="*/ 148 w 162"/>
                  <a:gd name="T29" fmla="*/ 131 h 149"/>
                  <a:gd name="T30" fmla="*/ 137 w 162"/>
                  <a:gd name="T31" fmla="*/ 143 h 149"/>
                  <a:gd name="T32" fmla="*/ 119 w 162"/>
                  <a:gd name="T33" fmla="*/ 149 h 149"/>
                  <a:gd name="T34" fmla="*/ 105 w 162"/>
                  <a:gd name="T35" fmla="*/ 149 h 149"/>
                  <a:gd name="T36" fmla="*/ 87 w 162"/>
                  <a:gd name="T37" fmla="*/ 149 h 149"/>
                  <a:gd name="T38" fmla="*/ 70 w 162"/>
                  <a:gd name="T39" fmla="*/ 143 h 149"/>
                  <a:gd name="T40" fmla="*/ 54 w 162"/>
                  <a:gd name="T41" fmla="*/ 133 h 149"/>
                  <a:gd name="T42" fmla="*/ 40 w 162"/>
                  <a:gd name="T43" fmla="*/ 125 h 149"/>
                  <a:gd name="T44" fmla="*/ 25 w 162"/>
                  <a:gd name="T45" fmla="*/ 111 h 149"/>
                  <a:gd name="T46" fmla="*/ 14 w 162"/>
                  <a:gd name="T47" fmla="*/ 96 h 149"/>
                  <a:gd name="T48" fmla="*/ 5 w 162"/>
                  <a:gd name="T49" fmla="*/ 79 h 149"/>
                  <a:gd name="T50" fmla="*/ 0 w 162"/>
                  <a:gd name="T51" fmla="*/ 63 h 149"/>
                  <a:gd name="T52" fmla="*/ 0 w 162"/>
                  <a:gd name="T53" fmla="*/ 52 h 149"/>
                  <a:gd name="T54" fmla="*/ 5 w 162"/>
                  <a:gd name="T55" fmla="*/ 44 h 149"/>
                  <a:gd name="T56" fmla="*/ 14 w 162"/>
                  <a:gd name="T57" fmla="*/ 38 h 149"/>
                  <a:gd name="T58" fmla="*/ 25 w 162"/>
                  <a:gd name="T59" fmla="*/ 32 h 149"/>
                  <a:gd name="T60" fmla="*/ 40 w 162"/>
                  <a:gd name="T61" fmla="*/ 25 h 149"/>
                  <a:gd name="T62" fmla="*/ 57 w 162"/>
                  <a:gd name="T63" fmla="*/ 23 h 149"/>
                  <a:gd name="T64" fmla="*/ 75 w 162"/>
                  <a:gd name="T65" fmla="*/ 14 h 1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62" h="149">
                    <a:moveTo>
                      <a:pt x="75" y="14"/>
                    </a:moveTo>
                    <a:lnTo>
                      <a:pt x="89" y="11"/>
                    </a:lnTo>
                    <a:lnTo>
                      <a:pt x="102" y="6"/>
                    </a:lnTo>
                    <a:lnTo>
                      <a:pt x="113" y="3"/>
                    </a:lnTo>
                    <a:lnTo>
                      <a:pt x="122" y="0"/>
                    </a:lnTo>
                    <a:lnTo>
                      <a:pt x="132" y="0"/>
                    </a:lnTo>
                    <a:lnTo>
                      <a:pt x="137" y="6"/>
                    </a:lnTo>
                    <a:lnTo>
                      <a:pt x="143" y="14"/>
                    </a:lnTo>
                    <a:lnTo>
                      <a:pt x="148" y="25"/>
                    </a:lnTo>
                    <a:lnTo>
                      <a:pt x="157" y="46"/>
                    </a:lnTo>
                    <a:lnTo>
                      <a:pt x="160" y="66"/>
                    </a:lnTo>
                    <a:lnTo>
                      <a:pt x="162" y="84"/>
                    </a:lnTo>
                    <a:lnTo>
                      <a:pt x="160" y="101"/>
                    </a:lnTo>
                    <a:lnTo>
                      <a:pt x="154" y="119"/>
                    </a:lnTo>
                    <a:lnTo>
                      <a:pt x="148" y="131"/>
                    </a:lnTo>
                    <a:lnTo>
                      <a:pt x="137" y="143"/>
                    </a:lnTo>
                    <a:lnTo>
                      <a:pt x="119" y="149"/>
                    </a:lnTo>
                    <a:lnTo>
                      <a:pt x="105" y="149"/>
                    </a:lnTo>
                    <a:lnTo>
                      <a:pt x="87" y="149"/>
                    </a:lnTo>
                    <a:lnTo>
                      <a:pt x="70" y="143"/>
                    </a:lnTo>
                    <a:lnTo>
                      <a:pt x="54" y="133"/>
                    </a:lnTo>
                    <a:lnTo>
                      <a:pt x="40" y="125"/>
                    </a:lnTo>
                    <a:lnTo>
                      <a:pt x="25" y="111"/>
                    </a:lnTo>
                    <a:lnTo>
                      <a:pt x="14" y="96"/>
                    </a:lnTo>
                    <a:lnTo>
                      <a:pt x="5" y="79"/>
                    </a:lnTo>
                    <a:lnTo>
                      <a:pt x="0" y="63"/>
                    </a:lnTo>
                    <a:lnTo>
                      <a:pt x="0" y="52"/>
                    </a:lnTo>
                    <a:lnTo>
                      <a:pt x="5" y="44"/>
                    </a:lnTo>
                    <a:lnTo>
                      <a:pt x="14" y="38"/>
                    </a:lnTo>
                    <a:lnTo>
                      <a:pt x="25" y="32"/>
                    </a:lnTo>
                    <a:lnTo>
                      <a:pt x="40" y="25"/>
                    </a:lnTo>
                    <a:lnTo>
                      <a:pt x="57" y="23"/>
                    </a:lnTo>
                    <a:lnTo>
                      <a:pt x="75" y="14"/>
                    </a:lnTo>
                    <a:close/>
                  </a:path>
                </a:pathLst>
              </a:custGeom>
              <a:solidFill>
                <a:srgbClr val="F2565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8" name="Freeform 179"/>
              <p:cNvSpPr>
                <a:spLocks/>
              </p:cNvSpPr>
              <p:nvPr/>
            </p:nvSpPr>
            <p:spPr bwMode="auto">
              <a:xfrm>
                <a:off x="5122" y="2633"/>
                <a:ext cx="49" cy="44"/>
              </a:xfrm>
              <a:custGeom>
                <a:avLst/>
                <a:gdLst>
                  <a:gd name="T0" fmla="*/ 73 w 149"/>
                  <a:gd name="T1" fmla="*/ 24 h 132"/>
                  <a:gd name="T2" fmla="*/ 84 w 149"/>
                  <a:gd name="T3" fmla="*/ 21 h 132"/>
                  <a:gd name="T4" fmla="*/ 97 w 149"/>
                  <a:gd name="T5" fmla="*/ 14 h 132"/>
                  <a:gd name="T6" fmla="*/ 105 w 149"/>
                  <a:gd name="T7" fmla="*/ 9 h 132"/>
                  <a:gd name="T8" fmla="*/ 114 w 149"/>
                  <a:gd name="T9" fmla="*/ 3 h 132"/>
                  <a:gd name="T10" fmla="*/ 124 w 149"/>
                  <a:gd name="T11" fmla="*/ 0 h 132"/>
                  <a:gd name="T12" fmla="*/ 129 w 149"/>
                  <a:gd name="T13" fmla="*/ 0 h 132"/>
                  <a:gd name="T14" fmla="*/ 135 w 149"/>
                  <a:gd name="T15" fmla="*/ 6 h 132"/>
                  <a:gd name="T16" fmla="*/ 140 w 149"/>
                  <a:gd name="T17" fmla="*/ 18 h 132"/>
                  <a:gd name="T18" fmla="*/ 146 w 149"/>
                  <a:gd name="T19" fmla="*/ 35 h 132"/>
                  <a:gd name="T20" fmla="*/ 149 w 149"/>
                  <a:gd name="T21" fmla="*/ 52 h 132"/>
                  <a:gd name="T22" fmla="*/ 149 w 149"/>
                  <a:gd name="T23" fmla="*/ 70 h 132"/>
                  <a:gd name="T24" fmla="*/ 149 w 149"/>
                  <a:gd name="T25" fmla="*/ 84 h 132"/>
                  <a:gd name="T26" fmla="*/ 146 w 149"/>
                  <a:gd name="T27" fmla="*/ 100 h 132"/>
                  <a:gd name="T28" fmla="*/ 138 w 149"/>
                  <a:gd name="T29" fmla="*/ 111 h 132"/>
                  <a:gd name="T30" fmla="*/ 129 w 149"/>
                  <a:gd name="T31" fmla="*/ 122 h 132"/>
                  <a:gd name="T32" fmla="*/ 117 w 149"/>
                  <a:gd name="T33" fmla="*/ 129 h 132"/>
                  <a:gd name="T34" fmla="*/ 103 w 149"/>
                  <a:gd name="T35" fmla="*/ 132 h 132"/>
                  <a:gd name="T36" fmla="*/ 84 w 149"/>
                  <a:gd name="T37" fmla="*/ 129 h 132"/>
                  <a:gd name="T38" fmla="*/ 67 w 149"/>
                  <a:gd name="T39" fmla="*/ 126 h 132"/>
                  <a:gd name="T40" fmla="*/ 52 w 149"/>
                  <a:gd name="T41" fmla="*/ 117 h 132"/>
                  <a:gd name="T42" fmla="*/ 35 w 149"/>
                  <a:gd name="T43" fmla="*/ 108 h 132"/>
                  <a:gd name="T44" fmla="*/ 24 w 149"/>
                  <a:gd name="T45" fmla="*/ 100 h 132"/>
                  <a:gd name="T46" fmla="*/ 11 w 149"/>
                  <a:gd name="T47" fmla="*/ 84 h 132"/>
                  <a:gd name="T48" fmla="*/ 3 w 149"/>
                  <a:gd name="T49" fmla="*/ 70 h 132"/>
                  <a:gd name="T50" fmla="*/ 0 w 149"/>
                  <a:gd name="T51" fmla="*/ 56 h 132"/>
                  <a:gd name="T52" fmla="*/ 0 w 149"/>
                  <a:gd name="T53" fmla="*/ 46 h 132"/>
                  <a:gd name="T54" fmla="*/ 6 w 149"/>
                  <a:gd name="T55" fmla="*/ 38 h 132"/>
                  <a:gd name="T56" fmla="*/ 14 w 149"/>
                  <a:gd name="T57" fmla="*/ 35 h 132"/>
                  <a:gd name="T58" fmla="*/ 30 w 149"/>
                  <a:gd name="T59" fmla="*/ 32 h 132"/>
                  <a:gd name="T60" fmla="*/ 41 w 149"/>
                  <a:gd name="T61" fmla="*/ 30 h 132"/>
                  <a:gd name="T62" fmla="*/ 56 w 149"/>
                  <a:gd name="T63" fmla="*/ 27 h 132"/>
                  <a:gd name="T64" fmla="*/ 73 w 149"/>
                  <a:gd name="T65" fmla="*/ 24 h 1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9" h="132">
                    <a:moveTo>
                      <a:pt x="73" y="24"/>
                    </a:moveTo>
                    <a:lnTo>
                      <a:pt x="84" y="21"/>
                    </a:lnTo>
                    <a:lnTo>
                      <a:pt x="97" y="14"/>
                    </a:lnTo>
                    <a:lnTo>
                      <a:pt x="105" y="9"/>
                    </a:lnTo>
                    <a:lnTo>
                      <a:pt x="114" y="3"/>
                    </a:lnTo>
                    <a:lnTo>
                      <a:pt x="124" y="0"/>
                    </a:lnTo>
                    <a:lnTo>
                      <a:pt x="129" y="0"/>
                    </a:lnTo>
                    <a:lnTo>
                      <a:pt x="135" y="6"/>
                    </a:lnTo>
                    <a:lnTo>
                      <a:pt x="140" y="18"/>
                    </a:lnTo>
                    <a:lnTo>
                      <a:pt x="146" y="35"/>
                    </a:lnTo>
                    <a:lnTo>
                      <a:pt x="149" y="52"/>
                    </a:lnTo>
                    <a:lnTo>
                      <a:pt x="149" y="70"/>
                    </a:lnTo>
                    <a:lnTo>
                      <a:pt x="149" y="84"/>
                    </a:lnTo>
                    <a:lnTo>
                      <a:pt x="146" y="100"/>
                    </a:lnTo>
                    <a:lnTo>
                      <a:pt x="138" y="111"/>
                    </a:lnTo>
                    <a:lnTo>
                      <a:pt x="129" y="122"/>
                    </a:lnTo>
                    <a:lnTo>
                      <a:pt x="117" y="129"/>
                    </a:lnTo>
                    <a:lnTo>
                      <a:pt x="103" y="132"/>
                    </a:lnTo>
                    <a:lnTo>
                      <a:pt x="84" y="129"/>
                    </a:lnTo>
                    <a:lnTo>
                      <a:pt x="67" y="126"/>
                    </a:lnTo>
                    <a:lnTo>
                      <a:pt x="52" y="117"/>
                    </a:lnTo>
                    <a:lnTo>
                      <a:pt x="35" y="108"/>
                    </a:lnTo>
                    <a:lnTo>
                      <a:pt x="24" y="100"/>
                    </a:lnTo>
                    <a:lnTo>
                      <a:pt x="11" y="84"/>
                    </a:lnTo>
                    <a:lnTo>
                      <a:pt x="3" y="70"/>
                    </a:lnTo>
                    <a:lnTo>
                      <a:pt x="0" y="56"/>
                    </a:lnTo>
                    <a:lnTo>
                      <a:pt x="0" y="46"/>
                    </a:lnTo>
                    <a:lnTo>
                      <a:pt x="6" y="38"/>
                    </a:lnTo>
                    <a:lnTo>
                      <a:pt x="14" y="35"/>
                    </a:lnTo>
                    <a:lnTo>
                      <a:pt x="30" y="32"/>
                    </a:lnTo>
                    <a:lnTo>
                      <a:pt x="41" y="30"/>
                    </a:lnTo>
                    <a:lnTo>
                      <a:pt x="56" y="27"/>
                    </a:lnTo>
                    <a:lnTo>
                      <a:pt x="73" y="24"/>
                    </a:lnTo>
                    <a:close/>
                  </a:path>
                </a:pathLst>
              </a:custGeom>
              <a:solidFill>
                <a:srgbClr val="F7757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9" name="Freeform 180"/>
              <p:cNvSpPr>
                <a:spLocks/>
              </p:cNvSpPr>
              <p:nvPr/>
            </p:nvSpPr>
            <p:spPr bwMode="auto">
              <a:xfrm>
                <a:off x="5124" y="2637"/>
                <a:ext cx="46" cy="38"/>
              </a:xfrm>
              <a:custGeom>
                <a:avLst/>
                <a:gdLst>
                  <a:gd name="T0" fmla="*/ 78 w 140"/>
                  <a:gd name="T1" fmla="*/ 30 h 115"/>
                  <a:gd name="T2" fmla="*/ 88 w 140"/>
                  <a:gd name="T3" fmla="*/ 24 h 115"/>
                  <a:gd name="T4" fmla="*/ 99 w 140"/>
                  <a:gd name="T5" fmla="*/ 19 h 115"/>
                  <a:gd name="T6" fmla="*/ 105 w 140"/>
                  <a:gd name="T7" fmla="*/ 13 h 115"/>
                  <a:gd name="T8" fmla="*/ 111 w 140"/>
                  <a:gd name="T9" fmla="*/ 3 h 115"/>
                  <a:gd name="T10" fmla="*/ 118 w 140"/>
                  <a:gd name="T11" fmla="*/ 0 h 115"/>
                  <a:gd name="T12" fmla="*/ 123 w 140"/>
                  <a:gd name="T13" fmla="*/ 0 h 115"/>
                  <a:gd name="T14" fmla="*/ 126 w 140"/>
                  <a:gd name="T15" fmla="*/ 3 h 115"/>
                  <a:gd name="T16" fmla="*/ 129 w 140"/>
                  <a:gd name="T17" fmla="*/ 13 h 115"/>
                  <a:gd name="T18" fmla="*/ 134 w 140"/>
                  <a:gd name="T19" fmla="*/ 27 h 115"/>
                  <a:gd name="T20" fmla="*/ 140 w 140"/>
                  <a:gd name="T21" fmla="*/ 41 h 115"/>
                  <a:gd name="T22" fmla="*/ 140 w 140"/>
                  <a:gd name="T23" fmla="*/ 56 h 115"/>
                  <a:gd name="T24" fmla="*/ 140 w 140"/>
                  <a:gd name="T25" fmla="*/ 71 h 115"/>
                  <a:gd name="T26" fmla="*/ 137 w 140"/>
                  <a:gd name="T27" fmla="*/ 86 h 115"/>
                  <a:gd name="T28" fmla="*/ 132 w 140"/>
                  <a:gd name="T29" fmla="*/ 97 h 115"/>
                  <a:gd name="T30" fmla="*/ 123 w 140"/>
                  <a:gd name="T31" fmla="*/ 106 h 115"/>
                  <a:gd name="T32" fmla="*/ 111 w 140"/>
                  <a:gd name="T33" fmla="*/ 111 h 115"/>
                  <a:gd name="T34" fmla="*/ 99 w 140"/>
                  <a:gd name="T35" fmla="*/ 115 h 115"/>
                  <a:gd name="T36" fmla="*/ 81 w 140"/>
                  <a:gd name="T37" fmla="*/ 115 h 115"/>
                  <a:gd name="T38" fmla="*/ 67 w 140"/>
                  <a:gd name="T39" fmla="*/ 111 h 115"/>
                  <a:gd name="T40" fmla="*/ 53 w 140"/>
                  <a:gd name="T41" fmla="*/ 106 h 115"/>
                  <a:gd name="T42" fmla="*/ 35 w 140"/>
                  <a:gd name="T43" fmla="*/ 97 h 115"/>
                  <a:gd name="T44" fmla="*/ 24 w 140"/>
                  <a:gd name="T45" fmla="*/ 86 h 115"/>
                  <a:gd name="T46" fmla="*/ 11 w 140"/>
                  <a:gd name="T47" fmla="*/ 73 h 115"/>
                  <a:gd name="T48" fmla="*/ 3 w 140"/>
                  <a:gd name="T49" fmla="*/ 59 h 115"/>
                  <a:gd name="T50" fmla="*/ 0 w 140"/>
                  <a:gd name="T51" fmla="*/ 48 h 115"/>
                  <a:gd name="T52" fmla="*/ 3 w 140"/>
                  <a:gd name="T53" fmla="*/ 41 h 115"/>
                  <a:gd name="T54" fmla="*/ 8 w 140"/>
                  <a:gd name="T55" fmla="*/ 38 h 115"/>
                  <a:gd name="T56" fmla="*/ 21 w 140"/>
                  <a:gd name="T57" fmla="*/ 35 h 115"/>
                  <a:gd name="T58" fmla="*/ 35 w 140"/>
                  <a:gd name="T59" fmla="*/ 35 h 115"/>
                  <a:gd name="T60" fmla="*/ 50 w 140"/>
                  <a:gd name="T61" fmla="*/ 35 h 115"/>
                  <a:gd name="T62" fmla="*/ 64 w 140"/>
                  <a:gd name="T63" fmla="*/ 33 h 115"/>
                  <a:gd name="T64" fmla="*/ 78 w 140"/>
                  <a:gd name="T65" fmla="*/ 30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0" h="115">
                    <a:moveTo>
                      <a:pt x="78" y="30"/>
                    </a:moveTo>
                    <a:lnTo>
                      <a:pt x="88" y="24"/>
                    </a:lnTo>
                    <a:lnTo>
                      <a:pt x="99" y="19"/>
                    </a:lnTo>
                    <a:lnTo>
                      <a:pt x="105" y="13"/>
                    </a:lnTo>
                    <a:lnTo>
                      <a:pt x="111" y="3"/>
                    </a:lnTo>
                    <a:lnTo>
                      <a:pt x="118" y="0"/>
                    </a:lnTo>
                    <a:lnTo>
                      <a:pt x="123" y="0"/>
                    </a:lnTo>
                    <a:lnTo>
                      <a:pt x="126" y="3"/>
                    </a:lnTo>
                    <a:lnTo>
                      <a:pt x="129" y="13"/>
                    </a:lnTo>
                    <a:lnTo>
                      <a:pt x="134" y="27"/>
                    </a:lnTo>
                    <a:lnTo>
                      <a:pt x="140" y="41"/>
                    </a:lnTo>
                    <a:lnTo>
                      <a:pt x="140" y="56"/>
                    </a:lnTo>
                    <a:lnTo>
                      <a:pt x="140" y="71"/>
                    </a:lnTo>
                    <a:lnTo>
                      <a:pt x="137" y="86"/>
                    </a:lnTo>
                    <a:lnTo>
                      <a:pt x="132" y="97"/>
                    </a:lnTo>
                    <a:lnTo>
                      <a:pt x="123" y="106"/>
                    </a:lnTo>
                    <a:lnTo>
                      <a:pt x="111" y="111"/>
                    </a:lnTo>
                    <a:lnTo>
                      <a:pt x="99" y="115"/>
                    </a:lnTo>
                    <a:lnTo>
                      <a:pt x="81" y="115"/>
                    </a:lnTo>
                    <a:lnTo>
                      <a:pt x="67" y="111"/>
                    </a:lnTo>
                    <a:lnTo>
                      <a:pt x="53" y="106"/>
                    </a:lnTo>
                    <a:lnTo>
                      <a:pt x="35" y="97"/>
                    </a:lnTo>
                    <a:lnTo>
                      <a:pt x="24" y="86"/>
                    </a:lnTo>
                    <a:lnTo>
                      <a:pt x="11" y="73"/>
                    </a:lnTo>
                    <a:lnTo>
                      <a:pt x="3" y="59"/>
                    </a:lnTo>
                    <a:lnTo>
                      <a:pt x="0" y="48"/>
                    </a:lnTo>
                    <a:lnTo>
                      <a:pt x="3" y="41"/>
                    </a:lnTo>
                    <a:lnTo>
                      <a:pt x="8" y="38"/>
                    </a:lnTo>
                    <a:lnTo>
                      <a:pt x="21" y="35"/>
                    </a:lnTo>
                    <a:lnTo>
                      <a:pt x="35" y="35"/>
                    </a:lnTo>
                    <a:lnTo>
                      <a:pt x="50" y="35"/>
                    </a:lnTo>
                    <a:lnTo>
                      <a:pt x="64" y="33"/>
                    </a:lnTo>
                    <a:lnTo>
                      <a:pt x="78" y="30"/>
                    </a:lnTo>
                    <a:close/>
                  </a:path>
                </a:pathLst>
              </a:custGeom>
              <a:solidFill>
                <a:srgbClr val="FA91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0" name="Freeform 181"/>
              <p:cNvSpPr>
                <a:spLocks/>
              </p:cNvSpPr>
              <p:nvPr/>
            </p:nvSpPr>
            <p:spPr bwMode="auto">
              <a:xfrm>
                <a:off x="5126" y="2640"/>
                <a:ext cx="43" cy="33"/>
              </a:xfrm>
              <a:custGeom>
                <a:avLst/>
                <a:gdLst>
                  <a:gd name="T0" fmla="*/ 83 w 129"/>
                  <a:gd name="T1" fmla="*/ 44 h 98"/>
                  <a:gd name="T2" fmla="*/ 91 w 129"/>
                  <a:gd name="T3" fmla="*/ 38 h 98"/>
                  <a:gd name="T4" fmla="*/ 97 w 129"/>
                  <a:gd name="T5" fmla="*/ 28 h 98"/>
                  <a:gd name="T6" fmla="*/ 103 w 129"/>
                  <a:gd name="T7" fmla="*/ 20 h 98"/>
                  <a:gd name="T8" fmla="*/ 110 w 129"/>
                  <a:gd name="T9" fmla="*/ 11 h 98"/>
                  <a:gd name="T10" fmla="*/ 112 w 129"/>
                  <a:gd name="T11" fmla="*/ 6 h 98"/>
                  <a:gd name="T12" fmla="*/ 115 w 129"/>
                  <a:gd name="T13" fmla="*/ 0 h 98"/>
                  <a:gd name="T14" fmla="*/ 118 w 129"/>
                  <a:gd name="T15" fmla="*/ 3 h 98"/>
                  <a:gd name="T16" fmla="*/ 121 w 129"/>
                  <a:gd name="T17" fmla="*/ 9 h 98"/>
                  <a:gd name="T18" fmla="*/ 126 w 129"/>
                  <a:gd name="T19" fmla="*/ 23 h 98"/>
                  <a:gd name="T20" fmla="*/ 126 w 129"/>
                  <a:gd name="T21" fmla="*/ 38 h 98"/>
                  <a:gd name="T22" fmla="*/ 129 w 129"/>
                  <a:gd name="T23" fmla="*/ 49 h 98"/>
                  <a:gd name="T24" fmla="*/ 126 w 129"/>
                  <a:gd name="T25" fmla="*/ 63 h 98"/>
                  <a:gd name="T26" fmla="*/ 124 w 129"/>
                  <a:gd name="T27" fmla="*/ 76 h 98"/>
                  <a:gd name="T28" fmla="*/ 121 w 129"/>
                  <a:gd name="T29" fmla="*/ 84 h 98"/>
                  <a:gd name="T30" fmla="*/ 115 w 129"/>
                  <a:gd name="T31" fmla="*/ 90 h 98"/>
                  <a:gd name="T32" fmla="*/ 103 w 129"/>
                  <a:gd name="T33" fmla="*/ 96 h 98"/>
                  <a:gd name="T34" fmla="*/ 91 w 129"/>
                  <a:gd name="T35" fmla="*/ 98 h 98"/>
                  <a:gd name="T36" fmla="*/ 80 w 129"/>
                  <a:gd name="T37" fmla="*/ 98 h 98"/>
                  <a:gd name="T38" fmla="*/ 62 w 129"/>
                  <a:gd name="T39" fmla="*/ 96 h 98"/>
                  <a:gd name="T40" fmla="*/ 48 w 129"/>
                  <a:gd name="T41" fmla="*/ 93 h 98"/>
                  <a:gd name="T42" fmla="*/ 32 w 129"/>
                  <a:gd name="T43" fmla="*/ 87 h 98"/>
                  <a:gd name="T44" fmla="*/ 21 w 129"/>
                  <a:gd name="T45" fmla="*/ 79 h 98"/>
                  <a:gd name="T46" fmla="*/ 10 w 129"/>
                  <a:gd name="T47" fmla="*/ 66 h 98"/>
                  <a:gd name="T48" fmla="*/ 0 w 129"/>
                  <a:gd name="T49" fmla="*/ 55 h 98"/>
                  <a:gd name="T50" fmla="*/ 0 w 129"/>
                  <a:gd name="T51" fmla="*/ 46 h 98"/>
                  <a:gd name="T52" fmla="*/ 3 w 129"/>
                  <a:gd name="T53" fmla="*/ 44 h 98"/>
                  <a:gd name="T54" fmla="*/ 13 w 129"/>
                  <a:gd name="T55" fmla="*/ 41 h 98"/>
                  <a:gd name="T56" fmla="*/ 27 w 129"/>
                  <a:gd name="T57" fmla="*/ 41 h 98"/>
                  <a:gd name="T58" fmla="*/ 38 w 129"/>
                  <a:gd name="T59" fmla="*/ 44 h 98"/>
                  <a:gd name="T60" fmla="*/ 56 w 129"/>
                  <a:gd name="T61" fmla="*/ 44 h 98"/>
                  <a:gd name="T62" fmla="*/ 67 w 129"/>
                  <a:gd name="T63" fmla="*/ 44 h 98"/>
                  <a:gd name="T64" fmla="*/ 83 w 129"/>
                  <a:gd name="T65" fmla="*/ 44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29" h="98">
                    <a:moveTo>
                      <a:pt x="83" y="44"/>
                    </a:moveTo>
                    <a:lnTo>
                      <a:pt x="91" y="38"/>
                    </a:lnTo>
                    <a:lnTo>
                      <a:pt x="97" y="28"/>
                    </a:lnTo>
                    <a:lnTo>
                      <a:pt x="103" y="20"/>
                    </a:lnTo>
                    <a:lnTo>
                      <a:pt x="110" y="11"/>
                    </a:lnTo>
                    <a:lnTo>
                      <a:pt x="112" y="6"/>
                    </a:lnTo>
                    <a:lnTo>
                      <a:pt x="115" y="0"/>
                    </a:lnTo>
                    <a:lnTo>
                      <a:pt x="118" y="3"/>
                    </a:lnTo>
                    <a:lnTo>
                      <a:pt x="121" y="9"/>
                    </a:lnTo>
                    <a:lnTo>
                      <a:pt x="126" y="23"/>
                    </a:lnTo>
                    <a:lnTo>
                      <a:pt x="126" y="38"/>
                    </a:lnTo>
                    <a:lnTo>
                      <a:pt x="129" y="49"/>
                    </a:lnTo>
                    <a:lnTo>
                      <a:pt x="126" y="63"/>
                    </a:lnTo>
                    <a:lnTo>
                      <a:pt x="124" y="76"/>
                    </a:lnTo>
                    <a:lnTo>
                      <a:pt x="121" y="84"/>
                    </a:lnTo>
                    <a:lnTo>
                      <a:pt x="115" y="90"/>
                    </a:lnTo>
                    <a:lnTo>
                      <a:pt x="103" y="96"/>
                    </a:lnTo>
                    <a:lnTo>
                      <a:pt x="91" y="98"/>
                    </a:lnTo>
                    <a:lnTo>
                      <a:pt x="80" y="98"/>
                    </a:lnTo>
                    <a:lnTo>
                      <a:pt x="62" y="96"/>
                    </a:lnTo>
                    <a:lnTo>
                      <a:pt x="48" y="93"/>
                    </a:lnTo>
                    <a:lnTo>
                      <a:pt x="32" y="87"/>
                    </a:lnTo>
                    <a:lnTo>
                      <a:pt x="21" y="79"/>
                    </a:lnTo>
                    <a:lnTo>
                      <a:pt x="10" y="66"/>
                    </a:lnTo>
                    <a:lnTo>
                      <a:pt x="0" y="55"/>
                    </a:lnTo>
                    <a:lnTo>
                      <a:pt x="0" y="46"/>
                    </a:lnTo>
                    <a:lnTo>
                      <a:pt x="3" y="44"/>
                    </a:lnTo>
                    <a:lnTo>
                      <a:pt x="13" y="41"/>
                    </a:lnTo>
                    <a:lnTo>
                      <a:pt x="27" y="41"/>
                    </a:lnTo>
                    <a:lnTo>
                      <a:pt x="38" y="44"/>
                    </a:lnTo>
                    <a:lnTo>
                      <a:pt x="56" y="44"/>
                    </a:lnTo>
                    <a:lnTo>
                      <a:pt x="67" y="44"/>
                    </a:lnTo>
                    <a:lnTo>
                      <a:pt x="83" y="44"/>
                    </a:lnTo>
                    <a:close/>
                  </a:path>
                </a:pathLst>
              </a:custGeom>
              <a:solidFill>
                <a:srgbClr val="FFB0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1" name="Freeform 182"/>
              <p:cNvSpPr>
                <a:spLocks/>
              </p:cNvSpPr>
              <p:nvPr/>
            </p:nvSpPr>
            <p:spPr bwMode="auto">
              <a:xfrm>
                <a:off x="4489" y="3045"/>
                <a:ext cx="119" cy="93"/>
              </a:xfrm>
              <a:custGeom>
                <a:avLst/>
                <a:gdLst>
                  <a:gd name="T0" fmla="*/ 0 w 358"/>
                  <a:gd name="T1" fmla="*/ 11 h 278"/>
                  <a:gd name="T2" fmla="*/ 3 w 358"/>
                  <a:gd name="T3" fmla="*/ 3 h 278"/>
                  <a:gd name="T4" fmla="*/ 21 w 358"/>
                  <a:gd name="T5" fmla="*/ 0 h 278"/>
                  <a:gd name="T6" fmla="*/ 48 w 358"/>
                  <a:gd name="T7" fmla="*/ 0 h 278"/>
                  <a:gd name="T8" fmla="*/ 83 w 358"/>
                  <a:gd name="T9" fmla="*/ 3 h 278"/>
                  <a:gd name="T10" fmla="*/ 124 w 358"/>
                  <a:gd name="T11" fmla="*/ 8 h 278"/>
                  <a:gd name="T12" fmla="*/ 167 w 358"/>
                  <a:gd name="T13" fmla="*/ 20 h 278"/>
                  <a:gd name="T14" fmla="*/ 208 w 358"/>
                  <a:gd name="T15" fmla="*/ 35 h 278"/>
                  <a:gd name="T16" fmla="*/ 246 w 358"/>
                  <a:gd name="T17" fmla="*/ 52 h 278"/>
                  <a:gd name="T18" fmla="*/ 278 w 358"/>
                  <a:gd name="T19" fmla="*/ 73 h 278"/>
                  <a:gd name="T20" fmla="*/ 310 w 358"/>
                  <a:gd name="T21" fmla="*/ 102 h 278"/>
                  <a:gd name="T22" fmla="*/ 334 w 358"/>
                  <a:gd name="T23" fmla="*/ 130 h 278"/>
                  <a:gd name="T24" fmla="*/ 351 w 358"/>
                  <a:gd name="T25" fmla="*/ 165 h 278"/>
                  <a:gd name="T26" fmla="*/ 358 w 358"/>
                  <a:gd name="T27" fmla="*/ 198 h 278"/>
                  <a:gd name="T28" fmla="*/ 348 w 358"/>
                  <a:gd name="T29" fmla="*/ 227 h 278"/>
                  <a:gd name="T30" fmla="*/ 326 w 358"/>
                  <a:gd name="T31" fmla="*/ 254 h 278"/>
                  <a:gd name="T32" fmla="*/ 281 w 358"/>
                  <a:gd name="T33" fmla="*/ 268 h 278"/>
                  <a:gd name="T34" fmla="*/ 243 w 358"/>
                  <a:gd name="T35" fmla="*/ 278 h 278"/>
                  <a:gd name="T36" fmla="*/ 208 w 358"/>
                  <a:gd name="T37" fmla="*/ 278 h 278"/>
                  <a:gd name="T38" fmla="*/ 173 w 358"/>
                  <a:gd name="T39" fmla="*/ 265 h 278"/>
                  <a:gd name="T40" fmla="*/ 143 w 358"/>
                  <a:gd name="T41" fmla="*/ 248 h 278"/>
                  <a:gd name="T42" fmla="*/ 121 w 358"/>
                  <a:gd name="T43" fmla="*/ 227 h 278"/>
                  <a:gd name="T44" fmla="*/ 97 w 358"/>
                  <a:gd name="T45" fmla="*/ 198 h 278"/>
                  <a:gd name="T46" fmla="*/ 83 w 358"/>
                  <a:gd name="T47" fmla="*/ 168 h 278"/>
                  <a:gd name="T48" fmla="*/ 73 w 358"/>
                  <a:gd name="T49" fmla="*/ 137 h 278"/>
                  <a:gd name="T50" fmla="*/ 68 w 358"/>
                  <a:gd name="T51" fmla="*/ 108 h 278"/>
                  <a:gd name="T52" fmla="*/ 59 w 358"/>
                  <a:gd name="T53" fmla="*/ 87 h 278"/>
                  <a:gd name="T54" fmla="*/ 48 w 358"/>
                  <a:gd name="T55" fmla="*/ 67 h 278"/>
                  <a:gd name="T56" fmla="*/ 35 w 358"/>
                  <a:gd name="T57" fmla="*/ 52 h 278"/>
                  <a:gd name="T58" fmla="*/ 24 w 358"/>
                  <a:gd name="T59" fmla="*/ 41 h 278"/>
                  <a:gd name="T60" fmla="*/ 12 w 358"/>
                  <a:gd name="T61" fmla="*/ 32 h 278"/>
                  <a:gd name="T62" fmla="*/ 3 w 358"/>
                  <a:gd name="T63" fmla="*/ 22 h 278"/>
                  <a:gd name="T64" fmla="*/ 0 w 358"/>
                  <a:gd name="T65" fmla="*/ 11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58" h="278">
                    <a:moveTo>
                      <a:pt x="0" y="11"/>
                    </a:moveTo>
                    <a:lnTo>
                      <a:pt x="3" y="3"/>
                    </a:lnTo>
                    <a:lnTo>
                      <a:pt x="21" y="0"/>
                    </a:lnTo>
                    <a:lnTo>
                      <a:pt x="48" y="0"/>
                    </a:lnTo>
                    <a:lnTo>
                      <a:pt x="83" y="3"/>
                    </a:lnTo>
                    <a:lnTo>
                      <a:pt x="124" y="8"/>
                    </a:lnTo>
                    <a:lnTo>
                      <a:pt x="167" y="20"/>
                    </a:lnTo>
                    <a:lnTo>
                      <a:pt x="208" y="35"/>
                    </a:lnTo>
                    <a:lnTo>
                      <a:pt x="246" y="52"/>
                    </a:lnTo>
                    <a:lnTo>
                      <a:pt x="278" y="73"/>
                    </a:lnTo>
                    <a:lnTo>
                      <a:pt x="310" y="102"/>
                    </a:lnTo>
                    <a:lnTo>
                      <a:pt x="334" y="130"/>
                    </a:lnTo>
                    <a:lnTo>
                      <a:pt x="351" y="165"/>
                    </a:lnTo>
                    <a:lnTo>
                      <a:pt x="358" y="198"/>
                    </a:lnTo>
                    <a:lnTo>
                      <a:pt x="348" y="227"/>
                    </a:lnTo>
                    <a:lnTo>
                      <a:pt x="326" y="254"/>
                    </a:lnTo>
                    <a:lnTo>
                      <a:pt x="281" y="268"/>
                    </a:lnTo>
                    <a:lnTo>
                      <a:pt x="243" y="278"/>
                    </a:lnTo>
                    <a:lnTo>
                      <a:pt x="208" y="278"/>
                    </a:lnTo>
                    <a:lnTo>
                      <a:pt x="173" y="265"/>
                    </a:lnTo>
                    <a:lnTo>
                      <a:pt x="143" y="248"/>
                    </a:lnTo>
                    <a:lnTo>
                      <a:pt x="121" y="227"/>
                    </a:lnTo>
                    <a:lnTo>
                      <a:pt x="97" y="198"/>
                    </a:lnTo>
                    <a:lnTo>
                      <a:pt x="83" y="168"/>
                    </a:lnTo>
                    <a:lnTo>
                      <a:pt x="73" y="137"/>
                    </a:lnTo>
                    <a:lnTo>
                      <a:pt x="68" y="108"/>
                    </a:lnTo>
                    <a:lnTo>
                      <a:pt x="59" y="87"/>
                    </a:lnTo>
                    <a:lnTo>
                      <a:pt x="48" y="67"/>
                    </a:lnTo>
                    <a:lnTo>
                      <a:pt x="35" y="52"/>
                    </a:lnTo>
                    <a:lnTo>
                      <a:pt x="24" y="41"/>
                    </a:lnTo>
                    <a:lnTo>
                      <a:pt x="12" y="32"/>
                    </a:lnTo>
                    <a:lnTo>
                      <a:pt x="3" y="22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2" name="Freeform 183"/>
              <p:cNvSpPr>
                <a:spLocks/>
              </p:cNvSpPr>
              <p:nvPr/>
            </p:nvSpPr>
            <p:spPr bwMode="auto">
              <a:xfrm>
                <a:off x="4500" y="3052"/>
                <a:ext cx="103" cy="81"/>
              </a:xfrm>
              <a:custGeom>
                <a:avLst/>
                <a:gdLst>
                  <a:gd name="T0" fmla="*/ 0 w 309"/>
                  <a:gd name="T1" fmla="*/ 15 h 245"/>
                  <a:gd name="T2" fmla="*/ 5 w 309"/>
                  <a:gd name="T3" fmla="*/ 5 h 245"/>
                  <a:gd name="T4" fmla="*/ 23 w 309"/>
                  <a:gd name="T5" fmla="*/ 2 h 245"/>
                  <a:gd name="T6" fmla="*/ 46 w 309"/>
                  <a:gd name="T7" fmla="*/ 0 h 245"/>
                  <a:gd name="T8" fmla="*/ 75 w 309"/>
                  <a:gd name="T9" fmla="*/ 0 h 245"/>
                  <a:gd name="T10" fmla="*/ 110 w 309"/>
                  <a:gd name="T11" fmla="*/ 5 h 245"/>
                  <a:gd name="T12" fmla="*/ 145 w 309"/>
                  <a:gd name="T13" fmla="*/ 12 h 245"/>
                  <a:gd name="T14" fmla="*/ 180 w 309"/>
                  <a:gd name="T15" fmla="*/ 24 h 245"/>
                  <a:gd name="T16" fmla="*/ 213 w 309"/>
                  <a:gd name="T17" fmla="*/ 38 h 245"/>
                  <a:gd name="T18" fmla="*/ 242 w 309"/>
                  <a:gd name="T19" fmla="*/ 59 h 245"/>
                  <a:gd name="T20" fmla="*/ 269 w 309"/>
                  <a:gd name="T21" fmla="*/ 85 h 245"/>
                  <a:gd name="T22" fmla="*/ 293 w 309"/>
                  <a:gd name="T23" fmla="*/ 113 h 245"/>
                  <a:gd name="T24" fmla="*/ 307 w 309"/>
                  <a:gd name="T25" fmla="*/ 143 h 245"/>
                  <a:gd name="T26" fmla="*/ 309 w 309"/>
                  <a:gd name="T27" fmla="*/ 175 h 245"/>
                  <a:gd name="T28" fmla="*/ 304 w 309"/>
                  <a:gd name="T29" fmla="*/ 202 h 245"/>
                  <a:gd name="T30" fmla="*/ 283 w 309"/>
                  <a:gd name="T31" fmla="*/ 225 h 245"/>
                  <a:gd name="T32" fmla="*/ 248 w 309"/>
                  <a:gd name="T33" fmla="*/ 237 h 245"/>
                  <a:gd name="T34" fmla="*/ 213 w 309"/>
                  <a:gd name="T35" fmla="*/ 245 h 245"/>
                  <a:gd name="T36" fmla="*/ 180 w 309"/>
                  <a:gd name="T37" fmla="*/ 245 h 245"/>
                  <a:gd name="T38" fmla="*/ 148 w 309"/>
                  <a:gd name="T39" fmla="*/ 239 h 245"/>
                  <a:gd name="T40" fmla="*/ 123 w 309"/>
                  <a:gd name="T41" fmla="*/ 225 h 245"/>
                  <a:gd name="T42" fmla="*/ 96 w 309"/>
                  <a:gd name="T43" fmla="*/ 204 h 245"/>
                  <a:gd name="T44" fmla="*/ 75 w 309"/>
                  <a:gd name="T45" fmla="*/ 181 h 245"/>
                  <a:gd name="T46" fmla="*/ 61 w 309"/>
                  <a:gd name="T47" fmla="*/ 152 h 245"/>
                  <a:gd name="T48" fmla="*/ 53 w 309"/>
                  <a:gd name="T49" fmla="*/ 123 h 245"/>
                  <a:gd name="T50" fmla="*/ 43 w 309"/>
                  <a:gd name="T51" fmla="*/ 96 h 245"/>
                  <a:gd name="T52" fmla="*/ 37 w 309"/>
                  <a:gd name="T53" fmla="*/ 75 h 245"/>
                  <a:gd name="T54" fmla="*/ 29 w 309"/>
                  <a:gd name="T55" fmla="*/ 61 h 245"/>
                  <a:gd name="T56" fmla="*/ 23 w 309"/>
                  <a:gd name="T57" fmla="*/ 47 h 245"/>
                  <a:gd name="T58" fmla="*/ 15 w 309"/>
                  <a:gd name="T59" fmla="*/ 38 h 245"/>
                  <a:gd name="T60" fmla="*/ 8 w 309"/>
                  <a:gd name="T61" fmla="*/ 29 h 245"/>
                  <a:gd name="T62" fmla="*/ 2 w 309"/>
                  <a:gd name="T63" fmla="*/ 24 h 245"/>
                  <a:gd name="T64" fmla="*/ 0 w 309"/>
                  <a:gd name="T65" fmla="*/ 15 h 2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9" h="245">
                    <a:moveTo>
                      <a:pt x="0" y="15"/>
                    </a:moveTo>
                    <a:lnTo>
                      <a:pt x="5" y="5"/>
                    </a:lnTo>
                    <a:lnTo>
                      <a:pt x="23" y="2"/>
                    </a:lnTo>
                    <a:lnTo>
                      <a:pt x="46" y="0"/>
                    </a:lnTo>
                    <a:lnTo>
                      <a:pt x="75" y="0"/>
                    </a:lnTo>
                    <a:lnTo>
                      <a:pt x="110" y="5"/>
                    </a:lnTo>
                    <a:lnTo>
                      <a:pt x="145" y="12"/>
                    </a:lnTo>
                    <a:lnTo>
                      <a:pt x="180" y="24"/>
                    </a:lnTo>
                    <a:lnTo>
                      <a:pt x="213" y="38"/>
                    </a:lnTo>
                    <a:lnTo>
                      <a:pt x="242" y="59"/>
                    </a:lnTo>
                    <a:lnTo>
                      <a:pt x="269" y="85"/>
                    </a:lnTo>
                    <a:lnTo>
                      <a:pt x="293" y="113"/>
                    </a:lnTo>
                    <a:lnTo>
                      <a:pt x="307" y="143"/>
                    </a:lnTo>
                    <a:lnTo>
                      <a:pt x="309" y="175"/>
                    </a:lnTo>
                    <a:lnTo>
                      <a:pt x="304" y="202"/>
                    </a:lnTo>
                    <a:lnTo>
                      <a:pt x="283" y="225"/>
                    </a:lnTo>
                    <a:lnTo>
                      <a:pt x="248" y="237"/>
                    </a:lnTo>
                    <a:lnTo>
                      <a:pt x="213" y="245"/>
                    </a:lnTo>
                    <a:lnTo>
                      <a:pt x="180" y="245"/>
                    </a:lnTo>
                    <a:lnTo>
                      <a:pt x="148" y="239"/>
                    </a:lnTo>
                    <a:lnTo>
                      <a:pt x="123" y="225"/>
                    </a:lnTo>
                    <a:lnTo>
                      <a:pt x="96" y="204"/>
                    </a:lnTo>
                    <a:lnTo>
                      <a:pt x="75" y="181"/>
                    </a:lnTo>
                    <a:lnTo>
                      <a:pt x="61" y="152"/>
                    </a:lnTo>
                    <a:lnTo>
                      <a:pt x="53" y="123"/>
                    </a:lnTo>
                    <a:lnTo>
                      <a:pt x="43" y="96"/>
                    </a:lnTo>
                    <a:lnTo>
                      <a:pt x="37" y="75"/>
                    </a:lnTo>
                    <a:lnTo>
                      <a:pt x="29" y="61"/>
                    </a:lnTo>
                    <a:lnTo>
                      <a:pt x="23" y="47"/>
                    </a:lnTo>
                    <a:lnTo>
                      <a:pt x="15" y="38"/>
                    </a:lnTo>
                    <a:lnTo>
                      <a:pt x="8" y="29"/>
                    </a:lnTo>
                    <a:lnTo>
                      <a:pt x="2" y="24"/>
                    </a:lnTo>
                    <a:lnTo>
                      <a:pt x="0" y="15"/>
                    </a:lnTo>
                    <a:close/>
                  </a:path>
                </a:pathLst>
              </a:custGeom>
              <a:solidFill>
                <a:srgbClr val="EB1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3" name="Freeform 184"/>
              <p:cNvSpPr>
                <a:spLocks/>
              </p:cNvSpPr>
              <p:nvPr/>
            </p:nvSpPr>
            <p:spPr bwMode="auto">
              <a:xfrm>
                <a:off x="4512" y="3058"/>
                <a:ext cx="86" cy="74"/>
              </a:xfrm>
              <a:custGeom>
                <a:avLst/>
                <a:gdLst>
                  <a:gd name="T0" fmla="*/ 0 w 260"/>
                  <a:gd name="T1" fmla="*/ 20 h 224"/>
                  <a:gd name="T2" fmla="*/ 5 w 260"/>
                  <a:gd name="T3" fmla="*/ 11 h 224"/>
                  <a:gd name="T4" fmla="*/ 21 w 260"/>
                  <a:gd name="T5" fmla="*/ 6 h 224"/>
                  <a:gd name="T6" fmla="*/ 37 w 260"/>
                  <a:gd name="T7" fmla="*/ 0 h 224"/>
                  <a:gd name="T8" fmla="*/ 61 w 260"/>
                  <a:gd name="T9" fmla="*/ 0 h 224"/>
                  <a:gd name="T10" fmla="*/ 88 w 260"/>
                  <a:gd name="T11" fmla="*/ 3 h 224"/>
                  <a:gd name="T12" fmla="*/ 117 w 260"/>
                  <a:gd name="T13" fmla="*/ 6 h 224"/>
                  <a:gd name="T14" fmla="*/ 145 w 260"/>
                  <a:gd name="T15" fmla="*/ 17 h 224"/>
                  <a:gd name="T16" fmla="*/ 172 w 260"/>
                  <a:gd name="T17" fmla="*/ 32 h 224"/>
                  <a:gd name="T18" fmla="*/ 199 w 260"/>
                  <a:gd name="T19" fmla="*/ 49 h 224"/>
                  <a:gd name="T20" fmla="*/ 222 w 260"/>
                  <a:gd name="T21" fmla="*/ 73 h 224"/>
                  <a:gd name="T22" fmla="*/ 239 w 260"/>
                  <a:gd name="T23" fmla="*/ 99 h 224"/>
                  <a:gd name="T24" fmla="*/ 255 w 260"/>
                  <a:gd name="T25" fmla="*/ 127 h 224"/>
                  <a:gd name="T26" fmla="*/ 260 w 260"/>
                  <a:gd name="T27" fmla="*/ 154 h 224"/>
                  <a:gd name="T28" fmla="*/ 255 w 260"/>
                  <a:gd name="T29" fmla="*/ 181 h 224"/>
                  <a:gd name="T30" fmla="*/ 237 w 260"/>
                  <a:gd name="T31" fmla="*/ 200 h 224"/>
                  <a:gd name="T32" fmla="*/ 207 w 260"/>
                  <a:gd name="T33" fmla="*/ 216 h 224"/>
                  <a:gd name="T34" fmla="*/ 178 w 260"/>
                  <a:gd name="T35" fmla="*/ 224 h 224"/>
                  <a:gd name="T36" fmla="*/ 148 w 260"/>
                  <a:gd name="T37" fmla="*/ 224 h 224"/>
                  <a:gd name="T38" fmla="*/ 120 w 260"/>
                  <a:gd name="T39" fmla="*/ 219 h 224"/>
                  <a:gd name="T40" fmla="*/ 96 w 260"/>
                  <a:gd name="T41" fmla="*/ 205 h 224"/>
                  <a:gd name="T42" fmla="*/ 73 w 260"/>
                  <a:gd name="T43" fmla="*/ 186 h 224"/>
                  <a:gd name="T44" fmla="*/ 56 w 260"/>
                  <a:gd name="T45" fmla="*/ 163 h 224"/>
                  <a:gd name="T46" fmla="*/ 37 w 260"/>
                  <a:gd name="T47" fmla="*/ 140 h 224"/>
                  <a:gd name="T48" fmla="*/ 29 w 260"/>
                  <a:gd name="T49" fmla="*/ 111 h 224"/>
                  <a:gd name="T50" fmla="*/ 23 w 260"/>
                  <a:gd name="T51" fmla="*/ 87 h 224"/>
                  <a:gd name="T52" fmla="*/ 18 w 260"/>
                  <a:gd name="T53" fmla="*/ 70 h 224"/>
                  <a:gd name="T54" fmla="*/ 11 w 260"/>
                  <a:gd name="T55" fmla="*/ 55 h 224"/>
                  <a:gd name="T56" fmla="*/ 8 w 260"/>
                  <a:gd name="T57" fmla="*/ 46 h 224"/>
                  <a:gd name="T58" fmla="*/ 2 w 260"/>
                  <a:gd name="T59" fmla="*/ 41 h 224"/>
                  <a:gd name="T60" fmla="*/ 2 w 260"/>
                  <a:gd name="T61" fmla="*/ 35 h 224"/>
                  <a:gd name="T62" fmla="*/ 0 w 260"/>
                  <a:gd name="T63" fmla="*/ 27 h 224"/>
                  <a:gd name="T64" fmla="*/ 0 w 260"/>
                  <a:gd name="T65" fmla="*/ 20 h 2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0" h="224">
                    <a:moveTo>
                      <a:pt x="0" y="20"/>
                    </a:moveTo>
                    <a:lnTo>
                      <a:pt x="5" y="11"/>
                    </a:lnTo>
                    <a:lnTo>
                      <a:pt x="21" y="6"/>
                    </a:lnTo>
                    <a:lnTo>
                      <a:pt x="37" y="0"/>
                    </a:lnTo>
                    <a:lnTo>
                      <a:pt x="61" y="0"/>
                    </a:lnTo>
                    <a:lnTo>
                      <a:pt x="88" y="3"/>
                    </a:lnTo>
                    <a:lnTo>
                      <a:pt x="117" y="6"/>
                    </a:lnTo>
                    <a:lnTo>
                      <a:pt x="145" y="17"/>
                    </a:lnTo>
                    <a:lnTo>
                      <a:pt x="172" y="32"/>
                    </a:lnTo>
                    <a:lnTo>
                      <a:pt x="199" y="49"/>
                    </a:lnTo>
                    <a:lnTo>
                      <a:pt x="222" y="73"/>
                    </a:lnTo>
                    <a:lnTo>
                      <a:pt x="239" y="99"/>
                    </a:lnTo>
                    <a:lnTo>
                      <a:pt x="255" y="127"/>
                    </a:lnTo>
                    <a:lnTo>
                      <a:pt x="260" y="154"/>
                    </a:lnTo>
                    <a:lnTo>
                      <a:pt x="255" y="181"/>
                    </a:lnTo>
                    <a:lnTo>
                      <a:pt x="237" y="200"/>
                    </a:lnTo>
                    <a:lnTo>
                      <a:pt x="207" y="216"/>
                    </a:lnTo>
                    <a:lnTo>
                      <a:pt x="178" y="224"/>
                    </a:lnTo>
                    <a:lnTo>
                      <a:pt x="148" y="224"/>
                    </a:lnTo>
                    <a:lnTo>
                      <a:pt x="120" y="219"/>
                    </a:lnTo>
                    <a:lnTo>
                      <a:pt x="96" y="205"/>
                    </a:lnTo>
                    <a:lnTo>
                      <a:pt x="73" y="186"/>
                    </a:lnTo>
                    <a:lnTo>
                      <a:pt x="56" y="163"/>
                    </a:lnTo>
                    <a:lnTo>
                      <a:pt x="37" y="140"/>
                    </a:lnTo>
                    <a:lnTo>
                      <a:pt x="29" y="111"/>
                    </a:lnTo>
                    <a:lnTo>
                      <a:pt x="23" y="87"/>
                    </a:lnTo>
                    <a:lnTo>
                      <a:pt x="18" y="70"/>
                    </a:lnTo>
                    <a:lnTo>
                      <a:pt x="11" y="55"/>
                    </a:lnTo>
                    <a:lnTo>
                      <a:pt x="8" y="46"/>
                    </a:lnTo>
                    <a:lnTo>
                      <a:pt x="2" y="41"/>
                    </a:lnTo>
                    <a:lnTo>
                      <a:pt x="2" y="35"/>
                    </a:lnTo>
                    <a:lnTo>
                      <a:pt x="0" y="27"/>
                    </a:lnTo>
                    <a:lnTo>
                      <a:pt x="0" y="20"/>
                    </a:lnTo>
                    <a:close/>
                  </a:path>
                </a:pathLst>
              </a:custGeom>
              <a:solidFill>
                <a:srgbClr val="ED3B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4" name="Freeform 185"/>
              <p:cNvSpPr>
                <a:spLocks/>
              </p:cNvSpPr>
              <p:nvPr/>
            </p:nvSpPr>
            <p:spPr bwMode="auto">
              <a:xfrm>
                <a:off x="4519" y="3062"/>
                <a:ext cx="74" cy="68"/>
              </a:xfrm>
              <a:custGeom>
                <a:avLst/>
                <a:gdLst>
                  <a:gd name="T0" fmla="*/ 12 w 222"/>
                  <a:gd name="T1" fmla="*/ 29 h 202"/>
                  <a:gd name="T2" fmla="*/ 17 w 222"/>
                  <a:gd name="T3" fmla="*/ 21 h 202"/>
                  <a:gd name="T4" fmla="*/ 30 w 222"/>
                  <a:gd name="T5" fmla="*/ 15 h 202"/>
                  <a:gd name="T6" fmla="*/ 44 w 222"/>
                  <a:gd name="T7" fmla="*/ 6 h 202"/>
                  <a:gd name="T8" fmla="*/ 62 w 222"/>
                  <a:gd name="T9" fmla="*/ 3 h 202"/>
                  <a:gd name="T10" fmla="*/ 79 w 222"/>
                  <a:gd name="T11" fmla="*/ 0 h 202"/>
                  <a:gd name="T12" fmla="*/ 103 w 222"/>
                  <a:gd name="T13" fmla="*/ 3 h 202"/>
                  <a:gd name="T14" fmla="*/ 125 w 222"/>
                  <a:gd name="T15" fmla="*/ 8 h 202"/>
                  <a:gd name="T16" fmla="*/ 149 w 222"/>
                  <a:gd name="T17" fmla="*/ 24 h 202"/>
                  <a:gd name="T18" fmla="*/ 170 w 222"/>
                  <a:gd name="T19" fmla="*/ 43 h 202"/>
                  <a:gd name="T20" fmla="*/ 190 w 222"/>
                  <a:gd name="T21" fmla="*/ 67 h 202"/>
                  <a:gd name="T22" fmla="*/ 208 w 222"/>
                  <a:gd name="T23" fmla="*/ 91 h 202"/>
                  <a:gd name="T24" fmla="*/ 219 w 222"/>
                  <a:gd name="T25" fmla="*/ 116 h 202"/>
                  <a:gd name="T26" fmla="*/ 222 w 222"/>
                  <a:gd name="T27" fmla="*/ 143 h 202"/>
                  <a:gd name="T28" fmla="*/ 219 w 222"/>
                  <a:gd name="T29" fmla="*/ 164 h 202"/>
                  <a:gd name="T30" fmla="*/ 208 w 222"/>
                  <a:gd name="T31" fmla="*/ 184 h 202"/>
                  <a:gd name="T32" fmla="*/ 184 w 222"/>
                  <a:gd name="T33" fmla="*/ 196 h 202"/>
                  <a:gd name="T34" fmla="*/ 157 w 222"/>
                  <a:gd name="T35" fmla="*/ 202 h 202"/>
                  <a:gd name="T36" fmla="*/ 132 w 222"/>
                  <a:gd name="T37" fmla="*/ 202 h 202"/>
                  <a:gd name="T38" fmla="*/ 106 w 222"/>
                  <a:gd name="T39" fmla="*/ 196 h 202"/>
                  <a:gd name="T40" fmla="*/ 82 w 222"/>
                  <a:gd name="T41" fmla="*/ 184 h 202"/>
                  <a:gd name="T42" fmla="*/ 62 w 222"/>
                  <a:gd name="T43" fmla="*/ 167 h 202"/>
                  <a:gd name="T44" fmla="*/ 44 w 222"/>
                  <a:gd name="T45" fmla="*/ 149 h 202"/>
                  <a:gd name="T46" fmla="*/ 27 w 222"/>
                  <a:gd name="T47" fmla="*/ 126 h 202"/>
                  <a:gd name="T48" fmla="*/ 17 w 222"/>
                  <a:gd name="T49" fmla="*/ 102 h 202"/>
                  <a:gd name="T50" fmla="*/ 9 w 222"/>
                  <a:gd name="T51" fmla="*/ 81 h 202"/>
                  <a:gd name="T52" fmla="*/ 6 w 222"/>
                  <a:gd name="T53" fmla="*/ 64 h 202"/>
                  <a:gd name="T54" fmla="*/ 0 w 222"/>
                  <a:gd name="T55" fmla="*/ 53 h 202"/>
                  <a:gd name="T56" fmla="*/ 0 w 222"/>
                  <a:gd name="T57" fmla="*/ 46 h 202"/>
                  <a:gd name="T58" fmla="*/ 0 w 222"/>
                  <a:gd name="T59" fmla="*/ 41 h 202"/>
                  <a:gd name="T60" fmla="*/ 3 w 222"/>
                  <a:gd name="T61" fmla="*/ 38 h 202"/>
                  <a:gd name="T62" fmla="*/ 6 w 222"/>
                  <a:gd name="T63" fmla="*/ 35 h 202"/>
                  <a:gd name="T64" fmla="*/ 12 w 222"/>
                  <a:gd name="T65" fmla="*/ 29 h 2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22" h="202">
                    <a:moveTo>
                      <a:pt x="12" y="29"/>
                    </a:moveTo>
                    <a:lnTo>
                      <a:pt x="17" y="21"/>
                    </a:lnTo>
                    <a:lnTo>
                      <a:pt x="30" y="15"/>
                    </a:lnTo>
                    <a:lnTo>
                      <a:pt x="44" y="6"/>
                    </a:lnTo>
                    <a:lnTo>
                      <a:pt x="62" y="3"/>
                    </a:lnTo>
                    <a:lnTo>
                      <a:pt x="79" y="0"/>
                    </a:lnTo>
                    <a:lnTo>
                      <a:pt x="103" y="3"/>
                    </a:lnTo>
                    <a:lnTo>
                      <a:pt x="125" y="8"/>
                    </a:lnTo>
                    <a:lnTo>
                      <a:pt x="149" y="24"/>
                    </a:lnTo>
                    <a:lnTo>
                      <a:pt x="170" y="43"/>
                    </a:lnTo>
                    <a:lnTo>
                      <a:pt x="190" y="67"/>
                    </a:lnTo>
                    <a:lnTo>
                      <a:pt x="208" y="91"/>
                    </a:lnTo>
                    <a:lnTo>
                      <a:pt x="219" y="116"/>
                    </a:lnTo>
                    <a:lnTo>
                      <a:pt x="222" y="143"/>
                    </a:lnTo>
                    <a:lnTo>
                      <a:pt x="219" y="164"/>
                    </a:lnTo>
                    <a:lnTo>
                      <a:pt x="208" y="184"/>
                    </a:lnTo>
                    <a:lnTo>
                      <a:pt x="184" y="196"/>
                    </a:lnTo>
                    <a:lnTo>
                      <a:pt x="157" y="202"/>
                    </a:lnTo>
                    <a:lnTo>
                      <a:pt x="132" y="202"/>
                    </a:lnTo>
                    <a:lnTo>
                      <a:pt x="106" y="196"/>
                    </a:lnTo>
                    <a:lnTo>
                      <a:pt x="82" y="184"/>
                    </a:lnTo>
                    <a:lnTo>
                      <a:pt x="62" y="167"/>
                    </a:lnTo>
                    <a:lnTo>
                      <a:pt x="44" y="149"/>
                    </a:lnTo>
                    <a:lnTo>
                      <a:pt x="27" y="126"/>
                    </a:lnTo>
                    <a:lnTo>
                      <a:pt x="17" y="102"/>
                    </a:lnTo>
                    <a:lnTo>
                      <a:pt x="9" y="81"/>
                    </a:lnTo>
                    <a:lnTo>
                      <a:pt x="6" y="64"/>
                    </a:lnTo>
                    <a:lnTo>
                      <a:pt x="0" y="53"/>
                    </a:lnTo>
                    <a:lnTo>
                      <a:pt x="0" y="46"/>
                    </a:lnTo>
                    <a:lnTo>
                      <a:pt x="0" y="41"/>
                    </a:lnTo>
                    <a:lnTo>
                      <a:pt x="3" y="38"/>
                    </a:lnTo>
                    <a:lnTo>
                      <a:pt x="6" y="35"/>
                    </a:lnTo>
                    <a:lnTo>
                      <a:pt x="12" y="29"/>
                    </a:lnTo>
                    <a:close/>
                  </a:path>
                </a:pathLst>
              </a:custGeom>
              <a:solidFill>
                <a:srgbClr val="F2565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5" name="Freeform 186"/>
              <p:cNvSpPr>
                <a:spLocks/>
              </p:cNvSpPr>
              <p:nvPr/>
            </p:nvSpPr>
            <p:spPr bwMode="auto">
              <a:xfrm>
                <a:off x="4524" y="3067"/>
                <a:ext cx="66" cy="61"/>
              </a:xfrm>
              <a:custGeom>
                <a:avLst/>
                <a:gdLst>
                  <a:gd name="T0" fmla="*/ 33 w 197"/>
                  <a:gd name="T1" fmla="*/ 35 h 181"/>
                  <a:gd name="T2" fmla="*/ 38 w 197"/>
                  <a:gd name="T3" fmla="*/ 28 h 181"/>
                  <a:gd name="T4" fmla="*/ 48 w 197"/>
                  <a:gd name="T5" fmla="*/ 20 h 181"/>
                  <a:gd name="T6" fmla="*/ 57 w 197"/>
                  <a:gd name="T7" fmla="*/ 12 h 181"/>
                  <a:gd name="T8" fmla="*/ 68 w 197"/>
                  <a:gd name="T9" fmla="*/ 3 h 181"/>
                  <a:gd name="T10" fmla="*/ 80 w 197"/>
                  <a:gd name="T11" fmla="*/ 0 h 181"/>
                  <a:gd name="T12" fmla="*/ 94 w 197"/>
                  <a:gd name="T13" fmla="*/ 0 h 181"/>
                  <a:gd name="T14" fmla="*/ 111 w 197"/>
                  <a:gd name="T15" fmla="*/ 6 h 181"/>
                  <a:gd name="T16" fmla="*/ 129 w 197"/>
                  <a:gd name="T17" fmla="*/ 17 h 181"/>
                  <a:gd name="T18" fmla="*/ 148 w 197"/>
                  <a:gd name="T19" fmla="*/ 38 h 181"/>
                  <a:gd name="T20" fmla="*/ 167 w 197"/>
                  <a:gd name="T21" fmla="*/ 58 h 181"/>
                  <a:gd name="T22" fmla="*/ 183 w 197"/>
                  <a:gd name="T23" fmla="*/ 82 h 181"/>
                  <a:gd name="T24" fmla="*/ 191 w 197"/>
                  <a:gd name="T25" fmla="*/ 105 h 181"/>
                  <a:gd name="T26" fmla="*/ 197 w 197"/>
                  <a:gd name="T27" fmla="*/ 128 h 181"/>
                  <a:gd name="T28" fmla="*/ 194 w 197"/>
                  <a:gd name="T29" fmla="*/ 149 h 181"/>
                  <a:gd name="T30" fmla="*/ 185 w 197"/>
                  <a:gd name="T31" fmla="*/ 163 h 181"/>
                  <a:gd name="T32" fmla="*/ 164 w 197"/>
                  <a:gd name="T33" fmla="*/ 176 h 181"/>
                  <a:gd name="T34" fmla="*/ 143 w 197"/>
                  <a:gd name="T35" fmla="*/ 181 h 181"/>
                  <a:gd name="T36" fmla="*/ 121 w 197"/>
                  <a:gd name="T37" fmla="*/ 178 h 181"/>
                  <a:gd name="T38" fmla="*/ 100 w 197"/>
                  <a:gd name="T39" fmla="*/ 176 h 181"/>
                  <a:gd name="T40" fmla="*/ 76 w 197"/>
                  <a:gd name="T41" fmla="*/ 163 h 181"/>
                  <a:gd name="T42" fmla="*/ 57 w 197"/>
                  <a:gd name="T43" fmla="*/ 152 h 181"/>
                  <a:gd name="T44" fmla="*/ 36 w 197"/>
                  <a:gd name="T45" fmla="*/ 134 h 181"/>
                  <a:gd name="T46" fmla="*/ 22 w 197"/>
                  <a:gd name="T47" fmla="*/ 114 h 181"/>
                  <a:gd name="T48" fmla="*/ 9 w 197"/>
                  <a:gd name="T49" fmla="*/ 93 h 181"/>
                  <a:gd name="T50" fmla="*/ 3 w 197"/>
                  <a:gd name="T51" fmla="*/ 73 h 181"/>
                  <a:gd name="T52" fmla="*/ 0 w 197"/>
                  <a:gd name="T53" fmla="*/ 61 h 181"/>
                  <a:gd name="T54" fmla="*/ 3 w 197"/>
                  <a:gd name="T55" fmla="*/ 52 h 181"/>
                  <a:gd name="T56" fmla="*/ 6 w 197"/>
                  <a:gd name="T57" fmla="*/ 47 h 181"/>
                  <a:gd name="T58" fmla="*/ 13 w 197"/>
                  <a:gd name="T59" fmla="*/ 47 h 181"/>
                  <a:gd name="T60" fmla="*/ 22 w 197"/>
                  <a:gd name="T61" fmla="*/ 44 h 181"/>
                  <a:gd name="T62" fmla="*/ 27 w 197"/>
                  <a:gd name="T63" fmla="*/ 41 h 181"/>
                  <a:gd name="T64" fmla="*/ 33 w 197"/>
                  <a:gd name="T65" fmla="*/ 35 h 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7" h="181">
                    <a:moveTo>
                      <a:pt x="33" y="35"/>
                    </a:moveTo>
                    <a:lnTo>
                      <a:pt x="38" y="28"/>
                    </a:lnTo>
                    <a:lnTo>
                      <a:pt x="48" y="20"/>
                    </a:lnTo>
                    <a:lnTo>
                      <a:pt x="57" y="12"/>
                    </a:lnTo>
                    <a:lnTo>
                      <a:pt x="68" y="3"/>
                    </a:lnTo>
                    <a:lnTo>
                      <a:pt x="80" y="0"/>
                    </a:lnTo>
                    <a:lnTo>
                      <a:pt x="94" y="0"/>
                    </a:lnTo>
                    <a:lnTo>
                      <a:pt x="111" y="6"/>
                    </a:lnTo>
                    <a:lnTo>
                      <a:pt x="129" y="17"/>
                    </a:lnTo>
                    <a:lnTo>
                      <a:pt x="148" y="38"/>
                    </a:lnTo>
                    <a:lnTo>
                      <a:pt x="167" y="58"/>
                    </a:lnTo>
                    <a:lnTo>
                      <a:pt x="183" y="82"/>
                    </a:lnTo>
                    <a:lnTo>
                      <a:pt x="191" y="105"/>
                    </a:lnTo>
                    <a:lnTo>
                      <a:pt x="197" y="128"/>
                    </a:lnTo>
                    <a:lnTo>
                      <a:pt x="194" y="149"/>
                    </a:lnTo>
                    <a:lnTo>
                      <a:pt x="185" y="163"/>
                    </a:lnTo>
                    <a:lnTo>
                      <a:pt x="164" y="176"/>
                    </a:lnTo>
                    <a:lnTo>
                      <a:pt x="143" y="181"/>
                    </a:lnTo>
                    <a:lnTo>
                      <a:pt x="121" y="178"/>
                    </a:lnTo>
                    <a:lnTo>
                      <a:pt x="100" y="176"/>
                    </a:lnTo>
                    <a:lnTo>
                      <a:pt x="76" y="163"/>
                    </a:lnTo>
                    <a:lnTo>
                      <a:pt x="57" y="152"/>
                    </a:lnTo>
                    <a:lnTo>
                      <a:pt x="36" y="134"/>
                    </a:lnTo>
                    <a:lnTo>
                      <a:pt x="22" y="114"/>
                    </a:lnTo>
                    <a:lnTo>
                      <a:pt x="9" y="93"/>
                    </a:lnTo>
                    <a:lnTo>
                      <a:pt x="3" y="73"/>
                    </a:lnTo>
                    <a:lnTo>
                      <a:pt x="0" y="61"/>
                    </a:lnTo>
                    <a:lnTo>
                      <a:pt x="3" y="52"/>
                    </a:lnTo>
                    <a:lnTo>
                      <a:pt x="6" y="47"/>
                    </a:lnTo>
                    <a:lnTo>
                      <a:pt x="13" y="47"/>
                    </a:lnTo>
                    <a:lnTo>
                      <a:pt x="22" y="44"/>
                    </a:lnTo>
                    <a:lnTo>
                      <a:pt x="27" y="41"/>
                    </a:lnTo>
                    <a:lnTo>
                      <a:pt x="33" y="35"/>
                    </a:lnTo>
                    <a:close/>
                  </a:path>
                </a:pathLst>
              </a:custGeom>
              <a:solidFill>
                <a:srgbClr val="F7757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6" name="Freeform 187"/>
              <p:cNvSpPr>
                <a:spLocks/>
              </p:cNvSpPr>
              <p:nvPr/>
            </p:nvSpPr>
            <p:spPr bwMode="auto">
              <a:xfrm>
                <a:off x="4528" y="3071"/>
                <a:ext cx="57" cy="53"/>
              </a:xfrm>
              <a:custGeom>
                <a:avLst/>
                <a:gdLst>
                  <a:gd name="T0" fmla="*/ 52 w 170"/>
                  <a:gd name="T1" fmla="*/ 46 h 159"/>
                  <a:gd name="T2" fmla="*/ 60 w 170"/>
                  <a:gd name="T3" fmla="*/ 40 h 159"/>
                  <a:gd name="T4" fmla="*/ 67 w 170"/>
                  <a:gd name="T5" fmla="*/ 29 h 159"/>
                  <a:gd name="T6" fmla="*/ 70 w 170"/>
                  <a:gd name="T7" fmla="*/ 16 h 159"/>
                  <a:gd name="T8" fmla="*/ 76 w 170"/>
                  <a:gd name="T9" fmla="*/ 8 h 159"/>
                  <a:gd name="T10" fmla="*/ 81 w 170"/>
                  <a:gd name="T11" fmla="*/ 2 h 159"/>
                  <a:gd name="T12" fmla="*/ 90 w 170"/>
                  <a:gd name="T13" fmla="*/ 0 h 159"/>
                  <a:gd name="T14" fmla="*/ 102 w 170"/>
                  <a:gd name="T15" fmla="*/ 2 h 159"/>
                  <a:gd name="T16" fmla="*/ 116 w 170"/>
                  <a:gd name="T17" fmla="*/ 11 h 159"/>
                  <a:gd name="T18" fmla="*/ 130 w 170"/>
                  <a:gd name="T19" fmla="*/ 32 h 159"/>
                  <a:gd name="T20" fmla="*/ 146 w 170"/>
                  <a:gd name="T21" fmla="*/ 51 h 159"/>
                  <a:gd name="T22" fmla="*/ 157 w 170"/>
                  <a:gd name="T23" fmla="*/ 75 h 159"/>
                  <a:gd name="T24" fmla="*/ 165 w 170"/>
                  <a:gd name="T25" fmla="*/ 96 h 159"/>
                  <a:gd name="T26" fmla="*/ 170 w 170"/>
                  <a:gd name="T27" fmla="*/ 116 h 159"/>
                  <a:gd name="T28" fmla="*/ 170 w 170"/>
                  <a:gd name="T29" fmla="*/ 134 h 159"/>
                  <a:gd name="T30" fmla="*/ 163 w 170"/>
                  <a:gd name="T31" fmla="*/ 148 h 159"/>
                  <a:gd name="T32" fmla="*/ 151 w 170"/>
                  <a:gd name="T33" fmla="*/ 157 h 159"/>
                  <a:gd name="T34" fmla="*/ 135 w 170"/>
                  <a:gd name="T35" fmla="*/ 159 h 159"/>
                  <a:gd name="T36" fmla="*/ 116 w 170"/>
                  <a:gd name="T37" fmla="*/ 159 h 159"/>
                  <a:gd name="T38" fmla="*/ 95 w 170"/>
                  <a:gd name="T39" fmla="*/ 157 h 159"/>
                  <a:gd name="T40" fmla="*/ 76 w 170"/>
                  <a:gd name="T41" fmla="*/ 148 h 159"/>
                  <a:gd name="T42" fmla="*/ 55 w 170"/>
                  <a:gd name="T43" fmla="*/ 137 h 159"/>
                  <a:gd name="T44" fmla="*/ 35 w 170"/>
                  <a:gd name="T45" fmla="*/ 122 h 159"/>
                  <a:gd name="T46" fmla="*/ 20 w 170"/>
                  <a:gd name="T47" fmla="*/ 107 h 159"/>
                  <a:gd name="T48" fmla="*/ 9 w 170"/>
                  <a:gd name="T49" fmla="*/ 86 h 159"/>
                  <a:gd name="T50" fmla="*/ 0 w 170"/>
                  <a:gd name="T51" fmla="*/ 70 h 159"/>
                  <a:gd name="T52" fmla="*/ 0 w 170"/>
                  <a:gd name="T53" fmla="*/ 58 h 159"/>
                  <a:gd name="T54" fmla="*/ 6 w 170"/>
                  <a:gd name="T55" fmla="*/ 51 h 159"/>
                  <a:gd name="T56" fmla="*/ 14 w 170"/>
                  <a:gd name="T57" fmla="*/ 49 h 159"/>
                  <a:gd name="T58" fmla="*/ 23 w 170"/>
                  <a:gd name="T59" fmla="*/ 49 h 159"/>
                  <a:gd name="T60" fmla="*/ 35 w 170"/>
                  <a:gd name="T61" fmla="*/ 49 h 159"/>
                  <a:gd name="T62" fmla="*/ 44 w 170"/>
                  <a:gd name="T63" fmla="*/ 49 h 159"/>
                  <a:gd name="T64" fmla="*/ 52 w 170"/>
                  <a:gd name="T65" fmla="*/ 46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70" h="159">
                    <a:moveTo>
                      <a:pt x="52" y="46"/>
                    </a:moveTo>
                    <a:lnTo>
                      <a:pt x="60" y="40"/>
                    </a:lnTo>
                    <a:lnTo>
                      <a:pt x="67" y="29"/>
                    </a:lnTo>
                    <a:lnTo>
                      <a:pt x="70" y="16"/>
                    </a:lnTo>
                    <a:lnTo>
                      <a:pt x="76" y="8"/>
                    </a:lnTo>
                    <a:lnTo>
                      <a:pt x="81" y="2"/>
                    </a:lnTo>
                    <a:lnTo>
                      <a:pt x="90" y="0"/>
                    </a:lnTo>
                    <a:lnTo>
                      <a:pt x="102" y="2"/>
                    </a:lnTo>
                    <a:lnTo>
                      <a:pt x="116" y="11"/>
                    </a:lnTo>
                    <a:lnTo>
                      <a:pt x="130" y="32"/>
                    </a:lnTo>
                    <a:lnTo>
                      <a:pt x="146" y="51"/>
                    </a:lnTo>
                    <a:lnTo>
                      <a:pt x="157" y="75"/>
                    </a:lnTo>
                    <a:lnTo>
                      <a:pt x="165" y="96"/>
                    </a:lnTo>
                    <a:lnTo>
                      <a:pt x="170" y="116"/>
                    </a:lnTo>
                    <a:lnTo>
                      <a:pt x="170" y="134"/>
                    </a:lnTo>
                    <a:lnTo>
                      <a:pt x="163" y="148"/>
                    </a:lnTo>
                    <a:lnTo>
                      <a:pt x="151" y="157"/>
                    </a:lnTo>
                    <a:lnTo>
                      <a:pt x="135" y="159"/>
                    </a:lnTo>
                    <a:lnTo>
                      <a:pt x="116" y="159"/>
                    </a:lnTo>
                    <a:lnTo>
                      <a:pt x="95" y="157"/>
                    </a:lnTo>
                    <a:lnTo>
                      <a:pt x="76" y="148"/>
                    </a:lnTo>
                    <a:lnTo>
                      <a:pt x="55" y="137"/>
                    </a:lnTo>
                    <a:lnTo>
                      <a:pt x="35" y="122"/>
                    </a:lnTo>
                    <a:lnTo>
                      <a:pt x="20" y="107"/>
                    </a:lnTo>
                    <a:lnTo>
                      <a:pt x="9" y="86"/>
                    </a:lnTo>
                    <a:lnTo>
                      <a:pt x="0" y="70"/>
                    </a:lnTo>
                    <a:lnTo>
                      <a:pt x="0" y="58"/>
                    </a:lnTo>
                    <a:lnTo>
                      <a:pt x="6" y="51"/>
                    </a:lnTo>
                    <a:lnTo>
                      <a:pt x="14" y="49"/>
                    </a:lnTo>
                    <a:lnTo>
                      <a:pt x="23" y="49"/>
                    </a:lnTo>
                    <a:lnTo>
                      <a:pt x="35" y="49"/>
                    </a:lnTo>
                    <a:lnTo>
                      <a:pt x="44" y="49"/>
                    </a:lnTo>
                    <a:lnTo>
                      <a:pt x="52" y="46"/>
                    </a:lnTo>
                    <a:close/>
                  </a:path>
                </a:pathLst>
              </a:custGeom>
              <a:solidFill>
                <a:srgbClr val="FA91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7" name="Freeform 188"/>
              <p:cNvSpPr>
                <a:spLocks/>
              </p:cNvSpPr>
              <p:nvPr/>
            </p:nvSpPr>
            <p:spPr bwMode="auto">
              <a:xfrm>
                <a:off x="4531" y="3075"/>
                <a:ext cx="50" cy="48"/>
              </a:xfrm>
              <a:custGeom>
                <a:avLst/>
                <a:gdLst>
                  <a:gd name="T0" fmla="*/ 78 w 148"/>
                  <a:gd name="T1" fmla="*/ 59 h 143"/>
                  <a:gd name="T2" fmla="*/ 84 w 148"/>
                  <a:gd name="T3" fmla="*/ 53 h 143"/>
                  <a:gd name="T4" fmla="*/ 86 w 148"/>
                  <a:gd name="T5" fmla="*/ 40 h 143"/>
                  <a:gd name="T6" fmla="*/ 86 w 148"/>
                  <a:gd name="T7" fmla="*/ 29 h 143"/>
                  <a:gd name="T8" fmla="*/ 86 w 148"/>
                  <a:gd name="T9" fmla="*/ 15 h 143"/>
                  <a:gd name="T10" fmla="*/ 84 w 148"/>
                  <a:gd name="T11" fmla="*/ 5 h 143"/>
                  <a:gd name="T12" fmla="*/ 86 w 148"/>
                  <a:gd name="T13" fmla="*/ 0 h 143"/>
                  <a:gd name="T14" fmla="*/ 89 w 148"/>
                  <a:gd name="T15" fmla="*/ 3 h 143"/>
                  <a:gd name="T16" fmla="*/ 102 w 148"/>
                  <a:gd name="T17" fmla="*/ 12 h 143"/>
                  <a:gd name="T18" fmla="*/ 113 w 148"/>
                  <a:gd name="T19" fmla="*/ 32 h 143"/>
                  <a:gd name="T20" fmla="*/ 126 w 148"/>
                  <a:gd name="T21" fmla="*/ 53 h 143"/>
                  <a:gd name="T22" fmla="*/ 134 w 148"/>
                  <a:gd name="T23" fmla="*/ 70 h 143"/>
                  <a:gd name="T24" fmla="*/ 142 w 148"/>
                  <a:gd name="T25" fmla="*/ 91 h 143"/>
                  <a:gd name="T26" fmla="*/ 145 w 148"/>
                  <a:gd name="T27" fmla="*/ 108 h 143"/>
                  <a:gd name="T28" fmla="*/ 148 w 148"/>
                  <a:gd name="T29" fmla="*/ 123 h 143"/>
                  <a:gd name="T30" fmla="*/ 145 w 148"/>
                  <a:gd name="T31" fmla="*/ 132 h 143"/>
                  <a:gd name="T32" fmla="*/ 137 w 148"/>
                  <a:gd name="T33" fmla="*/ 140 h 143"/>
                  <a:gd name="T34" fmla="*/ 126 w 148"/>
                  <a:gd name="T35" fmla="*/ 143 h 143"/>
                  <a:gd name="T36" fmla="*/ 110 w 148"/>
                  <a:gd name="T37" fmla="*/ 140 h 143"/>
                  <a:gd name="T38" fmla="*/ 93 w 148"/>
                  <a:gd name="T39" fmla="*/ 137 h 143"/>
                  <a:gd name="T40" fmla="*/ 75 w 148"/>
                  <a:gd name="T41" fmla="*/ 132 h 143"/>
                  <a:gd name="T42" fmla="*/ 54 w 148"/>
                  <a:gd name="T43" fmla="*/ 120 h 143"/>
                  <a:gd name="T44" fmla="*/ 37 w 148"/>
                  <a:gd name="T45" fmla="*/ 111 h 143"/>
                  <a:gd name="T46" fmla="*/ 19 w 148"/>
                  <a:gd name="T47" fmla="*/ 96 h 143"/>
                  <a:gd name="T48" fmla="*/ 5 w 148"/>
                  <a:gd name="T49" fmla="*/ 82 h 143"/>
                  <a:gd name="T50" fmla="*/ 0 w 148"/>
                  <a:gd name="T51" fmla="*/ 67 h 143"/>
                  <a:gd name="T52" fmla="*/ 0 w 148"/>
                  <a:gd name="T53" fmla="*/ 61 h 143"/>
                  <a:gd name="T54" fmla="*/ 8 w 148"/>
                  <a:gd name="T55" fmla="*/ 59 h 143"/>
                  <a:gd name="T56" fmla="*/ 23 w 148"/>
                  <a:gd name="T57" fmla="*/ 59 h 143"/>
                  <a:gd name="T58" fmla="*/ 37 w 148"/>
                  <a:gd name="T59" fmla="*/ 59 h 143"/>
                  <a:gd name="T60" fmla="*/ 51 w 148"/>
                  <a:gd name="T61" fmla="*/ 61 h 143"/>
                  <a:gd name="T62" fmla="*/ 67 w 148"/>
                  <a:gd name="T63" fmla="*/ 61 h 143"/>
                  <a:gd name="T64" fmla="*/ 78 w 148"/>
                  <a:gd name="T65" fmla="*/ 59 h 1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8" h="143">
                    <a:moveTo>
                      <a:pt x="78" y="59"/>
                    </a:moveTo>
                    <a:lnTo>
                      <a:pt x="84" y="53"/>
                    </a:lnTo>
                    <a:lnTo>
                      <a:pt x="86" y="40"/>
                    </a:lnTo>
                    <a:lnTo>
                      <a:pt x="86" y="29"/>
                    </a:lnTo>
                    <a:lnTo>
                      <a:pt x="86" y="15"/>
                    </a:lnTo>
                    <a:lnTo>
                      <a:pt x="84" y="5"/>
                    </a:lnTo>
                    <a:lnTo>
                      <a:pt x="86" y="0"/>
                    </a:lnTo>
                    <a:lnTo>
                      <a:pt x="89" y="3"/>
                    </a:lnTo>
                    <a:lnTo>
                      <a:pt x="102" y="12"/>
                    </a:lnTo>
                    <a:lnTo>
                      <a:pt x="113" y="32"/>
                    </a:lnTo>
                    <a:lnTo>
                      <a:pt x="126" y="53"/>
                    </a:lnTo>
                    <a:lnTo>
                      <a:pt x="134" y="70"/>
                    </a:lnTo>
                    <a:lnTo>
                      <a:pt x="142" y="91"/>
                    </a:lnTo>
                    <a:lnTo>
                      <a:pt x="145" y="108"/>
                    </a:lnTo>
                    <a:lnTo>
                      <a:pt x="148" y="123"/>
                    </a:lnTo>
                    <a:lnTo>
                      <a:pt x="145" y="132"/>
                    </a:lnTo>
                    <a:lnTo>
                      <a:pt x="137" y="140"/>
                    </a:lnTo>
                    <a:lnTo>
                      <a:pt x="126" y="143"/>
                    </a:lnTo>
                    <a:lnTo>
                      <a:pt x="110" y="140"/>
                    </a:lnTo>
                    <a:lnTo>
                      <a:pt x="93" y="137"/>
                    </a:lnTo>
                    <a:lnTo>
                      <a:pt x="75" y="132"/>
                    </a:lnTo>
                    <a:lnTo>
                      <a:pt x="54" y="120"/>
                    </a:lnTo>
                    <a:lnTo>
                      <a:pt x="37" y="111"/>
                    </a:lnTo>
                    <a:lnTo>
                      <a:pt x="19" y="96"/>
                    </a:lnTo>
                    <a:lnTo>
                      <a:pt x="5" y="82"/>
                    </a:lnTo>
                    <a:lnTo>
                      <a:pt x="0" y="67"/>
                    </a:lnTo>
                    <a:lnTo>
                      <a:pt x="0" y="61"/>
                    </a:lnTo>
                    <a:lnTo>
                      <a:pt x="8" y="59"/>
                    </a:lnTo>
                    <a:lnTo>
                      <a:pt x="23" y="59"/>
                    </a:lnTo>
                    <a:lnTo>
                      <a:pt x="37" y="59"/>
                    </a:lnTo>
                    <a:lnTo>
                      <a:pt x="51" y="61"/>
                    </a:lnTo>
                    <a:lnTo>
                      <a:pt x="67" y="61"/>
                    </a:lnTo>
                    <a:lnTo>
                      <a:pt x="78" y="59"/>
                    </a:lnTo>
                    <a:close/>
                  </a:path>
                </a:pathLst>
              </a:custGeom>
              <a:solidFill>
                <a:srgbClr val="FFB0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8" name="Freeform 189"/>
              <p:cNvSpPr>
                <a:spLocks/>
              </p:cNvSpPr>
              <p:nvPr/>
            </p:nvSpPr>
            <p:spPr bwMode="auto">
              <a:xfrm>
                <a:off x="4821" y="2554"/>
                <a:ext cx="76" cy="75"/>
              </a:xfrm>
              <a:custGeom>
                <a:avLst/>
                <a:gdLst>
                  <a:gd name="T0" fmla="*/ 7 w 226"/>
                  <a:gd name="T1" fmla="*/ 16 h 223"/>
                  <a:gd name="T2" fmla="*/ 0 w 226"/>
                  <a:gd name="T3" fmla="*/ 7 h 223"/>
                  <a:gd name="T4" fmla="*/ 4 w 226"/>
                  <a:gd name="T5" fmla="*/ 0 h 223"/>
                  <a:gd name="T6" fmla="*/ 13 w 226"/>
                  <a:gd name="T7" fmla="*/ 0 h 223"/>
                  <a:gd name="T8" fmla="*/ 27 w 226"/>
                  <a:gd name="T9" fmla="*/ 3 h 223"/>
                  <a:gd name="T10" fmla="*/ 45 w 226"/>
                  <a:gd name="T11" fmla="*/ 13 h 223"/>
                  <a:gd name="T12" fmla="*/ 67 w 226"/>
                  <a:gd name="T13" fmla="*/ 21 h 223"/>
                  <a:gd name="T14" fmla="*/ 94 w 226"/>
                  <a:gd name="T15" fmla="*/ 35 h 223"/>
                  <a:gd name="T16" fmla="*/ 123 w 226"/>
                  <a:gd name="T17" fmla="*/ 51 h 223"/>
                  <a:gd name="T18" fmla="*/ 147 w 226"/>
                  <a:gd name="T19" fmla="*/ 68 h 223"/>
                  <a:gd name="T20" fmla="*/ 170 w 226"/>
                  <a:gd name="T21" fmla="*/ 86 h 223"/>
                  <a:gd name="T22" fmla="*/ 191 w 226"/>
                  <a:gd name="T23" fmla="*/ 105 h 223"/>
                  <a:gd name="T24" fmla="*/ 205 w 226"/>
                  <a:gd name="T25" fmla="*/ 126 h 223"/>
                  <a:gd name="T26" fmla="*/ 217 w 226"/>
                  <a:gd name="T27" fmla="*/ 146 h 223"/>
                  <a:gd name="T28" fmla="*/ 223 w 226"/>
                  <a:gd name="T29" fmla="*/ 164 h 223"/>
                  <a:gd name="T30" fmla="*/ 226 w 226"/>
                  <a:gd name="T31" fmla="*/ 181 h 223"/>
                  <a:gd name="T32" fmla="*/ 220 w 226"/>
                  <a:gd name="T33" fmla="*/ 199 h 223"/>
                  <a:gd name="T34" fmla="*/ 209 w 226"/>
                  <a:gd name="T35" fmla="*/ 211 h 223"/>
                  <a:gd name="T36" fmla="*/ 188 w 226"/>
                  <a:gd name="T37" fmla="*/ 220 h 223"/>
                  <a:gd name="T38" fmla="*/ 167 w 226"/>
                  <a:gd name="T39" fmla="*/ 223 h 223"/>
                  <a:gd name="T40" fmla="*/ 144 w 226"/>
                  <a:gd name="T41" fmla="*/ 223 h 223"/>
                  <a:gd name="T42" fmla="*/ 118 w 226"/>
                  <a:gd name="T43" fmla="*/ 220 h 223"/>
                  <a:gd name="T44" fmla="*/ 91 w 226"/>
                  <a:gd name="T45" fmla="*/ 208 h 223"/>
                  <a:gd name="T46" fmla="*/ 67 w 226"/>
                  <a:gd name="T47" fmla="*/ 194 h 223"/>
                  <a:gd name="T48" fmla="*/ 48 w 226"/>
                  <a:gd name="T49" fmla="*/ 176 h 223"/>
                  <a:gd name="T50" fmla="*/ 39 w 226"/>
                  <a:gd name="T51" fmla="*/ 153 h 223"/>
                  <a:gd name="T52" fmla="*/ 32 w 226"/>
                  <a:gd name="T53" fmla="*/ 129 h 223"/>
                  <a:gd name="T54" fmla="*/ 29 w 226"/>
                  <a:gd name="T55" fmla="*/ 105 h 223"/>
                  <a:gd name="T56" fmla="*/ 27 w 226"/>
                  <a:gd name="T57" fmla="*/ 83 h 223"/>
                  <a:gd name="T58" fmla="*/ 24 w 226"/>
                  <a:gd name="T59" fmla="*/ 62 h 223"/>
                  <a:gd name="T60" fmla="*/ 21 w 226"/>
                  <a:gd name="T61" fmla="*/ 45 h 223"/>
                  <a:gd name="T62" fmla="*/ 15 w 226"/>
                  <a:gd name="T63" fmla="*/ 27 h 223"/>
                  <a:gd name="T64" fmla="*/ 7 w 226"/>
                  <a:gd name="T65" fmla="*/ 16 h 2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26" h="223">
                    <a:moveTo>
                      <a:pt x="7" y="16"/>
                    </a:moveTo>
                    <a:lnTo>
                      <a:pt x="0" y="7"/>
                    </a:lnTo>
                    <a:lnTo>
                      <a:pt x="4" y="0"/>
                    </a:lnTo>
                    <a:lnTo>
                      <a:pt x="13" y="0"/>
                    </a:lnTo>
                    <a:lnTo>
                      <a:pt x="27" y="3"/>
                    </a:lnTo>
                    <a:lnTo>
                      <a:pt x="45" y="13"/>
                    </a:lnTo>
                    <a:lnTo>
                      <a:pt x="67" y="21"/>
                    </a:lnTo>
                    <a:lnTo>
                      <a:pt x="94" y="35"/>
                    </a:lnTo>
                    <a:lnTo>
                      <a:pt x="123" y="51"/>
                    </a:lnTo>
                    <a:lnTo>
                      <a:pt x="147" y="68"/>
                    </a:lnTo>
                    <a:lnTo>
                      <a:pt x="170" y="86"/>
                    </a:lnTo>
                    <a:lnTo>
                      <a:pt x="191" y="105"/>
                    </a:lnTo>
                    <a:lnTo>
                      <a:pt x="205" y="126"/>
                    </a:lnTo>
                    <a:lnTo>
                      <a:pt x="217" y="146"/>
                    </a:lnTo>
                    <a:lnTo>
                      <a:pt x="223" y="164"/>
                    </a:lnTo>
                    <a:lnTo>
                      <a:pt x="226" y="181"/>
                    </a:lnTo>
                    <a:lnTo>
                      <a:pt x="220" y="199"/>
                    </a:lnTo>
                    <a:lnTo>
                      <a:pt x="209" y="211"/>
                    </a:lnTo>
                    <a:lnTo>
                      <a:pt x="188" y="220"/>
                    </a:lnTo>
                    <a:lnTo>
                      <a:pt x="167" y="223"/>
                    </a:lnTo>
                    <a:lnTo>
                      <a:pt x="144" y="223"/>
                    </a:lnTo>
                    <a:lnTo>
                      <a:pt x="118" y="220"/>
                    </a:lnTo>
                    <a:lnTo>
                      <a:pt x="91" y="208"/>
                    </a:lnTo>
                    <a:lnTo>
                      <a:pt x="67" y="194"/>
                    </a:lnTo>
                    <a:lnTo>
                      <a:pt x="48" y="176"/>
                    </a:lnTo>
                    <a:lnTo>
                      <a:pt x="39" y="153"/>
                    </a:lnTo>
                    <a:lnTo>
                      <a:pt x="32" y="129"/>
                    </a:lnTo>
                    <a:lnTo>
                      <a:pt x="29" y="105"/>
                    </a:lnTo>
                    <a:lnTo>
                      <a:pt x="27" y="83"/>
                    </a:lnTo>
                    <a:lnTo>
                      <a:pt x="24" y="62"/>
                    </a:lnTo>
                    <a:lnTo>
                      <a:pt x="21" y="45"/>
                    </a:lnTo>
                    <a:lnTo>
                      <a:pt x="15" y="27"/>
                    </a:lnTo>
                    <a:lnTo>
                      <a:pt x="7" y="16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9" name="Freeform 190"/>
              <p:cNvSpPr>
                <a:spLocks/>
              </p:cNvSpPr>
              <p:nvPr/>
            </p:nvSpPr>
            <p:spPr bwMode="auto">
              <a:xfrm>
                <a:off x="4829" y="2563"/>
                <a:ext cx="64" cy="62"/>
              </a:xfrm>
              <a:custGeom>
                <a:avLst/>
                <a:gdLst>
                  <a:gd name="T0" fmla="*/ 5 w 190"/>
                  <a:gd name="T1" fmla="*/ 11 h 186"/>
                  <a:gd name="T2" fmla="*/ 0 w 190"/>
                  <a:gd name="T3" fmla="*/ 3 h 186"/>
                  <a:gd name="T4" fmla="*/ 3 w 190"/>
                  <a:gd name="T5" fmla="*/ 0 h 186"/>
                  <a:gd name="T6" fmla="*/ 11 w 190"/>
                  <a:gd name="T7" fmla="*/ 0 h 186"/>
                  <a:gd name="T8" fmla="*/ 24 w 190"/>
                  <a:gd name="T9" fmla="*/ 3 h 186"/>
                  <a:gd name="T10" fmla="*/ 40 w 190"/>
                  <a:gd name="T11" fmla="*/ 8 h 186"/>
                  <a:gd name="T12" fmla="*/ 59 w 190"/>
                  <a:gd name="T13" fmla="*/ 18 h 186"/>
                  <a:gd name="T14" fmla="*/ 82 w 190"/>
                  <a:gd name="T15" fmla="*/ 27 h 186"/>
                  <a:gd name="T16" fmla="*/ 105 w 190"/>
                  <a:gd name="T17" fmla="*/ 38 h 186"/>
                  <a:gd name="T18" fmla="*/ 126 w 190"/>
                  <a:gd name="T19" fmla="*/ 56 h 186"/>
                  <a:gd name="T20" fmla="*/ 146 w 190"/>
                  <a:gd name="T21" fmla="*/ 70 h 186"/>
                  <a:gd name="T22" fmla="*/ 164 w 190"/>
                  <a:gd name="T23" fmla="*/ 88 h 186"/>
                  <a:gd name="T24" fmla="*/ 178 w 190"/>
                  <a:gd name="T25" fmla="*/ 105 h 186"/>
                  <a:gd name="T26" fmla="*/ 188 w 190"/>
                  <a:gd name="T27" fmla="*/ 123 h 186"/>
                  <a:gd name="T28" fmla="*/ 190 w 190"/>
                  <a:gd name="T29" fmla="*/ 137 h 186"/>
                  <a:gd name="T30" fmla="*/ 190 w 190"/>
                  <a:gd name="T31" fmla="*/ 151 h 186"/>
                  <a:gd name="T32" fmla="*/ 185 w 190"/>
                  <a:gd name="T33" fmla="*/ 167 h 186"/>
                  <a:gd name="T34" fmla="*/ 172 w 190"/>
                  <a:gd name="T35" fmla="*/ 178 h 186"/>
                  <a:gd name="T36" fmla="*/ 158 w 190"/>
                  <a:gd name="T37" fmla="*/ 184 h 186"/>
                  <a:gd name="T38" fmla="*/ 137 w 190"/>
                  <a:gd name="T39" fmla="*/ 186 h 186"/>
                  <a:gd name="T40" fmla="*/ 117 w 190"/>
                  <a:gd name="T41" fmla="*/ 186 h 186"/>
                  <a:gd name="T42" fmla="*/ 94 w 190"/>
                  <a:gd name="T43" fmla="*/ 181 h 186"/>
                  <a:gd name="T44" fmla="*/ 70 w 190"/>
                  <a:gd name="T45" fmla="*/ 172 h 186"/>
                  <a:gd name="T46" fmla="*/ 46 w 190"/>
                  <a:gd name="T47" fmla="*/ 161 h 186"/>
                  <a:gd name="T48" fmla="*/ 29 w 190"/>
                  <a:gd name="T49" fmla="*/ 143 h 186"/>
                  <a:gd name="T50" fmla="*/ 24 w 190"/>
                  <a:gd name="T51" fmla="*/ 123 h 186"/>
                  <a:gd name="T52" fmla="*/ 21 w 190"/>
                  <a:gd name="T53" fmla="*/ 102 h 186"/>
                  <a:gd name="T54" fmla="*/ 18 w 190"/>
                  <a:gd name="T55" fmla="*/ 84 h 186"/>
                  <a:gd name="T56" fmla="*/ 18 w 190"/>
                  <a:gd name="T57" fmla="*/ 67 h 186"/>
                  <a:gd name="T58" fmla="*/ 18 w 190"/>
                  <a:gd name="T59" fmla="*/ 49 h 186"/>
                  <a:gd name="T60" fmla="*/ 18 w 190"/>
                  <a:gd name="T61" fmla="*/ 35 h 186"/>
                  <a:gd name="T62" fmla="*/ 11 w 190"/>
                  <a:gd name="T63" fmla="*/ 24 h 186"/>
                  <a:gd name="T64" fmla="*/ 5 w 190"/>
                  <a:gd name="T65" fmla="*/ 11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0" h="186">
                    <a:moveTo>
                      <a:pt x="5" y="11"/>
                    </a:moveTo>
                    <a:lnTo>
                      <a:pt x="0" y="3"/>
                    </a:lnTo>
                    <a:lnTo>
                      <a:pt x="3" y="0"/>
                    </a:lnTo>
                    <a:lnTo>
                      <a:pt x="11" y="0"/>
                    </a:lnTo>
                    <a:lnTo>
                      <a:pt x="24" y="3"/>
                    </a:lnTo>
                    <a:lnTo>
                      <a:pt x="40" y="8"/>
                    </a:lnTo>
                    <a:lnTo>
                      <a:pt x="59" y="18"/>
                    </a:lnTo>
                    <a:lnTo>
                      <a:pt x="82" y="27"/>
                    </a:lnTo>
                    <a:lnTo>
                      <a:pt x="105" y="38"/>
                    </a:lnTo>
                    <a:lnTo>
                      <a:pt x="126" y="56"/>
                    </a:lnTo>
                    <a:lnTo>
                      <a:pt x="146" y="70"/>
                    </a:lnTo>
                    <a:lnTo>
                      <a:pt x="164" y="88"/>
                    </a:lnTo>
                    <a:lnTo>
                      <a:pt x="178" y="105"/>
                    </a:lnTo>
                    <a:lnTo>
                      <a:pt x="188" y="123"/>
                    </a:lnTo>
                    <a:lnTo>
                      <a:pt x="190" y="137"/>
                    </a:lnTo>
                    <a:lnTo>
                      <a:pt x="190" y="151"/>
                    </a:lnTo>
                    <a:lnTo>
                      <a:pt x="185" y="167"/>
                    </a:lnTo>
                    <a:lnTo>
                      <a:pt x="172" y="178"/>
                    </a:lnTo>
                    <a:lnTo>
                      <a:pt x="158" y="184"/>
                    </a:lnTo>
                    <a:lnTo>
                      <a:pt x="137" y="186"/>
                    </a:lnTo>
                    <a:lnTo>
                      <a:pt x="117" y="186"/>
                    </a:lnTo>
                    <a:lnTo>
                      <a:pt x="94" y="181"/>
                    </a:lnTo>
                    <a:lnTo>
                      <a:pt x="70" y="172"/>
                    </a:lnTo>
                    <a:lnTo>
                      <a:pt x="46" y="161"/>
                    </a:lnTo>
                    <a:lnTo>
                      <a:pt x="29" y="143"/>
                    </a:lnTo>
                    <a:lnTo>
                      <a:pt x="24" y="123"/>
                    </a:lnTo>
                    <a:lnTo>
                      <a:pt x="21" y="102"/>
                    </a:lnTo>
                    <a:lnTo>
                      <a:pt x="18" y="84"/>
                    </a:lnTo>
                    <a:lnTo>
                      <a:pt x="18" y="67"/>
                    </a:lnTo>
                    <a:lnTo>
                      <a:pt x="18" y="49"/>
                    </a:lnTo>
                    <a:lnTo>
                      <a:pt x="18" y="35"/>
                    </a:lnTo>
                    <a:lnTo>
                      <a:pt x="11" y="24"/>
                    </a:lnTo>
                    <a:lnTo>
                      <a:pt x="5" y="11"/>
                    </a:lnTo>
                    <a:close/>
                  </a:path>
                </a:pathLst>
              </a:custGeom>
              <a:solidFill>
                <a:srgbClr val="EB1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0" name="Freeform 191"/>
              <p:cNvSpPr>
                <a:spLocks/>
              </p:cNvSpPr>
              <p:nvPr/>
            </p:nvSpPr>
            <p:spPr bwMode="auto">
              <a:xfrm>
                <a:off x="4838" y="2572"/>
                <a:ext cx="52" cy="52"/>
              </a:xfrm>
              <a:custGeom>
                <a:avLst/>
                <a:gdLst>
                  <a:gd name="T0" fmla="*/ 3 w 155"/>
                  <a:gd name="T1" fmla="*/ 5 h 154"/>
                  <a:gd name="T2" fmla="*/ 0 w 155"/>
                  <a:gd name="T3" fmla="*/ 2 h 154"/>
                  <a:gd name="T4" fmla="*/ 3 w 155"/>
                  <a:gd name="T5" fmla="*/ 0 h 154"/>
                  <a:gd name="T6" fmla="*/ 9 w 155"/>
                  <a:gd name="T7" fmla="*/ 0 h 154"/>
                  <a:gd name="T8" fmla="*/ 17 w 155"/>
                  <a:gd name="T9" fmla="*/ 2 h 154"/>
                  <a:gd name="T10" fmla="*/ 33 w 155"/>
                  <a:gd name="T11" fmla="*/ 5 h 154"/>
                  <a:gd name="T12" fmla="*/ 49 w 155"/>
                  <a:gd name="T13" fmla="*/ 11 h 154"/>
                  <a:gd name="T14" fmla="*/ 68 w 155"/>
                  <a:gd name="T15" fmla="*/ 19 h 154"/>
                  <a:gd name="T16" fmla="*/ 91 w 155"/>
                  <a:gd name="T17" fmla="*/ 29 h 154"/>
                  <a:gd name="T18" fmla="*/ 108 w 155"/>
                  <a:gd name="T19" fmla="*/ 43 h 154"/>
                  <a:gd name="T20" fmla="*/ 124 w 155"/>
                  <a:gd name="T21" fmla="*/ 54 h 154"/>
                  <a:gd name="T22" fmla="*/ 138 w 155"/>
                  <a:gd name="T23" fmla="*/ 70 h 154"/>
                  <a:gd name="T24" fmla="*/ 146 w 155"/>
                  <a:gd name="T25" fmla="*/ 84 h 154"/>
                  <a:gd name="T26" fmla="*/ 152 w 155"/>
                  <a:gd name="T27" fmla="*/ 99 h 154"/>
                  <a:gd name="T28" fmla="*/ 155 w 155"/>
                  <a:gd name="T29" fmla="*/ 113 h 154"/>
                  <a:gd name="T30" fmla="*/ 152 w 155"/>
                  <a:gd name="T31" fmla="*/ 127 h 154"/>
                  <a:gd name="T32" fmla="*/ 146 w 155"/>
                  <a:gd name="T33" fmla="*/ 140 h 154"/>
                  <a:gd name="T34" fmla="*/ 138 w 155"/>
                  <a:gd name="T35" fmla="*/ 148 h 154"/>
                  <a:gd name="T36" fmla="*/ 127 w 155"/>
                  <a:gd name="T37" fmla="*/ 154 h 154"/>
                  <a:gd name="T38" fmla="*/ 108 w 155"/>
                  <a:gd name="T39" fmla="*/ 154 h 154"/>
                  <a:gd name="T40" fmla="*/ 91 w 155"/>
                  <a:gd name="T41" fmla="*/ 154 h 154"/>
                  <a:gd name="T42" fmla="*/ 70 w 155"/>
                  <a:gd name="T43" fmla="*/ 148 h 154"/>
                  <a:gd name="T44" fmla="*/ 49 w 155"/>
                  <a:gd name="T45" fmla="*/ 140 h 154"/>
                  <a:gd name="T46" fmla="*/ 33 w 155"/>
                  <a:gd name="T47" fmla="*/ 131 h 154"/>
                  <a:gd name="T48" fmla="*/ 14 w 155"/>
                  <a:gd name="T49" fmla="*/ 116 h 154"/>
                  <a:gd name="T50" fmla="*/ 9 w 155"/>
                  <a:gd name="T51" fmla="*/ 99 h 154"/>
                  <a:gd name="T52" fmla="*/ 6 w 155"/>
                  <a:gd name="T53" fmla="*/ 81 h 154"/>
                  <a:gd name="T54" fmla="*/ 3 w 155"/>
                  <a:gd name="T55" fmla="*/ 67 h 154"/>
                  <a:gd name="T56" fmla="*/ 6 w 155"/>
                  <a:gd name="T57" fmla="*/ 51 h 154"/>
                  <a:gd name="T58" fmla="*/ 6 w 155"/>
                  <a:gd name="T59" fmla="*/ 37 h 154"/>
                  <a:gd name="T60" fmla="*/ 6 w 155"/>
                  <a:gd name="T61" fmla="*/ 26 h 154"/>
                  <a:gd name="T62" fmla="*/ 6 w 155"/>
                  <a:gd name="T63" fmla="*/ 16 h 154"/>
                  <a:gd name="T64" fmla="*/ 3 w 155"/>
                  <a:gd name="T65" fmla="*/ 5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55" h="154">
                    <a:moveTo>
                      <a:pt x="3" y="5"/>
                    </a:moveTo>
                    <a:lnTo>
                      <a:pt x="0" y="2"/>
                    </a:lnTo>
                    <a:lnTo>
                      <a:pt x="3" y="0"/>
                    </a:lnTo>
                    <a:lnTo>
                      <a:pt x="9" y="0"/>
                    </a:lnTo>
                    <a:lnTo>
                      <a:pt x="17" y="2"/>
                    </a:lnTo>
                    <a:lnTo>
                      <a:pt x="33" y="5"/>
                    </a:lnTo>
                    <a:lnTo>
                      <a:pt x="49" y="11"/>
                    </a:lnTo>
                    <a:lnTo>
                      <a:pt x="68" y="19"/>
                    </a:lnTo>
                    <a:lnTo>
                      <a:pt x="91" y="29"/>
                    </a:lnTo>
                    <a:lnTo>
                      <a:pt x="108" y="43"/>
                    </a:lnTo>
                    <a:lnTo>
                      <a:pt x="124" y="54"/>
                    </a:lnTo>
                    <a:lnTo>
                      <a:pt x="138" y="70"/>
                    </a:lnTo>
                    <a:lnTo>
                      <a:pt x="146" y="84"/>
                    </a:lnTo>
                    <a:lnTo>
                      <a:pt x="152" y="99"/>
                    </a:lnTo>
                    <a:lnTo>
                      <a:pt x="155" y="113"/>
                    </a:lnTo>
                    <a:lnTo>
                      <a:pt x="152" y="127"/>
                    </a:lnTo>
                    <a:lnTo>
                      <a:pt x="146" y="140"/>
                    </a:lnTo>
                    <a:lnTo>
                      <a:pt x="138" y="148"/>
                    </a:lnTo>
                    <a:lnTo>
                      <a:pt x="127" y="154"/>
                    </a:lnTo>
                    <a:lnTo>
                      <a:pt x="108" y="154"/>
                    </a:lnTo>
                    <a:lnTo>
                      <a:pt x="91" y="154"/>
                    </a:lnTo>
                    <a:lnTo>
                      <a:pt x="70" y="148"/>
                    </a:lnTo>
                    <a:lnTo>
                      <a:pt x="49" y="140"/>
                    </a:lnTo>
                    <a:lnTo>
                      <a:pt x="33" y="131"/>
                    </a:lnTo>
                    <a:lnTo>
                      <a:pt x="14" y="116"/>
                    </a:lnTo>
                    <a:lnTo>
                      <a:pt x="9" y="99"/>
                    </a:lnTo>
                    <a:lnTo>
                      <a:pt x="6" y="81"/>
                    </a:lnTo>
                    <a:lnTo>
                      <a:pt x="3" y="67"/>
                    </a:lnTo>
                    <a:lnTo>
                      <a:pt x="6" y="51"/>
                    </a:lnTo>
                    <a:lnTo>
                      <a:pt x="6" y="37"/>
                    </a:lnTo>
                    <a:lnTo>
                      <a:pt x="6" y="26"/>
                    </a:lnTo>
                    <a:lnTo>
                      <a:pt x="6" y="16"/>
                    </a:lnTo>
                    <a:lnTo>
                      <a:pt x="3" y="5"/>
                    </a:lnTo>
                    <a:close/>
                  </a:path>
                </a:pathLst>
              </a:custGeom>
              <a:solidFill>
                <a:srgbClr val="ED3B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1" name="Freeform 192"/>
              <p:cNvSpPr>
                <a:spLocks/>
              </p:cNvSpPr>
              <p:nvPr/>
            </p:nvSpPr>
            <p:spPr bwMode="auto">
              <a:xfrm>
                <a:off x="4843" y="2581"/>
                <a:ext cx="45" cy="40"/>
              </a:xfrm>
              <a:custGeom>
                <a:avLst/>
                <a:gdLst>
                  <a:gd name="T0" fmla="*/ 6 w 135"/>
                  <a:gd name="T1" fmla="*/ 9 h 119"/>
                  <a:gd name="T2" fmla="*/ 6 w 135"/>
                  <a:gd name="T3" fmla="*/ 6 h 119"/>
                  <a:gd name="T4" fmla="*/ 10 w 135"/>
                  <a:gd name="T5" fmla="*/ 0 h 119"/>
                  <a:gd name="T6" fmla="*/ 16 w 135"/>
                  <a:gd name="T7" fmla="*/ 0 h 119"/>
                  <a:gd name="T8" fmla="*/ 24 w 135"/>
                  <a:gd name="T9" fmla="*/ 0 h 119"/>
                  <a:gd name="T10" fmla="*/ 35 w 135"/>
                  <a:gd name="T11" fmla="*/ 3 h 119"/>
                  <a:gd name="T12" fmla="*/ 51 w 135"/>
                  <a:gd name="T13" fmla="*/ 9 h 119"/>
                  <a:gd name="T14" fmla="*/ 65 w 135"/>
                  <a:gd name="T15" fmla="*/ 14 h 119"/>
                  <a:gd name="T16" fmla="*/ 83 w 135"/>
                  <a:gd name="T17" fmla="*/ 20 h 119"/>
                  <a:gd name="T18" fmla="*/ 97 w 135"/>
                  <a:gd name="T19" fmla="*/ 28 h 119"/>
                  <a:gd name="T20" fmla="*/ 110 w 135"/>
                  <a:gd name="T21" fmla="*/ 41 h 119"/>
                  <a:gd name="T22" fmla="*/ 121 w 135"/>
                  <a:gd name="T23" fmla="*/ 52 h 119"/>
                  <a:gd name="T24" fmla="*/ 129 w 135"/>
                  <a:gd name="T25" fmla="*/ 63 h 119"/>
                  <a:gd name="T26" fmla="*/ 132 w 135"/>
                  <a:gd name="T27" fmla="*/ 76 h 119"/>
                  <a:gd name="T28" fmla="*/ 135 w 135"/>
                  <a:gd name="T29" fmla="*/ 87 h 119"/>
                  <a:gd name="T30" fmla="*/ 132 w 135"/>
                  <a:gd name="T31" fmla="*/ 98 h 119"/>
                  <a:gd name="T32" fmla="*/ 127 w 135"/>
                  <a:gd name="T33" fmla="*/ 108 h 119"/>
                  <a:gd name="T34" fmla="*/ 118 w 135"/>
                  <a:gd name="T35" fmla="*/ 114 h 119"/>
                  <a:gd name="T36" fmla="*/ 106 w 135"/>
                  <a:gd name="T37" fmla="*/ 119 h 119"/>
                  <a:gd name="T38" fmla="*/ 92 w 135"/>
                  <a:gd name="T39" fmla="*/ 119 h 119"/>
                  <a:gd name="T40" fmla="*/ 73 w 135"/>
                  <a:gd name="T41" fmla="*/ 119 h 119"/>
                  <a:gd name="T42" fmla="*/ 56 w 135"/>
                  <a:gd name="T43" fmla="*/ 117 h 119"/>
                  <a:gd name="T44" fmla="*/ 38 w 135"/>
                  <a:gd name="T45" fmla="*/ 108 h 119"/>
                  <a:gd name="T46" fmla="*/ 21 w 135"/>
                  <a:gd name="T47" fmla="*/ 96 h 119"/>
                  <a:gd name="T48" fmla="*/ 6 w 135"/>
                  <a:gd name="T49" fmla="*/ 84 h 119"/>
                  <a:gd name="T50" fmla="*/ 0 w 135"/>
                  <a:gd name="T51" fmla="*/ 70 h 119"/>
                  <a:gd name="T52" fmla="*/ 0 w 135"/>
                  <a:gd name="T53" fmla="*/ 55 h 119"/>
                  <a:gd name="T54" fmla="*/ 0 w 135"/>
                  <a:gd name="T55" fmla="*/ 44 h 119"/>
                  <a:gd name="T56" fmla="*/ 3 w 135"/>
                  <a:gd name="T57" fmla="*/ 35 h 119"/>
                  <a:gd name="T58" fmla="*/ 6 w 135"/>
                  <a:gd name="T59" fmla="*/ 25 h 119"/>
                  <a:gd name="T60" fmla="*/ 10 w 135"/>
                  <a:gd name="T61" fmla="*/ 20 h 119"/>
                  <a:gd name="T62" fmla="*/ 10 w 135"/>
                  <a:gd name="T63" fmla="*/ 14 h 119"/>
                  <a:gd name="T64" fmla="*/ 6 w 135"/>
                  <a:gd name="T65" fmla="*/ 9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9">
                    <a:moveTo>
                      <a:pt x="6" y="9"/>
                    </a:moveTo>
                    <a:lnTo>
                      <a:pt x="6" y="6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24" y="0"/>
                    </a:lnTo>
                    <a:lnTo>
                      <a:pt x="35" y="3"/>
                    </a:lnTo>
                    <a:lnTo>
                      <a:pt x="51" y="9"/>
                    </a:lnTo>
                    <a:lnTo>
                      <a:pt x="65" y="14"/>
                    </a:lnTo>
                    <a:lnTo>
                      <a:pt x="83" y="20"/>
                    </a:lnTo>
                    <a:lnTo>
                      <a:pt x="97" y="28"/>
                    </a:lnTo>
                    <a:lnTo>
                      <a:pt x="110" y="41"/>
                    </a:lnTo>
                    <a:lnTo>
                      <a:pt x="121" y="52"/>
                    </a:lnTo>
                    <a:lnTo>
                      <a:pt x="129" y="63"/>
                    </a:lnTo>
                    <a:lnTo>
                      <a:pt x="132" y="76"/>
                    </a:lnTo>
                    <a:lnTo>
                      <a:pt x="135" y="87"/>
                    </a:lnTo>
                    <a:lnTo>
                      <a:pt x="132" y="98"/>
                    </a:lnTo>
                    <a:lnTo>
                      <a:pt x="127" y="108"/>
                    </a:lnTo>
                    <a:lnTo>
                      <a:pt x="118" y="114"/>
                    </a:lnTo>
                    <a:lnTo>
                      <a:pt x="106" y="119"/>
                    </a:lnTo>
                    <a:lnTo>
                      <a:pt x="92" y="119"/>
                    </a:lnTo>
                    <a:lnTo>
                      <a:pt x="73" y="119"/>
                    </a:lnTo>
                    <a:lnTo>
                      <a:pt x="56" y="117"/>
                    </a:lnTo>
                    <a:lnTo>
                      <a:pt x="38" y="108"/>
                    </a:lnTo>
                    <a:lnTo>
                      <a:pt x="21" y="96"/>
                    </a:lnTo>
                    <a:lnTo>
                      <a:pt x="6" y="84"/>
                    </a:lnTo>
                    <a:lnTo>
                      <a:pt x="0" y="70"/>
                    </a:lnTo>
                    <a:lnTo>
                      <a:pt x="0" y="55"/>
                    </a:lnTo>
                    <a:lnTo>
                      <a:pt x="0" y="44"/>
                    </a:lnTo>
                    <a:lnTo>
                      <a:pt x="3" y="35"/>
                    </a:lnTo>
                    <a:lnTo>
                      <a:pt x="6" y="25"/>
                    </a:lnTo>
                    <a:lnTo>
                      <a:pt x="10" y="20"/>
                    </a:lnTo>
                    <a:lnTo>
                      <a:pt x="10" y="14"/>
                    </a:lnTo>
                    <a:lnTo>
                      <a:pt x="6" y="9"/>
                    </a:lnTo>
                    <a:close/>
                  </a:path>
                </a:pathLst>
              </a:custGeom>
              <a:solidFill>
                <a:srgbClr val="F2565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2" name="Freeform 193"/>
              <p:cNvSpPr>
                <a:spLocks/>
              </p:cNvSpPr>
              <p:nvPr/>
            </p:nvSpPr>
            <p:spPr bwMode="auto">
              <a:xfrm>
                <a:off x="4847" y="2589"/>
                <a:ext cx="38" cy="30"/>
              </a:xfrm>
              <a:custGeom>
                <a:avLst/>
                <a:gdLst>
                  <a:gd name="T0" fmla="*/ 17 w 114"/>
                  <a:gd name="T1" fmla="*/ 6 h 89"/>
                  <a:gd name="T2" fmla="*/ 17 w 114"/>
                  <a:gd name="T3" fmla="*/ 6 h 89"/>
                  <a:gd name="T4" fmla="*/ 20 w 114"/>
                  <a:gd name="T5" fmla="*/ 3 h 89"/>
                  <a:gd name="T6" fmla="*/ 25 w 114"/>
                  <a:gd name="T7" fmla="*/ 3 h 89"/>
                  <a:gd name="T8" fmla="*/ 35 w 114"/>
                  <a:gd name="T9" fmla="*/ 0 h 89"/>
                  <a:gd name="T10" fmla="*/ 43 w 114"/>
                  <a:gd name="T11" fmla="*/ 3 h 89"/>
                  <a:gd name="T12" fmla="*/ 52 w 114"/>
                  <a:gd name="T13" fmla="*/ 3 h 89"/>
                  <a:gd name="T14" fmla="*/ 67 w 114"/>
                  <a:gd name="T15" fmla="*/ 6 h 89"/>
                  <a:gd name="T16" fmla="*/ 81 w 114"/>
                  <a:gd name="T17" fmla="*/ 13 h 89"/>
                  <a:gd name="T18" fmla="*/ 90 w 114"/>
                  <a:gd name="T19" fmla="*/ 19 h 89"/>
                  <a:gd name="T20" fmla="*/ 102 w 114"/>
                  <a:gd name="T21" fmla="*/ 27 h 89"/>
                  <a:gd name="T22" fmla="*/ 108 w 114"/>
                  <a:gd name="T23" fmla="*/ 35 h 89"/>
                  <a:gd name="T24" fmla="*/ 111 w 114"/>
                  <a:gd name="T25" fmla="*/ 45 h 89"/>
                  <a:gd name="T26" fmla="*/ 114 w 114"/>
                  <a:gd name="T27" fmla="*/ 57 h 89"/>
                  <a:gd name="T28" fmla="*/ 111 w 114"/>
                  <a:gd name="T29" fmla="*/ 65 h 89"/>
                  <a:gd name="T30" fmla="*/ 108 w 114"/>
                  <a:gd name="T31" fmla="*/ 73 h 89"/>
                  <a:gd name="T32" fmla="*/ 102 w 114"/>
                  <a:gd name="T33" fmla="*/ 83 h 89"/>
                  <a:gd name="T34" fmla="*/ 97 w 114"/>
                  <a:gd name="T35" fmla="*/ 89 h 89"/>
                  <a:gd name="T36" fmla="*/ 84 w 114"/>
                  <a:gd name="T37" fmla="*/ 89 h 89"/>
                  <a:gd name="T38" fmla="*/ 73 w 114"/>
                  <a:gd name="T39" fmla="*/ 89 h 89"/>
                  <a:gd name="T40" fmla="*/ 57 w 114"/>
                  <a:gd name="T41" fmla="*/ 86 h 89"/>
                  <a:gd name="T42" fmla="*/ 43 w 114"/>
                  <a:gd name="T43" fmla="*/ 83 h 89"/>
                  <a:gd name="T44" fmla="*/ 32 w 114"/>
                  <a:gd name="T45" fmla="*/ 73 h 89"/>
                  <a:gd name="T46" fmla="*/ 17 w 114"/>
                  <a:gd name="T47" fmla="*/ 65 h 89"/>
                  <a:gd name="T48" fmla="*/ 6 w 114"/>
                  <a:gd name="T49" fmla="*/ 54 h 89"/>
                  <a:gd name="T50" fmla="*/ 0 w 114"/>
                  <a:gd name="T51" fmla="*/ 41 h 89"/>
                  <a:gd name="T52" fmla="*/ 0 w 114"/>
                  <a:gd name="T53" fmla="*/ 33 h 89"/>
                  <a:gd name="T54" fmla="*/ 0 w 114"/>
                  <a:gd name="T55" fmla="*/ 27 h 89"/>
                  <a:gd name="T56" fmla="*/ 6 w 114"/>
                  <a:gd name="T57" fmla="*/ 21 h 89"/>
                  <a:gd name="T58" fmla="*/ 8 w 114"/>
                  <a:gd name="T59" fmla="*/ 19 h 89"/>
                  <a:gd name="T60" fmla="*/ 11 w 114"/>
                  <a:gd name="T61" fmla="*/ 16 h 89"/>
                  <a:gd name="T62" fmla="*/ 17 w 114"/>
                  <a:gd name="T63" fmla="*/ 13 h 89"/>
                  <a:gd name="T64" fmla="*/ 17 w 114"/>
                  <a:gd name="T65" fmla="*/ 6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14" h="89">
                    <a:moveTo>
                      <a:pt x="17" y="6"/>
                    </a:moveTo>
                    <a:lnTo>
                      <a:pt x="17" y="6"/>
                    </a:lnTo>
                    <a:lnTo>
                      <a:pt x="20" y="3"/>
                    </a:lnTo>
                    <a:lnTo>
                      <a:pt x="25" y="3"/>
                    </a:lnTo>
                    <a:lnTo>
                      <a:pt x="35" y="0"/>
                    </a:lnTo>
                    <a:lnTo>
                      <a:pt x="43" y="3"/>
                    </a:lnTo>
                    <a:lnTo>
                      <a:pt x="52" y="3"/>
                    </a:lnTo>
                    <a:lnTo>
                      <a:pt x="67" y="6"/>
                    </a:lnTo>
                    <a:lnTo>
                      <a:pt x="81" y="13"/>
                    </a:lnTo>
                    <a:lnTo>
                      <a:pt x="90" y="19"/>
                    </a:lnTo>
                    <a:lnTo>
                      <a:pt x="102" y="27"/>
                    </a:lnTo>
                    <a:lnTo>
                      <a:pt x="108" y="35"/>
                    </a:lnTo>
                    <a:lnTo>
                      <a:pt x="111" y="45"/>
                    </a:lnTo>
                    <a:lnTo>
                      <a:pt x="114" y="57"/>
                    </a:lnTo>
                    <a:lnTo>
                      <a:pt x="111" y="65"/>
                    </a:lnTo>
                    <a:lnTo>
                      <a:pt x="108" y="73"/>
                    </a:lnTo>
                    <a:lnTo>
                      <a:pt x="102" y="83"/>
                    </a:lnTo>
                    <a:lnTo>
                      <a:pt x="97" y="89"/>
                    </a:lnTo>
                    <a:lnTo>
                      <a:pt x="84" y="89"/>
                    </a:lnTo>
                    <a:lnTo>
                      <a:pt x="73" y="89"/>
                    </a:lnTo>
                    <a:lnTo>
                      <a:pt x="57" y="86"/>
                    </a:lnTo>
                    <a:lnTo>
                      <a:pt x="43" y="83"/>
                    </a:lnTo>
                    <a:lnTo>
                      <a:pt x="32" y="73"/>
                    </a:lnTo>
                    <a:lnTo>
                      <a:pt x="17" y="65"/>
                    </a:lnTo>
                    <a:lnTo>
                      <a:pt x="6" y="54"/>
                    </a:lnTo>
                    <a:lnTo>
                      <a:pt x="0" y="41"/>
                    </a:lnTo>
                    <a:lnTo>
                      <a:pt x="0" y="33"/>
                    </a:lnTo>
                    <a:lnTo>
                      <a:pt x="0" y="27"/>
                    </a:lnTo>
                    <a:lnTo>
                      <a:pt x="6" y="21"/>
                    </a:lnTo>
                    <a:lnTo>
                      <a:pt x="8" y="19"/>
                    </a:lnTo>
                    <a:lnTo>
                      <a:pt x="11" y="16"/>
                    </a:lnTo>
                    <a:lnTo>
                      <a:pt x="17" y="13"/>
                    </a:lnTo>
                    <a:lnTo>
                      <a:pt x="17" y="6"/>
                    </a:lnTo>
                    <a:close/>
                  </a:path>
                </a:pathLst>
              </a:custGeom>
              <a:solidFill>
                <a:srgbClr val="F7757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3" name="Freeform 194"/>
              <p:cNvSpPr>
                <a:spLocks/>
              </p:cNvSpPr>
              <p:nvPr/>
            </p:nvSpPr>
            <p:spPr bwMode="auto">
              <a:xfrm>
                <a:off x="4849" y="2598"/>
                <a:ext cx="34" cy="18"/>
              </a:xfrm>
              <a:custGeom>
                <a:avLst/>
                <a:gdLst>
                  <a:gd name="T0" fmla="*/ 35 w 102"/>
                  <a:gd name="T1" fmla="*/ 3 h 53"/>
                  <a:gd name="T2" fmla="*/ 37 w 102"/>
                  <a:gd name="T3" fmla="*/ 3 h 53"/>
                  <a:gd name="T4" fmla="*/ 40 w 102"/>
                  <a:gd name="T5" fmla="*/ 3 h 53"/>
                  <a:gd name="T6" fmla="*/ 43 w 102"/>
                  <a:gd name="T7" fmla="*/ 3 h 53"/>
                  <a:gd name="T8" fmla="*/ 49 w 102"/>
                  <a:gd name="T9" fmla="*/ 0 h 53"/>
                  <a:gd name="T10" fmla="*/ 54 w 102"/>
                  <a:gd name="T11" fmla="*/ 0 h 53"/>
                  <a:gd name="T12" fmla="*/ 64 w 102"/>
                  <a:gd name="T13" fmla="*/ 0 h 53"/>
                  <a:gd name="T14" fmla="*/ 73 w 102"/>
                  <a:gd name="T15" fmla="*/ 3 h 53"/>
                  <a:gd name="T16" fmla="*/ 81 w 102"/>
                  <a:gd name="T17" fmla="*/ 3 h 53"/>
                  <a:gd name="T18" fmla="*/ 91 w 102"/>
                  <a:gd name="T19" fmla="*/ 6 h 53"/>
                  <a:gd name="T20" fmla="*/ 96 w 102"/>
                  <a:gd name="T21" fmla="*/ 11 h 53"/>
                  <a:gd name="T22" fmla="*/ 99 w 102"/>
                  <a:gd name="T23" fmla="*/ 18 h 53"/>
                  <a:gd name="T24" fmla="*/ 102 w 102"/>
                  <a:gd name="T25" fmla="*/ 24 h 53"/>
                  <a:gd name="T26" fmla="*/ 99 w 102"/>
                  <a:gd name="T27" fmla="*/ 32 h 53"/>
                  <a:gd name="T28" fmla="*/ 99 w 102"/>
                  <a:gd name="T29" fmla="*/ 38 h 53"/>
                  <a:gd name="T30" fmla="*/ 96 w 102"/>
                  <a:gd name="T31" fmla="*/ 44 h 53"/>
                  <a:gd name="T32" fmla="*/ 91 w 102"/>
                  <a:gd name="T33" fmla="*/ 49 h 53"/>
                  <a:gd name="T34" fmla="*/ 84 w 102"/>
                  <a:gd name="T35" fmla="*/ 53 h 53"/>
                  <a:gd name="T36" fmla="*/ 73 w 102"/>
                  <a:gd name="T37" fmla="*/ 53 h 53"/>
                  <a:gd name="T38" fmla="*/ 61 w 102"/>
                  <a:gd name="T39" fmla="*/ 53 h 53"/>
                  <a:gd name="T40" fmla="*/ 49 w 102"/>
                  <a:gd name="T41" fmla="*/ 49 h 53"/>
                  <a:gd name="T42" fmla="*/ 37 w 102"/>
                  <a:gd name="T43" fmla="*/ 44 h 53"/>
                  <a:gd name="T44" fmla="*/ 26 w 102"/>
                  <a:gd name="T45" fmla="*/ 38 h 53"/>
                  <a:gd name="T46" fmla="*/ 14 w 102"/>
                  <a:gd name="T47" fmla="*/ 30 h 53"/>
                  <a:gd name="T48" fmla="*/ 5 w 102"/>
                  <a:gd name="T49" fmla="*/ 21 h 53"/>
                  <a:gd name="T50" fmla="*/ 0 w 102"/>
                  <a:gd name="T51" fmla="*/ 11 h 53"/>
                  <a:gd name="T52" fmla="*/ 2 w 102"/>
                  <a:gd name="T53" fmla="*/ 6 h 53"/>
                  <a:gd name="T54" fmla="*/ 5 w 102"/>
                  <a:gd name="T55" fmla="*/ 3 h 53"/>
                  <a:gd name="T56" fmla="*/ 11 w 102"/>
                  <a:gd name="T57" fmla="*/ 3 h 53"/>
                  <a:gd name="T58" fmla="*/ 16 w 102"/>
                  <a:gd name="T59" fmla="*/ 3 h 53"/>
                  <a:gd name="T60" fmla="*/ 23 w 102"/>
                  <a:gd name="T61" fmla="*/ 6 h 53"/>
                  <a:gd name="T62" fmla="*/ 29 w 102"/>
                  <a:gd name="T63" fmla="*/ 6 h 53"/>
                  <a:gd name="T64" fmla="*/ 35 w 102"/>
                  <a:gd name="T65" fmla="*/ 3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02" h="53">
                    <a:moveTo>
                      <a:pt x="35" y="3"/>
                    </a:moveTo>
                    <a:lnTo>
                      <a:pt x="37" y="3"/>
                    </a:lnTo>
                    <a:lnTo>
                      <a:pt x="40" y="3"/>
                    </a:lnTo>
                    <a:lnTo>
                      <a:pt x="43" y="3"/>
                    </a:lnTo>
                    <a:lnTo>
                      <a:pt x="49" y="0"/>
                    </a:lnTo>
                    <a:lnTo>
                      <a:pt x="54" y="0"/>
                    </a:lnTo>
                    <a:lnTo>
                      <a:pt x="64" y="0"/>
                    </a:lnTo>
                    <a:lnTo>
                      <a:pt x="73" y="3"/>
                    </a:lnTo>
                    <a:lnTo>
                      <a:pt x="81" y="3"/>
                    </a:lnTo>
                    <a:lnTo>
                      <a:pt x="91" y="6"/>
                    </a:lnTo>
                    <a:lnTo>
                      <a:pt x="96" y="11"/>
                    </a:lnTo>
                    <a:lnTo>
                      <a:pt x="99" y="18"/>
                    </a:lnTo>
                    <a:lnTo>
                      <a:pt x="102" y="24"/>
                    </a:lnTo>
                    <a:lnTo>
                      <a:pt x="99" y="32"/>
                    </a:lnTo>
                    <a:lnTo>
                      <a:pt x="99" y="38"/>
                    </a:lnTo>
                    <a:lnTo>
                      <a:pt x="96" y="44"/>
                    </a:lnTo>
                    <a:lnTo>
                      <a:pt x="91" y="49"/>
                    </a:lnTo>
                    <a:lnTo>
                      <a:pt x="84" y="53"/>
                    </a:lnTo>
                    <a:lnTo>
                      <a:pt x="73" y="53"/>
                    </a:lnTo>
                    <a:lnTo>
                      <a:pt x="61" y="53"/>
                    </a:lnTo>
                    <a:lnTo>
                      <a:pt x="49" y="49"/>
                    </a:lnTo>
                    <a:lnTo>
                      <a:pt x="37" y="44"/>
                    </a:lnTo>
                    <a:lnTo>
                      <a:pt x="26" y="38"/>
                    </a:lnTo>
                    <a:lnTo>
                      <a:pt x="14" y="30"/>
                    </a:lnTo>
                    <a:lnTo>
                      <a:pt x="5" y="21"/>
                    </a:lnTo>
                    <a:lnTo>
                      <a:pt x="0" y="11"/>
                    </a:lnTo>
                    <a:lnTo>
                      <a:pt x="2" y="6"/>
                    </a:lnTo>
                    <a:lnTo>
                      <a:pt x="5" y="3"/>
                    </a:lnTo>
                    <a:lnTo>
                      <a:pt x="11" y="3"/>
                    </a:lnTo>
                    <a:lnTo>
                      <a:pt x="16" y="3"/>
                    </a:lnTo>
                    <a:lnTo>
                      <a:pt x="23" y="6"/>
                    </a:lnTo>
                    <a:lnTo>
                      <a:pt x="29" y="6"/>
                    </a:lnTo>
                    <a:lnTo>
                      <a:pt x="35" y="3"/>
                    </a:lnTo>
                    <a:close/>
                  </a:path>
                </a:pathLst>
              </a:custGeom>
              <a:solidFill>
                <a:srgbClr val="FA91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4" name="Freeform 195"/>
              <p:cNvSpPr>
                <a:spLocks/>
              </p:cNvSpPr>
              <p:nvPr/>
            </p:nvSpPr>
            <p:spPr bwMode="auto">
              <a:xfrm>
                <a:off x="4854" y="2602"/>
                <a:ext cx="28" cy="13"/>
              </a:xfrm>
              <a:custGeom>
                <a:avLst/>
                <a:gdLst>
                  <a:gd name="T0" fmla="*/ 44 w 85"/>
                  <a:gd name="T1" fmla="*/ 16 h 38"/>
                  <a:gd name="T2" fmla="*/ 47 w 85"/>
                  <a:gd name="T3" fmla="*/ 19 h 38"/>
                  <a:gd name="T4" fmla="*/ 50 w 85"/>
                  <a:gd name="T5" fmla="*/ 19 h 38"/>
                  <a:gd name="T6" fmla="*/ 53 w 85"/>
                  <a:gd name="T7" fmla="*/ 16 h 38"/>
                  <a:gd name="T8" fmla="*/ 59 w 85"/>
                  <a:gd name="T9" fmla="*/ 16 h 38"/>
                  <a:gd name="T10" fmla="*/ 61 w 85"/>
                  <a:gd name="T11" fmla="*/ 13 h 38"/>
                  <a:gd name="T12" fmla="*/ 67 w 85"/>
                  <a:gd name="T13" fmla="*/ 13 h 38"/>
                  <a:gd name="T14" fmla="*/ 70 w 85"/>
                  <a:gd name="T15" fmla="*/ 10 h 38"/>
                  <a:gd name="T16" fmla="*/ 77 w 85"/>
                  <a:gd name="T17" fmla="*/ 10 h 38"/>
                  <a:gd name="T18" fmla="*/ 82 w 85"/>
                  <a:gd name="T19" fmla="*/ 10 h 38"/>
                  <a:gd name="T20" fmla="*/ 85 w 85"/>
                  <a:gd name="T21" fmla="*/ 13 h 38"/>
                  <a:gd name="T22" fmla="*/ 85 w 85"/>
                  <a:gd name="T23" fmla="*/ 16 h 38"/>
                  <a:gd name="T24" fmla="*/ 82 w 85"/>
                  <a:gd name="T25" fmla="*/ 19 h 38"/>
                  <a:gd name="T26" fmla="*/ 80 w 85"/>
                  <a:gd name="T27" fmla="*/ 24 h 38"/>
                  <a:gd name="T28" fmla="*/ 77 w 85"/>
                  <a:gd name="T29" fmla="*/ 30 h 38"/>
                  <a:gd name="T30" fmla="*/ 70 w 85"/>
                  <a:gd name="T31" fmla="*/ 35 h 38"/>
                  <a:gd name="T32" fmla="*/ 67 w 85"/>
                  <a:gd name="T33" fmla="*/ 38 h 38"/>
                  <a:gd name="T34" fmla="*/ 61 w 85"/>
                  <a:gd name="T35" fmla="*/ 38 h 38"/>
                  <a:gd name="T36" fmla="*/ 53 w 85"/>
                  <a:gd name="T37" fmla="*/ 38 h 38"/>
                  <a:gd name="T38" fmla="*/ 44 w 85"/>
                  <a:gd name="T39" fmla="*/ 35 h 38"/>
                  <a:gd name="T40" fmla="*/ 35 w 85"/>
                  <a:gd name="T41" fmla="*/ 33 h 38"/>
                  <a:gd name="T42" fmla="*/ 26 w 85"/>
                  <a:gd name="T43" fmla="*/ 27 h 38"/>
                  <a:gd name="T44" fmla="*/ 18 w 85"/>
                  <a:gd name="T45" fmla="*/ 21 h 38"/>
                  <a:gd name="T46" fmla="*/ 9 w 85"/>
                  <a:gd name="T47" fmla="*/ 13 h 38"/>
                  <a:gd name="T48" fmla="*/ 2 w 85"/>
                  <a:gd name="T49" fmla="*/ 3 h 38"/>
                  <a:gd name="T50" fmla="*/ 0 w 85"/>
                  <a:gd name="T51" fmla="*/ 0 h 38"/>
                  <a:gd name="T52" fmla="*/ 2 w 85"/>
                  <a:gd name="T53" fmla="*/ 0 h 38"/>
                  <a:gd name="T54" fmla="*/ 12 w 85"/>
                  <a:gd name="T55" fmla="*/ 7 h 38"/>
                  <a:gd name="T56" fmla="*/ 21 w 85"/>
                  <a:gd name="T57" fmla="*/ 10 h 38"/>
                  <a:gd name="T58" fmla="*/ 29 w 85"/>
                  <a:gd name="T59" fmla="*/ 13 h 38"/>
                  <a:gd name="T60" fmla="*/ 35 w 85"/>
                  <a:gd name="T61" fmla="*/ 16 h 38"/>
                  <a:gd name="T62" fmla="*/ 44 w 85"/>
                  <a:gd name="T63" fmla="*/ 16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85" h="38">
                    <a:moveTo>
                      <a:pt x="44" y="16"/>
                    </a:moveTo>
                    <a:lnTo>
                      <a:pt x="47" y="19"/>
                    </a:lnTo>
                    <a:lnTo>
                      <a:pt x="50" y="19"/>
                    </a:lnTo>
                    <a:lnTo>
                      <a:pt x="53" y="16"/>
                    </a:lnTo>
                    <a:lnTo>
                      <a:pt x="59" y="16"/>
                    </a:lnTo>
                    <a:lnTo>
                      <a:pt x="61" y="13"/>
                    </a:lnTo>
                    <a:lnTo>
                      <a:pt x="67" y="13"/>
                    </a:lnTo>
                    <a:lnTo>
                      <a:pt x="70" y="10"/>
                    </a:lnTo>
                    <a:lnTo>
                      <a:pt x="77" y="10"/>
                    </a:lnTo>
                    <a:lnTo>
                      <a:pt x="82" y="10"/>
                    </a:lnTo>
                    <a:lnTo>
                      <a:pt x="85" y="13"/>
                    </a:lnTo>
                    <a:lnTo>
                      <a:pt x="85" y="16"/>
                    </a:lnTo>
                    <a:lnTo>
                      <a:pt x="82" y="19"/>
                    </a:lnTo>
                    <a:lnTo>
                      <a:pt x="80" y="24"/>
                    </a:lnTo>
                    <a:lnTo>
                      <a:pt x="77" y="30"/>
                    </a:lnTo>
                    <a:lnTo>
                      <a:pt x="70" y="35"/>
                    </a:lnTo>
                    <a:lnTo>
                      <a:pt x="67" y="38"/>
                    </a:lnTo>
                    <a:lnTo>
                      <a:pt x="61" y="38"/>
                    </a:lnTo>
                    <a:lnTo>
                      <a:pt x="53" y="38"/>
                    </a:lnTo>
                    <a:lnTo>
                      <a:pt x="44" y="35"/>
                    </a:lnTo>
                    <a:lnTo>
                      <a:pt x="35" y="33"/>
                    </a:lnTo>
                    <a:lnTo>
                      <a:pt x="26" y="27"/>
                    </a:lnTo>
                    <a:lnTo>
                      <a:pt x="18" y="21"/>
                    </a:lnTo>
                    <a:lnTo>
                      <a:pt x="9" y="13"/>
                    </a:lnTo>
                    <a:lnTo>
                      <a:pt x="2" y="3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12" y="7"/>
                    </a:lnTo>
                    <a:lnTo>
                      <a:pt x="21" y="10"/>
                    </a:lnTo>
                    <a:lnTo>
                      <a:pt x="29" y="13"/>
                    </a:lnTo>
                    <a:lnTo>
                      <a:pt x="35" y="16"/>
                    </a:lnTo>
                    <a:lnTo>
                      <a:pt x="44" y="16"/>
                    </a:lnTo>
                    <a:close/>
                  </a:path>
                </a:pathLst>
              </a:custGeom>
              <a:solidFill>
                <a:srgbClr val="FFB0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5" name="Freeform 196"/>
              <p:cNvSpPr>
                <a:spLocks/>
              </p:cNvSpPr>
              <p:nvPr/>
            </p:nvSpPr>
            <p:spPr bwMode="auto">
              <a:xfrm>
                <a:off x="5120" y="2621"/>
                <a:ext cx="29" cy="19"/>
              </a:xfrm>
              <a:custGeom>
                <a:avLst/>
                <a:gdLst>
                  <a:gd name="T0" fmla="*/ 49 w 86"/>
                  <a:gd name="T1" fmla="*/ 33 h 59"/>
                  <a:gd name="T2" fmla="*/ 57 w 86"/>
                  <a:gd name="T3" fmla="*/ 33 h 59"/>
                  <a:gd name="T4" fmla="*/ 64 w 86"/>
                  <a:gd name="T5" fmla="*/ 35 h 59"/>
                  <a:gd name="T6" fmla="*/ 72 w 86"/>
                  <a:gd name="T7" fmla="*/ 38 h 59"/>
                  <a:gd name="T8" fmla="*/ 78 w 86"/>
                  <a:gd name="T9" fmla="*/ 41 h 59"/>
                  <a:gd name="T10" fmla="*/ 84 w 86"/>
                  <a:gd name="T11" fmla="*/ 44 h 59"/>
                  <a:gd name="T12" fmla="*/ 86 w 86"/>
                  <a:gd name="T13" fmla="*/ 44 h 59"/>
                  <a:gd name="T14" fmla="*/ 84 w 86"/>
                  <a:gd name="T15" fmla="*/ 41 h 59"/>
                  <a:gd name="T16" fmla="*/ 84 w 86"/>
                  <a:gd name="T17" fmla="*/ 33 h 59"/>
                  <a:gd name="T18" fmla="*/ 81 w 86"/>
                  <a:gd name="T19" fmla="*/ 27 h 59"/>
                  <a:gd name="T20" fmla="*/ 75 w 86"/>
                  <a:gd name="T21" fmla="*/ 21 h 59"/>
                  <a:gd name="T22" fmla="*/ 70 w 86"/>
                  <a:gd name="T23" fmla="*/ 14 h 59"/>
                  <a:gd name="T24" fmla="*/ 64 w 86"/>
                  <a:gd name="T25" fmla="*/ 9 h 59"/>
                  <a:gd name="T26" fmla="*/ 54 w 86"/>
                  <a:gd name="T27" fmla="*/ 3 h 59"/>
                  <a:gd name="T28" fmla="*/ 49 w 86"/>
                  <a:gd name="T29" fmla="*/ 0 h 59"/>
                  <a:gd name="T30" fmla="*/ 40 w 86"/>
                  <a:gd name="T31" fmla="*/ 0 h 59"/>
                  <a:gd name="T32" fmla="*/ 32 w 86"/>
                  <a:gd name="T33" fmla="*/ 0 h 59"/>
                  <a:gd name="T34" fmla="*/ 26 w 86"/>
                  <a:gd name="T35" fmla="*/ 3 h 59"/>
                  <a:gd name="T36" fmla="*/ 16 w 86"/>
                  <a:gd name="T37" fmla="*/ 6 h 59"/>
                  <a:gd name="T38" fmla="*/ 11 w 86"/>
                  <a:gd name="T39" fmla="*/ 14 h 59"/>
                  <a:gd name="T40" fmla="*/ 5 w 86"/>
                  <a:gd name="T41" fmla="*/ 21 h 59"/>
                  <a:gd name="T42" fmla="*/ 2 w 86"/>
                  <a:gd name="T43" fmla="*/ 30 h 59"/>
                  <a:gd name="T44" fmla="*/ 0 w 86"/>
                  <a:gd name="T45" fmla="*/ 35 h 59"/>
                  <a:gd name="T46" fmla="*/ 0 w 86"/>
                  <a:gd name="T47" fmla="*/ 44 h 59"/>
                  <a:gd name="T48" fmla="*/ 2 w 86"/>
                  <a:gd name="T49" fmla="*/ 49 h 59"/>
                  <a:gd name="T50" fmla="*/ 5 w 86"/>
                  <a:gd name="T51" fmla="*/ 59 h 59"/>
                  <a:gd name="T52" fmla="*/ 8 w 86"/>
                  <a:gd name="T53" fmla="*/ 59 h 59"/>
                  <a:gd name="T54" fmla="*/ 14 w 86"/>
                  <a:gd name="T55" fmla="*/ 59 h 59"/>
                  <a:gd name="T56" fmla="*/ 19 w 86"/>
                  <a:gd name="T57" fmla="*/ 52 h 59"/>
                  <a:gd name="T58" fmla="*/ 29 w 86"/>
                  <a:gd name="T59" fmla="*/ 47 h 59"/>
                  <a:gd name="T60" fmla="*/ 35 w 86"/>
                  <a:gd name="T61" fmla="*/ 41 h 59"/>
                  <a:gd name="T62" fmla="*/ 43 w 86"/>
                  <a:gd name="T63" fmla="*/ 38 h 59"/>
                  <a:gd name="T64" fmla="*/ 49 w 86"/>
                  <a:gd name="T65" fmla="*/ 33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86" h="59">
                    <a:moveTo>
                      <a:pt x="49" y="33"/>
                    </a:moveTo>
                    <a:lnTo>
                      <a:pt x="57" y="33"/>
                    </a:lnTo>
                    <a:lnTo>
                      <a:pt x="64" y="35"/>
                    </a:lnTo>
                    <a:lnTo>
                      <a:pt x="72" y="38"/>
                    </a:lnTo>
                    <a:lnTo>
                      <a:pt x="78" y="41"/>
                    </a:lnTo>
                    <a:lnTo>
                      <a:pt x="84" y="44"/>
                    </a:lnTo>
                    <a:lnTo>
                      <a:pt x="86" y="44"/>
                    </a:lnTo>
                    <a:lnTo>
                      <a:pt x="84" y="41"/>
                    </a:lnTo>
                    <a:lnTo>
                      <a:pt x="84" y="33"/>
                    </a:lnTo>
                    <a:lnTo>
                      <a:pt x="81" y="27"/>
                    </a:lnTo>
                    <a:lnTo>
                      <a:pt x="75" y="21"/>
                    </a:lnTo>
                    <a:lnTo>
                      <a:pt x="70" y="14"/>
                    </a:lnTo>
                    <a:lnTo>
                      <a:pt x="64" y="9"/>
                    </a:lnTo>
                    <a:lnTo>
                      <a:pt x="54" y="3"/>
                    </a:lnTo>
                    <a:lnTo>
                      <a:pt x="49" y="0"/>
                    </a:lnTo>
                    <a:lnTo>
                      <a:pt x="40" y="0"/>
                    </a:lnTo>
                    <a:lnTo>
                      <a:pt x="32" y="0"/>
                    </a:lnTo>
                    <a:lnTo>
                      <a:pt x="26" y="3"/>
                    </a:lnTo>
                    <a:lnTo>
                      <a:pt x="16" y="6"/>
                    </a:lnTo>
                    <a:lnTo>
                      <a:pt x="11" y="14"/>
                    </a:lnTo>
                    <a:lnTo>
                      <a:pt x="5" y="21"/>
                    </a:lnTo>
                    <a:lnTo>
                      <a:pt x="2" y="30"/>
                    </a:lnTo>
                    <a:lnTo>
                      <a:pt x="0" y="35"/>
                    </a:lnTo>
                    <a:lnTo>
                      <a:pt x="0" y="44"/>
                    </a:lnTo>
                    <a:lnTo>
                      <a:pt x="2" y="49"/>
                    </a:lnTo>
                    <a:lnTo>
                      <a:pt x="5" y="59"/>
                    </a:lnTo>
                    <a:lnTo>
                      <a:pt x="8" y="59"/>
                    </a:lnTo>
                    <a:lnTo>
                      <a:pt x="14" y="59"/>
                    </a:lnTo>
                    <a:lnTo>
                      <a:pt x="19" y="52"/>
                    </a:lnTo>
                    <a:lnTo>
                      <a:pt x="29" y="47"/>
                    </a:lnTo>
                    <a:lnTo>
                      <a:pt x="35" y="41"/>
                    </a:lnTo>
                    <a:lnTo>
                      <a:pt x="43" y="38"/>
                    </a:lnTo>
                    <a:lnTo>
                      <a:pt x="49" y="33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6" name="Freeform 197"/>
              <p:cNvSpPr>
                <a:spLocks/>
              </p:cNvSpPr>
              <p:nvPr/>
            </p:nvSpPr>
            <p:spPr bwMode="auto">
              <a:xfrm>
                <a:off x="5125" y="2639"/>
                <a:ext cx="13" cy="5"/>
              </a:xfrm>
              <a:custGeom>
                <a:avLst/>
                <a:gdLst>
                  <a:gd name="T0" fmla="*/ 23 w 40"/>
                  <a:gd name="T1" fmla="*/ 6 h 14"/>
                  <a:gd name="T2" fmla="*/ 26 w 40"/>
                  <a:gd name="T3" fmla="*/ 6 h 14"/>
                  <a:gd name="T4" fmla="*/ 32 w 40"/>
                  <a:gd name="T5" fmla="*/ 9 h 14"/>
                  <a:gd name="T6" fmla="*/ 35 w 40"/>
                  <a:gd name="T7" fmla="*/ 9 h 14"/>
                  <a:gd name="T8" fmla="*/ 37 w 40"/>
                  <a:gd name="T9" fmla="*/ 9 h 14"/>
                  <a:gd name="T10" fmla="*/ 40 w 40"/>
                  <a:gd name="T11" fmla="*/ 9 h 14"/>
                  <a:gd name="T12" fmla="*/ 40 w 40"/>
                  <a:gd name="T13" fmla="*/ 6 h 14"/>
                  <a:gd name="T14" fmla="*/ 37 w 40"/>
                  <a:gd name="T15" fmla="*/ 6 h 14"/>
                  <a:gd name="T16" fmla="*/ 35 w 40"/>
                  <a:gd name="T17" fmla="*/ 3 h 14"/>
                  <a:gd name="T18" fmla="*/ 32 w 40"/>
                  <a:gd name="T19" fmla="*/ 3 h 14"/>
                  <a:gd name="T20" fmla="*/ 29 w 40"/>
                  <a:gd name="T21" fmla="*/ 0 h 14"/>
                  <a:gd name="T22" fmla="*/ 26 w 40"/>
                  <a:gd name="T23" fmla="*/ 0 h 14"/>
                  <a:gd name="T24" fmla="*/ 23 w 40"/>
                  <a:gd name="T25" fmla="*/ 0 h 14"/>
                  <a:gd name="T26" fmla="*/ 21 w 40"/>
                  <a:gd name="T27" fmla="*/ 0 h 14"/>
                  <a:gd name="T28" fmla="*/ 18 w 40"/>
                  <a:gd name="T29" fmla="*/ 0 h 14"/>
                  <a:gd name="T30" fmla="*/ 12 w 40"/>
                  <a:gd name="T31" fmla="*/ 3 h 14"/>
                  <a:gd name="T32" fmla="*/ 8 w 40"/>
                  <a:gd name="T33" fmla="*/ 3 h 14"/>
                  <a:gd name="T34" fmla="*/ 5 w 40"/>
                  <a:gd name="T35" fmla="*/ 3 h 14"/>
                  <a:gd name="T36" fmla="*/ 2 w 40"/>
                  <a:gd name="T37" fmla="*/ 6 h 14"/>
                  <a:gd name="T38" fmla="*/ 0 w 40"/>
                  <a:gd name="T39" fmla="*/ 9 h 14"/>
                  <a:gd name="T40" fmla="*/ 0 w 40"/>
                  <a:gd name="T41" fmla="*/ 12 h 14"/>
                  <a:gd name="T42" fmla="*/ 5 w 40"/>
                  <a:gd name="T43" fmla="*/ 14 h 14"/>
                  <a:gd name="T44" fmla="*/ 8 w 40"/>
                  <a:gd name="T45" fmla="*/ 12 h 14"/>
                  <a:gd name="T46" fmla="*/ 12 w 40"/>
                  <a:gd name="T47" fmla="*/ 9 h 14"/>
                  <a:gd name="T48" fmla="*/ 15 w 40"/>
                  <a:gd name="T49" fmla="*/ 9 h 14"/>
                  <a:gd name="T50" fmla="*/ 18 w 40"/>
                  <a:gd name="T51" fmla="*/ 9 h 14"/>
                  <a:gd name="T52" fmla="*/ 23 w 40"/>
                  <a:gd name="T53" fmla="*/ 6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40" h="14">
                    <a:moveTo>
                      <a:pt x="23" y="6"/>
                    </a:moveTo>
                    <a:lnTo>
                      <a:pt x="26" y="6"/>
                    </a:lnTo>
                    <a:lnTo>
                      <a:pt x="32" y="9"/>
                    </a:lnTo>
                    <a:lnTo>
                      <a:pt x="35" y="9"/>
                    </a:lnTo>
                    <a:lnTo>
                      <a:pt x="37" y="9"/>
                    </a:lnTo>
                    <a:lnTo>
                      <a:pt x="40" y="9"/>
                    </a:lnTo>
                    <a:lnTo>
                      <a:pt x="40" y="6"/>
                    </a:lnTo>
                    <a:lnTo>
                      <a:pt x="37" y="6"/>
                    </a:lnTo>
                    <a:lnTo>
                      <a:pt x="35" y="3"/>
                    </a:lnTo>
                    <a:lnTo>
                      <a:pt x="32" y="3"/>
                    </a:lnTo>
                    <a:lnTo>
                      <a:pt x="29" y="0"/>
                    </a:lnTo>
                    <a:lnTo>
                      <a:pt x="26" y="0"/>
                    </a:lnTo>
                    <a:lnTo>
                      <a:pt x="23" y="0"/>
                    </a:lnTo>
                    <a:lnTo>
                      <a:pt x="21" y="0"/>
                    </a:lnTo>
                    <a:lnTo>
                      <a:pt x="18" y="0"/>
                    </a:lnTo>
                    <a:lnTo>
                      <a:pt x="12" y="3"/>
                    </a:lnTo>
                    <a:lnTo>
                      <a:pt x="8" y="3"/>
                    </a:lnTo>
                    <a:lnTo>
                      <a:pt x="5" y="3"/>
                    </a:lnTo>
                    <a:lnTo>
                      <a:pt x="2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5" y="14"/>
                    </a:lnTo>
                    <a:lnTo>
                      <a:pt x="8" y="12"/>
                    </a:lnTo>
                    <a:lnTo>
                      <a:pt x="12" y="9"/>
                    </a:lnTo>
                    <a:lnTo>
                      <a:pt x="15" y="9"/>
                    </a:lnTo>
                    <a:lnTo>
                      <a:pt x="18" y="9"/>
                    </a:lnTo>
                    <a:lnTo>
                      <a:pt x="23" y="6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7" name="Freeform 198"/>
              <p:cNvSpPr>
                <a:spLocks/>
              </p:cNvSpPr>
              <p:nvPr/>
            </p:nvSpPr>
            <p:spPr bwMode="auto">
              <a:xfrm>
                <a:off x="4538" y="3067"/>
                <a:ext cx="43" cy="24"/>
              </a:xfrm>
              <a:custGeom>
                <a:avLst/>
                <a:gdLst>
                  <a:gd name="T0" fmla="*/ 59 w 129"/>
                  <a:gd name="T1" fmla="*/ 19 h 72"/>
                  <a:gd name="T2" fmla="*/ 67 w 129"/>
                  <a:gd name="T3" fmla="*/ 22 h 72"/>
                  <a:gd name="T4" fmla="*/ 80 w 129"/>
                  <a:gd name="T5" fmla="*/ 28 h 72"/>
                  <a:gd name="T6" fmla="*/ 88 w 129"/>
                  <a:gd name="T7" fmla="*/ 40 h 72"/>
                  <a:gd name="T8" fmla="*/ 100 w 129"/>
                  <a:gd name="T9" fmla="*/ 51 h 72"/>
                  <a:gd name="T10" fmla="*/ 109 w 129"/>
                  <a:gd name="T11" fmla="*/ 60 h 72"/>
                  <a:gd name="T12" fmla="*/ 118 w 129"/>
                  <a:gd name="T13" fmla="*/ 68 h 72"/>
                  <a:gd name="T14" fmla="*/ 123 w 129"/>
                  <a:gd name="T15" fmla="*/ 72 h 72"/>
                  <a:gd name="T16" fmla="*/ 129 w 129"/>
                  <a:gd name="T17" fmla="*/ 65 h 72"/>
                  <a:gd name="T18" fmla="*/ 129 w 129"/>
                  <a:gd name="T19" fmla="*/ 60 h 72"/>
                  <a:gd name="T20" fmla="*/ 123 w 129"/>
                  <a:gd name="T21" fmla="*/ 49 h 72"/>
                  <a:gd name="T22" fmla="*/ 118 w 129"/>
                  <a:gd name="T23" fmla="*/ 37 h 72"/>
                  <a:gd name="T24" fmla="*/ 109 w 129"/>
                  <a:gd name="T25" fmla="*/ 25 h 72"/>
                  <a:gd name="T26" fmla="*/ 97 w 129"/>
                  <a:gd name="T27" fmla="*/ 14 h 72"/>
                  <a:gd name="T28" fmla="*/ 86 w 129"/>
                  <a:gd name="T29" fmla="*/ 5 h 72"/>
                  <a:gd name="T30" fmla="*/ 74 w 129"/>
                  <a:gd name="T31" fmla="*/ 0 h 72"/>
                  <a:gd name="T32" fmla="*/ 65 w 129"/>
                  <a:gd name="T33" fmla="*/ 0 h 72"/>
                  <a:gd name="T34" fmla="*/ 56 w 129"/>
                  <a:gd name="T35" fmla="*/ 0 h 72"/>
                  <a:gd name="T36" fmla="*/ 48 w 129"/>
                  <a:gd name="T37" fmla="*/ 0 h 72"/>
                  <a:gd name="T38" fmla="*/ 35 w 129"/>
                  <a:gd name="T39" fmla="*/ 0 h 72"/>
                  <a:gd name="T40" fmla="*/ 27 w 129"/>
                  <a:gd name="T41" fmla="*/ 0 h 72"/>
                  <a:gd name="T42" fmla="*/ 18 w 129"/>
                  <a:gd name="T43" fmla="*/ 0 h 72"/>
                  <a:gd name="T44" fmla="*/ 10 w 129"/>
                  <a:gd name="T45" fmla="*/ 2 h 72"/>
                  <a:gd name="T46" fmla="*/ 4 w 129"/>
                  <a:gd name="T47" fmla="*/ 5 h 72"/>
                  <a:gd name="T48" fmla="*/ 0 w 129"/>
                  <a:gd name="T49" fmla="*/ 11 h 72"/>
                  <a:gd name="T50" fmla="*/ 0 w 129"/>
                  <a:gd name="T51" fmla="*/ 16 h 72"/>
                  <a:gd name="T52" fmla="*/ 7 w 129"/>
                  <a:gd name="T53" fmla="*/ 19 h 72"/>
                  <a:gd name="T54" fmla="*/ 13 w 129"/>
                  <a:gd name="T55" fmla="*/ 22 h 72"/>
                  <a:gd name="T56" fmla="*/ 21 w 129"/>
                  <a:gd name="T57" fmla="*/ 25 h 72"/>
                  <a:gd name="T58" fmla="*/ 30 w 129"/>
                  <a:gd name="T59" fmla="*/ 25 h 72"/>
                  <a:gd name="T60" fmla="*/ 39 w 129"/>
                  <a:gd name="T61" fmla="*/ 25 h 72"/>
                  <a:gd name="T62" fmla="*/ 51 w 129"/>
                  <a:gd name="T63" fmla="*/ 22 h 72"/>
                  <a:gd name="T64" fmla="*/ 59 w 129"/>
                  <a:gd name="T65" fmla="*/ 19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29" h="72">
                    <a:moveTo>
                      <a:pt x="59" y="19"/>
                    </a:moveTo>
                    <a:lnTo>
                      <a:pt x="67" y="22"/>
                    </a:lnTo>
                    <a:lnTo>
                      <a:pt x="80" y="28"/>
                    </a:lnTo>
                    <a:lnTo>
                      <a:pt x="88" y="40"/>
                    </a:lnTo>
                    <a:lnTo>
                      <a:pt x="100" y="51"/>
                    </a:lnTo>
                    <a:lnTo>
                      <a:pt x="109" y="60"/>
                    </a:lnTo>
                    <a:lnTo>
                      <a:pt x="118" y="68"/>
                    </a:lnTo>
                    <a:lnTo>
                      <a:pt x="123" y="72"/>
                    </a:lnTo>
                    <a:lnTo>
                      <a:pt x="129" y="65"/>
                    </a:lnTo>
                    <a:lnTo>
                      <a:pt x="129" y="60"/>
                    </a:lnTo>
                    <a:lnTo>
                      <a:pt x="123" y="49"/>
                    </a:lnTo>
                    <a:lnTo>
                      <a:pt x="118" y="37"/>
                    </a:lnTo>
                    <a:lnTo>
                      <a:pt x="109" y="25"/>
                    </a:lnTo>
                    <a:lnTo>
                      <a:pt x="97" y="14"/>
                    </a:lnTo>
                    <a:lnTo>
                      <a:pt x="86" y="5"/>
                    </a:lnTo>
                    <a:lnTo>
                      <a:pt x="74" y="0"/>
                    </a:lnTo>
                    <a:lnTo>
                      <a:pt x="65" y="0"/>
                    </a:lnTo>
                    <a:lnTo>
                      <a:pt x="56" y="0"/>
                    </a:lnTo>
                    <a:lnTo>
                      <a:pt x="48" y="0"/>
                    </a:lnTo>
                    <a:lnTo>
                      <a:pt x="35" y="0"/>
                    </a:lnTo>
                    <a:lnTo>
                      <a:pt x="27" y="0"/>
                    </a:lnTo>
                    <a:lnTo>
                      <a:pt x="18" y="0"/>
                    </a:lnTo>
                    <a:lnTo>
                      <a:pt x="10" y="2"/>
                    </a:lnTo>
                    <a:lnTo>
                      <a:pt x="4" y="5"/>
                    </a:lnTo>
                    <a:lnTo>
                      <a:pt x="0" y="11"/>
                    </a:lnTo>
                    <a:lnTo>
                      <a:pt x="0" y="16"/>
                    </a:lnTo>
                    <a:lnTo>
                      <a:pt x="7" y="19"/>
                    </a:lnTo>
                    <a:lnTo>
                      <a:pt x="13" y="22"/>
                    </a:lnTo>
                    <a:lnTo>
                      <a:pt x="21" y="25"/>
                    </a:lnTo>
                    <a:lnTo>
                      <a:pt x="30" y="25"/>
                    </a:lnTo>
                    <a:lnTo>
                      <a:pt x="39" y="25"/>
                    </a:lnTo>
                    <a:lnTo>
                      <a:pt x="51" y="22"/>
                    </a:lnTo>
                    <a:lnTo>
                      <a:pt x="59" y="19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8" name="Freeform 199"/>
              <p:cNvSpPr>
                <a:spLocks/>
              </p:cNvSpPr>
              <p:nvPr/>
            </p:nvSpPr>
            <p:spPr bwMode="auto">
              <a:xfrm>
                <a:off x="4546" y="3077"/>
                <a:ext cx="23" cy="15"/>
              </a:xfrm>
              <a:custGeom>
                <a:avLst/>
                <a:gdLst>
                  <a:gd name="T0" fmla="*/ 35 w 70"/>
                  <a:gd name="T1" fmla="*/ 19 h 45"/>
                  <a:gd name="T2" fmla="*/ 41 w 70"/>
                  <a:gd name="T3" fmla="*/ 21 h 45"/>
                  <a:gd name="T4" fmla="*/ 46 w 70"/>
                  <a:gd name="T5" fmla="*/ 24 h 45"/>
                  <a:gd name="T6" fmla="*/ 53 w 70"/>
                  <a:gd name="T7" fmla="*/ 27 h 45"/>
                  <a:gd name="T8" fmla="*/ 59 w 70"/>
                  <a:gd name="T9" fmla="*/ 33 h 45"/>
                  <a:gd name="T10" fmla="*/ 62 w 70"/>
                  <a:gd name="T11" fmla="*/ 38 h 45"/>
                  <a:gd name="T12" fmla="*/ 67 w 70"/>
                  <a:gd name="T13" fmla="*/ 45 h 45"/>
                  <a:gd name="T14" fmla="*/ 70 w 70"/>
                  <a:gd name="T15" fmla="*/ 45 h 45"/>
                  <a:gd name="T16" fmla="*/ 70 w 70"/>
                  <a:gd name="T17" fmla="*/ 42 h 45"/>
                  <a:gd name="T18" fmla="*/ 70 w 70"/>
                  <a:gd name="T19" fmla="*/ 38 h 45"/>
                  <a:gd name="T20" fmla="*/ 70 w 70"/>
                  <a:gd name="T21" fmla="*/ 33 h 45"/>
                  <a:gd name="T22" fmla="*/ 64 w 70"/>
                  <a:gd name="T23" fmla="*/ 27 h 45"/>
                  <a:gd name="T24" fmla="*/ 59 w 70"/>
                  <a:gd name="T25" fmla="*/ 21 h 45"/>
                  <a:gd name="T26" fmla="*/ 53 w 70"/>
                  <a:gd name="T27" fmla="*/ 13 h 45"/>
                  <a:gd name="T28" fmla="*/ 46 w 70"/>
                  <a:gd name="T29" fmla="*/ 7 h 45"/>
                  <a:gd name="T30" fmla="*/ 41 w 70"/>
                  <a:gd name="T31" fmla="*/ 3 h 45"/>
                  <a:gd name="T32" fmla="*/ 35 w 70"/>
                  <a:gd name="T33" fmla="*/ 0 h 45"/>
                  <a:gd name="T34" fmla="*/ 29 w 70"/>
                  <a:gd name="T35" fmla="*/ 3 h 45"/>
                  <a:gd name="T36" fmla="*/ 27 w 70"/>
                  <a:gd name="T37" fmla="*/ 7 h 45"/>
                  <a:gd name="T38" fmla="*/ 21 w 70"/>
                  <a:gd name="T39" fmla="*/ 7 h 45"/>
                  <a:gd name="T40" fmla="*/ 15 w 70"/>
                  <a:gd name="T41" fmla="*/ 7 h 45"/>
                  <a:gd name="T42" fmla="*/ 8 w 70"/>
                  <a:gd name="T43" fmla="*/ 7 h 45"/>
                  <a:gd name="T44" fmla="*/ 6 w 70"/>
                  <a:gd name="T45" fmla="*/ 10 h 45"/>
                  <a:gd name="T46" fmla="*/ 3 w 70"/>
                  <a:gd name="T47" fmla="*/ 10 h 45"/>
                  <a:gd name="T48" fmla="*/ 0 w 70"/>
                  <a:gd name="T49" fmla="*/ 13 h 45"/>
                  <a:gd name="T50" fmla="*/ 0 w 70"/>
                  <a:gd name="T51" fmla="*/ 19 h 45"/>
                  <a:gd name="T52" fmla="*/ 0 w 70"/>
                  <a:gd name="T53" fmla="*/ 21 h 45"/>
                  <a:gd name="T54" fmla="*/ 6 w 70"/>
                  <a:gd name="T55" fmla="*/ 21 h 45"/>
                  <a:gd name="T56" fmla="*/ 8 w 70"/>
                  <a:gd name="T57" fmla="*/ 21 h 45"/>
                  <a:gd name="T58" fmla="*/ 15 w 70"/>
                  <a:gd name="T59" fmla="*/ 21 h 45"/>
                  <a:gd name="T60" fmla="*/ 24 w 70"/>
                  <a:gd name="T61" fmla="*/ 21 h 45"/>
                  <a:gd name="T62" fmla="*/ 29 w 70"/>
                  <a:gd name="T63" fmla="*/ 21 h 45"/>
                  <a:gd name="T64" fmla="*/ 35 w 70"/>
                  <a:gd name="T65" fmla="*/ 19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0" h="45">
                    <a:moveTo>
                      <a:pt x="35" y="19"/>
                    </a:moveTo>
                    <a:lnTo>
                      <a:pt x="41" y="21"/>
                    </a:lnTo>
                    <a:lnTo>
                      <a:pt x="46" y="24"/>
                    </a:lnTo>
                    <a:lnTo>
                      <a:pt x="53" y="27"/>
                    </a:lnTo>
                    <a:lnTo>
                      <a:pt x="59" y="33"/>
                    </a:lnTo>
                    <a:lnTo>
                      <a:pt x="62" y="38"/>
                    </a:lnTo>
                    <a:lnTo>
                      <a:pt x="67" y="45"/>
                    </a:lnTo>
                    <a:lnTo>
                      <a:pt x="70" y="45"/>
                    </a:lnTo>
                    <a:lnTo>
                      <a:pt x="70" y="42"/>
                    </a:lnTo>
                    <a:lnTo>
                      <a:pt x="70" y="38"/>
                    </a:lnTo>
                    <a:lnTo>
                      <a:pt x="70" y="33"/>
                    </a:lnTo>
                    <a:lnTo>
                      <a:pt x="64" y="27"/>
                    </a:lnTo>
                    <a:lnTo>
                      <a:pt x="59" y="21"/>
                    </a:lnTo>
                    <a:lnTo>
                      <a:pt x="53" y="13"/>
                    </a:lnTo>
                    <a:lnTo>
                      <a:pt x="46" y="7"/>
                    </a:lnTo>
                    <a:lnTo>
                      <a:pt x="41" y="3"/>
                    </a:lnTo>
                    <a:lnTo>
                      <a:pt x="35" y="0"/>
                    </a:lnTo>
                    <a:lnTo>
                      <a:pt x="29" y="3"/>
                    </a:lnTo>
                    <a:lnTo>
                      <a:pt x="27" y="7"/>
                    </a:lnTo>
                    <a:lnTo>
                      <a:pt x="21" y="7"/>
                    </a:lnTo>
                    <a:lnTo>
                      <a:pt x="15" y="7"/>
                    </a:lnTo>
                    <a:lnTo>
                      <a:pt x="8" y="7"/>
                    </a:lnTo>
                    <a:lnTo>
                      <a:pt x="6" y="10"/>
                    </a:lnTo>
                    <a:lnTo>
                      <a:pt x="3" y="10"/>
                    </a:lnTo>
                    <a:lnTo>
                      <a:pt x="0" y="13"/>
                    </a:lnTo>
                    <a:lnTo>
                      <a:pt x="0" y="19"/>
                    </a:lnTo>
                    <a:lnTo>
                      <a:pt x="0" y="21"/>
                    </a:lnTo>
                    <a:lnTo>
                      <a:pt x="6" y="21"/>
                    </a:lnTo>
                    <a:lnTo>
                      <a:pt x="8" y="21"/>
                    </a:lnTo>
                    <a:lnTo>
                      <a:pt x="15" y="21"/>
                    </a:lnTo>
                    <a:lnTo>
                      <a:pt x="24" y="21"/>
                    </a:lnTo>
                    <a:lnTo>
                      <a:pt x="29" y="21"/>
                    </a:lnTo>
                    <a:lnTo>
                      <a:pt x="35" y="19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9" name="Freeform 200"/>
              <p:cNvSpPr>
                <a:spLocks/>
              </p:cNvSpPr>
              <p:nvPr/>
            </p:nvSpPr>
            <p:spPr bwMode="auto">
              <a:xfrm>
                <a:off x="4843" y="2574"/>
                <a:ext cx="26" cy="14"/>
              </a:xfrm>
              <a:custGeom>
                <a:avLst/>
                <a:gdLst>
                  <a:gd name="T0" fmla="*/ 48 w 80"/>
                  <a:gd name="T1" fmla="*/ 24 h 41"/>
                  <a:gd name="T2" fmla="*/ 51 w 80"/>
                  <a:gd name="T3" fmla="*/ 24 h 41"/>
                  <a:gd name="T4" fmla="*/ 59 w 80"/>
                  <a:gd name="T5" fmla="*/ 24 h 41"/>
                  <a:gd name="T6" fmla="*/ 65 w 80"/>
                  <a:gd name="T7" fmla="*/ 27 h 41"/>
                  <a:gd name="T8" fmla="*/ 70 w 80"/>
                  <a:gd name="T9" fmla="*/ 27 h 41"/>
                  <a:gd name="T10" fmla="*/ 77 w 80"/>
                  <a:gd name="T11" fmla="*/ 30 h 41"/>
                  <a:gd name="T12" fmla="*/ 80 w 80"/>
                  <a:gd name="T13" fmla="*/ 30 h 41"/>
                  <a:gd name="T14" fmla="*/ 77 w 80"/>
                  <a:gd name="T15" fmla="*/ 24 h 41"/>
                  <a:gd name="T16" fmla="*/ 68 w 80"/>
                  <a:gd name="T17" fmla="*/ 21 h 41"/>
                  <a:gd name="T18" fmla="*/ 59 w 80"/>
                  <a:gd name="T19" fmla="*/ 14 h 41"/>
                  <a:gd name="T20" fmla="*/ 51 w 80"/>
                  <a:gd name="T21" fmla="*/ 11 h 41"/>
                  <a:gd name="T22" fmla="*/ 42 w 80"/>
                  <a:gd name="T23" fmla="*/ 6 h 41"/>
                  <a:gd name="T24" fmla="*/ 33 w 80"/>
                  <a:gd name="T25" fmla="*/ 3 h 41"/>
                  <a:gd name="T26" fmla="*/ 24 w 80"/>
                  <a:gd name="T27" fmla="*/ 0 h 41"/>
                  <a:gd name="T28" fmla="*/ 19 w 80"/>
                  <a:gd name="T29" fmla="*/ 0 h 41"/>
                  <a:gd name="T30" fmla="*/ 13 w 80"/>
                  <a:gd name="T31" fmla="*/ 0 h 41"/>
                  <a:gd name="T32" fmla="*/ 6 w 80"/>
                  <a:gd name="T33" fmla="*/ 3 h 41"/>
                  <a:gd name="T34" fmla="*/ 6 w 80"/>
                  <a:gd name="T35" fmla="*/ 9 h 41"/>
                  <a:gd name="T36" fmla="*/ 3 w 80"/>
                  <a:gd name="T37" fmla="*/ 11 h 41"/>
                  <a:gd name="T38" fmla="*/ 0 w 80"/>
                  <a:gd name="T39" fmla="*/ 17 h 41"/>
                  <a:gd name="T40" fmla="*/ 0 w 80"/>
                  <a:gd name="T41" fmla="*/ 21 h 41"/>
                  <a:gd name="T42" fmla="*/ 3 w 80"/>
                  <a:gd name="T43" fmla="*/ 27 h 41"/>
                  <a:gd name="T44" fmla="*/ 6 w 80"/>
                  <a:gd name="T45" fmla="*/ 32 h 41"/>
                  <a:gd name="T46" fmla="*/ 13 w 80"/>
                  <a:gd name="T47" fmla="*/ 35 h 41"/>
                  <a:gd name="T48" fmla="*/ 19 w 80"/>
                  <a:gd name="T49" fmla="*/ 38 h 41"/>
                  <a:gd name="T50" fmla="*/ 24 w 80"/>
                  <a:gd name="T51" fmla="*/ 41 h 41"/>
                  <a:gd name="T52" fmla="*/ 27 w 80"/>
                  <a:gd name="T53" fmla="*/ 38 h 41"/>
                  <a:gd name="T54" fmla="*/ 30 w 80"/>
                  <a:gd name="T55" fmla="*/ 38 h 41"/>
                  <a:gd name="T56" fmla="*/ 33 w 80"/>
                  <a:gd name="T57" fmla="*/ 35 h 41"/>
                  <a:gd name="T58" fmla="*/ 35 w 80"/>
                  <a:gd name="T59" fmla="*/ 30 h 41"/>
                  <a:gd name="T60" fmla="*/ 42 w 80"/>
                  <a:gd name="T61" fmla="*/ 27 h 41"/>
                  <a:gd name="T62" fmla="*/ 48 w 80"/>
                  <a:gd name="T63" fmla="*/ 24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80" h="41">
                    <a:moveTo>
                      <a:pt x="48" y="24"/>
                    </a:moveTo>
                    <a:lnTo>
                      <a:pt x="51" y="24"/>
                    </a:lnTo>
                    <a:lnTo>
                      <a:pt x="59" y="24"/>
                    </a:lnTo>
                    <a:lnTo>
                      <a:pt x="65" y="27"/>
                    </a:lnTo>
                    <a:lnTo>
                      <a:pt x="70" y="27"/>
                    </a:lnTo>
                    <a:lnTo>
                      <a:pt x="77" y="30"/>
                    </a:lnTo>
                    <a:lnTo>
                      <a:pt x="80" y="30"/>
                    </a:lnTo>
                    <a:lnTo>
                      <a:pt x="77" y="24"/>
                    </a:lnTo>
                    <a:lnTo>
                      <a:pt x="68" y="21"/>
                    </a:lnTo>
                    <a:lnTo>
                      <a:pt x="59" y="14"/>
                    </a:lnTo>
                    <a:lnTo>
                      <a:pt x="51" y="11"/>
                    </a:lnTo>
                    <a:lnTo>
                      <a:pt x="42" y="6"/>
                    </a:lnTo>
                    <a:lnTo>
                      <a:pt x="33" y="3"/>
                    </a:lnTo>
                    <a:lnTo>
                      <a:pt x="24" y="0"/>
                    </a:lnTo>
                    <a:lnTo>
                      <a:pt x="19" y="0"/>
                    </a:lnTo>
                    <a:lnTo>
                      <a:pt x="13" y="0"/>
                    </a:lnTo>
                    <a:lnTo>
                      <a:pt x="6" y="3"/>
                    </a:lnTo>
                    <a:lnTo>
                      <a:pt x="6" y="9"/>
                    </a:lnTo>
                    <a:lnTo>
                      <a:pt x="3" y="11"/>
                    </a:lnTo>
                    <a:lnTo>
                      <a:pt x="0" y="17"/>
                    </a:lnTo>
                    <a:lnTo>
                      <a:pt x="0" y="21"/>
                    </a:lnTo>
                    <a:lnTo>
                      <a:pt x="3" y="27"/>
                    </a:lnTo>
                    <a:lnTo>
                      <a:pt x="6" y="32"/>
                    </a:lnTo>
                    <a:lnTo>
                      <a:pt x="13" y="35"/>
                    </a:lnTo>
                    <a:lnTo>
                      <a:pt x="19" y="38"/>
                    </a:lnTo>
                    <a:lnTo>
                      <a:pt x="24" y="41"/>
                    </a:lnTo>
                    <a:lnTo>
                      <a:pt x="27" y="38"/>
                    </a:lnTo>
                    <a:lnTo>
                      <a:pt x="30" y="38"/>
                    </a:lnTo>
                    <a:lnTo>
                      <a:pt x="33" y="35"/>
                    </a:lnTo>
                    <a:lnTo>
                      <a:pt x="35" y="30"/>
                    </a:lnTo>
                    <a:lnTo>
                      <a:pt x="42" y="27"/>
                    </a:lnTo>
                    <a:lnTo>
                      <a:pt x="48" y="24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0" name="Freeform 201"/>
              <p:cNvSpPr>
                <a:spLocks/>
              </p:cNvSpPr>
              <p:nvPr/>
            </p:nvSpPr>
            <p:spPr bwMode="auto">
              <a:xfrm>
                <a:off x="4859" y="2586"/>
                <a:ext cx="16" cy="9"/>
              </a:xfrm>
              <a:custGeom>
                <a:avLst/>
                <a:gdLst>
                  <a:gd name="T0" fmla="*/ 29 w 49"/>
                  <a:gd name="T1" fmla="*/ 11 h 27"/>
                  <a:gd name="T2" fmla="*/ 29 w 49"/>
                  <a:gd name="T3" fmla="*/ 14 h 27"/>
                  <a:gd name="T4" fmla="*/ 35 w 49"/>
                  <a:gd name="T5" fmla="*/ 14 h 27"/>
                  <a:gd name="T6" fmla="*/ 38 w 49"/>
                  <a:gd name="T7" fmla="*/ 14 h 27"/>
                  <a:gd name="T8" fmla="*/ 44 w 49"/>
                  <a:gd name="T9" fmla="*/ 17 h 27"/>
                  <a:gd name="T10" fmla="*/ 46 w 49"/>
                  <a:gd name="T11" fmla="*/ 17 h 27"/>
                  <a:gd name="T12" fmla="*/ 49 w 49"/>
                  <a:gd name="T13" fmla="*/ 17 h 27"/>
                  <a:gd name="T14" fmla="*/ 46 w 49"/>
                  <a:gd name="T15" fmla="*/ 14 h 27"/>
                  <a:gd name="T16" fmla="*/ 46 w 49"/>
                  <a:gd name="T17" fmla="*/ 11 h 27"/>
                  <a:gd name="T18" fmla="*/ 41 w 49"/>
                  <a:gd name="T19" fmla="*/ 11 h 27"/>
                  <a:gd name="T20" fmla="*/ 35 w 49"/>
                  <a:gd name="T21" fmla="*/ 9 h 27"/>
                  <a:gd name="T22" fmla="*/ 29 w 49"/>
                  <a:gd name="T23" fmla="*/ 6 h 27"/>
                  <a:gd name="T24" fmla="*/ 25 w 49"/>
                  <a:gd name="T25" fmla="*/ 3 h 27"/>
                  <a:gd name="T26" fmla="*/ 20 w 49"/>
                  <a:gd name="T27" fmla="*/ 3 h 27"/>
                  <a:gd name="T28" fmla="*/ 14 w 49"/>
                  <a:gd name="T29" fmla="*/ 3 h 27"/>
                  <a:gd name="T30" fmla="*/ 8 w 49"/>
                  <a:gd name="T31" fmla="*/ 0 h 27"/>
                  <a:gd name="T32" fmla="*/ 6 w 49"/>
                  <a:gd name="T33" fmla="*/ 0 h 27"/>
                  <a:gd name="T34" fmla="*/ 3 w 49"/>
                  <a:gd name="T35" fmla="*/ 3 h 27"/>
                  <a:gd name="T36" fmla="*/ 3 w 49"/>
                  <a:gd name="T37" fmla="*/ 6 h 27"/>
                  <a:gd name="T38" fmla="*/ 0 w 49"/>
                  <a:gd name="T39" fmla="*/ 9 h 27"/>
                  <a:gd name="T40" fmla="*/ 3 w 49"/>
                  <a:gd name="T41" fmla="*/ 11 h 27"/>
                  <a:gd name="T42" fmla="*/ 3 w 49"/>
                  <a:gd name="T43" fmla="*/ 14 h 27"/>
                  <a:gd name="T44" fmla="*/ 3 w 49"/>
                  <a:gd name="T45" fmla="*/ 21 h 27"/>
                  <a:gd name="T46" fmla="*/ 6 w 49"/>
                  <a:gd name="T47" fmla="*/ 24 h 27"/>
                  <a:gd name="T48" fmla="*/ 11 w 49"/>
                  <a:gd name="T49" fmla="*/ 24 h 27"/>
                  <a:gd name="T50" fmla="*/ 14 w 49"/>
                  <a:gd name="T51" fmla="*/ 27 h 27"/>
                  <a:gd name="T52" fmla="*/ 17 w 49"/>
                  <a:gd name="T53" fmla="*/ 24 h 27"/>
                  <a:gd name="T54" fmla="*/ 20 w 49"/>
                  <a:gd name="T55" fmla="*/ 21 h 27"/>
                  <a:gd name="T56" fmla="*/ 20 w 49"/>
                  <a:gd name="T57" fmla="*/ 17 h 27"/>
                  <a:gd name="T58" fmla="*/ 22 w 49"/>
                  <a:gd name="T59" fmla="*/ 14 h 27"/>
                  <a:gd name="T60" fmla="*/ 29 w 49"/>
                  <a:gd name="T61" fmla="*/ 11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49" h="27">
                    <a:moveTo>
                      <a:pt x="29" y="11"/>
                    </a:moveTo>
                    <a:lnTo>
                      <a:pt x="29" y="14"/>
                    </a:lnTo>
                    <a:lnTo>
                      <a:pt x="35" y="14"/>
                    </a:lnTo>
                    <a:lnTo>
                      <a:pt x="38" y="14"/>
                    </a:lnTo>
                    <a:lnTo>
                      <a:pt x="44" y="17"/>
                    </a:lnTo>
                    <a:lnTo>
                      <a:pt x="46" y="17"/>
                    </a:lnTo>
                    <a:lnTo>
                      <a:pt x="49" y="17"/>
                    </a:lnTo>
                    <a:lnTo>
                      <a:pt x="46" y="14"/>
                    </a:lnTo>
                    <a:lnTo>
                      <a:pt x="46" y="11"/>
                    </a:lnTo>
                    <a:lnTo>
                      <a:pt x="41" y="11"/>
                    </a:lnTo>
                    <a:lnTo>
                      <a:pt x="35" y="9"/>
                    </a:lnTo>
                    <a:lnTo>
                      <a:pt x="29" y="6"/>
                    </a:lnTo>
                    <a:lnTo>
                      <a:pt x="25" y="3"/>
                    </a:lnTo>
                    <a:lnTo>
                      <a:pt x="20" y="3"/>
                    </a:lnTo>
                    <a:lnTo>
                      <a:pt x="14" y="3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3" y="3"/>
                    </a:lnTo>
                    <a:lnTo>
                      <a:pt x="3" y="6"/>
                    </a:lnTo>
                    <a:lnTo>
                      <a:pt x="0" y="9"/>
                    </a:lnTo>
                    <a:lnTo>
                      <a:pt x="3" y="11"/>
                    </a:lnTo>
                    <a:lnTo>
                      <a:pt x="3" y="14"/>
                    </a:lnTo>
                    <a:lnTo>
                      <a:pt x="3" y="21"/>
                    </a:lnTo>
                    <a:lnTo>
                      <a:pt x="6" y="24"/>
                    </a:lnTo>
                    <a:lnTo>
                      <a:pt x="11" y="24"/>
                    </a:lnTo>
                    <a:lnTo>
                      <a:pt x="14" y="27"/>
                    </a:lnTo>
                    <a:lnTo>
                      <a:pt x="17" y="24"/>
                    </a:lnTo>
                    <a:lnTo>
                      <a:pt x="20" y="21"/>
                    </a:lnTo>
                    <a:lnTo>
                      <a:pt x="20" y="17"/>
                    </a:lnTo>
                    <a:lnTo>
                      <a:pt x="22" y="14"/>
                    </a:lnTo>
                    <a:lnTo>
                      <a:pt x="29" y="11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1" name="Freeform 202"/>
              <p:cNvSpPr>
                <a:spLocks/>
              </p:cNvSpPr>
              <p:nvPr/>
            </p:nvSpPr>
            <p:spPr bwMode="auto">
              <a:xfrm>
                <a:off x="4134" y="2954"/>
                <a:ext cx="131" cy="118"/>
              </a:xfrm>
              <a:custGeom>
                <a:avLst/>
                <a:gdLst>
                  <a:gd name="T0" fmla="*/ 359 w 394"/>
                  <a:gd name="T1" fmla="*/ 38 h 353"/>
                  <a:gd name="T2" fmla="*/ 374 w 394"/>
                  <a:gd name="T3" fmla="*/ 53 h 353"/>
                  <a:gd name="T4" fmla="*/ 385 w 394"/>
                  <a:gd name="T5" fmla="*/ 59 h 353"/>
                  <a:gd name="T6" fmla="*/ 394 w 394"/>
                  <a:gd name="T7" fmla="*/ 67 h 353"/>
                  <a:gd name="T8" fmla="*/ 394 w 394"/>
                  <a:gd name="T9" fmla="*/ 76 h 353"/>
                  <a:gd name="T10" fmla="*/ 385 w 394"/>
                  <a:gd name="T11" fmla="*/ 94 h 353"/>
                  <a:gd name="T12" fmla="*/ 374 w 394"/>
                  <a:gd name="T13" fmla="*/ 123 h 353"/>
                  <a:gd name="T14" fmla="*/ 350 w 394"/>
                  <a:gd name="T15" fmla="*/ 167 h 353"/>
                  <a:gd name="T16" fmla="*/ 318 w 394"/>
                  <a:gd name="T17" fmla="*/ 231 h 353"/>
                  <a:gd name="T18" fmla="*/ 288 w 394"/>
                  <a:gd name="T19" fmla="*/ 286 h 353"/>
                  <a:gd name="T20" fmla="*/ 253 w 394"/>
                  <a:gd name="T21" fmla="*/ 324 h 353"/>
                  <a:gd name="T22" fmla="*/ 216 w 394"/>
                  <a:gd name="T23" fmla="*/ 348 h 353"/>
                  <a:gd name="T24" fmla="*/ 178 w 394"/>
                  <a:gd name="T25" fmla="*/ 353 h 353"/>
                  <a:gd name="T26" fmla="*/ 134 w 394"/>
                  <a:gd name="T27" fmla="*/ 342 h 353"/>
                  <a:gd name="T28" fmla="*/ 96 w 394"/>
                  <a:gd name="T29" fmla="*/ 316 h 353"/>
                  <a:gd name="T30" fmla="*/ 54 w 394"/>
                  <a:gd name="T31" fmla="*/ 275 h 353"/>
                  <a:gd name="T32" fmla="*/ 19 w 394"/>
                  <a:gd name="T33" fmla="*/ 213 h 353"/>
                  <a:gd name="T34" fmla="*/ 0 w 394"/>
                  <a:gd name="T35" fmla="*/ 164 h 353"/>
                  <a:gd name="T36" fmla="*/ 14 w 394"/>
                  <a:gd name="T37" fmla="*/ 114 h 353"/>
                  <a:gd name="T38" fmla="*/ 54 w 394"/>
                  <a:gd name="T39" fmla="*/ 70 h 353"/>
                  <a:gd name="T40" fmla="*/ 113 w 394"/>
                  <a:gd name="T41" fmla="*/ 32 h 353"/>
                  <a:gd name="T42" fmla="*/ 181 w 394"/>
                  <a:gd name="T43" fmla="*/ 9 h 353"/>
                  <a:gd name="T44" fmla="*/ 251 w 394"/>
                  <a:gd name="T45" fmla="*/ 0 h 353"/>
                  <a:gd name="T46" fmla="*/ 312 w 394"/>
                  <a:gd name="T47" fmla="*/ 9 h 353"/>
                  <a:gd name="T48" fmla="*/ 359 w 394"/>
                  <a:gd name="T49" fmla="*/ 38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94" h="353">
                    <a:moveTo>
                      <a:pt x="359" y="38"/>
                    </a:moveTo>
                    <a:lnTo>
                      <a:pt x="374" y="53"/>
                    </a:lnTo>
                    <a:lnTo>
                      <a:pt x="385" y="59"/>
                    </a:lnTo>
                    <a:lnTo>
                      <a:pt x="394" y="67"/>
                    </a:lnTo>
                    <a:lnTo>
                      <a:pt x="394" y="76"/>
                    </a:lnTo>
                    <a:lnTo>
                      <a:pt x="385" y="94"/>
                    </a:lnTo>
                    <a:lnTo>
                      <a:pt x="374" y="123"/>
                    </a:lnTo>
                    <a:lnTo>
                      <a:pt x="350" y="167"/>
                    </a:lnTo>
                    <a:lnTo>
                      <a:pt x="318" y="231"/>
                    </a:lnTo>
                    <a:lnTo>
                      <a:pt x="288" y="286"/>
                    </a:lnTo>
                    <a:lnTo>
                      <a:pt x="253" y="324"/>
                    </a:lnTo>
                    <a:lnTo>
                      <a:pt x="216" y="348"/>
                    </a:lnTo>
                    <a:lnTo>
                      <a:pt x="178" y="353"/>
                    </a:lnTo>
                    <a:lnTo>
                      <a:pt x="134" y="342"/>
                    </a:lnTo>
                    <a:lnTo>
                      <a:pt x="96" y="316"/>
                    </a:lnTo>
                    <a:lnTo>
                      <a:pt x="54" y="275"/>
                    </a:lnTo>
                    <a:lnTo>
                      <a:pt x="19" y="213"/>
                    </a:lnTo>
                    <a:lnTo>
                      <a:pt x="0" y="164"/>
                    </a:lnTo>
                    <a:lnTo>
                      <a:pt x="14" y="114"/>
                    </a:lnTo>
                    <a:lnTo>
                      <a:pt x="54" y="70"/>
                    </a:lnTo>
                    <a:lnTo>
                      <a:pt x="113" y="32"/>
                    </a:lnTo>
                    <a:lnTo>
                      <a:pt x="181" y="9"/>
                    </a:lnTo>
                    <a:lnTo>
                      <a:pt x="251" y="0"/>
                    </a:lnTo>
                    <a:lnTo>
                      <a:pt x="312" y="9"/>
                    </a:lnTo>
                    <a:lnTo>
                      <a:pt x="359" y="38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2" name="Freeform 203"/>
              <p:cNvSpPr>
                <a:spLocks/>
              </p:cNvSpPr>
              <p:nvPr/>
            </p:nvSpPr>
            <p:spPr bwMode="auto">
              <a:xfrm>
                <a:off x="4139" y="2956"/>
                <a:ext cx="124" cy="111"/>
              </a:xfrm>
              <a:custGeom>
                <a:avLst/>
                <a:gdLst>
                  <a:gd name="T0" fmla="*/ 342 w 371"/>
                  <a:gd name="T1" fmla="*/ 35 h 331"/>
                  <a:gd name="T2" fmla="*/ 357 w 371"/>
                  <a:gd name="T3" fmla="*/ 50 h 331"/>
                  <a:gd name="T4" fmla="*/ 365 w 371"/>
                  <a:gd name="T5" fmla="*/ 56 h 331"/>
                  <a:gd name="T6" fmla="*/ 371 w 371"/>
                  <a:gd name="T7" fmla="*/ 61 h 331"/>
                  <a:gd name="T8" fmla="*/ 371 w 371"/>
                  <a:gd name="T9" fmla="*/ 70 h 331"/>
                  <a:gd name="T10" fmla="*/ 365 w 371"/>
                  <a:gd name="T11" fmla="*/ 85 h 331"/>
                  <a:gd name="T12" fmla="*/ 351 w 371"/>
                  <a:gd name="T13" fmla="*/ 110 h 331"/>
                  <a:gd name="T14" fmla="*/ 330 w 371"/>
                  <a:gd name="T15" fmla="*/ 153 h 331"/>
                  <a:gd name="T16" fmla="*/ 301 w 371"/>
                  <a:gd name="T17" fmla="*/ 213 h 331"/>
                  <a:gd name="T18" fmla="*/ 271 w 371"/>
                  <a:gd name="T19" fmla="*/ 266 h 331"/>
                  <a:gd name="T20" fmla="*/ 239 w 371"/>
                  <a:gd name="T21" fmla="*/ 304 h 331"/>
                  <a:gd name="T22" fmla="*/ 204 w 371"/>
                  <a:gd name="T23" fmla="*/ 324 h 331"/>
                  <a:gd name="T24" fmla="*/ 166 w 371"/>
                  <a:gd name="T25" fmla="*/ 331 h 331"/>
                  <a:gd name="T26" fmla="*/ 128 w 371"/>
                  <a:gd name="T27" fmla="*/ 321 h 331"/>
                  <a:gd name="T28" fmla="*/ 91 w 371"/>
                  <a:gd name="T29" fmla="*/ 296 h 331"/>
                  <a:gd name="T30" fmla="*/ 53 w 371"/>
                  <a:gd name="T31" fmla="*/ 253 h 331"/>
                  <a:gd name="T32" fmla="*/ 21 w 371"/>
                  <a:gd name="T33" fmla="*/ 196 h 331"/>
                  <a:gd name="T34" fmla="*/ 0 w 371"/>
                  <a:gd name="T35" fmla="*/ 148 h 331"/>
                  <a:gd name="T36" fmla="*/ 15 w 371"/>
                  <a:gd name="T37" fmla="*/ 105 h 331"/>
                  <a:gd name="T38" fmla="*/ 56 w 371"/>
                  <a:gd name="T39" fmla="*/ 64 h 331"/>
                  <a:gd name="T40" fmla="*/ 112 w 371"/>
                  <a:gd name="T41" fmla="*/ 32 h 331"/>
                  <a:gd name="T42" fmla="*/ 175 w 371"/>
                  <a:gd name="T43" fmla="*/ 8 h 331"/>
                  <a:gd name="T44" fmla="*/ 239 w 371"/>
                  <a:gd name="T45" fmla="*/ 0 h 331"/>
                  <a:gd name="T46" fmla="*/ 298 w 371"/>
                  <a:gd name="T47" fmla="*/ 8 h 331"/>
                  <a:gd name="T48" fmla="*/ 342 w 371"/>
                  <a:gd name="T49" fmla="*/ 35 h 3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71" h="331">
                    <a:moveTo>
                      <a:pt x="342" y="35"/>
                    </a:moveTo>
                    <a:lnTo>
                      <a:pt x="357" y="50"/>
                    </a:lnTo>
                    <a:lnTo>
                      <a:pt x="365" y="56"/>
                    </a:lnTo>
                    <a:lnTo>
                      <a:pt x="371" y="61"/>
                    </a:lnTo>
                    <a:lnTo>
                      <a:pt x="371" y="70"/>
                    </a:lnTo>
                    <a:lnTo>
                      <a:pt x="365" y="85"/>
                    </a:lnTo>
                    <a:lnTo>
                      <a:pt x="351" y="110"/>
                    </a:lnTo>
                    <a:lnTo>
                      <a:pt x="330" y="153"/>
                    </a:lnTo>
                    <a:lnTo>
                      <a:pt x="301" y="213"/>
                    </a:lnTo>
                    <a:lnTo>
                      <a:pt x="271" y="266"/>
                    </a:lnTo>
                    <a:lnTo>
                      <a:pt x="239" y="304"/>
                    </a:lnTo>
                    <a:lnTo>
                      <a:pt x="204" y="324"/>
                    </a:lnTo>
                    <a:lnTo>
                      <a:pt x="166" y="331"/>
                    </a:lnTo>
                    <a:lnTo>
                      <a:pt x="128" y="321"/>
                    </a:lnTo>
                    <a:lnTo>
                      <a:pt x="91" y="296"/>
                    </a:lnTo>
                    <a:lnTo>
                      <a:pt x="53" y="253"/>
                    </a:lnTo>
                    <a:lnTo>
                      <a:pt x="21" y="196"/>
                    </a:lnTo>
                    <a:lnTo>
                      <a:pt x="0" y="148"/>
                    </a:lnTo>
                    <a:lnTo>
                      <a:pt x="15" y="105"/>
                    </a:lnTo>
                    <a:lnTo>
                      <a:pt x="56" y="64"/>
                    </a:lnTo>
                    <a:lnTo>
                      <a:pt x="112" y="32"/>
                    </a:lnTo>
                    <a:lnTo>
                      <a:pt x="175" y="8"/>
                    </a:lnTo>
                    <a:lnTo>
                      <a:pt x="239" y="0"/>
                    </a:lnTo>
                    <a:lnTo>
                      <a:pt x="298" y="8"/>
                    </a:lnTo>
                    <a:lnTo>
                      <a:pt x="342" y="35"/>
                    </a:lnTo>
                    <a:close/>
                  </a:path>
                </a:pathLst>
              </a:custGeom>
              <a:solidFill>
                <a:srgbClr val="FF242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3" name="Freeform 204"/>
              <p:cNvSpPr>
                <a:spLocks/>
              </p:cNvSpPr>
              <p:nvPr/>
            </p:nvSpPr>
            <p:spPr bwMode="auto">
              <a:xfrm>
                <a:off x="4146" y="2958"/>
                <a:ext cx="115" cy="103"/>
              </a:xfrm>
              <a:custGeom>
                <a:avLst/>
                <a:gdLst>
                  <a:gd name="T0" fmla="*/ 315 w 344"/>
                  <a:gd name="T1" fmla="*/ 30 h 310"/>
                  <a:gd name="T2" fmla="*/ 330 w 344"/>
                  <a:gd name="T3" fmla="*/ 48 h 310"/>
                  <a:gd name="T4" fmla="*/ 339 w 344"/>
                  <a:gd name="T5" fmla="*/ 54 h 310"/>
                  <a:gd name="T6" fmla="*/ 344 w 344"/>
                  <a:gd name="T7" fmla="*/ 59 h 310"/>
                  <a:gd name="T8" fmla="*/ 344 w 344"/>
                  <a:gd name="T9" fmla="*/ 68 h 310"/>
                  <a:gd name="T10" fmla="*/ 339 w 344"/>
                  <a:gd name="T11" fmla="*/ 83 h 310"/>
                  <a:gd name="T12" fmla="*/ 323 w 344"/>
                  <a:gd name="T13" fmla="*/ 105 h 310"/>
                  <a:gd name="T14" fmla="*/ 307 w 344"/>
                  <a:gd name="T15" fmla="*/ 148 h 310"/>
                  <a:gd name="T16" fmla="*/ 280 w 344"/>
                  <a:gd name="T17" fmla="*/ 202 h 310"/>
                  <a:gd name="T18" fmla="*/ 253 w 344"/>
                  <a:gd name="T19" fmla="*/ 251 h 310"/>
                  <a:gd name="T20" fmla="*/ 221 w 344"/>
                  <a:gd name="T21" fmla="*/ 286 h 310"/>
                  <a:gd name="T22" fmla="*/ 189 w 344"/>
                  <a:gd name="T23" fmla="*/ 307 h 310"/>
                  <a:gd name="T24" fmla="*/ 154 w 344"/>
                  <a:gd name="T25" fmla="*/ 310 h 310"/>
                  <a:gd name="T26" fmla="*/ 116 w 344"/>
                  <a:gd name="T27" fmla="*/ 302 h 310"/>
                  <a:gd name="T28" fmla="*/ 81 w 344"/>
                  <a:gd name="T29" fmla="*/ 278 h 310"/>
                  <a:gd name="T30" fmla="*/ 46 w 344"/>
                  <a:gd name="T31" fmla="*/ 240 h 310"/>
                  <a:gd name="T32" fmla="*/ 16 w 344"/>
                  <a:gd name="T33" fmla="*/ 185 h 310"/>
                  <a:gd name="T34" fmla="*/ 0 w 344"/>
                  <a:gd name="T35" fmla="*/ 141 h 310"/>
                  <a:gd name="T36" fmla="*/ 11 w 344"/>
                  <a:gd name="T37" fmla="*/ 97 h 310"/>
                  <a:gd name="T38" fmla="*/ 46 w 344"/>
                  <a:gd name="T39" fmla="*/ 59 h 310"/>
                  <a:gd name="T40" fmla="*/ 99 w 344"/>
                  <a:gd name="T41" fmla="*/ 30 h 310"/>
                  <a:gd name="T42" fmla="*/ 161 w 344"/>
                  <a:gd name="T43" fmla="*/ 10 h 310"/>
                  <a:gd name="T44" fmla="*/ 221 w 344"/>
                  <a:gd name="T45" fmla="*/ 0 h 310"/>
                  <a:gd name="T46" fmla="*/ 274 w 344"/>
                  <a:gd name="T47" fmla="*/ 7 h 310"/>
                  <a:gd name="T48" fmla="*/ 315 w 344"/>
                  <a:gd name="T49" fmla="*/ 30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44" h="310">
                    <a:moveTo>
                      <a:pt x="315" y="30"/>
                    </a:moveTo>
                    <a:lnTo>
                      <a:pt x="330" y="48"/>
                    </a:lnTo>
                    <a:lnTo>
                      <a:pt x="339" y="54"/>
                    </a:lnTo>
                    <a:lnTo>
                      <a:pt x="344" y="59"/>
                    </a:lnTo>
                    <a:lnTo>
                      <a:pt x="344" y="68"/>
                    </a:lnTo>
                    <a:lnTo>
                      <a:pt x="339" y="83"/>
                    </a:lnTo>
                    <a:lnTo>
                      <a:pt x="323" y="105"/>
                    </a:lnTo>
                    <a:lnTo>
                      <a:pt x="307" y="148"/>
                    </a:lnTo>
                    <a:lnTo>
                      <a:pt x="280" y="202"/>
                    </a:lnTo>
                    <a:lnTo>
                      <a:pt x="253" y="251"/>
                    </a:lnTo>
                    <a:lnTo>
                      <a:pt x="221" y="286"/>
                    </a:lnTo>
                    <a:lnTo>
                      <a:pt x="189" y="307"/>
                    </a:lnTo>
                    <a:lnTo>
                      <a:pt x="154" y="310"/>
                    </a:lnTo>
                    <a:lnTo>
                      <a:pt x="116" y="302"/>
                    </a:lnTo>
                    <a:lnTo>
                      <a:pt x="81" y="278"/>
                    </a:lnTo>
                    <a:lnTo>
                      <a:pt x="46" y="240"/>
                    </a:lnTo>
                    <a:lnTo>
                      <a:pt x="16" y="185"/>
                    </a:lnTo>
                    <a:lnTo>
                      <a:pt x="0" y="141"/>
                    </a:lnTo>
                    <a:lnTo>
                      <a:pt x="11" y="97"/>
                    </a:lnTo>
                    <a:lnTo>
                      <a:pt x="46" y="59"/>
                    </a:lnTo>
                    <a:lnTo>
                      <a:pt x="99" y="30"/>
                    </a:lnTo>
                    <a:lnTo>
                      <a:pt x="161" y="10"/>
                    </a:lnTo>
                    <a:lnTo>
                      <a:pt x="221" y="0"/>
                    </a:lnTo>
                    <a:lnTo>
                      <a:pt x="274" y="7"/>
                    </a:lnTo>
                    <a:lnTo>
                      <a:pt x="315" y="30"/>
                    </a:lnTo>
                    <a:close/>
                  </a:path>
                </a:pathLst>
              </a:custGeom>
              <a:solidFill>
                <a:srgbClr val="FF30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4" name="Freeform 205"/>
              <p:cNvSpPr>
                <a:spLocks/>
              </p:cNvSpPr>
              <p:nvPr/>
            </p:nvSpPr>
            <p:spPr bwMode="auto">
              <a:xfrm>
                <a:off x="4152" y="2960"/>
                <a:ext cx="107" cy="97"/>
              </a:xfrm>
              <a:custGeom>
                <a:avLst/>
                <a:gdLst>
                  <a:gd name="T0" fmla="*/ 299 w 323"/>
                  <a:gd name="T1" fmla="*/ 28 h 289"/>
                  <a:gd name="T2" fmla="*/ 312 w 323"/>
                  <a:gd name="T3" fmla="*/ 44 h 289"/>
                  <a:gd name="T4" fmla="*/ 320 w 323"/>
                  <a:gd name="T5" fmla="*/ 49 h 289"/>
                  <a:gd name="T6" fmla="*/ 323 w 323"/>
                  <a:gd name="T7" fmla="*/ 55 h 289"/>
                  <a:gd name="T8" fmla="*/ 323 w 323"/>
                  <a:gd name="T9" fmla="*/ 63 h 289"/>
                  <a:gd name="T10" fmla="*/ 317 w 323"/>
                  <a:gd name="T11" fmla="*/ 76 h 289"/>
                  <a:gd name="T12" fmla="*/ 305 w 323"/>
                  <a:gd name="T13" fmla="*/ 98 h 289"/>
                  <a:gd name="T14" fmla="*/ 285 w 323"/>
                  <a:gd name="T15" fmla="*/ 136 h 289"/>
                  <a:gd name="T16" fmla="*/ 258 w 323"/>
                  <a:gd name="T17" fmla="*/ 190 h 289"/>
                  <a:gd name="T18" fmla="*/ 234 w 323"/>
                  <a:gd name="T19" fmla="*/ 236 h 289"/>
                  <a:gd name="T20" fmla="*/ 205 w 323"/>
                  <a:gd name="T21" fmla="*/ 268 h 289"/>
                  <a:gd name="T22" fmla="*/ 177 w 323"/>
                  <a:gd name="T23" fmla="*/ 286 h 289"/>
                  <a:gd name="T24" fmla="*/ 145 w 323"/>
                  <a:gd name="T25" fmla="*/ 289 h 289"/>
                  <a:gd name="T26" fmla="*/ 110 w 323"/>
                  <a:gd name="T27" fmla="*/ 279 h 289"/>
                  <a:gd name="T28" fmla="*/ 77 w 323"/>
                  <a:gd name="T29" fmla="*/ 260 h 289"/>
                  <a:gd name="T30" fmla="*/ 45 w 323"/>
                  <a:gd name="T31" fmla="*/ 225 h 289"/>
                  <a:gd name="T32" fmla="*/ 16 w 323"/>
                  <a:gd name="T33" fmla="*/ 171 h 289"/>
                  <a:gd name="T34" fmla="*/ 0 w 323"/>
                  <a:gd name="T35" fmla="*/ 134 h 289"/>
                  <a:gd name="T36" fmla="*/ 13 w 323"/>
                  <a:gd name="T37" fmla="*/ 93 h 289"/>
                  <a:gd name="T38" fmla="*/ 48 w 323"/>
                  <a:gd name="T39" fmla="*/ 55 h 289"/>
                  <a:gd name="T40" fmla="*/ 94 w 323"/>
                  <a:gd name="T41" fmla="*/ 26 h 289"/>
                  <a:gd name="T42" fmla="*/ 150 w 323"/>
                  <a:gd name="T43" fmla="*/ 6 h 289"/>
                  <a:gd name="T44" fmla="*/ 208 w 323"/>
                  <a:gd name="T45" fmla="*/ 0 h 289"/>
                  <a:gd name="T46" fmla="*/ 258 w 323"/>
                  <a:gd name="T47" fmla="*/ 6 h 289"/>
                  <a:gd name="T48" fmla="*/ 299 w 323"/>
                  <a:gd name="T49" fmla="*/ 28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23" h="289">
                    <a:moveTo>
                      <a:pt x="299" y="28"/>
                    </a:moveTo>
                    <a:lnTo>
                      <a:pt x="312" y="44"/>
                    </a:lnTo>
                    <a:lnTo>
                      <a:pt x="320" y="49"/>
                    </a:lnTo>
                    <a:lnTo>
                      <a:pt x="323" y="55"/>
                    </a:lnTo>
                    <a:lnTo>
                      <a:pt x="323" y="63"/>
                    </a:lnTo>
                    <a:lnTo>
                      <a:pt x="317" y="76"/>
                    </a:lnTo>
                    <a:lnTo>
                      <a:pt x="305" y="98"/>
                    </a:lnTo>
                    <a:lnTo>
                      <a:pt x="285" y="136"/>
                    </a:lnTo>
                    <a:lnTo>
                      <a:pt x="258" y="190"/>
                    </a:lnTo>
                    <a:lnTo>
                      <a:pt x="234" y="236"/>
                    </a:lnTo>
                    <a:lnTo>
                      <a:pt x="205" y="268"/>
                    </a:lnTo>
                    <a:lnTo>
                      <a:pt x="177" y="286"/>
                    </a:lnTo>
                    <a:lnTo>
                      <a:pt x="145" y="289"/>
                    </a:lnTo>
                    <a:lnTo>
                      <a:pt x="110" y="279"/>
                    </a:lnTo>
                    <a:lnTo>
                      <a:pt x="77" y="260"/>
                    </a:lnTo>
                    <a:lnTo>
                      <a:pt x="45" y="225"/>
                    </a:lnTo>
                    <a:lnTo>
                      <a:pt x="16" y="171"/>
                    </a:lnTo>
                    <a:lnTo>
                      <a:pt x="0" y="134"/>
                    </a:lnTo>
                    <a:lnTo>
                      <a:pt x="13" y="93"/>
                    </a:lnTo>
                    <a:lnTo>
                      <a:pt x="48" y="55"/>
                    </a:lnTo>
                    <a:lnTo>
                      <a:pt x="94" y="26"/>
                    </a:lnTo>
                    <a:lnTo>
                      <a:pt x="150" y="6"/>
                    </a:lnTo>
                    <a:lnTo>
                      <a:pt x="208" y="0"/>
                    </a:lnTo>
                    <a:lnTo>
                      <a:pt x="258" y="6"/>
                    </a:lnTo>
                    <a:lnTo>
                      <a:pt x="299" y="28"/>
                    </a:lnTo>
                    <a:close/>
                  </a:path>
                </a:pathLst>
              </a:custGeom>
              <a:solidFill>
                <a:srgbClr val="FF3B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3" name="Freeform 207"/>
            <p:cNvSpPr>
              <a:spLocks/>
            </p:cNvSpPr>
            <p:nvPr/>
          </p:nvSpPr>
          <p:spPr bwMode="auto">
            <a:xfrm>
              <a:off x="4158" y="2962"/>
              <a:ext cx="100" cy="89"/>
            </a:xfrm>
            <a:custGeom>
              <a:avLst/>
              <a:gdLst>
                <a:gd name="T0" fmla="*/ 274 w 301"/>
                <a:gd name="T1" fmla="*/ 29 h 265"/>
                <a:gd name="T2" fmla="*/ 286 w 301"/>
                <a:gd name="T3" fmla="*/ 41 h 265"/>
                <a:gd name="T4" fmla="*/ 295 w 301"/>
                <a:gd name="T5" fmla="*/ 46 h 265"/>
                <a:gd name="T6" fmla="*/ 301 w 301"/>
                <a:gd name="T7" fmla="*/ 52 h 265"/>
                <a:gd name="T8" fmla="*/ 298 w 301"/>
                <a:gd name="T9" fmla="*/ 57 h 265"/>
                <a:gd name="T10" fmla="*/ 293 w 301"/>
                <a:gd name="T11" fmla="*/ 70 h 265"/>
                <a:gd name="T12" fmla="*/ 280 w 301"/>
                <a:gd name="T13" fmla="*/ 92 h 265"/>
                <a:gd name="T14" fmla="*/ 263 w 301"/>
                <a:gd name="T15" fmla="*/ 125 h 265"/>
                <a:gd name="T16" fmla="*/ 239 w 301"/>
                <a:gd name="T17" fmla="*/ 172 h 265"/>
                <a:gd name="T18" fmla="*/ 215 w 301"/>
                <a:gd name="T19" fmla="*/ 216 h 265"/>
                <a:gd name="T20" fmla="*/ 193 w 301"/>
                <a:gd name="T21" fmla="*/ 245 h 265"/>
                <a:gd name="T22" fmla="*/ 164 w 301"/>
                <a:gd name="T23" fmla="*/ 259 h 265"/>
                <a:gd name="T24" fmla="*/ 134 w 301"/>
                <a:gd name="T25" fmla="*/ 265 h 265"/>
                <a:gd name="T26" fmla="*/ 102 w 301"/>
                <a:gd name="T27" fmla="*/ 256 h 265"/>
                <a:gd name="T28" fmla="*/ 72 w 301"/>
                <a:gd name="T29" fmla="*/ 235 h 265"/>
                <a:gd name="T30" fmla="*/ 43 w 301"/>
                <a:gd name="T31" fmla="*/ 207 h 265"/>
                <a:gd name="T32" fmla="*/ 14 w 301"/>
                <a:gd name="T33" fmla="*/ 160 h 265"/>
                <a:gd name="T34" fmla="*/ 0 w 301"/>
                <a:gd name="T35" fmla="*/ 122 h 265"/>
                <a:gd name="T36" fmla="*/ 11 w 301"/>
                <a:gd name="T37" fmla="*/ 87 h 265"/>
                <a:gd name="T38" fmla="*/ 43 w 301"/>
                <a:gd name="T39" fmla="*/ 52 h 265"/>
                <a:gd name="T40" fmla="*/ 86 w 301"/>
                <a:gd name="T41" fmla="*/ 25 h 265"/>
                <a:gd name="T42" fmla="*/ 140 w 301"/>
                <a:gd name="T43" fmla="*/ 8 h 265"/>
                <a:gd name="T44" fmla="*/ 193 w 301"/>
                <a:gd name="T45" fmla="*/ 0 h 265"/>
                <a:gd name="T46" fmla="*/ 239 w 301"/>
                <a:gd name="T47" fmla="*/ 8 h 265"/>
                <a:gd name="T48" fmla="*/ 274 w 301"/>
                <a:gd name="T49" fmla="*/ 29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01" h="265">
                  <a:moveTo>
                    <a:pt x="274" y="29"/>
                  </a:moveTo>
                  <a:lnTo>
                    <a:pt x="286" y="41"/>
                  </a:lnTo>
                  <a:lnTo>
                    <a:pt x="295" y="46"/>
                  </a:lnTo>
                  <a:lnTo>
                    <a:pt x="301" y="52"/>
                  </a:lnTo>
                  <a:lnTo>
                    <a:pt x="298" y="57"/>
                  </a:lnTo>
                  <a:lnTo>
                    <a:pt x="293" y="70"/>
                  </a:lnTo>
                  <a:lnTo>
                    <a:pt x="280" y="92"/>
                  </a:lnTo>
                  <a:lnTo>
                    <a:pt x="263" y="125"/>
                  </a:lnTo>
                  <a:lnTo>
                    <a:pt x="239" y="172"/>
                  </a:lnTo>
                  <a:lnTo>
                    <a:pt x="215" y="216"/>
                  </a:lnTo>
                  <a:lnTo>
                    <a:pt x="193" y="245"/>
                  </a:lnTo>
                  <a:lnTo>
                    <a:pt x="164" y="259"/>
                  </a:lnTo>
                  <a:lnTo>
                    <a:pt x="134" y="265"/>
                  </a:lnTo>
                  <a:lnTo>
                    <a:pt x="102" y="256"/>
                  </a:lnTo>
                  <a:lnTo>
                    <a:pt x="72" y="235"/>
                  </a:lnTo>
                  <a:lnTo>
                    <a:pt x="43" y="207"/>
                  </a:lnTo>
                  <a:lnTo>
                    <a:pt x="14" y="160"/>
                  </a:lnTo>
                  <a:lnTo>
                    <a:pt x="0" y="122"/>
                  </a:lnTo>
                  <a:lnTo>
                    <a:pt x="11" y="87"/>
                  </a:lnTo>
                  <a:lnTo>
                    <a:pt x="43" y="52"/>
                  </a:lnTo>
                  <a:lnTo>
                    <a:pt x="86" y="25"/>
                  </a:lnTo>
                  <a:lnTo>
                    <a:pt x="140" y="8"/>
                  </a:lnTo>
                  <a:lnTo>
                    <a:pt x="193" y="0"/>
                  </a:lnTo>
                  <a:lnTo>
                    <a:pt x="239" y="8"/>
                  </a:lnTo>
                  <a:lnTo>
                    <a:pt x="274" y="29"/>
                  </a:lnTo>
                  <a:close/>
                </a:path>
              </a:pathLst>
            </a:custGeom>
            <a:solidFill>
              <a:srgbClr val="FF47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08"/>
            <p:cNvSpPr>
              <a:spLocks/>
            </p:cNvSpPr>
            <p:nvPr/>
          </p:nvSpPr>
          <p:spPr bwMode="auto">
            <a:xfrm>
              <a:off x="4163" y="2964"/>
              <a:ext cx="93" cy="82"/>
            </a:xfrm>
            <a:custGeom>
              <a:avLst/>
              <a:gdLst>
                <a:gd name="T0" fmla="*/ 258 w 277"/>
                <a:gd name="T1" fmla="*/ 23 h 245"/>
                <a:gd name="T2" fmla="*/ 267 w 277"/>
                <a:gd name="T3" fmla="*/ 35 h 245"/>
                <a:gd name="T4" fmla="*/ 272 w 277"/>
                <a:gd name="T5" fmla="*/ 43 h 245"/>
                <a:gd name="T6" fmla="*/ 277 w 277"/>
                <a:gd name="T7" fmla="*/ 49 h 245"/>
                <a:gd name="T8" fmla="*/ 272 w 277"/>
                <a:gd name="T9" fmla="*/ 54 h 245"/>
                <a:gd name="T10" fmla="*/ 270 w 277"/>
                <a:gd name="T11" fmla="*/ 70 h 245"/>
                <a:gd name="T12" fmla="*/ 258 w 277"/>
                <a:gd name="T13" fmla="*/ 86 h 245"/>
                <a:gd name="T14" fmla="*/ 244 w 277"/>
                <a:gd name="T15" fmla="*/ 119 h 245"/>
                <a:gd name="T16" fmla="*/ 223 w 277"/>
                <a:gd name="T17" fmla="*/ 159 h 245"/>
                <a:gd name="T18" fmla="*/ 199 w 277"/>
                <a:gd name="T19" fmla="*/ 201 h 245"/>
                <a:gd name="T20" fmla="*/ 177 w 277"/>
                <a:gd name="T21" fmla="*/ 224 h 245"/>
                <a:gd name="T22" fmla="*/ 150 w 277"/>
                <a:gd name="T23" fmla="*/ 242 h 245"/>
                <a:gd name="T24" fmla="*/ 124 w 277"/>
                <a:gd name="T25" fmla="*/ 245 h 245"/>
                <a:gd name="T26" fmla="*/ 94 w 277"/>
                <a:gd name="T27" fmla="*/ 236 h 245"/>
                <a:gd name="T28" fmla="*/ 68 w 277"/>
                <a:gd name="T29" fmla="*/ 218 h 245"/>
                <a:gd name="T30" fmla="*/ 40 w 277"/>
                <a:gd name="T31" fmla="*/ 189 h 245"/>
                <a:gd name="T32" fmla="*/ 16 w 277"/>
                <a:gd name="T33" fmla="*/ 151 h 245"/>
                <a:gd name="T34" fmla="*/ 0 w 277"/>
                <a:gd name="T35" fmla="*/ 116 h 245"/>
                <a:gd name="T36" fmla="*/ 13 w 277"/>
                <a:gd name="T37" fmla="*/ 81 h 245"/>
                <a:gd name="T38" fmla="*/ 40 w 277"/>
                <a:gd name="T39" fmla="*/ 51 h 245"/>
                <a:gd name="T40" fmla="*/ 83 w 277"/>
                <a:gd name="T41" fmla="*/ 26 h 245"/>
                <a:gd name="T42" fmla="*/ 129 w 277"/>
                <a:gd name="T43" fmla="*/ 8 h 245"/>
                <a:gd name="T44" fmla="*/ 180 w 277"/>
                <a:gd name="T45" fmla="*/ 0 h 245"/>
                <a:gd name="T46" fmla="*/ 223 w 277"/>
                <a:gd name="T47" fmla="*/ 5 h 245"/>
                <a:gd name="T48" fmla="*/ 258 w 277"/>
                <a:gd name="T49" fmla="*/ 23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77" h="245">
                  <a:moveTo>
                    <a:pt x="258" y="23"/>
                  </a:moveTo>
                  <a:lnTo>
                    <a:pt x="267" y="35"/>
                  </a:lnTo>
                  <a:lnTo>
                    <a:pt x="272" y="43"/>
                  </a:lnTo>
                  <a:lnTo>
                    <a:pt x="277" y="49"/>
                  </a:lnTo>
                  <a:lnTo>
                    <a:pt x="272" y="54"/>
                  </a:lnTo>
                  <a:lnTo>
                    <a:pt x="270" y="70"/>
                  </a:lnTo>
                  <a:lnTo>
                    <a:pt x="258" y="86"/>
                  </a:lnTo>
                  <a:lnTo>
                    <a:pt x="244" y="119"/>
                  </a:lnTo>
                  <a:lnTo>
                    <a:pt x="223" y="159"/>
                  </a:lnTo>
                  <a:lnTo>
                    <a:pt x="199" y="201"/>
                  </a:lnTo>
                  <a:lnTo>
                    <a:pt x="177" y="224"/>
                  </a:lnTo>
                  <a:lnTo>
                    <a:pt x="150" y="242"/>
                  </a:lnTo>
                  <a:lnTo>
                    <a:pt x="124" y="245"/>
                  </a:lnTo>
                  <a:lnTo>
                    <a:pt x="94" y="236"/>
                  </a:lnTo>
                  <a:lnTo>
                    <a:pt x="68" y="218"/>
                  </a:lnTo>
                  <a:lnTo>
                    <a:pt x="40" y="189"/>
                  </a:lnTo>
                  <a:lnTo>
                    <a:pt x="16" y="151"/>
                  </a:lnTo>
                  <a:lnTo>
                    <a:pt x="0" y="116"/>
                  </a:lnTo>
                  <a:lnTo>
                    <a:pt x="13" y="81"/>
                  </a:lnTo>
                  <a:lnTo>
                    <a:pt x="40" y="51"/>
                  </a:lnTo>
                  <a:lnTo>
                    <a:pt x="83" y="26"/>
                  </a:lnTo>
                  <a:lnTo>
                    <a:pt x="129" y="8"/>
                  </a:lnTo>
                  <a:lnTo>
                    <a:pt x="180" y="0"/>
                  </a:lnTo>
                  <a:lnTo>
                    <a:pt x="223" y="5"/>
                  </a:lnTo>
                  <a:lnTo>
                    <a:pt x="258" y="23"/>
                  </a:lnTo>
                  <a:close/>
                </a:path>
              </a:pathLst>
            </a:custGeom>
            <a:solidFill>
              <a:srgbClr val="FF54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09"/>
            <p:cNvSpPr>
              <a:spLocks/>
            </p:cNvSpPr>
            <p:nvPr/>
          </p:nvSpPr>
          <p:spPr bwMode="auto">
            <a:xfrm>
              <a:off x="4169" y="2967"/>
              <a:ext cx="84" cy="74"/>
            </a:xfrm>
            <a:custGeom>
              <a:avLst/>
              <a:gdLst>
                <a:gd name="T0" fmla="*/ 237 w 254"/>
                <a:gd name="T1" fmla="*/ 21 h 221"/>
                <a:gd name="T2" fmla="*/ 245 w 254"/>
                <a:gd name="T3" fmla="*/ 32 h 221"/>
                <a:gd name="T4" fmla="*/ 251 w 254"/>
                <a:gd name="T5" fmla="*/ 38 h 221"/>
                <a:gd name="T6" fmla="*/ 254 w 254"/>
                <a:gd name="T7" fmla="*/ 43 h 221"/>
                <a:gd name="T8" fmla="*/ 254 w 254"/>
                <a:gd name="T9" fmla="*/ 50 h 221"/>
                <a:gd name="T10" fmla="*/ 248 w 254"/>
                <a:gd name="T11" fmla="*/ 62 h 221"/>
                <a:gd name="T12" fmla="*/ 240 w 254"/>
                <a:gd name="T13" fmla="*/ 78 h 221"/>
                <a:gd name="T14" fmla="*/ 224 w 254"/>
                <a:gd name="T15" fmla="*/ 108 h 221"/>
                <a:gd name="T16" fmla="*/ 207 w 254"/>
                <a:gd name="T17" fmla="*/ 146 h 221"/>
                <a:gd name="T18" fmla="*/ 186 w 254"/>
                <a:gd name="T19" fmla="*/ 181 h 221"/>
                <a:gd name="T20" fmla="*/ 167 w 254"/>
                <a:gd name="T21" fmla="*/ 205 h 221"/>
                <a:gd name="T22" fmla="*/ 140 w 254"/>
                <a:gd name="T23" fmla="*/ 219 h 221"/>
                <a:gd name="T24" fmla="*/ 116 w 254"/>
                <a:gd name="T25" fmla="*/ 221 h 221"/>
                <a:gd name="T26" fmla="*/ 87 w 254"/>
                <a:gd name="T27" fmla="*/ 213 h 221"/>
                <a:gd name="T28" fmla="*/ 61 w 254"/>
                <a:gd name="T29" fmla="*/ 196 h 221"/>
                <a:gd name="T30" fmla="*/ 35 w 254"/>
                <a:gd name="T31" fmla="*/ 170 h 221"/>
                <a:gd name="T32" fmla="*/ 11 w 254"/>
                <a:gd name="T33" fmla="*/ 132 h 221"/>
                <a:gd name="T34" fmla="*/ 0 w 254"/>
                <a:gd name="T35" fmla="*/ 100 h 221"/>
                <a:gd name="T36" fmla="*/ 11 w 254"/>
                <a:gd name="T37" fmla="*/ 70 h 221"/>
                <a:gd name="T38" fmla="*/ 38 w 254"/>
                <a:gd name="T39" fmla="*/ 43 h 221"/>
                <a:gd name="T40" fmla="*/ 76 w 254"/>
                <a:gd name="T41" fmla="*/ 21 h 221"/>
                <a:gd name="T42" fmla="*/ 119 w 254"/>
                <a:gd name="T43" fmla="*/ 6 h 221"/>
                <a:gd name="T44" fmla="*/ 164 w 254"/>
                <a:gd name="T45" fmla="*/ 0 h 221"/>
                <a:gd name="T46" fmla="*/ 204 w 254"/>
                <a:gd name="T47" fmla="*/ 3 h 221"/>
                <a:gd name="T48" fmla="*/ 237 w 254"/>
                <a:gd name="T49" fmla="*/ 21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54" h="221">
                  <a:moveTo>
                    <a:pt x="237" y="21"/>
                  </a:moveTo>
                  <a:lnTo>
                    <a:pt x="245" y="32"/>
                  </a:lnTo>
                  <a:lnTo>
                    <a:pt x="251" y="38"/>
                  </a:lnTo>
                  <a:lnTo>
                    <a:pt x="254" y="43"/>
                  </a:lnTo>
                  <a:lnTo>
                    <a:pt x="254" y="50"/>
                  </a:lnTo>
                  <a:lnTo>
                    <a:pt x="248" y="62"/>
                  </a:lnTo>
                  <a:lnTo>
                    <a:pt x="240" y="78"/>
                  </a:lnTo>
                  <a:lnTo>
                    <a:pt x="224" y="108"/>
                  </a:lnTo>
                  <a:lnTo>
                    <a:pt x="207" y="146"/>
                  </a:lnTo>
                  <a:lnTo>
                    <a:pt x="186" y="181"/>
                  </a:lnTo>
                  <a:lnTo>
                    <a:pt x="167" y="205"/>
                  </a:lnTo>
                  <a:lnTo>
                    <a:pt x="140" y="219"/>
                  </a:lnTo>
                  <a:lnTo>
                    <a:pt x="116" y="221"/>
                  </a:lnTo>
                  <a:lnTo>
                    <a:pt x="87" y="213"/>
                  </a:lnTo>
                  <a:lnTo>
                    <a:pt x="61" y="196"/>
                  </a:lnTo>
                  <a:lnTo>
                    <a:pt x="35" y="170"/>
                  </a:lnTo>
                  <a:lnTo>
                    <a:pt x="11" y="132"/>
                  </a:lnTo>
                  <a:lnTo>
                    <a:pt x="0" y="100"/>
                  </a:lnTo>
                  <a:lnTo>
                    <a:pt x="11" y="70"/>
                  </a:lnTo>
                  <a:lnTo>
                    <a:pt x="38" y="43"/>
                  </a:lnTo>
                  <a:lnTo>
                    <a:pt x="76" y="21"/>
                  </a:lnTo>
                  <a:lnTo>
                    <a:pt x="119" y="6"/>
                  </a:lnTo>
                  <a:lnTo>
                    <a:pt x="164" y="0"/>
                  </a:lnTo>
                  <a:lnTo>
                    <a:pt x="204" y="3"/>
                  </a:lnTo>
                  <a:lnTo>
                    <a:pt x="237" y="21"/>
                  </a:lnTo>
                  <a:close/>
                </a:path>
              </a:pathLst>
            </a:custGeom>
            <a:solidFill>
              <a:srgbClr val="FF61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0"/>
            <p:cNvSpPr>
              <a:spLocks/>
            </p:cNvSpPr>
            <p:nvPr/>
          </p:nvSpPr>
          <p:spPr bwMode="auto">
            <a:xfrm>
              <a:off x="4174" y="2969"/>
              <a:ext cx="77" cy="67"/>
            </a:xfrm>
            <a:custGeom>
              <a:avLst/>
              <a:gdLst>
                <a:gd name="T0" fmla="*/ 214 w 231"/>
                <a:gd name="T1" fmla="*/ 21 h 201"/>
                <a:gd name="T2" fmla="*/ 223 w 231"/>
                <a:gd name="T3" fmla="*/ 29 h 201"/>
                <a:gd name="T4" fmla="*/ 228 w 231"/>
                <a:gd name="T5" fmla="*/ 35 h 201"/>
                <a:gd name="T6" fmla="*/ 231 w 231"/>
                <a:gd name="T7" fmla="*/ 40 h 201"/>
                <a:gd name="T8" fmla="*/ 231 w 231"/>
                <a:gd name="T9" fmla="*/ 47 h 201"/>
                <a:gd name="T10" fmla="*/ 225 w 231"/>
                <a:gd name="T11" fmla="*/ 56 h 201"/>
                <a:gd name="T12" fmla="*/ 217 w 231"/>
                <a:gd name="T13" fmla="*/ 72 h 201"/>
                <a:gd name="T14" fmla="*/ 201 w 231"/>
                <a:gd name="T15" fmla="*/ 96 h 201"/>
                <a:gd name="T16" fmla="*/ 185 w 231"/>
                <a:gd name="T17" fmla="*/ 131 h 201"/>
                <a:gd name="T18" fmla="*/ 166 w 231"/>
                <a:gd name="T19" fmla="*/ 164 h 201"/>
                <a:gd name="T20" fmla="*/ 150 w 231"/>
                <a:gd name="T21" fmla="*/ 183 h 201"/>
                <a:gd name="T22" fmla="*/ 126 w 231"/>
                <a:gd name="T23" fmla="*/ 199 h 201"/>
                <a:gd name="T24" fmla="*/ 105 w 231"/>
                <a:gd name="T25" fmla="*/ 201 h 201"/>
                <a:gd name="T26" fmla="*/ 82 w 231"/>
                <a:gd name="T27" fmla="*/ 193 h 201"/>
                <a:gd name="T28" fmla="*/ 59 w 231"/>
                <a:gd name="T29" fmla="*/ 178 h 201"/>
                <a:gd name="T30" fmla="*/ 32 w 231"/>
                <a:gd name="T31" fmla="*/ 152 h 201"/>
                <a:gd name="T32" fmla="*/ 12 w 231"/>
                <a:gd name="T33" fmla="*/ 120 h 201"/>
                <a:gd name="T34" fmla="*/ 0 w 231"/>
                <a:gd name="T35" fmla="*/ 94 h 201"/>
                <a:gd name="T36" fmla="*/ 12 w 231"/>
                <a:gd name="T37" fmla="*/ 67 h 201"/>
                <a:gd name="T38" fmla="*/ 35 w 231"/>
                <a:gd name="T39" fmla="*/ 40 h 201"/>
                <a:gd name="T40" fmla="*/ 70 w 231"/>
                <a:gd name="T41" fmla="*/ 21 h 201"/>
                <a:gd name="T42" fmla="*/ 109 w 231"/>
                <a:gd name="T43" fmla="*/ 5 h 201"/>
                <a:gd name="T44" fmla="*/ 150 w 231"/>
                <a:gd name="T45" fmla="*/ 0 h 201"/>
                <a:gd name="T46" fmla="*/ 185 w 231"/>
                <a:gd name="T47" fmla="*/ 5 h 201"/>
                <a:gd name="T48" fmla="*/ 214 w 231"/>
                <a:gd name="T49" fmla="*/ 2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31" h="201">
                  <a:moveTo>
                    <a:pt x="214" y="21"/>
                  </a:moveTo>
                  <a:lnTo>
                    <a:pt x="223" y="29"/>
                  </a:lnTo>
                  <a:lnTo>
                    <a:pt x="228" y="35"/>
                  </a:lnTo>
                  <a:lnTo>
                    <a:pt x="231" y="40"/>
                  </a:lnTo>
                  <a:lnTo>
                    <a:pt x="231" y="47"/>
                  </a:lnTo>
                  <a:lnTo>
                    <a:pt x="225" y="56"/>
                  </a:lnTo>
                  <a:lnTo>
                    <a:pt x="217" y="72"/>
                  </a:lnTo>
                  <a:lnTo>
                    <a:pt x="201" y="96"/>
                  </a:lnTo>
                  <a:lnTo>
                    <a:pt x="185" y="131"/>
                  </a:lnTo>
                  <a:lnTo>
                    <a:pt x="166" y="164"/>
                  </a:lnTo>
                  <a:lnTo>
                    <a:pt x="150" y="183"/>
                  </a:lnTo>
                  <a:lnTo>
                    <a:pt x="126" y="199"/>
                  </a:lnTo>
                  <a:lnTo>
                    <a:pt x="105" y="201"/>
                  </a:lnTo>
                  <a:lnTo>
                    <a:pt x="82" y="193"/>
                  </a:lnTo>
                  <a:lnTo>
                    <a:pt x="59" y="178"/>
                  </a:lnTo>
                  <a:lnTo>
                    <a:pt x="32" y="152"/>
                  </a:lnTo>
                  <a:lnTo>
                    <a:pt x="12" y="120"/>
                  </a:lnTo>
                  <a:lnTo>
                    <a:pt x="0" y="94"/>
                  </a:lnTo>
                  <a:lnTo>
                    <a:pt x="12" y="67"/>
                  </a:lnTo>
                  <a:lnTo>
                    <a:pt x="35" y="40"/>
                  </a:lnTo>
                  <a:lnTo>
                    <a:pt x="70" y="21"/>
                  </a:lnTo>
                  <a:lnTo>
                    <a:pt x="109" y="5"/>
                  </a:lnTo>
                  <a:lnTo>
                    <a:pt x="150" y="0"/>
                  </a:lnTo>
                  <a:lnTo>
                    <a:pt x="185" y="5"/>
                  </a:lnTo>
                  <a:lnTo>
                    <a:pt x="214" y="21"/>
                  </a:lnTo>
                  <a:close/>
                </a:path>
              </a:pathLst>
            </a:custGeom>
            <a:solidFill>
              <a:srgbClr val="FF6E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11"/>
            <p:cNvSpPr>
              <a:spLocks/>
            </p:cNvSpPr>
            <p:nvPr/>
          </p:nvSpPr>
          <p:spPr bwMode="auto">
            <a:xfrm>
              <a:off x="4181" y="2972"/>
              <a:ext cx="68" cy="58"/>
            </a:xfrm>
            <a:custGeom>
              <a:avLst/>
              <a:gdLst>
                <a:gd name="T0" fmla="*/ 186 w 204"/>
                <a:gd name="T1" fmla="*/ 17 h 174"/>
                <a:gd name="T2" fmla="*/ 196 w 204"/>
                <a:gd name="T3" fmla="*/ 26 h 174"/>
                <a:gd name="T4" fmla="*/ 202 w 204"/>
                <a:gd name="T5" fmla="*/ 31 h 174"/>
                <a:gd name="T6" fmla="*/ 204 w 204"/>
                <a:gd name="T7" fmla="*/ 38 h 174"/>
                <a:gd name="T8" fmla="*/ 204 w 204"/>
                <a:gd name="T9" fmla="*/ 41 h 174"/>
                <a:gd name="T10" fmla="*/ 202 w 204"/>
                <a:gd name="T11" fmla="*/ 49 h 174"/>
                <a:gd name="T12" fmla="*/ 193 w 204"/>
                <a:gd name="T13" fmla="*/ 63 h 174"/>
                <a:gd name="T14" fmla="*/ 180 w 204"/>
                <a:gd name="T15" fmla="*/ 85 h 174"/>
                <a:gd name="T16" fmla="*/ 164 w 204"/>
                <a:gd name="T17" fmla="*/ 117 h 174"/>
                <a:gd name="T18" fmla="*/ 148 w 204"/>
                <a:gd name="T19" fmla="*/ 143 h 174"/>
                <a:gd name="T20" fmla="*/ 131 w 204"/>
                <a:gd name="T21" fmla="*/ 160 h 174"/>
                <a:gd name="T22" fmla="*/ 110 w 204"/>
                <a:gd name="T23" fmla="*/ 171 h 174"/>
                <a:gd name="T24" fmla="*/ 94 w 204"/>
                <a:gd name="T25" fmla="*/ 174 h 174"/>
                <a:gd name="T26" fmla="*/ 70 w 204"/>
                <a:gd name="T27" fmla="*/ 169 h 174"/>
                <a:gd name="T28" fmla="*/ 49 w 204"/>
                <a:gd name="T29" fmla="*/ 157 h 174"/>
                <a:gd name="T30" fmla="*/ 29 w 204"/>
                <a:gd name="T31" fmla="*/ 134 h 174"/>
                <a:gd name="T32" fmla="*/ 8 w 204"/>
                <a:gd name="T33" fmla="*/ 106 h 174"/>
                <a:gd name="T34" fmla="*/ 0 w 204"/>
                <a:gd name="T35" fmla="*/ 82 h 174"/>
                <a:gd name="T36" fmla="*/ 8 w 204"/>
                <a:gd name="T37" fmla="*/ 55 h 174"/>
                <a:gd name="T38" fmla="*/ 32 w 204"/>
                <a:gd name="T39" fmla="*/ 35 h 174"/>
                <a:gd name="T40" fmla="*/ 61 w 204"/>
                <a:gd name="T41" fmla="*/ 17 h 174"/>
                <a:gd name="T42" fmla="*/ 96 w 204"/>
                <a:gd name="T43" fmla="*/ 3 h 174"/>
                <a:gd name="T44" fmla="*/ 131 w 204"/>
                <a:gd name="T45" fmla="*/ 0 h 174"/>
                <a:gd name="T46" fmla="*/ 164 w 204"/>
                <a:gd name="T47" fmla="*/ 3 h 174"/>
                <a:gd name="T48" fmla="*/ 186 w 204"/>
                <a:gd name="T49" fmla="*/ 17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4" h="174">
                  <a:moveTo>
                    <a:pt x="186" y="17"/>
                  </a:moveTo>
                  <a:lnTo>
                    <a:pt x="196" y="26"/>
                  </a:lnTo>
                  <a:lnTo>
                    <a:pt x="202" y="31"/>
                  </a:lnTo>
                  <a:lnTo>
                    <a:pt x="204" y="38"/>
                  </a:lnTo>
                  <a:lnTo>
                    <a:pt x="204" y="41"/>
                  </a:lnTo>
                  <a:lnTo>
                    <a:pt x="202" y="49"/>
                  </a:lnTo>
                  <a:lnTo>
                    <a:pt x="193" y="63"/>
                  </a:lnTo>
                  <a:lnTo>
                    <a:pt x="180" y="85"/>
                  </a:lnTo>
                  <a:lnTo>
                    <a:pt x="164" y="117"/>
                  </a:lnTo>
                  <a:lnTo>
                    <a:pt x="148" y="143"/>
                  </a:lnTo>
                  <a:lnTo>
                    <a:pt x="131" y="160"/>
                  </a:lnTo>
                  <a:lnTo>
                    <a:pt x="110" y="171"/>
                  </a:lnTo>
                  <a:lnTo>
                    <a:pt x="94" y="174"/>
                  </a:lnTo>
                  <a:lnTo>
                    <a:pt x="70" y="169"/>
                  </a:lnTo>
                  <a:lnTo>
                    <a:pt x="49" y="157"/>
                  </a:lnTo>
                  <a:lnTo>
                    <a:pt x="29" y="134"/>
                  </a:lnTo>
                  <a:lnTo>
                    <a:pt x="8" y="106"/>
                  </a:lnTo>
                  <a:lnTo>
                    <a:pt x="0" y="82"/>
                  </a:lnTo>
                  <a:lnTo>
                    <a:pt x="8" y="55"/>
                  </a:lnTo>
                  <a:lnTo>
                    <a:pt x="32" y="35"/>
                  </a:lnTo>
                  <a:lnTo>
                    <a:pt x="61" y="17"/>
                  </a:lnTo>
                  <a:lnTo>
                    <a:pt x="96" y="3"/>
                  </a:lnTo>
                  <a:lnTo>
                    <a:pt x="131" y="0"/>
                  </a:lnTo>
                  <a:lnTo>
                    <a:pt x="164" y="3"/>
                  </a:lnTo>
                  <a:lnTo>
                    <a:pt x="186" y="17"/>
                  </a:lnTo>
                  <a:close/>
                </a:path>
              </a:pathLst>
            </a:custGeom>
            <a:solidFill>
              <a:srgbClr val="FF78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12"/>
            <p:cNvSpPr>
              <a:spLocks/>
            </p:cNvSpPr>
            <p:nvPr/>
          </p:nvSpPr>
          <p:spPr bwMode="auto">
            <a:xfrm>
              <a:off x="4187" y="2973"/>
              <a:ext cx="61" cy="51"/>
            </a:xfrm>
            <a:custGeom>
              <a:avLst/>
              <a:gdLst>
                <a:gd name="T0" fmla="*/ 170 w 183"/>
                <a:gd name="T1" fmla="*/ 14 h 154"/>
                <a:gd name="T2" fmla="*/ 177 w 183"/>
                <a:gd name="T3" fmla="*/ 23 h 154"/>
                <a:gd name="T4" fmla="*/ 183 w 183"/>
                <a:gd name="T5" fmla="*/ 28 h 154"/>
                <a:gd name="T6" fmla="*/ 183 w 183"/>
                <a:gd name="T7" fmla="*/ 35 h 154"/>
                <a:gd name="T8" fmla="*/ 183 w 183"/>
                <a:gd name="T9" fmla="*/ 41 h 154"/>
                <a:gd name="T10" fmla="*/ 177 w 183"/>
                <a:gd name="T11" fmla="*/ 49 h 154"/>
                <a:gd name="T12" fmla="*/ 170 w 183"/>
                <a:gd name="T13" fmla="*/ 60 h 154"/>
                <a:gd name="T14" fmla="*/ 159 w 183"/>
                <a:gd name="T15" fmla="*/ 79 h 154"/>
                <a:gd name="T16" fmla="*/ 148 w 183"/>
                <a:gd name="T17" fmla="*/ 108 h 154"/>
                <a:gd name="T18" fmla="*/ 132 w 183"/>
                <a:gd name="T19" fmla="*/ 128 h 154"/>
                <a:gd name="T20" fmla="*/ 118 w 183"/>
                <a:gd name="T21" fmla="*/ 146 h 154"/>
                <a:gd name="T22" fmla="*/ 100 w 183"/>
                <a:gd name="T23" fmla="*/ 154 h 154"/>
                <a:gd name="T24" fmla="*/ 83 w 183"/>
                <a:gd name="T25" fmla="*/ 154 h 154"/>
                <a:gd name="T26" fmla="*/ 62 w 183"/>
                <a:gd name="T27" fmla="*/ 152 h 154"/>
                <a:gd name="T28" fmla="*/ 45 w 183"/>
                <a:gd name="T29" fmla="*/ 140 h 154"/>
                <a:gd name="T30" fmla="*/ 27 w 183"/>
                <a:gd name="T31" fmla="*/ 119 h 154"/>
                <a:gd name="T32" fmla="*/ 10 w 183"/>
                <a:gd name="T33" fmla="*/ 96 h 154"/>
                <a:gd name="T34" fmla="*/ 0 w 183"/>
                <a:gd name="T35" fmla="*/ 73 h 154"/>
                <a:gd name="T36" fmla="*/ 10 w 183"/>
                <a:gd name="T37" fmla="*/ 52 h 154"/>
                <a:gd name="T38" fmla="*/ 30 w 183"/>
                <a:gd name="T39" fmla="*/ 32 h 154"/>
                <a:gd name="T40" fmla="*/ 57 w 183"/>
                <a:gd name="T41" fmla="*/ 17 h 154"/>
                <a:gd name="T42" fmla="*/ 89 w 183"/>
                <a:gd name="T43" fmla="*/ 6 h 154"/>
                <a:gd name="T44" fmla="*/ 118 w 183"/>
                <a:gd name="T45" fmla="*/ 0 h 154"/>
                <a:gd name="T46" fmla="*/ 148 w 183"/>
                <a:gd name="T47" fmla="*/ 3 h 154"/>
                <a:gd name="T48" fmla="*/ 170 w 183"/>
                <a:gd name="T49" fmla="*/ 14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83" h="154">
                  <a:moveTo>
                    <a:pt x="170" y="14"/>
                  </a:moveTo>
                  <a:lnTo>
                    <a:pt x="177" y="23"/>
                  </a:lnTo>
                  <a:lnTo>
                    <a:pt x="183" y="28"/>
                  </a:lnTo>
                  <a:lnTo>
                    <a:pt x="183" y="35"/>
                  </a:lnTo>
                  <a:lnTo>
                    <a:pt x="183" y="41"/>
                  </a:lnTo>
                  <a:lnTo>
                    <a:pt x="177" y="49"/>
                  </a:lnTo>
                  <a:lnTo>
                    <a:pt x="170" y="60"/>
                  </a:lnTo>
                  <a:lnTo>
                    <a:pt x="159" y="79"/>
                  </a:lnTo>
                  <a:lnTo>
                    <a:pt x="148" y="108"/>
                  </a:lnTo>
                  <a:lnTo>
                    <a:pt x="132" y="128"/>
                  </a:lnTo>
                  <a:lnTo>
                    <a:pt x="118" y="146"/>
                  </a:lnTo>
                  <a:lnTo>
                    <a:pt x="100" y="154"/>
                  </a:lnTo>
                  <a:lnTo>
                    <a:pt x="83" y="154"/>
                  </a:lnTo>
                  <a:lnTo>
                    <a:pt x="62" y="152"/>
                  </a:lnTo>
                  <a:lnTo>
                    <a:pt x="45" y="140"/>
                  </a:lnTo>
                  <a:lnTo>
                    <a:pt x="27" y="119"/>
                  </a:lnTo>
                  <a:lnTo>
                    <a:pt x="10" y="96"/>
                  </a:lnTo>
                  <a:lnTo>
                    <a:pt x="0" y="73"/>
                  </a:lnTo>
                  <a:lnTo>
                    <a:pt x="10" y="52"/>
                  </a:lnTo>
                  <a:lnTo>
                    <a:pt x="30" y="32"/>
                  </a:lnTo>
                  <a:lnTo>
                    <a:pt x="57" y="17"/>
                  </a:lnTo>
                  <a:lnTo>
                    <a:pt x="89" y="6"/>
                  </a:lnTo>
                  <a:lnTo>
                    <a:pt x="118" y="0"/>
                  </a:lnTo>
                  <a:lnTo>
                    <a:pt x="148" y="3"/>
                  </a:lnTo>
                  <a:lnTo>
                    <a:pt x="170" y="14"/>
                  </a:lnTo>
                  <a:close/>
                </a:path>
              </a:pathLst>
            </a:custGeom>
            <a:solidFill>
              <a:srgbClr val="FF858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13"/>
            <p:cNvSpPr>
              <a:spLocks/>
            </p:cNvSpPr>
            <p:nvPr/>
          </p:nvSpPr>
          <p:spPr bwMode="auto">
            <a:xfrm>
              <a:off x="4194" y="2976"/>
              <a:ext cx="51" cy="44"/>
            </a:xfrm>
            <a:custGeom>
              <a:avLst/>
              <a:gdLst>
                <a:gd name="T0" fmla="*/ 142 w 152"/>
                <a:gd name="T1" fmla="*/ 11 h 131"/>
                <a:gd name="T2" fmla="*/ 148 w 152"/>
                <a:gd name="T3" fmla="*/ 19 h 131"/>
                <a:gd name="T4" fmla="*/ 152 w 152"/>
                <a:gd name="T5" fmla="*/ 23 h 131"/>
                <a:gd name="T6" fmla="*/ 152 w 152"/>
                <a:gd name="T7" fmla="*/ 29 h 131"/>
                <a:gd name="T8" fmla="*/ 152 w 152"/>
                <a:gd name="T9" fmla="*/ 32 h 131"/>
                <a:gd name="T10" fmla="*/ 148 w 152"/>
                <a:gd name="T11" fmla="*/ 40 h 131"/>
                <a:gd name="T12" fmla="*/ 142 w 152"/>
                <a:gd name="T13" fmla="*/ 49 h 131"/>
                <a:gd name="T14" fmla="*/ 131 w 152"/>
                <a:gd name="T15" fmla="*/ 64 h 131"/>
                <a:gd name="T16" fmla="*/ 120 w 152"/>
                <a:gd name="T17" fmla="*/ 87 h 131"/>
                <a:gd name="T18" fmla="*/ 107 w 152"/>
                <a:gd name="T19" fmla="*/ 108 h 131"/>
                <a:gd name="T20" fmla="*/ 96 w 152"/>
                <a:gd name="T21" fmla="*/ 122 h 131"/>
                <a:gd name="T22" fmla="*/ 81 w 152"/>
                <a:gd name="T23" fmla="*/ 131 h 131"/>
                <a:gd name="T24" fmla="*/ 67 w 152"/>
                <a:gd name="T25" fmla="*/ 131 h 131"/>
                <a:gd name="T26" fmla="*/ 53 w 152"/>
                <a:gd name="T27" fmla="*/ 127 h 131"/>
                <a:gd name="T28" fmla="*/ 35 w 152"/>
                <a:gd name="T29" fmla="*/ 116 h 131"/>
                <a:gd name="T30" fmla="*/ 21 w 152"/>
                <a:gd name="T31" fmla="*/ 102 h 131"/>
                <a:gd name="T32" fmla="*/ 5 w 152"/>
                <a:gd name="T33" fmla="*/ 81 h 131"/>
                <a:gd name="T34" fmla="*/ 0 w 152"/>
                <a:gd name="T35" fmla="*/ 64 h 131"/>
                <a:gd name="T36" fmla="*/ 5 w 152"/>
                <a:gd name="T37" fmla="*/ 46 h 131"/>
                <a:gd name="T38" fmla="*/ 23 w 152"/>
                <a:gd name="T39" fmla="*/ 29 h 131"/>
                <a:gd name="T40" fmla="*/ 46 w 152"/>
                <a:gd name="T41" fmla="*/ 14 h 131"/>
                <a:gd name="T42" fmla="*/ 72 w 152"/>
                <a:gd name="T43" fmla="*/ 5 h 131"/>
                <a:gd name="T44" fmla="*/ 99 w 152"/>
                <a:gd name="T45" fmla="*/ 0 h 131"/>
                <a:gd name="T46" fmla="*/ 123 w 152"/>
                <a:gd name="T47" fmla="*/ 2 h 131"/>
                <a:gd name="T48" fmla="*/ 142 w 152"/>
                <a:gd name="T49" fmla="*/ 11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52" h="131">
                  <a:moveTo>
                    <a:pt x="142" y="11"/>
                  </a:moveTo>
                  <a:lnTo>
                    <a:pt x="148" y="19"/>
                  </a:lnTo>
                  <a:lnTo>
                    <a:pt x="152" y="23"/>
                  </a:lnTo>
                  <a:lnTo>
                    <a:pt x="152" y="29"/>
                  </a:lnTo>
                  <a:lnTo>
                    <a:pt x="152" y="32"/>
                  </a:lnTo>
                  <a:lnTo>
                    <a:pt x="148" y="40"/>
                  </a:lnTo>
                  <a:lnTo>
                    <a:pt x="142" y="49"/>
                  </a:lnTo>
                  <a:lnTo>
                    <a:pt x="131" y="64"/>
                  </a:lnTo>
                  <a:lnTo>
                    <a:pt x="120" y="87"/>
                  </a:lnTo>
                  <a:lnTo>
                    <a:pt x="107" y="108"/>
                  </a:lnTo>
                  <a:lnTo>
                    <a:pt x="96" y="122"/>
                  </a:lnTo>
                  <a:lnTo>
                    <a:pt x="81" y="131"/>
                  </a:lnTo>
                  <a:lnTo>
                    <a:pt x="67" y="131"/>
                  </a:lnTo>
                  <a:lnTo>
                    <a:pt x="53" y="127"/>
                  </a:lnTo>
                  <a:lnTo>
                    <a:pt x="35" y="116"/>
                  </a:lnTo>
                  <a:lnTo>
                    <a:pt x="21" y="102"/>
                  </a:lnTo>
                  <a:lnTo>
                    <a:pt x="5" y="81"/>
                  </a:lnTo>
                  <a:lnTo>
                    <a:pt x="0" y="64"/>
                  </a:lnTo>
                  <a:lnTo>
                    <a:pt x="5" y="46"/>
                  </a:lnTo>
                  <a:lnTo>
                    <a:pt x="23" y="29"/>
                  </a:lnTo>
                  <a:lnTo>
                    <a:pt x="46" y="14"/>
                  </a:lnTo>
                  <a:lnTo>
                    <a:pt x="72" y="5"/>
                  </a:lnTo>
                  <a:lnTo>
                    <a:pt x="99" y="0"/>
                  </a:lnTo>
                  <a:lnTo>
                    <a:pt x="123" y="2"/>
                  </a:lnTo>
                  <a:lnTo>
                    <a:pt x="142" y="11"/>
                  </a:lnTo>
                  <a:close/>
                </a:path>
              </a:pathLst>
            </a:custGeom>
            <a:solidFill>
              <a:srgbClr val="FF91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14"/>
            <p:cNvSpPr>
              <a:spLocks/>
            </p:cNvSpPr>
            <p:nvPr/>
          </p:nvSpPr>
          <p:spPr bwMode="auto">
            <a:xfrm>
              <a:off x="4200" y="2978"/>
              <a:ext cx="43" cy="36"/>
            </a:xfrm>
            <a:custGeom>
              <a:avLst/>
              <a:gdLst>
                <a:gd name="T0" fmla="*/ 124 w 130"/>
                <a:gd name="T1" fmla="*/ 11 h 108"/>
                <a:gd name="T2" fmla="*/ 127 w 130"/>
                <a:gd name="T3" fmla="*/ 18 h 108"/>
                <a:gd name="T4" fmla="*/ 130 w 130"/>
                <a:gd name="T5" fmla="*/ 21 h 108"/>
                <a:gd name="T6" fmla="*/ 130 w 130"/>
                <a:gd name="T7" fmla="*/ 27 h 108"/>
                <a:gd name="T8" fmla="*/ 130 w 130"/>
                <a:gd name="T9" fmla="*/ 30 h 108"/>
                <a:gd name="T10" fmla="*/ 127 w 130"/>
                <a:gd name="T11" fmla="*/ 35 h 108"/>
                <a:gd name="T12" fmla="*/ 122 w 130"/>
                <a:gd name="T13" fmla="*/ 44 h 108"/>
                <a:gd name="T14" fmla="*/ 113 w 130"/>
                <a:gd name="T15" fmla="*/ 59 h 108"/>
                <a:gd name="T16" fmla="*/ 102 w 130"/>
                <a:gd name="T17" fmla="*/ 76 h 108"/>
                <a:gd name="T18" fmla="*/ 92 w 130"/>
                <a:gd name="T19" fmla="*/ 91 h 108"/>
                <a:gd name="T20" fmla="*/ 81 w 130"/>
                <a:gd name="T21" fmla="*/ 103 h 108"/>
                <a:gd name="T22" fmla="*/ 70 w 130"/>
                <a:gd name="T23" fmla="*/ 108 h 108"/>
                <a:gd name="T24" fmla="*/ 57 w 130"/>
                <a:gd name="T25" fmla="*/ 108 h 108"/>
                <a:gd name="T26" fmla="*/ 43 w 130"/>
                <a:gd name="T27" fmla="*/ 108 h 108"/>
                <a:gd name="T28" fmla="*/ 28 w 130"/>
                <a:gd name="T29" fmla="*/ 100 h 108"/>
                <a:gd name="T30" fmla="*/ 17 w 130"/>
                <a:gd name="T31" fmla="*/ 89 h 108"/>
                <a:gd name="T32" fmla="*/ 5 w 130"/>
                <a:gd name="T33" fmla="*/ 70 h 108"/>
                <a:gd name="T34" fmla="*/ 0 w 130"/>
                <a:gd name="T35" fmla="*/ 56 h 108"/>
                <a:gd name="T36" fmla="*/ 5 w 130"/>
                <a:gd name="T37" fmla="*/ 38 h 108"/>
                <a:gd name="T38" fmla="*/ 19 w 130"/>
                <a:gd name="T39" fmla="*/ 27 h 108"/>
                <a:gd name="T40" fmla="*/ 38 w 130"/>
                <a:gd name="T41" fmla="*/ 11 h 108"/>
                <a:gd name="T42" fmla="*/ 60 w 130"/>
                <a:gd name="T43" fmla="*/ 6 h 108"/>
                <a:gd name="T44" fmla="*/ 84 w 130"/>
                <a:gd name="T45" fmla="*/ 0 h 108"/>
                <a:gd name="T46" fmla="*/ 108 w 130"/>
                <a:gd name="T47" fmla="*/ 3 h 108"/>
                <a:gd name="T48" fmla="*/ 124 w 130"/>
                <a:gd name="T49" fmla="*/ 11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0" h="108">
                  <a:moveTo>
                    <a:pt x="124" y="11"/>
                  </a:moveTo>
                  <a:lnTo>
                    <a:pt x="127" y="18"/>
                  </a:lnTo>
                  <a:lnTo>
                    <a:pt x="130" y="21"/>
                  </a:lnTo>
                  <a:lnTo>
                    <a:pt x="130" y="27"/>
                  </a:lnTo>
                  <a:lnTo>
                    <a:pt x="130" y="30"/>
                  </a:lnTo>
                  <a:lnTo>
                    <a:pt x="127" y="35"/>
                  </a:lnTo>
                  <a:lnTo>
                    <a:pt x="122" y="44"/>
                  </a:lnTo>
                  <a:lnTo>
                    <a:pt x="113" y="59"/>
                  </a:lnTo>
                  <a:lnTo>
                    <a:pt x="102" y="76"/>
                  </a:lnTo>
                  <a:lnTo>
                    <a:pt x="92" y="91"/>
                  </a:lnTo>
                  <a:lnTo>
                    <a:pt x="81" y="103"/>
                  </a:lnTo>
                  <a:lnTo>
                    <a:pt x="70" y="108"/>
                  </a:lnTo>
                  <a:lnTo>
                    <a:pt x="57" y="108"/>
                  </a:lnTo>
                  <a:lnTo>
                    <a:pt x="43" y="108"/>
                  </a:lnTo>
                  <a:lnTo>
                    <a:pt x="28" y="100"/>
                  </a:lnTo>
                  <a:lnTo>
                    <a:pt x="17" y="89"/>
                  </a:lnTo>
                  <a:lnTo>
                    <a:pt x="5" y="70"/>
                  </a:lnTo>
                  <a:lnTo>
                    <a:pt x="0" y="56"/>
                  </a:lnTo>
                  <a:lnTo>
                    <a:pt x="5" y="38"/>
                  </a:lnTo>
                  <a:lnTo>
                    <a:pt x="19" y="27"/>
                  </a:lnTo>
                  <a:lnTo>
                    <a:pt x="38" y="11"/>
                  </a:lnTo>
                  <a:lnTo>
                    <a:pt x="60" y="6"/>
                  </a:lnTo>
                  <a:lnTo>
                    <a:pt x="84" y="0"/>
                  </a:lnTo>
                  <a:lnTo>
                    <a:pt x="108" y="3"/>
                  </a:lnTo>
                  <a:lnTo>
                    <a:pt x="124" y="11"/>
                  </a:lnTo>
                  <a:close/>
                </a:path>
              </a:pathLst>
            </a:custGeom>
            <a:solidFill>
              <a:srgbClr val="FF9E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15"/>
            <p:cNvSpPr>
              <a:spLocks/>
            </p:cNvSpPr>
            <p:nvPr/>
          </p:nvSpPr>
          <p:spPr bwMode="auto">
            <a:xfrm>
              <a:off x="4206" y="2980"/>
              <a:ext cx="35" cy="29"/>
            </a:xfrm>
            <a:custGeom>
              <a:avLst/>
              <a:gdLst>
                <a:gd name="T0" fmla="*/ 102 w 107"/>
                <a:gd name="T1" fmla="*/ 5 h 88"/>
                <a:gd name="T2" fmla="*/ 105 w 107"/>
                <a:gd name="T3" fmla="*/ 12 h 88"/>
                <a:gd name="T4" fmla="*/ 107 w 107"/>
                <a:gd name="T5" fmla="*/ 18 h 88"/>
                <a:gd name="T6" fmla="*/ 107 w 107"/>
                <a:gd name="T7" fmla="*/ 21 h 88"/>
                <a:gd name="T8" fmla="*/ 105 w 107"/>
                <a:gd name="T9" fmla="*/ 24 h 88"/>
                <a:gd name="T10" fmla="*/ 102 w 107"/>
                <a:gd name="T11" fmla="*/ 29 h 88"/>
                <a:gd name="T12" fmla="*/ 99 w 107"/>
                <a:gd name="T13" fmla="*/ 38 h 88"/>
                <a:gd name="T14" fmla="*/ 93 w 107"/>
                <a:gd name="T15" fmla="*/ 50 h 88"/>
                <a:gd name="T16" fmla="*/ 85 w 107"/>
                <a:gd name="T17" fmla="*/ 64 h 88"/>
                <a:gd name="T18" fmla="*/ 75 w 107"/>
                <a:gd name="T19" fmla="*/ 76 h 88"/>
                <a:gd name="T20" fmla="*/ 67 w 107"/>
                <a:gd name="T21" fmla="*/ 85 h 88"/>
                <a:gd name="T22" fmla="*/ 56 w 107"/>
                <a:gd name="T23" fmla="*/ 88 h 88"/>
                <a:gd name="T24" fmla="*/ 46 w 107"/>
                <a:gd name="T25" fmla="*/ 88 h 88"/>
                <a:gd name="T26" fmla="*/ 35 w 107"/>
                <a:gd name="T27" fmla="*/ 85 h 88"/>
                <a:gd name="T28" fmla="*/ 26 w 107"/>
                <a:gd name="T29" fmla="*/ 78 h 88"/>
                <a:gd name="T30" fmla="*/ 15 w 107"/>
                <a:gd name="T31" fmla="*/ 67 h 88"/>
                <a:gd name="T32" fmla="*/ 5 w 107"/>
                <a:gd name="T33" fmla="*/ 53 h 88"/>
                <a:gd name="T34" fmla="*/ 0 w 107"/>
                <a:gd name="T35" fmla="*/ 43 h 88"/>
                <a:gd name="T36" fmla="*/ 5 w 107"/>
                <a:gd name="T37" fmla="*/ 32 h 88"/>
                <a:gd name="T38" fmla="*/ 18 w 107"/>
                <a:gd name="T39" fmla="*/ 24 h 88"/>
                <a:gd name="T40" fmla="*/ 32 w 107"/>
                <a:gd name="T41" fmla="*/ 12 h 88"/>
                <a:gd name="T42" fmla="*/ 53 w 107"/>
                <a:gd name="T43" fmla="*/ 5 h 88"/>
                <a:gd name="T44" fmla="*/ 70 w 107"/>
                <a:gd name="T45" fmla="*/ 0 h 88"/>
                <a:gd name="T46" fmla="*/ 88 w 107"/>
                <a:gd name="T47" fmla="*/ 0 h 88"/>
                <a:gd name="T48" fmla="*/ 102 w 107"/>
                <a:gd name="T49" fmla="*/ 5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7" h="88">
                  <a:moveTo>
                    <a:pt x="102" y="5"/>
                  </a:moveTo>
                  <a:lnTo>
                    <a:pt x="105" y="12"/>
                  </a:lnTo>
                  <a:lnTo>
                    <a:pt x="107" y="18"/>
                  </a:lnTo>
                  <a:lnTo>
                    <a:pt x="107" y="21"/>
                  </a:lnTo>
                  <a:lnTo>
                    <a:pt x="105" y="24"/>
                  </a:lnTo>
                  <a:lnTo>
                    <a:pt x="102" y="29"/>
                  </a:lnTo>
                  <a:lnTo>
                    <a:pt x="99" y="38"/>
                  </a:lnTo>
                  <a:lnTo>
                    <a:pt x="93" y="50"/>
                  </a:lnTo>
                  <a:lnTo>
                    <a:pt x="85" y="64"/>
                  </a:lnTo>
                  <a:lnTo>
                    <a:pt x="75" y="76"/>
                  </a:lnTo>
                  <a:lnTo>
                    <a:pt x="67" y="85"/>
                  </a:lnTo>
                  <a:lnTo>
                    <a:pt x="56" y="88"/>
                  </a:lnTo>
                  <a:lnTo>
                    <a:pt x="46" y="88"/>
                  </a:lnTo>
                  <a:lnTo>
                    <a:pt x="35" y="85"/>
                  </a:lnTo>
                  <a:lnTo>
                    <a:pt x="26" y="78"/>
                  </a:lnTo>
                  <a:lnTo>
                    <a:pt x="15" y="67"/>
                  </a:lnTo>
                  <a:lnTo>
                    <a:pt x="5" y="53"/>
                  </a:lnTo>
                  <a:lnTo>
                    <a:pt x="0" y="43"/>
                  </a:lnTo>
                  <a:lnTo>
                    <a:pt x="5" y="32"/>
                  </a:lnTo>
                  <a:lnTo>
                    <a:pt x="18" y="24"/>
                  </a:lnTo>
                  <a:lnTo>
                    <a:pt x="32" y="12"/>
                  </a:lnTo>
                  <a:lnTo>
                    <a:pt x="53" y="5"/>
                  </a:lnTo>
                  <a:lnTo>
                    <a:pt x="70" y="0"/>
                  </a:lnTo>
                  <a:lnTo>
                    <a:pt x="88" y="0"/>
                  </a:lnTo>
                  <a:lnTo>
                    <a:pt x="102" y="5"/>
                  </a:lnTo>
                  <a:close/>
                </a:path>
              </a:pathLst>
            </a:custGeom>
            <a:solidFill>
              <a:srgbClr val="FFAB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216"/>
            <p:cNvSpPr>
              <a:spLocks/>
            </p:cNvSpPr>
            <p:nvPr/>
          </p:nvSpPr>
          <p:spPr bwMode="auto">
            <a:xfrm>
              <a:off x="4212" y="2982"/>
              <a:ext cx="28" cy="21"/>
            </a:xfrm>
            <a:custGeom>
              <a:avLst/>
              <a:gdLst>
                <a:gd name="T0" fmla="*/ 78 w 84"/>
                <a:gd name="T1" fmla="*/ 4 h 62"/>
                <a:gd name="T2" fmla="*/ 81 w 84"/>
                <a:gd name="T3" fmla="*/ 10 h 62"/>
                <a:gd name="T4" fmla="*/ 84 w 84"/>
                <a:gd name="T5" fmla="*/ 16 h 62"/>
                <a:gd name="T6" fmla="*/ 84 w 84"/>
                <a:gd name="T7" fmla="*/ 18 h 62"/>
                <a:gd name="T8" fmla="*/ 84 w 84"/>
                <a:gd name="T9" fmla="*/ 21 h 62"/>
                <a:gd name="T10" fmla="*/ 81 w 84"/>
                <a:gd name="T11" fmla="*/ 24 h 62"/>
                <a:gd name="T12" fmla="*/ 78 w 84"/>
                <a:gd name="T13" fmla="*/ 30 h 62"/>
                <a:gd name="T14" fmla="*/ 73 w 84"/>
                <a:gd name="T15" fmla="*/ 35 h 62"/>
                <a:gd name="T16" fmla="*/ 67 w 84"/>
                <a:gd name="T17" fmla="*/ 45 h 62"/>
                <a:gd name="T18" fmla="*/ 57 w 84"/>
                <a:gd name="T19" fmla="*/ 54 h 62"/>
                <a:gd name="T20" fmla="*/ 52 w 84"/>
                <a:gd name="T21" fmla="*/ 59 h 62"/>
                <a:gd name="T22" fmla="*/ 43 w 84"/>
                <a:gd name="T23" fmla="*/ 62 h 62"/>
                <a:gd name="T24" fmla="*/ 35 w 84"/>
                <a:gd name="T25" fmla="*/ 62 h 62"/>
                <a:gd name="T26" fmla="*/ 25 w 84"/>
                <a:gd name="T27" fmla="*/ 62 h 62"/>
                <a:gd name="T28" fmla="*/ 17 w 84"/>
                <a:gd name="T29" fmla="*/ 56 h 62"/>
                <a:gd name="T30" fmla="*/ 8 w 84"/>
                <a:gd name="T31" fmla="*/ 48 h 62"/>
                <a:gd name="T32" fmla="*/ 3 w 84"/>
                <a:gd name="T33" fmla="*/ 39 h 62"/>
                <a:gd name="T34" fmla="*/ 0 w 84"/>
                <a:gd name="T35" fmla="*/ 32 h 62"/>
                <a:gd name="T36" fmla="*/ 5 w 84"/>
                <a:gd name="T37" fmla="*/ 24 h 62"/>
                <a:gd name="T38" fmla="*/ 14 w 84"/>
                <a:gd name="T39" fmla="*/ 16 h 62"/>
                <a:gd name="T40" fmla="*/ 25 w 84"/>
                <a:gd name="T41" fmla="*/ 10 h 62"/>
                <a:gd name="T42" fmla="*/ 40 w 84"/>
                <a:gd name="T43" fmla="*/ 4 h 62"/>
                <a:gd name="T44" fmla="*/ 54 w 84"/>
                <a:gd name="T45" fmla="*/ 0 h 62"/>
                <a:gd name="T46" fmla="*/ 67 w 84"/>
                <a:gd name="T47" fmla="*/ 0 h 62"/>
                <a:gd name="T48" fmla="*/ 78 w 84"/>
                <a:gd name="T49" fmla="*/ 4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84" h="62">
                  <a:moveTo>
                    <a:pt x="78" y="4"/>
                  </a:moveTo>
                  <a:lnTo>
                    <a:pt x="81" y="10"/>
                  </a:lnTo>
                  <a:lnTo>
                    <a:pt x="84" y="16"/>
                  </a:lnTo>
                  <a:lnTo>
                    <a:pt x="84" y="18"/>
                  </a:lnTo>
                  <a:lnTo>
                    <a:pt x="84" y="21"/>
                  </a:lnTo>
                  <a:lnTo>
                    <a:pt x="81" y="24"/>
                  </a:lnTo>
                  <a:lnTo>
                    <a:pt x="78" y="30"/>
                  </a:lnTo>
                  <a:lnTo>
                    <a:pt x="73" y="35"/>
                  </a:lnTo>
                  <a:lnTo>
                    <a:pt x="67" y="45"/>
                  </a:lnTo>
                  <a:lnTo>
                    <a:pt x="57" y="54"/>
                  </a:lnTo>
                  <a:lnTo>
                    <a:pt x="52" y="59"/>
                  </a:lnTo>
                  <a:lnTo>
                    <a:pt x="43" y="62"/>
                  </a:lnTo>
                  <a:lnTo>
                    <a:pt x="35" y="62"/>
                  </a:lnTo>
                  <a:lnTo>
                    <a:pt x="25" y="62"/>
                  </a:lnTo>
                  <a:lnTo>
                    <a:pt x="17" y="56"/>
                  </a:lnTo>
                  <a:lnTo>
                    <a:pt x="8" y="48"/>
                  </a:lnTo>
                  <a:lnTo>
                    <a:pt x="3" y="39"/>
                  </a:lnTo>
                  <a:lnTo>
                    <a:pt x="0" y="32"/>
                  </a:lnTo>
                  <a:lnTo>
                    <a:pt x="5" y="24"/>
                  </a:lnTo>
                  <a:lnTo>
                    <a:pt x="14" y="16"/>
                  </a:lnTo>
                  <a:lnTo>
                    <a:pt x="25" y="10"/>
                  </a:lnTo>
                  <a:lnTo>
                    <a:pt x="40" y="4"/>
                  </a:lnTo>
                  <a:lnTo>
                    <a:pt x="54" y="0"/>
                  </a:lnTo>
                  <a:lnTo>
                    <a:pt x="67" y="0"/>
                  </a:lnTo>
                  <a:lnTo>
                    <a:pt x="78" y="4"/>
                  </a:lnTo>
                  <a:close/>
                </a:path>
              </a:pathLst>
            </a:custGeom>
            <a:solidFill>
              <a:srgbClr val="FFB5B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217"/>
            <p:cNvSpPr>
              <a:spLocks/>
            </p:cNvSpPr>
            <p:nvPr/>
          </p:nvSpPr>
          <p:spPr bwMode="auto">
            <a:xfrm>
              <a:off x="4218" y="2985"/>
              <a:ext cx="20" cy="13"/>
            </a:xfrm>
            <a:custGeom>
              <a:avLst/>
              <a:gdLst>
                <a:gd name="T0" fmla="*/ 59 w 59"/>
                <a:gd name="T1" fmla="*/ 3 h 41"/>
                <a:gd name="T2" fmla="*/ 59 w 59"/>
                <a:gd name="T3" fmla="*/ 9 h 41"/>
                <a:gd name="T4" fmla="*/ 59 w 59"/>
                <a:gd name="T5" fmla="*/ 11 h 41"/>
                <a:gd name="T6" fmla="*/ 59 w 59"/>
                <a:gd name="T7" fmla="*/ 14 h 41"/>
                <a:gd name="T8" fmla="*/ 56 w 59"/>
                <a:gd name="T9" fmla="*/ 14 h 41"/>
                <a:gd name="T10" fmla="*/ 54 w 59"/>
                <a:gd name="T11" fmla="*/ 20 h 41"/>
                <a:gd name="T12" fmla="*/ 51 w 59"/>
                <a:gd name="T13" fmla="*/ 23 h 41"/>
                <a:gd name="T14" fmla="*/ 48 w 59"/>
                <a:gd name="T15" fmla="*/ 25 h 41"/>
                <a:gd name="T16" fmla="*/ 41 w 59"/>
                <a:gd name="T17" fmla="*/ 32 h 41"/>
                <a:gd name="T18" fmla="*/ 35 w 59"/>
                <a:gd name="T19" fmla="*/ 35 h 41"/>
                <a:gd name="T20" fmla="*/ 33 w 59"/>
                <a:gd name="T21" fmla="*/ 38 h 41"/>
                <a:gd name="T22" fmla="*/ 27 w 59"/>
                <a:gd name="T23" fmla="*/ 41 h 41"/>
                <a:gd name="T24" fmla="*/ 21 w 59"/>
                <a:gd name="T25" fmla="*/ 41 h 41"/>
                <a:gd name="T26" fmla="*/ 16 w 59"/>
                <a:gd name="T27" fmla="*/ 38 h 41"/>
                <a:gd name="T28" fmla="*/ 9 w 59"/>
                <a:gd name="T29" fmla="*/ 38 h 41"/>
                <a:gd name="T30" fmla="*/ 6 w 59"/>
                <a:gd name="T31" fmla="*/ 32 h 41"/>
                <a:gd name="T32" fmla="*/ 0 w 59"/>
                <a:gd name="T33" fmla="*/ 25 h 41"/>
                <a:gd name="T34" fmla="*/ 0 w 59"/>
                <a:gd name="T35" fmla="*/ 23 h 41"/>
                <a:gd name="T36" fmla="*/ 3 w 59"/>
                <a:gd name="T37" fmla="*/ 20 h 41"/>
                <a:gd name="T38" fmla="*/ 9 w 59"/>
                <a:gd name="T39" fmla="*/ 14 h 41"/>
                <a:gd name="T40" fmla="*/ 19 w 59"/>
                <a:gd name="T41" fmla="*/ 9 h 41"/>
                <a:gd name="T42" fmla="*/ 27 w 59"/>
                <a:gd name="T43" fmla="*/ 3 h 41"/>
                <a:gd name="T44" fmla="*/ 38 w 59"/>
                <a:gd name="T45" fmla="*/ 0 h 41"/>
                <a:gd name="T46" fmla="*/ 51 w 59"/>
                <a:gd name="T47" fmla="*/ 0 h 41"/>
                <a:gd name="T48" fmla="*/ 59 w 59"/>
                <a:gd name="T49" fmla="*/ 3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9" h="41">
                  <a:moveTo>
                    <a:pt x="59" y="3"/>
                  </a:moveTo>
                  <a:lnTo>
                    <a:pt x="59" y="9"/>
                  </a:lnTo>
                  <a:lnTo>
                    <a:pt x="59" y="11"/>
                  </a:lnTo>
                  <a:lnTo>
                    <a:pt x="59" y="14"/>
                  </a:lnTo>
                  <a:lnTo>
                    <a:pt x="56" y="14"/>
                  </a:lnTo>
                  <a:lnTo>
                    <a:pt x="54" y="20"/>
                  </a:lnTo>
                  <a:lnTo>
                    <a:pt x="51" y="23"/>
                  </a:lnTo>
                  <a:lnTo>
                    <a:pt x="48" y="25"/>
                  </a:lnTo>
                  <a:lnTo>
                    <a:pt x="41" y="32"/>
                  </a:lnTo>
                  <a:lnTo>
                    <a:pt x="35" y="35"/>
                  </a:lnTo>
                  <a:lnTo>
                    <a:pt x="33" y="38"/>
                  </a:lnTo>
                  <a:lnTo>
                    <a:pt x="27" y="41"/>
                  </a:lnTo>
                  <a:lnTo>
                    <a:pt x="21" y="41"/>
                  </a:lnTo>
                  <a:lnTo>
                    <a:pt x="16" y="38"/>
                  </a:lnTo>
                  <a:lnTo>
                    <a:pt x="9" y="38"/>
                  </a:lnTo>
                  <a:lnTo>
                    <a:pt x="6" y="32"/>
                  </a:lnTo>
                  <a:lnTo>
                    <a:pt x="0" y="25"/>
                  </a:lnTo>
                  <a:lnTo>
                    <a:pt x="0" y="23"/>
                  </a:lnTo>
                  <a:lnTo>
                    <a:pt x="3" y="20"/>
                  </a:lnTo>
                  <a:lnTo>
                    <a:pt x="9" y="14"/>
                  </a:lnTo>
                  <a:lnTo>
                    <a:pt x="19" y="9"/>
                  </a:lnTo>
                  <a:lnTo>
                    <a:pt x="27" y="3"/>
                  </a:lnTo>
                  <a:lnTo>
                    <a:pt x="38" y="0"/>
                  </a:lnTo>
                  <a:lnTo>
                    <a:pt x="51" y="0"/>
                  </a:lnTo>
                  <a:lnTo>
                    <a:pt x="59" y="3"/>
                  </a:lnTo>
                  <a:close/>
                </a:path>
              </a:pathLst>
            </a:custGeom>
            <a:solidFill>
              <a:srgbClr val="FF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218"/>
            <p:cNvSpPr>
              <a:spLocks/>
            </p:cNvSpPr>
            <p:nvPr/>
          </p:nvSpPr>
          <p:spPr bwMode="auto">
            <a:xfrm>
              <a:off x="4224" y="2988"/>
              <a:ext cx="12" cy="5"/>
            </a:xfrm>
            <a:custGeom>
              <a:avLst/>
              <a:gdLst>
                <a:gd name="T0" fmla="*/ 35 w 35"/>
                <a:gd name="T1" fmla="*/ 0 h 16"/>
                <a:gd name="T2" fmla="*/ 32 w 35"/>
                <a:gd name="T3" fmla="*/ 5 h 16"/>
                <a:gd name="T4" fmla="*/ 29 w 35"/>
                <a:gd name="T5" fmla="*/ 11 h 16"/>
                <a:gd name="T6" fmla="*/ 26 w 35"/>
                <a:gd name="T7" fmla="*/ 14 h 16"/>
                <a:gd name="T8" fmla="*/ 19 w 35"/>
                <a:gd name="T9" fmla="*/ 16 h 16"/>
                <a:gd name="T10" fmla="*/ 14 w 35"/>
                <a:gd name="T11" fmla="*/ 16 h 16"/>
                <a:gd name="T12" fmla="*/ 11 w 35"/>
                <a:gd name="T13" fmla="*/ 16 h 16"/>
                <a:gd name="T14" fmla="*/ 5 w 35"/>
                <a:gd name="T15" fmla="*/ 14 h 16"/>
                <a:gd name="T16" fmla="*/ 0 w 35"/>
                <a:gd name="T17" fmla="*/ 11 h 16"/>
                <a:gd name="T18" fmla="*/ 2 w 35"/>
                <a:gd name="T19" fmla="*/ 8 h 16"/>
                <a:gd name="T20" fmla="*/ 5 w 35"/>
                <a:gd name="T21" fmla="*/ 5 h 16"/>
                <a:gd name="T22" fmla="*/ 11 w 35"/>
                <a:gd name="T23" fmla="*/ 2 h 16"/>
                <a:gd name="T24" fmla="*/ 14 w 35"/>
                <a:gd name="T25" fmla="*/ 2 h 16"/>
                <a:gd name="T26" fmla="*/ 22 w 35"/>
                <a:gd name="T27" fmla="*/ 0 h 16"/>
                <a:gd name="T28" fmla="*/ 29 w 35"/>
                <a:gd name="T29" fmla="*/ 0 h 16"/>
                <a:gd name="T30" fmla="*/ 35 w 35"/>
                <a:gd name="T31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5" h="16">
                  <a:moveTo>
                    <a:pt x="35" y="0"/>
                  </a:moveTo>
                  <a:lnTo>
                    <a:pt x="32" y="5"/>
                  </a:lnTo>
                  <a:lnTo>
                    <a:pt x="29" y="11"/>
                  </a:lnTo>
                  <a:lnTo>
                    <a:pt x="26" y="14"/>
                  </a:lnTo>
                  <a:lnTo>
                    <a:pt x="19" y="16"/>
                  </a:lnTo>
                  <a:lnTo>
                    <a:pt x="14" y="16"/>
                  </a:lnTo>
                  <a:lnTo>
                    <a:pt x="11" y="16"/>
                  </a:lnTo>
                  <a:lnTo>
                    <a:pt x="5" y="14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5"/>
                  </a:lnTo>
                  <a:lnTo>
                    <a:pt x="11" y="2"/>
                  </a:lnTo>
                  <a:lnTo>
                    <a:pt x="14" y="2"/>
                  </a:lnTo>
                  <a:lnTo>
                    <a:pt x="22" y="0"/>
                  </a:lnTo>
                  <a:lnTo>
                    <a:pt x="29" y="0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FFCFC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219"/>
            <p:cNvSpPr>
              <a:spLocks/>
            </p:cNvSpPr>
            <p:nvPr/>
          </p:nvSpPr>
          <p:spPr bwMode="auto">
            <a:xfrm>
              <a:off x="3882" y="1906"/>
              <a:ext cx="148" cy="153"/>
            </a:xfrm>
            <a:custGeom>
              <a:avLst/>
              <a:gdLst>
                <a:gd name="T0" fmla="*/ 37 w 444"/>
                <a:gd name="T1" fmla="*/ 216 h 458"/>
                <a:gd name="T2" fmla="*/ 67 w 444"/>
                <a:gd name="T3" fmla="*/ 280 h 458"/>
                <a:gd name="T4" fmla="*/ 102 w 444"/>
                <a:gd name="T5" fmla="*/ 338 h 458"/>
                <a:gd name="T6" fmla="*/ 140 w 444"/>
                <a:gd name="T7" fmla="*/ 384 h 458"/>
                <a:gd name="T8" fmla="*/ 180 w 444"/>
                <a:gd name="T9" fmla="*/ 419 h 458"/>
                <a:gd name="T10" fmla="*/ 218 w 444"/>
                <a:gd name="T11" fmla="*/ 443 h 458"/>
                <a:gd name="T12" fmla="*/ 259 w 444"/>
                <a:gd name="T13" fmla="*/ 458 h 458"/>
                <a:gd name="T14" fmla="*/ 294 w 444"/>
                <a:gd name="T15" fmla="*/ 458 h 458"/>
                <a:gd name="T16" fmla="*/ 329 w 444"/>
                <a:gd name="T17" fmla="*/ 446 h 458"/>
                <a:gd name="T18" fmla="*/ 361 w 444"/>
                <a:gd name="T19" fmla="*/ 432 h 458"/>
                <a:gd name="T20" fmla="*/ 393 w 444"/>
                <a:gd name="T21" fmla="*/ 419 h 458"/>
                <a:gd name="T22" fmla="*/ 420 w 444"/>
                <a:gd name="T23" fmla="*/ 413 h 458"/>
                <a:gd name="T24" fmla="*/ 437 w 444"/>
                <a:gd name="T25" fmla="*/ 396 h 458"/>
                <a:gd name="T26" fmla="*/ 444 w 444"/>
                <a:gd name="T27" fmla="*/ 370 h 458"/>
                <a:gd name="T28" fmla="*/ 434 w 444"/>
                <a:gd name="T29" fmla="*/ 324 h 458"/>
                <a:gd name="T30" fmla="*/ 406 w 444"/>
                <a:gd name="T31" fmla="*/ 251 h 458"/>
                <a:gd name="T32" fmla="*/ 353 w 444"/>
                <a:gd name="T33" fmla="*/ 146 h 458"/>
                <a:gd name="T34" fmla="*/ 297 w 444"/>
                <a:gd name="T35" fmla="*/ 52 h 458"/>
                <a:gd name="T36" fmla="*/ 262 w 444"/>
                <a:gd name="T37" fmla="*/ 5 h 458"/>
                <a:gd name="T38" fmla="*/ 242 w 444"/>
                <a:gd name="T39" fmla="*/ 0 h 458"/>
                <a:gd name="T40" fmla="*/ 229 w 444"/>
                <a:gd name="T41" fmla="*/ 17 h 458"/>
                <a:gd name="T42" fmla="*/ 218 w 444"/>
                <a:gd name="T43" fmla="*/ 46 h 458"/>
                <a:gd name="T44" fmla="*/ 204 w 444"/>
                <a:gd name="T45" fmla="*/ 73 h 458"/>
                <a:gd name="T46" fmla="*/ 178 w 444"/>
                <a:gd name="T47" fmla="*/ 90 h 458"/>
                <a:gd name="T48" fmla="*/ 137 w 444"/>
                <a:gd name="T49" fmla="*/ 78 h 458"/>
                <a:gd name="T50" fmla="*/ 87 w 444"/>
                <a:gd name="T51" fmla="*/ 54 h 458"/>
                <a:gd name="T52" fmla="*/ 49 w 444"/>
                <a:gd name="T53" fmla="*/ 40 h 458"/>
                <a:gd name="T54" fmla="*/ 22 w 444"/>
                <a:gd name="T55" fmla="*/ 40 h 458"/>
                <a:gd name="T56" fmla="*/ 5 w 444"/>
                <a:gd name="T57" fmla="*/ 49 h 458"/>
                <a:gd name="T58" fmla="*/ 0 w 444"/>
                <a:gd name="T59" fmla="*/ 73 h 458"/>
                <a:gd name="T60" fmla="*/ 2 w 444"/>
                <a:gd name="T61" fmla="*/ 108 h 458"/>
                <a:gd name="T62" fmla="*/ 16 w 444"/>
                <a:gd name="T63" fmla="*/ 157 h 458"/>
                <a:gd name="T64" fmla="*/ 37 w 444"/>
                <a:gd name="T65" fmla="*/ 216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44" h="458">
                  <a:moveTo>
                    <a:pt x="37" y="216"/>
                  </a:moveTo>
                  <a:lnTo>
                    <a:pt x="67" y="280"/>
                  </a:lnTo>
                  <a:lnTo>
                    <a:pt x="102" y="338"/>
                  </a:lnTo>
                  <a:lnTo>
                    <a:pt x="140" y="384"/>
                  </a:lnTo>
                  <a:lnTo>
                    <a:pt x="180" y="419"/>
                  </a:lnTo>
                  <a:lnTo>
                    <a:pt x="218" y="443"/>
                  </a:lnTo>
                  <a:lnTo>
                    <a:pt x="259" y="458"/>
                  </a:lnTo>
                  <a:lnTo>
                    <a:pt x="294" y="458"/>
                  </a:lnTo>
                  <a:lnTo>
                    <a:pt x="329" y="446"/>
                  </a:lnTo>
                  <a:lnTo>
                    <a:pt x="361" y="432"/>
                  </a:lnTo>
                  <a:lnTo>
                    <a:pt x="393" y="419"/>
                  </a:lnTo>
                  <a:lnTo>
                    <a:pt x="420" y="413"/>
                  </a:lnTo>
                  <a:lnTo>
                    <a:pt x="437" y="396"/>
                  </a:lnTo>
                  <a:lnTo>
                    <a:pt x="444" y="370"/>
                  </a:lnTo>
                  <a:lnTo>
                    <a:pt x="434" y="324"/>
                  </a:lnTo>
                  <a:lnTo>
                    <a:pt x="406" y="251"/>
                  </a:lnTo>
                  <a:lnTo>
                    <a:pt x="353" y="146"/>
                  </a:lnTo>
                  <a:lnTo>
                    <a:pt x="297" y="52"/>
                  </a:lnTo>
                  <a:lnTo>
                    <a:pt x="262" y="5"/>
                  </a:lnTo>
                  <a:lnTo>
                    <a:pt x="242" y="0"/>
                  </a:lnTo>
                  <a:lnTo>
                    <a:pt x="229" y="17"/>
                  </a:lnTo>
                  <a:lnTo>
                    <a:pt x="218" y="46"/>
                  </a:lnTo>
                  <a:lnTo>
                    <a:pt x="204" y="73"/>
                  </a:lnTo>
                  <a:lnTo>
                    <a:pt x="178" y="90"/>
                  </a:lnTo>
                  <a:lnTo>
                    <a:pt x="137" y="78"/>
                  </a:lnTo>
                  <a:lnTo>
                    <a:pt x="87" y="54"/>
                  </a:lnTo>
                  <a:lnTo>
                    <a:pt x="49" y="40"/>
                  </a:lnTo>
                  <a:lnTo>
                    <a:pt x="22" y="40"/>
                  </a:lnTo>
                  <a:lnTo>
                    <a:pt x="5" y="49"/>
                  </a:lnTo>
                  <a:lnTo>
                    <a:pt x="0" y="73"/>
                  </a:lnTo>
                  <a:lnTo>
                    <a:pt x="2" y="108"/>
                  </a:lnTo>
                  <a:lnTo>
                    <a:pt x="16" y="157"/>
                  </a:lnTo>
                  <a:lnTo>
                    <a:pt x="37" y="216"/>
                  </a:lnTo>
                  <a:close/>
                </a:path>
              </a:pathLst>
            </a:custGeom>
            <a:solidFill>
              <a:srgbClr val="808001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220"/>
            <p:cNvSpPr>
              <a:spLocks/>
            </p:cNvSpPr>
            <p:nvPr/>
          </p:nvSpPr>
          <p:spPr bwMode="auto">
            <a:xfrm>
              <a:off x="3895" y="1927"/>
              <a:ext cx="132" cy="128"/>
            </a:xfrm>
            <a:custGeom>
              <a:avLst/>
              <a:gdLst>
                <a:gd name="T0" fmla="*/ 30 w 397"/>
                <a:gd name="T1" fmla="*/ 182 h 385"/>
                <a:gd name="T2" fmla="*/ 55 w 397"/>
                <a:gd name="T3" fmla="*/ 237 h 385"/>
                <a:gd name="T4" fmla="*/ 85 w 397"/>
                <a:gd name="T5" fmla="*/ 283 h 385"/>
                <a:gd name="T6" fmla="*/ 117 w 397"/>
                <a:gd name="T7" fmla="*/ 321 h 385"/>
                <a:gd name="T8" fmla="*/ 152 w 397"/>
                <a:gd name="T9" fmla="*/ 350 h 385"/>
                <a:gd name="T10" fmla="*/ 187 w 397"/>
                <a:gd name="T11" fmla="*/ 374 h 385"/>
                <a:gd name="T12" fmla="*/ 222 w 397"/>
                <a:gd name="T13" fmla="*/ 385 h 385"/>
                <a:gd name="T14" fmla="*/ 254 w 397"/>
                <a:gd name="T15" fmla="*/ 385 h 385"/>
                <a:gd name="T16" fmla="*/ 286 w 397"/>
                <a:gd name="T17" fmla="*/ 377 h 385"/>
                <a:gd name="T18" fmla="*/ 319 w 397"/>
                <a:gd name="T19" fmla="*/ 369 h 385"/>
                <a:gd name="T20" fmla="*/ 351 w 397"/>
                <a:gd name="T21" fmla="*/ 360 h 385"/>
                <a:gd name="T22" fmla="*/ 375 w 397"/>
                <a:gd name="T23" fmla="*/ 353 h 385"/>
                <a:gd name="T24" fmla="*/ 392 w 397"/>
                <a:gd name="T25" fmla="*/ 339 h 385"/>
                <a:gd name="T26" fmla="*/ 397 w 397"/>
                <a:gd name="T27" fmla="*/ 312 h 385"/>
                <a:gd name="T28" fmla="*/ 389 w 397"/>
                <a:gd name="T29" fmla="*/ 269 h 385"/>
                <a:gd name="T30" fmla="*/ 362 w 397"/>
                <a:gd name="T31" fmla="*/ 207 h 385"/>
                <a:gd name="T32" fmla="*/ 316 w 397"/>
                <a:gd name="T33" fmla="*/ 118 h 385"/>
                <a:gd name="T34" fmla="*/ 270 w 397"/>
                <a:gd name="T35" fmla="*/ 42 h 385"/>
                <a:gd name="T36" fmla="*/ 240 w 397"/>
                <a:gd name="T37" fmla="*/ 7 h 385"/>
                <a:gd name="T38" fmla="*/ 222 w 397"/>
                <a:gd name="T39" fmla="*/ 0 h 385"/>
                <a:gd name="T40" fmla="*/ 211 w 397"/>
                <a:gd name="T41" fmla="*/ 15 h 385"/>
                <a:gd name="T42" fmla="*/ 199 w 397"/>
                <a:gd name="T43" fmla="*/ 39 h 385"/>
                <a:gd name="T44" fmla="*/ 187 w 397"/>
                <a:gd name="T45" fmla="*/ 59 h 385"/>
                <a:gd name="T46" fmla="*/ 164 w 397"/>
                <a:gd name="T47" fmla="*/ 70 h 385"/>
                <a:gd name="T48" fmla="*/ 125 w 397"/>
                <a:gd name="T49" fmla="*/ 62 h 385"/>
                <a:gd name="T50" fmla="*/ 82 w 397"/>
                <a:gd name="T51" fmla="*/ 45 h 385"/>
                <a:gd name="T52" fmla="*/ 50 w 397"/>
                <a:gd name="T53" fmla="*/ 35 h 385"/>
                <a:gd name="T54" fmla="*/ 23 w 397"/>
                <a:gd name="T55" fmla="*/ 35 h 385"/>
                <a:gd name="T56" fmla="*/ 9 w 397"/>
                <a:gd name="T57" fmla="*/ 45 h 385"/>
                <a:gd name="T58" fmla="*/ 0 w 397"/>
                <a:gd name="T59" fmla="*/ 64 h 385"/>
                <a:gd name="T60" fmla="*/ 3 w 397"/>
                <a:gd name="T61" fmla="*/ 91 h 385"/>
                <a:gd name="T62" fmla="*/ 12 w 397"/>
                <a:gd name="T63" fmla="*/ 132 h 385"/>
                <a:gd name="T64" fmla="*/ 30 w 397"/>
                <a:gd name="T65" fmla="*/ 182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97" h="385">
                  <a:moveTo>
                    <a:pt x="30" y="182"/>
                  </a:moveTo>
                  <a:lnTo>
                    <a:pt x="55" y="237"/>
                  </a:lnTo>
                  <a:lnTo>
                    <a:pt x="85" y="283"/>
                  </a:lnTo>
                  <a:lnTo>
                    <a:pt x="117" y="321"/>
                  </a:lnTo>
                  <a:lnTo>
                    <a:pt x="152" y="350"/>
                  </a:lnTo>
                  <a:lnTo>
                    <a:pt x="187" y="374"/>
                  </a:lnTo>
                  <a:lnTo>
                    <a:pt x="222" y="385"/>
                  </a:lnTo>
                  <a:lnTo>
                    <a:pt x="254" y="385"/>
                  </a:lnTo>
                  <a:lnTo>
                    <a:pt x="286" y="377"/>
                  </a:lnTo>
                  <a:lnTo>
                    <a:pt x="319" y="369"/>
                  </a:lnTo>
                  <a:lnTo>
                    <a:pt x="351" y="360"/>
                  </a:lnTo>
                  <a:lnTo>
                    <a:pt x="375" y="353"/>
                  </a:lnTo>
                  <a:lnTo>
                    <a:pt x="392" y="339"/>
                  </a:lnTo>
                  <a:lnTo>
                    <a:pt x="397" y="312"/>
                  </a:lnTo>
                  <a:lnTo>
                    <a:pt x="389" y="269"/>
                  </a:lnTo>
                  <a:lnTo>
                    <a:pt x="362" y="207"/>
                  </a:lnTo>
                  <a:lnTo>
                    <a:pt x="316" y="118"/>
                  </a:lnTo>
                  <a:lnTo>
                    <a:pt x="270" y="42"/>
                  </a:lnTo>
                  <a:lnTo>
                    <a:pt x="240" y="7"/>
                  </a:lnTo>
                  <a:lnTo>
                    <a:pt x="222" y="0"/>
                  </a:lnTo>
                  <a:lnTo>
                    <a:pt x="211" y="15"/>
                  </a:lnTo>
                  <a:lnTo>
                    <a:pt x="199" y="39"/>
                  </a:lnTo>
                  <a:lnTo>
                    <a:pt x="187" y="59"/>
                  </a:lnTo>
                  <a:lnTo>
                    <a:pt x="164" y="70"/>
                  </a:lnTo>
                  <a:lnTo>
                    <a:pt x="125" y="62"/>
                  </a:lnTo>
                  <a:lnTo>
                    <a:pt x="82" y="45"/>
                  </a:lnTo>
                  <a:lnTo>
                    <a:pt x="50" y="35"/>
                  </a:lnTo>
                  <a:lnTo>
                    <a:pt x="23" y="35"/>
                  </a:lnTo>
                  <a:lnTo>
                    <a:pt x="9" y="45"/>
                  </a:lnTo>
                  <a:lnTo>
                    <a:pt x="0" y="64"/>
                  </a:lnTo>
                  <a:lnTo>
                    <a:pt x="3" y="91"/>
                  </a:lnTo>
                  <a:lnTo>
                    <a:pt x="12" y="132"/>
                  </a:lnTo>
                  <a:lnTo>
                    <a:pt x="30" y="182"/>
                  </a:lnTo>
                  <a:close/>
                </a:path>
              </a:pathLst>
            </a:custGeom>
            <a:solidFill>
              <a:srgbClr val="8073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221"/>
            <p:cNvSpPr>
              <a:spLocks/>
            </p:cNvSpPr>
            <p:nvPr/>
          </p:nvSpPr>
          <p:spPr bwMode="auto">
            <a:xfrm>
              <a:off x="3908" y="1948"/>
              <a:ext cx="114" cy="106"/>
            </a:xfrm>
            <a:custGeom>
              <a:avLst/>
              <a:gdLst>
                <a:gd name="T0" fmla="*/ 24 w 342"/>
                <a:gd name="T1" fmla="*/ 146 h 316"/>
                <a:gd name="T2" fmla="*/ 41 w 342"/>
                <a:gd name="T3" fmla="*/ 191 h 316"/>
                <a:gd name="T4" fmla="*/ 65 w 342"/>
                <a:gd name="T5" fmla="*/ 229 h 316"/>
                <a:gd name="T6" fmla="*/ 91 w 342"/>
                <a:gd name="T7" fmla="*/ 261 h 316"/>
                <a:gd name="T8" fmla="*/ 119 w 342"/>
                <a:gd name="T9" fmla="*/ 286 h 316"/>
                <a:gd name="T10" fmla="*/ 149 w 342"/>
                <a:gd name="T11" fmla="*/ 305 h 316"/>
                <a:gd name="T12" fmla="*/ 181 w 342"/>
                <a:gd name="T13" fmla="*/ 313 h 316"/>
                <a:gd name="T14" fmla="*/ 213 w 342"/>
                <a:gd name="T15" fmla="*/ 316 h 316"/>
                <a:gd name="T16" fmla="*/ 245 w 342"/>
                <a:gd name="T17" fmla="*/ 313 h 316"/>
                <a:gd name="T18" fmla="*/ 275 w 342"/>
                <a:gd name="T19" fmla="*/ 307 h 316"/>
                <a:gd name="T20" fmla="*/ 304 w 342"/>
                <a:gd name="T21" fmla="*/ 302 h 316"/>
                <a:gd name="T22" fmla="*/ 324 w 342"/>
                <a:gd name="T23" fmla="*/ 292 h 316"/>
                <a:gd name="T24" fmla="*/ 339 w 342"/>
                <a:gd name="T25" fmla="*/ 278 h 316"/>
                <a:gd name="T26" fmla="*/ 342 w 342"/>
                <a:gd name="T27" fmla="*/ 257 h 316"/>
                <a:gd name="T28" fmla="*/ 337 w 342"/>
                <a:gd name="T29" fmla="*/ 219 h 316"/>
                <a:gd name="T30" fmla="*/ 313 w 342"/>
                <a:gd name="T31" fmla="*/ 167 h 316"/>
                <a:gd name="T32" fmla="*/ 275 w 342"/>
                <a:gd name="T33" fmla="*/ 94 h 316"/>
                <a:gd name="T34" fmla="*/ 240 w 342"/>
                <a:gd name="T35" fmla="*/ 35 h 316"/>
                <a:gd name="T36" fmla="*/ 216 w 342"/>
                <a:gd name="T37" fmla="*/ 6 h 316"/>
                <a:gd name="T38" fmla="*/ 202 w 342"/>
                <a:gd name="T39" fmla="*/ 0 h 316"/>
                <a:gd name="T40" fmla="*/ 189 w 342"/>
                <a:gd name="T41" fmla="*/ 13 h 316"/>
                <a:gd name="T42" fmla="*/ 178 w 342"/>
                <a:gd name="T43" fmla="*/ 30 h 316"/>
                <a:gd name="T44" fmla="*/ 164 w 342"/>
                <a:gd name="T45" fmla="*/ 48 h 316"/>
                <a:gd name="T46" fmla="*/ 140 w 342"/>
                <a:gd name="T47" fmla="*/ 56 h 316"/>
                <a:gd name="T48" fmla="*/ 108 w 342"/>
                <a:gd name="T49" fmla="*/ 48 h 316"/>
                <a:gd name="T50" fmla="*/ 73 w 342"/>
                <a:gd name="T51" fmla="*/ 35 h 316"/>
                <a:gd name="T52" fmla="*/ 44 w 342"/>
                <a:gd name="T53" fmla="*/ 30 h 316"/>
                <a:gd name="T54" fmla="*/ 24 w 342"/>
                <a:gd name="T55" fmla="*/ 30 h 316"/>
                <a:gd name="T56" fmla="*/ 9 w 342"/>
                <a:gd name="T57" fmla="*/ 35 h 316"/>
                <a:gd name="T58" fmla="*/ 0 w 342"/>
                <a:gd name="T59" fmla="*/ 54 h 316"/>
                <a:gd name="T60" fmla="*/ 0 w 342"/>
                <a:gd name="T61" fmla="*/ 76 h 316"/>
                <a:gd name="T62" fmla="*/ 9 w 342"/>
                <a:gd name="T63" fmla="*/ 108 h 316"/>
                <a:gd name="T64" fmla="*/ 24 w 342"/>
                <a:gd name="T65" fmla="*/ 146 h 3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42" h="316">
                  <a:moveTo>
                    <a:pt x="24" y="146"/>
                  </a:moveTo>
                  <a:lnTo>
                    <a:pt x="41" y="191"/>
                  </a:lnTo>
                  <a:lnTo>
                    <a:pt x="65" y="229"/>
                  </a:lnTo>
                  <a:lnTo>
                    <a:pt x="91" y="261"/>
                  </a:lnTo>
                  <a:lnTo>
                    <a:pt x="119" y="286"/>
                  </a:lnTo>
                  <a:lnTo>
                    <a:pt x="149" y="305"/>
                  </a:lnTo>
                  <a:lnTo>
                    <a:pt x="181" y="313"/>
                  </a:lnTo>
                  <a:lnTo>
                    <a:pt x="213" y="316"/>
                  </a:lnTo>
                  <a:lnTo>
                    <a:pt x="245" y="313"/>
                  </a:lnTo>
                  <a:lnTo>
                    <a:pt x="275" y="307"/>
                  </a:lnTo>
                  <a:lnTo>
                    <a:pt x="304" y="302"/>
                  </a:lnTo>
                  <a:lnTo>
                    <a:pt x="324" y="292"/>
                  </a:lnTo>
                  <a:lnTo>
                    <a:pt x="339" y="278"/>
                  </a:lnTo>
                  <a:lnTo>
                    <a:pt x="342" y="257"/>
                  </a:lnTo>
                  <a:lnTo>
                    <a:pt x="337" y="219"/>
                  </a:lnTo>
                  <a:lnTo>
                    <a:pt x="313" y="167"/>
                  </a:lnTo>
                  <a:lnTo>
                    <a:pt x="275" y="94"/>
                  </a:lnTo>
                  <a:lnTo>
                    <a:pt x="240" y="35"/>
                  </a:lnTo>
                  <a:lnTo>
                    <a:pt x="216" y="6"/>
                  </a:lnTo>
                  <a:lnTo>
                    <a:pt x="202" y="0"/>
                  </a:lnTo>
                  <a:lnTo>
                    <a:pt x="189" y="13"/>
                  </a:lnTo>
                  <a:lnTo>
                    <a:pt x="178" y="30"/>
                  </a:lnTo>
                  <a:lnTo>
                    <a:pt x="164" y="48"/>
                  </a:lnTo>
                  <a:lnTo>
                    <a:pt x="140" y="56"/>
                  </a:lnTo>
                  <a:lnTo>
                    <a:pt x="108" y="48"/>
                  </a:lnTo>
                  <a:lnTo>
                    <a:pt x="73" y="35"/>
                  </a:lnTo>
                  <a:lnTo>
                    <a:pt x="44" y="30"/>
                  </a:lnTo>
                  <a:lnTo>
                    <a:pt x="24" y="30"/>
                  </a:lnTo>
                  <a:lnTo>
                    <a:pt x="9" y="35"/>
                  </a:lnTo>
                  <a:lnTo>
                    <a:pt x="0" y="54"/>
                  </a:lnTo>
                  <a:lnTo>
                    <a:pt x="0" y="76"/>
                  </a:lnTo>
                  <a:lnTo>
                    <a:pt x="9" y="108"/>
                  </a:lnTo>
                  <a:lnTo>
                    <a:pt x="24" y="146"/>
                  </a:lnTo>
                  <a:close/>
                </a:path>
              </a:pathLst>
            </a:custGeom>
            <a:solidFill>
              <a:srgbClr val="8269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222"/>
            <p:cNvSpPr>
              <a:spLocks/>
            </p:cNvSpPr>
            <p:nvPr/>
          </p:nvSpPr>
          <p:spPr bwMode="auto">
            <a:xfrm>
              <a:off x="3921" y="1970"/>
              <a:ext cx="97" cy="81"/>
            </a:xfrm>
            <a:custGeom>
              <a:avLst/>
              <a:gdLst>
                <a:gd name="T0" fmla="*/ 14 w 290"/>
                <a:gd name="T1" fmla="*/ 111 h 242"/>
                <a:gd name="T2" fmla="*/ 27 w 290"/>
                <a:gd name="T3" fmla="*/ 143 h 242"/>
                <a:gd name="T4" fmla="*/ 46 w 290"/>
                <a:gd name="T5" fmla="*/ 172 h 242"/>
                <a:gd name="T6" fmla="*/ 67 w 290"/>
                <a:gd name="T7" fmla="*/ 196 h 242"/>
                <a:gd name="T8" fmla="*/ 91 w 290"/>
                <a:gd name="T9" fmla="*/ 216 h 242"/>
                <a:gd name="T10" fmla="*/ 116 w 290"/>
                <a:gd name="T11" fmla="*/ 227 h 242"/>
                <a:gd name="T12" fmla="*/ 143 w 290"/>
                <a:gd name="T13" fmla="*/ 240 h 242"/>
                <a:gd name="T14" fmla="*/ 172 w 290"/>
                <a:gd name="T15" fmla="*/ 242 h 242"/>
                <a:gd name="T16" fmla="*/ 202 w 290"/>
                <a:gd name="T17" fmla="*/ 242 h 242"/>
                <a:gd name="T18" fmla="*/ 231 w 290"/>
                <a:gd name="T19" fmla="*/ 240 h 242"/>
                <a:gd name="T20" fmla="*/ 255 w 290"/>
                <a:gd name="T21" fmla="*/ 237 h 242"/>
                <a:gd name="T22" fmla="*/ 275 w 290"/>
                <a:gd name="T23" fmla="*/ 227 h 242"/>
                <a:gd name="T24" fmla="*/ 286 w 290"/>
                <a:gd name="T25" fmla="*/ 216 h 242"/>
                <a:gd name="T26" fmla="*/ 290 w 290"/>
                <a:gd name="T27" fmla="*/ 196 h 242"/>
                <a:gd name="T28" fmla="*/ 283 w 290"/>
                <a:gd name="T29" fmla="*/ 164 h 242"/>
                <a:gd name="T30" fmla="*/ 266 w 290"/>
                <a:gd name="T31" fmla="*/ 119 h 242"/>
                <a:gd name="T32" fmla="*/ 237 w 290"/>
                <a:gd name="T33" fmla="*/ 64 h 242"/>
                <a:gd name="T34" fmla="*/ 213 w 290"/>
                <a:gd name="T35" fmla="*/ 24 h 242"/>
                <a:gd name="T36" fmla="*/ 196 w 290"/>
                <a:gd name="T37" fmla="*/ 5 h 242"/>
                <a:gd name="T38" fmla="*/ 181 w 290"/>
                <a:gd name="T39" fmla="*/ 0 h 242"/>
                <a:gd name="T40" fmla="*/ 170 w 290"/>
                <a:gd name="T41" fmla="*/ 5 h 242"/>
                <a:gd name="T42" fmla="*/ 158 w 290"/>
                <a:gd name="T43" fmla="*/ 18 h 242"/>
                <a:gd name="T44" fmla="*/ 140 w 290"/>
                <a:gd name="T45" fmla="*/ 26 h 242"/>
                <a:gd name="T46" fmla="*/ 120 w 290"/>
                <a:gd name="T47" fmla="*/ 35 h 242"/>
                <a:gd name="T48" fmla="*/ 94 w 290"/>
                <a:gd name="T49" fmla="*/ 29 h 242"/>
                <a:gd name="T50" fmla="*/ 64 w 290"/>
                <a:gd name="T51" fmla="*/ 21 h 242"/>
                <a:gd name="T52" fmla="*/ 41 w 290"/>
                <a:gd name="T53" fmla="*/ 18 h 242"/>
                <a:gd name="T54" fmla="*/ 24 w 290"/>
                <a:gd name="T55" fmla="*/ 21 h 242"/>
                <a:gd name="T56" fmla="*/ 8 w 290"/>
                <a:gd name="T57" fmla="*/ 26 h 242"/>
                <a:gd name="T58" fmla="*/ 3 w 290"/>
                <a:gd name="T59" fmla="*/ 38 h 242"/>
                <a:gd name="T60" fmla="*/ 0 w 290"/>
                <a:gd name="T61" fmla="*/ 59 h 242"/>
                <a:gd name="T62" fmla="*/ 3 w 290"/>
                <a:gd name="T63" fmla="*/ 81 h 242"/>
                <a:gd name="T64" fmla="*/ 14 w 290"/>
                <a:gd name="T65" fmla="*/ 111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90" h="242">
                  <a:moveTo>
                    <a:pt x="14" y="111"/>
                  </a:moveTo>
                  <a:lnTo>
                    <a:pt x="27" y="143"/>
                  </a:lnTo>
                  <a:lnTo>
                    <a:pt x="46" y="172"/>
                  </a:lnTo>
                  <a:lnTo>
                    <a:pt x="67" y="196"/>
                  </a:lnTo>
                  <a:lnTo>
                    <a:pt x="91" y="216"/>
                  </a:lnTo>
                  <a:lnTo>
                    <a:pt x="116" y="227"/>
                  </a:lnTo>
                  <a:lnTo>
                    <a:pt x="143" y="240"/>
                  </a:lnTo>
                  <a:lnTo>
                    <a:pt x="172" y="242"/>
                  </a:lnTo>
                  <a:lnTo>
                    <a:pt x="202" y="242"/>
                  </a:lnTo>
                  <a:lnTo>
                    <a:pt x="231" y="240"/>
                  </a:lnTo>
                  <a:lnTo>
                    <a:pt x="255" y="237"/>
                  </a:lnTo>
                  <a:lnTo>
                    <a:pt x="275" y="227"/>
                  </a:lnTo>
                  <a:lnTo>
                    <a:pt x="286" y="216"/>
                  </a:lnTo>
                  <a:lnTo>
                    <a:pt x="290" y="196"/>
                  </a:lnTo>
                  <a:lnTo>
                    <a:pt x="283" y="164"/>
                  </a:lnTo>
                  <a:lnTo>
                    <a:pt x="266" y="119"/>
                  </a:lnTo>
                  <a:lnTo>
                    <a:pt x="237" y="64"/>
                  </a:lnTo>
                  <a:lnTo>
                    <a:pt x="213" y="24"/>
                  </a:lnTo>
                  <a:lnTo>
                    <a:pt x="196" y="5"/>
                  </a:lnTo>
                  <a:lnTo>
                    <a:pt x="181" y="0"/>
                  </a:lnTo>
                  <a:lnTo>
                    <a:pt x="170" y="5"/>
                  </a:lnTo>
                  <a:lnTo>
                    <a:pt x="158" y="18"/>
                  </a:lnTo>
                  <a:lnTo>
                    <a:pt x="140" y="26"/>
                  </a:lnTo>
                  <a:lnTo>
                    <a:pt x="120" y="35"/>
                  </a:lnTo>
                  <a:lnTo>
                    <a:pt x="94" y="29"/>
                  </a:lnTo>
                  <a:lnTo>
                    <a:pt x="64" y="21"/>
                  </a:lnTo>
                  <a:lnTo>
                    <a:pt x="41" y="18"/>
                  </a:lnTo>
                  <a:lnTo>
                    <a:pt x="24" y="21"/>
                  </a:lnTo>
                  <a:lnTo>
                    <a:pt x="8" y="26"/>
                  </a:lnTo>
                  <a:lnTo>
                    <a:pt x="3" y="38"/>
                  </a:lnTo>
                  <a:lnTo>
                    <a:pt x="0" y="59"/>
                  </a:lnTo>
                  <a:lnTo>
                    <a:pt x="3" y="81"/>
                  </a:lnTo>
                  <a:lnTo>
                    <a:pt x="14" y="111"/>
                  </a:lnTo>
                  <a:close/>
                </a:path>
              </a:pathLst>
            </a:custGeom>
            <a:solidFill>
              <a:srgbClr val="825C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223"/>
            <p:cNvSpPr>
              <a:spLocks/>
            </p:cNvSpPr>
            <p:nvPr/>
          </p:nvSpPr>
          <p:spPr bwMode="auto">
            <a:xfrm>
              <a:off x="3934" y="1992"/>
              <a:ext cx="79" cy="60"/>
            </a:xfrm>
            <a:custGeom>
              <a:avLst/>
              <a:gdLst>
                <a:gd name="T0" fmla="*/ 3 w 239"/>
                <a:gd name="T1" fmla="*/ 70 h 178"/>
                <a:gd name="T2" fmla="*/ 15 w 239"/>
                <a:gd name="T3" fmla="*/ 97 h 178"/>
                <a:gd name="T4" fmla="*/ 26 w 239"/>
                <a:gd name="T5" fmla="*/ 114 h 178"/>
                <a:gd name="T6" fmla="*/ 40 w 239"/>
                <a:gd name="T7" fmla="*/ 132 h 178"/>
                <a:gd name="T8" fmla="*/ 61 w 239"/>
                <a:gd name="T9" fmla="*/ 146 h 178"/>
                <a:gd name="T10" fmla="*/ 82 w 239"/>
                <a:gd name="T11" fmla="*/ 154 h 178"/>
                <a:gd name="T12" fmla="*/ 105 w 239"/>
                <a:gd name="T13" fmla="*/ 164 h 178"/>
                <a:gd name="T14" fmla="*/ 134 w 239"/>
                <a:gd name="T15" fmla="*/ 170 h 178"/>
                <a:gd name="T16" fmla="*/ 164 w 239"/>
                <a:gd name="T17" fmla="*/ 175 h 178"/>
                <a:gd name="T18" fmla="*/ 193 w 239"/>
                <a:gd name="T19" fmla="*/ 178 h 178"/>
                <a:gd name="T20" fmla="*/ 213 w 239"/>
                <a:gd name="T21" fmla="*/ 175 h 178"/>
                <a:gd name="T22" fmla="*/ 228 w 239"/>
                <a:gd name="T23" fmla="*/ 167 h 178"/>
                <a:gd name="T24" fmla="*/ 237 w 239"/>
                <a:gd name="T25" fmla="*/ 152 h 178"/>
                <a:gd name="T26" fmla="*/ 239 w 239"/>
                <a:gd name="T27" fmla="*/ 135 h 178"/>
                <a:gd name="T28" fmla="*/ 234 w 239"/>
                <a:gd name="T29" fmla="*/ 105 h 178"/>
                <a:gd name="T30" fmla="*/ 223 w 239"/>
                <a:gd name="T31" fmla="*/ 73 h 178"/>
                <a:gd name="T32" fmla="*/ 199 w 239"/>
                <a:gd name="T33" fmla="*/ 32 h 178"/>
                <a:gd name="T34" fmla="*/ 185 w 239"/>
                <a:gd name="T35" fmla="*/ 11 h 178"/>
                <a:gd name="T36" fmla="*/ 172 w 239"/>
                <a:gd name="T37" fmla="*/ 0 h 178"/>
                <a:gd name="T38" fmla="*/ 161 w 239"/>
                <a:gd name="T39" fmla="*/ 0 h 178"/>
                <a:gd name="T40" fmla="*/ 150 w 239"/>
                <a:gd name="T41" fmla="*/ 0 h 178"/>
                <a:gd name="T42" fmla="*/ 137 w 239"/>
                <a:gd name="T43" fmla="*/ 6 h 178"/>
                <a:gd name="T44" fmla="*/ 123 w 239"/>
                <a:gd name="T45" fmla="*/ 11 h 178"/>
                <a:gd name="T46" fmla="*/ 105 w 239"/>
                <a:gd name="T47" fmla="*/ 14 h 178"/>
                <a:gd name="T48" fmla="*/ 85 w 239"/>
                <a:gd name="T49" fmla="*/ 14 h 178"/>
                <a:gd name="T50" fmla="*/ 61 w 239"/>
                <a:gd name="T51" fmla="*/ 11 h 178"/>
                <a:gd name="T52" fmla="*/ 43 w 239"/>
                <a:gd name="T53" fmla="*/ 11 h 178"/>
                <a:gd name="T54" fmla="*/ 26 w 239"/>
                <a:gd name="T55" fmla="*/ 14 h 178"/>
                <a:gd name="T56" fmla="*/ 15 w 239"/>
                <a:gd name="T57" fmla="*/ 21 h 178"/>
                <a:gd name="T58" fmla="*/ 3 w 239"/>
                <a:gd name="T59" fmla="*/ 30 h 178"/>
                <a:gd name="T60" fmla="*/ 0 w 239"/>
                <a:gd name="T61" fmla="*/ 41 h 178"/>
                <a:gd name="T62" fmla="*/ 0 w 239"/>
                <a:gd name="T63" fmla="*/ 52 h 178"/>
                <a:gd name="T64" fmla="*/ 3 w 239"/>
                <a:gd name="T65" fmla="*/ 70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9" h="178">
                  <a:moveTo>
                    <a:pt x="3" y="70"/>
                  </a:moveTo>
                  <a:lnTo>
                    <a:pt x="15" y="97"/>
                  </a:lnTo>
                  <a:lnTo>
                    <a:pt x="26" y="114"/>
                  </a:lnTo>
                  <a:lnTo>
                    <a:pt x="40" y="132"/>
                  </a:lnTo>
                  <a:lnTo>
                    <a:pt x="61" y="146"/>
                  </a:lnTo>
                  <a:lnTo>
                    <a:pt x="82" y="154"/>
                  </a:lnTo>
                  <a:lnTo>
                    <a:pt x="105" y="164"/>
                  </a:lnTo>
                  <a:lnTo>
                    <a:pt x="134" y="170"/>
                  </a:lnTo>
                  <a:lnTo>
                    <a:pt x="164" y="175"/>
                  </a:lnTo>
                  <a:lnTo>
                    <a:pt x="193" y="178"/>
                  </a:lnTo>
                  <a:lnTo>
                    <a:pt x="213" y="175"/>
                  </a:lnTo>
                  <a:lnTo>
                    <a:pt x="228" y="167"/>
                  </a:lnTo>
                  <a:lnTo>
                    <a:pt x="237" y="152"/>
                  </a:lnTo>
                  <a:lnTo>
                    <a:pt x="239" y="135"/>
                  </a:lnTo>
                  <a:lnTo>
                    <a:pt x="234" y="105"/>
                  </a:lnTo>
                  <a:lnTo>
                    <a:pt x="223" y="73"/>
                  </a:lnTo>
                  <a:lnTo>
                    <a:pt x="199" y="32"/>
                  </a:lnTo>
                  <a:lnTo>
                    <a:pt x="185" y="11"/>
                  </a:lnTo>
                  <a:lnTo>
                    <a:pt x="172" y="0"/>
                  </a:lnTo>
                  <a:lnTo>
                    <a:pt x="161" y="0"/>
                  </a:lnTo>
                  <a:lnTo>
                    <a:pt x="150" y="0"/>
                  </a:lnTo>
                  <a:lnTo>
                    <a:pt x="137" y="6"/>
                  </a:lnTo>
                  <a:lnTo>
                    <a:pt x="123" y="11"/>
                  </a:lnTo>
                  <a:lnTo>
                    <a:pt x="105" y="14"/>
                  </a:lnTo>
                  <a:lnTo>
                    <a:pt x="85" y="14"/>
                  </a:lnTo>
                  <a:lnTo>
                    <a:pt x="61" y="11"/>
                  </a:lnTo>
                  <a:lnTo>
                    <a:pt x="43" y="11"/>
                  </a:lnTo>
                  <a:lnTo>
                    <a:pt x="26" y="14"/>
                  </a:lnTo>
                  <a:lnTo>
                    <a:pt x="15" y="21"/>
                  </a:lnTo>
                  <a:lnTo>
                    <a:pt x="3" y="30"/>
                  </a:lnTo>
                  <a:lnTo>
                    <a:pt x="0" y="41"/>
                  </a:lnTo>
                  <a:lnTo>
                    <a:pt x="0" y="52"/>
                  </a:lnTo>
                  <a:lnTo>
                    <a:pt x="3" y="70"/>
                  </a:lnTo>
                  <a:close/>
                </a:path>
              </a:pathLst>
            </a:custGeom>
            <a:solidFill>
              <a:srgbClr val="8552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224"/>
            <p:cNvSpPr>
              <a:spLocks/>
            </p:cNvSpPr>
            <p:nvPr/>
          </p:nvSpPr>
          <p:spPr bwMode="auto">
            <a:xfrm>
              <a:off x="3944" y="2013"/>
              <a:ext cx="66" cy="38"/>
            </a:xfrm>
            <a:custGeom>
              <a:avLst/>
              <a:gdLst>
                <a:gd name="T0" fmla="*/ 0 w 196"/>
                <a:gd name="T1" fmla="*/ 38 h 113"/>
                <a:gd name="T2" fmla="*/ 6 w 196"/>
                <a:gd name="T3" fmla="*/ 52 h 113"/>
                <a:gd name="T4" fmla="*/ 11 w 196"/>
                <a:gd name="T5" fmla="*/ 63 h 113"/>
                <a:gd name="T6" fmla="*/ 24 w 196"/>
                <a:gd name="T7" fmla="*/ 73 h 113"/>
                <a:gd name="T8" fmla="*/ 38 w 196"/>
                <a:gd name="T9" fmla="*/ 78 h 113"/>
                <a:gd name="T10" fmla="*/ 53 w 196"/>
                <a:gd name="T11" fmla="*/ 87 h 113"/>
                <a:gd name="T12" fmla="*/ 76 w 196"/>
                <a:gd name="T13" fmla="*/ 92 h 113"/>
                <a:gd name="T14" fmla="*/ 100 w 196"/>
                <a:gd name="T15" fmla="*/ 98 h 113"/>
                <a:gd name="T16" fmla="*/ 126 w 196"/>
                <a:gd name="T17" fmla="*/ 108 h 113"/>
                <a:gd name="T18" fmla="*/ 153 w 196"/>
                <a:gd name="T19" fmla="*/ 113 h 113"/>
                <a:gd name="T20" fmla="*/ 172 w 196"/>
                <a:gd name="T21" fmla="*/ 113 h 113"/>
                <a:gd name="T22" fmla="*/ 188 w 196"/>
                <a:gd name="T23" fmla="*/ 108 h 113"/>
                <a:gd name="T24" fmla="*/ 193 w 196"/>
                <a:gd name="T25" fmla="*/ 95 h 113"/>
                <a:gd name="T26" fmla="*/ 196 w 196"/>
                <a:gd name="T27" fmla="*/ 78 h 113"/>
                <a:gd name="T28" fmla="*/ 191 w 196"/>
                <a:gd name="T29" fmla="*/ 57 h 113"/>
                <a:gd name="T30" fmla="*/ 181 w 196"/>
                <a:gd name="T31" fmla="*/ 35 h 113"/>
                <a:gd name="T32" fmla="*/ 167 w 196"/>
                <a:gd name="T33" fmla="*/ 8 h 113"/>
                <a:gd name="T34" fmla="*/ 156 w 196"/>
                <a:gd name="T35" fmla="*/ 5 h 113"/>
                <a:gd name="T36" fmla="*/ 135 w 196"/>
                <a:gd name="T37" fmla="*/ 3 h 113"/>
                <a:gd name="T38" fmla="*/ 105 w 196"/>
                <a:gd name="T39" fmla="*/ 0 h 113"/>
                <a:gd name="T40" fmla="*/ 76 w 196"/>
                <a:gd name="T41" fmla="*/ 3 h 113"/>
                <a:gd name="T42" fmla="*/ 43 w 196"/>
                <a:gd name="T43" fmla="*/ 8 h 113"/>
                <a:gd name="T44" fmla="*/ 21 w 196"/>
                <a:gd name="T45" fmla="*/ 14 h 113"/>
                <a:gd name="T46" fmla="*/ 3 w 196"/>
                <a:gd name="T47" fmla="*/ 25 h 113"/>
                <a:gd name="T48" fmla="*/ 0 w 196"/>
                <a:gd name="T49" fmla="*/ 38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96" h="113">
                  <a:moveTo>
                    <a:pt x="0" y="38"/>
                  </a:moveTo>
                  <a:lnTo>
                    <a:pt x="6" y="52"/>
                  </a:lnTo>
                  <a:lnTo>
                    <a:pt x="11" y="63"/>
                  </a:lnTo>
                  <a:lnTo>
                    <a:pt x="24" y="73"/>
                  </a:lnTo>
                  <a:lnTo>
                    <a:pt x="38" y="78"/>
                  </a:lnTo>
                  <a:lnTo>
                    <a:pt x="53" y="87"/>
                  </a:lnTo>
                  <a:lnTo>
                    <a:pt x="76" y="92"/>
                  </a:lnTo>
                  <a:lnTo>
                    <a:pt x="100" y="98"/>
                  </a:lnTo>
                  <a:lnTo>
                    <a:pt x="126" y="108"/>
                  </a:lnTo>
                  <a:lnTo>
                    <a:pt x="153" y="113"/>
                  </a:lnTo>
                  <a:lnTo>
                    <a:pt x="172" y="113"/>
                  </a:lnTo>
                  <a:lnTo>
                    <a:pt x="188" y="108"/>
                  </a:lnTo>
                  <a:lnTo>
                    <a:pt x="193" y="95"/>
                  </a:lnTo>
                  <a:lnTo>
                    <a:pt x="196" y="78"/>
                  </a:lnTo>
                  <a:lnTo>
                    <a:pt x="191" y="57"/>
                  </a:lnTo>
                  <a:lnTo>
                    <a:pt x="181" y="35"/>
                  </a:lnTo>
                  <a:lnTo>
                    <a:pt x="167" y="8"/>
                  </a:lnTo>
                  <a:lnTo>
                    <a:pt x="156" y="5"/>
                  </a:lnTo>
                  <a:lnTo>
                    <a:pt x="135" y="3"/>
                  </a:lnTo>
                  <a:lnTo>
                    <a:pt x="105" y="0"/>
                  </a:lnTo>
                  <a:lnTo>
                    <a:pt x="76" y="3"/>
                  </a:lnTo>
                  <a:lnTo>
                    <a:pt x="43" y="8"/>
                  </a:lnTo>
                  <a:lnTo>
                    <a:pt x="21" y="14"/>
                  </a:lnTo>
                  <a:lnTo>
                    <a:pt x="3" y="25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8545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225"/>
            <p:cNvSpPr>
              <a:spLocks/>
            </p:cNvSpPr>
            <p:nvPr/>
          </p:nvSpPr>
          <p:spPr bwMode="auto">
            <a:xfrm>
              <a:off x="4043" y="1980"/>
              <a:ext cx="925" cy="237"/>
            </a:xfrm>
            <a:custGeom>
              <a:avLst/>
              <a:gdLst>
                <a:gd name="T0" fmla="*/ 108 w 2776"/>
                <a:gd name="T1" fmla="*/ 368 h 712"/>
                <a:gd name="T2" fmla="*/ 29 w 2776"/>
                <a:gd name="T3" fmla="*/ 303 h 712"/>
                <a:gd name="T4" fmla="*/ 0 w 2776"/>
                <a:gd name="T5" fmla="*/ 275 h 712"/>
                <a:gd name="T6" fmla="*/ 14 w 2776"/>
                <a:gd name="T7" fmla="*/ 272 h 712"/>
                <a:gd name="T8" fmla="*/ 75 w 2776"/>
                <a:gd name="T9" fmla="*/ 278 h 712"/>
                <a:gd name="T10" fmla="*/ 175 w 2776"/>
                <a:gd name="T11" fmla="*/ 283 h 712"/>
                <a:gd name="T12" fmla="*/ 312 w 2776"/>
                <a:gd name="T13" fmla="*/ 275 h 712"/>
                <a:gd name="T14" fmla="*/ 488 w 2776"/>
                <a:gd name="T15" fmla="*/ 243 h 712"/>
                <a:gd name="T16" fmla="*/ 692 w 2776"/>
                <a:gd name="T17" fmla="*/ 173 h 712"/>
                <a:gd name="T18" fmla="*/ 778 w 2776"/>
                <a:gd name="T19" fmla="*/ 140 h 712"/>
                <a:gd name="T20" fmla="*/ 873 w 2776"/>
                <a:gd name="T21" fmla="*/ 105 h 712"/>
                <a:gd name="T22" fmla="*/ 982 w 2776"/>
                <a:gd name="T23" fmla="*/ 70 h 712"/>
                <a:gd name="T24" fmla="*/ 1096 w 2776"/>
                <a:gd name="T25" fmla="*/ 41 h 712"/>
                <a:gd name="T26" fmla="*/ 1212 w 2776"/>
                <a:gd name="T27" fmla="*/ 17 h 712"/>
                <a:gd name="T28" fmla="*/ 1324 w 2776"/>
                <a:gd name="T29" fmla="*/ 3 h 712"/>
                <a:gd name="T30" fmla="*/ 1432 w 2776"/>
                <a:gd name="T31" fmla="*/ 0 h 712"/>
                <a:gd name="T32" fmla="*/ 1526 w 2776"/>
                <a:gd name="T33" fmla="*/ 11 h 712"/>
                <a:gd name="T34" fmla="*/ 1683 w 2776"/>
                <a:gd name="T35" fmla="*/ 52 h 712"/>
                <a:gd name="T36" fmla="*/ 1847 w 2776"/>
                <a:gd name="T37" fmla="*/ 103 h 712"/>
                <a:gd name="T38" fmla="*/ 2008 w 2776"/>
                <a:gd name="T39" fmla="*/ 163 h 712"/>
                <a:gd name="T40" fmla="*/ 2163 w 2776"/>
                <a:gd name="T41" fmla="*/ 230 h 712"/>
                <a:gd name="T42" fmla="*/ 2307 w 2776"/>
                <a:gd name="T43" fmla="*/ 306 h 712"/>
                <a:gd name="T44" fmla="*/ 2437 w 2776"/>
                <a:gd name="T45" fmla="*/ 380 h 712"/>
                <a:gd name="T46" fmla="*/ 2549 w 2776"/>
                <a:gd name="T47" fmla="*/ 456 h 712"/>
                <a:gd name="T48" fmla="*/ 2636 w 2776"/>
                <a:gd name="T49" fmla="*/ 529 h 712"/>
                <a:gd name="T50" fmla="*/ 2757 w 2776"/>
                <a:gd name="T51" fmla="*/ 659 h 712"/>
                <a:gd name="T52" fmla="*/ 2776 w 2776"/>
                <a:gd name="T53" fmla="*/ 712 h 712"/>
                <a:gd name="T54" fmla="*/ 2706 w 2776"/>
                <a:gd name="T55" fmla="*/ 710 h 712"/>
                <a:gd name="T56" fmla="*/ 2561 w 2776"/>
                <a:gd name="T57" fmla="*/ 672 h 712"/>
                <a:gd name="T58" fmla="*/ 2350 w 2776"/>
                <a:gd name="T59" fmla="*/ 616 h 712"/>
                <a:gd name="T60" fmla="*/ 2087 w 2776"/>
                <a:gd name="T61" fmla="*/ 564 h 712"/>
                <a:gd name="T62" fmla="*/ 1783 w 2776"/>
                <a:gd name="T63" fmla="*/ 534 h 712"/>
                <a:gd name="T64" fmla="*/ 1452 w 2776"/>
                <a:gd name="T65" fmla="*/ 546 h 712"/>
                <a:gd name="T66" fmla="*/ 1139 w 2776"/>
                <a:gd name="T67" fmla="*/ 578 h 712"/>
                <a:gd name="T68" fmla="*/ 891 w 2776"/>
                <a:gd name="T69" fmla="*/ 596 h 712"/>
                <a:gd name="T70" fmla="*/ 695 w 2776"/>
                <a:gd name="T71" fmla="*/ 596 h 712"/>
                <a:gd name="T72" fmla="*/ 538 w 2776"/>
                <a:gd name="T73" fmla="*/ 581 h 712"/>
                <a:gd name="T74" fmla="*/ 412 w 2776"/>
                <a:gd name="T75" fmla="*/ 551 h 712"/>
                <a:gd name="T76" fmla="*/ 304 w 2776"/>
                <a:gd name="T77" fmla="*/ 505 h 712"/>
                <a:gd name="T78" fmla="*/ 207 w 2776"/>
                <a:gd name="T79" fmla="*/ 443 h 712"/>
                <a:gd name="T80" fmla="*/ 108 w 2776"/>
                <a:gd name="T81" fmla="*/ 368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776" h="712">
                  <a:moveTo>
                    <a:pt x="108" y="368"/>
                  </a:moveTo>
                  <a:lnTo>
                    <a:pt x="29" y="303"/>
                  </a:lnTo>
                  <a:lnTo>
                    <a:pt x="0" y="275"/>
                  </a:lnTo>
                  <a:lnTo>
                    <a:pt x="14" y="272"/>
                  </a:lnTo>
                  <a:lnTo>
                    <a:pt x="75" y="278"/>
                  </a:lnTo>
                  <a:lnTo>
                    <a:pt x="175" y="283"/>
                  </a:lnTo>
                  <a:lnTo>
                    <a:pt x="312" y="275"/>
                  </a:lnTo>
                  <a:lnTo>
                    <a:pt x="488" y="243"/>
                  </a:lnTo>
                  <a:lnTo>
                    <a:pt x="692" y="173"/>
                  </a:lnTo>
                  <a:lnTo>
                    <a:pt x="778" y="140"/>
                  </a:lnTo>
                  <a:lnTo>
                    <a:pt x="873" y="105"/>
                  </a:lnTo>
                  <a:lnTo>
                    <a:pt x="982" y="70"/>
                  </a:lnTo>
                  <a:lnTo>
                    <a:pt x="1096" y="41"/>
                  </a:lnTo>
                  <a:lnTo>
                    <a:pt x="1212" y="17"/>
                  </a:lnTo>
                  <a:lnTo>
                    <a:pt x="1324" y="3"/>
                  </a:lnTo>
                  <a:lnTo>
                    <a:pt x="1432" y="0"/>
                  </a:lnTo>
                  <a:lnTo>
                    <a:pt x="1526" y="11"/>
                  </a:lnTo>
                  <a:lnTo>
                    <a:pt x="1683" y="52"/>
                  </a:lnTo>
                  <a:lnTo>
                    <a:pt x="1847" y="103"/>
                  </a:lnTo>
                  <a:lnTo>
                    <a:pt x="2008" y="163"/>
                  </a:lnTo>
                  <a:lnTo>
                    <a:pt x="2163" y="230"/>
                  </a:lnTo>
                  <a:lnTo>
                    <a:pt x="2307" y="306"/>
                  </a:lnTo>
                  <a:lnTo>
                    <a:pt x="2437" y="380"/>
                  </a:lnTo>
                  <a:lnTo>
                    <a:pt x="2549" y="456"/>
                  </a:lnTo>
                  <a:lnTo>
                    <a:pt x="2636" y="529"/>
                  </a:lnTo>
                  <a:lnTo>
                    <a:pt x="2757" y="659"/>
                  </a:lnTo>
                  <a:lnTo>
                    <a:pt x="2776" y="712"/>
                  </a:lnTo>
                  <a:lnTo>
                    <a:pt x="2706" y="710"/>
                  </a:lnTo>
                  <a:lnTo>
                    <a:pt x="2561" y="672"/>
                  </a:lnTo>
                  <a:lnTo>
                    <a:pt x="2350" y="616"/>
                  </a:lnTo>
                  <a:lnTo>
                    <a:pt x="2087" y="564"/>
                  </a:lnTo>
                  <a:lnTo>
                    <a:pt x="1783" y="534"/>
                  </a:lnTo>
                  <a:lnTo>
                    <a:pt x="1452" y="546"/>
                  </a:lnTo>
                  <a:lnTo>
                    <a:pt x="1139" y="578"/>
                  </a:lnTo>
                  <a:lnTo>
                    <a:pt x="891" y="596"/>
                  </a:lnTo>
                  <a:lnTo>
                    <a:pt x="695" y="596"/>
                  </a:lnTo>
                  <a:lnTo>
                    <a:pt x="538" y="581"/>
                  </a:lnTo>
                  <a:lnTo>
                    <a:pt x="412" y="551"/>
                  </a:lnTo>
                  <a:lnTo>
                    <a:pt x="304" y="505"/>
                  </a:lnTo>
                  <a:lnTo>
                    <a:pt x="207" y="443"/>
                  </a:lnTo>
                  <a:lnTo>
                    <a:pt x="108" y="368"/>
                  </a:lnTo>
                  <a:close/>
                </a:path>
              </a:pathLst>
            </a:custGeom>
            <a:solidFill>
              <a:srgbClr val="0047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226"/>
            <p:cNvSpPr>
              <a:spLocks/>
            </p:cNvSpPr>
            <p:nvPr/>
          </p:nvSpPr>
          <p:spPr bwMode="auto">
            <a:xfrm>
              <a:off x="4625" y="2003"/>
              <a:ext cx="336" cy="215"/>
            </a:xfrm>
            <a:custGeom>
              <a:avLst/>
              <a:gdLst>
                <a:gd name="T0" fmla="*/ 0 w 1009"/>
                <a:gd name="T1" fmla="*/ 0 h 645"/>
                <a:gd name="T2" fmla="*/ 146 w 1009"/>
                <a:gd name="T3" fmla="*/ 38 h 645"/>
                <a:gd name="T4" fmla="*/ 277 w 1009"/>
                <a:gd name="T5" fmla="*/ 79 h 645"/>
                <a:gd name="T6" fmla="*/ 398 w 1009"/>
                <a:gd name="T7" fmla="*/ 128 h 645"/>
                <a:gd name="T8" fmla="*/ 509 w 1009"/>
                <a:gd name="T9" fmla="*/ 181 h 645"/>
                <a:gd name="T10" fmla="*/ 608 w 1009"/>
                <a:gd name="T11" fmla="*/ 240 h 645"/>
                <a:gd name="T12" fmla="*/ 699 w 1009"/>
                <a:gd name="T13" fmla="*/ 303 h 645"/>
                <a:gd name="T14" fmla="*/ 783 w 1009"/>
                <a:gd name="T15" fmla="*/ 370 h 645"/>
                <a:gd name="T16" fmla="*/ 862 w 1009"/>
                <a:gd name="T17" fmla="*/ 440 h 645"/>
                <a:gd name="T18" fmla="*/ 961 w 1009"/>
                <a:gd name="T19" fmla="*/ 564 h 645"/>
                <a:gd name="T20" fmla="*/ 1009 w 1009"/>
                <a:gd name="T21" fmla="*/ 627 h 645"/>
                <a:gd name="T22" fmla="*/ 1006 w 1009"/>
                <a:gd name="T23" fmla="*/ 645 h 645"/>
                <a:gd name="T24" fmla="*/ 953 w 1009"/>
                <a:gd name="T25" fmla="*/ 627 h 645"/>
                <a:gd name="T26" fmla="*/ 848 w 1009"/>
                <a:gd name="T27" fmla="*/ 589 h 645"/>
                <a:gd name="T28" fmla="*/ 696 w 1009"/>
                <a:gd name="T29" fmla="*/ 543 h 645"/>
                <a:gd name="T30" fmla="*/ 492 w 1009"/>
                <a:gd name="T31" fmla="*/ 502 h 645"/>
                <a:gd name="T32" fmla="*/ 242 w 1009"/>
                <a:gd name="T33" fmla="*/ 476 h 645"/>
                <a:gd name="T34" fmla="*/ 363 w 1009"/>
                <a:gd name="T35" fmla="*/ 426 h 645"/>
                <a:gd name="T36" fmla="*/ 404 w 1009"/>
                <a:gd name="T37" fmla="*/ 370 h 645"/>
                <a:gd name="T38" fmla="*/ 382 w 1009"/>
                <a:gd name="T39" fmla="*/ 313 h 645"/>
                <a:gd name="T40" fmla="*/ 315 w 1009"/>
                <a:gd name="T41" fmla="*/ 248 h 645"/>
                <a:gd name="T42" fmla="*/ 225 w 1009"/>
                <a:gd name="T43" fmla="*/ 184 h 645"/>
                <a:gd name="T44" fmla="*/ 132 w 1009"/>
                <a:gd name="T45" fmla="*/ 120 h 645"/>
                <a:gd name="T46" fmla="*/ 50 w 1009"/>
                <a:gd name="T47" fmla="*/ 58 h 645"/>
                <a:gd name="T48" fmla="*/ 0 w 1009"/>
                <a:gd name="T49" fmla="*/ 0 h 6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09" h="645">
                  <a:moveTo>
                    <a:pt x="0" y="0"/>
                  </a:moveTo>
                  <a:lnTo>
                    <a:pt x="146" y="38"/>
                  </a:lnTo>
                  <a:lnTo>
                    <a:pt x="277" y="79"/>
                  </a:lnTo>
                  <a:lnTo>
                    <a:pt x="398" y="128"/>
                  </a:lnTo>
                  <a:lnTo>
                    <a:pt x="509" y="181"/>
                  </a:lnTo>
                  <a:lnTo>
                    <a:pt x="608" y="240"/>
                  </a:lnTo>
                  <a:lnTo>
                    <a:pt x="699" y="303"/>
                  </a:lnTo>
                  <a:lnTo>
                    <a:pt x="783" y="370"/>
                  </a:lnTo>
                  <a:lnTo>
                    <a:pt x="862" y="440"/>
                  </a:lnTo>
                  <a:lnTo>
                    <a:pt x="961" y="564"/>
                  </a:lnTo>
                  <a:lnTo>
                    <a:pt x="1009" y="627"/>
                  </a:lnTo>
                  <a:lnTo>
                    <a:pt x="1006" y="645"/>
                  </a:lnTo>
                  <a:lnTo>
                    <a:pt x="953" y="627"/>
                  </a:lnTo>
                  <a:lnTo>
                    <a:pt x="848" y="589"/>
                  </a:lnTo>
                  <a:lnTo>
                    <a:pt x="696" y="543"/>
                  </a:lnTo>
                  <a:lnTo>
                    <a:pt x="492" y="502"/>
                  </a:lnTo>
                  <a:lnTo>
                    <a:pt x="242" y="476"/>
                  </a:lnTo>
                  <a:lnTo>
                    <a:pt x="363" y="426"/>
                  </a:lnTo>
                  <a:lnTo>
                    <a:pt x="404" y="370"/>
                  </a:lnTo>
                  <a:lnTo>
                    <a:pt x="382" y="313"/>
                  </a:lnTo>
                  <a:lnTo>
                    <a:pt x="315" y="248"/>
                  </a:lnTo>
                  <a:lnTo>
                    <a:pt x="225" y="184"/>
                  </a:lnTo>
                  <a:lnTo>
                    <a:pt x="132" y="120"/>
                  </a:lnTo>
                  <a:lnTo>
                    <a:pt x="50" y="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227"/>
            <p:cNvSpPr>
              <a:spLocks/>
            </p:cNvSpPr>
            <p:nvPr/>
          </p:nvSpPr>
          <p:spPr bwMode="auto">
            <a:xfrm>
              <a:off x="4415" y="3130"/>
              <a:ext cx="77" cy="81"/>
            </a:xfrm>
            <a:custGeom>
              <a:avLst/>
              <a:gdLst>
                <a:gd name="T0" fmla="*/ 99 w 230"/>
                <a:gd name="T1" fmla="*/ 8 h 245"/>
                <a:gd name="T2" fmla="*/ 127 w 230"/>
                <a:gd name="T3" fmla="*/ 19 h 245"/>
                <a:gd name="T4" fmla="*/ 151 w 230"/>
                <a:gd name="T5" fmla="*/ 29 h 245"/>
                <a:gd name="T6" fmla="*/ 169 w 230"/>
                <a:gd name="T7" fmla="*/ 40 h 245"/>
                <a:gd name="T8" fmla="*/ 186 w 230"/>
                <a:gd name="T9" fmla="*/ 54 h 245"/>
                <a:gd name="T10" fmla="*/ 198 w 230"/>
                <a:gd name="T11" fmla="*/ 70 h 245"/>
                <a:gd name="T12" fmla="*/ 210 w 230"/>
                <a:gd name="T13" fmla="*/ 87 h 245"/>
                <a:gd name="T14" fmla="*/ 219 w 230"/>
                <a:gd name="T15" fmla="*/ 111 h 245"/>
                <a:gd name="T16" fmla="*/ 227 w 230"/>
                <a:gd name="T17" fmla="*/ 137 h 245"/>
                <a:gd name="T18" fmla="*/ 230 w 230"/>
                <a:gd name="T19" fmla="*/ 162 h 245"/>
                <a:gd name="T20" fmla="*/ 230 w 230"/>
                <a:gd name="T21" fmla="*/ 186 h 245"/>
                <a:gd name="T22" fmla="*/ 227 w 230"/>
                <a:gd name="T23" fmla="*/ 207 h 245"/>
                <a:gd name="T24" fmla="*/ 219 w 230"/>
                <a:gd name="T25" fmla="*/ 224 h 245"/>
                <a:gd name="T26" fmla="*/ 207 w 230"/>
                <a:gd name="T27" fmla="*/ 235 h 245"/>
                <a:gd name="T28" fmla="*/ 192 w 230"/>
                <a:gd name="T29" fmla="*/ 245 h 245"/>
                <a:gd name="T30" fmla="*/ 172 w 230"/>
                <a:gd name="T31" fmla="*/ 245 h 245"/>
                <a:gd name="T32" fmla="*/ 146 w 230"/>
                <a:gd name="T33" fmla="*/ 239 h 245"/>
                <a:gd name="T34" fmla="*/ 119 w 230"/>
                <a:gd name="T35" fmla="*/ 230 h 245"/>
                <a:gd name="T36" fmla="*/ 92 w 230"/>
                <a:gd name="T37" fmla="*/ 213 h 245"/>
                <a:gd name="T38" fmla="*/ 70 w 230"/>
                <a:gd name="T39" fmla="*/ 195 h 245"/>
                <a:gd name="T40" fmla="*/ 52 w 230"/>
                <a:gd name="T41" fmla="*/ 172 h 245"/>
                <a:gd name="T42" fmla="*/ 35 w 230"/>
                <a:gd name="T43" fmla="*/ 148 h 245"/>
                <a:gd name="T44" fmla="*/ 20 w 230"/>
                <a:gd name="T45" fmla="*/ 122 h 245"/>
                <a:gd name="T46" fmla="*/ 8 w 230"/>
                <a:gd name="T47" fmla="*/ 96 h 245"/>
                <a:gd name="T48" fmla="*/ 3 w 230"/>
                <a:gd name="T49" fmla="*/ 67 h 245"/>
                <a:gd name="T50" fmla="*/ 0 w 230"/>
                <a:gd name="T51" fmla="*/ 43 h 245"/>
                <a:gd name="T52" fmla="*/ 3 w 230"/>
                <a:gd name="T53" fmla="*/ 24 h 245"/>
                <a:gd name="T54" fmla="*/ 8 w 230"/>
                <a:gd name="T55" fmla="*/ 11 h 245"/>
                <a:gd name="T56" fmla="*/ 17 w 230"/>
                <a:gd name="T57" fmla="*/ 3 h 245"/>
                <a:gd name="T58" fmla="*/ 32 w 230"/>
                <a:gd name="T59" fmla="*/ 0 h 245"/>
                <a:gd name="T60" fmla="*/ 49 w 230"/>
                <a:gd name="T61" fmla="*/ 0 h 245"/>
                <a:gd name="T62" fmla="*/ 73 w 230"/>
                <a:gd name="T63" fmla="*/ 3 h 245"/>
                <a:gd name="T64" fmla="*/ 99 w 230"/>
                <a:gd name="T65" fmla="*/ 8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0" h="245">
                  <a:moveTo>
                    <a:pt x="99" y="8"/>
                  </a:moveTo>
                  <a:lnTo>
                    <a:pt x="127" y="19"/>
                  </a:lnTo>
                  <a:lnTo>
                    <a:pt x="151" y="29"/>
                  </a:lnTo>
                  <a:lnTo>
                    <a:pt x="169" y="40"/>
                  </a:lnTo>
                  <a:lnTo>
                    <a:pt x="186" y="54"/>
                  </a:lnTo>
                  <a:lnTo>
                    <a:pt x="198" y="70"/>
                  </a:lnTo>
                  <a:lnTo>
                    <a:pt x="210" y="87"/>
                  </a:lnTo>
                  <a:lnTo>
                    <a:pt x="219" y="111"/>
                  </a:lnTo>
                  <a:lnTo>
                    <a:pt x="227" y="137"/>
                  </a:lnTo>
                  <a:lnTo>
                    <a:pt x="230" y="162"/>
                  </a:lnTo>
                  <a:lnTo>
                    <a:pt x="230" y="186"/>
                  </a:lnTo>
                  <a:lnTo>
                    <a:pt x="227" y="207"/>
                  </a:lnTo>
                  <a:lnTo>
                    <a:pt x="219" y="224"/>
                  </a:lnTo>
                  <a:lnTo>
                    <a:pt x="207" y="235"/>
                  </a:lnTo>
                  <a:lnTo>
                    <a:pt x="192" y="245"/>
                  </a:lnTo>
                  <a:lnTo>
                    <a:pt x="172" y="245"/>
                  </a:lnTo>
                  <a:lnTo>
                    <a:pt x="146" y="239"/>
                  </a:lnTo>
                  <a:lnTo>
                    <a:pt x="119" y="230"/>
                  </a:lnTo>
                  <a:lnTo>
                    <a:pt x="92" y="213"/>
                  </a:lnTo>
                  <a:lnTo>
                    <a:pt x="70" y="195"/>
                  </a:lnTo>
                  <a:lnTo>
                    <a:pt x="52" y="172"/>
                  </a:lnTo>
                  <a:lnTo>
                    <a:pt x="35" y="148"/>
                  </a:lnTo>
                  <a:lnTo>
                    <a:pt x="20" y="122"/>
                  </a:lnTo>
                  <a:lnTo>
                    <a:pt x="8" y="96"/>
                  </a:lnTo>
                  <a:lnTo>
                    <a:pt x="3" y="67"/>
                  </a:lnTo>
                  <a:lnTo>
                    <a:pt x="0" y="43"/>
                  </a:lnTo>
                  <a:lnTo>
                    <a:pt x="3" y="24"/>
                  </a:lnTo>
                  <a:lnTo>
                    <a:pt x="8" y="11"/>
                  </a:lnTo>
                  <a:lnTo>
                    <a:pt x="17" y="3"/>
                  </a:lnTo>
                  <a:lnTo>
                    <a:pt x="32" y="0"/>
                  </a:lnTo>
                  <a:lnTo>
                    <a:pt x="49" y="0"/>
                  </a:lnTo>
                  <a:lnTo>
                    <a:pt x="73" y="3"/>
                  </a:lnTo>
                  <a:lnTo>
                    <a:pt x="99" y="8"/>
                  </a:lnTo>
                  <a:close/>
                </a:path>
              </a:pathLst>
            </a:custGeom>
            <a:solidFill>
              <a:srgbClr val="E6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228"/>
            <p:cNvSpPr>
              <a:spLocks/>
            </p:cNvSpPr>
            <p:nvPr/>
          </p:nvSpPr>
          <p:spPr bwMode="auto">
            <a:xfrm>
              <a:off x="4418" y="3136"/>
              <a:ext cx="72" cy="73"/>
            </a:xfrm>
            <a:custGeom>
              <a:avLst/>
              <a:gdLst>
                <a:gd name="T0" fmla="*/ 103 w 216"/>
                <a:gd name="T1" fmla="*/ 13 h 220"/>
                <a:gd name="T2" fmla="*/ 126 w 216"/>
                <a:gd name="T3" fmla="*/ 21 h 220"/>
                <a:gd name="T4" fmla="*/ 146 w 216"/>
                <a:gd name="T5" fmla="*/ 30 h 220"/>
                <a:gd name="T6" fmla="*/ 164 w 216"/>
                <a:gd name="T7" fmla="*/ 38 h 220"/>
                <a:gd name="T8" fmla="*/ 178 w 216"/>
                <a:gd name="T9" fmla="*/ 48 h 220"/>
                <a:gd name="T10" fmla="*/ 190 w 216"/>
                <a:gd name="T11" fmla="*/ 59 h 220"/>
                <a:gd name="T12" fmla="*/ 199 w 216"/>
                <a:gd name="T13" fmla="*/ 73 h 220"/>
                <a:gd name="T14" fmla="*/ 208 w 216"/>
                <a:gd name="T15" fmla="*/ 94 h 220"/>
                <a:gd name="T16" fmla="*/ 213 w 216"/>
                <a:gd name="T17" fmla="*/ 118 h 220"/>
                <a:gd name="T18" fmla="*/ 216 w 216"/>
                <a:gd name="T19" fmla="*/ 141 h 220"/>
                <a:gd name="T20" fmla="*/ 216 w 216"/>
                <a:gd name="T21" fmla="*/ 164 h 220"/>
                <a:gd name="T22" fmla="*/ 213 w 216"/>
                <a:gd name="T23" fmla="*/ 185 h 220"/>
                <a:gd name="T24" fmla="*/ 208 w 216"/>
                <a:gd name="T25" fmla="*/ 199 h 220"/>
                <a:gd name="T26" fmla="*/ 197 w 216"/>
                <a:gd name="T27" fmla="*/ 211 h 220"/>
                <a:gd name="T28" fmla="*/ 181 w 216"/>
                <a:gd name="T29" fmla="*/ 220 h 220"/>
                <a:gd name="T30" fmla="*/ 161 w 216"/>
                <a:gd name="T31" fmla="*/ 220 h 220"/>
                <a:gd name="T32" fmla="*/ 138 w 216"/>
                <a:gd name="T33" fmla="*/ 213 h 220"/>
                <a:gd name="T34" fmla="*/ 111 w 216"/>
                <a:gd name="T35" fmla="*/ 205 h 220"/>
                <a:gd name="T36" fmla="*/ 87 w 216"/>
                <a:gd name="T37" fmla="*/ 191 h 220"/>
                <a:gd name="T38" fmla="*/ 68 w 216"/>
                <a:gd name="T39" fmla="*/ 173 h 220"/>
                <a:gd name="T40" fmla="*/ 49 w 216"/>
                <a:gd name="T41" fmla="*/ 153 h 220"/>
                <a:gd name="T42" fmla="*/ 33 w 216"/>
                <a:gd name="T43" fmla="*/ 129 h 220"/>
                <a:gd name="T44" fmla="*/ 20 w 216"/>
                <a:gd name="T45" fmla="*/ 106 h 220"/>
                <a:gd name="T46" fmla="*/ 12 w 216"/>
                <a:gd name="T47" fmla="*/ 80 h 220"/>
                <a:gd name="T48" fmla="*/ 6 w 216"/>
                <a:gd name="T49" fmla="*/ 54 h 220"/>
                <a:gd name="T50" fmla="*/ 0 w 216"/>
                <a:gd name="T51" fmla="*/ 33 h 220"/>
                <a:gd name="T52" fmla="*/ 3 w 216"/>
                <a:gd name="T53" fmla="*/ 19 h 220"/>
                <a:gd name="T54" fmla="*/ 9 w 216"/>
                <a:gd name="T55" fmla="*/ 7 h 220"/>
                <a:gd name="T56" fmla="*/ 20 w 216"/>
                <a:gd name="T57" fmla="*/ 0 h 220"/>
                <a:gd name="T58" fmla="*/ 35 w 216"/>
                <a:gd name="T59" fmla="*/ 0 h 220"/>
                <a:gd name="T60" fmla="*/ 55 w 216"/>
                <a:gd name="T61" fmla="*/ 0 h 220"/>
                <a:gd name="T62" fmla="*/ 76 w 216"/>
                <a:gd name="T63" fmla="*/ 7 h 220"/>
                <a:gd name="T64" fmla="*/ 103 w 216"/>
                <a:gd name="T65" fmla="*/ 13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16" h="220">
                  <a:moveTo>
                    <a:pt x="103" y="13"/>
                  </a:moveTo>
                  <a:lnTo>
                    <a:pt x="126" y="21"/>
                  </a:lnTo>
                  <a:lnTo>
                    <a:pt x="146" y="30"/>
                  </a:lnTo>
                  <a:lnTo>
                    <a:pt x="164" y="38"/>
                  </a:lnTo>
                  <a:lnTo>
                    <a:pt x="178" y="48"/>
                  </a:lnTo>
                  <a:lnTo>
                    <a:pt x="190" y="59"/>
                  </a:lnTo>
                  <a:lnTo>
                    <a:pt x="199" y="73"/>
                  </a:lnTo>
                  <a:lnTo>
                    <a:pt x="208" y="94"/>
                  </a:lnTo>
                  <a:lnTo>
                    <a:pt x="213" y="118"/>
                  </a:lnTo>
                  <a:lnTo>
                    <a:pt x="216" y="141"/>
                  </a:lnTo>
                  <a:lnTo>
                    <a:pt x="216" y="164"/>
                  </a:lnTo>
                  <a:lnTo>
                    <a:pt x="213" y="185"/>
                  </a:lnTo>
                  <a:lnTo>
                    <a:pt x="208" y="199"/>
                  </a:lnTo>
                  <a:lnTo>
                    <a:pt x="197" y="211"/>
                  </a:lnTo>
                  <a:lnTo>
                    <a:pt x="181" y="220"/>
                  </a:lnTo>
                  <a:lnTo>
                    <a:pt x="161" y="220"/>
                  </a:lnTo>
                  <a:lnTo>
                    <a:pt x="138" y="213"/>
                  </a:lnTo>
                  <a:lnTo>
                    <a:pt x="111" y="205"/>
                  </a:lnTo>
                  <a:lnTo>
                    <a:pt x="87" y="191"/>
                  </a:lnTo>
                  <a:lnTo>
                    <a:pt x="68" y="173"/>
                  </a:lnTo>
                  <a:lnTo>
                    <a:pt x="49" y="153"/>
                  </a:lnTo>
                  <a:lnTo>
                    <a:pt x="33" y="129"/>
                  </a:lnTo>
                  <a:lnTo>
                    <a:pt x="20" y="106"/>
                  </a:lnTo>
                  <a:lnTo>
                    <a:pt x="12" y="80"/>
                  </a:lnTo>
                  <a:lnTo>
                    <a:pt x="6" y="54"/>
                  </a:lnTo>
                  <a:lnTo>
                    <a:pt x="0" y="33"/>
                  </a:lnTo>
                  <a:lnTo>
                    <a:pt x="3" y="19"/>
                  </a:lnTo>
                  <a:lnTo>
                    <a:pt x="9" y="7"/>
                  </a:lnTo>
                  <a:lnTo>
                    <a:pt x="20" y="0"/>
                  </a:lnTo>
                  <a:lnTo>
                    <a:pt x="35" y="0"/>
                  </a:lnTo>
                  <a:lnTo>
                    <a:pt x="55" y="0"/>
                  </a:lnTo>
                  <a:lnTo>
                    <a:pt x="76" y="7"/>
                  </a:lnTo>
                  <a:lnTo>
                    <a:pt x="103" y="13"/>
                  </a:lnTo>
                  <a:close/>
                </a:path>
              </a:pathLst>
            </a:custGeom>
            <a:solidFill>
              <a:srgbClr val="EB1C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229"/>
            <p:cNvSpPr>
              <a:spLocks/>
            </p:cNvSpPr>
            <p:nvPr/>
          </p:nvSpPr>
          <p:spPr bwMode="auto">
            <a:xfrm>
              <a:off x="4420" y="3143"/>
              <a:ext cx="69" cy="64"/>
            </a:xfrm>
            <a:custGeom>
              <a:avLst/>
              <a:gdLst>
                <a:gd name="T0" fmla="*/ 102 w 207"/>
                <a:gd name="T1" fmla="*/ 14 h 192"/>
                <a:gd name="T2" fmla="*/ 123 w 207"/>
                <a:gd name="T3" fmla="*/ 24 h 192"/>
                <a:gd name="T4" fmla="*/ 143 w 207"/>
                <a:gd name="T5" fmla="*/ 30 h 192"/>
                <a:gd name="T6" fmla="*/ 158 w 207"/>
                <a:gd name="T7" fmla="*/ 35 h 192"/>
                <a:gd name="T8" fmla="*/ 172 w 207"/>
                <a:gd name="T9" fmla="*/ 44 h 192"/>
                <a:gd name="T10" fmla="*/ 181 w 207"/>
                <a:gd name="T11" fmla="*/ 52 h 192"/>
                <a:gd name="T12" fmla="*/ 191 w 207"/>
                <a:gd name="T13" fmla="*/ 65 h 192"/>
                <a:gd name="T14" fmla="*/ 199 w 207"/>
                <a:gd name="T15" fmla="*/ 82 h 192"/>
                <a:gd name="T16" fmla="*/ 207 w 207"/>
                <a:gd name="T17" fmla="*/ 103 h 192"/>
                <a:gd name="T18" fmla="*/ 207 w 207"/>
                <a:gd name="T19" fmla="*/ 122 h 192"/>
                <a:gd name="T20" fmla="*/ 207 w 207"/>
                <a:gd name="T21" fmla="*/ 143 h 192"/>
                <a:gd name="T22" fmla="*/ 205 w 207"/>
                <a:gd name="T23" fmla="*/ 162 h 192"/>
                <a:gd name="T24" fmla="*/ 196 w 207"/>
                <a:gd name="T25" fmla="*/ 176 h 192"/>
                <a:gd name="T26" fmla="*/ 184 w 207"/>
                <a:gd name="T27" fmla="*/ 187 h 192"/>
                <a:gd name="T28" fmla="*/ 172 w 207"/>
                <a:gd name="T29" fmla="*/ 192 h 192"/>
                <a:gd name="T30" fmla="*/ 151 w 207"/>
                <a:gd name="T31" fmla="*/ 192 h 192"/>
                <a:gd name="T32" fmla="*/ 132 w 207"/>
                <a:gd name="T33" fmla="*/ 187 h 192"/>
                <a:gd name="T34" fmla="*/ 108 w 207"/>
                <a:gd name="T35" fmla="*/ 178 h 192"/>
                <a:gd name="T36" fmla="*/ 88 w 207"/>
                <a:gd name="T37" fmla="*/ 167 h 192"/>
                <a:gd name="T38" fmla="*/ 67 w 207"/>
                <a:gd name="T39" fmla="*/ 149 h 192"/>
                <a:gd name="T40" fmla="*/ 49 w 207"/>
                <a:gd name="T41" fmla="*/ 132 h 192"/>
                <a:gd name="T42" fmla="*/ 32 w 207"/>
                <a:gd name="T43" fmla="*/ 111 h 192"/>
                <a:gd name="T44" fmla="*/ 21 w 207"/>
                <a:gd name="T45" fmla="*/ 87 h 192"/>
                <a:gd name="T46" fmla="*/ 11 w 207"/>
                <a:gd name="T47" fmla="*/ 68 h 192"/>
                <a:gd name="T48" fmla="*/ 6 w 207"/>
                <a:gd name="T49" fmla="*/ 44 h 192"/>
                <a:gd name="T50" fmla="*/ 0 w 207"/>
                <a:gd name="T51" fmla="*/ 24 h 192"/>
                <a:gd name="T52" fmla="*/ 3 w 207"/>
                <a:gd name="T53" fmla="*/ 12 h 192"/>
                <a:gd name="T54" fmla="*/ 11 w 207"/>
                <a:gd name="T55" fmla="*/ 3 h 192"/>
                <a:gd name="T56" fmla="*/ 24 w 207"/>
                <a:gd name="T57" fmla="*/ 0 h 192"/>
                <a:gd name="T58" fmla="*/ 38 w 207"/>
                <a:gd name="T59" fmla="*/ 0 h 192"/>
                <a:gd name="T60" fmla="*/ 59 w 207"/>
                <a:gd name="T61" fmla="*/ 3 h 192"/>
                <a:gd name="T62" fmla="*/ 78 w 207"/>
                <a:gd name="T63" fmla="*/ 9 h 192"/>
                <a:gd name="T64" fmla="*/ 102 w 207"/>
                <a:gd name="T65" fmla="*/ 14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7" h="192">
                  <a:moveTo>
                    <a:pt x="102" y="14"/>
                  </a:moveTo>
                  <a:lnTo>
                    <a:pt x="123" y="24"/>
                  </a:lnTo>
                  <a:lnTo>
                    <a:pt x="143" y="30"/>
                  </a:lnTo>
                  <a:lnTo>
                    <a:pt x="158" y="35"/>
                  </a:lnTo>
                  <a:lnTo>
                    <a:pt x="172" y="44"/>
                  </a:lnTo>
                  <a:lnTo>
                    <a:pt x="181" y="52"/>
                  </a:lnTo>
                  <a:lnTo>
                    <a:pt x="191" y="65"/>
                  </a:lnTo>
                  <a:lnTo>
                    <a:pt x="199" y="82"/>
                  </a:lnTo>
                  <a:lnTo>
                    <a:pt x="207" y="103"/>
                  </a:lnTo>
                  <a:lnTo>
                    <a:pt x="207" y="122"/>
                  </a:lnTo>
                  <a:lnTo>
                    <a:pt x="207" y="143"/>
                  </a:lnTo>
                  <a:lnTo>
                    <a:pt x="205" y="162"/>
                  </a:lnTo>
                  <a:lnTo>
                    <a:pt x="196" y="176"/>
                  </a:lnTo>
                  <a:lnTo>
                    <a:pt x="184" y="187"/>
                  </a:lnTo>
                  <a:lnTo>
                    <a:pt x="172" y="192"/>
                  </a:lnTo>
                  <a:lnTo>
                    <a:pt x="151" y="192"/>
                  </a:lnTo>
                  <a:lnTo>
                    <a:pt x="132" y="187"/>
                  </a:lnTo>
                  <a:lnTo>
                    <a:pt x="108" y="178"/>
                  </a:lnTo>
                  <a:lnTo>
                    <a:pt x="88" y="167"/>
                  </a:lnTo>
                  <a:lnTo>
                    <a:pt x="67" y="149"/>
                  </a:lnTo>
                  <a:lnTo>
                    <a:pt x="49" y="132"/>
                  </a:lnTo>
                  <a:lnTo>
                    <a:pt x="32" y="111"/>
                  </a:lnTo>
                  <a:lnTo>
                    <a:pt x="21" y="87"/>
                  </a:lnTo>
                  <a:lnTo>
                    <a:pt x="11" y="68"/>
                  </a:lnTo>
                  <a:lnTo>
                    <a:pt x="6" y="44"/>
                  </a:lnTo>
                  <a:lnTo>
                    <a:pt x="0" y="24"/>
                  </a:lnTo>
                  <a:lnTo>
                    <a:pt x="3" y="12"/>
                  </a:lnTo>
                  <a:lnTo>
                    <a:pt x="11" y="3"/>
                  </a:lnTo>
                  <a:lnTo>
                    <a:pt x="24" y="0"/>
                  </a:lnTo>
                  <a:lnTo>
                    <a:pt x="38" y="0"/>
                  </a:lnTo>
                  <a:lnTo>
                    <a:pt x="59" y="3"/>
                  </a:lnTo>
                  <a:lnTo>
                    <a:pt x="78" y="9"/>
                  </a:lnTo>
                  <a:lnTo>
                    <a:pt x="102" y="14"/>
                  </a:lnTo>
                  <a:close/>
                </a:path>
              </a:pathLst>
            </a:custGeom>
            <a:solidFill>
              <a:srgbClr val="ED3B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230"/>
            <p:cNvSpPr>
              <a:spLocks/>
            </p:cNvSpPr>
            <p:nvPr/>
          </p:nvSpPr>
          <p:spPr bwMode="auto">
            <a:xfrm>
              <a:off x="4423" y="3149"/>
              <a:ext cx="64" cy="58"/>
            </a:xfrm>
            <a:custGeom>
              <a:avLst/>
              <a:gdLst>
                <a:gd name="T0" fmla="*/ 100 w 194"/>
                <a:gd name="T1" fmla="*/ 21 h 175"/>
                <a:gd name="T2" fmla="*/ 121 w 194"/>
                <a:gd name="T3" fmla="*/ 30 h 175"/>
                <a:gd name="T4" fmla="*/ 138 w 194"/>
                <a:gd name="T5" fmla="*/ 32 h 175"/>
                <a:gd name="T6" fmla="*/ 150 w 194"/>
                <a:gd name="T7" fmla="*/ 35 h 175"/>
                <a:gd name="T8" fmla="*/ 164 w 194"/>
                <a:gd name="T9" fmla="*/ 42 h 175"/>
                <a:gd name="T10" fmla="*/ 173 w 194"/>
                <a:gd name="T11" fmla="*/ 48 h 175"/>
                <a:gd name="T12" fmla="*/ 183 w 194"/>
                <a:gd name="T13" fmla="*/ 54 h 175"/>
                <a:gd name="T14" fmla="*/ 188 w 194"/>
                <a:gd name="T15" fmla="*/ 68 h 175"/>
                <a:gd name="T16" fmla="*/ 194 w 194"/>
                <a:gd name="T17" fmla="*/ 86 h 175"/>
                <a:gd name="T18" fmla="*/ 194 w 194"/>
                <a:gd name="T19" fmla="*/ 105 h 175"/>
                <a:gd name="T20" fmla="*/ 194 w 194"/>
                <a:gd name="T21" fmla="*/ 126 h 175"/>
                <a:gd name="T22" fmla="*/ 191 w 194"/>
                <a:gd name="T23" fmla="*/ 140 h 175"/>
                <a:gd name="T24" fmla="*/ 185 w 194"/>
                <a:gd name="T25" fmla="*/ 156 h 175"/>
                <a:gd name="T26" fmla="*/ 173 w 194"/>
                <a:gd name="T27" fmla="*/ 167 h 175"/>
                <a:gd name="T28" fmla="*/ 162 w 194"/>
                <a:gd name="T29" fmla="*/ 173 h 175"/>
                <a:gd name="T30" fmla="*/ 147 w 194"/>
                <a:gd name="T31" fmla="*/ 175 h 175"/>
                <a:gd name="T32" fmla="*/ 129 w 194"/>
                <a:gd name="T33" fmla="*/ 170 h 175"/>
                <a:gd name="T34" fmla="*/ 105 w 194"/>
                <a:gd name="T35" fmla="*/ 161 h 175"/>
                <a:gd name="T36" fmla="*/ 86 w 194"/>
                <a:gd name="T37" fmla="*/ 150 h 175"/>
                <a:gd name="T38" fmla="*/ 65 w 194"/>
                <a:gd name="T39" fmla="*/ 135 h 175"/>
                <a:gd name="T40" fmla="*/ 48 w 194"/>
                <a:gd name="T41" fmla="*/ 118 h 175"/>
                <a:gd name="T42" fmla="*/ 33 w 194"/>
                <a:gd name="T43" fmla="*/ 97 h 175"/>
                <a:gd name="T44" fmla="*/ 19 w 194"/>
                <a:gd name="T45" fmla="*/ 77 h 175"/>
                <a:gd name="T46" fmla="*/ 10 w 194"/>
                <a:gd name="T47" fmla="*/ 54 h 175"/>
                <a:gd name="T48" fmla="*/ 3 w 194"/>
                <a:gd name="T49" fmla="*/ 32 h 175"/>
                <a:gd name="T50" fmla="*/ 0 w 194"/>
                <a:gd name="T51" fmla="*/ 16 h 175"/>
                <a:gd name="T52" fmla="*/ 3 w 194"/>
                <a:gd name="T53" fmla="*/ 4 h 175"/>
                <a:gd name="T54" fmla="*/ 13 w 194"/>
                <a:gd name="T55" fmla="*/ 0 h 175"/>
                <a:gd name="T56" fmla="*/ 24 w 194"/>
                <a:gd name="T57" fmla="*/ 0 h 175"/>
                <a:gd name="T58" fmla="*/ 41 w 194"/>
                <a:gd name="T59" fmla="*/ 4 h 175"/>
                <a:gd name="T60" fmla="*/ 59 w 194"/>
                <a:gd name="T61" fmla="*/ 7 h 175"/>
                <a:gd name="T62" fmla="*/ 80 w 194"/>
                <a:gd name="T63" fmla="*/ 16 h 175"/>
                <a:gd name="T64" fmla="*/ 100 w 194"/>
                <a:gd name="T65" fmla="*/ 21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4" h="175">
                  <a:moveTo>
                    <a:pt x="100" y="21"/>
                  </a:moveTo>
                  <a:lnTo>
                    <a:pt x="121" y="30"/>
                  </a:lnTo>
                  <a:lnTo>
                    <a:pt x="138" y="32"/>
                  </a:lnTo>
                  <a:lnTo>
                    <a:pt x="150" y="35"/>
                  </a:lnTo>
                  <a:lnTo>
                    <a:pt x="164" y="42"/>
                  </a:lnTo>
                  <a:lnTo>
                    <a:pt x="173" y="48"/>
                  </a:lnTo>
                  <a:lnTo>
                    <a:pt x="183" y="54"/>
                  </a:lnTo>
                  <a:lnTo>
                    <a:pt x="188" y="68"/>
                  </a:lnTo>
                  <a:lnTo>
                    <a:pt x="194" y="86"/>
                  </a:lnTo>
                  <a:lnTo>
                    <a:pt x="194" y="105"/>
                  </a:lnTo>
                  <a:lnTo>
                    <a:pt x="194" y="126"/>
                  </a:lnTo>
                  <a:lnTo>
                    <a:pt x="191" y="140"/>
                  </a:lnTo>
                  <a:lnTo>
                    <a:pt x="185" y="156"/>
                  </a:lnTo>
                  <a:lnTo>
                    <a:pt x="173" y="167"/>
                  </a:lnTo>
                  <a:lnTo>
                    <a:pt x="162" y="173"/>
                  </a:lnTo>
                  <a:lnTo>
                    <a:pt x="147" y="175"/>
                  </a:lnTo>
                  <a:lnTo>
                    <a:pt x="129" y="170"/>
                  </a:lnTo>
                  <a:lnTo>
                    <a:pt x="105" y="161"/>
                  </a:lnTo>
                  <a:lnTo>
                    <a:pt x="86" y="150"/>
                  </a:lnTo>
                  <a:lnTo>
                    <a:pt x="65" y="135"/>
                  </a:lnTo>
                  <a:lnTo>
                    <a:pt x="48" y="118"/>
                  </a:lnTo>
                  <a:lnTo>
                    <a:pt x="33" y="97"/>
                  </a:lnTo>
                  <a:lnTo>
                    <a:pt x="19" y="77"/>
                  </a:lnTo>
                  <a:lnTo>
                    <a:pt x="10" y="54"/>
                  </a:lnTo>
                  <a:lnTo>
                    <a:pt x="3" y="32"/>
                  </a:lnTo>
                  <a:lnTo>
                    <a:pt x="0" y="16"/>
                  </a:lnTo>
                  <a:lnTo>
                    <a:pt x="3" y="4"/>
                  </a:lnTo>
                  <a:lnTo>
                    <a:pt x="13" y="0"/>
                  </a:lnTo>
                  <a:lnTo>
                    <a:pt x="24" y="0"/>
                  </a:lnTo>
                  <a:lnTo>
                    <a:pt x="41" y="4"/>
                  </a:lnTo>
                  <a:lnTo>
                    <a:pt x="59" y="7"/>
                  </a:lnTo>
                  <a:lnTo>
                    <a:pt x="80" y="16"/>
                  </a:lnTo>
                  <a:lnTo>
                    <a:pt x="100" y="21"/>
                  </a:lnTo>
                  <a:close/>
                </a:path>
              </a:pathLst>
            </a:custGeom>
            <a:solidFill>
              <a:srgbClr val="F256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231"/>
            <p:cNvSpPr>
              <a:spLocks/>
            </p:cNvSpPr>
            <p:nvPr/>
          </p:nvSpPr>
          <p:spPr bwMode="auto">
            <a:xfrm>
              <a:off x="4426" y="3155"/>
              <a:ext cx="59" cy="50"/>
            </a:xfrm>
            <a:custGeom>
              <a:avLst/>
              <a:gdLst>
                <a:gd name="T0" fmla="*/ 95 w 178"/>
                <a:gd name="T1" fmla="*/ 33 h 152"/>
                <a:gd name="T2" fmla="*/ 114 w 178"/>
                <a:gd name="T3" fmla="*/ 36 h 152"/>
                <a:gd name="T4" fmla="*/ 128 w 178"/>
                <a:gd name="T5" fmla="*/ 36 h 152"/>
                <a:gd name="T6" fmla="*/ 140 w 178"/>
                <a:gd name="T7" fmla="*/ 36 h 152"/>
                <a:gd name="T8" fmla="*/ 152 w 178"/>
                <a:gd name="T9" fmla="*/ 36 h 152"/>
                <a:gd name="T10" fmla="*/ 160 w 178"/>
                <a:gd name="T11" fmla="*/ 38 h 152"/>
                <a:gd name="T12" fmla="*/ 166 w 178"/>
                <a:gd name="T13" fmla="*/ 44 h 152"/>
                <a:gd name="T14" fmla="*/ 173 w 178"/>
                <a:gd name="T15" fmla="*/ 52 h 152"/>
                <a:gd name="T16" fmla="*/ 178 w 178"/>
                <a:gd name="T17" fmla="*/ 68 h 152"/>
                <a:gd name="T18" fmla="*/ 178 w 178"/>
                <a:gd name="T19" fmla="*/ 85 h 152"/>
                <a:gd name="T20" fmla="*/ 178 w 178"/>
                <a:gd name="T21" fmla="*/ 103 h 152"/>
                <a:gd name="T22" fmla="*/ 178 w 178"/>
                <a:gd name="T23" fmla="*/ 120 h 152"/>
                <a:gd name="T24" fmla="*/ 173 w 178"/>
                <a:gd name="T25" fmla="*/ 132 h 152"/>
                <a:gd name="T26" fmla="*/ 163 w 178"/>
                <a:gd name="T27" fmla="*/ 143 h 152"/>
                <a:gd name="T28" fmla="*/ 152 w 178"/>
                <a:gd name="T29" fmla="*/ 149 h 152"/>
                <a:gd name="T30" fmla="*/ 137 w 178"/>
                <a:gd name="T31" fmla="*/ 152 h 152"/>
                <a:gd name="T32" fmla="*/ 119 w 178"/>
                <a:gd name="T33" fmla="*/ 146 h 152"/>
                <a:gd name="T34" fmla="*/ 98 w 178"/>
                <a:gd name="T35" fmla="*/ 141 h 152"/>
                <a:gd name="T36" fmla="*/ 79 w 178"/>
                <a:gd name="T37" fmla="*/ 132 h 152"/>
                <a:gd name="T38" fmla="*/ 60 w 178"/>
                <a:gd name="T39" fmla="*/ 117 h 152"/>
                <a:gd name="T40" fmla="*/ 44 w 178"/>
                <a:gd name="T41" fmla="*/ 100 h 152"/>
                <a:gd name="T42" fmla="*/ 28 w 178"/>
                <a:gd name="T43" fmla="*/ 82 h 152"/>
                <a:gd name="T44" fmla="*/ 14 w 178"/>
                <a:gd name="T45" fmla="*/ 62 h 152"/>
                <a:gd name="T46" fmla="*/ 6 w 178"/>
                <a:gd name="T47" fmla="*/ 41 h 152"/>
                <a:gd name="T48" fmla="*/ 0 w 178"/>
                <a:gd name="T49" fmla="*/ 21 h 152"/>
                <a:gd name="T50" fmla="*/ 0 w 178"/>
                <a:gd name="T51" fmla="*/ 9 h 152"/>
                <a:gd name="T52" fmla="*/ 6 w 178"/>
                <a:gd name="T53" fmla="*/ 0 h 152"/>
                <a:gd name="T54" fmla="*/ 14 w 178"/>
                <a:gd name="T55" fmla="*/ 0 h 152"/>
                <a:gd name="T56" fmla="*/ 28 w 178"/>
                <a:gd name="T57" fmla="*/ 3 h 152"/>
                <a:gd name="T58" fmla="*/ 44 w 178"/>
                <a:gd name="T59" fmla="*/ 9 h 152"/>
                <a:gd name="T60" fmla="*/ 60 w 178"/>
                <a:gd name="T61" fmla="*/ 17 h 152"/>
                <a:gd name="T62" fmla="*/ 79 w 178"/>
                <a:gd name="T63" fmla="*/ 27 h 152"/>
                <a:gd name="T64" fmla="*/ 95 w 178"/>
                <a:gd name="T65" fmla="*/ 33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8" h="152">
                  <a:moveTo>
                    <a:pt x="95" y="33"/>
                  </a:moveTo>
                  <a:lnTo>
                    <a:pt x="114" y="36"/>
                  </a:lnTo>
                  <a:lnTo>
                    <a:pt x="128" y="36"/>
                  </a:lnTo>
                  <a:lnTo>
                    <a:pt x="140" y="36"/>
                  </a:lnTo>
                  <a:lnTo>
                    <a:pt x="152" y="36"/>
                  </a:lnTo>
                  <a:lnTo>
                    <a:pt x="160" y="38"/>
                  </a:lnTo>
                  <a:lnTo>
                    <a:pt x="166" y="44"/>
                  </a:lnTo>
                  <a:lnTo>
                    <a:pt x="173" y="52"/>
                  </a:lnTo>
                  <a:lnTo>
                    <a:pt x="178" y="68"/>
                  </a:lnTo>
                  <a:lnTo>
                    <a:pt x="178" y="85"/>
                  </a:lnTo>
                  <a:lnTo>
                    <a:pt x="178" y="103"/>
                  </a:lnTo>
                  <a:lnTo>
                    <a:pt x="178" y="120"/>
                  </a:lnTo>
                  <a:lnTo>
                    <a:pt x="173" y="132"/>
                  </a:lnTo>
                  <a:lnTo>
                    <a:pt x="163" y="143"/>
                  </a:lnTo>
                  <a:lnTo>
                    <a:pt x="152" y="149"/>
                  </a:lnTo>
                  <a:lnTo>
                    <a:pt x="137" y="152"/>
                  </a:lnTo>
                  <a:lnTo>
                    <a:pt x="119" y="146"/>
                  </a:lnTo>
                  <a:lnTo>
                    <a:pt x="98" y="141"/>
                  </a:lnTo>
                  <a:lnTo>
                    <a:pt x="79" y="132"/>
                  </a:lnTo>
                  <a:lnTo>
                    <a:pt x="60" y="117"/>
                  </a:lnTo>
                  <a:lnTo>
                    <a:pt x="44" y="100"/>
                  </a:lnTo>
                  <a:lnTo>
                    <a:pt x="28" y="82"/>
                  </a:lnTo>
                  <a:lnTo>
                    <a:pt x="14" y="62"/>
                  </a:lnTo>
                  <a:lnTo>
                    <a:pt x="6" y="41"/>
                  </a:lnTo>
                  <a:lnTo>
                    <a:pt x="0" y="21"/>
                  </a:lnTo>
                  <a:lnTo>
                    <a:pt x="0" y="9"/>
                  </a:lnTo>
                  <a:lnTo>
                    <a:pt x="6" y="0"/>
                  </a:lnTo>
                  <a:lnTo>
                    <a:pt x="14" y="0"/>
                  </a:lnTo>
                  <a:lnTo>
                    <a:pt x="28" y="3"/>
                  </a:lnTo>
                  <a:lnTo>
                    <a:pt x="44" y="9"/>
                  </a:lnTo>
                  <a:lnTo>
                    <a:pt x="60" y="17"/>
                  </a:lnTo>
                  <a:lnTo>
                    <a:pt x="79" y="27"/>
                  </a:lnTo>
                  <a:lnTo>
                    <a:pt x="95" y="33"/>
                  </a:lnTo>
                  <a:close/>
                </a:path>
              </a:pathLst>
            </a:custGeom>
            <a:solidFill>
              <a:srgbClr val="F775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232"/>
            <p:cNvSpPr>
              <a:spLocks/>
            </p:cNvSpPr>
            <p:nvPr/>
          </p:nvSpPr>
          <p:spPr bwMode="auto">
            <a:xfrm>
              <a:off x="4429" y="3159"/>
              <a:ext cx="55" cy="45"/>
            </a:xfrm>
            <a:custGeom>
              <a:avLst/>
              <a:gdLst>
                <a:gd name="T0" fmla="*/ 99 w 166"/>
                <a:gd name="T1" fmla="*/ 43 h 135"/>
                <a:gd name="T2" fmla="*/ 113 w 166"/>
                <a:gd name="T3" fmla="*/ 45 h 135"/>
                <a:gd name="T4" fmla="*/ 124 w 166"/>
                <a:gd name="T5" fmla="*/ 43 h 135"/>
                <a:gd name="T6" fmla="*/ 134 w 166"/>
                <a:gd name="T7" fmla="*/ 38 h 135"/>
                <a:gd name="T8" fmla="*/ 143 w 166"/>
                <a:gd name="T9" fmla="*/ 36 h 135"/>
                <a:gd name="T10" fmla="*/ 148 w 166"/>
                <a:gd name="T11" fmla="*/ 36 h 135"/>
                <a:gd name="T12" fmla="*/ 154 w 166"/>
                <a:gd name="T13" fmla="*/ 38 h 135"/>
                <a:gd name="T14" fmla="*/ 157 w 166"/>
                <a:gd name="T15" fmla="*/ 45 h 135"/>
                <a:gd name="T16" fmla="*/ 164 w 166"/>
                <a:gd name="T17" fmla="*/ 59 h 135"/>
                <a:gd name="T18" fmla="*/ 164 w 166"/>
                <a:gd name="T19" fmla="*/ 73 h 135"/>
                <a:gd name="T20" fmla="*/ 166 w 166"/>
                <a:gd name="T21" fmla="*/ 89 h 135"/>
                <a:gd name="T22" fmla="*/ 164 w 166"/>
                <a:gd name="T23" fmla="*/ 103 h 135"/>
                <a:gd name="T24" fmla="*/ 157 w 166"/>
                <a:gd name="T25" fmla="*/ 115 h 135"/>
                <a:gd name="T26" fmla="*/ 148 w 166"/>
                <a:gd name="T27" fmla="*/ 127 h 135"/>
                <a:gd name="T28" fmla="*/ 140 w 166"/>
                <a:gd name="T29" fmla="*/ 132 h 135"/>
                <a:gd name="T30" fmla="*/ 124 w 166"/>
                <a:gd name="T31" fmla="*/ 135 h 135"/>
                <a:gd name="T32" fmla="*/ 110 w 166"/>
                <a:gd name="T33" fmla="*/ 132 h 135"/>
                <a:gd name="T34" fmla="*/ 93 w 166"/>
                <a:gd name="T35" fmla="*/ 124 h 135"/>
                <a:gd name="T36" fmla="*/ 78 w 166"/>
                <a:gd name="T37" fmla="*/ 115 h 135"/>
                <a:gd name="T38" fmla="*/ 58 w 166"/>
                <a:gd name="T39" fmla="*/ 100 h 135"/>
                <a:gd name="T40" fmla="*/ 43 w 166"/>
                <a:gd name="T41" fmla="*/ 86 h 135"/>
                <a:gd name="T42" fmla="*/ 26 w 166"/>
                <a:gd name="T43" fmla="*/ 68 h 135"/>
                <a:gd name="T44" fmla="*/ 14 w 166"/>
                <a:gd name="T45" fmla="*/ 51 h 135"/>
                <a:gd name="T46" fmla="*/ 5 w 166"/>
                <a:gd name="T47" fmla="*/ 33 h 135"/>
                <a:gd name="T48" fmla="*/ 2 w 166"/>
                <a:gd name="T49" fmla="*/ 19 h 135"/>
                <a:gd name="T50" fmla="*/ 0 w 166"/>
                <a:gd name="T51" fmla="*/ 7 h 135"/>
                <a:gd name="T52" fmla="*/ 5 w 166"/>
                <a:gd name="T53" fmla="*/ 0 h 135"/>
                <a:gd name="T54" fmla="*/ 14 w 166"/>
                <a:gd name="T55" fmla="*/ 0 h 135"/>
                <a:gd name="T56" fmla="*/ 29 w 166"/>
                <a:gd name="T57" fmla="*/ 7 h 135"/>
                <a:gd name="T58" fmla="*/ 43 w 166"/>
                <a:gd name="T59" fmla="*/ 16 h 135"/>
                <a:gd name="T60" fmla="*/ 61 w 166"/>
                <a:gd name="T61" fmla="*/ 24 h 135"/>
                <a:gd name="T62" fmla="*/ 81 w 166"/>
                <a:gd name="T63" fmla="*/ 33 h 135"/>
                <a:gd name="T64" fmla="*/ 99 w 166"/>
                <a:gd name="T65" fmla="*/ 43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6" h="135">
                  <a:moveTo>
                    <a:pt x="99" y="43"/>
                  </a:moveTo>
                  <a:lnTo>
                    <a:pt x="113" y="45"/>
                  </a:lnTo>
                  <a:lnTo>
                    <a:pt x="124" y="43"/>
                  </a:lnTo>
                  <a:lnTo>
                    <a:pt x="134" y="38"/>
                  </a:lnTo>
                  <a:lnTo>
                    <a:pt x="143" y="36"/>
                  </a:lnTo>
                  <a:lnTo>
                    <a:pt x="148" y="36"/>
                  </a:lnTo>
                  <a:lnTo>
                    <a:pt x="154" y="38"/>
                  </a:lnTo>
                  <a:lnTo>
                    <a:pt x="157" y="45"/>
                  </a:lnTo>
                  <a:lnTo>
                    <a:pt x="164" y="59"/>
                  </a:lnTo>
                  <a:lnTo>
                    <a:pt x="164" y="73"/>
                  </a:lnTo>
                  <a:lnTo>
                    <a:pt x="166" y="89"/>
                  </a:lnTo>
                  <a:lnTo>
                    <a:pt x="164" y="103"/>
                  </a:lnTo>
                  <a:lnTo>
                    <a:pt x="157" y="115"/>
                  </a:lnTo>
                  <a:lnTo>
                    <a:pt x="148" y="127"/>
                  </a:lnTo>
                  <a:lnTo>
                    <a:pt x="140" y="132"/>
                  </a:lnTo>
                  <a:lnTo>
                    <a:pt x="124" y="135"/>
                  </a:lnTo>
                  <a:lnTo>
                    <a:pt x="110" y="132"/>
                  </a:lnTo>
                  <a:lnTo>
                    <a:pt x="93" y="124"/>
                  </a:lnTo>
                  <a:lnTo>
                    <a:pt x="78" y="115"/>
                  </a:lnTo>
                  <a:lnTo>
                    <a:pt x="58" y="100"/>
                  </a:lnTo>
                  <a:lnTo>
                    <a:pt x="43" y="86"/>
                  </a:lnTo>
                  <a:lnTo>
                    <a:pt x="26" y="68"/>
                  </a:lnTo>
                  <a:lnTo>
                    <a:pt x="14" y="51"/>
                  </a:lnTo>
                  <a:lnTo>
                    <a:pt x="5" y="33"/>
                  </a:lnTo>
                  <a:lnTo>
                    <a:pt x="2" y="19"/>
                  </a:lnTo>
                  <a:lnTo>
                    <a:pt x="0" y="7"/>
                  </a:lnTo>
                  <a:lnTo>
                    <a:pt x="5" y="0"/>
                  </a:lnTo>
                  <a:lnTo>
                    <a:pt x="14" y="0"/>
                  </a:lnTo>
                  <a:lnTo>
                    <a:pt x="29" y="7"/>
                  </a:lnTo>
                  <a:lnTo>
                    <a:pt x="43" y="16"/>
                  </a:lnTo>
                  <a:lnTo>
                    <a:pt x="61" y="24"/>
                  </a:lnTo>
                  <a:lnTo>
                    <a:pt x="81" y="33"/>
                  </a:lnTo>
                  <a:lnTo>
                    <a:pt x="99" y="43"/>
                  </a:lnTo>
                  <a:close/>
                </a:path>
              </a:pathLst>
            </a:custGeom>
            <a:solidFill>
              <a:srgbClr val="FA91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233"/>
            <p:cNvSpPr>
              <a:spLocks/>
            </p:cNvSpPr>
            <p:nvPr/>
          </p:nvSpPr>
          <p:spPr bwMode="auto">
            <a:xfrm>
              <a:off x="4432" y="3165"/>
              <a:ext cx="51" cy="37"/>
            </a:xfrm>
            <a:custGeom>
              <a:avLst/>
              <a:gdLst>
                <a:gd name="T0" fmla="*/ 97 w 153"/>
                <a:gd name="T1" fmla="*/ 49 h 113"/>
                <a:gd name="T2" fmla="*/ 108 w 153"/>
                <a:gd name="T3" fmla="*/ 49 h 113"/>
                <a:gd name="T4" fmla="*/ 116 w 153"/>
                <a:gd name="T5" fmla="*/ 46 h 113"/>
                <a:gd name="T6" fmla="*/ 126 w 153"/>
                <a:gd name="T7" fmla="*/ 43 h 113"/>
                <a:gd name="T8" fmla="*/ 132 w 153"/>
                <a:gd name="T9" fmla="*/ 38 h 113"/>
                <a:gd name="T10" fmla="*/ 137 w 153"/>
                <a:gd name="T11" fmla="*/ 32 h 113"/>
                <a:gd name="T12" fmla="*/ 143 w 153"/>
                <a:gd name="T13" fmla="*/ 32 h 113"/>
                <a:gd name="T14" fmla="*/ 146 w 153"/>
                <a:gd name="T15" fmla="*/ 32 h 113"/>
                <a:gd name="T16" fmla="*/ 149 w 153"/>
                <a:gd name="T17" fmla="*/ 43 h 113"/>
                <a:gd name="T18" fmla="*/ 149 w 153"/>
                <a:gd name="T19" fmla="*/ 57 h 113"/>
                <a:gd name="T20" fmla="*/ 153 w 153"/>
                <a:gd name="T21" fmla="*/ 73 h 113"/>
                <a:gd name="T22" fmla="*/ 149 w 153"/>
                <a:gd name="T23" fmla="*/ 84 h 113"/>
                <a:gd name="T24" fmla="*/ 146 w 153"/>
                <a:gd name="T25" fmla="*/ 97 h 113"/>
                <a:gd name="T26" fmla="*/ 137 w 153"/>
                <a:gd name="T27" fmla="*/ 105 h 113"/>
                <a:gd name="T28" fmla="*/ 129 w 153"/>
                <a:gd name="T29" fmla="*/ 111 h 113"/>
                <a:gd name="T30" fmla="*/ 120 w 153"/>
                <a:gd name="T31" fmla="*/ 113 h 113"/>
                <a:gd name="T32" fmla="*/ 108 w 153"/>
                <a:gd name="T33" fmla="*/ 111 h 113"/>
                <a:gd name="T34" fmla="*/ 91 w 153"/>
                <a:gd name="T35" fmla="*/ 105 h 113"/>
                <a:gd name="T36" fmla="*/ 73 w 153"/>
                <a:gd name="T37" fmla="*/ 97 h 113"/>
                <a:gd name="T38" fmla="*/ 56 w 153"/>
                <a:gd name="T39" fmla="*/ 84 h 113"/>
                <a:gd name="T40" fmla="*/ 41 w 153"/>
                <a:gd name="T41" fmla="*/ 70 h 113"/>
                <a:gd name="T42" fmla="*/ 24 w 153"/>
                <a:gd name="T43" fmla="*/ 55 h 113"/>
                <a:gd name="T44" fmla="*/ 11 w 153"/>
                <a:gd name="T45" fmla="*/ 41 h 113"/>
                <a:gd name="T46" fmla="*/ 3 w 153"/>
                <a:gd name="T47" fmla="*/ 22 h 113"/>
                <a:gd name="T48" fmla="*/ 0 w 153"/>
                <a:gd name="T49" fmla="*/ 8 h 113"/>
                <a:gd name="T50" fmla="*/ 0 w 153"/>
                <a:gd name="T51" fmla="*/ 0 h 113"/>
                <a:gd name="T52" fmla="*/ 6 w 153"/>
                <a:gd name="T53" fmla="*/ 0 h 113"/>
                <a:gd name="T54" fmla="*/ 14 w 153"/>
                <a:gd name="T55" fmla="*/ 3 h 113"/>
                <a:gd name="T56" fmla="*/ 29 w 153"/>
                <a:gd name="T57" fmla="*/ 11 h 113"/>
                <a:gd name="T58" fmla="*/ 46 w 153"/>
                <a:gd name="T59" fmla="*/ 22 h 113"/>
                <a:gd name="T60" fmla="*/ 64 w 153"/>
                <a:gd name="T61" fmla="*/ 32 h 113"/>
                <a:gd name="T62" fmla="*/ 78 w 153"/>
                <a:gd name="T63" fmla="*/ 43 h 113"/>
                <a:gd name="T64" fmla="*/ 97 w 153"/>
                <a:gd name="T65" fmla="*/ 49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3" h="113">
                  <a:moveTo>
                    <a:pt x="97" y="49"/>
                  </a:moveTo>
                  <a:lnTo>
                    <a:pt x="108" y="49"/>
                  </a:lnTo>
                  <a:lnTo>
                    <a:pt x="116" y="46"/>
                  </a:lnTo>
                  <a:lnTo>
                    <a:pt x="126" y="43"/>
                  </a:lnTo>
                  <a:lnTo>
                    <a:pt x="132" y="38"/>
                  </a:lnTo>
                  <a:lnTo>
                    <a:pt x="137" y="32"/>
                  </a:lnTo>
                  <a:lnTo>
                    <a:pt x="143" y="32"/>
                  </a:lnTo>
                  <a:lnTo>
                    <a:pt x="146" y="32"/>
                  </a:lnTo>
                  <a:lnTo>
                    <a:pt x="149" y="43"/>
                  </a:lnTo>
                  <a:lnTo>
                    <a:pt x="149" y="57"/>
                  </a:lnTo>
                  <a:lnTo>
                    <a:pt x="153" y="73"/>
                  </a:lnTo>
                  <a:lnTo>
                    <a:pt x="149" y="84"/>
                  </a:lnTo>
                  <a:lnTo>
                    <a:pt x="146" y="97"/>
                  </a:lnTo>
                  <a:lnTo>
                    <a:pt x="137" y="105"/>
                  </a:lnTo>
                  <a:lnTo>
                    <a:pt x="129" y="111"/>
                  </a:lnTo>
                  <a:lnTo>
                    <a:pt x="120" y="113"/>
                  </a:lnTo>
                  <a:lnTo>
                    <a:pt x="108" y="111"/>
                  </a:lnTo>
                  <a:lnTo>
                    <a:pt x="91" y="105"/>
                  </a:lnTo>
                  <a:lnTo>
                    <a:pt x="73" y="97"/>
                  </a:lnTo>
                  <a:lnTo>
                    <a:pt x="56" y="84"/>
                  </a:lnTo>
                  <a:lnTo>
                    <a:pt x="41" y="70"/>
                  </a:lnTo>
                  <a:lnTo>
                    <a:pt x="24" y="55"/>
                  </a:lnTo>
                  <a:lnTo>
                    <a:pt x="11" y="41"/>
                  </a:lnTo>
                  <a:lnTo>
                    <a:pt x="3" y="22"/>
                  </a:lnTo>
                  <a:lnTo>
                    <a:pt x="0" y="8"/>
                  </a:lnTo>
                  <a:lnTo>
                    <a:pt x="0" y="0"/>
                  </a:lnTo>
                  <a:lnTo>
                    <a:pt x="6" y="0"/>
                  </a:lnTo>
                  <a:lnTo>
                    <a:pt x="14" y="3"/>
                  </a:lnTo>
                  <a:lnTo>
                    <a:pt x="29" y="11"/>
                  </a:lnTo>
                  <a:lnTo>
                    <a:pt x="46" y="22"/>
                  </a:lnTo>
                  <a:lnTo>
                    <a:pt x="64" y="32"/>
                  </a:lnTo>
                  <a:lnTo>
                    <a:pt x="78" y="43"/>
                  </a:lnTo>
                  <a:lnTo>
                    <a:pt x="97" y="49"/>
                  </a:lnTo>
                  <a:close/>
                </a:path>
              </a:pathLst>
            </a:custGeom>
            <a:solidFill>
              <a:srgbClr val="FFB0B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234"/>
            <p:cNvSpPr>
              <a:spLocks/>
            </p:cNvSpPr>
            <p:nvPr/>
          </p:nvSpPr>
          <p:spPr bwMode="auto">
            <a:xfrm>
              <a:off x="4434" y="3140"/>
              <a:ext cx="35" cy="24"/>
            </a:xfrm>
            <a:custGeom>
              <a:avLst/>
              <a:gdLst>
                <a:gd name="T0" fmla="*/ 65 w 105"/>
                <a:gd name="T1" fmla="*/ 41 h 70"/>
                <a:gd name="T2" fmla="*/ 73 w 105"/>
                <a:gd name="T3" fmla="*/ 43 h 70"/>
                <a:gd name="T4" fmla="*/ 83 w 105"/>
                <a:gd name="T5" fmla="*/ 49 h 70"/>
                <a:gd name="T6" fmla="*/ 91 w 105"/>
                <a:gd name="T7" fmla="*/ 55 h 70"/>
                <a:gd name="T8" fmla="*/ 97 w 105"/>
                <a:gd name="T9" fmla="*/ 60 h 70"/>
                <a:gd name="T10" fmla="*/ 103 w 105"/>
                <a:gd name="T11" fmla="*/ 67 h 70"/>
                <a:gd name="T12" fmla="*/ 105 w 105"/>
                <a:gd name="T13" fmla="*/ 70 h 70"/>
                <a:gd name="T14" fmla="*/ 105 w 105"/>
                <a:gd name="T15" fmla="*/ 67 h 70"/>
                <a:gd name="T16" fmla="*/ 105 w 105"/>
                <a:gd name="T17" fmla="*/ 64 h 70"/>
                <a:gd name="T18" fmla="*/ 103 w 105"/>
                <a:gd name="T19" fmla="*/ 55 h 70"/>
                <a:gd name="T20" fmla="*/ 100 w 105"/>
                <a:gd name="T21" fmla="*/ 46 h 70"/>
                <a:gd name="T22" fmla="*/ 97 w 105"/>
                <a:gd name="T23" fmla="*/ 38 h 70"/>
                <a:gd name="T24" fmla="*/ 89 w 105"/>
                <a:gd name="T25" fmla="*/ 29 h 70"/>
                <a:gd name="T26" fmla="*/ 83 w 105"/>
                <a:gd name="T27" fmla="*/ 20 h 70"/>
                <a:gd name="T28" fmla="*/ 73 w 105"/>
                <a:gd name="T29" fmla="*/ 11 h 70"/>
                <a:gd name="T30" fmla="*/ 65 w 105"/>
                <a:gd name="T31" fmla="*/ 6 h 70"/>
                <a:gd name="T32" fmla="*/ 54 w 105"/>
                <a:gd name="T33" fmla="*/ 0 h 70"/>
                <a:gd name="T34" fmla="*/ 45 w 105"/>
                <a:gd name="T35" fmla="*/ 0 h 70"/>
                <a:gd name="T36" fmla="*/ 35 w 105"/>
                <a:gd name="T37" fmla="*/ 0 h 70"/>
                <a:gd name="T38" fmla="*/ 24 w 105"/>
                <a:gd name="T39" fmla="*/ 3 h 70"/>
                <a:gd name="T40" fmla="*/ 16 w 105"/>
                <a:gd name="T41" fmla="*/ 3 h 70"/>
                <a:gd name="T42" fmla="*/ 10 w 105"/>
                <a:gd name="T43" fmla="*/ 8 h 70"/>
                <a:gd name="T44" fmla="*/ 3 w 105"/>
                <a:gd name="T45" fmla="*/ 11 h 70"/>
                <a:gd name="T46" fmla="*/ 0 w 105"/>
                <a:gd name="T47" fmla="*/ 17 h 70"/>
                <a:gd name="T48" fmla="*/ 0 w 105"/>
                <a:gd name="T49" fmla="*/ 22 h 70"/>
                <a:gd name="T50" fmla="*/ 3 w 105"/>
                <a:gd name="T51" fmla="*/ 32 h 70"/>
                <a:gd name="T52" fmla="*/ 10 w 105"/>
                <a:gd name="T53" fmla="*/ 35 h 70"/>
                <a:gd name="T54" fmla="*/ 19 w 105"/>
                <a:gd name="T55" fmla="*/ 38 h 70"/>
                <a:gd name="T56" fmla="*/ 27 w 105"/>
                <a:gd name="T57" fmla="*/ 38 h 70"/>
                <a:gd name="T58" fmla="*/ 35 w 105"/>
                <a:gd name="T59" fmla="*/ 41 h 70"/>
                <a:gd name="T60" fmla="*/ 45 w 105"/>
                <a:gd name="T61" fmla="*/ 41 h 70"/>
                <a:gd name="T62" fmla="*/ 56 w 105"/>
                <a:gd name="T63" fmla="*/ 41 h 70"/>
                <a:gd name="T64" fmla="*/ 65 w 105"/>
                <a:gd name="T65" fmla="*/ 41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5" h="70">
                  <a:moveTo>
                    <a:pt x="65" y="41"/>
                  </a:moveTo>
                  <a:lnTo>
                    <a:pt x="73" y="43"/>
                  </a:lnTo>
                  <a:lnTo>
                    <a:pt x="83" y="49"/>
                  </a:lnTo>
                  <a:lnTo>
                    <a:pt x="91" y="55"/>
                  </a:lnTo>
                  <a:lnTo>
                    <a:pt x="97" y="60"/>
                  </a:lnTo>
                  <a:lnTo>
                    <a:pt x="103" y="67"/>
                  </a:lnTo>
                  <a:lnTo>
                    <a:pt x="105" y="70"/>
                  </a:lnTo>
                  <a:lnTo>
                    <a:pt x="105" y="67"/>
                  </a:lnTo>
                  <a:lnTo>
                    <a:pt x="105" y="64"/>
                  </a:lnTo>
                  <a:lnTo>
                    <a:pt x="103" y="55"/>
                  </a:lnTo>
                  <a:lnTo>
                    <a:pt x="100" y="46"/>
                  </a:lnTo>
                  <a:lnTo>
                    <a:pt x="97" y="38"/>
                  </a:lnTo>
                  <a:lnTo>
                    <a:pt x="89" y="29"/>
                  </a:lnTo>
                  <a:lnTo>
                    <a:pt x="83" y="20"/>
                  </a:lnTo>
                  <a:lnTo>
                    <a:pt x="73" y="11"/>
                  </a:lnTo>
                  <a:lnTo>
                    <a:pt x="65" y="6"/>
                  </a:lnTo>
                  <a:lnTo>
                    <a:pt x="54" y="0"/>
                  </a:lnTo>
                  <a:lnTo>
                    <a:pt x="45" y="0"/>
                  </a:lnTo>
                  <a:lnTo>
                    <a:pt x="35" y="0"/>
                  </a:lnTo>
                  <a:lnTo>
                    <a:pt x="24" y="3"/>
                  </a:lnTo>
                  <a:lnTo>
                    <a:pt x="16" y="3"/>
                  </a:lnTo>
                  <a:lnTo>
                    <a:pt x="10" y="8"/>
                  </a:lnTo>
                  <a:lnTo>
                    <a:pt x="3" y="11"/>
                  </a:lnTo>
                  <a:lnTo>
                    <a:pt x="0" y="17"/>
                  </a:lnTo>
                  <a:lnTo>
                    <a:pt x="0" y="22"/>
                  </a:lnTo>
                  <a:lnTo>
                    <a:pt x="3" y="32"/>
                  </a:lnTo>
                  <a:lnTo>
                    <a:pt x="10" y="35"/>
                  </a:lnTo>
                  <a:lnTo>
                    <a:pt x="19" y="38"/>
                  </a:lnTo>
                  <a:lnTo>
                    <a:pt x="27" y="38"/>
                  </a:lnTo>
                  <a:lnTo>
                    <a:pt x="35" y="41"/>
                  </a:lnTo>
                  <a:lnTo>
                    <a:pt x="45" y="41"/>
                  </a:lnTo>
                  <a:lnTo>
                    <a:pt x="56" y="41"/>
                  </a:lnTo>
                  <a:lnTo>
                    <a:pt x="65" y="41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235"/>
            <p:cNvSpPr>
              <a:spLocks/>
            </p:cNvSpPr>
            <p:nvPr/>
          </p:nvSpPr>
          <p:spPr bwMode="auto">
            <a:xfrm>
              <a:off x="4442" y="3157"/>
              <a:ext cx="22" cy="13"/>
            </a:xfrm>
            <a:custGeom>
              <a:avLst/>
              <a:gdLst>
                <a:gd name="T0" fmla="*/ 35 w 65"/>
                <a:gd name="T1" fmla="*/ 27 h 41"/>
                <a:gd name="T2" fmla="*/ 41 w 65"/>
                <a:gd name="T3" fmla="*/ 27 h 41"/>
                <a:gd name="T4" fmla="*/ 46 w 65"/>
                <a:gd name="T5" fmla="*/ 30 h 41"/>
                <a:gd name="T6" fmla="*/ 53 w 65"/>
                <a:gd name="T7" fmla="*/ 32 h 41"/>
                <a:gd name="T8" fmla="*/ 56 w 65"/>
                <a:gd name="T9" fmla="*/ 35 h 41"/>
                <a:gd name="T10" fmla="*/ 59 w 65"/>
                <a:gd name="T11" fmla="*/ 41 h 41"/>
                <a:gd name="T12" fmla="*/ 62 w 65"/>
                <a:gd name="T13" fmla="*/ 41 h 41"/>
                <a:gd name="T14" fmla="*/ 65 w 65"/>
                <a:gd name="T15" fmla="*/ 41 h 41"/>
                <a:gd name="T16" fmla="*/ 65 w 65"/>
                <a:gd name="T17" fmla="*/ 38 h 41"/>
                <a:gd name="T18" fmla="*/ 62 w 65"/>
                <a:gd name="T19" fmla="*/ 32 h 41"/>
                <a:gd name="T20" fmla="*/ 59 w 65"/>
                <a:gd name="T21" fmla="*/ 30 h 41"/>
                <a:gd name="T22" fmla="*/ 56 w 65"/>
                <a:gd name="T23" fmla="*/ 24 h 41"/>
                <a:gd name="T24" fmla="*/ 49 w 65"/>
                <a:gd name="T25" fmla="*/ 18 h 41"/>
                <a:gd name="T26" fmla="*/ 46 w 65"/>
                <a:gd name="T27" fmla="*/ 11 h 41"/>
                <a:gd name="T28" fmla="*/ 41 w 65"/>
                <a:gd name="T29" fmla="*/ 6 h 41"/>
                <a:gd name="T30" fmla="*/ 35 w 65"/>
                <a:gd name="T31" fmla="*/ 6 h 41"/>
                <a:gd name="T32" fmla="*/ 30 w 65"/>
                <a:gd name="T33" fmla="*/ 3 h 41"/>
                <a:gd name="T34" fmla="*/ 24 w 65"/>
                <a:gd name="T35" fmla="*/ 3 h 41"/>
                <a:gd name="T36" fmla="*/ 21 w 65"/>
                <a:gd name="T37" fmla="*/ 0 h 41"/>
                <a:gd name="T38" fmla="*/ 14 w 65"/>
                <a:gd name="T39" fmla="*/ 0 h 41"/>
                <a:gd name="T40" fmla="*/ 9 w 65"/>
                <a:gd name="T41" fmla="*/ 3 h 41"/>
                <a:gd name="T42" fmla="*/ 3 w 65"/>
                <a:gd name="T43" fmla="*/ 6 h 41"/>
                <a:gd name="T44" fmla="*/ 0 w 65"/>
                <a:gd name="T45" fmla="*/ 6 h 41"/>
                <a:gd name="T46" fmla="*/ 0 w 65"/>
                <a:gd name="T47" fmla="*/ 11 h 41"/>
                <a:gd name="T48" fmla="*/ 0 w 65"/>
                <a:gd name="T49" fmla="*/ 15 h 41"/>
                <a:gd name="T50" fmla="*/ 3 w 65"/>
                <a:gd name="T51" fmla="*/ 18 h 41"/>
                <a:gd name="T52" fmla="*/ 3 w 65"/>
                <a:gd name="T53" fmla="*/ 21 h 41"/>
                <a:gd name="T54" fmla="*/ 9 w 65"/>
                <a:gd name="T55" fmla="*/ 24 h 41"/>
                <a:gd name="T56" fmla="*/ 14 w 65"/>
                <a:gd name="T57" fmla="*/ 24 h 41"/>
                <a:gd name="T58" fmla="*/ 21 w 65"/>
                <a:gd name="T59" fmla="*/ 24 h 41"/>
                <a:gd name="T60" fmla="*/ 27 w 65"/>
                <a:gd name="T61" fmla="*/ 24 h 41"/>
                <a:gd name="T62" fmla="*/ 30 w 65"/>
                <a:gd name="T63" fmla="*/ 27 h 41"/>
                <a:gd name="T64" fmla="*/ 35 w 65"/>
                <a:gd name="T65" fmla="*/ 27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65" h="41">
                  <a:moveTo>
                    <a:pt x="35" y="27"/>
                  </a:moveTo>
                  <a:lnTo>
                    <a:pt x="41" y="27"/>
                  </a:lnTo>
                  <a:lnTo>
                    <a:pt x="46" y="30"/>
                  </a:lnTo>
                  <a:lnTo>
                    <a:pt x="53" y="32"/>
                  </a:lnTo>
                  <a:lnTo>
                    <a:pt x="56" y="35"/>
                  </a:lnTo>
                  <a:lnTo>
                    <a:pt x="59" y="41"/>
                  </a:lnTo>
                  <a:lnTo>
                    <a:pt x="62" y="41"/>
                  </a:lnTo>
                  <a:lnTo>
                    <a:pt x="65" y="41"/>
                  </a:lnTo>
                  <a:lnTo>
                    <a:pt x="65" y="38"/>
                  </a:lnTo>
                  <a:lnTo>
                    <a:pt x="62" y="32"/>
                  </a:lnTo>
                  <a:lnTo>
                    <a:pt x="59" y="30"/>
                  </a:lnTo>
                  <a:lnTo>
                    <a:pt x="56" y="24"/>
                  </a:lnTo>
                  <a:lnTo>
                    <a:pt x="49" y="18"/>
                  </a:lnTo>
                  <a:lnTo>
                    <a:pt x="46" y="11"/>
                  </a:lnTo>
                  <a:lnTo>
                    <a:pt x="41" y="6"/>
                  </a:lnTo>
                  <a:lnTo>
                    <a:pt x="35" y="6"/>
                  </a:lnTo>
                  <a:lnTo>
                    <a:pt x="30" y="3"/>
                  </a:lnTo>
                  <a:lnTo>
                    <a:pt x="24" y="3"/>
                  </a:lnTo>
                  <a:lnTo>
                    <a:pt x="21" y="0"/>
                  </a:lnTo>
                  <a:lnTo>
                    <a:pt x="14" y="0"/>
                  </a:lnTo>
                  <a:lnTo>
                    <a:pt x="9" y="3"/>
                  </a:lnTo>
                  <a:lnTo>
                    <a:pt x="3" y="6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5"/>
                  </a:lnTo>
                  <a:lnTo>
                    <a:pt x="3" y="18"/>
                  </a:lnTo>
                  <a:lnTo>
                    <a:pt x="3" y="21"/>
                  </a:lnTo>
                  <a:lnTo>
                    <a:pt x="9" y="24"/>
                  </a:lnTo>
                  <a:lnTo>
                    <a:pt x="14" y="24"/>
                  </a:lnTo>
                  <a:lnTo>
                    <a:pt x="21" y="24"/>
                  </a:lnTo>
                  <a:lnTo>
                    <a:pt x="27" y="24"/>
                  </a:lnTo>
                  <a:lnTo>
                    <a:pt x="30" y="27"/>
                  </a:lnTo>
                  <a:lnTo>
                    <a:pt x="35" y="27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236"/>
            <p:cNvSpPr>
              <a:spLocks/>
            </p:cNvSpPr>
            <p:nvPr/>
          </p:nvSpPr>
          <p:spPr bwMode="auto">
            <a:xfrm>
              <a:off x="4316" y="1988"/>
              <a:ext cx="396" cy="167"/>
            </a:xfrm>
            <a:custGeom>
              <a:avLst/>
              <a:gdLst>
                <a:gd name="T0" fmla="*/ 0 w 1188"/>
                <a:gd name="T1" fmla="*/ 114 h 502"/>
                <a:gd name="T2" fmla="*/ 73 w 1188"/>
                <a:gd name="T3" fmla="*/ 87 h 502"/>
                <a:gd name="T4" fmla="*/ 141 w 1188"/>
                <a:gd name="T5" fmla="*/ 60 h 502"/>
                <a:gd name="T6" fmla="*/ 205 w 1188"/>
                <a:gd name="T7" fmla="*/ 41 h 502"/>
                <a:gd name="T8" fmla="*/ 267 w 1188"/>
                <a:gd name="T9" fmla="*/ 20 h 502"/>
                <a:gd name="T10" fmla="*/ 331 w 1188"/>
                <a:gd name="T11" fmla="*/ 9 h 502"/>
                <a:gd name="T12" fmla="*/ 398 w 1188"/>
                <a:gd name="T13" fmla="*/ 0 h 502"/>
                <a:gd name="T14" fmla="*/ 471 w 1188"/>
                <a:gd name="T15" fmla="*/ 0 h 502"/>
                <a:gd name="T16" fmla="*/ 553 w 1188"/>
                <a:gd name="T17" fmla="*/ 6 h 502"/>
                <a:gd name="T18" fmla="*/ 628 w 1188"/>
                <a:gd name="T19" fmla="*/ 17 h 502"/>
                <a:gd name="T20" fmla="*/ 717 w 1188"/>
                <a:gd name="T21" fmla="*/ 46 h 502"/>
                <a:gd name="T22" fmla="*/ 816 w 1188"/>
                <a:gd name="T23" fmla="*/ 90 h 502"/>
                <a:gd name="T24" fmla="*/ 916 w 1188"/>
                <a:gd name="T25" fmla="*/ 146 h 502"/>
                <a:gd name="T26" fmla="*/ 1008 w 1188"/>
                <a:gd name="T27" fmla="*/ 219 h 502"/>
                <a:gd name="T28" fmla="*/ 1091 w 1188"/>
                <a:gd name="T29" fmla="*/ 300 h 502"/>
                <a:gd name="T30" fmla="*/ 1150 w 1188"/>
                <a:gd name="T31" fmla="*/ 394 h 502"/>
                <a:gd name="T32" fmla="*/ 1188 w 1188"/>
                <a:gd name="T33" fmla="*/ 499 h 502"/>
                <a:gd name="T34" fmla="*/ 1134 w 1188"/>
                <a:gd name="T35" fmla="*/ 502 h 502"/>
                <a:gd name="T36" fmla="*/ 1073 w 1188"/>
                <a:gd name="T37" fmla="*/ 502 h 502"/>
                <a:gd name="T38" fmla="*/ 1005 w 1188"/>
                <a:gd name="T39" fmla="*/ 499 h 502"/>
                <a:gd name="T40" fmla="*/ 935 w 1188"/>
                <a:gd name="T41" fmla="*/ 492 h 502"/>
                <a:gd name="T42" fmla="*/ 860 w 1188"/>
                <a:gd name="T43" fmla="*/ 489 h 502"/>
                <a:gd name="T44" fmla="*/ 784 w 1188"/>
                <a:gd name="T45" fmla="*/ 486 h 502"/>
                <a:gd name="T46" fmla="*/ 708 w 1188"/>
                <a:gd name="T47" fmla="*/ 486 h 502"/>
                <a:gd name="T48" fmla="*/ 634 w 1188"/>
                <a:gd name="T49" fmla="*/ 492 h 502"/>
                <a:gd name="T50" fmla="*/ 590 w 1188"/>
                <a:gd name="T51" fmla="*/ 394 h 502"/>
                <a:gd name="T52" fmla="*/ 515 w 1188"/>
                <a:gd name="T53" fmla="*/ 311 h 502"/>
                <a:gd name="T54" fmla="*/ 415 w 1188"/>
                <a:gd name="T55" fmla="*/ 241 h 502"/>
                <a:gd name="T56" fmla="*/ 305 w 1188"/>
                <a:gd name="T57" fmla="*/ 189 h 502"/>
                <a:gd name="T58" fmla="*/ 197 w 1188"/>
                <a:gd name="T59" fmla="*/ 151 h 502"/>
                <a:gd name="T60" fmla="*/ 100 w 1188"/>
                <a:gd name="T61" fmla="*/ 125 h 502"/>
                <a:gd name="T62" fmla="*/ 33 w 1188"/>
                <a:gd name="T63" fmla="*/ 114 h 502"/>
                <a:gd name="T64" fmla="*/ 0 w 1188"/>
                <a:gd name="T65" fmla="*/ 114 h 5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88" h="502">
                  <a:moveTo>
                    <a:pt x="0" y="114"/>
                  </a:moveTo>
                  <a:lnTo>
                    <a:pt x="73" y="87"/>
                  </a:lnTo>
                  <a:lnTo>
                    <a:pt x="141" y="60"/>
                  </a:lnTo>
                  <a:lnTo>
                    <a:pt x="205" y="41"/>
                  </a:lnTo>
                  <a:lnTo>
                    <a:pt x="267" y="20"/>
                  </a:lnTo>
                  <a:lnTo>
                    <a:pt x="331" y="9"/>
                  </a:lnTo>
                  <a:lnTo>
                    <a:pt x="398" y="0"/>
                  </a:lnTo>
                  <a:lnTo>
                    <a:pt x="471" y="0"/>
                  </a:lnTo>
                  <a:lnTo>
                    <a:pt x="553" y="6"/>
                  </a:lnTo>
                  <a:lnTo>
                    <a:pt x="628" y="17"/>
                  </a:lnTo>
                  <a:lnTo>
                    <a:pt x="717" y="46"/>
                  </a:lnTo>
                  <a:lnTo>
                    <a:pt x="816" y="90"/>
                  </a:lnTo>
                  <a:lnTo>
                    <a:pt x="916" y="146"/>
                  </a:lnTo>
                  <a:lnTo>
                    <a:pt x="1008" y="219"/>
                  </a:lnTo>
                  <a:lnTo>
                    <a:pt x="1091" y="300"/>
                  </a:lnTo>
                  <a:lnTo>
                    <a:pt x="1150" y="394"/>
                  </a:lnTo>
                  <a:lnTo>
                    <a:pt x="1188" y="499"/>
                  </a:lnTo>
                  <a:lnTo>
                    <a:pt x="1134" y="502"/>
                  </a:lnTo>
                  <a:lnTo>
                    <a:pt x="1073" y="502"/>
                  </a:lnTo>
                  <a:lnTo>
                    <a:pt x="1005" y="499"/>
                  </a:lnTo>
                  <a:lnTo>
                    <a:pt x="935" y="492"/>
                  </a:lnTo>
                  <a:lnTo>
                    <a:pt x="860" y="489"/>
                  </a:lnTo>
                  <a:lnTo>
                    <a:pt x="784" y="486"/>
                  </a:lnTo>
                  <a:lnTo>
                    <a:pt x="708" y="486"/>
                  </a:lnTo>
                  <a:lnTo>
                    <a:pt x="634" y="492"/>
                  </a:lnTo>
                  <a:lnTo>
                    <a:pt x="590" y="394"/>
                  </a:lnTo>
                  <a:lnTo>
                    <a:pt x="515" y="311"/>
                  </a:lnTo>
                  <a:lnTo>
                    <a:pt x="415" y="241"/>
                  </a:lnTo>
                  <a:lnTo>
                    <a:pt x="305" y="189"/>
                  </a:lnTo>
                  <a:lnTo>
                    <a:pt x="197" y="151"/>
                  </a:lnTo>
                  <a:lnTo>
                    <a:pt x="100" y="125"/>
                  </a:lnTo>
                  <a:lnTo>
                    <a:pt x="33" y="114"/>
                  </a:lnTo>
                  <a:lnTo>
                    <a:pt x="0" y="114"/>
                  </a:lnTo>
                  <a:close/>
                </a:path>
              </a:pathLst>
            </a:custGeom>
            <a:solidFill>
              <a:srgbClr val="0047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237"/>
            <p:cNvSpPr>
              <a:spLocks/>
            </p:cNvSpPr>
            <p:nvPr/>
          </p:nvSpPr>
          <p:spPr bwMode="auto">
            <a:xfrm>
              <a:off x="4324" y="1990"/>
              <a:ext cx="381" cy="166"/>
            </a:xfrm>
            <a:custGeom>
              <a:avLst/>
              <a:gdLst>
                <a:gd name="T0" fmla="*/ 0 w 1145"/>
                <a:gd name="T1" fmla="*/ 102 h 499"/>
                <a:gd name="T2" fmla="*/ 73 w 1145"/>
                <a:gd name="T3" fmla="*/ 75 h 499"/>
                <a:gd name="T4" fmla="*/ 138 w 1145"/>
                <a:gd name="T5" fmla="*/ 49 h 499"/>
                <a:gd name="T6" fmla="*/ 195 w 1145"/>
                <a:gd name="T7" fmla="*/ 32 h 499"/>
                <a:gd name="T8" fmla="*/ 251 w 1145"/>
                <a:gd name="T9" fmla="*/ 14 h 499"/>
                <a:gd name="T10" fmla="*/ 307 w 1145"/>
                <a:gd name="T11" fmla="*/ 5 h 499"/>
                <a:gd name="T12" fmla="*/ 365 w 1145"/>
                <a:gd name="T13" fmla="*/ 0 h 499"/>
                <a:gd name="T14" fmla="*/ 426 w 1145"/>
                <a:gd name="T15" fmla="*/ 0 h 499"/>
                <a:gd name="T16" fmla="*/ 502 w 1145"/>
                <a:gd name="T17" fmla="*/ 5 h 499"/>
                <a:gd name="T18" fmla="*/ 575 w 1145"/>
                <a:gd name="T19" fmla="*/ 17 h 499"/>
                <a:gd name="T20" fmla="*/ 666 w 1145"/>
                <a:gd name="T21" fmla="*/ 46 h 499"/>
                <a:gd name="T22" fmla="*/ 765 w 1145"/>
                <a:gd name="T23" fmla="*/ 87 h 499"/>
                <a:gd name="T24" fmla="*/ 865 w 1145"/>
                <a:gd name="T25" fmla="*/ 143 h 499"/>
                <a:gd name="T26" fmla="*/ 962 w 1145"/>
                <a:gd name="T27" fmla="*/ 213 h 499"/>
                <a:gd name="T28" fmla="*/ 1043 w 1145"/>
                <a:gd name="T29" fmla="*/ 294 h 499"/>
                <a:gd name="T30" fmla="*/ 1107 w 1145"/>
                <a:gd name="T31" fmla="*/ 388 h 499"/>
                <a:gd name="T32" fmla="*/ 1145 w 1145"/>
                <a:gd name="T33" fmla="*/ 493 h 499"/>
                <a:gd name="T34" fmla="*/ 1093 w 1145"/>
                <a:gd name="T35" fmla="*/ 499 h 499"/>
                <a:gd name="T36" fmla="*/ 1037 w 1145"/>
                <a:gd name="T37" fmla="*/ 496 h 499"/>
                <a:gd name="T38" fmla="*/ 981 w 1145"/>
                <a:gd name="T39" fmla="*/ 493 h 499"/>
                <a:gd name="T40" fmla="*/ 921 w 1145"/>
                <a:gd name="T41" fmla="*/ 489 h 499"/>
                <a:gd name="T42" fmla="*/ 857 w 1145"/>
                <a:gd name="T43" fmla="*/ 486 h 499"/>
                <a:gd name="T44" fmla="*/ 789 w 1145"/>
                <a:gd name="T45" fmla="*/ 483 h 499"/>
                <a:gd name="T46" fmla="*/ 719 w 1145"/>
                <a:gd name="T47" fmla="*/ 483 h 499"/>
                <a:gd name="T48" fmla="*/ 642 w 1145"/>
                <a:gd name="T49" fmla="*/ 486 h 499"/>
                <a:gd name="T50" fmla="*/ 604 w 1145"/>
                <a:gd name="T51" fmla="*/ 391 h 499"/>
                <a:gd name="T52" fmla="*/ 529 w 1145"/>
                <a:gd name="T53" fmla="*/ 305 h 499"/>
                <a:gd name="T54" fmla="*/ 426 w 1145"/>
                <a:gd name="T55" fmla="*/ 238 h 499"/>
                <a:gd name="T56" fmla="*/ 313 w 1145"/>
                <a:gd name="T57" fmla="*/ 186 h 499"/>
                <a:gd name="T58" fmla="*/ 201 w 1145"/>
                <a:gd name="T59" fmla="*/ 145 h 499"/>
                <a:gd name="T60" fmla="*/ 105 w 1145"/>
                <a:gd name="T61" fmla="*/ 119 h 499"/>
                <a:gd name="T62" fmla="*/ 31 w 1145"/>
                <a:gd name="T63" fmla="*/ 105 h 499"/>
                <a:gd name="T64" fmla="*/ 0 w 1145"/>
                <a:gd name="T65" fmla="*/ 102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45" h="499">
                  <a:moveTo>
                    <a:pt x="0" y="102"/>
                  </a:moveTo>
                  <a:lnTo>
                    <a:pt x="73" y="75"/>
                  </a:lnTo>
                  <a:lnTo>
                    <a:pt x="138" y="49"/>
                  </a:lnTo>
                  <a:lnTo>
                    <a:pt x="195" y="32"/>
                  </a:lnTo>
                  <a:lnTo>
                    <a:pt x="251" y="14"/>
                  </a:lnTo>
                  <a:lnTo>
                    <a:pt x="307" y="5"/>
                  </a:lnTo>
                  <a:lnTo>
                    <a:pt x="365" y="0"/>
                  </a:lnTo>
                  <a:lnTo>
                    <a:pt x="426" y="0"/>
                  </a:lnTo>
                  <a:lnTo>
                    <a:pt x="502" y="5"/>
                  </a:lnTo>
                  <a:lnTo>
                    <a:pt x="575" y="17"/>
                  </a:lnTo>
                  <a:lnTo>
                    <a:pt x="666" y="46"/>
                  </a:lnTo>
                  <a:lnTo>
                    <a:pt x="765" y="87"/>
                  </a:lnTo>
                  <a:lnTo>
                    <a:pt x="865" y="143"/>
                  </a:lnTo>
                  <a:lnTo>
                    <a:pt x="962" y="213"/>
                  </a:lnTo>
                  <a:lnTo>
                    <a:pt x="1043" y="294"/>
                  </a:lnTo>
                  <a:lnTo>
                    <a:pt x="1107" y="388"/>
                  </a:lnTo>
                  <a:lnTo>
                    <a:pt x="1145" y="493"/>
                  </a:lnTo>
                  <a:lnTo>
                    <a:pt x="1093" y="499"/>
                  </a:lnTo>
                  <a:lnTo>
                    <a:pt x="1037" y="496"/>
                  </a:lnTo>
                  <a:lnTo>
                    <a:pt x="981" y="493"/>
                  </a:lnTo>
                  <a:lnTo>
                    <a:pt x="921" y="489"/>
                  </a:lnTo>
                  <a:lnTo>
                    <a:pt x="857" y="486"/>
                  </a:lnTo>
                  <a:lnTo>
                    <a:pt x="789" y="483"/>
                  </a:lnTo>
                  <a:lnTo>
                    <a:pt x="719" y="483"/>
                  </a:lnTo>
                  <a:lnTo>
                    <a:pt x="642" y="486"/>
                  </a:lnTo>
                  <a:lnTo>
                    <a:pt x="604" y="391"/>
                  </a:lnTo>
                  <a:lnTo>
                    <a:pt x="529" y="305"/>
                  </a:lnTo>
                  <a:lnTo>
                    <a:pt x="426" y="238"/>
                  </a:lnTo>
                  <a:lnTo>
                    <a:pt x="313" y="186"/>
                  </a:lnTo>
                  <a:lnTo>
                    <a:pt x="201" y="145"/>
                  </a:lnTo>
                  <a:lnTo>
                    <a:pt x="105" y="119"/>
                  </a:lnTo>
                  <a:lnTo>
                    <a:pt x="31" y="105"/>
                  </a:lnTo>
                  <a:lnTo>
                    <a:pt x="0" y="102"/>
                  </a:lnTo>
                  <a:close/>
                </a:path>
              </a:pathLst>
            </a:custGeom>
            <a:solidFill>
              <a:srgbClr val="004A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238"/>
            <p:cNvSpPr>
              <a:spLocks/>
            </p:cNvSpPr>
            <p:nvPr/>
          </p:nvSpPr>
          <p:spPr bwMode="auto">
            <a:xfrm>
              <a:off x="4333" y="1991"/>
              <a:ext cx="365" cy="165"/>
            </a:xfrm>
            <a:custGeom>
              <a:avLst/>
              <a:gdLst>
                <a:gd name="T0" fmla="*/ 0 w 1095"/>
                <a:gd name="T1" fmla="*/ 90 h 494"/>
                <a:gd name="T2" fmla="*/ 70 w 1095"/>
                <a:gd name="T3" fmla="*/ 65 h 494"/>
                <a:gd name="T4" fmla="*/ 129 w 1095"/>
                <a:gd name="T5" fmla="*/ 44 h 494"/>
                <a:gd name="T6" fmla="*/ 182 w 1095"/>
                <a:gd name="T7" fmla="*/ 27 h 494"/>
                <a:gd name="T8" fmla="*/ 229 w 1095"/>
                <a:gd name="T9" fmla="*/ 12 h 494"/>
                <a:gd name="T10" fmla="*/ 275 w 1095"/>
                <a:gd name="T11" fmla="*/ 3 h 494"/>
                <a:gd name="T12" fmla="*/ 325 w 1095"/>
                <a:gd name="T13" fmla="*/ 0 h 494"/>
                <a:gd name="T14" fmla="*/ 381 w 1095"/>
                <a:gd name="T15" fmla="*/ 0 h 494"/>
                <a:gd name="T16" fmla="*/ 445 w 1095"/>
                <a:gd name="T17" fmla="*/ 6 h 494"/>
                <a:gd name="T18" fmla="*/ 519 w 1095"/>
                <a:gd name="T19" fmla="*/ 17 h 494"/>
                <a:gd name="T20" fmla="*/ 609 w 1095"/>
                <a:gd name="T21" fmla="*/ 44 h 494"/>
                <a:gd name="T22" fmla="*/ 711 w 1095"/>
                <a:gd name="T23" fmla="*/ 87 h 494"/>
                <a:gd name="T24" fmla="*/ 813 w 1095"/>
                <a:gd name="T25" fmla="*/ 140 h 494"/>
                <a:gd name="T26" fmla="*/ 910 w 1095"/>
                <a:gd name="T27" fmla="*/ 211 h 494"/>
                <a:gd name="T28" fmla="*/ 995 w 1095"/>
                <a:gd name="T29" fmla="*/ 292 h 494"/>
                <a:gd name="T30" fmla="*/ 1056 w 1095"/>
                <a:gd name="T31" fmla="*/ 383 h 494"/>
                <a:gd name="T32" fmla="*/ 1095 w 1095"/>
                <a:gd name="T33" fmla="*/ 488 h 494"/>
                <a:gd name="T34" fmla="*/ 1044 w 1095"/>
                <a:gd name="T35" fmla="*/ 494 h 494"/>
                <a:gd name="T36" fmla="*/ 998 w 1095"/>
                <a:gd name="T37" fmla="*/ 491 h 494"/>
                <a:gd name="T38" fmla="*/ 951 w 1095"/>
                <a:gd name="T39" fmla="*/ 488 h 494"/>
                <a:gd name="T40" fmla="*/ 901 w 1095"/>
                <a:gd name="T41" fmla="*/ 484 h 494"/>
                <a:gd name="T42" fmla="*/ 845 w 1095"/>
                <a:gd name="T43" fmla="*/ 481 h 494"/>
                <a:gd name="T44" fmla="*/ 791 w 1095"/>
                <a:gd name="T45" fmla="*/ 478 h 494"/>
                <a:gd name="T46" fmla="*/ 726 w 1095"/>
                <a:gd name="T47" fmla="*/ 478 h 494"/>
                <a:gd name="T48" fmla="*/ 656 w 1095"/>
                <a:gd name="T49" fmla="*/ 481 h 494"/>
                <a:gd name="T50" fmla="*/ 614 w 1095"/>
                <a:gd name="T51" fmla="*/ 386 h 494"/>
                <a:gd name="T52" fmla="*/ 536 w 1095"/>
                <a:gd name="T53" fmla="*/ 300 h 494"/>
                <a:gd name="T54" fmla="*/ 433 w 1095"/>
                <a:gd name="T55" fmla="*/ 230 h 494"/>
                <a:gd name="T56" fmla="*/ 320 w 1095"/>
                <a:gd name="T57" fmla="*/ 178 h 494"/>
                <a:gd name="T58" fmla="*/ 205 w 1095"/>
                <a:gd name="T59" fmla="*/ 138 h 494"/>
                <a:gd name="T60" fmla="*/ 105 w 1095"/>
                <a:gd name="T61" fmla="*/ 108 h 494"/>
                <a:gd name="T62" fmla="*/ 32 w 1095"/>
                <a:gd name="T63" fmla="*/ 93 h 494"/>
                <a:gd name="T64" fmla="*/ 0 w 1095"/>
                <a:gd name="T65" fmla="*/ 90 h 4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95" h="494">
                  <a:moveTo>
                    <a:pt x="0" y="90"/>
                  </a:moveTo>
                  <a:lnTo>
                    <a:pt x="70" y="65"/>
                  </a:lnTo>
                  <a:lnTo>
                    <a:pt x="129" y="44"/>
                  </a:lnTo>
                  <a:lnTo>
                    <a:pt x="182" y="27"/>
                  </a:lnTo>
                  <a:lnTo>
                    <a:pt x="229" y="12"/>
                  </a:lnTo>
                  <a:lnTo>
                    <a:pt x="275" y="3"/>
                  </a:lnTo>
                  <a:lnTo>
                    <a:pt x="325" y="0"/>
                  </a:lnTo>
                  <a:lnTo>
                    <a:pt x="381" y="0"/>
                  </a:lnTo>
                  <a:lnTo>
                    <a:pt x="445" y="6"/>
                  </a:lnTo>
                  <a:lnTo>
                    <a:pt x="519" y="17"/>
                  </a:lnTo>
                  <a:lnTo>
                    <a:pt x="609" y="44"/>
                  </a:lnTo>
                  <a:lnTo>
                    <a:pt x="711" y="87"/>
                  </a:lnTo>
                  <a:lnTo>
                    <a:pt x="813" y="140"/>
                  </a:lnTo>
                  <a:lnTo>
                    <a:pt x="910" y="211"/>
                  </a:lnTo>
                  <a:lnTo>
                    <a:pt x="995" y="292"/>
                  </a:lnTo>
                  <a:lnTo>
                    <a:pt x="1056" y="383"/>
                  </a:lnTo>
                  <a:lnTo>
                    <a:pt x="1095" y="488"/>
                  </a:lnTo>
                  <a:lnTo>
                    <a:pt x="1044" y="494"/>
                  </a:lnTo>
                  <a:lnTo>
                    <a:pt x="998" y="491"/>
                  </a:lnTo>
                  <a:lnTo>
                    <a:pt x="951" y="488"/>
                  </a:lnTo>
                  <a:lnTo>
                    <a:pt x="901" y="484"/>
                  </a:lnTo>
                  <a:lnTo>
                    <a:pt x="845" y="481"/>
                  </a:lnTo>
                  <a:lnTo>
                    <a:pt x="791" y="478"/>
                  </a:lnTo>
                  <a:lnTo>
                    <a:pt x="726" y="478"/>
                  </a:lnTo>
                  <a:lnTo>
                    <a:pt x="656" y="481"/>
                  </a:lnTo>
                  <a:lnTo>
                    <a:pt x="614" y="386"/>
                  </a:lnTo>
                  <a:lnTo>
                    <a:pt x="536" y="300"/>
                  </a:lnTo>
                  <a:lnTo>
                    <a:pt x="433" y="230"/>
                  </a:lnTo>
                  <a:lnTo>
                    <a:pt x="320" y="178"/>
                  </a:lnTo>
                  <a:lnTo>
                    <a:pt x="205" y="138"/>
                  </a:lnTo>
                  <a:lnTo>
                    <a:pt x="105" y="108"/>
                  </a:lnTo>
                  <a:lnTo>
                    <a:pt x="32" y="93"/>
                  </a:lnTo>
                  <a:lnTo>
                    <a:pt x="0" y="90"/>
                  </a:lnTo>
                  <a:close/>
                </a:path>
              </a:pathLst>
            </a:custGeom>
            <a:solidFill>
              <a:srgbClr val="004F1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239"/>
            <p:cNvSpPr>
              <a:spLocks/>
            </p:cNvSpPr>
            <p:nvPr/>
          </p:nvSpPr>
          <p:spPr bwMode="auto">
            <a:xfrm>
              <a:off x="4341" y="1993"/>
              <a:ext cx="351" cy="164"/>
            </a:xfrm>
            <a:custGeom>
              <a:avLst/>
              <a:gdLst>
                <a:gd name="T0" fmla="*/ 0 w 1053"/>
                <a:gd name="T1" fmla="*/ 78 h 491"/>
                <a:gd name="T2" fmla="*/ 67 w 1053"/>
                <a:gd name="T3" fmla="*/ 53 h 491"/>
                <a:gd name="T4" fmla="*/ 123 w 1053"/>
                <a:gd name="T5" fmla="*/ 32 h 491"/>
                <a:gd name="T6" fmla="*/ 170 w 1053"/>
                <a:gd name="T7" fmla="*/ 18 h 491"/>
                <a:gd name="T8" fmla="*/ 210 w 1053"/>
                <a:gd name="T9" fmla="*/ 8 h 491"/>
                <a:gd name="T10" fmla="*/ 248 w 1053"/>
                <a:gd name="T11" fmla="*/ 3 h 491"/>
                <a:gd name="T12" fmla="*/ 290 w 1053"/>
                <a:gd name="T13" fmla="*/ 0 h 491"/>
                <a:gd name="T14" fmla="*/ 336 w 1053"/>
                <a:gd name="T15" fmla="*/ 3 h 491"/>
                <a:gd name="T16" fmla="*/ 392 w 1053"/>
                <a:gd name="T17" fmla="*/ 6 h 491"/>
                <a:gd name="T18" fmla="*/ 465 w 1053"/>
                <a:gd name="T19" fmla="*/ 18 h 491"/>
                <a:gd name="T20" fmla="*/ 558 w 1053"/>
                <a:gd name="T21" fmla="*/ 43 h 491"/>
                <a:gd name="T22" fmla="*/ 660 w 1053"/>
                <a:gd name="T23" fmla="*/ 84 h 491"/>
                <a:gd name="T24" fmla="*/ 763 w 1053"/>
                <a:gd name="T25" fmla="*/ 140 h 491"/>
                <a:gd name="T26" fmla="*/ 862 w 1053"/>
                <a:gd name="T27" fmla="*/ 207 h 491"/>
                <a:gd name="T28" fmla="*/ 948 w 1053"/>
                <a:gd name="T29" fmla="*/ 289 h 491"/>
                <a:gd name="T30" fmla="*/ 1015 w 1053"/>
                <a:gd name="T31" fmla="*/ 383 h 491"/>
                <a:gd name="T32" fmla="*/ 1053 w 1053"/>
                <a:gd name="T33" fmla="*/ 488 h 491"/>
                <a:gd name="T34" fmla="*/ 1006 w 1053"/>
                <a:gd name="T35" fmla="*/ 491 h 491"/>
                <a:gd name="T36" fmla="*/ 964 w 1053"/>
                <a:gd name="T37" fmla="*/ 488 h 491"/>
                <a:gd name="T38" fmla="*/ 924 w 1053"/>
                <a:gd name="T39" fmla="*/ 485 h 491"/>
                <a:gd name="T40" fmla="*/ 886 w 1053"/>
                <a:gd name="T41" fmla="*/ 478 h 491"/>
                <a:gd name="T42" fmla="*/ 842 w 1053"/>
                <a:gd name="T43" fmla="*/ 475 h 491"/>
                <a:gd name="T44" fmla="*/ 792 w 1053"/>
                <a:gd name="T45" fmla="*/ 472 h 491"/>
                <a:gd name="T46" fmla="*/ 734 w 1053"/>
                <a:gd name="T47" fmla="*/ 472 h 491"/>
                <a:gd name="T48" fmla="*/ 667 w 1053"/>
                <a:gd name="T49" fmla="*/ 475 h 491"/>
                <a:gd name="T50" fmla="*/ 625 w 1053"/>
                <a:gd name="T51" fmla="*/ 380 h 491"/>
                <a:gd name="T52" fmla="*/ 547 w 1053"/>
                <a:gd name="T53" fmla="*/ 294 h 491"/>
                <a:gd name="T54" fmla="*/ 442 w 1053"/>
                <a:gd name="T55" fmla="*/ 224 h 491"/>
                <a:gd name="T56" fmla="*/ 325 w 1053"/>
                <a:gd name="T57" fmla="*/ 170 h 491"/>
                <a:gd name="T58" fmla="*/ 207 w 1053"/>
                <a:gd name="T59" fmla="*/ 126 h 491"/>
                <a:gd name="T60" fmla="*/ 108 w 1053"/>
                <a:gd name="T61" fmla="*/ 99 h 491"/>
                <a:gd name="T62" fmla="*/ 32 w 1053"/>
                <a:gd name="T63" fmla="*/ 81 h 491"/>
                <a:gd name="T64" fmla="*/ 0 w 1053"/>
                <a:gd name="T65" fmla="*/ 78 h 4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53" h="491">
                  <a:moveTo>
                    <a:pt x="0" y="78"/>
                  </a:moveTo>
                  <a:lnTo>
                    <a:pt x="67" y="53"/>
                  </a:lnTo>
                  <a:lnTo>
                    <a:pt x="123" y="32"/>
                  </a:lnTo>
                  <a:lnTo>
                    <a:pt x="170" y="18"/>
                  </a:lnTo>
                  <a:lnTo>
                    <a:pt x="210" y="8"/>
                  </a:lnTo>
                  <a:lnTo>
                    <a:pt x="248" y="3"/>
                  </a:lnTo>
                  <a:lnTo>
                    <a:pt x="290" y="0"/>
                  </a:lnTo>
                  <a:lnTo>
                    <a:pt x="336" y="3"/>
                  </a:lnTo>
                  <a:lnTo>
                    <a:pt x="392" y="6"/>
                  </a:lnTo>
                  <a:lnTo>
                    <a:pt x="465" y="18"/>
                  </a:lnTo>
                  <a:lnTo>
                    <a:pt x="558" y="43"/>
                  </a:lnTo>
                  <a:lnTo>
                    <a:pt x="660" y="84"/>
                  </a:lnTo>
                  <a:lnTo>
                    <a:pt x="763" y="140"/>
                  </a:lnTo>
                  <a:lnTo>
                    <a:pt x="862" y="207"/>
                  </a:lnTo>
                  <a:lnTo>
                    <a:pt x="948" y="289"/>
                  </a:lnTo>
                  <a:lnTo>
                    <a:pt x="1015" y="383"/>
                  </a:lnTo>
                  <a:lnTo>
                    <a:pt x="1053" y="488"/>
                  </a:lnTo>
                  <a:lnTo>
                    <a:pt x="1006" y="491"/>
                  </a:lnTo>
                  <a:lnTo>
                    <a:pt x="964" y="488"/>
                  </a:lnTo>
                  <a:lnTo>
                    <a:pt x="924" y="485"/>
                  </a:lnTo>
                  <a:lnTo>
                    <a:pt x="886" y="478"/>
                  </a:lnTo>
                  <a:lnTo>
                    <a:pt x="842" y="475"/>
                  </a:lnTo>
                  <a:lnTo>
                    <a:pt x="792" y="472"/>
                  </a:lnTo>
                  <a:lnTo>
                    <a:pt x="734" y="472"/>
                  </a:lnTo>
                  <a:lnTo>
                    <a:pt x="667" y="475"/>
                  </a:lnTo>
                  <a:lnTo>
                    <a:pt x="625" y="380"/>
                  </a:lnTo>
                  <a:lnTo>
                    <a:pt x="547" y="294"/>
                  </a:lnTo>
                  <a:lnTo>
                    <a:pt x="442" y="224"/>
                  </a:lnTo>
                  <a:lnTo>
                    <a:pt x="325" y="170"/>
                  </a:lnTo>
                  <a:lnTo>
                    <a:pt x="207" y="126"/>
                  </a:lnTo>
                  <a:lnTo>
                    <a:pt x="108" y="99"/>
                  </a:lnTo>
                  <a:lnTo>
                    <a:pt x="32" y="81"/>
                  </a:lnTo>
                  <a:lnTo>
                    <a:pt x="0" y="78"/>
                  </a:lnTo>
                  <a:close/>
                </a:path>
              </a:pathLst>
            </a:custGeom>
            <a:solidFill>
              <a:srgbClr val="00521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240"/>
            <p:cNvSpPr>
              <a:spLocks/>
            </p:cNvSpPr>
            <p:nvPr/>
          </p:nvSpPr>
          <p:spPr bwMode="auto">
            <a:xfrm>
              <a:off x="4349" y="1995"/>
              <a:ext cx="335" cy="162"/>
            </a:xfrm>
            <a:custGeom>
              <a:avLst/>
              <a:gdLst>
                <a:gd name="T0" fmla="*/ 0 w 1005"/>
                <a:gd name="T1" fmla="*/ 61 h 485"/>
                <a:gd name="T2" fmla="*/ 67 w 1005"/>
                <a:gd name="T3" fmla="*/ 37 h 485"/>
                <a:gd name="T4" fmla="*/ 122 w 1005"/>
                <a:gd name="T5" fmla="*/ 21 h 485"/>
                <a:gd name="T6" fmla="*/ 164 w 1005"/>
                <a:gd name="T7" fmla="*/ 8 h 485"/>
                <a:gd name="T8" fmla="*/ 196 w 1005"/>
                <a:gd name="T9" fmla="*/ 2 h 485"/>
                <a:gd name="T10" fmla="*/ 224 w 1005"/>
                <a:gd name="T11" fmla="*/ 0 h 485"/>
                <a:gd name="T12" fmla="*/ 256 w 1005"/>
                <a:gd name="T13" fmla="*/ 0 h 485"/>
                <a:gd name="T14" fmla="*/ 289 w 1005"/>
                <a:gd name="T15" fmla="*/ 2 h 485"/>
                <a:gd name="T16" fmla="*/ 333 w 1005"/>
                <a:gd name="T17" fmla="*/ 5 h 485"/>
                <a:gd name="T18" fmla="*/ 409 w 1005"/>
                <a:gd name="T19" fmla="*/ 18 h 485"/>
                <a:gd name="T20" fmla="*/ 506 w 1005"/>
                <a:gd name="T21" fmla="*/ 43 h 485"/>
                <a:gd name="T22" fmla="*/ 611 w 1005"/>
                <a:gd name="T23" fmla="*/ 81 h 485"/>
                <a:gd name="T24" fmla="*/ 716 w 1005"/>
                <a:gd name="T25" fmla="*/ 137 h 485"/>
                <a:gd name="T26" fmla="*/ 816 w 1005"/>
                <a:gd name="T27" fmla="*/ 204 h 485"/>
                <a:gd name="T28" fmla="*/ 903 w 1005"/>
                <a:gd name="T29" fmla="*/ 283 h 485"/>
                <a:gd name="T30" fmla="*/ 967 w 1005"/>
                <a:gd name="T31" fmla="*/ 377 h 485"/>
                <a:gd name="T32" fmla="*/ 1005 w 1005"/>
                <a:gd name="T33" fmla="*/ 482 h 485"/>
                <a:gd name="T34" fmla="*/ 961 w 1005"/>
                <a:gd name="T35" fmla="*/ 485 h 485"/>
                <a:gd name="T36" fmla="*/ 929 w 1005"/>
                <a:gd name="T37" fmla="*/ 482 h 485"/>
                <a:gd name="T38" fmla="*/ 900 w 1005"/>
                <a:gd name="T39" fmla="*/ 479 h 485"/>
                <a:gd name="T40" fmla="*/ 870 w 1005"/>
                <a:gd name="T41" fmla="*/ 472 h 485"/>
                <a:gd name="T42" fmla="*/ 835 w 1005"/>
                <a:gd name="T43" fmla="*/ 469 h 485"/>
                <a:gd name="T44" fmla="*/ 797 w 1005"/>
                <a:gd name="T45" fmla="*/ 466 h 485"/>
                <a:gd name="T46" fmla="*/ 748 w 1005"/>
                <a:gd name="T47" fmla="*/ 466 h 485"/>
                <a:gd name="T48" fmla="*/ 684 w 1005"/>
                <a:gd name="T49" fmla="*/ 469 h 485"/>
                <a:gd name="T50" fmla="*/ 640 w 1005"/>
                <a:gd name="T51" fmla="*/ 371 h 485"/>
                <a:gd name="T52" fmla="*/ 558 w 1005"/>
                <a:gd name="T53" fmla="*/ 285 h 485"/>
                <a:gd name="T54" fmla="*/ 450 w 1005"/>
                <a:gd name="T55" fmla="*/ 215 h 485"/>
                <a:gd name="T56" fmla="*/ 329 w 1005"/>
                <a:gd name="T57" fmla="*/ 158 h 485"/>
                <a:gd name="T58" fmla="*/ 213 w 1005"/>
                <a:gd name="T59" fmla="*/ 113 h 485"/>
                <a:gd name="T60" fmla="*/ 108 w 1005"/>
                <a:gd name="T61" fmla="*/ 81 h 485"/>
                <a:gd name="T62" fmla="*/ 32 w 1005"/>
                <a:gd name="T63" fmla="*/ 64 h 485"/>
                <a:gd name="T64" fmla="*/ 0 w 1005"/>
                <a:gd name="T65" fmla="*/ 61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05" h="485">
                  <a:moveTo>
                    <a:pt x="0" y="61"/>
                  </a:moveTo>
                  <a:lnTo>
                    <a:pt x="67" y="37"/>
                  </a:lnTo>
                  <a:lnTo>
                    <a:pt x="122" y="21"/>
                  </a:lnTo>
                  <a:lnTo>
                    <a:pt x="164" y="8"/>
                  </a:lnTo>
                  <a:lnTo>
                    <a:pt x="196" y="2"/>
                  </a:lnTo>
                  <a:lnTo>
                    <a:pt x="224" y="0"/>
                  </a:lnTo>
                  <a:lnTo>
                    <a:pt x="256" y="0"/>
                  </a:lnTo>
                  <a:lnTo>
                    <a:pt x="289" y="2"/>
                  </a:lnTo>
                  <a:lnTo>
                    <a:pt x="333" y="5"/>
                  </a:lnTo>
                  <a:lnTo>
                    <a:pt x="409" y="18"/>
                  </a:lnTo>
                  <a:lnTo>
                    <a:pt x="506" y="43"/>
                  </a:lnTo>
                  <a:lnTo>
                    <a:pt x="611" y="81"/>
                  </a:lnTo>
                  <a:lnTo>
                    <a:pt x="716" y="137"/>
                  </a:lnTo>
                  <a:lnTo>
                    <a:pt x="816" y="204"/>
                  </a:lnTo>
                  <a:lnTo>
                    <a:pt x="903" y="283"/>
                  </a:lnTo>
                  <a:lnTo>
                    <a:pt x="967" y="377"/>
                  </a:lnTo>
                  <a:lnTo>
                    <a:pt x="1005" y="482"/>
                  </a:lnTo>
                  <a:lnTo>
                    <a:pt x="961" y="485"/>
                  </a:lnTo>
                  <a:lnTo>
                    <a:pt x="929" y="482"/>
                  </a:lnTo>
                  <a:lnTo>
                    <a:pt x="900" y="479"/>
                  </a:lnTo>
                  <a:lnTo>
                    <a:pt x="870" y="472"/>
                  </a:lnTo>
                  <a:lnTo>
                    <a:pt x="835" y="469"/>
                  </a:lnTo>
                  <a:lnTo>
                    <a:pt x="797" y="466"/>
                  </a:lnTo>
                  <a:lnTo>
                    <a:pt x="748" y="466"/>
                  </a:lnTo>
                  <a:lnTo>
                    <a:pt x="684" y="469"/>
                  </a:lnTo>
                  <a:lnTo>
                    <a:pt x="640" y="371"/>
                  </a:lnTo>
                  <a:lnTo>
                    <a:pt x="558" y="285"/>
                  </a:lnTo>
                  <a:lnTo>
                    <a:pt x="450" y="215"/>
                  </a:lnTo>
                  <a:lnTo>
                    <a:pt x="329" y="158"/>
                  </a:lnTo>
                  <a:lnTo>
                    <a:pt x="213" y="113"/>
                  </a:lnTo>
                  <a:lnTo>
                    <a:pt x="108" y="81"/>
                  </a:lnTo>
                  <a:lnTo>
                    <a:pt x="32" y="64"/>
                  </a:lnTo>
                  <a:lnTo>
                    <a:pt x="0" y="61"/>
                  </a:lnTo>
                  <a:close/>
                </a:path>
              </a:pathLst>
            </a:custGeom>
            <a:solidFill>
              <a:srgbClr val="0054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241"/>
            <p:cNvSpPr>
              <a:spLocks/>
            </p:cNvSpPr>
            <p:nvPr/>
          </p:nvSpPr>
          <p:spPr bwMode="auto">
            <a:xfrm>
              <a:off x="4356" y="1996"/>
              <a:ext cx="322" cy="161"/>
            </a:xfrm>
            <a:custGeom>
              <a:avLst/>
              <a:gdLst>
                <a:gd name="T0" fmla="*/ 0 w 966"/>
                <a:gd name="T1" fmla="*/ 54 h 483"/>
                <a:gd name="T2" fmla="*/ 68 w 966"/>
                <a:gd name="T3" fmla="*/ 30 h 483"/>
                <a:gd name="T4" fmla="*/ 118 w 966"/>
                <a:gd name="T5" fmla="*/ 13 h 483"/>
                <a:gd name="T6" fmla="*/ 153 w 966"/>
                <a:gd name="T7" fmla="*/ 3 h 483"/>
                <a:gd name="T8" fmla="*/ 180 w 966"/>
                <a:gd name="T9" fmla="*/ 0 h 483"/>
                <a:gd name="T10" fmla="*/ 202 w 966"/>
                <a:gd name="T11" fmla="*/ 0 h 483"/>
                <a:gd name="T12" fmla="*/ 223 w 966"/>
                <a:gd name="T13" fmla="*/ 3 h 483"/>
                <a:gd name="T14" fmla="*/ 250 w 966"/>
                <a:gd name="T15" fmla="*/ 6 h 483"/>
                <a:gd name="T16" fmla="*/ 282 w 966"/>
                <a:gd name="T17" fmla="*/ 10 h 483"/>
                <a:gd name="T18" fmla="*/ 361 w 966"/>
                <a:gd name="T19" fmla="*/ 21 h 483"/>
                <a:gd name="T20" fmla="*/ 454 w 966"/>
                <a:gd name="T21" fmla="*/ 45 h 483"/>
                <a:gd name="T22" fmla="*/ 562 w 966"/>
                <a:gd name="T23" fmla="*/ 86 h 483"/>
                <a:gd name="T24" fmla="*/ 670 w 966"/>
                <a:gd name="T25" fmla="*/ 138 h 483"/>
                <a:gd name="T26" fmla="*/ 770 w 966"/>
                <a:gd name="T27" fmla="*/ 202 h 483"/>
                <a:gd name="T28" fmla="*/ 861 w 966"/>
                <a:gd name="T29" fmla="*/ 281 h 483"/>
                <a:gd name="T30" fmla="*/ 928 w 966"/>
                <a:gd name="T31" fmla="*/ 375 h 483"/>
                <a:gd name="T32" fmla="*/ 966 w 966"/>
                <a:gd name="T33" fmla="*/ 480 h 483"/>
                <a:gd name="T34" fmla="*/ 925 w 966"/>
                <a:gd name="T35" fmla="*/ 483 h 483"/>
                <a:gd name="T36" fmla="*/ 896 w 966"/>
                <a:gd name="T37" fmla="*/ 483 h 483"/>
                <a:gd name="T38" fmla="*/ 872 w 966"/>
                <a:gd name="T39" fmla="*/ 480 h 483"/>
                <a:gd name="T40" fmla="*/ 855 w 966"/>
                <a:gd name="T41" fmla="*/ 474 h 483"/>
                <a:gd name="T42" fmla="*/ 831 w 966"/>
                <a:gd name="T43" fmla="*/ 467 h 483"/>
                <a:gd name="T44" fmla="*/ 802 w 966"/>
                <a:gd name="T45" fmla="*/ 464 h 483"/>
                <a:gd name="T46" fmla="*/ 759 w 966"/>
                <a:gd name="T47" fmla="*/ 464 h 483"/>
                <a:gd name="T48" fmla="*/ 697 w 966"/>
                <a:gd name="T49" fmla="*/ 467 h 483"/>
                <a:gd name="T50" fmla="*/ 653 w 966"/>
                <a:gd name="T51" fmla="*/ 369 h 483"/>
                <a:gd name="T52" fmla="*/ 571 w 966"/>
                <a:gd name="T53" fmla="*/ 283 h 483"/>
                <a:gd name="T54" fmla="*/ 460 w 966"/>
                <a:gd name="T55" fmla="*/ 211 h 483"/>
                <a:gd name="T56" fmla="*/ 339 w 966"/>
                <a:gd name="T57" fmla="*/ 153 h 483"/>
                <a:gd name="T58" fmla="*/ 218 w 966"/>
                <a:gd name="T59" fmla="*/ 105 h 483"/>
                <a:gd name="T60" fmla="*/ 112 w 966"/>
                <a:gd name="T61" fmla="*/ 73 h 483"/>
                <a:gd name="T62" fmla="*/ 33 w 966"/>
                <a:gd name="T63" fmla="*/ 56 h 483"/>
                <a:gd name="T64" fmla="*/ 0 w 966"/>
                <a:gd name="T65" fmla="*/ 54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66" h="483">
                  <a:moveTo>
                    <a:pt x="0" y="54"/>
                  </a:moveTo>
                  <a:lnTo>
                    <a:pt x="68" y="30"/>
                  </a:lnTo>
                  <a:lnTo>
                    <a:pt x="118" y="13"/>
                  </a:lnTo>
                  <a:lnTo>
                    <a:pt x="153" y="3"/>
                  </a:lnTo>
                  <a:lnTo>
                    <a:pt x="180" y="0"/>
                  </a:lnTo>
                  <a:lnTo>
                    <a:pt x="202" y="0"/>
                  </a:lnTo>
                  <a:lnTo>
                    <a:pt x="223" y="3"/>
                  </a:lnTo>
                  <a:lnTo>
                    <a:pt x="250" y="6"/>
                  </a:lnTo>
                  <a:lnTo>
                    <a:pt x="282" y="10"/>
                  </a:lnTo>
                  <a:lnTo>
                    <a:pt x="361" y="21"/>
                  </a:lnTo>
                  <a:lnTo>
                    <a:pt x="454" y="45"/>
                  </a:lnTo>
                  <a:lnTo>
                    <a:pt x="562" y="86"/>
                  </a:lnTo>
                  <a:lnTo>
                    <a:pt x="670" y="138"/>
                  </a:lnTo>
                  <a:lnTo>
                    <a:pt x="770" y="202"/>
                  </a:lnTo>
                  <a:lnTo>
                    <a:pt x="861" y="281"/>
                  </a:lnTo>
                  <a:lnTo>
                    <a:pt x="928" y="375"/>
                  </a:lnTo>
                  <a:lnTo>
                    <a:pt x="966" y="480"/>
                  </a:lnTo>
                  <a:lnTo>
                    <a:pt x="925" y="483"/>
                  </a:lnTo>
                  <a:lnTo>
                    <a:pt x="896" y="483"/>
                  </a:lnTo>
                  <a:lnTo>
                    <a:pt x="872" y="480"/>
                  </a:lnTo>
                  <a:lnTo>
                    <a:pt x="855" y="474"/>
                  </a:lnTo>
                  <a:lnTo>
                    <a:pt x="831" y="467"/>
                  </a:lnTo>
                  <a:lnTo>
                    <a:pt x="802" y="464"/>
                  </a:lnTo>
                  <a:lnTo>
                    <a:pt x="759" y="464"/>
                  </a:lnTo>
                  <a:lnTo>
                    <a:pt x="697" y="467"/>
                  </a:lnTo>
                  <a:lnTo>
                    <a:pt x="653" y="369"/>
                  </a:lnTo>
                  <a:lnTo>
                    <a:pt x="571" y="283"/>
                  </a:lnTo>
                  <a:lnTo>
                    <a:pt x="460" y="211"/>
                  </a:lnTo>
                  <a:lnTo>
                    <a:pt x="339" y="153"/>
                  </a:lnTo>
                  <a:lnTo>
                    <a:pt x="218" y="105"/>
                  </a:lnTo>
                  <a:lnTo>
                    <a:pt x="112" y="73"/>
                  </a:lnTo>
                  <a:lnTo>
                    <a:pt x="33" y="56"/>
                  </a:lnTo>
                  <a:lnTo>
                    <a:pt x="0" y="54"/>
                  </a:lnTo>
                  <a:close/>
                </a:path>
              </a:pathLst>
            </a:custGeom>
            <a:solidFill>
              <a:srgbClr val="00570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242"/>
            <p:cNvSpPr>
              <a:spLocks/>
            </p:cNvSpPr>
            <p:nvPr/>
          </p:nvSpPr>
          <p:spPr bwMode="auto">
            <a:xfrm>
              <a:off x="4364" y="1996"/>
              <a:ext cx="306" cy="161"/>
            </a:xfrm>
            <a:custGeom>
              <a:avLst/>
              <a:gdLst>
                <a:gd name="T0" fmla="*/ 0 w 918"/>
                <a:gd name="T1" fmla="*/ 48 h 483"/>
                <a:gd name="T2" fmla="*/ 65 w 918"/>
                <a:gd name="T3" fmla="*/ 24 h 483"/>
                <a:gd name="T4" fmla="*/ 111 w 918"/>
                <a:gd name="T5" fmla="*/ 10 h 483"/>
                <a:gd name="T6" fmla="*/ 140 w 918"/>
                <a:gd name="T7" fmla="*/ 3 h 483"/>
                <a:gd name="T8" fmla="*/ 161 w 918"/>
                <a:gd name="T9" fmla="*/ 0 h 483"/>
                <a:gd name="T10" fmla="*/ 175 w 918"/>
                <a:gd name="T11" fmla="*/ 3 h 483"/>
                <a:gd name="T12" fmla="*/ 188 w 918"/>
                <a:gd name="T13" fmla="*/ 6 h 483"/>
                <a:gd name="T14" fmla="*/ 205 w 918"/>
                <a:gd name="T15" fmla="*/ 10 h 483"/>
                <a:gd name="T16" fmla="*/ 229 w 918"/>
                <a:gd name="T17" fmla="*/ 10 h 483"/>
                <a:gd name="T18" fmla="*/ 307 w 918"/>
                <a:gd name="T19" fmla="*/ 21 h 483"/>
                <a:gd name="T20" fmla="*/ 404 w 918"/>
                <a:gd name="T21" fmla="*/ 45 h 483"/>
                <a:gd name="T22" fmla="*/ 512 w 918"/>
                <a:gd name="T23" fmla="*/ 86 h 483"/>
                <a:gd name="T24" fmla="*/ 620 w 918"/>
                <a:gd name="T25" fmla="*/ 138 h 483"/>
                <a:gd name="T26" fmla="*/ 725 w 918"/>
                <a:gd name="T27" fmla="*/ 202 h 483"/>
                <a:gd name="T28" fmla="*/ 813 w 918"/>
                <a:gd name="T29" fmla="*/ 281 h 483"/>
                <a:gd name="T30" fmla="*/ 880 w 918"/>
                <a:gd name="T31" fmla="*/ 375 h 483"/>
                <a:gd name="T32" fmla="*/ 918 w 918"/>
                <a:gd name="T33" fmla="*/ 480 h 483"/>
                <a:gd name="T34" fmla="*/ 880 w 918"/>
                <a:gd name="T35" fmla="*/ 483 h 483"/>
                <a:gd name="T36" fmla="*/ 859 w 918"/>
                <a:gd name="T37" fmla="*/ 483 h 483"/>
                <a:gd name="T38" fmla="*/ 848 w 918"/>
                <a:gd name="T39" fmla="*/ 480 h 483"/>
                <a:gd name="T40" fmla="*/ 843 w 918"/>
                <a:gd name="T41" fmla="*/ 474 h 483"/>
                <a:gd name="T42" fmla="*/ 831 w 918"/>
                <a:gd name="T43" fmla="*/ 467 h 483"/>
                <a:gd name="T44" fmla="*/ 807 w 918"/>
                <a:gd name="T45" fmla="*/ 464 h 483"/>
                <a:gd name="T46" fmla="*/ 772 w 918"/>
                <a:gd name="T47" fmla="*/ 464 h 483"/>
                <a:gd name="T48" fmla="*/ 711 w 918"/>
                <a:gd name="T49" fmla="*/ 467 h 483"/>
                <a:gd name="T50" fmla="*/ 667 w 918"/>
                <a:gd name="T51" fmla="*/ 369 h 483"/>
                <a:gd name="T52" fmla="*/ 582 w 918"/>
                <a:gd name="T53" fmla="*/ 281 h 483"/>
                <a:gd name="T54" fmla="*/ 471 w 918"/>
                <a:gd name="T55" fmla="*/ 208 h 483"/>
                <a:gd name="T56" fmla="*/ 345 w 918"/>
                <a:gd name="T57" fmla="*/ 149 h 483"/>
                <a:gd name="T58" fmla="*/ 220 w 918"/>
                <a:gd name="T59" fmla="*/ 103 h 483"/>
                <a:gd name="T60" fmla="*/ 111 w 918"/>
                <a:gd name="T61" fmla="*/ 70 h 483"/>
                <a:gd name="T62" fmla="*/ 35 w 918"/>
                <a:gd name="T63" fmla="*/ 54 h 483"/>
                <a:gd name="T64" fmla="*/ 0 w 918"/>
                <a:gd name="T65" fmla="*/ 48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18" h="483">
                  <a:moveTo>
                    <a:pt x="0" y="48"/>
                  </a:moveTo>
                  <a:lnTo>
                    <a:pt x="65" y="24"/>
                  </a:lnTo>
                  <a:lnTo>
                    <a:pt x="111" y="10"/>
                  </a:lnTo>
                  <a:lnTo>
                    <a:pt x="140" y="3"/>
                  </a:lnTo>
                  <a:lnTo>
                    <a:pt x="161" y="0"/>
                  </a:lnTo>
                  <a:lnTo>
                    <a:pt x="175" y="3"/>
                  </a:lnTo>
                  <a:lnTo>
                    <a:pt x="188" y="6"/>
                  </a:lnTo>
                  <a:lnTo>
                    <a:pt x="205" y="10"/>
                  </a:lnTo>
                  <a:lnTo>
                    <a:pt x="229" y="10"/>
                  </a:lnTo>
                  <a:lnTo>
                    <a:pt x="307" y="21"/>
                  </a:lnTo>
                  <a:lnTo>
                    <a:pt x="404" y="45"/>
                  </a:lnTo>
                  <a:lnTo>
                    <a:pt x="512" y="86"/>
                  </a:lnTo>
                  <a:lnTo>
                    <a:pt x="620" y="138"/>
                  </a:lnTo>
                  <a:lnTo>
                    <a:pt x="725" y="202"/>
                  </a:lnTo>
                  <a:lnTo>
                    <a:pt x="813" y="281"/>
                  </a:lnTo>
                  <a:lnTo>
                    <a:pt x="880" y="375"/>
                  </a:lnTo>
                  <a:lnTo>
                    <a:pt x="918" y="480"/>
                  </a:lnTo>
                  <a:lnTo>
                    <a:pt x="880" y="483"/>
                  </a:lnTo>
                  <a:lnTo>
                    <a:pt x="859" y="483"/>
                  </a:lnTo>
                  <a:lnTo>
                    <a:pt x="848" y="480"/>
                  </a:lnTo>
                  <a:lnTo>
                    <a:pt x="843" y="474"/>
                  </a:lnTo>
                  <a:lnTo>
                    <a:pt x="831" y="467"/>
                  </a:lnTo>
                  <a:lnTo>
                    <a:pt x="807" y="464"/>
                  </a:lnTo>
                  <a:lnTo>
                    <a:pt x="772" y="464"/>
                  </a:lnTo>
                  <a:lnTo>
                    <a:pt x="711" y="467"/>
                  </a:lnTo>
                  <a:lnTo>
                    <a:pt x="667" y="369"/>
                  </a:lnTo>
                  <a:lnTo>
                    <a:pt x="582" y="281"/>
                  </a:lnTo>
                  <a:lnTo>
                    <a:pt x="471" y="208"/>
                  </a:lnTo>
                  <a:lnTo>
                    <a:pt x="345" y="149"/>
                  </a:lnTo>
                  <a:lnTo>
                    <a:pt x="220" y="103"/>
                  </a:lnTo>
                  <a:lnTo>
                    <a:pt x="111" y="70"/>
                  </a:lnTo>
                  <a:lnTo>
                    <a:pt x="35" y="54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005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243"/>
            <p:cNvSpPr>
              <a:spLocks/>
            </p:cNvSpPr>
            <p:nvPr/>
          </p:nvSpPr>
          <p:spPr bwMode="auto">
            <a:xfrm>
              <a:off x="4335" y="1991"/>
              <a:ext cx="361" cy="165"/>
            </a:xfrm>
            <a:custGeom>
              <a:avLst/>
              <a:gdLst>
                <a:gd name="T0" fmla="*/ 0 w 1081"/>
                <a:gd name="T1" fmla="*/ 84 h 494"/>
                <a:gd name="T2" fmla="*/ 70 w 1081"/>
                <a:gd name="T3" fmla="*/ 62 h 494"/>
                <a:gd name="T4" fmla="*/ 128 w 1081"/>
                <a:gd name="T5" fmla="*/ 41 h 494"/>
                <a:gd name="T6" fmla="*/ 181 w 1081"/>
                <a:gd name="T7" fmla="*/ 24 h 494"/>
                <a:gd name="T8" fmla="*/ 224 w 1081"/>
                <a:gd name="T9" fmla="*/ 12 h 494"/>
                <a:gd name="T10" fmla="*/ 268 w 1081"/>
                <a:gd name="T11" fmla="*/ 3 h 494"/>
                <a:gd name="T12" fmla="*/ 316 w 1081"/>
                <a:gd name="T13" fmla="*/ 0 h 494"/>
                <a:gd name="T14" fmla="*/ 365 w 1081"/>
                <a:gd name="T15" fmla="*/ 0 h 494"/>
                <a:gd name="T16" fmla="*/ 426 w 1081"/>
                <a:gd name="T17" fmla="*/ 6 h 494"/>
                <a:gd name="T18" fmla="*/ 499 w 1081"/>
                <a:gd name="T19" fmla="*/ 17 h 494"/>
                <a:gd name="T20" fmla="*/ 593 w 1081"/>
                <a:gd name="T21" fmla="*/ 44 h 494"/>
                <a:gd name="T22" fmla="*/ 693 w 1081"/>
                <a:gd name="T23" fmla="*/ 87 h 494"/>
                <a:gd name="T24" fmla="*/ 795 w 1081"/>
                <a:gd name="T25" fmla="*/ 140 h 494"/>
                <a:gd name="T26" fmla="*/ 894 w 1081"/>
                <a:gd name="T27" fmla="*/ 211 h 494"/>
                <a:gd name="T28" fmla="*/ 979 w 1081"/>
                <a:gd name="T29" fmla="*/ 292 h 494"/>
                <a:gd name="T30" fmla="*/ 1043 w 1081"/>
                <a:gd name="T31" fmla="*/ 383 h 494"/>
                <a:gd name="T32" fmla="*/ 1081 w 1081"/>
                <a:gd name="T33" fmla="*/ 488 h 494"/>
                <a:gd name="T34" fmla="*/ 1032 w 1081"/>
                <a:gd name="T35" fmla="*/ 494 h 494"/>
                <a:gd name="T36" fmla="*/ 986 w 1081"/>
                <a:gd name="T37" fmla="*/ 491 h 494"/>
                <a:gd name="T38" fmla="*/ 941 w 1081"/>
                <a:gd name="T39" fmla="*/ 488 h 494"/>
                <a:gd name="T40" fmla="*/ 894 w 1081"/>
                <a:gd name="T41" fmla="*/ 484 h 494"/>
                <a:gd name="T42" fmla="*/ 844 w 1081"/>
                <a:gd name="T43" fmla="*/ 481 h 494"/>
                <a:gd name="T44" fmla="*/ 789 w 1081"/>
                <a:gd name="T45" fmla="*/ 478 h 494"/>
                <a:gd name="T46" fmla="*/ 730 w 1081"/>
                <a:gd name="T47" fmla="*/ 478 h 494"/>
                <a:gd name="T48" fmla="*/ 660 w 1081"/>
                <a:gd name="T49" fmla="*/ 481 h 494"/>
                <a:gd name="T50" fmla="*/ 620 w 1081"/>
                <a:gd name="T51" fmla="*/ 386 h 494"/>
                <a:gd name="T52" fmla="*/ 540 w 1081"/>
                <a:gd name="T53" fmla="*/ 300 h 494"/>
                <a:gd name="T54" fmla="*/ 438 w 1081"/>
                <a:gd name="T55" fmla="*/ 230 h 494"/>
                <a:gd name="T56" fmla="*/ 321 w 1081"/>
                <a:gd name="T57" fmla="*/ 176 h 494"/>
                <a:gd name="T58" fmla="*/ 208 w 1081"/>
                <a:gd name="T59" fmla="*/ 132 h 494"/>
                <a:gd name="T60" fmla="*/ 108 w 1081"/>
                <a:gd name="T61" fmla="*/ 105 h 494"/>
                <a:gd name="T62" fmla="*/ 31 w 1081"/>
                <a:gd name="T63" fmla="*/ 87 h 494"/>
                <a:gd name="T64" fmla="*/ 0 w 1081"/>
                <a:gd name="T65" fmla="*/ 84 h 4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81" h="494">
                  <a:moveTo>
                    <a:pt x="0" y="84"/>
                  </a:moveTo>
                  <a:lnTo>
                    <a:pt x="70" y="62"/>
                  </a:lnTo>
                  <a:lnTo>
                    <a:pt x="128" y="41"/>
                  </a:lnTo>
                  <a:lnTo>
                    <a:pt x="181" y="24"/>
                  </a:lnTo>
                  <a:lnTo>
                    <a:pt x="224" y="12"/>
                  </a:lnTo>
                  <a:lnTo>
                    <a:pt x="268" y="3"/>
                  </a:lnTo>
                  <a:lnTo>
                    <a:pt x="316" y="0"/>
                  </a:lnTo>
                  <a:lnTo>
                    <a:pt x="365" y="0"/>
                  </a:lnTo>
                  <a:lnTo>
                    <a:pt x="426" y="6"/>
                  </a:lnTo>
                  <a:lnTo>
                    <a:pt x="499" y="17"/>
                  </a:lnTo>
                  <a:lnTo>
                    <a:pt x="593" y="44"/>
                  </a:lnTo>
                  <a:lnTo>
                    <a:pt x="693" y="87"/>
                  </a:lnTo>
                  <a:lnTo>
                    <a:pt x="795" y="140"/>
                  </a:lnTo>
                  <a:lnTo>
                    <a:pt x="894" y="211"/>
                  </a:lnTo>
                  <a:lnTo>
                    <a:pt x="979" y="292"/>
                  </a:lnTo>
                  <a:lnTo>
                    <a:pt x="1043" y="383"/>
                  </a:lnTo>
                  <a:lnTo>
                    <a:pt x="1081" y="488"/>
                  </a:lnTo>
                  <a:lnTo>
                    <a:pt x="1032" y="494"/>
                  </a:lnTo>
                  <a:lnTo>
                    <a:pt x="986" y="491"/>
                  </a:lnTo>
                  <a:lnTo>
                    <a:pt x="941" y="488"/>
                  </a:lnTo>
                  <a:lnTo>
                    <a:pt x="894" y="484"/>
                  </a:lnTo>
                  <a:lnTo>
                    <a:pt x="844" y="481"/>
                  </a:lnTo>
                  <a:lnTo>
                    <a:pt x="789" y="478"/>
                  </a:lnTo>
                  <a:lnTo>
                    <a:pt x="730" y="478"/>
                  </a:lnTo>
                  <a:lnTo>
                    <a:pt x="660" y="481"/>
                  </a:lnTo>
                  <a:lnTo>
                    <a:pt x="620" y="386"/>
                  </a:lnTo>
                  <a:lnTo>
                    <a:pt x="540" y="300"/>
                  </a:lnTo>
                  <a:lnTo>
                    <a:pt x="438" y="230"/>
                  </a:lnTo>
                  <a:lnTo>
                    <a:pt x="321" y="176"/>
                  </a:lnTo>
                  <a:lnTo>
                    <a:pt x="208" y="132"/>
                  </a:lnTo>
                  <a:lnTo>
                    <a:pt x="108" y="105"/>
                  </a:lnTo>
                  <a:lnTo>
                    <a:pt x="31" y="87"/>
                  </a:lnTo>
                  <a:lnTo>
                    <a:pt x="0" y="84"/>
                  </a:lnTo>
                  <a:close/>
                </a:path>
              </a:pathLst>
            </a:custGeom>
            <a:solidFill>
              <a:srgbClr val="004F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244"/>
            <p:cNvSpPr>
              <a:spLocks/>
            </p:cNvSpPr>
            <p:nvPr/>
          </p:nvSpPr>
          <p:spPr bwMode="auto">
            <a:xfrm>
              <a:off x="4355" y="1995"/>
              <a:ext cx="325" cy="162"/>
            </a:xfrm>
            <a:custGeom>
              <a:avLst/>
              <a:gdLst>
                <a:gd name="T0" fmla="*/ 0 w 977"/>
                <a:gd name="T1" fmla="*/ 61 h 485"/>
                <a:gd name="T2" fmla="*/ 64 w 977"/>
                <a:gd name="T3" fmla="*/ 37 h 485"/>
                <a:gd name="T4" fmla="*/ 115 w 977"/>
                <a:gd name="T5" fmla="*/ 21 h 485"/>
                <a:gd name="T6" fmla="*/ 152 w 977"/>
                <a:gd name="T7" fmla="*/ 8 h 485"/>
                <a:gd name="T8" fmla="*/ 182 w 977"/>
                <a:gd name="T9" fmla="*/ 2 h 485"/>
                <a:gd name="T10" fmla="*/ 204 w 977"/>
                <a:gd name="T11" fmla="*/ 0 h 485"/>
                <a:gd name="T12" fmla="*/ 231 w 977"/>
                <a:gd name="T13" fmla="*/ 0 h 485"/>
                <a:gd name="T14" fmla="*/ 260 w 977"/>
                <a:gd name="T15" fmla="*/ 2 h 485"/>
                <a:gd name="T16" fmla="*/ 298 w 977"/>
                <a:gd name="T17" fmla="*/ 5 h 485"/>
                <a:gd name="T18" fmla="*/ 374 w 977"/>
                <a:gd name="T19" fmla="*/ 18 h 485"/>
                <a:gd name="T20" fmla="*/ 468 w 977"/>
                <a:gd name="T21" fmla="*/ 43 h 485"/>
                <a:gd name="T22" fmla="*/ 573 w 977"/>
                <a:gd name="T23" fmla="*/ 81 h 485"/>
                <a:gd name="T24" fmla="*/ 681 w 977"/>
                <a:gd name="T25" fmla="*/ 137 h 485"/>
                <a:gd name="T26" fmla="*/ 780 w 977"/>
                <a:gd name="T27" fmla="*/ 204 h 485"/>
                <a:gd name="T28" fmla="*/ 872 w 977"/>
                <a:gd name="T29" fmla="*/ 283 h 485"/>
                <a:gd name="T30" fmla="*/ 939 w 977"/>
                <a:gd name="T31" fmla="*/ 377 h 485"/>
                <a:gd name="T32" fmla="*/ 977 w 977"/>
                <a:gd name="T33" fmla="*/ 482 h 485"/>
                <a:gd name="T34" fmla="*/ 936 w 977"/>
                <a:gd name="T35" fmla="*/ 485 h 485"/>
                <a:gd name="T36" fmla="*/ 907 w 977"/>
                <a:gd name="T37" fmla="*/ 485 h 485"/>
                <a:gd name="T38" fmla="*/ 880 w 977"/>
                <a:gd name="T39" fmla="*/ 482 h 485"/>
                <a:gd name="T40" fmla="*/ 860 w 977"/>
                <a:gd name="T41" fmla="*/ 476 h 485"/>
                <a:gd name="T42" fmla="*/ 834 w 977"/>
                <a:gd name="T43" fmla="*/ 469 h 485"/>
                <a:gd name="T44" fmla="*/ 799 w 977"/>
                <a:gd name="T45" fmla="*/ 466 h 485"/>
                <a:gd name="T46" fmla="*/ 751 w 977"/>
                <a:gd name="T47" fmla="*/ 466 h 485"/>
                <a:gd name="T48" fmla="*/ 691 w 977"/>
                <a:gd name="T49" fmla="*/ 469 h 485"/>
                <a:gd name="T50" fmla="*/ 646 w 977"/>
                <a:gd name="T51" fmla="*/ 371 h 485"/>
                <a:gd name="T52" fmla="*/ 565 w 977"/>
                <a:gd name="T53" fmla="*/ 285 h 485"/>
                <a:gd name="T54" fmla="*/ 457 w 977"/>
                <a:gd name="T55" fmla="*/ 215 h 485"/>
                <a:gd name="T56" fmla="*/ 336 w 977"/>
                <a:gd name="T57" fmla="*/ 158 h 485"/>
                <a:gd name="T58" fmla="*/ 217 w 977"/>
                <a:gd name="T59" fmla="*/ 113 h 485"/>
                <a:gd name="T60" fmla="*/ 112 w 977"/>
                <a:gd name="T61" fmla="*/ 81 h 485"/>
                <a:gd name="T62" fmla="*/ 32 w 977"/>
                <a:gd name="T63" fmla="*/ 64 h 485"/>
                <a:gd name="T64" fmla="*/ 0 w 977"/>
                <a:gd name="T65" fmla="*/ 61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77" h="485">
                  <a:moveTo>
                    <a:pt x="0" y="61"/>
                  </a:moveTo>
                  <a:lnTo>
                    <a:pt x="64" y="37"/>
                  </a:lnTo>
                  <a:lnTo>
                    <a:pt x="115" y="21"/>
                  </a:lnTo>
                  <a:lnTo>
                    <a:pt x="152" y="8"/>
                  </a:lnTo>
                  <a:lnTo>
                    <a:pt x="182" y="2"/>
                  </a:lnTo>
                  <a:lnTo>
                    <a:pt x="204" y="0"/>
                  </a:lnTo>
                  <a:lnTo>
                    <a:pt x="231" y="0"/>
                  </a:lnTo>
                  <a:lnTo>
                    <a:pt x="260" y="2"/>
                  </a:lnTo>
                  <a:lnTo>
                    <a:pt x="298" y="5"/>
                  </a:lnTo>
                  <a:lnTo>
                    <a:pt x="374" y="18"/>
                  </a:lnTo>
                  <a:lnTo>
                    <a:pt x="468" y="43"/>
                  </a:lnTo>
                  <a:lnTo>
                    <a:pt x="573" y="81"/>
                  </a:lnTo>
                  <a:lnTo>
                    <a:pt x="681" y="137"/>
                  </a:lnTo>
                  <a:lnTo>
                    <a:pt x="780" y="204"/>
                  </a:lnTo>
                  <a:lnTo>
                    <a:pt x="872" y="283"/>
                  </a:lnTo>
                  <a:lnTo>
                    <a:pt x="939" y="377"/>
                  </a:lnTo>
                  <a:lnTo>
                    <a:pt x="977" y="482"/>
                  </a:lnTo>
                  <a:lnTo>
                    <a:pt x="936" y="485"/>
                  </a:lnTo>
                  <a:lnTo>
                    <a:pt x="907" y="485"/>
                  </a:lnTo>
                  <a:lnTo>
                    <a:pt x="880" y="482"/>
                  </a:lnTo>
                  <a:lnTo>
                    <a:pt x="860" y="476"/>
                  </a:lnTo>
                  <a:lnTo>
                    <a:pt x="834" y="469"/>
                  </a:lnTo>
                  <a:lnTo>
                    <a:pt x="799" y="466"/>
                  </a:lnTo>
                  <a:lnTo>
                    <a:pt x="751" y="466"/>
                  </a:lnTo>
                  <a:lnTo>
                    <a:pt x="691" y="469"/>
                  </a:lnTo>
                  <a:lnTo>
                    <a:pt x="646" y="371"/>
                  </a:lnTo>
                  <a:lnTo>
                    <a:pt x="565" y="285"/>
                  </a:lnTo>
                  <a:lnTo>
                    <a:pt x="457" y="215"/>
                  </a:lnTo>
                  <a:lnTo>
                    <a:pt x="336" y="158"/>
                  </a:lnTo>
                  <a:lnTo>
                    <a:pt x="217" y="113"/>
                  </a:lnTo>
                  <a:lnTo>
                    <a:pt x="112" y="81"/>
                  </a:lnTo>
                  <a:lnTo>
                    <a:pt x="32" y="64"/>
                  </a:lnTo>
                  <a:lnTo>
                    <a:pt x="0" y="61"/>
                  </a:lnTo>
                  <a:close/>
                </a:path>
              </a:pathLst>
            </a:custGeom>
            <a:solidFill>
              <a:srgbClr val="0057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245"/>
            <p:cNvSpPr>
              <a:spLocks/>
            </p:cNvSpPr>
            <p:nvPr/>
          </p:nvSpPr>
          <p:spPr bwMode="auto">
            <a:xfrm>
              <a:off x="4372" y="1996"/>
              <a:ext cx="293" cy="161"/>
            </a:xfrm>
            <a:custGeom>
              <a:avLst/>
              <a:gdLst>
                <a:gd name="T0" fmla="*/ 0 w 877"/>
                <a:gd name="T1" fmla="*/ 45 h 483"/>
                <a:gd name="T2" fmla="*/ 64 w 877"/>
                <a:gd name="T3" fmla="*/ 19 h 483"/>
                <a:gd name="T4" fmla="*/ 105 w 877"/>
                <a:gd name="T5" fmla="*/ 6 h 483"/>
                <a:gd name="T6" fmla="*/ 132 w 877"/>
                <a:gd name="T7" fmla="*/ 0 h 483"/>
                <a:gd name="T8" fmla="*/ 143 w 877"/>
                <a:gd name="T9" fmla="*/ 0 h 483"/>
                <a:gd name="T10" fmla="*/ 149 w 877"/>
                <a:gd name="T11" fmla="*/ 6 h 483"/>
                <a:gd name="T12" fmla="*/ 154 w 877"/>
                <a:gd name="T13" fmla="*/ 10 h 483"/>
                <a:gd name="T14" fmla="*/ 161 w 877"/>
                <a:gd name="T15" fmla="*/ 16 h 483"/>
                <a:gd name="T16" fmla="*/ 178 w 877"/>
                <a:gd name="T17" fmla="*/ 16 h 483"/>
                <a:gd name="T18" fmla="*/ 254 w 877"/>
                <a:gd name="T19" fmla="*/ 27 h 483"/>
                <a:gd name="T20" fmla="*/ 350 w 877"/>
                <a:gd name="T21" fmla="*/ 51 h 483"/>
                <a:gd name="T22" fmla="*/ 458 w 877"/>
                <a:gd name="T23" fmla="*/ 91 h 483"/>
                <a:gd name="T24" fmla="*/ 570 w 877"/>
                <a:gd name="T25" fmla="*/ 141 h 483"/>
                <a:gd name="T26" fmla="*/ 676 w 877"/>
                <a:gd name="T27" fmla="*/ 208 h 483"/>
                <a:gd name="T28" fmla="*/ 768 w 877"/>
                <a:gd name="T29" fmla="*/ 286 h 483"/>
                <a:gd name="T30" fmla="*/ 838 w 877"/>
                <a:gd name="T31" fmla="*/ 377 h 483"/>
                <a:gd name="T32" fmla="*/ 877 w 877"/>
                <a:gd name="T33" fmla="*/ 480 h 483"/>
                <a:gd name="T34" fmla="*/ 842 w 877"/>
                <a:gd name="T35" fmla="*/ 483 h 483"/>
                <a:gd name="T36" fmla="*/ 824 w 877"/>
                <a:gd name="T37" fmla="*/ 483 h 483"/>
                <a:gd name="T38" fmla="*/ 821 w 877"/>
                <a:gd name="T39" fmla="*/ 480 h 483"/>
                <a:gd name="T40" fmla="*/ 824 w 877"/>
                <a:gd name="T41" fmla="*/ 474 h 483"/>
                <a:gd name="T42" fmla="*/ 821 w 877"/>
                <a:gd name="T43" fmla="*/ 470 h 483"/>
                <a:gd name="T44" fmla="*/ 810 w 877"/>
                <a:gd name="T45" fmla="*/ 467 h 483"/>
                <a:gd name="T46" fmla="*/ 781 w 877"/>
                <a:gd name="T47" fmla="*/ 467 h 483"/>
                <a:gd name="T48" fmla="*/ 722 w 877"/>
                <a:gd name="T49" fmla="*/ 474 h 483"/>
                <a:gd name="T50" fmla="*/ 678 w 877"/>
                <a:gd name="T51" fmla="*/ 372 h 483"/>
                <a:gd name="T52" fmla="*/ 590 w 877"/>
                <a:gd name="T53" fmla="*/ 283 h 483"/>
                <a:gd name="T54" fmla="*/ 477 w 877"/>
                <a:gd name="T55" fmla="*/ 208 h 483"/>
                <a:gd name="T56" fmla="*/ 348 w 877"/>
                <a:gd name="T57" fmla="*/ 143 h 483"/>
                <a:gd name="T58" fmla="*/ 221 w 877"/>
                <a:gd name="T59" fmla="*/ 97 h 483"/>
                <a:gd name="T60" fmla="*/ 111 w 877"/>
                <a:gd name="T61" fmla="*/ 62 h 483"/>
                <a:gd name="T62" fmla="*/ 32 w 877"/>
                <a:gd name="T63" fmla="*/ 45 h 483"/>
                <a:gd name="T64" fmla="*/ 0 w 877"/>
                <a:gd name="T65" fmla="*/ 45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77" h="483">
                  <a:moveTo>
                    <a:pt x="0" y="45"/>
                  </a:moveTo>
                  <a:lnTo>
                    <a:pt x="64" y="19"/>
                  </a:lnTo>
                  <a:lnTo>
                    <a:pt x="105" y="6"/>
                  </a:lnTo>
                  <a:lnTo>
                    <a:pt x="132" y="0"/>
                  </a:lnTo>
                  <a:lnTo>
                    <a:pt x="143" y="0"/>
                  </a:lnTo>
                  <a:lnTo>
                    <a:pt x="149" y="6"/>
                  </a:lnTo>
                  <a:lnTo>
                    <a:pt x="154" y="10"/>
                  </a:lnTo>
                  <a:lnTo>
                    <a:pt x="161" y="16"/>
                  </a:lnTo>
                  <a:lnTo>
                    <a:pt x="178" y="16"/>
                  </a:lnTo>
                  <a:lnTo>
                    <a:pt x="254" y="27"/>
                  </a:lnTo>
                  <a:lnTo>
                    <a:pt x="350" y="51"/>
                  </a:lnTo>
                  <a:lnTo>
                    <a:pt x="458" y="91"/>
                  </a:lnTo>
                  <a:lnTo>
                    <a:pt x="570" y="141"/>
                  </a:lnTo>
                  <a:lnTo>
                    <a:pt x="676" y="208"/>
                  </a:lnTo>
                  <a:lnTo>
                    <a:pt x="768" y="286"/>
                  </a:lnTo>
                  <a:lnTo>
                    <a:pt x="838" y="377"/>
                  </a:lnTo>
                  <a:lnTo>
                    <a:pt x="877" y="480"/>
                  </a:lnTo>
                  <a:lnTo>
                    <a:pt x="842" y="483"/>
                  </a:lnTo>
                  <a:lnTo>
                    <a:pt x="824" y="483"/>
                  </a:lnTo>
                  <a:lnTo>
                    <a:pt x="821" y="480"/>
                  </a:lnTo>
                  <a:lnTo>
                    <a:pt x="824" y="474"/>
                  </a:lnTo>
                  <a:lnTo>
                    <a:pt x="821" y="470"/>
                  </a:lnTo>
                  <a:lnTo>
                    <a:pt x="810" y="467"/>
                  </a:lnTo>
                  <a:lnTo>
                    <a:pt x="781" y="467"/>
                  </a:lnTo>
                  <a:lnTo>
                    <a:pt x="722" y="474"/>
                  </a:lnTo>
                  <a:lnTo>
                    <a:pt x="678" y="372"/>
                  </a:lnTo>
                  <a:lnTo>
                    <a:pt x="590" y="283"/>
                  </a:lnTo>
                  <a:lnTo>
                    <a:pt x="477" y="208"/>
                  </a:lnTo>
                  <a:lnTo>
                    <a:pt x="348" y="143"/>
                  </a:lnTo>
                  <a:lnTo>
                    <a:pt x="221" y="97"/>
                  </a:lnTo>
                  <a:lnTo>
                    <a:pt x="111" y="62"/>
                  </a:lnTo>
                  <a:lnTo>
                    <a:pt x="32" y="45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005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246"/>
            <p:cNvSpPr>
              <a:spLocks/>
            </p:cNvSpPr>
            <p:nvPr/>
          </p:nvSpPr>
          <p:spPr bwMode="auto">
            <a:xfrm>
              <a:off x="4049" y="1980"/>
              <a:ext cx="913" cy="224"/>
            </a:xfrm>
            <a:custGeom>
              <a:avLst/>
              <a:gdLst>
                <a:gd name="T0" fmla="*/ 130 w 2739"/>
                <a:gd name="T1" fmla="*/ 356 h 672"/>
                <a:gd name="T2" fmla="*/ 38 w 2739"/>
                <a:gd name="T3" fmla="*/ 293 h 672"/>
                <a:gd name="T4" fmla="*/ 0 w 2739"/>
                <a:gd name="T5" fmla="*/ 265 h 672"/>
                <a:gd name="T6" fmla="*/ 13 w 2739"/>
                <a:gd name="T7" fmla="*/ 260 h 672"/>
                <a:gd name="T8" fmla="*/ 73 w 2739"/>
                <a:gd name="T9" fmla="*/ 268 h 672"/>
                <a:gd name="T10" fmla="*/ 175 w 2739"/>
                <a:gd name="T11" fmla="*/ 272 h 672"/>
                <a:gd name="T12" fmla="*/ 320 w 2739"/>
                <a:gd name="T13" fmla="*/ 265 h 672"/>
                <a:gd name="T14" fmla="*/ 499 w 2739"/>
                <a:gd name="T15" fmla="*/ 234 h 672"/>
                <a:gd name="T16" fmla="*/ 715 w 2739"/>
                <a:gd name="T17" fmla="*/ 167 h 672"/>
                <a:gd name="T18" fmla="*/ 800 w 2739"/>
                <a:gd name="T19" fmla="*/ 132 h 672"/>
                <a:gd name="T20" fmla="*/ 898 w 2739"/>
                <a:gd name="T21" fmla="*/ 97 h 672"/>
                <a:gd name="T22" fmla="*/ 1006 w 2739"/>
                <a:gd name="T23" fmla="*/ 63 h 672"/>
                <a:gd name="T24" fmla="*/ 1121 w 2739"/>
                <a:gd name="T25" fmla="*/ 35 h 672"/>
                <a:gd name="T26" fmla="*/ 1235 w 2739"/>
                <a:gd name="T27" fmla="*/ 13 h 672"/>
                <a:gd name="T28" fmla="*/ 1347 w 2739"/>
                <a:gd name="T29" fmla="*/ 0 h 672"/>
                <a:gd name="T30" fmla="*/ 1454 w 2739"/>
                <a:gd name="T31" fmla="*/ 0 h 672"/>
                <a:gd name="T32" fmla="*/ 1549 w 2739"/>
                <a:gd name="T33" fmla="*/ 17 h 672"/>
                <a:gd name="T34" fmla="*/ 1739 w 2739"/>
                <a:gd name="T35" fmla="*/ 54 h 672"/>
                <a:gd name="T36" fmla="*/ 1917 w 2739"/>
                <a:gd name="T37" fmla="*/ 107 h 672"/>
                <a:gd name="T38" fmla="*/ 2083 w 2739"/>
                <a:gd name="T39" fmla="*/ 174 h 672"/>
                <a:gd name="T40" fmla="*/ 2238 w 2739"/>
                <a:gd name="T41" fmla="*/ 254 h 672"/>
                <a:gd name="T42" fmla="*/ 2380 w 2739"/>
                <a:gd name="T43" fmla="*/ 345 h 672"/>
                <a:gd name="T44" fmla="*/ 2510 w 2739"/>
                <a:gd name="T45" fmla="*/ 446 h 672"/>
                <a:gd name="T46" fmla="*/ 2629 w 2739"/>
                <a:gd name="T47" fmla="*/ 554 h 672"/>
                <a:gd name="T48" fmla="*/ 2739 w 2739"/>
                <a:gd name="T49" fmla="*/ 672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739" h="672">
                  <a:moveTo>
                    <a:pt x="130" y="356"/>
                  </a:moveTo>
                  <a:lnTo>
                    <a:pt x="38" y="293"/>
                  </a:lnTo>
                  <a:lnTo>
                    <a:pt x="0" y="265"/>
                  </a:lnTo>
                  <a:lnTo>
                    <a:pt x="13" y="260"/>
                  </a:lnTo>
                  <a:lnTo>
                    <a:pt x="73" y="268"/>
                  </a:lnTo>
                  <a:lnTo>
                    <a:pt x="175" y="272"/>
                  </a:lnTo>
                  <a:lnTo>
                    <a:pt x="320" y="265"/>
                  </a:lnTo>
                  <a:lnTo>
                    <a:pt x="499" y="234"/>
                  </a:lnTo>
                  <a:lnTo>
                    <a:pt x="715" y="167"/>
                  </a:lnTo>
                  <a:lnTo>
                    <a:pt x="800" y="132"/>
                  </a:lnTo>
                  <a:lnTo>
                    <a:pt x="898" y="97"/>
                  </a:lnTo>
                  <a:lnTo>
                    <a:pt x="1006" y="63"/>
                  </a:lnTo>
                  <a:lnTo>
                    <a:pt x="1121" y="35"/>
                  </a:lnTo>
                  <a:lnTo>
                    <a:pt x="1235" y="13"/>
                  </a:lnTo>
                  <a:lnTo>
                    <a:pt x="1347" y="0"/>
                  </a:lnTo>
                  <a:lnTo>
                    <a:pt x="1454" y="0"/>
                  </a:lnTo>
                  <a:lnTo>
                    <a:pt x="1549" y="17"/>
                  </a:lnTo>
                  <a:lnTo>
                    <a:pt x="1739" y="54"/>
                  </a:lnTo>
                  <a:lnTo>
                    <a:pt x="1917" y="107"/>
                  </a:lnTo>
                  <a:lnTo>
                    <a:pt x="2083" y="174"/>
                  </a:lnTo>
                  <a:lnTo>
                    <a:pt x="2238" y="254"/>
                  </a:lnTo>
                  <a:lnTo>
                    <a:pt x="2380" y="345"/>
                  </a:lnTo>
                  <a:lnTo>
                    <a:pt x="2510" y="446"/>
                  </a:lnTo>
                  <a:lnTo>
                    <a:pt x="2629" y="554"/>
                  </a:lnTo>
                  <a:lnTo>
                    <a:pt x="2739" y="672"/>
                  </a:lnTo>
                </a:path>
              </a:pathLst>
            </a:custGeom>
            <a:noFill/>
            <a:ln w="14">
              <a:solidFill>
                <a:srgbClr val="008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247"/>
            <p:cNvSpPr>
              <a:spLocks/>
            </p:cNvSpPr>
            <p:nvPr/>
          </p:nvSpPr>
          <p:spPr bwMode="auto">
            <a:xfrm>
              <a:off x="4009" y="2044"/>
              <a:ext cx="421" cy="128"/>
            </a:xfrm>
            <a:custGeom>
              <a:avLst/>
              <a:gdLst>
                <a:gd name="T0" fmla="*/ 87 w 1263"/>
                <a:gd name="T1" fmla="*/ 56 h 386"/>
                <a:gd name="T2" fmla="*/ 20 w 1263"/>
                <a:gd name="T3" fmla="*/ 6 h 386"/>
                <a:gd name="T4" fmla="*/ 0 w 1263"/>
                <a:gd name="T5" fmla="*/ 0 h 386"/>
                <a:gd name="T6" fmla="*/ 27 w 1263"/>
                <a:gd name="T7" fmla="*/ 24 h 386"/>
                <a:gd name="T8" fmla="*/ 94 w 1263"/>
                <a:gd name="T9" fmla="*/ 56 h 386"/>
                <a:gd name="T10" fmla="*/ 192 w 1263"/>
                <a:gd name="T11" fmla="*/ 91 h 386"/>
                <a:gd name="T12" fmla="*/ 324 w 1263"/>
                <a:gd name="T13" fmla="*/ 108 h 386"/>
                <a:gd name="T14" fmla="*/ 483 w 1263"/>
                <a:gd name="T15" fmla="*/ 97 h 386"/>
                <a:gd name="T16" fmla="*/ 658 w 1263"/>
                <a:gd name="T17" fmla="*/ 38 h 386"/>
                <a:gd name="T18" fmla="*/ 637 w 1263"/>
                <a:gd name="T19" fmla="*/ 68 h 386"/>
                <a:gd name="T20" fmla="*/ 687 w 1263"/>
                <a:gd name="T21" fmla="*/ 118 h 386"/>
                <a:gd name="T22" fmla="*/ 787 w 1263"/>
                <a:gd name="T23" fmla="*/ 184 h 386"/>
                <a:gd name="T24" fmla="*/ 916 w 1263"/>
                <a:gd name="T25" fmla="*/ 251 h 386"/>
                <a:gd name="T26" fmla="*/ 1047 w 1263"/>
                <a:gd name="T27" fmla="*/ 316 h 386"/>
                <a:gd name="T28" fmla="*/ 1164 w 1263"/>
                <a:gd name="T29" fmla="*/ 359 h 386"/>
                <a:gd name="T30" fmla="*/ 1242 w 1263"/>
                <a:gd name="T31" fmla="*/ 380 h 386"/>
                <a:gd name="T32" fmla="*/ 1263 w 1263"/>
                <a:gd name="T33" fmla="*/ 359 h 386"/>
                <a:gd name="T34" fmla="*/ 1011 w 1263"/>
                <a:gd name="T35" fmla="*/ 386 h 386"/>
                <a:gd name="T36" fmla="*/ 804 w 1263"/>
                <a:gd name="T37" fmla="*/ 386 h 386"/>
                <a:gd name="T38" fmla="*/ 634 w 1263"/>
                <a:gd name="T39" fmla="*/ 362 h 386"/>
                <a:gd name="T40" fmla="*/ 494 w 1263"/>
                <a:gd name="T41" fmla="*/ 324 h 386"/>
                <a:gd name="T42" fmla="*/ 378 w 1263"/>
                <a:gd name="T43" fmla="*/ 269 h 386"/>
                <a:gd name="T44" fmla="*/ 275 w 1263"/>
                <a:gd name="T45" fmla="*/ 205 h 386"/>
                <a:gd name="T46" fmla="*/ 181 w 1263"/>
                <a:gd name="T47" fmla="*/ 132 h 386"/>
                <a:gd name="T48" fmla="*/ 87 w 1263"/>
                <a:gd name="T49" fmla="*/ 56 h 3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63" h="386">
                  <a:moveTo>
                    <a:pt x="87" y="56"/>
                  </a:moveTo>
                  <a:lnTo>
                    <a:pt x="20" y="6"/>
                  </a:lnTo>
                  <a:lnTo>
                    <a:pt x="0" y="0"/>
                  </a:lnTo>
                  <a:lnTo>
                    <a:pt x="27" y="24"/>
                  </a:lnTo>
                  <a:lnTo>
                    <a:pt x="94" y="56"/>
                  </a:lnTo>
                  <a:lnTo>
                    <a:pt x="192" y="91"/>
                  </a:lnTo>
                  <a:lnTo>
                    <a:pt x="324" y="108"/>
                  </a:lnTo>
                  <a:lnTo>
                    <a:pt x="483" y="97"/>
                  </a:lnTo>
                  <a:lnTo>
                    <a:pt x="658" y="38"/>
                  </a:lnTo>
                  <a:lnTo>
                    <a:pt x="637" y="68"/>
                  </a:lnTo>
                  <a:lnTo>
                    <a:pt x="687" y="118"/>
                  </a:lnTo>
                  <a:lnTo>
                    <a:pt x="787" y="184"/>
                  </a:lnTo>
                  <a:lnTo>
                    <a:pt x="916" y="251"/>
                  </a:lnTo>
                  <a:lnTo>
                    <a:pt x="1047" y="316"/>
                  </a:lnTo>
                  <a:lnTo>
                    <a:pt x="1164" y="359"/>
                  </a:lnTo>
                  <a:lnTo>
                    <a:pt x="1242" y="380"/>
                  </a:lnTo>
                  <a:lnTo>
                    <a:pt x="1263" y="359"/>
                  </a:lnTo>
                  <a:lnTo>
                    <a:pt x="1011" y="386"/>
                  </a:lnTo>
                  <a:lnTo>
                    <a:pt x="804" y="386"/>
                  </a:lnTo>
                  <a:lnTo>
                    <a:pt x="634" y="362"/>
                  </a:lnTo>
                  <a:lnTo>
                    <a:pt x="494" y="324"/>
                  </a:lnTo>
                  <a:lnTo>
                    <a:pt x="378" y="269"/>
                  </a:lnTo>
                  <a:lnTo>
                    <a:pt x="275" y="205"/>
                  </a:lnTo>
                  <a:lnTo>
                    <a:pt x="181" y="132"/>
                  </a:lnTo>
                  <a:lnTo>
                    <a:pt x="87" y="56"/>
                  </a:lnTo>
                  <a:close/>
                </a:path>
              </a:pathLst>
            </a:custGeom>
            <a:solidFill>
              <a:srgbClr val="00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248"/>
            <p:cNvSpPr>
              <a:spLocks/>
            </p:cNvSpPr>
            <p:nvPr/>
          </p:nvSpPr>
          <p:spPr bwMode="auto">
            <a:xfrm>
              <a:off x="3986" y="2039"/>
              <a:ext cx="821" cy="436"/>
            </a:xfrm>
            <a:custGeom>
              <a:avLst/>
              <a:gdLst>
                <a:gd name="T0" fmla="*/ 0 w 2461"/>
                <a:gd name="T1" fmla="*/ 41 h 1308"/>
                <a:gd name="T2" fmla="*/ 100 w 2461"/>
                <a:gd name="T3" fmla="*/ 0 h 1308"/>
                <a:gd name="T4" fmla="*/ 450 w 2461"/>
                <a:gd name="T5" fmla="*/ 114 h 1308"/>
                <a:gd name="T6" fmla="*/ 822 w 2461"/>
                <a:gd name="T7" fmla="*/ 227 h 1308"/>
                <a:gd name="T8" fmla="*/ 1193 w 2461"/>
                <a:gd name="T9" fmla="*/ 348 h 1308"/>
                <a:gd name="T10" fmla="*/ 1549 w 2461"/>
                <a:gd name="T11" fmla="*/ 478 h 1308"/>
                <a:gd name="T12" fmla="*/ 1871 w 2461"/>
                <a:gd name="T13" fmla="*/ 631 h 1308"/>
                <a:gd name="T14" fmla="*/ 2140 w 2461"/>
                <a:gd name="T15" fmla="*/ 802 h 1308"/>
                <a:gd name="T16" fmla="*/ 2342 w 2461"/>
                <a:gd name="T17" fmla="*/ 1009 h 1308"/>
                <a:gd name="T18" fmla="*/ 2461 w 2461"/>
                <a:gd name="T19" fmla="*/ 1249 h 1308"/>
                <a:gd name="T20" fmla="*/ 2450 w 2461"/>
                <a:gd name="T21" fmla="*/ 1284 h 1308"/>
                <a:gd name="T22" fmla="*/ 2442 w 2461"/>
                <a:gd name="T23" fmla="*/ 1301 h 1308"/>
                <a:gd name="T24" fmla="*/ 2429 w 2461"/>
                <a:gd name="T25" fmla="*/ 1308 h 1308"/>
                <a:gd name="T26" fmla="*/ 2418 w 2461"/>
                <a:gd name="T27" fmla="*/ 1308 h 1308"/>
                <a:gd name="T28" fmla="*/ 2403 w 2461"/>
                <a:gd name="T29" fmla="*/ 1301 h 1308"/>
                <a:gd name="T30" fmla="*/ 2391 w 2461"/>
                <a:gd name="T31" fmla="*/ 1295 h 1308"/>
                <a:gd name="T32" fmla="*/ 2380 w 2461"/>
                <a:gd name="T33" fmla="*/ 1290 h 1308"/>
                <a:gd name="T34" fmla="*/ 2368 w 2461"/>
                <a:gd name="T35" fmla="*/ 1290 h 1308"/>
                <a:gd name="T36" fmla="*/ 2268 w 2461"/>
                <a:gd name="T37" fmla="*/ 1071 h 1308"/>
                <a:gd name="T38" fmla="*/ 2093 w 2461"/>
                <a:gd name="T39" fmla="*/ 872 h 1308"/>
                <a:gd name="T40" fmla="*/ 1848 w 2461"/>
                <a:gd name="T41" fmla="*/ 697 h 1308"/>
                <a:gd name="T42" fmla="*/ 1549 w 2461"/>
                <a:gd name="T43" fmla="*/ 540 h 1308"/>
                <a:gd name="T44" fmla="*/ 1204 w 2461"/>
                <a:gd name="T45" fmla="*/ 400 h 1308"/>
                <a:gd name="T46" fmla="*/ 824 w 2461"/>
                <a:gd name="T47" fmla="*/ 272 h 1308"/>
                <a:gd name="T48" fmla="*/ 421 w 2461"/>
                <a:gd name="T49" fmla="*/ 152 h 1308"/>
                <a:gd name="T50" fmla="*/ 0 w 2461"/>
                <a:gd name="T51" fmla="*/ 41 h 1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461" h="1308">
                  <a:moveTo>
                    <a:pt x="0" y="41"/>
                  </a:moveTo>
                  <a:lnTo>
                    <a:pt x="100" y="0"/>
                  </a:lnTo>
                  <a:lnTo>
                    <a:pt x="450" y="114"/>
                  </a:lnTo>
                  <a:lnTo>
                    <a:pt x="822" y="227"/>
                  </a:lnTo>
                  <a:lnTo>
                    <a:pt x="1193" y="348"/>
                  </a:lnTo>
                  <a:lnTo>
                    <a:pt x="1549" y="478"/>
                  </a:lnTo>
                  <a:lnTo>
                    <a:pt x="1871" y="631"/>
                  </a:lnTo>
                  <a:lnTo>
                    <a:pt x="2140" y="802"/>
                  </a:lnTo>
                  <a:lnTo>
                    <a:pt x="2342" y="1009"/>
                  </a:lnTo>
                  <a:lnTo>
                    <a:pt x="2461" y="1249"/>
                  </a:lnTo>
                  <a:lnTo>
                    <a:pt x="2450" y="1284"/>
                  </a:lnTo>
                  <a:lnTo>
                    <a:pt x="2442" y="1301"/>
                  </a:lnTo>
                  <a:lnTo>
                    <a:pt x="2429" y="1308"/>
                  </a:lnTo>
                  <a:lnTo>
                    <a:pt x="2418" y="1308"/>
                  </a:lnTo>
                  <a:lnTo>
                    <a:pt x="2403" y="1301"/>
                  </a:lnTo>
                  <a:lnTo>
                    <a:pt x="2391" y="1295"/>
                  </a:lnTo>
                  <a:lnTo>
                    <a:pt x="2380" y="1290"/>
                  </a:lnTo>
                  <a:lnTo>
                    <a:pt x="2368" y="1290"/>
                  </a:lnTo>
                  <a:lnTo>
                    <a:pt x="2268" y="1071"/>
                  </a:lnTo>
                  <a:lnTo>
                    <a:pt x="2093" y="872"/>
                  </a:lnTo>
                  <a:lnTo>
                    <a:pt x="1848" y="697"/>
                  </a:lnTo>
                  <a:lnTo>
                    <a:pt x="1549" y="540"/>
                  </a:lnTo>
                  <a:lnTo>
                    <a:pt x="1204" y="400"/>
                  </a:lnTo>
                  <a:lnTo>
                    <a:pt x="824" y="272"/>
                  </a:lnTo>
                  <a:lnTo>
                    <a:pt x="421" y="152"/>
                  </a:lnTo>
                  <a:lnTo>
                    <a:pt x="0" y="41"/>
                  </a:lnTo>
                  <a:close/>
                </a:path>
              </a:pathLst>
            </a:custGeom>
            <a:solidFill>
              <a:srgbClr val="5E5E00"/>
            </a:solidFill>
            <a:ln w="6">
              <a:solidFill>
                <a:srgbClr val="006300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249"/>
            <p:cNvSpPr>
              <a:spLocks/>
            </p:cNvSpPr>
            <p:nvPr/>
          </p:nvSpPr>
          <p:spPr bwMode="auto">
            <a:xfrm>
              <a:off x="3996" y="2035"/>
              <a:ext cx="807" cy="424"/>
            </a:xfrm>
            <a:custGeom>
              <a:avLst/>
              <a:gdLst>
                <a:gd name="T0" fmla="*/ 0 w 2420"/>
                <a:gd name="T1" fmla="*/ 35 h 1271"/>
                <a:gd name="T2" fmla="*/ 11 w 2420"/>
                <a:gd name="T3" fmla="*/ 31 h 1271"/>
                <a:gd name="T4" fmla="*/ 25 w 2420"/>
                <a:gd name="T5" fmla="*/ 25 h 1271"/>
                <a:gd name="T6" fmla="*/ 35 w 2420"/>
                <a:gd name="T7" fmla="*/ 23 h 1271"/>
                <a:gd name="T8" fmla="*/ 46 w 2420"/>
                <a:gd name="T9" fmla="*/ 17 h 1271"/>
                <a:gd name="T10" fmla="*/ 57 w 2420"/>
                <a:gd name="T11" fmla="*/ 14 h 1271"/>
                <a:gd name="T12" fmla="*/ 67 w 2420"/>
                <a:gd name="T13" fmla="*/ 8 h 1271"/>
                <a:gd name="T14" fmla="*/ 75 w 2420"/>
                <a:gd name="T15" fmla="*/ 6 h 1271"/>
                <a:gd name="T16" fmla="*/ 87 w 2420"/>
                <a:gd name="T17" fmla="*/ 0 h 1271"/>
                <a:gd name="T18" fmla="*/ 291 w 2420"/>
                <a:gd name="T19" fmla="*/ 81 h 1271"/>
                <a:gd name="T20" fmla="*/ 496 w 2420"/>
                <a:gd name="T21" fmla="*/ 151 h 1271"/>
                <a:gd name="T22" fmla="*/ 703 w 2420"/>
                <a:gd name="T23" fmla="*/ 219 h 1271"/>
                <a:gd name="T24" fmla="*/ 911 w 2420"/>
                <a:gd name="T25" fmla="*/ 283 h 1271"/>
                <a:gd name="T26" fmla="*/ 1115 w 2420"/>
                <a:gd name="T27" fmla="*/ 346 h 1271"/>
                <a:gd name="T28" fmla="*/ 1317 w 2420"/>
                <a:gd name="T29" fmla="*/ 419 h 1271"/>
                <a:gd name="T30" fmla="*/ 1519 w 2420"/>
                <a:gd name="T31" fmla="*/ 502 h 1271"/>
                <a:gd name="T32" fmla="*/ 1718 w 2420"/>
                <a:gd name="T33" fmla="*/ 594 h 1271"/>
                <a:gd name="T34" fmla="*/ 1844 w 2420"/>
                <a:gd name="T35" fmla="*/ 656 h 1271"/>
                <a:gd name="T36" fmla="*/ 1961 w 2420"/>
                <a:gd name="T37" fmla="*/ 723 h 1271"/>
                <a:gd name="T38" fmla="*/ 2068 w 2420"/>
                <a:gd name="T39" fmla="*/ 793 h 1271"/>
                <a:gd name="T40" fmla="*/ 2165 w 2420"/>
                <a:gd name="T41" fmla="*/ 869 h 1271"/>
                <a:gd name="T42" fmla="*/ 2251 w 2420"/>
                <a:gd name="T43" fmla="*/ 950 h 1271"/>
                <a:gd name="T44" fmla="*/ 2321 w 2420"/>
                <a:gd name="T45" fmla="*/ 1039 h 1271"/>
                <a:gd name="T46" fmla="*/ 2380 w 2420"/>
                <a:gd name="T47" fmla="*/ 1128 h 1271"/>
                <a:gd name="T48" fmla="*/ 2420 w 2420"/>
                <a:gd name="T49" fmla="*/ 1228 h 1271"/>
                <a:gd name="T50" fmla="*/ 2412 w 2420"/>
                <a:gd name="T51" fmla="*/ 1255 h 1271"/>
                <a:gd name="T52" fmla="*/ 2399 w 2420"/>
                <a:gd name="T53" fmla="*/ 1269 h 1271"/>
                <a:gd name="T54" fmla="*/ 2391 w 2420"/>
                <a:gd name="T55" fmla="*/ 1271 h 1271"/>
                <a:gd name="T56" fmla="*/ 2380 w 2420"/>
                <a:gd name="T57" fmla="*/ 1271 h 1271"/>
                <a:gd name="T58" fmla="*/ 2367 w 2420"/>
                <a:gd name="T59" fmla="*/ 1266 h 1271"/>
                <a:gd name="T60" fmla="*/ 2359 w 2420"/>
                <a:gd name="T61" fmla="*/ 1260 h 1271"/>
                <a:gd name="T62" fmla="*/ 2347 w 2420"/>
                <a:gd name="T63" fmla="*/ 1255 h 1271"/>
                <a:gd name="T64" fmla="*/ 2338 w 2420"/>
                <a:gd name="T65" fmla="*/ 1252 h 1271"/>
                <a:gd name="T66" fmla="*/ 2207 w 2420"/>
                <a:gd name="T67" fmla="*/ 1018 h 1271"/>
                <a:gd name="T68" fmla="*/ 2005 w 2420"/>
                <a:gd name="T69" fmla="*/ 820 h 1271"/>
                <a:gd name="T70" fmla="*/ 1747 w 2420"/>
                <a:gd name="T71" fmla="*/ 650 h 1271"/>
                <a:gd name="T72" fmla="*/ 1443 w 2420"/>
                <a:gd name="T73" fmla="*/ 505 h 1271"/>
                <a:gd name="T74" fmla="*/ 1104 w 2420"/>
                <a:gd name="T75" fmla="*/ 373 h 1271"/>
                <a:gd name="T76" fmla="*/ 745 w 2420"/>
                <a:gd name="T77" fmla="*/ 257 h 1271"/>
                <a:gd name="T78" fmla="*/ 371 w 2420"/>
                <a:gd name="T79" fmla="*/ 146 h 1271"/>
                <a:gd name="T80" fmla="*/ 0 w 2420"/>
                <a:gd name="T81" fmla="*/ 35 h 1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420" h="1271">
                  <a:moveTo>
                    <a:pt x="0" y="35"/>
                  </a:moveTo>
                  <a:lnTo>
                    <a:pt x="11" y="31"/>
                  </a:lnTo>
                  <a:lnTo>
                    <a:pt x="25" y="25"/>
                  </a:lnTo>
                  <a:lnTo>
                    <a:pt x="35" y="23"/>
                  </a:lnTo>
                  <a:lnTo>
                    <a:pt x="46" y="17"/>
                  </a:lnTo>
                  <a:lnTo>
                    <a:pt x="57" y="14"/>
                  </a:lnTo>
                  <a:lnTo>
                    <a:pt x="67" y="8"/>
                  </a:lnTo>
                  <a:lnTo>
                    <a:pt x="75" y="6"/>
                  </a:lnTo>
                  <a:lnTo>
                    <a:pt x="87" y="0"/>
                  </a:lnTo>
                  <a:lnTo>
                    <a:pt x="291" y="81"/>
                  </a:lnTo>
                  <a:lnTo>
                    <a:pt x="496" y="151"/>
                  </a:lnTo>
                  <a:lnTo>
                    <a:pt x="703" y="219"/>
                  </a:lnTo>
                  <a:lnTo>
                    <a:pt x="911" y="283"/>
                  </a:lnTo>
                  <a:lnTo>
                    <a:pt x="1115" y="346"/>
                  </a:lnTo>
                  <a:lnTo>
                    <a:pt x="1317" y="419"/>
                  </a:lnTo>
                  <a:lnTo>
                    <a:pt x="1519" y="502"/>
                  </a:lnTo>
                  <a:lnTo>
                    <a:pt x="1718" y="594"/>
                  </a:lnTo>
                  <a:lnTo>
                    <a:pt x="1844" y="656"/>
                  </a:lnTo>
                  <a:lnTo>
                    <a:pt x="1961" y="723"/>
                  </a:lnTo>
                  <a:lnTo>
                    <a:pt x="2068" y="793"/>
                  </a:lnTo>
                  <a:lnTo>
                    <a:pt x="2165" y="869"/>
                  </a:lnTo>
                  <a:lnTo>
                    <a:pt x="2251" y="950"/>
                  </a:lnTo>
                  <a:lnTo>
                    <a:pt x="2321" y="1039"/>
                  </a:lnTo>
                  <a:lnTo>
                    <a:pt x="2380" y="1128"/>
                  </a:lnTo>
                  <a:lnTo>
                    <a:pt x="2420" y="1228"/>
                  </a:lnTo>
                  <a:lnTo>
                    <a:pt x="2412" y="1255"/>
                  </a:lnTo>
                  <a:lnTo>
                    <a:pt x="2399" y="1269"/>
                  </a:lnTo>
                  <a:lnTo>
                    <a:pt x="2391" y="1271"/>
                  </a:lnTo>
                  <a:lnTo>
                    <a:pt x="2380" y="1271"/>
                  </a:lnTo>
                  <a:lnTo>
                    <a:pt x="2367" y="1266"/>
                  </a:lnTo>
                  <a:lnTo>
                    <a:pt x="2359" y="1260"/>
                  </a:lnTo>
                  <a:lnTo>
                    <a:pt x="2347" y="1255"/>
                  </a:lnTo>
                  <a:lnTo>
                    <a:pt x="2338" y="1252"/>
                  </a:lnTo>
                  <a:lnTo>
                    <a:pt x="2207" y="1018"/>
                  </a:lnTo>
                  <a:lnTo>
                    <a:pt x="2005" y="820"/>
                  </a:lnTo>
                  <a:lnTo>
                    <a:pt x="1747" y="650"/>
                  </a:lnTo>
                  <a:lnTo>
                    <a:pt x="1443" y="505"/>
                  </a:lnTo>
                  <a:lnTo>
                    <a:pt x="1104" y="373"/>
                  </a:lnTo>
                  <a:lnTo>
                    <a:pt x="745" y="257"/>
                  </a:lnTo>
                  <a:lnTo>
                    <a:pt x="371" y="146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6D7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250"/>
            <p:cNvSpPr>
              <a:spLocks/>
            </p:cNvSpPr>
            <p:nvPr/>
          </p:nvSpPr>
          <p:spPr bwMode="auto">
            <a:xfrm>
              <a:off x="4006" y="2031"/>
              <a:ext cx="791" cy="413"/>
            </a:xfrm>
            <a:custGeom>
              <a:avLst/>
              <a:gdLst>
                <a:gd name="T0" fmla="*/ 0 w 2373"/>
                <a:gd name="T1" fmla="*/ 36 h 1238"/>
                <a:gd name="T2" fmla="*/ 11 w 2373"/>
                <a:gd name="T3" fmla="*/ 33 h 1238"/>
                <a:gd name="T4" fmla="*/ 20 w 2373"/>
                <a:gd name="T5" fmla="*/ 27 h 1238"/>
                <a:gd name="T6" fmla="*/ 28 w 2373"/>
                <a:gd name="T7" fmla="*/ 24 h 1238"/>
                <a:gd name="T8" fmla="*/ 41 w 2373"/>
                <a:gd name="T9" fmla="*/ 19 h 1238"/>
                <a:gd name="T10" fmla="*/ 49 w 2373"/>
                <a:gd name="T11" fmla="*/ 16 h 1238"/>
                <a:gd name="T12" fmla="*/ 58 w 2373"/>
                <a:gd name="T13" fmla="*/ 9 h 1238"/>
                <a:gd name="T14" fmla="*/ 70 w 2373"/>
                <a:gd name="T15" fmla="*/ 6 h 1238"/>
                <a:gd name="T16" fmla="*/ 81 w 2373"/>
                <a:gd name="T17" fmla="*/ 0 h 1238"/>
                <a:gd name="T18" fmla="*/ 315 w 2373"/>
                <a:gd name="T19" fmla="*/ 106 h 1238"/>
                <a:gd name="T20" fmla="*/ 547 w 2373"/>
                <a:gd name="T21" fmla="*/ 191 h 1238"/>
                <a:gd name="T22" fmla="*/ 774 w 2373"/>
                <a:gd name="T23" fmla="*/ 267 h 1238"/>
                <a:gd name="T24" fmla="*/ 999 w 2373"/>
                <a:gd name="T25" fmla="*/ 337 h 1238"/>
                <a:gd name="T26" fmla="*/ 1225 w 2373"/>
                <a:gd name="T27" fmla="*/ 410 h 1238"/>
                <a:gd name="T28" fmla="*/ 1447 w 2373"/>
                <a:gd name="T29" fmla="*/ 494 h 1238"/>
                <a:gd name="T30" fmla="*/ 1669 w 2373"/>
                <a:gd name="T31" fmla="*/ 593 h 1238"/>
                <a:gd name="T32" fmla="*/ 1891 w 2373"/>
                <a:gd name="T33" fmla="*/ 718 h 1238"/>
                <a:gd name="T34" fmla="*/ 1976 w 2373"/>
                <a:gd name="T35" fmla="*/ 769 h 1238"/>
                <a:gd name="T36" fmla="*/ 2055 w 2373"/>
                <a:gd name="T37" fmla="*/ 823 h 1238"/>
                <a:gd name="T38" fmla="*/ 2128 w 2373"/>
                <a:gd name="T39" fmla="*/ 879 h 1238"/>
                <a:gd name="T40" fmla="*/ 2192 w 2373"/>
                <a:gd name="T41" fmla="*/ 941 h 1238"/>
                <a:gd name="T42" fmla="*/ 2248 w 2373"/>
                <a:gd name="T43" fmla="*/ 1004 h 1238"/>
                <a:gd name="T44" fmla="*/ 2300 w 2373"/>
                <a:gd name="T45" fmla="*/ 1069 h 1238"/>
                <a:gd name="T46" fmla="*/ 2338 w 2373"/>
                <a:gd name="T47" fmla="*/ 1133 h 1238"/>
                <a:gd name="T48" fmla="*/ 2373 w 2373"/>
                <a:gd name="T49" fmla="*/ 1200 h 1238"/>
                <a:gd name="T50" fmla="*/ 2365 w 2373"/>
                <a:gd name="T51" fmla="*/ 1221 h 1238"/>
                <a:gd name="T52" fmla="*/ 2359 w 2373"/>
                <a:gd name="T53" fmla="*/ 1233 h 1238"/>
                <a:gd name="T54" fmla="*/ 2351 w 2373"/>
                <a:gd name="T55" fmla="*/ 1238 h 1238"/>
                <a:gd name="T56" fmla="*/ 2341 w 2373"/>
                <a:gd name="T57" fmla="*/ 1235 h 1238"/>
                <a:gd name="T58" fmla="*/ 2332 w 2373"/>
                <a:gd name="T59" fmla="*/ 1230 h 1238"/>
                <a:gd name="T60" fmla="*/ 2324 w 2373"/>
                <a:gd name="T61" fmla="*/ 1224 h 1238"/>
                <a:gd name="T62" fmla="*/ 2316 w 2373"/>
                <a:gd name="T63" fmla="*/ 1214 h 1238"/>
                <a:gd name="T64" fmla="*/ 2309 w 2373"/>
                <a:gd name="T65" fmla="*/ 1206 h 1238"/>
                <a:gd name="T66" fmla="*/ 2142 w 2373"/>
                <a:gd name="T67" fmla="*/ 966 h 1238"/>
                <a:gd name="T68" fmla="*/ 1915 w 2373"/>
                <a:gd name="T69" fmla="*/ 769 h 1238"/>
                <a:gd name="T70" fmla="*/ 1643 w 2373"/>
                <a:gd name="T71" fmla="*/ 605 h 1238"/>
                <a:gd name="T72" fmla="*/ 1333 w 2373"/>
                <a:gd name="T73" fmla="*/ 470 h 1238"/>
                <a:gd name="T74" fmla="*/ 1002 w 2373"/>
                <a:gd name="T75" fmla="*/ 354 h 1238"/>
                <a:gd name="T76" fmla="*/ 660 w 2373"/>
                <a:gd name="T77" fmla="*/ 249 h 1238"/>
                <a:gd name="T78" fmla="*/ 324 w 2373"/>
                <a:gd name="T79" fmla="*/ 143 h 1238"/>
                <a:gd name="T80" fmla="*/ 0 w 2373"/>
                <a:gd name="T81" fmla="*/ 36 h 1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373" h="1238">
                  <a:moveTo>
                    <a:pt x="0" y="36"/>
                  </a:moveTo>
                  <a:lnTo>
                    <a:pt x="11" y="33"/>
                  </a:lnTo>
                  <a:lnTo>
                    <a:pt x="20" y="27"/>
                  </a:lnTo>
                  <a:lnTo>
                    <a:pt x="28" y="24"/>
                  </a:lnTo>
                  <a:lnTo>
                    <a:pt x="41" y="19"/>
                  </a:lnTo>
                  <a:lnTo>
                    <a:pt x="49" y="16"/>
                  </a:lnTo>
                  <a:lnTo>
                    <a:pt x="58" y="9"/>
                  </a:lnTo>
                  <a:lnTo>
                    <a:pt x="70" y="6"/>
                  </a:lnTo>
                  <a:lnTo>
                    <a:pt x="81" y="0"/>
                  </a:lnTo>
                  <a:lnTo>
                    <a:pt x="315" y="106"/>
                  </a:lnTo>
                  <a:lnTo>
                    <a:pt x="547" y="191"/>
                  </a:lnTo>
                  <a:lnTo>
                    <a:pt x="774" y="267"/>
                  </a:lnTo>
                  <a:lnTo>
                    <a:pt x="999" y="337"/>
                  </a:lnTo>
                  <a:lnTo>
                    <a:pt x="1225" y="410"/>
                  </a:lnTo>
                  <a:lnTo>
                    <a:pt x="1447" y="494"/>
                  </a:lnTo>
                  <a:lnTo>
                    <a:pt x="1669" y="593"/>
                  </a:lnTo>
                  <a:lnTo>
                    <a:pt x="1891" y="718"/>
                  </a:lnTo>
                  <a:lnTo>
                    <a:pt x="1976" y="769"/>
                  </a:lnTo>
                  <a:lnTo>
                    <a:pt x="2055" y="823"/>
                  </a:lnTo>
                  <a:lnTo>
                    <a:pt x="2128" y="879"/>
                  </a:lnTo>
                  <a:lnTo>
                    <a:pt x="2192" y="941"/>
                  </a:lnTo>
                  <a:lnTo>
                    <a:pt x="2248" y="1004"/>
                  </a:lnTo>
                  <a:lnTo>
                    <a:pt x="2300" y="1069"/>
                  </a:lnTo>
                  <a:lnTo>
                    <a:pt x="2338" y="1133"/>
                  </a:lnTo>
                  <a:lnTo>
                    <a:pt x="2373" y="1200"/>
                  </a:lnTo>
                  <a:lnTo>
                    <a:pt x="2365" y="1221"/>
                  </a:lnTo>
                  <a:lnTo>
                    <a:pt x="2359" y="1233"/>
                  </a:lnTo>
                  <a:lnTo>
                    <a:pt x="2351" y="1238"/>
                  </a:lnTo>
                  <a:lnTo>
                    <a:pt x="2341" y="1235"/>
                  </a:lnTo>
                  <a:lnTo>
                    <a:pt x="2332" y="1230"/>
                  </a:lnTo>
                  <a:lnTo>
                    <a:pt x="2324" y="1224"/>
                  </a:lnTo>
                  <a:lnTo>
                    <a:pt x="2316" y="1214"/>
                  </a:lnTo>
                  <a:lnTo>
                    <a:pt x="2309" y="1206"/>
                  </a:lnTo>
                  <a:lnTo>
                    <a:pt x="2142" y="966"/>
                  </a:lnTo>
                  <a:lnTo>
                    <a:pt x="1915" y="769"/>
                  </a:lnTo>
                  <a:lnTo>
                    <a:pt x="1643" y="605"/>
                  </a:lnTo>
                  <a:lnTo>
                    <a:pt x="1333" y="470"/>
                  </a:lnTo>
                  <a:lnTo>
                    <a:pt x="1002" y="354"/>
                  </a:lnTo>
                  <a:lnTo>
                    <a:pt x="660" y="249"/>
                  </a:lnTo>
                  <a:lnTo>
                    <a:pt x="324" y="143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7F9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251"/>
            <p:cNvSpPr>
              <a:spLocks/>
            </p:cNvSpPr>
            <p:nvPr/>
          </p:nvSpPr>
          <p:spPr bwMode="auto">
            <a:xfrm>
              <a:off x="4015" y="2027"/>
              <a:ext cx="776" cy="402"/>
            </a:xfrm>
            <a:custGeom>
              <a:avLst/>
              <a:gdLst>
                <a:gd name="T0" fmla="*/ 0 w 2328"/>
                <a:gd name="T1" fmla="*/ 30 h 1206"/>
                <a:gd name="T2" fmla="*/ 67 w 2328"/>
                <a:gd name="T3" fmla="*/ 0 h 1206"/>
                <a:gd name="T4" fmla="*/ 336 w 2328"/>
                <a:gd name="T5" fmla="*/ 129 h 1206"/>
                <a:gd name="T6" fmla="*/ 594 w 2328"/>
                <a:gd name="T7" fmla="*/ 225 h 1206"/>
                <a:gd name="T8" fmla="*/ 842 w 2328"/>
                <a:gd name="T9" fmla="*/ 307 h 1206"/>
                <a:gd name="T10" fmla="*/ 1088 w 2328"/>
                <a:gd name="T11" fmla="*/ 380 h 1206"/>
                <a:gd name="T12" fmla="*/ 1327 w 2328"/>
                <a:gd name="T13" fmla="*/ 461 h 1206"/>
                <a:gd name="T14" fmla="*/ 1571 w 2328"/>
                <a:gd name="T15" fmla="*/ 554 h 1206"/>
                <a:gd name="T16" fmla="*/ 1814 w 2328"/>
                <a:gd name="T17" fmla="*/ 677 h 1206"/>
                <a:gd name="T18" fmla="*/ 2065 w 2328"/>
                <a:gd name="T19" fmla="*/ 837 h 1206"/>
                <a:gd name="T20" fmla="*/ 2111 w 2328"/>
                <a:gd name="T21" fmla="*/ 882 h 1206"/>
                <a:gd name="T22" fmla="*/ 2156 w 2328"/>
                <a:gd name="T23" fmla="*/ 923 h 1206"/>
                <a:gd name="T24" fmla="*/ 2194 w 2328"/>
                <a:gd name="T25" fmla="*/ 969 h 1206"/>
                <a:gd name="T26" fmla="*/ 2226 w 2328"/>
                <a:gd name="T27" fmla="*/ 1012 h 1206"/>
                <a:gd name="T28" fmla="*/ 2255 w 2328"/>
                <a:gd name="T29" fmla="*/ 1057 h 1206"/>
                <a:gd name="T30" fmla="*/ 2281 w 2328"/>
                <a:gd name="T31" fmla="*/ 1098 h 1206"/>
                <a:gd name="T32" fmla="*/ 2304 w 2328"/>
                <a:gd name="T33" fmla="*/ 1138 h 1206"/>
                <a:gd name="T34" fmla="*/ 2328 w 2328"/>
                <a:gd name="T35" fmla="*/ 1176 h 1206"/>
                <a:gd name="T36" fmla="*/ 2323 w 2328"/>
                <a:gd name="T37" fmla="*/ 1193 h 1206"/>
                <a:gd name="T38" fmla="*/ 2313 w 2328"/>
                <a:gd name="T39" fmla="*/ 1203 h 1206"/>
                <a:gd name="T40" fmla="*/ 2307 w 2328"/>
                <a:gd name="T41" fmla="*/ 1206 h 1206"/>
                <a:gd name="T42" fmla="*/ 2302 w 2328"/>
                <a:gd name="T43" fmla="*/ 1203 h 1206"/>
                <a:gd name="T44" fmla="*/ 2293 w 2328"/>
                <a:gd name="T45" fmla="*/ 1197 h 1206"/>
                <a:gd name="T46" fmla="*/ 2290 w 2328"/>
                <a:gd name="T47" fmla="*/ 1187 h 1206"/>
                <a:gd name="T48" fmla="*/ 2283 w 2328"/>
                <a:gd name="T49" fmla="*/ 1176 h 1206"/>
                <a:gd name="T50" fmla="*/ 2281 w 2328"/>
                <a:gd name="T51" fmla="*/ 1165 h 1206"/>
                <a:gd name="T52" fmla="*/ 2079 w 2328"/>
                <a:gd name="T53" fmla="*/ 914 h 1206"/>
                <a:gd name="T54" fmla="*/ 1828 w 2328"/>
                <a:gd name="T55" fmla="*/ 715 h 1206"/>
                <a:gd name="T56" fmla="*/ 1539 w 2328"/>
                <a:gd name="T57" fmla="*/ 558 h 1206"/>
                <a:gd name="T58" fmla="*/ 1225 w 2328"/>
                <a:gd name="T59" fmla="*/ 432 h 1206"/>
                <a:gd name="T60" fmla="*/ 904 w 2328"/>
                <a:gd name="T61" fmla="*/ 327 h 1206"/>
                <a:gd name="T62" fmla="*/ 582 w 2328"/>
                <a:gd name="T63" fmla="*/ 230 h 1206"/>
                <a:gd name="T64" fmla="*/ 279 w 2328"/>
                <a:gd name="T65" fmla="*/ 138 h 1206"/>
                <a:gd name="T66" fmla="*/ 0 w 2328"/>
                <a:gd name="T67" fmla="*/ 30 h 1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328" h="1206">
                  <a:moveTo>
                    <a:pt x="0" y="30"/>
                  </a:moveTo>
                  <a:lnTo>
                    <a:pt x="67" y="0"/>
                  </a:lnTo>
                  <a:lnTo>
                    <a:pt x="336" y="129"/>
                  </a:lnTo>
                  <a:lnTo>
                    <a:pt x="594" y="225"/>
                  </a:lnTo>
                  <a:lnTo>
                    <a:pt x="842" y="307"/>
                  </a:lnTo>
                  <a:lnTo>
                    <a:pt x="1088" y="380"/>
                  </a:lnTo>
                  <a:lnTo>
                    <a:pt x="1327" y="461"/>
                  </a:lnTo>
                  <a:lnTo>
                    <a:pt x="1571" y="554"/>
                  </a:lnTo>
                  <a:lnTo>
                    <a:pt x="1814" y="677"/>
                  </a:lnTo>
                  <a:lnTo>
                    <a:pt x="2065" y="837"/>
                  </a:lnTo>
                  <a:lnTo>
                    <a:pt x="2111" y="882"/>
                  </a:lnTo>
                  <a:lnTo>
                    <a:pt x="2156" y="923"/>
                  </a:lnTo>
                  <a:lnTo>
                    <a:pt x="2194" y="969"/>
                  </a:lnTo>
                  <a:lnTo>
                    <a:pt x="2226" y="1012"/>
                  </a:lnTo>
                  <a:lnTo>
                    <a:pt x="2255" y="1057"/>
                  </a:lnTo>
                  <a:lnTo>
                    <a:pt x="2281" y="1098"/>
                  </a:lnTo>
                  <a:lnTo>
                    <a:pt x="2304" y="1138"/>
                  </a:lnTo>
                  <a:lnTo>
                    <a:pt x="2328" y="1176"/>
                  </a:lnTo>
                  <a:lnTo>
                    <a:pt x="2323" y="1193"/>
                  </a:lnTo>
                  <a:lnTo>
                    <a:pt x="2313" y="1203"/>
                  </a:lnTo>
                  <a:lnTo>
                    <a:pt x="2307" y="1206"/>
                  </a:lnTo>
                  <a:lnTo>
                    <a:pt x="2302" y="1203"/>
                  </a:lnTo>
                  <a:lnTo>
                    <a:pt x="2293" y="1197"/>
                  </a:lnTo>
                  <a:lnTo>
                    <a:pt x="2290" y="1187"/>
                  </a:lnTo>
                  <a:lnTo>
                    <a:pt x="2283" y="1176"/>
                  </a:lnTo>
                  <a:lnTo>
                    <a:pt x="2281" y="1165"/>
                  </a:lnTo>
                  <a:lnTo>
                    <a:pt x="2079" y="914"/>
                  </a:lnTo>
                  <a:lnTo>
                    <a:pt x="1828" y="715"/>
                  </a:lnTo>
                  <a:lnTo>
                    <a:pt x="1539" y="558"/>
                  </a:lnTo>
                  <a:lnTo>
                    <a:pt x="1225" y="432"/>
                  </a:lnTo>
                  <a:lnTo>
                    <a:pt x="904" y="327"/>
                  </a:lnTo>
                  <a:lnTo>
                    <a:pt x="582" y="230"/>
                  </a:lnTo>
                  <a:lnTo>
                    <a:pt x="279" y="138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8FA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252"/>
            <p:cNvSpPr>
              <a:spLocks/>
            </p:cNvSpPr>
            <p:nvPr/>
          </p:nvSpPr>
          <p:spPr bwMode="auto">
            <a:xfrm>
              <a:off x="4681" y="1924"/>
              <a:ext cx="94" cy="67"/>
            </a:xfrm>
            <a:custGeom>
              <a:avLst/>
              <a:gdLst>
                <a:gd name="T0" fmla="*/ 56 w 281"/>
                <a:gd name="T1" fmla="*/ 19 h 200"/>
                <a:gd name="T2" fmla="*/ 76 w 281"/>
                <a:gd name="T3" fmla="*/ 9 h 200"/>
                <a:gd name="T4" fmla="*/ 97 w 281"/>
                <a:gd name="T5" fmla="*/ 3 h 200"/>
                <a:gd name="T6" fmla="*/ 114 w 281"/>
                <a:gd name="T7" fmla="*/ 0 h 200"/>
                <a:gd name="T8" fmla="*/ 132 w 281"/>
                <a:gd name="T9" fmla="*/ 3 h 200"/>
                <a:gd name="T10" fmla="*/ 153 w 281"/>
                <a:gd name="T11" fmla="*/ 6 h 200"/>
                <a:gd name="T12" fmla="*/ 173 w 281"/>
                <a:gd name="T13" fmla="*/ 19 h 200"/>
                <a:gd name="T14" fmla="*/ 194 w 281"/>
                <a:gd name="T15" fmla="*/ 30 h 200"/>
                <a:gd name="T16" fmla="*/ 216 w 281"/>
                <a:gd name="T17" fmla="*/ 48 h 200"/>
                <a:gd name="T18" fmla="*/ 237 w 281"/>
                <a:gd name="T19" fmla="*/ 68 h 200"/>
                <a:gd name="T20" fmla="*/ 256 w 281"/>
                <a:gd name="T21" fmla="*/ 92 h 200"/>
                <a:gd name="T22" fmla="*/ 270 w 281"/>
                <a:gd name="T23" fmla="*/ 111 h 200"/>
                <a:gd name="T24" fmla="*/ 278 w 281"/>
                <a:gd name="T25" fmla="*/ 129 h 200"/>
                <a:gd name="T26" fmla="*/ 281 w 281"/>
                <a:gd name="T27" fmla="*/ 146 h 200"/>
                <a:gd name="T28" fmla="*/ 278 w 281"/>
                <a:gd name="T29" fmla="*/ 164 h 200"/>
                <a:gd name="T30" fmla="*/ 267 w 281"/>
                <a:gd name="T31" fmla="*/ 178 h 200"/>
                <a:gd name="T32" fmla="*/ 251 w 281"/>
                <a:gd name="T33" fmla="*/ 191 h 200"/>
                <a:gd name="T34" fmla="*/ 226 w 281"/>
                <a:gd name="T35" fmla="*/ 197 h 200"/>
                <a:gd name="T36" fmla="*/ 199 w 281"/>
                <a:gd name="T37" fmla="*/ 200 h 200"/>
                <a:gd name="T38" fmla="*/ 173 w 281"/>
                <a:gd name="T39" fmla="*/ 194 h 200"/>
                <a:gd name="T40" fmla="*/ 146 w 281"/>
                <a:gd name="T41" fmla="*/ 187 h 200"/>
                <a:gd name="T42" fmla="*/ 121 w 281"/>
                <a:gd name="T43" fmla="*/ 176 h 200"/>
                <a:gd name="T44" fmla="*/ 94 w 281"/>
                <a:gd name="T45" fmla="*/ 162 h 200"/>
                <a:gd name="T46" fmla="*/ 68 w 281"/>
                <a:gd name="T47" fmla="*/ 146 h 200"/>
                <a:gd name="T48" fmla="*/ 44 w 281"/>
                <a:gd name="T49" fmla="*/ 127 h 200"/>
                <a:gd name="T50" fmla="*/ 21 w 281"/>
                <a:gd name="T51" fmla="*/ 108 h 200"/>
                <a:gd name="T52" fmla="*/ 6 w 281"/>
                <a:gd name="T53" fmla="*/ 89 h 200"/>
                <a:gd name="T54" fmla="*/ 0 w 281"/>
                <a:gd name="T55" fmla="*/ 73 h 200"/>
                <a:gd name="T56" fmla="*/ 0 w 281"/>
                <a:gd name="T57" fmla="*/ 59 h 200"/>
                <a:gd name="T58" fmla="*/ 6 w 281"/>
                <a:gd name="T59" fmla="*/ 48 h 200"/>
                <a:gd name="T60" fmla="*/ 19 w 281"/>
                <a:gd name="T61" fmla="*/ 38 h 200"/>
                <a:gd name="T62" fmla="*/ 33 w 281"/>
                <a:gd name="T63" fmla="*/ 27 h 200"/>
                <a:gd name="T64" fmla="*/ 56 w 281"/>
                <a:gd name="T65" fmla="*/ 19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81" h="200">
                  <a:moveTo>
                    <a:pt x="56" y="19"/>
                  </a:moveTo>
                  <a:lnTo>
                    <a:pt x="76" y="9"/>
                  </a:lnTo>
                  <a:lnTo>
                    <a:pt x="97" y="3"/>
                  </a:lnTo>
                  <a:lnTo>
                    <a:pt x="114" y="0"/>
                  </a:lnTo>
                  <a:lnTo>
                    <a:pt x="132" y="3"/>
                  </a:lnTo>
                  <a:lnTo>
                    <a:pt x="153" y="6"/>
                  </a:lnTo>
                  <a:lnTo>
                    <a:pt x="173" y="19"/>
                  </a:lnTo>
                  <a:lnTo>
                    <a:pt x="194" y="30"/>
                  </a:lnTo>
                  <a:lnTo>
                    <a:pt x="216" y="48"/>
                  </a:lnTo>
                  <a:lnTo>
                    <a:pt x="237" y="68"/>
                  </a:lnTo>
                  <a:lnTo>
                    <a:pt x="256" y="92"/>
                  </a:lnTo>
                  <a:lnTo>
                    <a:pt x="270" y="111"/>
                  </a:lnTo>
                  <a:lnTo>
                    <a:pt x="278" y="129"/>
                  </a:lnTo>
                  <a:lnTo>
                    <a:pt x="281" y="146"/>
                  </a:lnTo>
                  <a:lnTo>
                    <a:pt x="278" y="164"/>
                  </a:lnTo>
                  <a:lnTo>
                    <a:pt x="267" y="178"/>
                  </a:lnTo>
                  <a:lnTo>
                    <a:pt x="251" y="191"/>
                  </a:lnTo>
                  <a:lnTo>
                    <a:pt x="226" y="197"/>
                  </a:lnTo>
                  <a:lnTo>
                    <a:pt x="199" y="200"/>
                  </a:lnTo>
                  <a:lnTo>
                    <a:pt x="173" y="194"/>
                  </a:lnTo>
                  <a:lnTo>
                    <a:pt x="146" y="187"/>
                  </a:lnTo>
                  <a:lnTo>
                    <a:pt x="121" y="176"/>
                  </a:lnTo>
                  <a:lnTo>
                    <a:pt x="94" y="162"/>
                  </a:lnTo>
                  <a:lnTo>
                    <a:pt x="68" y="146"/>
                  </a:lnTo>
                  <a:lnTo>
                    <a:pt x="44" y="127"/>
                  </a:lnTo>
                  <a:lnTo>
                    <a:pt x="21" y="108"/>
                  </a:lnTo>
                  <a:lnTo>
                    <a:pt x="6" y="89"/>
                  </a:lnTo>
                  <a:lnTo>
                    <a:pt x="0" y="73"/>
                  </a:lnTo>
                  <a:lnTo>
                    <a:pt x="0" y="59"/>
                  </a:lnTo>
                  <a:lnTo>
                    <a:pt x="6" y="48"/>
                  </a:lnTo>
                  <a:lnTo>
                    <a:pt x="19" y="38"/>
                  </a:lnTo>
                  <a:lnTo>
                    <a:pt x="33" y="27"/>
                  </a:lnTo>
                  <a:lnTo>
                    <a:pt x="56" y="19"/>
                  </a:lnTo>
                  <a:close/>
                </a:path>
              </a:pathLst>
            </a:custGeom>
            <a:solidFill>
              <a:srgbClr val="004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253"/>
            <p:cNvSpPr>
              <a:spLocks/>
            </p:cNvSpPr>
            <p:nvPr/>
          </p:nvSpPr>
          <p:spPr bwMode="auto">
            <a:xfrm>
              <a:off x="4687" y="1929"/>
              <a:ext cx="86" cy="57"/>
            </a:xfrm>
            <a:custGeom>
              <a:avLst/>
              <a:gdLst>
                <a:gd name="T0" fmla="*/ 60 w 256"/>
                <a:gd name="T1" fmla="*/ 14 h 171"/>
                <a:gd name="T2" fmla="*/ 78 w 256"/>
                <a:gd name="T3" fmla="*/ 8 h 171"/>
                <a:gd name="T4" fmla="*/ 95 w 256"/>
                <a:gd name="T5" fmla="*/ 3 h 171"/>
                <a:gd name="T6" fmla="*/ 110 w 256"/>
                <a:gd name="T7" fmla="*/ 0 h 171"/>
                <a:gd name="T8" fmla="*/ 124 w 256"/>
                <a:gd name="T9" fmla="*/ 0 h 171"/>
                <a:gd name="T10" fmla="*/ 143 w 256"/>
                <a:gd name="T11" fmla="*/ 6 h 171"/>
                <a:gd name="T12" fmla="*/ 157 w 256"/>
                <a:gd name="T13" fmla="*/ 11 h 171"/>
                <a:gd name="T14" fmla="*/ 178 w 256"/>
                <a:gd name="T15" fmla="*/ 22 h 171"/>
                <a:gd name="T16" fmla="*/ 197 w 256"/>
                <a:gd name="T17" fmla="*/ 38 h 171"/>
                <a:gd name="T18" fmla="*/ 216 w 256"/>
                <a:gd name="T19" fmla="*/ 55 h 171"/>
                <a:gd name="T20" fmla="*/ 232 w 256"/>
                <a:gd name="T21" fmla="*/ 73 h 171"/>
                <a:gd name="T22" fmla="*/ 245 w 256"/>
                <a:gd name="T23" fmla="*/ 92 h 171"/>
                <a:gd name="T24" fmla="*/ 253 w 256"/>
                <a:gd name="T25" fmla="*/ 111 h 171"/>
                <a:gd name="T26" fmla="*/ 256 w 256"/>
                <a:gd name="T27" fmla="*/ 125 h 171"/>
                <a:gd name="T28" fmla="*/ 253 w 256"/>
                <a:gd name="T29" fmla="*/ 140 h 171"/>
                <a:gd name="T30" fmla="*/ 245 w 256"/>
                <a:gd name="T31" fmla="*/ 154 h 171"/>
                <a:gd name="T32" fmla="*/ 227 w 256"/>
                <a:gd name="T33" fmla="*/ 162 h 171"/>
                <a:gd name="T34" fmla="*/ 204 w 256"/>
                <a:gd name="T35" fmla="*/ 168 h 171"/>
                <a:gd name="T36" fmla="*/ 180 w 256"/>
                <a:gd name="T37" fmla="*/ 171 h 171"/>
                <a:gd name="T38" fmla="*/ 157 w 256"/>
                <a:gd name="T39" fmla="*/ 168 h 171"/>
                <a:gd name="T40" fmla="*/ 130 w 256"/>
                <a:gd name="T41" fmla="*/ 162 h 171"/>
                <a:gd name="T42" fmla="*/ 105 w 256"/>
                <a:gd name="T43" fmla="*/ 154 h 171"/>
                <a:gd name="T44" fmla="*/ 78 w 256"/>
                <a:gd name="T45" fmla="*/ 140 h 171"/>
                <a:gd name="T46" fmla="*/ 52 w 256"/>
                <a:gd name="T47" fmla="*/ 125 h 171"/>
                <a:gd name="T48" fmla="*/ 32 w 256"/>
                <a:gd name="T49" fmla="*/ 105 h 171"/>
                <a:gd name="T50" fmla="*/ 14 w 256"/>
                <a:gd name="T51" fmla="*/ 90 h 171"/>
                <a:gd name="T52" fmla="*/ 2 w 256"/>
                <a:gd name="T53" fmla="*/ 76 h 171"/>
                <a:gd name="T54" fmla="*/ 0 w 256"/>
                <a:gd name="T55" fmla="*/ 63 h 171"/>
                <a:gd name="T56" fmla="*/ 2 w 256"/>
                <a:gd name="T57" fmla="*/ 52 h 171"/>
                <a:gd name="T58" fmla="*/ 11 w 256"/>
                <a:gd name="T59" fmla="*/ 41 h 171"/>
                <a:gd name="T60" fmla="*/ 22 w 256"/>
                <a:gd name="T61" fmla="*/ 32 h 171"/>
                <a:gd name="T62" fmla="*/ 40 w 256"/>
                <a:gd name="T63" fmla="*/ 22 h 171"/>
                <a:gd name="T64" fmla="*/ 60 w 256"/>
                <a:gd name="T65" fmla="*/ 14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56" h="171">
                  <a:moveTo>
                    <a:pt x="60" y="14"/>
                  </a:moveTo>
                  <a:lnTo>
                    <a:pt x="78" y="8"/>
                  </a:lnTo>
                  <a:lnTo>
                    <a:pt x="95" y="3"/>
                  </a:lnTo>
                  <a:lnTo>
                    <a:pt x="110" y="0"/>
                  </a:lnTo>
                  <a:lnTo>
                    <a:pt x="124" y="0"/>
                  </a:lnTo>
                  <a:lnTo>
                    <a:pt x="143" y="6"/>
                  </a:lnTo>
                  <a:lnTo>
                    <a:pt x="157" y="11"/>
                  </a:lnTo>
                  <a:lnTo>
                    <a:pt x="178" y="22"/>
                  </a:lnTo>
                  <a:lnTo>
                    <a:pt x="197" y="38"/>
                  </a:lnTo>
                  <a:lnTo>
                    <a:pt x="216" y="55"/>
                  </a:lnTo>
                  <a:lnTo>
                    <a:pt x="232" y="73"/>
                  </a:lnTo>
                  <a:lnTo>
                    <a:pt x="245" y="92"/>
                  </a:lnTo>
                  <a:lnTo>
                    <a:pt x="253" y="111"/>
                  </a:lnTo>
                  <a:lnTo>
                    <a:pt x="256" y="125"/>
                  </a:lnTo>
                  <a:lnTo>
                    <a:pt x="253" y="140"/>
                  </a:lnTo>
                  <a:lnTo>
                    <a:pt x="245" y="154"/>
                  </a:lnTo>
                  <a:lnTo>
                    <a:pt x="227" y="162"/>
                  </a:lnTo>
                  <a:lnTo>
                    <a:pt x="204" y="168"/>
                  </a:lnTo>
                  <a:lnTo>
                    <a:pt x="180" y="171"/>
                  </a:lnTo>
                  <a:lnTo>
                    <a:pt x="157" y="168"/>
                  </a:lnTo>
                  <a:lnTo>
                    <a:pt x="130" y="162"/>
                  </a:lnTo>
                  <a:lnTo>
                    <a:pt x="105" y="154"/>
                  </a:lnTo>
                  <a:lnTo>
                    <a:pt x="78" y="140"/>
                  </a:lnTo>
                  <a:lnTo>
                    <a:pt x="52" y="125"/>
                  </a:lnTo>
                  <a:lnTo>
                    <a:pt x="32" y="105"/>
                  </a:lnTo>
                  <a:lnTo>
                    <a:pt x="14" y="90"/>
                  </a:lnTo>
                  <a:lnTo>
                    <a:pt x="2" y="76"/>
                  </a:lnTo>
                  <a:lnTo>
                    <a:pt x="0" y="63"/>
                  </a:lnTo>
                  <a:lnTo>
                    <a:pt x="2" y="52"/>
                  </a:lnTo>
                  <a:lnTo>
                    <a:pt x="11" y="41"/>
                  </a:lnTo>
                  <a:lnTo>
                    <a:pt x="22" y="32"/>
                  </a:lnTo>
                  <a:lnTo>
                    <a:pt x="40" y="22"/>
                  </a:lnTo>
                  <a:lnTo>
                    <a:pt x="60" y="14"/>
                  </a:lnTo>
                  <a:close/>
                </a:path>
              </a:pathLst>
            </a:custGeom>
            <a:solidFill>
              <a:srgbClr val="006B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254"/>
            <p:cNvSpPr>
              <a:spLocks/>
            </p:cNvSpPr>
            <p:nvPr/>
          </p:nvSpPr>
          <p:spPr bwMode="auto">
            <a:xfrm>
              <a:off x="4693" y="1933"/>
              <a:ext cx="79" cy="50"/>
            </a:xfrm>
            <a:custGeom>
              <a:avLst/>
              <a:gdLst>
                <a:gd name="T0" fmla="*/ 62 w 237"/>
                <a:gd name="T1" fmla="*/ 21 h 151"/>
                <a:gd name="T2" fmla="*/ 79 w 237"/>
                <a:gd name="T3" fmla="*/ 11 h 151"/>
                <a:gd name="T4" fmla="*/ 94 w 237"/>
                <a:gd name="T5" fmla="*/ 6 h 151"/>
                <a:gd name="T6" fmla="*/ 108 w 237"/>
                <a:gd name="T7" fmla="*/ 0 h 151"/>
                <a:gd name="T8" fmla="*/ 121 w 237"/>
                <a:gd name="T9" fmla="*/ 0 h 151"/>
                <a:gd name="T10" fmla="*/ 132 w 237"/>
                <a:gd name="T11" fmla="*/ 3 h 151"/>
                <a:gd name="T12" fmla="*/ 146 w 237"/>
                <a:gd name="T13" fmla="*/ 6 h 151"/>
                <a:gd name="T14" fmla="*/ 162 w 237"/>
                <a:gd name="T15" fmla="*/ 17 h 151"/>
                <a:gd name="T16" fmla="*/ 181 w 237"/>
                <a:gd name="T17" fmla="*/ 32 h 151"/>
                <a:gd name="T18" fmla="*/ 200 w 237"/>
                <a:gd name="T19" fmla="*/ 46 h 151"/>
                <a:gd name="T20" fmla="*/ 214 w 237"/>
                <a:gd name="T21" fmla="*/ 65 h 151"/>
                <a:gd name="T22" fmla="*/ 226 w 237"/>
                <a:gd name="T23" fmla="*/ 79 h 151"/>
                <a:gd name="T24" fmla="*/ 235 w 237"/>
                <a:gd name="T25" fmla="*/ 97 h 151"/>
                <a:gd name="T26" fmla="*/ 237 w 237"/>
                <a:gd name="T27" fmla="*/ 111 h 151"/>
                <a:gd name="T28" fmla="*/ 235 w 237"/>
                <a:gd name="T29" fmla="*/ 125 h 151"/>
                <a:gd name="T30" fmla="*/ 226 w 237"/>
                <a:gd name="T31" fmla="*/ 137 h 151"/>
                <a:gd name="T32" fmla="*/ 211 w 237"/>
                <a:gd name="T33" fmla="*/ 146 h 151"/>
                <a:gd name="T34" fmla="*/ 188 w 237"/>
                <a:gd name="T35" fmla="*/ 151 h 151"/>
                <a:gd name="T36" fmla="*/ 167 w 237"/>
                <a:gd name="T37" fmla="*/ 151 h 151"/>
                <a:gd name="T38" fmla="*/ 141 w 237"/>
                <a:gd name="T39" fmla="*/ 149 h 151"/>
                <a:gd name="T40" fmla="*/ 118 w 237"/>
                <a:gd name="T41" fmla="*/ 143 h 151"/>
                <a:gd name="T42" fmla="*/ 92 w 237"/>
                <a:gd name="T43" fmla="*/ 137 h 151"/>
                <a:gd name="T44" fmla="*/ 68 w 237"/>
                <a:gd name="T45" fmla="*/ 125 h 151"/>
                <a:gd name="T46" fmla="*/ 47 w 237"/>
                <a:gd name="T47" fmla="*/ 111 h 151"/>
                <a:gd name="T48" fmla="*/ 27 w 237"/>
                <a:gd name="T49" fmla="*/ 94 h 151"/>
                <a:gd name="T50" fmla="*/ 9 w 237"/>
                <a:gd name="T51" fmla="*/ 81 h 151"/>
                <a:gd name="T52" fmla="*/ 3 w 237"/>
                <a:gd name="T53" fmla="*/ 70 h 151"/>
                <a:gd name="T54" fmla="*/ 0 w 237"/>
                <a:gd name="T55" fmla="*/ 59 h 151"/>
                <a:gd name="T56" fmla="*/ 6 w 237"/>
                <a:gd name="T57" fmla="*/ 49 h 151"/>
                <a:gd name="T58" fmla="*/ 16 w 237"/>
                <a:gd name="T59" fmla="*/ 41 h 151"/>
                <a:gd name="T60" fmla="*/ 27 w 237"/>
                <a:gd name="T61" fmla="*/ 35 h 151"/>
                <a:gd name="T62" fmla="*/ 44 w 237"/>
                <a:gd name="T63" fmla="*/ 27 h 151"/>
                <a:gd name="T64" fmla="*/ 62 w 237"/>
                <a:gd name="T65" fmla="*/ 21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7" h="151">
                  <a:moveTo>
                    <a:pt x="62" y="21"/>
                  </a:moveTo>
                  <a:lnTo>
                    <a:pt x="79" y="11"/>
                  </a:lnTo>
                  <a:lnTo>
                    <a:pt x="94" y="6"/>
                  </a:lnTo>
                  <a:lnTo>
                    <a:pt x="108" y="0"/>
                  </a:lnTo>
                  <a:lnTo>
                    <a:pt x="121" y="0"/>
                  </a:lnTo>
                  <a:lnTo>
                    <a:pt x="132" y="3"/>
                  </a:lnTo>
                  <a:lnTo>
                    <a:pt x="146" y="6"/>
                  </a:lnTo>
                  <a:lnTo>
                    <a:pt x="162" y="17"/>
                  </a:lnTo>
                  <a:lnTo>
                    <a:pt x="181" y="32"/>
                  </a:lnTo>
                  <a:lnTo>
                    <a:pt x="200" y="46"/>
                  </a:lnTo>
                  <a:lnTo>
                    <a:pt x="214" y="65"/>
                  </a:lnTo>
                  <a:lnTo>
                    <a:pt x="226" y="79"/>
                  </a:lnTo>
                  <a:lnTo>
                    <a:pt x="235" y="97"/>
                  </a:lnTo>
                  <a:lnTo>
                    <a:pt x="237" y="111"/>
                  </a:lnTo>
                  <a:lnTo>
                    <a:pt x="235" y="125"/>
                  </a:lnTo>
                  <a:lnTo>
                    <a:pt x="226" y="137"/>
                  </a:lnTo>
                  <a:lnTo>
                    <a:pt x="211" y="146"/>
                  </a:lnTo>
                  <a:lnTo>
                    <a:pt x="188" y="151"/>
                  </a:lnTo>
                  <a:lnTo>
                    <a:pt x="167" y="151"/>
                  </a:lnTo>
                  <a:lnTo>
                    <a:pt x="141" y="149"/>
                  </a:lnTo>
                  <a:lnTo>
                    <a:pt x="118" y="143"/>
                  </a:lnTo>
                  <a:lnTo>
                    <a:pt x="92" y="137"/>
                  </a:lnTo>
                  <a:lnTo>
                    <a:pt x="68" y="125"/>
                  </a:lnTo>
                  <a:lnTo>
                    <a:pt x="47" y="111"/>
                  </a:lnTo>
                  <a:lnTo>
                    <a:pt x="27" y="94"/>
                  </a:lnTo>
                  <a:lnTo>
                    <a:pt x="9" y="81"/>
                  </a:lnTo>
                  <a:lnTo>
                    <a:pt x="3" y="70"/>
                  </a:lnTo>
                  <a:lnTo>
                    <a:pt x="0" y="59"/>
                  </a:lnTo>
                  <a:lnTo>
                    <a:pt x="6" y="49"/>
                  </a:lnTo>
                  <a:lnTo>
                    <a:pt x="16" y="41"/>
                  </a:lnTo>
                  <a:lnTo>
                    <a:pt x="27" y="35"/>
                  </a:lnTo>
                  <a:lnTo>
                    <a:pt x="44" y="27"/>
                  </a:lnTo>
                  <a:lnTo>
                    <a:pt x="62" y="21"/>
                  </a:lnTo>
                  <a:close/>
                </a:path>
              </a:pathLst>
            </a:custGeom>
            <a:solidFill>
              <a:srgbClr val="088A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255"/>
            <p:cNvSpPr>
              <a:spLocks/>
            </p:cNvSpPr>
            <p:nvPr/>
          </p:nvSpPr>
          <p:spPr bwMode="auto">
            <a:xfrm>
              <a:off x="4698" y="1937"/>
              <a:ext cx="72" cy="44"/>
            </a:xfrm>
            <a:custGeom>
              <a:avLst/>
              <a:gdLst>
                <a:gd name="T0" fmla="*/ 66 w 216"/>
                <a:gd name="T1" fmla="*/ 21 h 132"/>
                <a:gd name="T2" fmla="*/ 81 w 216"/>
                <a:gd name="T3" fmla="*/ 16 h 132"/>
                <a:gd name="T4" fmla="*/ 95 w 216"/>
                <a:gd name="T5" fmla="*/ 10 h 132"/>
                <a:gd name="T6" fmla="*/ 105 w 216"/>
                <a:gd name="T7" fmla="*/ 3 h 132"/>
                <a:gd name="T8" fmla="*/ 116 w 216"/>
                <a:gd name="T9" fmla="*/ 0 h 132"/>
                <a:gd name="T10" fmla="*/ 125 w 216"/>
                <a:gd name="T11" fmla="*/ 0 h 132"/>
                <a:gd name="T12" fmla="*/ 137 w 216"/>
                <a:gd name="T13" fmla="*/ 3 h 132"/>
                <a:gd name="T14" fmla="*/ 148 w 216"/>
                <a:gd name="T15" fmla="*/ 10 h 132"/>
                <a:gd name="T16" fmla="*/ 165 w 216"/>
                <a:gd name="T17" fmla="*/ 21 h 132"/>
                <a:gd name="T18" fmla="*/ 181 w 216"/>
                <a:gd name="T19" fmla="*/ 35 h 132"/>
                <a:gd name="T20" fmla="*/ 195 w 216"/>
                <a:gd name="T21" fmla="*/ 54 h 132"/>
                <a:gd name="T22" fmla="*/ 207 w 216"/>
                <a:gd name="T23" fmla="*/ 68 h 132"/>
                <a:gd name="T24" fmla="*/ 213 w 216"/>
                <a:gd name="T25" fmla="*/ 83 h 132"/>
                <a:gd name="T26" fmla="*/ 216 w 216"/>
                <a:gd name="T27" fmla="*/ 97 h 132"/>
                <a:gd name="T28" fmla="*/ 216 w 216"/>
                <a:gd name="T29" fmla="*/ 108 h 132"/>
                <a:gd name="T30" fmla="*/ 207 w 216"/>
                <a:gd name="T31" fmla="*/ 118 h 132"/>
                <a:gd name="T32" fmla="*/ 195 w 216"/>
                <a:gd name="T33" fmla="*/ 124 h 132"/>
                <a:gd name="T34" fmla="*/ 175 w 216"/>
                <a:gd name="T35" fmla="*/ 129 h 132"/>
                <a:gd name="T36" fmla="*/ 154 w 216"/>
                <a:gd name="T37" fmla="*/ 132 h 132"/>
                <a:gd name="T38" fmla="*/ 130 w 216"/>
                <a:gd name="T39" fmla="*/ 129 h 132"/>
                <a:gd name="T40" fmla="*/ 108 w 216"/>
                <a:gd name="T41" fmla="*/ 126 h 132"/>
                <a:gd name="T42" fmla="*/ 84 w 216"/>
                <a:gd name="T43" fmla="*/ 121 h 132"/>
                <a:gd name="T44" fmla="*/ 60 w 216"/>
                <a:gd name="T45" fmla="*/ 108 h 132"/>
                <a:gd name="T46" fmla="*/ 41 w 216"/>
                <a:gd name="T47" fmla="*/ 97 h 132"/>
                <a:gd name="T48" fmla="*/ 22 w 216"/>
                <a:gd name="T49" fmla="*/ 83 h 132"/>
                <a:gd name="T50" fmla="*/ 5 w 216"/>
                <a:gd name="T51" fmla="*/ 70 h 132"/>
                <a:gd name="T52" fmla="*/ 0 w 216"/>
                <a:gd name="T53" fmla="*/ 62 h 132"/>
                <a:gd name="T54" fmla="*/ 0 w 216"/>
                <a:gd name="T55" fmla="*/ 54 h 132"/>
                <a:gd name="T56" fmla="*/ 8 w 216"/>
                <a:gd name="T57" fmla="*/ 45 h 132"/>
                <a:gd name="T58" fmla="*/ 17 w 216"/>
                <a:gd name="T59" fmla="*/ 38 h 132"/>
                <a:gd name="T60" fmla="*/ 35 w 216"/>
                <a:gd name="T61" fmla="*/ 33 h 132"/>
                <a:gd name="T62" fmla="*/ 49 w 216"/>
                <a:gd name="T63" fmla="*/ 27 h 132"/>
                <a:gd name="T64" fmla="*/ 66 w 216"/>
                <a:gd name="T65" fmla="*/ 21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16" h="132">
                  <a:moveTo>
                    <a:pt x="66" y="21"/>
                  </a:moveTo>
                  <a:lnTo>
                    <a:pt x="81" y="16"/>
                  </a:lnTo>
                  <a:lnTo>
                    <a:pt x="95" y="10"/>
                  </a:lnTo>
                  <a:lnTo>
                    <a:pt x="105" y="3"/>
                  </a:lnTo>
                  <a:lnTo>
                    <a:pt x="116" y="0"/>
                  </a:lnTo>
                  <a:lnTo>
                    <a:pt x="125" y="0"/>
                  </a:lnTo>
                  <a:lnTo>
                    <a:pt x="137" y="3"/>
                  </a:lnTo>
                  <a:lnTo>
                    <a:pt x="148" y="10"/>
                  </a:lnTo>
                  <a:lnTo>
                    <a:pt x="165" y="21"/>
                  </a:lnTo>
                  <a:lnTo>
                    <a:pt x="181" y="35"/>
                  </a:lnTo>
                  <a:lnTo>
                    <a:pt x="195" y="54"/>
                  </a:lnTo>
                  <a:lnTo>
                    <a:pt x="207" y="68"/>
                  </a:lnTo>
                  <a:lnTo>
                    <a:pt x="213" y="83"/>
                  </a:lnTo>
                  <a:lnTo>
                    <a:pt x="216" y="97"/>
                  </a:lnTo>
                  <a:lnTo>
                    <a:pt x="216" y="108"/>
                  </a:lnTo>
                  <a:lnTo>
                    <a:pt x="207" y="118"/>
                  </a:lnTo>
                  <a:lnTo>
                    <a:pt x="195" y="124"/>
                  </a:lnTo>
                  <a:lnTo>
                    <a:pt x="175" y="129"/>
                  </a:lnTo>
                  <a:lnTo>
                    <a:pt x="154" y="132"/>
                  </a:lnTo>
                  <a:lnTo>
                    <a:pt x="130" y="129"/>
                  </a:lnTo>
                  <a:lnTo>
                    <a:pt x="108" y="126"/>
                  </a:lnTo>
                  <a:lnTo>
                    <a:pt x="84" y="121"/>
                  </a:lnTo>
                  <a:lnTo>
                    <a:pt x="60" y="108"/>
                  </a:lnTo>
                  <a:lnTo>
                    <a:pt x="41" y="97"/>
                  </a:lnTo>
                  <a:lnTo>
                    <a:pt x="22" y="83"/>
                  </a:lnTo>
                  <a:lnTo>
                    <a:pt x="5" y="70"/>
                  </a:lnTo>
                  <a:lnTo>
                    <a:pt x="0" y="62"/>
                  </a:lnTo>
                  <a:lnTo>
                    <a:pt x="0" y="54"/>
                  </a:lnTo>
                  <a:lnTo>
                    <a:pt x="8" y="45"/>
                  </a:lnTo>
                  <a:lnTo>
                    <a:pt x="17" y="38"/>
                  </a:lnTo>
                  <a:lnTo>
                    <a:pt x="35" y="33"/>
                  </a:lnTo>
                  <a:lnTo>
                    <a:pt x="49" y="27"/>
                  </a:lnTo>
                  <a:lnTo>
                    <a:pt x="66" y="21"/>
                  </a:lnTo>
                  <a:close/>
                </a:path>
              </a:pathLst>
            </a:custGeom>
            <a:solidFill>
              <a:srgbClr val="38A6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256"/>
            <p:cNvSpPr>
              <a:spLocks/>
            </p:cNvSpPr>
            <p:nvPr/>
          </p:nvSpPr>
          <p:spPr bwMode="auto">
            <a:xfrm>
              <a:off x="4704" y="1941"/>
              <a:ext cx="65" cy="38"/>
            </a:xfrm>
            <a:custGeom>
              <a:avLst/>
              <a:gdLst>
                <a:gd name="T0" fmla="*/ 73 w 196"/>
                <a:gd name="T1" fmla="*/ 25 h 113"/>
                <a:gd name="T2" fmla="*/ 88 w 196"/>
                <a:gd name="T3" fmla="*/ 17 h 113"/>
                <a:gd name="T4" fmla="*/ 96 w 196"/>
                <a:gd name="T5" fmla="*/ 11 h 113"/>
                <a:gd name="T6" fmla="*/ 102 w 196"/>
                <a:gd name="T7" fmla="*/ 6 h 113"/>
                <a:gd name="T8" fmla="*/ 110 w 196"/>
                <a:gd name="T9" fmla="*/ 3 h 113"/>
                <a:gd name="T10" fmla="*/ 116 w 196"/>
                <a:gd name="T11" fmla="*/ 0 h 113"/>
                <a:gd name="T12" fmla="*/ 126 w 196"/>
                <a:gd name="T13" fmla="*/ 0 h 113"/>
                <a:gd name="T14" fmla="*/ 134 w 196"/>
                <a:gd name="T15" fmla="*/ 6 h 113"/>
                <a:gd name="T16" fmla="*/ 148 w 196"/>
                <a:gd name="T17" fmla="*/ 14 h 113"/>
                <a:gd name="T18" fmla="*/ 164 w 196"/>
                <a:gd name="T19" fmla="*/ 25 h 113"/>
                <a:gd name="T20" fmla="*/ 175 w 196"/>
                <a:gd name="T21" fmla="*/ 41 h 113"/>
                <a:gd name="T22" fmla="*/ 183 w 196"/>
                <a:gd name="T23" fmla="*/ 55 h 113"/>
                <a:gd name="T24" fmla="*/ 193 w 196"/>
                <a:gd name="T25" fmla="*/ 70 h 113"/>
                <a:gd name="T26" fmla="*/ 196 w 196"/>
                <a:gd name="T27" fmla="*/ 81 h 113"/>
                <a:gd name="T28" fmla="*/ 196 w 196"/>
                <a:gd name="T29" fmla="*/ 90 h 113"/>
                <a:gd name="T30" fmla="*/ 190 w 196"/>
                <a:gd name="T31" fmla="*/ 98 h 113"/>
                <a:gd name="T32" fmla="*/ 178 w 196"/>
                <a:gd name="T33" fmla="*/ 105 h 113"/>
                <a:gd name="T34" fmla="*/ 158 w 196"/>
                <a:gd name="T35" fmla="*/ 111 h 113"/>
                <a:gd name="T36" fmla="*/ 137 w 196"/>
                <a:gd name="T37" fmla="*/ 113 h 113"/>
                <a:gd name="T38" fmla="*/ 116 w 196"/>
                <a:gd name="T39" fmla="*/ 111 h 113"/>
                <a:gd name="T40" fmla="*/ 94 w 196"/>
                <a:gd name="T41" fmla="*/ 108 h 113"/>
                <a:gd name="T42" fmla="*/ 73 w 196"/>
                <a:gd name="T43" fmla="*/ 101 h 113"/>
                <a:gd name="T44" fmla="*/ 53 w 196"/>
                <a:gd name="T45" fmla="*/ 92 h 113"/>
                <a:gd name="T46" fmla="*/ 32 w 196"/>
                <a:gd name="T47" fmla="*/ 84 h 113"/>
                <a:gd name="T48" fmla="*/ 18 w 196"/>
                <a:gd name="T49" fmla="*/ 70 h 113"/>
                <a:gd name="T50" fmla="*/ 3 w 196"/>
                <a:gd name="T51" fmla="*/ 60 h 113"/>
                <a:gd name="T52" fmla="*/ 0 w 196"/>
                <a:gd name="T53" fmla="*/ 52 h 113"/>
                <a:gd name="T54" fmla="*/ 3 w 196"/>
                <a:gd name="T55" fmla="*/ 46 h 113"/>
                <a:gd name="T56" fmla="*/ 11 w 196"/>
                <a:gd name="T57" fmla="*/ 41 h 113"/>
                <a:gd name="T58" fmla="*/ 24 w 196"/>
                <a:gd name="T59" fmla="*/ 35 h 113"/>
                <a:gd name="T60" fmla="*/ 40 w 196"/>
                <a:gd name="T61" fmla="*/ 32 h 113"/>
                <a:gd name="T62" fmla="*/ 59 w 196"/>
                <a:gd name="T63" fmla="*/ 28 h 113"/>
                <a:gd name="T64" fmla="*/ 73 w 196"/>
                <a:gd name="T65" fmla="*/ 25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6" h="113">
                  <a:moveTo>
                    <a:pt x="73" y="25"/>
                  </a:moveTo>
                  <a:lnTo>
                    <a:pt x="88" y="17"/>
                  </a:lnTo>
                  <a:lnTo>
                    <a:pt x="96" y="11"/>
                  </a:lnTo>
                  <a:lnTo>
                    <a:pt x="102" y="6"/>
                  </a:lnTo>
                  <a:lnTo>
                    <a:pt x="110" y="3"/>
                  </a:lnTo>
                  <a:lnTo>
                    <a:pt x="116" y="0"/>
                  </a:lnTo>
                  <a:lnTo>
                    <a:pt x="126" y="0"/>
                  </a:lnTo>
                  <a:lnTo>
                    <a:pt x="134" y="6"/>
                  </a:lnTo>
                  <a:lnTo>
                    <a:pt x="148" y="14"/>
                  </a:lnTo>
                  <a:lnTo>
                    <a:pt x="164" y="25"/>
                  </a:lnTo>
                  <a:lnTo>
                    <a:pt x="175" y="41"/>
                  </a:lnTo>
                  <a:lnTo>
                    <a:pt x="183" y="55"/>
                  </a:lnTo>
                  <a:lnTo>
                    <a:pt x="193" y="70"/>
                  </a:lnTo>
                  <a:lnTo>
                    <a:pt x="196" y="81"/>
                  </a:lnTo>
                  <a:lnTo>
                    <a:pt x="196" y="90"/>
                  </a:lnTo>
                  <a:lnTo>
                    <a:pt x="190" y="98"/>
                  </a:lnTo>
                  <a:lnTo>
                    <a:pt x="178" y="105"/>
                  </a:lnTo>
                  <a:lnTo>
                    <a:pt x="158" y="111"/>
                  </a:lnTo>
                  <a:lnTo>
                    <a:pt x="137" y="113"/>
                  </a:lnTo>
                  <a:lnTo>
                    <a:pt x="116" y="111"/>
                  </a:lnTo>
                  <a:lnTo>
                    <a:pt x="94" y="108"/>
                  </a:lnTo>
                  <a:lnTo>
                    <a:pt x="73" y="101"/>
                  </a:lnTo>
                  <a:lnTo>
                    <a:pt x="53" y="92"/>
                  </a:lnTo>
                  <a:lnTo>
                    <a:pt x="32" y="84"/>
                  </a:lnTo>
                  <a:lnTo>
                    <a:pt x="18" y="70"/>
                  </a:lnTo>
                  <a:lnTo>
                    <a:pt x="3" y="60"/>
                  </a:lnTo>
                  <a:lnTo>
                    <a:pt x="0" y="52"/>
                  </a:lnTo>
                  <a:lnTo>
                    <a:pt x="3" y="46"/>
                  </a:lnTo>
                  <a:lnTo>
                    <a:pt x="11" y="41"/>
                  </a:lnTo>
                  <a:lnTo>
                    <a:pt x="24" y="35"/>
                  </a:lnTo>
                  <a:lnTo>
                    <a:pt x="40" y="32"/>
                  </a:lnTo>
                  <a:lnTo>
                    <a:pt x="59" y="28"/>
                  </a:lnTo>
                  <a:lnTo>
                    <a:pt x="73" y="25"/>
                  </a:lnTo>
                  <a:close/>
                </a:path>
              </a:pathLst>
            </a:custGeom>
            <a:solidFill>
              <a:srgbClr val="6BC4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257"/>
            <p:cNvSpPr>
              <a:spLocks/>
            </p:cNvSpPr>
            <p:nvPr/>
          </p:nvSpPr>
          <p:spPr bwMode="auto">
            <a:xfrm>
              <a:off x="4708" y="1944"/>
              <a:ext cx="59" cy="32"/>
            </a:xfrm>
            <a:custGeom>
              <a:avLst/>
              <a:gdLst>
                <a:gd name="T0" fmla="*/ 82 w 176"/>
                <a:gd name="T1" fmla="*/ 30 h 97"/>
                <a:gd name="T2" fmla="*/ 94 w 176"/>
                <a:gd name="T3" fmla="*/ 24 h 97"/>
                <a:gd name="T4" fmla="*/ 99 w 176"/>
                <a:gd name="T5" fmla="*/ 17 h 97"/>
                <a:gd name="T6" fmla="*/ 102 w 176"/>
                <a:gd name="T7" fmla="*/ 12 h 97"/>
                <a:gd name="T8" fmla="*/ 106 w 176"/>
                <a:gd name="T9" fmla="*/ 3 h 97"/>
                <a:gd name="T10" fmla="*/ 109 w 176"/>
                <a:gd name="T11" fmla="*/ 0 h 97"/>
                <a:gd name="T12" fmla="*/ 115 w 176"/>
                <a:gd name="T13" fmla="*/ 0 h 97"/>
                <a:gd name="T14" fmla="*/ 120 w 176"/>
                <a:gd name="T15" fmla="*/ 3 h 97"/>
                <a:gd name="T16" fmla="*/ 134 w 176"/>
                <a:gd name="T17" fmla="*/ 12 h 97"/>
                <a:gd name="T18" fmla="*/ 147 w 176"/>
                <a:gd name="T19" fmla="*/ 20 h 97"/>
                <a:gd name="T20" fmla="*/ 158 w 176"/>
                <a:gd name="T21" fmla="*/ 33 h 97"/>
                <a:gd name="T22" fmla="*/ 167 w 176"/>
                <a:gd name="T23" fmla="*/ 44 h 97"/>
                <a:gd name="T24" fmla="*/ 174 w 176"/>
                <a:gd name="T25" fmla="*/ 55 h 97"/>
                <a:gd name="T26" fmla="*/ 176 w 176"/>
                <a:gd name="T27" fmla="*/ 68 h 97"/>
                <a:gd name="T28" fmla="*/ 176 w 176"/>
                <a:gd name="T29" fmla="*/ 79 h 97"/>
                <a:gd name="T30" fmla="*/ 169 w 176"/>
                <a:gd name="T31" fmla="*/ 84 h 97"/>
                <a:gd name="T32" fmla="*/ 158 w 176"/>
                <a:gd name="T33" fmla="*/ 90 h 97"/>
                <a:gd name="T34" fmla="*/ 141 w 176"/>
                <a:gd name="T35" fmla="*/ 93 h 97"/>
                <a:gd name="T36" fmla="*/ 123 w 176"/>
                <a:gd name="T37" fmla="*/ 97 h 97"/>
                <a:gd name="T38" fmla="*/ 106 w 176"/>
                <a:gd name="T39" fmla="*/ 97 h 97"/>
                <a:gd name="T40" fmla="*/ 85 w 176"/>
                <a:gd name="T41" fmla="*/ 93 h 97"/>
                <a:gd name="T42" fmla="*/ 61 w 176"/>
                <a:gd name="T43" fmla="*/ 87 h 97"/>
                <a:gd name="T44" fmla="*/ 45 w 176"/>
                <a:gd name="T45" fmla="*/ 82 h 97"/>
                <a:gd name="T46" fmla="*/ 24 w 176"/>
                <a:gd name="T47" fmla="*/ 73 h 97"/>
                <a:gd name="T48" fmla="*/ 10 w 176"/>
                <a:gd name="T49" fmla="*/ 62 h 97"/>
                <a:gd name="T50" fmla="*/ 0 w 176"/>
                <a:gd name="T51" fmla="*/ 52 h 97"/>
                <a:gd name="T52" fmla="*/ 0 w 176"/>
                <a:gd name="T53" fmla="*/ 47 h 97"/>
                <a:gd name="T54" fmla="*/ 7 w 176"/>
                <a:gd name="T55" fmla="*/ 44 h 97"/>
                <a:gd name="T56" fmla="*/ 18 w 176"/>
                <a:gd name="T57" fmla="*/ 38 h 97"/>
                <a:gd name="T58" fmla="*/ 35 w 176"/>
                <a:gd name="T59" fmla="*/ 38 h 97"/>
                <a:gd name="T60" fmla="*/ 50 w 176"/>
                <a:gd name="T61" fmla="*/ 35 h 97"/>
                <a:gd name="T62" fmla="*/ 67 w 176"/>
                <a:gd name="T63" fmla="*/ 33 h 97"/>
                <a:gd name="T64" fmla="*/ 82 w 176"/>
                <a:gd name="T65" fmla="*/ 3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6" h="97">
                  <a:moveTo>
                    <a:pt x="82" y="30"/>
                  </a:moveTo>
                  <a:lnTo>
                    <a:pt x="94" y="24"/>
                  </a:lnTo>
                  <a:lnTo>
                    <a:pt x="99" y="17"/>
                  </a:lnTo>
                  <a:lnTo>
                    <a:pt x="102" y="12"/>
                  </a:lnTo>
                  <a:lnTo>
                    <a:pt x="106" y="3"/>
                  </a:lnTo>
                  <a:lnTo>
                    <a:pt x="109" y="0"/>
                  </a:lnTo>
                  <a:lnTo>
                    <a:pt x="115" y="0"/>
                  </a:lnTo>
                  <a:lnTo>
                    <a:pt x="120" y="3"/>
                  </a:lnTo>
                  <a:lnTo>
                    <a:pt x="134" y="12"/>
                  </a:lnTo>
                  <a:lnTo>
                    <a:pt x="147" y="20"/>
                  </a:lnTo>
                  <a:lnTo>
                    <a:pt x="158" y="33"/>
                  </a:lnTo>
                  <a:lnTo>
                    <a:pt x="167" y="44"/>
                  </a:lnTo>
                  <a:lnTo>
                    <a:pt x="174" y="55"/>
                  </a:lnTo>
                  <a:lnTo>
                    <a:pt x="176" y="68"/>
                  </a:lnTo>
                  <a:lnTo>
                    <a:pt x="176" y="79"/>
                  </a:lnTo>
                  <a:lnTo>
                    <a:pt x="169" y="84"/>
                  </a:lnTo>
                  <a:lnTo>
                    <a:pt x="158" y="90"/>
                  </a:lnTo>
                  <a:lnTo>
                    <a:pt x="141" y="93"/>
                  </a:lnTo>
                  <a:lnTo>
                    <a:pt x="123" y="97"/>
                  </a:lnTo>
                  <a:lnTo>
                    <a:pt x="106" y="97"/>
                  </a:lnTo>
                  <a:lnTo>
                    <a:pt x="85" y="93"/>
                  </a:lnTo>
                  <a:lnTo>
                    <a:pt x="61" y="87"/>
                  </a:lnTo>
                  <a:lnTo>
                    <a:pt x="45" y="82"/>
                  </a:lnTo>
                  <a:lnTo>
                    <a:pt x="24" y="73"/>
                  </a:lnTo>
                  <a:lnTo>
                    <a:pt x="10" y="62"/>
                  </a:lnTo>
                  <a:lnTo>
                    <a:pt x="0" y="52"/>
                  </a:lnTo>
                  <a:lnTo>
                    <a:pt x="0" y="47"/>
                  </a:lnTo>
                  <a:lnTo>
                    <a:pt x="7" y="44"/>
                  </a:lnTo>
                  <a:lnTo>
                    <a:pt x="18" y="38"/>
                  </a:lnTo>
                  <a:lnTo>
                    <a:pt x="35" y="38"/>
                  </a:lnTo>
                  <a:lnTo>
                    <a:pt x="50" y="35"/>
                  </a:lnTo>
                  <a:lnTo>
                    <a:pt x="67" y="33"/>
                  </a:lnTo>
                  <a:lnTo>
                    <a:pt x="82" y="30"/>
                  </a:lnTo>
                  <a:close/>
                </a:path>
              </a:pathLst>
            </a:custGeom>
            <a:solidFill>
              <a:srgbClr val="9BE0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258"/>
            <p:cNvSpPr>
              <a:spLocks/>
            </p:cNvSpPr>
            <p:nvPr/>
          </p:nvSpPr>
          <p:spPr bwMode="auto">
            <a:xfrm>
              <a:off x="4712" y="1947"/>
              <a:ext cx="53" cy="25"/>
            </a:xfrm>
            <a:custGeom>
              <a:avLst/>
              <a:gdLst>
                <a:gd name="T0" fmla="*/ 87 w 157"/>
                <a:gd name="T1" fmla="*/ 35 h 75"/>
                <a:gd name="T2" fmla="*/ 97 w 157"/>
                <a:gd name="T3" fmla="*/ 32 h 75"/>
                <a:gd name="T4" fmla="*/ 103 w 157"/>
                <a:gd name="T5" fmla="*/ 24 h 75"/>
                <a:gd name="T6" fmla="*/ 105 w 157"/>
                <a:gd name="T7" fmla="*/ 18 h 75"/>
                <a:gd name="T8" fmla="*/ 105 w 157"/>
                <a:gd name="T9" fmla="*/ 8 h 75"/>
                <a:gd name="T10" fmla="*/ 105 w 157"/>
                <a:gd name="T11" fmla="*/ 3 h 75"/>
                <a:gd name="T12" fmla="*/ 105 w 157"/>
                <a:gd name="T13" fmla="*/ 0 h 75"/>
                <a:gd name="T14" fmla="*/ 111 w 157"/>
                <a:gd name="T15" fmla="*/ 3 h 75"/>
                <a:gd name="T16" fmla="*/ 122 w 157"/>
                <a:gd name="T17" fmla="*/ 8 h 75"/>
                <a:gd name="T18" fmla="*/ 132 w 157"/>
                <a:gd name="T19" fmla="*/ 15 h 75"/>
                <a:gd name="T20" fmla="*/ 141 w 157"/>
                <a:gd name="T21" fmla="*/ 24 h 75"/>
                <a:gd name="T22" fmla="*/ 149 w 157"/>
                <a:gd name="T23" fmla="*/ 35 h 75"/>
                <a:gd name="T24" fmla="*/ 155 w 157"/>
                <a:gd name="T25" fmla="*/ 43 h 75"/>
                <a:gd name="T26" fmla="*/ 157 w 157"/>
                <a:gd name="T27" fmla="*/ 53 h 75"/>
                <a:gd name="T28" fmla="*/ 157 w 157"/>
                <a:gd name="T29" fmla="*/ 61 h 75"/>
                <a:gd name="T30" fmla="*/ 152 w 157"/>
                <a:gd name="T31" fmla="*/ 67 h 75"/>
                <a:gd name="T32" fmla="*/ 146 w 157"/>
                <a:gd name="T33" fmla="*/ 70 h 75"/>
                <a:gd name="T34" fmla="*/ 132 w 157"/>
                <a:gd name="T35" fmla="*/ 75 h 75"/>
                <a:gd name="T36" fmla="*/ 114 w 157"/>
                <a:gd name="T37" fmla="*/ 75 h 75"/>
                <a:gd name="T38" fmla="*/ 97 w 157"/>
                <a:gd name="T39" fmla="*/ 75 h 75"/>
                <a:gd name="T40" fmla="*/ 76 w 157"/>
                <a:gd name="T41" fmla="*/ 75 h 75"/>
                <a:gd name="T42" fmla="*/ 55 w 157"/>
                <a:gd name="T43" fmla="*/ 73 h 75"/>
                <a:gd name="T44" fmla="*/ 38 w 157"/>
                <a:gd name="T45" fmla="*/ 67 h 75"/>
                <a:gd name="T46" fmla="*/ 20 w 157"/>
                <a:gd name="T47" fmla="*/ 61 h 75"/>
                <a:gd name="T48" fmla="*/ 6 w 157"/>
                <a:gd name="T49" fmla="*/ 53 h 75"/>
                <a:gd name="T50" fmla="*/ 0 w 157"/>
                <a:gd name="T51" fmla="*/ 46 h 75"/>
                <a:gd name="T52" fmla="*/ 0 w 157"/>
                <a:gd name="T53" fmla="*/ 43 h 75"/>
                <a:gd name="T54" fmla="*/ 9 w 157"/>
                <a:gd name="T55" fmla="*/ 40 h 75"/>
                <a:gd name="T56" fmla="*/ 23 w 157"/>
                <a:gd name="T57" fmla="*/ 38 h 75"/>
                <a:gd name="T58" fmla="*/ 41 w 157"/>
                <a:gd name="T59" fmla="*/ 38 h 75"/>
                <a:gd name="T60" fmla="*/ 59 w 157"/>
                <a:gd name="T61" fmla="*/ 38 h 75"/>
                <a:gd name="T62" fmla="*/ 73 w 157"/>
                <a:gd name="T63" fmla="*/ 38 h 75"/>
                <a:gd name="T64" fmla="*/ 87 w 157"/>
                <a:gd name="T65" fmla="*/ 35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7" h="75">
                  <a:moveTo>
                    <a:pt x="87" y="35"/>
                  </a:moveTo>
                  <a:lnTo>
                    <a:pt x="97" y="32"/>
                  </a:lnTo>
                  <a:lnTo>
                    <a:pt x="103" y="24"/>
                  </a:lnTo>
                  <a:lnTo>
                    <a:pt x="105" y="18"/>
                  </a:lnTo>
                  <a:lnTo>
                    <a:pt x="105" y="8"/>
                  </a:lnTo>
                  <a:lnTo>
                    <a:pt x="105" y="3"/>
                  </a:lnTo>
                  <a:lnTo>
                    <a:pt x="105" y="0"/>
                  </a:lnTo>
                  <a:lnTo>
                    <a:pt x="111" y="3"/>
                  </a:lnTo>
                  <a:lnTo>
                    <a:pt x="122" y="8"/>
                  </a:lnTo>
                  <a:lnTo>
                    <a:pt x="132" y="15"/>
                  </a:lnTo>
                  <a:lnTo>
                    <a:pt x="141" y="24"/>
                  </a:lnTo>
                  <a:lnTo>
                    <a:pt x="149" y="35"/>
                  </a:lnTo>
                  <a:lnTo>
                    <a:pt x="155" y="43"/>
                  </a:lnTo>
                  <a:lnTo>
                    <a:pt x="157" y="53"/>
                  </a:lnTo>
                  <a:lnTo>
                    <a:pt x="157" y="61"/>
                  </a:lnTo>
                  <a:lnTo>
                    <a:pt x="152" y="67"/>
                  </a:lnTo>
                  <a:lnTo>
                    <a:pt x="146" y="70"/>
                  </a:lnTo>
                  <a:lnTo>
                    <a:pt x="132" y="75"/>
                  </a:lnTo>
                  <a:lnTo>
                    <a:pt x="114" y="75"/>
                  </a:lnTo>
                  <a:lnTo>
                    <a:pt x="97" y="75"/>
                  </a:lnTo>
                  <a:lnTo>
                    <a:pt x="76" y="75"/>
                  </a:lnTo>
                  <a:lnTo>
                    <a:pt x="55" y="73"/>
                  </a:lnTo>
                  <a:lnTo>
                    <a:pt x="38" y="67"/>
                  </a:lnTo>
                  <a:lnTo>
                    <a:pt x="20" y="61"/>
                  </a:lnTo>
                  <a:lnTo>
                    <a:pt x="6" y="53"/>
                  </a:lnTo>
                  <a:lnTo>
                    <a:pt x="0" y="46"/>
                  </a:lnTo>
                  <a:lnTo>
                    <a:pt x="0" y="43"/>
                  </a:lnTo>
                  <a:lnTo>
                    <a:pt x="9" y="40"/>
                  </a:lnTo>
                  <a:lnTo>
                    <a:pt x="23" y="38"/>
                  </a:lnTo>
                  <a:lnTo>
                    <a:pt x="41" y="38"/>
                  </a:lnTo>
                  <a:lnTo>
                    <a:pt x="59" y="38"/>
                  </a:lnTo>
                  <a:lnTo>
                    <a:pt x="73" y="38"/>
                  </a:lnTo>
                  <a:lnTo>
                    <a:pt x="87" y="35"/>
                  </a:lnTo>
                  <a:close/>
                </a:path>
              </a:pathLst>
            </a:custGeom>
            <a:solidFill>
              <a:srgbClr val="CFFFC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259"/>
            <p:cNvSpPr>
              <a:spLocks/>
            </p:cNvSpPr>
            <p:nvPr/>
          </p:nvSpPr>
          <p:spPr bwMode="auto">
            <a:xfrm>
              <a:off x="4712" y="1928"/>
              <a:ext cx="30" cy="17"/>
            </a:xfrm>
            <a:custGeom>
              <a:avLst/>
              <a:gdLst>
                <a:gd name="T0" fmla="*/ 52 w 90"/>
                <a:gd name="T1" fmla="*/ 35 h 49"/>
                <a:gd name="T2" fmla="*/ 62 w 90"/>
                <a:gd name="T3" fmla="*/ 35 h 49"/>
                <a:gd name="T4" fmla="*/ 70 w 90"/>
                <a:gd name="T5" fmla="*/ 38 h 49"/>
                <a:gd name="T6" fmla="*/ 76 w 90"/>
                <a:gd name="T7" fmla="*/ 41 h 49"/>
                <a:gd name="T8" fmla="*/ 82 w 90"/>
                <a:gd name="T9" fmla="*/ 44 h 49"/>
                <a:gd name="T10" fmla="*/ 87 w 90"/>
                <a:gd name="T11" fmla="*/ 46 h 49"/>
                <a:gd name="T12" fmla="*/ 90 w 90"/>
                <a:gd name="T13" fmla="*/ 49 h 49"/>
                <a:gd name="T14" fmla="*/ 87 w 90"/>
                <a:gd name="T15" fmla="*/ 46 h 49"/>
                <a:gd name="T16" fmla="*/ 84 w 90"/>
                <a:gd name="T17" fmla="*/ 38 h 49"/>
                <a:gd name="T18" fmla="*/ 79 w 90"/>
                <a:gd name="T19" fmla="*/ 31 h 49"/>
                <a:gd name="T20" fmla="*/ 73 w 90"/>
                <a:gd name="T21" fmla="*/ 25 h 49"/>
                <a:gd name="T22" fmla="*/ 68 w 90"/>
                <a:gd name="T23" fmla="*/ 20 h 49"/>
                <a:gd name="T24" fmla="*/ 62 w 90"/>
                <a:gd name="T25" fmla="*/ 14 h 49"/>
                <a:gd name="T26" fmla="*/ 52 w 90"/>
                <a:gd name="T27" fmla="*/ 9 h 49"/>
                <a:gd name="T28" fmla="*/ 44 w 90"/>
                <a:gd name="T29" fmla="*/ 3 h 49"/>
                <a:gd name="T30" fmla="*/ 35 w 90"/>
                <a:gd name="T31" fmla="*/ 0 h 49"/>
                <a:gd name="T32" fmla="*/ 30 w 90"/>
                <a:gd name="T33" fmla="*/ 0 h 49"/>
                <a:gd name="T34" fmla="*/ 23 w 90"/>
                <a:gd name="T35" fmla="*/ 3 h 49"/>
                <a:gd name="T36" fmla="*/ 14 w 90"/>
                <a:gd name="T37" fmla="*/ 6 h 49"/>
                <a:gd name="T38" fmla="*/ 9 w 90"/>
                <a:gd name="T39" fmla="*/ 11 h 49"/>
                <a:gd name="T40" fmla="*/ 6 w 90"/>
                <a:gd name="T41" fmla="*/ 17 h 49"/>
                <a:gd name="T42" fmla="*/ 3 w 90"/>
                <a:gd name="T43" fmla="*/ 23 h 49"/>
                <a:gd name="T44" fmla="*/ 0 w 90"/>
                <a:gd name="T45" fmla="*/ 28 h 49"/>
                <a:gd name="T46" fmla="*/ 3 w 90"/>
                <a:gd name="T47" fmla="*/ 35 h 49"/>
                <a:gd name="T48" fmla="*/ 3 w 90"/>
                <a:gd name="T49" fmla="*/ 41 h 49"/>
                <a:gd name="T50" fmla="*/ 9 w 90"/>
                <a:gd name="T51" fmla="*/ 41 h 49"/>
                <a:gd name="T52" fmla="*/ 14 w 90"/>
                <a:gd name="T53" fmla="*/ 41 h 49"/>
                <a:gd name="T54" fmla="*/ 20 w 90"/>
                <a:gd name="T55" fmla="*/ 38 h 49"/>
                <a:gd name="T56" fmla="*/ 27 w 90"/>
                <a:gd name="T57" fmla="*/ 38 h 49"/>
                <a:gd name="T58" fmla="*/ 35 w 90"/>
                <a:gd name="T59" fmla="*/ 35 h 49"/>
                <a:gd name="T60" fmla="*/ 44 w 90"/>
                <a:gd name="T61" fmla="*/ 35 h 49"/>
                <a:gd name="T62" fmla="*/ 52 w 90"/>
                <a:gd name="T63" fmla="*/ 3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0" h="49">
                  <a:moveTo>
                    <a:pt x="52" y="35"/>
                  </a:moveTo>
                  <a:lnTo>
                    <a:pt x="62" y="35"/>
                  </a:lnTo>
                  <a:lnTo>
                    <a:pt x="70" y="38"/>
                  </a:lnTo>
                  <a:lnTo>
                    <a:pt x="76" y="41"/>
                  </a:lnTo>
                  <a:lnTo>
                    <a:pt x="82" y="44"/>
                  </a:lnTo>
                  <a:lnTo>
                    <a:pt x="87" y="46"/>
                  </a:lnTo>
                  <a:lnTo>
                    <a:pt x="90" y="49"/>
                  </a:lnTo>
                  <a:lnTo>
                    <a:pt x="87" y="46"/>
                  </a:lnTo>
                  <a:lnTo>
                    <a:pt x="84" y="38"/>
                  </a:lnTo>
                  <a:lnTo>
                    <a:pt x="79" y="31"/>
                  </a:lnTo>
                  <a:lnTo>
                    <a:pt x="73" y="25"/>
                  </a:lnTo>
                  <a:lnTo>
                    <a:pt x="68" y="20"/>
                  </a:lnTo>
                  <a:lnTo>
                    <a:pt x="62" y="14"/>
                  </a:lnTo>
                  <a:lnTo>
                    <a:pt x="52" y="9"/>
                  </a:lnTo>
                  <a:lnTo>
                    <a:pt x="44" y="3"/>
                  </a:lnTo>
                  <a:lnTo>
                    <a:pt x="35" y="0"/>
                  </a:lnTo>
                  <a:lnTo>
                    <a:pt x="30" y="0"/>
                  </a:lnTo>
                  <a:lnTo>
                    <a:pt x="23" y="3"/>
                  </a:lnTo>
                  <a:lnTo>
                    <a:pt x="14" y="6"/>
                  </a:lnTo>
                  <a:lnTo>
                    <a:pt x="9" y="11"/>
                  </a:lnTo>
                  <a:lnTo>
                    <a:pt x="6" y="17"/>
                  </a:lnTo>
                  <a:lnTo>
                    <a:pt x="3" y="23"/>
                  </a:lnTo>
                  <a:lnTo>
                    <a:pt x="0" y="28"/>
                  </a:lnTo>
                  <a:lnTo>
                    <a:pt x="3" y="35"/>
                  </a:lnTo>
                  <a:lnTo>
                    <a:pt x="3" y="41"/>
                  </a:lnTo>
                  <a:lnTo>
                    <a:pt x="9" y="41"/>
                  </a:lnTo>
                  <a:lnTo>
                    <a:pt x="14" y="41"/>
                  </a:lnTo>
                  <a:lnTo>
                    <a:pt x="20" y="38"/>
                  </a:lnTo>
                  <a:lnTo>
                    <a:pt x="27" y="38"/>
                  </a:lnTo>
                  <a:lnTo>
                    <a:pt x="35" y="35"/>
                  </a:lnTo>
                  <a:lnTo>
                    <a:pt x="44" y="35"/>
                  </a:lnTo>
                  <a:lnTo>
                    <a:pt x="52" y="35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260"/>
            <p:cNvSpPr>
              <a:spLocks/>
            </p:cNvSpPr>
            <p:nvPr/>
          </p:nvSpPr>
          <p:spPr bwMode="auto">
            <a:xfrm>
              <a:off x="4720" y="1944"/>
              <a:ext cx="20" cy="5"/>
            </a:xfrm>
            <a:custGeom>
              <a:avLst/>
              <a:gdLst>
                <a:gd name="T0" fmla="*/ 36 w 59"/>
                <a:gd name="T1" fmla="*/ 12 h 17"/>
                <a:gd name="T2" fmla="*/ 42 w 59"/>
                <a:gd name="T3" fmla="*/ 12 h 17"/>
                <a:gd name="T4" fmla="*/ 45 w 59"/>
                <a:gd name="T5" fmla="*/ 12 h 17"/>
                <a:gd name="T6" fmla="*/ 50 w 59"/>
                <a:gd name="T7" fmla="*/ 14 h 17"/>
                <a:gd name="T8" fmla="*/ 53 w 59"/>
                <a:gd name="T9" fmla="*/ 14 h 17"/>
                <a:gd name="T10" fmla="*/ 56 w 59"/>
                <a:gd name="T11" fmla="*/ 17 h 17"/>
                <a:gd name="T12" fmla="*/ 59 w 59"/>
                <a:gd name="T13" fmla="*/ 17 h 17"/>
                <a:gd name="T14" fmla="*/ 56 w 59"/>
                <a:gd name="T15" fmla="*/ 14 h 17"/>
                <a:gd name="T16" fmla="*/ 53 w 59"/>
                <a:gd name="T17" fmla="*/ 12 h 17"/>
                <a:gd name="T18" fmla="*/ 47 w 59"/>
                <a:gd name="T19" fmla="*/ 9 h 17"/>
                <a:gd name="T20" fmla="*/ 45 w 59"/>
                <a:gd name="T21" fmla="*/ 6 h 17"/>
                <a:gd name="T22" fmla="*/ 39 w 59"/>
                <a:gd name="T23" fmla="*/ 3 h 17"/>
                <a:gd name="T24" fmla="*/ 32 w 59"/>
                <a:gd name="T25" fmla="*/ 0 h 17"/>
                <a:gd name="T26" fmla="*/ 29 w 59"/>
                <a:gd name="T27" fmla="*/ 0 h 17"/>
                <a:gd name="T28" fmla="*/ 24 w 59"/>
                <a:gd name="T29" fmla="*/ 0 h 17"/>
                <a:gd name="T30" fmla="*/ 18 w 59"/>
                <a:gd name="T31" fmla="*/ 0 h 17"/>
                <a:gd name="T32" fmla="*/ 12 w 59"/>
                <a:gd name="T33" fmla="*/ 0 h 17"/>
                <a:gd name="T34" fmla="*/ 7 w 59"/>
                <a:gd name="T35" fmla="*/ 3 h 17"/>
                <a:gd name="T36" fmla="*/ 4 w 59"/>
                <a:gd name="T37" fmla="*/ 3 h 17"/>
                <a:gd name="T38" fmla="*/ 0 w 59"/>
                <a:gd name="T39" fmla="*/ 6 h 17"/>
                <a:gd name="T40" fmla="*/ 0 w 59"/>
                <a:gd name="T41" fmla="*/ 9 h 17"/>
                <a:gd name="T42" fmla="*/ 0 w 59"/>
                <a:gd name="T43" fmla="*/ 12 h 17"/>
                <a:gd name="T44" fmla="*/ 4 w 59"/>
                <a:gd name="T45" fmla="*/ 12 h 17"/>
                <a:gd name="T46" fmla="*/ 4 w 59"/>
                <a:gd name="T47" fmla="*/ 14 h 17"/>
                <a:gd name="T48" fmla="*/ 7 w 59"/>
                <a:gd name="T49" fmla="*/ 14 h 17"/>
                <a:gd name="T50" fmla="*/ 12 w 59"/>
                <a:gd name="T51" fmla="*/ 14 h 17"/>
                <a:gd name="T52" fmla="*/ 18 w 59"/>
                <a:gd name="T53" fmla="*/ 12 h 17"/>
                <a:gd name="T54" fmla="*/ 24 w 59"/>
                <a:gd name="T55" fmla="*/ 12 h 17"/>
                <a:gd name="T56" fmla="*/ 29 w 59"/>
                <a:gd name="T57" fmla="*/ 12 h 17"/>
                <a:gd name="T58" fmla="*/ 36 w 59"/>
                <a:gd name="T59" fmla="*/ 12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9" h="17">
                  <a:moveTo>
                    <a:pt x="36" y="12"/>
                  </a:moveTo>
                  <a:lnTo>
                    <a:pt x="42" y="12"/>
                  </a:lnTo>
                  <a:lnTo>
                    <a:pt x="45" y="12"/>
                  </a:lnTo>
                  <a:lnTo>
                    <a:pt x="50" y="14"/>
                  </a:lnTo>
                  <a:lnTo>
                    <a:pt x="53" y="14"/>
                  </a:lnTo>
                  <a:lnTo>
                    <a:pt x="56" y="17"/>
                  </a:lnTo>
                  <a:lnTo>
                    <a:pt x="59" y="17"/>
                  </a:lnTo>
                  <a:lnTo>
                    <a:pt x="56" y="14"/>
                  </a:lnTo>
                  <a:lnTo>
                    <a:pt x="53" y="12"/>
                  </a:lnTo>
                  <a:lnTo>
                    <a:pt x="47" y="9"/>
                  </a:lnTo>
                  <a:lnTo>
                    <a:pt x="45" y="6"/>
                  </a:lnTo>
                  <a:lnTo>
                    <a:pt x="39" y="3"/>
                  </a:lnTo>
                  <a:lnTo>
                    <a:pt x="32" y="0"/>
                  </a:lnTo>
                  <a:lnTo>
                    <a:pt x="29" y="0"/>
                  </a:lnTo>
                  <a:lnTo>
                    <a:pt x="24" y="0"/>
                  </a:lnTo>
                  <a:lnTo>
                    <a:pt x="18" y="0"/>
                  </a:lnTo>
                  <a:lnTo>
                    <a:pt x="12" y="0"/>
                  </a:lnTo>
                  <a:lnTo>
                    <a:pt x="7" y="3"/>
                  </a:lnTo>
                  <a:lnTo>
                    <a:pt x="4" y="3"/>
                  </a:lnTo>
                  <a:lnTo>
                    <a:pt x="0" y="6"/>
                  </a:lnTo>
                  <a:lnTo>
                    <a:pt x="0" y="9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" y="14"/>
                  </a:lnTo>
                  <a:lnTo>
                    <a:pt x="7" y="14"/>
                  </a:lnTo>
                  <a:lnTo>
                    <a:pt x="12" y="14"/>
                  </a:lnTo>
                  <a:lnTo>
                    <a:pt x="18" y="12"/>
                  </a:lnTo>
                  <a:lnTo>
                    <a:pt x="24" y="12"/>
                  </a:lnTo>
                  <a:lnTo>
                    <a:pt x="29" y="12"/>
                  </a:lnTo>
                  <a:lnTo>
                    <a:pt x="36" y="12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261"/>
            <p:cNvSpPr>
              <a:spLocks/>
            </p:cNvSpPr>
            <p:nvPr/>
          </p:nvSpPr>
          <p:spPr bwMode="auto">
            <a:xfrm>
              <a:off x="4070" y="3012"/>
              <a:ext cx="82" cy="73"/>
            </a:xfrm>
            <a:custGeom>
              <a:avLst/>
              <a:gdLst>
                <a:gd name="T0" fmla="*/ 245 w 245"/>
                <a:gd name="T1" fmla="*/ 16 h 218"/>
                <a:gd name="T2" fmla="*/ 245 w 245"/>
                <a:gd name="T3" fmla="*/ 11 h 218"/>
                <a:gd name="T4" fmla="*/ 237 w 245"/>
                <a:gd name="T5" fmla="*/ 5 h 218"/>
                <a:gd name="T6" fmla="*/ 226 w 245"/>
                <a:gd name="T7" fmla="*/ 2 h 218"/>
                <a:gd name="T8" fmla="*/ 208 w 245"/>
                <a:gd name="T9" fmla="*/ 0 h 218"/>
                <a:gd name="T10" fmla="*/ 188 w 245"/>
                <a:gd name="T11" fmla="*/ 0 h 218"/>
                <a:gd name="T12" fmla="*/ 167 w 245"/>
                <a:gd name="T13" fmla="*/ 2 h 218"/>
                <a:gd name="T14" fmla="*/ 140 w 245"/>
                <a:gd name="T15" fmla="*/ 11 h 218"/>
                <a:gd name="T16" fmla="*/ 118 w 245"/>
                <a:gd name="T17" fmla="*/ 16 h 218"/>
                <a:gd name="T18" fmla="*/ 91 w 245"/>
                <a:gd name="T19" fmla="*/ 32 h 218"/>
                <a:gd name="T20" fmla="*/ 67 w 245"/>
                <a:gd name="T21" fmla="*/ 51 h 218"/>
                <a:gd name="T22" fmla="*/ 44 w 245"/>
                <a:gd name="T23" fmla="*/ 72 h 218"/>
                <a:gd name="T24" fmla="*/ 24 w 245"/>
                <a:gd name="T25" fmla="*/ 96 h 218"/>
                <a:gd name="T26" fmla="*/ 6 w 245"/>
                <a:gd name="T27" fmla="*/ 121 h 218"/>
                <a:gd name="T28" fmla="*/ 0 w 245"/>
                <a:gd name="T29" fmla="*/ 148 h 218"/>
                <a:gd name="T30" fmla="*/ 0 w 245"/>
                <a:gd name="T31" fmla="*/ 175 h 218"/>
                <a:gd name="T32" fmla="*/ 15 w 245"/>
                <a:gd name="T33" fmla="*/ 194 h 218"/>
                <a:gd name="T34" fmla="*/ 27 w 245"/>
                <a:gd name="T35" fmla="*/ 213 h 218"/>
                <a:gd name="T36" fmla="*/ 44 w 245"/>
                <a:gd name="T37" fmla="*/ 218 h 218"/>
                <a:gd name="T38" fmla="*/ 62 w 245"/>
                <a:gd name="T39" fmla="*/ 218 h 218"/>
                <a:gd name="T40" fmla="*/ 83 w 245"/>
                <a:gd name="T41" fmla="*/ 210 h 218"/>
                <a:gd name="T42" fmla="*/ 102 w 245"/>
                <a:gd name="T43" fmla="*/ 194 h 218"/>
                <a:gd name="T44" fmla="*/ 123 w 245"/>
                <a:gd name="T45" fmla="*/ 172 h 218"/>
                <a:gd name="T46" fmla="*/ 140 w 245"/>
                <a:gd name="T47" fmla="*/ 148 h 218"/>
                <a:gd name="T48" fmla="*/ 158 w 245"/>
                <a:gd name="T49" fmla="*/ 121 h 218"/>
                <a:gd name="T50" fmla="*/ 172 w 245"/>
                <a:gd name="T51" fmla="*/ 99 h 218"/>
                <a:gd name="T52" fmla="*/ 185 w 245"/>
                <a:gd name="T53" fmla="*/ 78 h 218"/>
                <a:gd name="T54" fmla="*/ 199 w 245"/>
                <a:gd name="T55" fmla="*/ 64 h 218"/>
                <a:gd name="T56" fmla="*/ 210 w 245"/>
                <a:gd name="T57" fmla="*/ 51 h 218"/>
                <a:gd name="T58" fmla="*/ 220 w 245"/>
                <a:gd name="T59" fmla="*/ 43 h 218"/>
                <a:gd name="T60" fmla="*/ 229 w 245"/>
                <a:gd name="T61" fmla="*/ 35 h 218"/>
                <a:gd name="T62" fmla="*/ 237 w 245"/>
                <a:gd name="T63" fmla="*/ 26 h 218"/>
                <a:gd name="T64" fmla="*/ 245 w 245"/>
                <a:gd name="T65" fmla="*/ 16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45" h="218">
                  <a:moveTo>
                    <a:pt x="245" y="16"/>
                  </a:moveTo>
                  <a:lnTo>
                    <a:pt x="245" y="11"/>
                  </a:lnTo>
                  <a:lnTo>
                    <a:pt x="237" y="5"/>
                  </a:lnTo>
                  <a:lnTo>
                    <a:pt x="226" y="2"/>
                  </a:lnTo>
                  <a:lnTo>
                    <a:pt x="208" y="0"/>
                  </a:lnTo>
                  <a:lnTo>
                    <a:pt x="188" y="0"/>
                  </a:lnTo>
                  <a:lnTo>
                    <a:pt x="167" y="2"/>
                  </a:lnTo>
                  <a:lnTo>
                    <a:pt x="140" y="11"/>
                  </a:lnTo>
                  <a:lnTo>
                    <a:pt x="118" y="16"/>
                  </a:lnTo>
                  <a:lnTo>
                    <a:pt x="91" y="32"/>
                  </a:lnTo>
                  <a:lnTo>
                    <a:pt x="67" y="51"/>
                  </a:lnTo>
                  <a:lnTo>
                    <a:pt x="44" y="72"/>
                  </a:lnTo>
                  <a:lnTo>
                    <a:pt x="24" y="96"/>
                  </a:lnTo>
                  <a:lnTo>
                    <a:pt x="6" y="121"/>
                  </a:lnTo>
                  <a:lnTo>
                    <a:pt x="0" y="148"/>
                  </a:lnTo>
                  <a:lnTo>
                    <a:pt x="0" y="175"/>
                  </a:lnTo>
                  <a:lnTo>
                    <a:pt x="15" y="194"/>
                  </a:lnTo>
                  <a:lnTo>
                    <a:pt x="27" y="213"/>
                  </a:lnTo>
                  <a:lnTo>
                    <a:pt x="44" y="218"/>
                  </a:lnTo>
                  <a:lnTo>
                    <a:pt x="62" y="218"/>
                  </a:lnTo>
                  <a:lnTo>
                    <a:pt x="83" y="210"/>
                  </a:lnTo>
                  <a:lnTo>
                    <a:pt x="102" y="194"/>
                  </a:lnTo>
                  <a:lnTo>
                    <a:pt x="123" y="172"/>
                  </a:lnTo>
                  <a:lnTo>
                    <a:pt x="140" y="148"/>
                  </a:lnTo>
                  <a:lnTo>
                    <a:pt x="158" y="121"/>
                  </a:lnTo>
                  <a:lnTo>
                    <a:pt x="172" y="99"/>
                  </a:lnTo>
                  <a:lnTo>
                    <a:pt x="185" y="78"/>
                  </a:lnTo>
                  <a:lnTo>
                    <a:pt x="199" y="64"/>
                  </a:lnTo>
                  <a:lnTo>
                    <a:pt x="210" y="51"/>
                  </a:lnTo>
                  <a:lnTo>
                    <a:pt x="220" y="43"/>
                  </a:lnTo>
                  <a:lnTo>
                    <a:pt x="229" y="35"/>
                  </a:lnTo>
                  <a:lnTo>
                    <a:pt x="237" y="26"/>
                  </a:lnTo>
                  <a:lnTo>
                    <a:pt x="245" y="16"/>
                  </a:lnTo>
                  <a:close/>
                </a:path>
              </a:pathLst>
            </a:custGeom>
            <a:solidFill>
              <a:srgbClr val="C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262"/>
            <p:cNvSpPr>
              <a:spLocks/>
            </p:cNvSpPr>
            <p:nvPr/>
          </p:nvSpPr>
          <p:spPr bwMode="auto">
            <a:xfrm>
              <a:off x="4071" y="3014"/>
              <a:ext cx="73" cy="67"/>
            </a:xfrm>
            <a:custGeom>
              <a:avLst/>
              <a:gdLst>
                <a:gd name="T0" fmla="*/ 220 w 220"/>
                <a:gd name="T1" fmla="*/ 24 h 202"/>
                <a:gd name="T2" fmla="*/ 220 w 220"/>
                <a:gd name="T3" fmla="*/ 14 h 202"/>
                <a:gd name="T4" fmla="*/ 214 w 220"/>
                <a:gd name="T5" fmla="*/ 9 h 202"/>
                <a:gd name="T6" fmla="*/ 202 w 220"/>
                <a:gd name="T7" fmla="*/ 3 h 202"/>
                <a:gd name="T8" fmla="*/ 191 w 220"/>
                <a:gd name="T9" fmla="*/ 0 h 202"/>
                <a:gd name="T10" fmla="*/ 172 w 220"/>
                <a:gd name="T11" fmla="*/ 0 h 202"/>
                <a:gd name="T12" fmla="*/ 155 w 220"/>
                <a:gd name="T13" fmla="*/ 3 h 202"/>
                <a:gd name="T14" fmla="*/ 134 w 220"/>
                <a:gd name="T15" fmla="*/ 6 h 202"/>
                <a:gd name="T16" fmla="*/ 115 w 220"/>
                <a:gd name="T17" fmla="*/ 11 h 202"/>
                <a:gd name="T18" fmla="*/ 91 w 220"/>
                <a:gd name="T19" fmla="*/ 27 h 202"/>
                <a:gd name="T20" fmla="*/ 67 w 220"/>
                <a:gd name="T21" fmla="*/ 44 h 202"/>
                <a:gd name="T22" fmla="*/ 45 w 220"/>
                <a:gd name="T23" fmla="*/ 65 h 202"/>
                <a:gd name="T24" fmla="*/ 24 w 220"/>
                <a:gd name="T25" fmla="*/ 88 h 202"/>
                <a:gd name="T26" fmla="*/ 10 w 220"/>
                <a:gd name="T27" fmla="*/ 111 h 202"/>
                <a:gd name="T28" fmla="*/ 0 w 220"/>
                <a:gd name="T29" fmla="*/ 138 h 202"/>
                <a:gd name="T30" fmla="*/ 0 w 220"/>
                <a:gd name="T31" fmla="*/ 161 h 202"/>
                <a:gd name="T32" fmla="*/ 12 w 220"/>
                <a:gd name="T33" fmla="*/ 178 h 202"/>
                <a:gd name="T34" fmla="*/ 24 w 220"/>
                <a:gd name="T35" fmla="*/ 196 h 202"/>
                <a:gd name="T36" fmla="*/ 38 w 220"/>
                <a:gd name="T37" fmla="*/ 202 h 202"/>
                <a:gd name="T38" fmla="*/ 56 w 220"/>
                <a:gd name="T39" fmla="*/ 202 h 202"/>
                <a:gd name="T40" fmla="*/ 73 w 220"/>
                <a:gd name="T41" fmla="*/ 192 h 202"/>
                <a:gd name="T42" fmla="*/ 94 w 220"/>
                <a:gd name="T43" fmla="*/ 178 h 202"/>
                <a:gd name="T44" fmla="*/ 112 w 220"/>
                <a:gd name="T45" fmla="*/ 161 h 202"/>
                <a:gd name="T46" fmla="*/ 132 w 220"/>
                <a:gd name="T47" fmla="*/ 138 h 202"/>
                <a:gd name="T48" fmla="*/ 150 w 220"/>
                <a:gd name="T49" fmla="*/ 111 h 202"/>
                <a:gd name="T50" fmla="*/ 164 w 220"/>
                <a:gd name="T51" fmla="*/ 88 h 202"/>
                <a:gd name="T52" fmla="*/ 175 w 220"/>
                <a:gd name="T53" fmla="*/ 73 h 202"/>
                <a:gd name="T54" fmla="*/ 185 w 220"/>
                <a:gd name="T55" fmla="*/ 59 h 202"/>
                <a:gd name="T56" fmla="*/ 193 w 220"/>
                <a:gd name="T57" fmla="*/ 49 h 202"/>
                <a:gd name="T58" fmla="*/ 199 w 220"/>
                <a:gd name="T59" fmla="*/ 44 h 202"/>
                <a:gd name="T60" fmla="*/ 205 w 220"/>
                <a:gd name="T61" fmla="*/ 38 h 202"/>
                <a:gd name="T62" fmla="*/ 210 w 220"/>
                <a:gd name="T63" fmla="*/ 32 h 202"/>
                <a:gd name="T64" fmla="*/ 220 w 220"/>
                <a:gd name="T65" fmla="*/ 24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20" h="202">
                  <a:moveTo>
                    <a:pt x="220" y="24"/>
                  </a:moveTo>
                  <a:lnTo>
                    <a:pt x="220" y="14"/>
                  </a:lnTo>
                  <a:lnTo>
                    <a:pt x="214" y="9"/>
                  </a:lnTo>
                  <a:lnTo>
                    <a:pt x="202" y="3"/>
                  </a:lnTo>
                  <a:lnTo>
                    <a:pt x="191" y="0"/>
                  </a:lnTo>
                  <a:lnTo>
                    <a:pt x="172" y="0"/>
                  </a:lnTo>
                  <a:lnTo>
                    <a:pt x="155" y="3"/>
                  </a:lnTo>
                  <a:lnTo>
                    <a:pt x="134" y="6"/>
                  </a:lnTo>
                  <a:lnTo>
                    <a:pt x="115" y="11"/>
                  </a:lnTo>
                  <a:lnTo>
                    <a:pt x="91" y="27"/>
                  </a:lnTo>
                  <a:lnTo>
                    <a:pt x="67" y="44"/>
                  </a:lnTo>
                  <a:lnTo>
                    <a:pt x="45" y="65"/>
                  </a:lnTo>
                  <a:lnTo>
                    <a:pt x="24" y="88"/>
                  </a:lnTo>
                  <a:lnTo>
                    <a:pt x="10" y="111"/>
                  </a:lnTo>
                  <a:lnTo>
                    <a:pt x="0" y="138"/>
                  </a:lnTo>
                  <a:lnTo>
                    <a:pt x="0" y="161"/>
                  </a:lnTo>
                  <a:lnTo>
                    <a:pt x="12" y="178"/>
                  </a:lnTo>
                  <a:lnTo>
                    <a:pt x="24" y="196"/>
                  </a:lnTo>
                  <a:lnTo>
                    <a:pt x="38" y="202"/>
                  </a:lnTo>
                  <a:lnTo>
                    <a:pt x="56" y="202"/>
                  </a:lnTo>
                  <a:lnTo>
                    <a:pt x="73" y="192"/>
                  </a:lnTo>
                  <a:lnTo>
                    <a:pt x="94" y="178"/>
                  </a:lnTo>
                  <a:lnTo>
                    <a:pt x="112" y="161"/>
                  </a:lnTo>
                  <a:lnTo>
                    <a:pt x="132" y="138"/>
                  </a:lnTo>
                  <a:lnTo>
                    <a:pt x="150" y="111"/>
                  </a:lnTo>
                  <a:lnTo>
                    <a:pt x="164" y="88"/>
                  </a:lnTo>
                  <a:lnTo>
                    <a:pt x="175" y="73"/>
                  </a:lnTo>
                  <a:lnTo>
                    <a:pt x="185" y="59"/>
                  </a:lnTo>
                  <a:lnTo>
                    <a:pt x="193" y="49"/>
                  </a:lnTo>
                  <a:lnTo>
                    <a:pt x="199" y="44"/>
                  </a:lnTo>
                  <a:lnTo>
                    <a:pt x="205" y="38"/>
                  </a:lnTo>
                  <a:lnTo>
                    <a:pt x="210" y="32"/>
                  </a:lnTo>
                  <a:lnTo>
                    <a:pt x="220" y="24"/>
                  </a:lnTo>
                  <a:close/>
                </a:path>
              </a:pathLst>
            </a:custGeom>
            <a:solidFill>
              <a:srgbClr val="D6070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263"/>
            <p:cNvSpPr>
              <a:spLocks/>
            </p:cNvSpPr>
            <p:nvPr/>
          </p:nvSpPr>
          <p:spPr bwMode="auto">
            <a:xfrm>
              <a:off x="4072" y="3016"/>
              <a:ext cx="63" cy="62"/>
            </a:xfrm>
            <a:custGeom>
              <a:avLst/>
              <a:gdLst>
                <a:gd name="T0" fmla="*/ 188 w 188"/>
                <a:gd name="T1" fmla="*/ 24 h 186"/>
                <a:gd name="T2" fmla="*/ 188 w 188"/>
                <a:gd name="T3" fmla="*/ 18 h 186"/>
                <a:gd name="T4" fmla="*/ 188 w 188"/>
                <a:gd name="T5" fmla="*/ 8 h 186"/>
                <a:gd name="T6" fmla="*/ 179 w 188"/>
                <a:gd name="T7" fmla="*/ 3 h 186"/>
                <a:gd name="T8" fmla="*/ 169 w 188"/>
                <a:gd name="T9" fmla="*/ 0 h 186"/>
                <a:gd name="T10" fmla="*/ 158 w 188"/>
                <a:gd name="T11" fmla="*/ 0 h 186"/>
                <a:gd name="T12" fmla="*/ 144 w 188"/>
                <a:gd name="T13" fmla="*/ 0 h 186"/>
                <a:gd name="T14" fmla="*/ 126 w 188"/>
                <a:gd name="T15" fmla="*/ 5 h 186"/>
                <a:gd name="T16" fmla="*/ 105 w 188"/>
                <a:gd name="T17" fmla="*/ 12 h 186"/>
                <a:gd name="T18" fmla="*/ 85 w 188"/>
                <a:gd name="T19" fmla="*/ 26 h 186"/>
                <a:gd name="T20" fmla="*/ 64 w 188"/>
                <a:gd name="T21" fmla="*/ 43 h 186"/>
                <a:gd name="T22" fmla="*/ 45 w 188"/>
                <a:gd name="T23" fmla="*/ 64 h 186"/>
                <a:gd name="T24" fmla="*/ 24 w 188"/>
                <a:gd name="T25" fmla="*/ 85 h 186"/>
                <a:gd name="T26" fmla="*/ 9 w 188"/>
                <a:gd name="T27" fmla="*/ 108 h 186"/>
                <a:gd name="T28" fmla="*/ 0 w 188"/>
                <a:gd name="T29" fmla="*/ 129 h 186"/>
                <a:gd name="T30" fmla="*/ 0 w 188"/>
                <a:gd name="T31" fmla="*/ 148 h 186"/>
                <a:gd name="T32" fmla="*/ 9 w 188"/>
                <a:gd name="T33" fmla="*/ 169 h 186"/>
                <a:gd name="T34" fmla="*/ 18 w 188"/>
                <a:gd name="T35" fmla="*/ 181 h 186"/>
                <a:gd name="T36" fmla="*/ 32 w 188"/>
                <a:gd name="T37" fmla="*/ 186 h 186"/>
                <a:gd name="T38" fmla="*/ 47 w 188"/>
                <a:gd name="T39" fmla="*/ 186 h 186"/>
                <a:gd name="T40" fmla="*/ 64 w 188"/>
                <a:gd name="T41" fmla="*/ 178 h 186"/>
                <a:gd name="T42" fmla="*/ 85 w 188"/>
                <a:gd name="T43" fmla="*/ 167 h 186"/>
                <a:gd name="T44" fmla="*/ 102 w 188"/>
                <a:gd name="T45" fmla="*/ 148 h 186"/>
                <a:gd name="T46" fmla="*/ 123 w 188"/>
                <a:gd name="T47" fmla="*/ 129 h 186"/>
                <a:gd name="T48" fmla="*/ 140 w 188"/>
                <a:gd name="T49" fmla="*/ 105 h 186"/>
                <a:gd name="T50" fmla="*/ 155 w 188"/>
                <a:gd name="T51" fmla="*/ 85 h 186"/>
                <a:gd name="T52" fmla="*/ 164 w 188"/>
                <a:gd name="T53" fmla="*/ 70 h 186"/>
                <a:gd name="T54" fmla="*/ 169 w 188"/>
                <a:gd name="T55" fmla="*/ 59 h 186"/>
                <a:gd name="T56" fmla="*/ 176 w 188"/>
                <a:gd name="T57" fmla="*/ 50 h 186"/>
                <a:gd name="T58" fmla="*/ 179 w 188"/>
                <a:gd name="T59" fmla="*/ 43 h 186"/>
                <a:gd name="T60" fmla="*/ 182 w 188"/>
                <a:gd name="T61" fmla="*/ 38 h 186"/>
                <a:gd name="T62" fmla="*/ 185 w 188"/>
                <a:gd name="T63" fmla="*/ 32 h 186"/>
                <a:gd name="T64" fmla="*/ 188 w 188"/>
                <a:gd name="T65" fmla="*/ 24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8" h="186">
                  <a:moveTo>
                    <a:pt x="188" y="24"/>
                  </a:moveTo>
                  <a:lnTo>
                    <a:pt x="188" y="18"/>
                  </a:lnTo>
                  <a:lnTo>
                    <a:pt x="188" y="8"/>
                  </a:lnTo>
                  <a:lnTo>
                    <a:pt x="179" y="3"/>
                  </a:lnTo>
                  <a:lnTo>
                    <a:pt x="169" y="0"/>
                  </a:lnTo>
                  <a:lnTo>
                    <a:pt x="158" y="0"/>
                  </a:lnTo>
                  <a:lnTo>
                    <a:pt x="144" y="0"/>
                  </a:lnTo>
                  <a:lnTo>
                    <a:pt x="126" y="5"/>
                  </a:lnTo>
                  <a:lnTo>
                    <a:pt x="105" y="12"/>
                  </a:lnTo>
                  <a:lnTo>
                    <a:pt x="85" y="26"/>
                  </a:lnTo>
                  <a:lnTo>
                    <a:pt x="64" y="43"/>
                  </a:lnTo>
                  <a:lnTo>
                    <a:pt x="45" y="64"/>
                  </a:lnTo>
                  <a:lnTo>
                    <a:pt x="24" y="85"/>
                  </a:lnTo>
                  <a:lnTo>
                    <a:pt x="9" y="108"/>
                  </a:lnTo>
                  <a:lnTo>
                    <a:pt x="0" y="129"/>
                  </a:lnTo>
                  <a:lnTo>
                    <a:pt x="0" y="148"/>
                  </a:lnTo>
                  <a:lnTo>
                    <a:pt x="9" y="169"/>
                  </a:lnTo>
                  <a:lnTo>
                    <a:pt x="18" y="181"/>
                  </a:lnTo>
                  <a:lnTo>
                    <a:pt x="32" y="186"/>
                  </a:lnTo>
                  <a:lnTo>
                    <a:pt x="47" y="186"/>
                  </a:lnTo>
                  <a:lnTo>
                    <a:pt x="64" y="178"/>
                  </a:lnTo>
                  <a:lnTo>
                    <a:pt x="85" y="167"/>
                  </a:lnTo>
                  <a:lnTo>
                    <a:pt x="102" y="148"/>
                  </a:lnTo>
                  <a:lnTo>
                    <a:pt x="123" y="129"/>
                  </a:lnTo>
                  <a:lnTo>
                    <a:pt x="140" y="105"/>
                  </a:lnTo>
                  <a:lnTo>
                    <a:pt x="155" y="85"/>
                  </a:lnTo>
                  <a:lnTo>
                    <a:pt x="164" y="70"/>
                  </a:lnTo>
                  <a:lnTo>
                    <a:pt x="169" y="59"/>
                  </a:lnTo>
                  <a:lnTo>
                    <a:pt x="176" y="50"/>
                  </a:lnTo>
                  <a:lnTo>
                    <a:pt x="179" y="43"/>
                  </a:lnTo>
                  <a:lnTo>
                    <a:pt x="182" y="38"/>
                  </a:lnTo>
                  <a:lnTo>
                    <a:pt x="185" y="32"/>
                  </a:lnTo>
                  <a:lnTo>
                    <a:pt x="188" y="24"/>
                  </a:lnTo>
                  <a:close/>
                </a:path>
              </a:pathLst>
            </a:custGeom>
            <a:solidFill>
              <a:srgbClr val="DE2C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264"/>
            <p:cNvSpPr>
              <a:spLocks/>
            </p:cNvSpPr>
            <p:nvPr/>
          </p:nvSpPr>
          <p:spPr bwMode="auto">
            <a:xfrm>
              <a:off x="4074" y="3017"/>
              <a:ext cx="53" cy="58"/>
            </a:xfrm>
            <a:custGeom>
              <a:avLst/>
              <a:gdLst>
                <a:gd name="T0" fmla="*/ 157 w 157"/>
                <a:gd name="T1" fmla="*/ 30 h 173"/>
                <a:gd name="T2" fmla="*/ 157 w 157"/>
                <a:gd name="T3" fmla="*/ 24 h 173"/>
                <a:gd name="T4" fmla="*/ 157 w 157"/>
                <a:gd name="T5" fmla="*/ 16 h 173"/>
                <a:gd name="T6" fmla="*/ 154 w 157"/>
                <a:gd name="T7" fmla="*/ 10 h 173"/>
                <a:gd name="T8" fmla="*/ 148 w 157"/>
                <a:gd name="T9" fmla="*/ 3 h 173"/>
                <a:gd name="T10" fmla="*/ 137 w 157"/>
                <a:gd name="T11" fmla="*/ 0 h 173"/>
                <a:gd name="T12" fmla="*/ 124 w 157"/>
                <a:gd name="T13" fmla="*/ 0 h 173"/>
                <a:gd name="T14" fmla="*/ 110 w 157"/>
                <a:gd name="T15" fmla="*/ 7 h 173"/>
                <a:gd name="T16" fmla="*/ 92 w 157"/>
                <a:gd name="T17" fmla="*/ 13 h 173"/>
                <a:gd name="T18" fmla="*/ 75 w 157"/>
                <a:gd name="T19" fmla="*/ 27 h 173"/>
                <a:gd name="T20" fmla="*/ 57 w 157"/>
                <a:gd name="T21" fmla="*/ 42 h 173"/>
                <a:gd name="T22" fmla="*/ 38 w 157"/>
                <a:gd name="T23" fmla="*/ 62 h 173"/>
                <a:gd name="T24" fmla="*/ 22 w 157"/>
                <a:gd name="T25" fmla="*/ 83 h 173"/>
                <a:gd name="T26" fmla="*/ 11 w 157"/>
                <a:gd name="T27" fmla="*/ 103 h 173"/>
                <a:gd name="T28" fmla="*/ 2 w 157"/>
                <a:gd name="T29" fmla="*/ 124 h 173"/>
                <a:gd name="T30" fmla="*/ 0 w 157"/>
                <a:gd name="T31" fmla="*/ 141 h 173"/>
                <a:gd name="T32" fmla="*/ 8 w 157"/>
                <a:gd name="T33" fmla="*/ 159 h 173"/>
                <a:gd name="T34" fmla="*/ 17 w 157"/>
                <a:gd name="T35" fmla="*/ 167 h 173"/>
                <a:gd name="T36" fmla="*/ 25 w 157"/>
                <a:gd name="T37" fmla="*/ 173 h 173"/>
                <a:gd name="T38" fmla="*/ 40 w 157"/>
                <a:gd name="T39" fmla="*/ 173 h 173"/>
                <a:gd name="T40" fmla="*/ 57 w 157"/>
                <a:gd name="T41" fmla="*/ 164 h 173"/>
                <a:gd name="T42" fmla="*/ 73 w 157"/>
                <a:gd name="T43" fmla="*/ 156 h 173"/>
                <a:gd name="T44" fmla="*/ 89 w 157"/>
                <a:gd name="T45" fmla="*/ 141 h 173"/>
                <a:gd name="T46" fmla="*/ 108 w 157"/>
                <a:gd name="T47" fmla="*/ 121 h 173"/>
                <a:gd name="T48" fmla="*/ 122 w 157"/>
                <a:gd name="T49" fmla="*/ 100 h 173"/>
                <a:gd name="T50" fmla="*/ 133 w 157"/>
                <a:gd name="T51" fmla="*/ 83 h 173"/>
                <a:gd name="T52" fmla="*/ 143 w 157"/>
                <a:gd name="T53" fmla="*/ 68 h 173"/>
                <a:gd name="T54" fmla="*/ 148 w 157"/>
                <a:gd name="T55" fmla="*/ 59 h 173"/>
                <a:gd name="T56" fmla="*/ 151 w 157"/>
                <a:gd name="T57" fmla="*/ 54 h 173"/>
                <a:gd name="T58" fmla="*/ 154 w 157"/>
                <a:gd name="T59" fmla="*/ 48 h 173"/>
                <a:gd name="T60" fmla="*/ 154 w 157"/>
                <a:gd name="T61" fmla="*/ 45 h 173"/>
                <a:gd name="T62" fmla="*/ 154 w 157"/>
                <a:gd name="T63" fmla="*/ 38 h 173"/>
                <a:gd name="T64" fmla="*/ 157 w 157"/>
                <a:gd name="T65" fmla="*/ 30 h 1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7" h="173">
                  <a:moveTo>
                    <a:pt x="157" y="30"/>
                  </a:moveTo>
                  <a:lnTo>
                    <a:pt x="157" y="24"/>
                  </a:lnTo>
                  <a:lnTo>
                    <a:pt x="157" y="16"/>
                  </a:lnTo>
                  <a:lnTo>
                    <a:pt x="154" y="10"/>
                  </a:lnTo>
                  <a:lnTo>
                    <a:pt x="148" y="3"/>
                  </a:lnTo>
                  <a:lnTo>
                    <a:pt x="137" y="0"/>
                  </a:lnTo>
                  <a:lnTo>
                    <a:pt x="124" y="0"/>
                  </a:lnTo>
                  <a:lnTo>
                    <a:pt x="110" y="7"/>
                  </a:lnTo>
                  <a:lnTo>
                    <a:pt x="92" y="13"/>
                  </a:lnTo>
                  <a:lnTo>
                    <a:pt x="75" y="27"/>
                  </a:lnTo>
                  <a:lnTo>
                    <a:pt x="57" y="42"/>
                  </a:lnTo>
                  <a:lnTo>
                    <a:pt x="38" y="62"/>
                  </a:lnTo>
                  <a:lnTo>
                    <a:pt x="22" y="83"/>
                  </a:lnTo>
                  <a:lnTo>
                    <a:pt x="11" y="103"/>
                  </a:lnTo>
                  <a:lnTo>
                    <a:pt x="2" y="124"/>
                  </a:lnTo>
                  <a:lnTo>
                    <a:pt x="0" y="141"/>
                  </a:lnTo>
                  <a:lnTo>
                    <a:pt x="8" y="159"/>
                  </a:lnTo>
                  <a:lnTo>
                    <a:pt x="17" y="167"/>
                  </a:lnTo>
                  <a:lnTo>
                    <a:pt x="25" y="173"/>
                  </a:lnTo>
                  <a:lnTo>
                    <a:pt x="40" y="173"/>
                  </a:lnTo>
                  <a:lnTo>
                    <a:pt x="57" y="164"/>
                  </a:lnTo>
                  <a:lnTo>
                    <a:pt x="73" y="156"/>
                  </a:lnTo>
                  <a:lnTo>
                    <a:pt x="89" y="141"/>
                  </a:lnTo>
                  <a:lnTo>
                    <a:pt x="108" y="121"/>
                  </a:lnTo>
                  <a:lnTo>
                    <a:pt x="122" y="100"/>
                  </a:lnTo>
                  <a:lnTo>
                    <a:pt x="133" y="83"/>
                  </a:lnTo>
                  <a:lnTo>
                    <a:pt x="143" y="68"/>
                  </a:lnTo>
                  <a:lnTo>
                    <a:pt x="148" y="59"/>
                  </a:lnTo>
                  <a:lnTo>
                    <a:pt x="151" y="54"/>
                  </a:lnTo>
                  <a:lnTo>
                    <a:pt x="154" y="48"/>
                  </a:lnTo>
                  <a:lnTo>
                    <a:pt x="154" y="45"/>
                  </a:lnTo>
                  <a:lnTo>
                    <a:pt x="154" y="38"/>
                  </a:lnTo>
                  <a:lnTo>
                    <a:pt x="157" y="30"/>
                  </a:lnTo>
                  <a:close/>
                </a:path>
              </a:pathLst>
            </a:custGeom>
            <a:solidFill>
              <a:srgbClr val="E64A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265"/>
            <p:cNvSpPr>
              <a:spLocks/>
            </p:cNvSpPr>
            <p:nvPr/>
          </p:nvSpPr>
          <p:spPr bwMode="auto">
            <a:xfrm>
              <a:off x="4075" y="3018"/>
              <a:ext cx="46" cy="53"/>
            </a:xfrm>
            <a:custGeom>
              <a:avLst/>
              <a:gdLst>
                <a:gd name="T0" fmla="*/ 131 w 138"/>
                <a:gd name="T1" fmla="*/ 39 h 159"/>
                <a:gd name="T2" fmla="*/ 131 w 138"/>
                <a:gd name="T3" fmla="*/ 30 h 159"/>
                <a:gd name="T4" fmla="*/ 131 w 138"/>
                <a:gd name="T5" fmla="*/ 21 h 159"/>
                <a:gd name="T6" fmla="*/ 131 w 138"/>
                <a:gd name="T7" fmla="*/ 13 h 159"/>
                <a:gd name="T8" fmla="*/ 128 w 138"/>
                <a:gd name="T9" fmla="*/ 7 h 159"/>
                <a:gd name="T10" fmla="*/ 122 w 138"/>
                <a:gd name="T11" fmla="*/ 0 h 159"/>
                <a:gd name="T12" fmla="*/ 117 w 138"/>
                <a:gd name="T13" fmla="*/ 0 h 159"/>
                <a:gd name="T14" fmla="*/ 106 w 138"/>
                <a:gd name="T15" fmla="*/ 4 h 159"/>
                <a:gd name="T16" fmla="*/ 90 w 138"/>
                <a:gd name="T17" fmla="*/ 10 h 159"/>
                <a:gd name="T18" fmla="*/ 73 w 138"/>
                <a:gd name="T19" fmla="*/ 27 h 159"/>
                <a:gd name="T20" fmla="*/ 55 w 138"/>
                <a:gd name="T21" fmla="*/ 42 h 159"/>
                <a:gd name="T22" fmla="*/ 38 w 138"/>
                <a:gd name="T23" fmla="*/ 62 h 159"/>
                <a:gd name="T24" fmla="*/ 23 w 138"/>
                <a:gd name="T25" fmla="*/ 80 h 159"/>
                <a:gd name="T26" fmla="*/ 9 w 138"/>
                <a:gd name="T27" fmla="*/ 97 h 159"/>
                <a:gd name="T28" fmla="*/ 3 w 138"/>
                <a:gd name="T29" fmla="*/ 115 h 159"/>
                <a:gd name="T30" fmla="*/ 0 w 138"/>
                <a:gd name="T31" fmla="*/ 129 h 159"/>
                <a:gd name="T32" fmla="*/ 6 w 138"/>
                <a:gd name="T33" fmla="*/ 145 h 159"/>
                <a:gd name="T34" fmla="*/ 12 w 138"/>
                <a:gd name="T35" fmla="*/ 153 h 159"/>
                <a:gd name="T36" fmla="*/ 23 w 138"/>
                <a:gd name="T37" fmla="*/ 159 h 159"/>
                <a:gd name="T38" fmla="*/ 38 w 138"/>
                <a:gd name="T39" fmla="*/ 159 h 159"/>
                <a:gd name="T40" fmla="*/ 50 w 138"/>
                <a:gd name="T41" fmla="*/ 153 h 159"/>
                <a:gd name="T42" fmla="*/ 68 w 138"/>
                <a:gd name="T43" fmla="*/ 145 h 159"/>
                <a:gd name="T44" fmla="*/ 82 w 138"/>
                <a:gd name="T45" fmla="*/ 132 h 159"/>
                <a:gd name="T46" fmla="*/ 100 w 138"/>
                <a:gd name="T47" fmla="*/ 115 h 159"/>
                <a:gd name="T48" fmla="*/ 114 w 138"/>
                <a:gd name="T49" fmla="*/ 97 h 159"/>
                <a:gd name="T50" fmla="*/ 125 w 138"/>
                <a:gd name="T51" fmla="*/ 83 h 159"/>
                <a:gd name="T52" fmla="*/ 135 w 138"/>
                <a:gd name="T53" fmla="*/ 70 h 159"/>
                <a:gd name="T54" fmla="*/ 138 w 138"/>
                <a:gd name="T55" fmla="*/ 65 h 159"/>
                <a:gd name="T56" fmla="*/ 138 w 138"/>
                <a:gd name="T57" fmla="*/ 59 h 159"/>
                <a:gd name="T58" fmla="*/ 138 w 138"/>
                <a:gd name="T59" fmla="*/ 56 h 159"/>
                <a:gd name="T60" fmla="*/ 135 w 138"/>
                <a:gd name="T61" fmla="*/ 53 h 159"/>
                <a:gd name="T62" fmla="*/ 131 w 138"/>
                <a:gd name="T63" fmla="*/ 48 h 159"/>
                <a:gd name="T64" fmla="*/ 131 w 138"/>
                <a:gd name="T65" fmla="*/ 39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8" h="159">
                  <a:moveTo>
                    <a:pt x="131" y="39"/>
                  </a:moveTo>
                  <a:lnTo>
                    <a:pt x="131" y="30"/>
                  </a:lnTo>
                  <a:lnTo>
                    <a:pt x="131" y="21"/>
                  </a:lnTo>
                  <a:lnTo>
                    <a:pt x="131" y="13"/>
                  </a:lnTo>
                  <a:lnTo>
                    <a:pt x="128" y="7"/>
                  </a:lnTo>
                  <a:lnTo>
                    <a:pt x="122" y="0"/>
                  </a:lnTo>
                  <a:lnTo>
                    <a:pt x="117" y="0"/>
                  </a:lnTo>
                  <a:lnTo>
                    <a:pt x="106" y="4"/>
                  </a:lnTo>
                  <a:lnTo>
                    <a:pt x="90" y="10"/>
                  </a:lnTo>
                  <a:lnTo>
                    <a:pt x="73" y="27"/>
                  </a:lnTo>
                  <a:lnTo>
                    <a:pt x="55" y="42"/>
                  </a:lnTo>
                  <a:lnTo>
                    <a:pt x="38" y="62"/>
                  </a:lnTo>
                  <a:lnTo>
                    <a:pt x="23" y="80"/>
                  </a:lnTo>
                  <a:lnTo>
                    <a:pt x="9" y="97"/>
                  </a:lnTo>
                  <a:lnTo>
                    <a:pt x="3" y="115"/>
                  </a:lnTo>
                  <a:lnTo>
                    <a:pt x="0" y="129"/>
                  </a:lnTo>
                  <a:lnTo>
                    <a:pt x="6" y="145"/>
                  </a:lnTo>
                  <a:lnTo>
                    <a:pt x="12" y="153"/>
                  </a:lnTo>
                  <a:lnTo>
                    <a:pt x="23" y="159"/>
                  </a:lnTo>
                  <a:lnTo>
                    <a:pt x="38" y="159"/>
                  </a:lnTo>
                  <a:lnTo>
                    <a:pt x="50" y="153"/>
                  </a:lnTo>
                  <a:lnTo>
                    <a:pt x="68" y="145"/>
                  </a:lnTo>
                  <a:lnTo>
                    <a:pt x="82" y="132"/>
                  </a:lnTo>
                  <a:lnTo>
                    <a:pt x="100" y="115"/>
                  </a:lnTo>
                  <a:lnTo>
                    <a:pt x="114" y="97"/>
                  </a:lnTo>
                  <a:lnTo>
                    <a:pt x="125" y="83"/>
                  </a:lnTo>
                  <a:lnTo>
                    <a:pt x="135" y="70"/>
                  </a:lnTo>
                  <a:lnTo>
                    <a:pt x="138" y="65"/>
                  </a:lnTo>
                  <a:lnTo>
                    <a:pt x="138" y="59"/>
                  </a:lnTo>
                  <a:lnTo>
                    <a:pt x="138" y="56"/>
                  </a:lnTo>
                  <a:lnTo>
                    <a:pt x="135" y="53"/>
                  </a:lnTo>
                  <a:lnTo>
                    <a:pt x="131" y="48"/>
                  </a:lnTo>
                  <a:lnTo>
                    <a:pt x="131" y="39"/>
                  </a:lnTo>
                  <a:close/>
                </a:path>
              </a:pathLst>
            </a:custGeom>
            <a:solidFill>
              <a:srgbClr val="F06E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266"/>
            <p:cNvSpPr>
              <a:spLocks/>
            </p:cNvSpPr>
            <p:nvPr/>
          </p:nvSpPr>
          <p:spPr bwMode="auto">
            <a:xfrm>
              <a:off x="4076" y="3020"/>
              <a:ext cx="41" cy="47"/>
            </a:xfrm>
            <a:custGeom>
              <a:avLst/>
              <a:gdLst>
                <a:gd name="T0" fmla="*/ 105 w 122"/>
                <a:gd name="T1" fmla="*/ 41 h 143"/>
                <a:gd name="T2" fmla="*/ 105 w 122"/>
                <a:gd name="T3" fmla="*/ 35 h 143"/>
                <a:gd name="T4" fmla="*/ 108 w 122"/>
                <a:gd name="T5" fmla="*/ 26 h 143"/>
                <a:gd name="T6" fmla="*/ 111 w 122"/>
                <a:gd name="T7" fmla="*/ 17 h 143"/>
                <a:gd name="T8" fmla="*/ 111 w 122"/>
                <a:gd name="T9" fmla="*/ 9 h 143"/>
                <a:gd name="T10" fmla="*/ 108 w 122"/>
                <a:gd name="T11" fmla="*/ 3 h 143"/>
                <a:gd name="T12" fmla="*/ 105 w 122"/>
                <a:gd name="T13" fmla="*/ 0 h 143"/>
                <a:gd name="T14" fmla="*/ 97 w 122"/>
                <a:gd name="T15" fmla="*/ 3 h 143"/>
                <a:gd name="T16" fmla="*/ 82 w 122"/>
                <a:gd name="T17" fmla="*/ 12 h 143"/>
                <a:gd name="T18" fmla="*/ 68 w 122"/>
                <a:gd name="T19" fmla="*/ 26 h 143"/>
                <a:gd name="T20" fmla="*/ 52 w 122"/>
                <a:gd name="T21" fmla="*/ 44 h 143"/>
                <a:gd name="T22" fmla="*/ 35 w 122"/>
                <a:gd name="T23" fmla="*/ 58 h 143"/>
                <a:gd name="T24" fmla="*/ 23 w 122"/>
                <a:gd name="T25" fmla="*/ 76 h 143"/>
                <a:gd name="T26" fmla="*/ 12 w 122"/>
                <a:gd name="T27" fmla="*/ 93 h 143"/>
                <a:gd name="T28" fmla="*/ 3 w 122"/>
                <a:gd name="T29" fmla="*/ 108 h 143"/>
                <a:gd name="T30" fmla="*/ 0 w 122"/>
                <a:gd name="T31" fmla="*/ 122 h 143"/>
                <a:gd name="T32" fmla="*/ 3 w 122"/>
                <a:gd name="T33" fmla="*/ 134 h 143"/>
                <a:gd name="T34" fmla="*/ 9 w 122"/>
                <a:gd name="T35" fmla="*/ 141 h 143"/>
                <a:gd name="T36" fmla="*/ 17 w 122"/>
                <a:gd name="T37" fmla="*/ 143 h 143"/>
                <a:gd name="T38" fmla="*/ 30 w 122"/>
                <a:gd name="T39" fmla="*/ 143 h 143"/>
                <a:gd name="T40" fmla="*/ 44 w 122"/>
                <a:gd name="T41" fmla="*/ 141 h 143"/>
                <a:gd name="T42" fmla="*/ 58 w 122"/>
                <a:gd name="T43" fmla="*/ 131 h 143"/>
                <a:gd name="T44" fmla="*/ 73 w 122"/>
                <a:gd name="T45" fmla="*/ 122 h 143"/>
                <a:gd name="T46" fmla="*/ 90 w 122"/>
                <a:gd name="T47" fmla="*/ 108 h 143"/>
                <a:gd name="T48" fmla="*/ 105 w 122"/>
                <a:gd name="T49" fmla="*/ 93 h 143"/>
                <a:gd name="T50" fmla="*/ 117 w 122"/>
                <a:gd name="T51" fmla="*/ 82 h 143"/>
                <a:gd name="T52" fmla="*/ 122 w 122"/>
                <a:gd name="T53" fmla="*/ 73 h 143"/>
                <a:gd name="T54" fmla="*/ 122 w 122"/>
                <a:gd name="T55" fmla="*/ 66 h 143"/>
                <a:gd name="T56" fmla="*/ 119 w 122"/>
                <a:gd name="T57" fmla="*/ 61 h 143"/>
                <a:gd name="T58" fmla="*/ 117 w 122"/>
                <a:gd name="T59" fmla="*/ 58 h 143"/>
                <a:gd name="T60" fmla="*/ 111 w 122"/>
                <a:gd name="T61" fmla="*/ 52 h 143"/>
                <a:gd name="T62" fmla="*/ 108 w 122"/>
                <a:gd name="T63" fmla="*/ 49 h 143"/>
                <a:gd name="T64" fmla="*/ 105 w 122"/>
                <a:gd name="T65" fmla="*/ 41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2" h="143">
                  <a:moveTo>
                    <a:pt x="105" y="41"/>
                  </a:moveTo>
                  <a:lnTo>
                    <a:pt x="105" y="35"/>
                  </a:lnTo>
                  <a:lnTo>
                    <a:pt x="108" y="26"/>
                  </a:lnTo>
                  <a:lnTo>
                    <a:pt x="111" y="17"/>
                  </a:lnTo>
                  <a:lnTo>
                    <a:pt x="111" y="9"/>
                  </a:lnTo>
                  <a:lnTo>
                    <a:pt x="108" y="3"/>
                  </a:lnTo>
                  <a:lnTo>
                    <a:pt x="105" y="0"/>
                  </a:lnTo>
                  <a:lnTo>
                    <a:pt x="97" y="3"/>
                  </a:lnTo>
                  <a:lnTo>
                    <a:pt x="82" y="12"/>
                  </a:lnTo>
                  <a:lnTo>
                    <a:pt x="68" y="26"/>
                  </a:lnTo>
                  <a:lnTo>
                    <a:pt x="52" y="44"/>
                  </a:lnTo>
                  <a:lnTo>
                    <a:pt x="35" y="58"/>
                  </a:lnTo>
                  <a:lnTo>
                    <a:pt x="23" y="76"/>
                  </a:lnTo>
                  <a:lnTo>
                    <a:pt x="12" y="93"/>
                  </a:lnTo>
                  <a:lnTo>
                    <a:pt x="3" y="108"/>
                  </a:lnTo>
                  <a:lnTo>
                    <a:pt x="0" y="122"/>
                  </a:lnTo>
                  <a:lnTo>
                    <a:pt x="3" y="134"/>
                  </a:lnTo>
                  <a:lnTo>
                    <a:pt x="9" y="141"/>
                  </a:lnTo>
                  <a:lnTo>
                    <a:pt x="17" y="143"/>
                  </a:lnTo>
                  <a:lnTo>
                    <a:pt x="30" y="143"/>
                  </a:lnTo>
                  <a:lnTo>
                    <a:pt x="44" y="141"/>
                  </a:lnTo>
                  <a:lnTo>
                    <a:pt x="58" y="131"/>
                  </a:lnTo>
                  <a:lnTo>
                    <a:pt x="73" y="122"/>
                  </a:lnTo>
                  <a:lnTo>
                    <a:pt x="90" y="108"/>
                  </a:lnTo>
                  <a:lnTo>
                    <a:pt x="105" y="93"/>
                  </a:lnTo>
                  <a:lnTo>
                    <a:pt x="117" y="82"/>
                  </a:lnTo>
                  <a:lnTo>
                    <a:pt x="122" y="73"/>
                  </a:lnTo>
                  <a:lnTo>
                    <a:pt x="122" y="66"/>
                  </a:lnTo>
                  <a:lnTo>
                    <a:pt x="119" y="61"/>
                  </a:lnTo>
                  <a:lnTo>
                    <a:pt x="117" y="58"/>
                  </a:lnTo>
                  <a:lnTo>
                    <a:pt x="111" y="52"/>
                  </a:lnTo>
                  <a:lnTo>
                    <a:pt x="108" y="49"/>
                  </a:lnTo>
                  <a:lnTo>
                    <a:pt x="105" y="41"/>
                  </a:lnTo>
                  <a:close/>
                </a:path>
              </a:pathLst>
            </a:custGeom>
            <a:solidFill>
              <a:srgbClr val="F58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267"/>
            <p:cNvSpPr>
              <a:spLocks/>
            </p:cNvSpPr>
            <p:nvPr/>
          </p:nvSpPr>
          <p:spPr bwMode="auto">
            <a:xfrm>
              <a:off x="4079" y="3022"/>
              <a:ext cx="35" cy="43"/>
            </a:xfrm>
            <a:custGeom>
              <a:avLst/>
              <a:gdLst>
                <a:gd name="T0" fmla="*/ 67 w 105"/>
                <a:gd name="T1" fmla="*/ 46 h 130"/>
                <a:gd name="T2" fmla="*/ 67 w 105"/>
                <a:gd name="T3" fmla="*/ 41 h 130"/>
                <a:gd name="T4" fmla="*/ 73 w 105"/>
                <a:gd name="T5" fmla="*/ 29 h 130"/>
                <a:gd name="T6" fmla="*/ 75 w 105"/>
                <a:gd name="T7" fmla="*/ 17 h 130"/>
                <a:gd name="T8" fmla="*/ 84 w 105"/>
                <a:gd name="T9" fmla="*/ 8 h 130"/>
                <a:gd name="T10" fmla="*/ 88 w 105"/>
                <a:gd name="T11" fmla="*/ 3 h 130"/>
                <a:gd name="T12" fmla="*/ 88 w 105"/>
                <a:gd name="T13" fmla="*/ 0 h 130"/>
                <a:gd name="T14" fmla="*/ 84 w 105"/>
                <a:gd name="T15" fmla="*/ 3 h 130"/>
                <a:gd name="T16" fmla="*/ 73 w 105"/>
                <a:gd name="T17" fmla="*/ 11 h 130"/>
                <a:gd name="T18" fmla="*/ 59 w 105"/>
                <a:gd name="T19" fmla="*/ 25 h 130"/>
                <a:gd name="T20" fmla="*/ 43 w 105"/>
                <a:gd name="T21" fmla="*/ 41 h 130"/>
                <a:gd name="T22" fmla="*/ 32 w 105"/>
                <a:gd name="T23" fmla="*/ 57 h 130"/>
                <a:gd name="T24" fmla="*/ 21 w 105"/>
                <a:gd name="T25" fmla="*/ 73 h 130"/>
                <a:gd name="T26" fmla="*/ 8 w 105"/>
                <a:gd name="T27" fmla="*/ 87 h 130"/>
                <a:gd name="T28" fmla="*/ 3 w 105"/>
                <a:gd name="T29" fmla="*/ 100 h 130"/>
                <a:gd name="T30" fmla="*/ 0 w 105"/>
                <a:gd name="T31" fmla="*/ 114 h 130"/>
                <a:gd name="T32" fmla="*/ 0 w 105"/>
                <a:gd name="T33" fmla="*/ 122 h 130"/>
                <a:gd name="T34" fmla="*/ 3 w 105"/>
                <a:gd name="T35" fmla="*/ 128 h 130"/>
                <a:gd name="T36" fmla="*/ 8 w 105"/>
                <a:gd name="T37" fmla="*/ 130 h 130"/>
                <a:gd name="T38" fmla="*/ 21 w 105"/>
                <a:gd name="T39" fmla="*/ 130 h 130"/>
                <a:gd name="T40" fmla="*/ 32 w 105"/>
                <a:gd name="T41" fmla="*/ 125 h 130"/>
                <a:gd name="T42" fmla="*/ 46 w 105"/>
                <a:gd name="T43" fmla="*/ 122 h 130"/>
                <a:gd name="T44" fmla="*/ 61 w 105"/>
                <a:gd name="T45" fmla="*/ 114 h 130"/>
                <a:gd name="T46" fmla="*/ 75 w 105"/>
                <a:gd name="T47" fmla="*/ 105 h 130"/>
                <a:gd name="T48" fmla="*/ 91 w 105"/>
                <a:gd name="T49" fmla="*/ 92 h 130"/>
                <a:gd name="T50" fmla="*/ 102 w 105"/>
                <a:gd name="T51" fmla="*/ 81 h 130"/>
                <a:gd name="T52" fmla="*/ 105 w 105"/>
                <a:gd name="T53" fmla="*/ 73 h 130"/>
                <a:gd name="T54" fmla="*/ 102 w 105"/>
                <a:gd name="T55" fmla="*/ 67 h 130"/>
                <a:gd name="T56" fmla="*/ 96 w 105"/>
                <a:gd name="T57" fmla="*/ 64 h 130"/>
                <a:gd name="T58" fmla="*/ 88 w 105"/>
                <a:gd name="T59" fmla="*/ 60 h 130"/>
                <a:gd name="T60" fmla="*/ 78 w 105"/>
                <a:gd name="T61" fmla="*/ 57 h 130"/>
                <a:gd name="T62" fmla="*/ 73 w 105"/>
                <a:gd name="T63" fmla="*/ 55 h 130"/>
                <a:gd name="T64" fmla="*/ 67 w 105"/>
                <a:gd name="T65" fmla="*/ 46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5" h="130">
                  <a:moveTo>
                    <a:pt x="67" y="46"/>
                  </a:moveTo>
                  <a:lnTo>
                    <a:pt x="67" y="41"/>
                  </a:lnTo>
                  <a:lnTo>
                    <a:pt x="73" y="29"/>
                  </a:lnTo>
                  <a:lnTo>
                    <a:pt x="75" y="17"/>
                  </a:lnTo>
                  <a:lnTo>
                    <a:pt x="84" y="8"/>
                  </a:lnTo>
                  <a:lnTo>
                    <a:pt x="88" y="3"/>
                  </a:lnTo>
                  <a:lnTo>
                    <a:pt x="88" y="0"/>
                  </a:lnTo>
                  <a:lnTo>
                    <a:pt x="84" y="3"/>
                  </a:lnTo>
                  <a:lnTo>
                    <a:pt x="73" y="11"/>
                  </a:lnTo>
                  <a:lnTo>
                    <a:pt x="59" y="25"/>
                  </a:lnTo>
                  <a:lnTo>
                    <a:pt x="43" y="41"/>
                  </a:lnTo>
                  <a:lnTo>
                    <a:pt x="32" y="57"/>
                  </a:lnTo>
                  <a:lnTo>
                    <a:pt x="21" y="73"/>
                  </a:lnTo>
                  <a:lnTo>
                    <a:pt x="8" y="87"/>
                  </a:lnTo>
                  <a:lnTo>
                    <a:pt x="3" y="100"/>
                  </a:lnTo>
                  <a:lnTo>
                    <a:pt x="0" y="114"/>
                  </a:lnTo>
                  <a:lnTo>
                    <a:pt x="0" y="122"/>
                  </a:lnTo>
                  <a:lnTo>
                    <a:pt x="3" y="128"/>
                  </a:lnTo>
                  <a:lnTo>
                    <a:pt x="8" y="130"/>
                  </a:lnTo>
                  <a:lnTo>
                    <a:pt x="21" y="130"/>
                  </a:lnTo>
                  <a:lnTo>
                    <a:pt x="32" y="125"/>
                  </a:lnTo>
                  <a:lnTo>
                    <a:pt x="46" y="122"/>
                  </a:lnTo>
                  <a:lnTo>
                    <a:pt x="61" y="114"/>
                  </a:lnTo>
                  <a:lnTo>
                    <a:pt x="75" y="105"/>
                  </a:lnTo>
                  <a:lnTo>
                    <a:pt x="91" y="92"/>
                  </a:lnTo>
                  <a:lnTo>
                    <a:pt x="102" y="81"/>
                  </a:lnTo>
                  <a:lnTo>
                    <a:pt x="105" y="73"/>
                  </a:lnTo>
                  <a:lnTo>
                    <a:pt x="102" y="67"/>
                  </a:lnTo>
                  <a:lnTo>
                    <a:pt x="96" y="64"/>
                  </a:lnTo>
                  <a:lnTo>
                    <a:pt x="88" y="60"/>
                  </a:lnTo>
                  <a:lnTo>
                    <a:pt x="78" y="57"/>
                  </a:lnTo>
                  <a:lnTo>
                    <a:pt x="73" y="55"/>
                  </a:lnTo>
                  <a:lnTo>
                    <a:pt x="67" y="46"/>
                  </a:lnTo>
                  <a:close/>
                </a:path>
              </a:pathLst>
            </a:custGeom>
            <a:solidFill>
              <a:srgbClr val="FFB0B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268"/>
            <p:cNvSpPr>
              <a:spLocks/>
            </p:cNvSpPr>
            <p:nvPr/>
          </p:nvSpPr>
          <p:spPr bwMode="auto">
            <a:xfrm>
              <a:off x="4103" y="3021"/>
              <a:ext cx="25" cy="14"/>
            </a:xfrm>
            <a:custGeom>
              <a:avLst/>
              <a:gdLst>
                <a:gd name="T0" fmla="*/ 35 w 75"/>
                <a:gd name="T1" fmla="*/ 20 h 44"/>
                <a:gd name="T2" fmla="*/ 29 w 75"/>
                <a:gd name="T3" fmla="*/ 25 h 44"/>
                <a:gd name="T4" fmla="*/ 23 w 75"/>
                <a:gd name="T5" fmla="*/ 28 h 44"/>
                <a:gd name="T6" fmla="*/ 18 w 75"/>
                <a:gd name="T7" fmla="*/ 35 h 44"/>
                <a:gd name="T8" fmla="*/ 11 w 75"/>
                <a:gd name="T9" fmla="*/ 38 h 44"/>
                <a:gd name="T10" fmla="*/ 5 w 75"/>
                <a:gd name="T11" fmla="*/ 44 h 44"/>
                <a:gd name="T12" fmla="*/ 2 w 75"/>
                <a:gd name="T13" fmla="*/ 44 h 44"/>
                <a:gd name="T14" fmla="*/ 0 w 75"/>
                <a:gd name="T15" fmla="*/ 44 h 44"/>
                <a:gd name="T16" fmla="*/ 0 w 75"/>
                <a:gd name="T17" fmla="*/ 38 h 44"/>
                <a:gd name="T18" fmla="*/ 2 w 75"/>
                <a:gd name="T19" fmla="*/ 32 h 44"/>
                <a:gd name="T20" fmla="*/ 5 w 75"/>
                <a:gd name="T21" fmla="*/ 23 h 44"/>
                <a:gd name="T22" fmla="*/ 8 w 75"/>
                <a:gd name="T23" fmla="*/ 14 h 44"/>
                <a:gd name="T24" fmla="*/ 18 w 75"/>
                <a:gd name="T25" fmla="*/ 9 h 44"/>
                <a:gd name="T26" fmla="*/ 23 w 75"/>
                <a:gd name="T27" fmla="*/ 6 h 44"/>
                <a:gd name="T28" fmla="*/ 29 w 75"/>
                <a:gd name="T29" fmla="*/ 3 h 44"/>
                <a:gd name="T30" fmla="*/ 35 w 75"/>
                <a:gd name="T31" fmla="*/ 3 h 44"/>
                <a:gd name="T32" fmla="*/ 40 w 75"/>
                <a:gd name="T33" fmla="*/ 3 h 44"/>
                <a:gd name="T34" fmla="*/ 46 w 75"/>
                <a:gd name="T35" fmla="*/ 9 h 44"/>
                <a:gd name="T36" fmla="*/ 50 w 75"/>
                <a:gd name="T37" fmla="*/ 9 h 44"/>
                <a:gd name="T38" fmla="*/ 56 w 75"/>
                <a:gd name="T39" fmla="*/ 6 h 44"/>
                <a:gd name="T40" fmla="*/ 61 w 75"/>
                <a:gd name="T41" fmla="*/ 3 h 44"/>
                <a:gd name="T42" fmla="*/ 67 w 75"/>
                <a:gd name="T43" fmla="*/ 3 h 44"/>
                <a:gd name="T44" fmla="*/ 72 w 75"/>
                <a:gd name="T45" fmla="*/ 0 h 44"/>
                <a:gd name="T46" fmla="*/ 72 w 75"/>
                <a:gd name="T47" fmla="*/ 3 h 44"/>
                <a:gd name="T48" fmla="*/ 75 w 75"/>
                <a:gd name="T49" fmla="*/ 3 h 44"/>
                <a:gd name="T50" fmla="*/ 72 w 75"/>
                <a:gd name="T51" fmla="*/ 9 h 44"/>
                <a:gd name="T52" fmla="*/ 72 w 75"/>
                <a:gd name="T53" fmla="*/ 11 h 44"/>
                <a:gd name="T54" fmla="*/ 67 w 75"/>
                <a:gd name="T55" fmla="*/ 14 h 44"/>
                <a:gd name="T56" fmla="*/ 61 w 75"/>
                <a:gd name="T57" fmla="*/ 14 h 44"/>
                <a:gd name="T58" fmla="*/ 56 w 75"/>
                <a:gd name="T59" fmla="*/ 17 h 44"/>
                <a:gd name="T60" fmla="*/ 50 w 75"/>
                <a:gd name="T61" fmla="*/ 17 h 44"/>
                <a:gd name="T62" fmla="*/ 40 w 75"/>
                <a:gd name="T63" fmla="*/ 20 h 44"/>
                <a:gd name="T64" fmla="*/ 35 w 75"/>
                <a:gd name="T65" fmla="*/ 2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5" h="44">
                  <a:moveTo>
                    <a:pt x="35" y="20"/>
                  </a:moveTo>
                  <a:lnTo>
                    <a:pt x="29" y="25"/>
                  </a:lnTo>
                  <a:lnTo>
                    <a:pt x="23" y="28"/>
                  </a:lnTo>
                  <a:lnTo>
                    <a:pt x="18" y="35"/>
                  </a:lnTo>
                  <a:lnTo>
                    <a:pt x="11" y="38"/>
                  </a:lnTo>
                  <a:lnTo>
                    <a:pt x="5" y="44"/>
                  </a:lnTo>
                  <a:lnTo>
                    <a:pt x="2" y="44"/>
                  </a:lnTo>
                  <a:lnTo>
                    <a:pt x="0" y="44"/>
                  </a:lnTo>
                  <a:lnTo>
                    <a:pt x="0" y="38"/>
                  </a:lnTo>
                  <a:lnTo>
                    <a:pt x="2" y="32"/>
                  </a:lnTo>
                  <a:lnTo>
                    <a:pt x="5" y="23"/>
                  </a:lnTo>
                  <a:lnTo>
                    <a:pt x="8" y="14"/>
                  </a:lnTo>
                  <a:lnTo>
                    <a:pt x="18" y="9"/>
                  </a:lnTo>
                  <a:lnTo>
                    <a:pt x="23" y="6"/>
                  </a:lnTo>
                  <a:lnTo>
                    <a:pt x="29" y="3"/>
                  </a:lnTo>
                  <a:lnTo>
                    <a:pt x="35" y="3"/>
                  </a:lnTo>
                  <a:lnTo>
                    <a:pt x="40" y="3"/>
                  </a:lnTo>
                  <a:lnTo>
                    <a:pt x="46" y="9"/>
                  </a:lnTo>
                  <a:lnTo>
                    <a:pt x="50" y="9"/>
                  </a:lnTo>
                  <a:lnTo>
                    <a:pt x="56" y="6"/>
                  </a:lnTo>
                  <a:lnTo>
                    <a:pt x="61" y="3"/>
                  </a:lnTo>
                  <a:lnTo>
                    <a:pt x="67" y="3"/>
                  </a:lnTo>
                  <a:lnTo>
                    <a:pt x="72" y="0"/>
                  </a:lnTo>
                  <a:lnTo>
                    <a:pt x="72" y="3"/>
                  </a:lnTo>
                  <a:lnTo>
                    <a:pt x="75" y="3"/>
                  </a:lnTo>
                  <a:lnTo>
                    <a:pt x="72" y="9"/>
                  </a:lnTo>
                  <a:lnTo>
                    <a:pt x="72" y="11"/>
                  </a:lnTo>
                  <a:lnTo>
                    <a:pt x="67" y="14"/>
                  </a:lnTo>
                  <a:lnTo>
                    <a:pt x="61" y="14"/>
                  </a:lnTo>
                  <a:lnTo>
                    <a:pt x="56" y="17"/>
                  </a:lnTo>
                  <a:lnTo>
                    <a:pt x="50" y="17"/>
                  </a:lnTo>
                  <a:lnTo>
                    <a:pt x="40" y="20"/>
                  </a:lnTo>
                  <a:lnTo>
                    <a:pt x="35" y="20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285" name="Picture 2" descr="C:\Users\florianovar\AppData\Local\Microsoft\Windows\Temporary Internet Files\Content.IE5\FKOVMLT0\MC90044170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3572" y="311718"/>
            <a:ext cx="2209142" cy="2209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7" name="TextovéPole 286"/>
          <p:cNvSpPr txBox="1"/>
          <p:nvPr/>
        </p:nvSpPr>
        <p:spPr>
          <a:xfrm>
            <a:off x="2480223" y="413048"/>
            <a:ext cx="47959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Complete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!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2850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93102" y="260648"/>
            <a:ext cx="6624736" cy="792088"/>
          </a:xfrm>
        </p:spPr>
        <p:txBody>
          <a:bodyPr>
            <a:noAutofit/>
          </a:bodyPr>
          <a:lstStyle/>
          <a:p>
            <a:pPr marL="45720" indent="0" algn="ctr">
              <a:buNone/>
            </a:pP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colour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... ?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4" name="Picture 2" descr="C:\Users\florianovar\AppData\Local\Microsoft\Windows\Temporary Internet Files\Content.IE5\FKOVMLT0\MC90043689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48123">
            <a:off x="217849" y="3000297"/>
            <a:ext cx="1834385" cy="1780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5"/>
          <p:cNvGrpSpPr>
            <a:grpSpLocks noChangeAspect="1"/>
          </p:cNvGrpSpPr>
          <p:nvPr/>
        </p:nvGrpSpPr>
        <p:grpSpPr bwMode="auto">
          <a:xfrm>
            <a:off x="611064" y="4941168"/>
            <a:ext cx="1223338" cy="1412995"/>
            <a:chOff x="3672" y="1563"/>
            <a:chExt cx="1695" cy="2024"/>
          </a:xfrm>
        </p:grpSpPr>
        <p:sp>
          <p:nvSpPr>
            <p:cNvPr id="6" name="AutoShape 4"/>
            <p:cNvSpPr>
              <a:spLocks noChangeAspect="1" noChangeArrowheads="1" noTextEdit="1"/>
            </p:cNvSpPr>
            <p:nvPr/>
          </p:nvSpPr>
          <p:spPr bwMode="auto">
            <a:xfrm>
              <a:off x="3672" y="1563"/>
              <a:ext cx="1695" cy="14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grpSp>
          <p:nvGrpSpPr>
            <p:cNvPr id="7" name="Group 206"/>
            <p:cNvGrpSpPr>
              <a:grpSpLocks/>
            </p:cNvGrpSpPr>
            <p:nvPr/>
          </p:nvGrpSpPr>
          <p:grpSpPr bwMode="auto">
            <a:xfrm>
              <a:off x="3881" y="1641"/>
              <a:ext cx="1376" cy="1946"/>
              <a:chOff x="3881" y="1641"/>
              <a:chExt cx="1376" cy="1946"/>
            </a:xfrm>
          </p:grpSpPr>
          <p:sp>
            <p:nvSpPr>
              <p:cNvPr id="70" name="Freeform 6"/>
              <p:cNvSpPr>
                <a:spLocks/>
              </p:cNvSpPr>
              <p:nvPr/>
            </p:nvSpPr>
            <p:spPr bwMode="auto">
              <a:xfrm>
                <a:off x="3881" y="1897"/>
                <a:ext cx="97" cy="51"/>
              </a:xfrm>
              <a:custGeom>
                <a:avLst/>
                <a:gdLst>
                  <a:gd name="T0" fmla="*/ 146 w 291"/>
                  <a:gd name="T1" fmla="*/ 0 h 152"/>
                  <a:gd name="T2" fmla="*/ 172 w 291"/>
                  <a:gd name="T3" fmla="*/ 3 h 152"/>
                  <a:gd name="T4" fmla="*/ 200 w 291"/>
                  <a:gd name="T5" fmla="*/ 9 h 152"/>
                  <a:gd name="T6" fmla="*/ 224 w 291"/>
                  <a:gd name="T7" fmla="*/ 14 h 152"/>
                  <a:gd name="T8" fmla="*/ 248 w 291"/>
                  <a:gd name="T9" fmla="*/ 24 h 152"/>
                  <a:gd name="T10" fmla="*/ 265 w 291"/>
                  <a:gd name="T11" fmla="*/ 35 h 152"/>
                  <a:gd name="T12" fmla="*/ 280 w 291"/>
                  <a:gd name="T13" fmla="*/ 46 h 152"/>
                  <a:gd name="T14" fmla="*/ 289 w 291"/>
                  <a:gd name="T15" fmla="*/ 62 h 152"/>
                  <a:gd name="T16" fmla="*/ 291 w 291"/>
                  <a:gd name="T17" fmla="*/ 76 h 152"/>
                  <a:gd name="T18" fmla="*/ 289 w 291"/>
                  <a:gd name="T19" fmla="*/ 90 h 152"/>
                  <a:gd name="T20" fmla="*/ 280 w 291"/>
                  <a:gd name="T21" fmla="*/ 105 h 152"/>
                  <a:gd name="T22" fmla="*/ 265 w 291"/>
                  <a:gd name="T23" fmla="*/ 117 h 152"/>
                  <a:gd name="T24" fmla="*/ 248 w 291"/>
                  <a:gd name="T25" fmla="*/ 129 h 152"/>
                  <a:gd name="T26" fmla="*/ 224 w 291"/>
                  <a:gd name="T27" fmla="*/ 138 h 152"/>
                  <a:gd name="T28" fmla="*/ 200 w 291"/>
                  <a:gd name="T29" fmla="*/ 146 h 152"/>
                  <a:gd name="T30" fmla="*/ 172 w 291"/>
                  <a:gd name="T31" fmla="*/ 149 h 152"/>
                  <a:gd name="T32" fmla="*/ 146 w 291"/>
                  <a:gd name="T33" fmla="*/ 152 h 152"/>
                  <a:gd name="T34" fmla="*/ 116 w 291"/>
                  <a:gd name="T35" fmla="*/ 149 h 152"/>
                  <a:gd name="T36" fmla="*/ 90 w 291"/>
                  <a:gd name="T37" fmla="*/ 146 h 152"/>
                  <a:gd name="T38" fmla="*/ 63 w 291"/>
                  <a:gd name="T39" fmla="*/ 138 h 152"/>
                  <a:gd name="T40" fmla="*/ 43 w 291"/>
                  <a:gd name="T41" fmla="*/ 129 h 152"/>
                  <a:gd name="T42" fmla="*/ 25 w 291"/>
                  <a:gd name="T43" fmla="*/ 117 h 152"/>
                  <a:gd name="T44" fmla="*/ 11 w 291"/>
                  <a:gd name="T45" fmla="*/ 105 h 152"/>
                  <a:gd name="T46" fmla="*/ 3 w 291"/>
                  <a:gd name="T47" fmla="*/ 90 h 152"/>
                  <a:gd name="T48" fmla="*/ 0 w 291"/>
                  <a:gd name="T49" fmla="*/ 76 h 152"/>
                  <a:gd name="T50" fmla="*/ 3 w 291"/>
                  <a:gd name="T51" fmla="*/ 62 h 152"/>
                  <a:gd name="T52" fmla="*/ 11 w 291"/>
                  <a:gd name="T53" fmla="*/ 46 h 152"/>
                  <a:gd name="T54" fmla="*/ 25 w 291"/>
                  <a:gd name="T55" fmla="*/ 35 h 152"/>
                  <a:gd name="T56" fmla="*/ 43 w 291"/>
                  <a:gd name="T57" fmla="*/ 24 h 152"/>
                  <a:gd name="T58" fmla="*/ 63 w 291"/>
                  <a:gd name="T59" fmla="*/ 14 h 152"/>
                  <a:gd name="T60" fmla="*/ 90 w 291"/>
                  <a:gd name="T61" fmla="*/ 9 h 152"/>
                  <a:gd name="T62" fmla="*/ 116 w 291"/>
                  <a:gd name="T63" fmla="*/ 3 h 152"/>
                  <a:gd name="T64" fmla="*/ 146 w 291"/>
                  <a:gd name="T65" fmla="*/ 0 h 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91" h="152">
                    <a:moveTo>
                      <a:pt x="146" y="0"/>
                    </a:moveTo>
                    <a:lnTo>
                      <a:pt x="172" y="3"/>
                    </a:lnTo>
                    <a:lnTo>
                      <a:pt x="200" y="9"/>
                    </a:lnTo>
                    <a:lnTo>
                      <a:pt x="224" y="14"/>
                    </a:lnTo>
                    <a:lnTo>
                      <a:pt x="248" y="24"/>
                    </a:lnTo>
                    <a:lnTo>
                      <a:pt x="265" y="35"/>
                    </a:lnTo>
                    <a:lnTo>
                      <a:pt x="280" y="46"/>
                    </a:lnTo>
                    <a:lnTo>
                      <a:pt x="289" y="62"/>
                    </a:lnTo>
                    <a:lnTo>
                      <a:pt x="291" y="76"/>
                    </a:lnTo>
                    <a:lnTo>
                      <a:pt x="289" y="90"/>
                    </a:lnTo>
                    <a:lnTo>
                      <a:pt x="280" y="105"/>
                    </a:lnTo>
                    <a:lnTo>
                      <a:pt x="265" y="117"/>
                    </a:lnTo>
                    <a:lnTo>
                      <a:pt x="248" y="129"/>
                    </a:lnTo>
                    <a:lnTo>
                      <a:pt x="224" y="138"/>
                    </a:lnTo>
                    <a:lnTo>
                      <a:pt x="200" y="146"/>
                    </a:lnTo>
                    <a:lnTo>
                      <a:pt x="172" y="149"/>
                    </a:lnTo>
                    <a:lnTo>
                      <a:pt x="146" y="152"/>
                    </a:lnTo>
                    <a:lnTo>
                      <a:pt x="116" y="149"/>
                    </a:lnTo>
                    <a:lnTo>
                      <a:pt x="90" y="146"/>
                    </a:lnTo>
                    <a:lnTo>
                      <a:pt x="63" y="138"/>
                    </a:lnTo>
                    <a:lnTo>
                      <a:pt x="43" y="129"/>
                    </a:lnTo>
                    <a:lnTo>
                      <a:pt x="25" y="117"/>
                    </a:lnTo>
                    <a:lnTo>
                      <a:pt x="11" y="105"/>
                    </a:lnTo>
                    <a:lnTo>
                      <a:pt x="3" y="90"/>
                    </a:lnTo>
                    <a:lnTo>
                      <a:pt x="0" y="76"/>
                    </a:lnTo>
                    <a:lnTo>
                      <a:pt x="3" y="62"/>
                    </a:lnTo>
                    <a:lnTo>
                      <a:pt x="11" y="46"/>
                    </a:lnTo>
                    <a:lnTo>
                      <a:pt x="25" y="35"/>
                    </a:lnTo>
                    <a:lnTo>
                      <a:pt x="43" y="24"/>
                    </a:lnTo>
                    <a:lnTo>
                      <a:pt x="63" y="14"/>
                    </a:lnTo>
                    <a:lnTo>
                      <a:pt x="90" y="9"/>
                    </a:lnTo>
                    <a:lnTo>
                      <a:pt x="116" y="3"/>
                    </a:lnTo>
                    <a:lnTo>
                      <a:pt x="146" y="0"/>
                    </a:lnTo>
                    <a:close/>
                  </a:path>
                </a:pathLst>
              </a:custGeom>
              <a:solidFill>
                <a:srgbClr val="704A29"/>
              </a:solidFill>
              <a:ln w="6">
                <a:solidFill>
                  <a:srgbClr val="BFBF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" name="Freeform 7"/>
              <p:cNvSpPr>
                <a:spLocks/>
              </p:cNvSpPr>
              <p:nvPr/>
            </p:nvSpPr>
            <p:spPr bwMode="auto">
              <a:xfrm>
                <a:off x="4016" y="1641"/>
                <a:ext cx="506" cy="414"/>
              </a:xfrm>
              <a:custGeom>
                <a:avLst/>
                <a:gdLst>
                  <a:gd name="T0" fmla="*/ 182 w 1518"/>
                  <a:gd name="T1" fmla="*/ 1200 h 1241"/>
                  <a:gd name="T2" fmla="*/ 88 w 1518"/>
                  <a:gd name="T3" fmla="*/ 1235 h 1241"/>
                  <a:gd name="T4" fmla="*/ 32 w 1518"/>
                  <a:gd name="T5" fmla="*/ 1241 h 1241"/>
                  <a:gd name="T6" fmla="*/ 4 w 1518"/>
                  <a:gd name="T7" fmla="*/ 1224 h 1241"/>
                  <a:gd name="T8" fmla="*/ 0 w 1518"/>
                  <a:gd name="T9" fmla="*/ 1183 h 1241"/>
                  <a:gd name="T10" fmla="*/ 15 w 1518"/>
                  <a:gd name="T11" fmla="*/ 1124 h 1241"/>
                  <a:gd name="T12" fmla="*/ 42 w 1518"/>
                  <a:gd name="T13" fmla="*/ 1046 h 1241"/>
                  <a:gd name="T14" fmla="*/ 74 w 1518"/>
                  <a:gd name="T15" fmla="*/ 952 h 1241"/>
                  <a:gd name="T16" fmla="*/ 106 w 1518"/>
                  <a:gd name="T17" fmla="*/ 844 h 1241"/>
                  <a:gd name="T18" fmla="*/ 115 w 1518"/>
                  <a:gd name="T19" fmla="*/ 800 h 1241"/>
                  <a:gd name="T20" fmla="*/ 126 w 1518"/>
                  <a:gd name="T21" fmla="*/ 754 h 1241"/>
                  <a:gd name="T22" fmla="*/ 144 w 1518"/>
                  <a:gd name="T23" fmla="*/ 701 h 1241"/>
                  <a:gd name="T24" fmla="*/ 164 w 1518"/>
                  <a:gd name="T25" fmla="*/ 649 h 1241"/>
                  <a:gd name="T26" fmla="*/ 191 w 1518"/>
                  <a:gd name="T27" fmla="*/ 596 h 1241"/>
                  <a:gd name="T28" fmla="*/ 226 w 1518"/>
                  <a:gd name="T29" fmla="*/ 547 h 1241"/>
                  <a:gd name="T30" fmla="*/ 266 w 1518"/>
                  <a:gd name="T31" fmla="*/ 496 h 1241"/>
                  <a:gd name="T32" fmla="*/ 319 w 1518"/>
                  <a:gd name="T33" fmla="*/ 453 h 1241"/>
                  <a:gd name="T34" fmla="*/ 422 w 1518"/>
                  <a:gd name="T35" fmla="*/ 386 h 1241"/>
                  <a:gd name="T36" fmla="*/ 544 w 1518"/>
                  <a:gd name="T37" fmla="*/ 324 h 1241"/>
                  <a:gd name="T38" fmla="*/ 678 w 1518"/>
                  <a:gd name="T39" fmla="*/ 269 h 1241"/>
                  <a:gd name="T40" fmla="*/ 823 w 1518"/>
                  <a:gd name="T41" fmla="*/ 216 h 1241"/>
                  <a:gd name="T42" fmla="*/ 963 w 1518"/>
                  <a:gd name="T43" fmla="*/ 172 h 1241"/>
                  <a:gd name="T44" fmla="*/ 1097 w 1518"/>
                  <a:gd name="T45" fmla="*/ 132 h 1241"/>
                  <a:gd name="T46" fmla="*/ 1217 w 1518"/>
                  <a:gd name="T47" fmla="*/ 94 h 1241"/>
                  <a:gd name="T48" fmla="*/ 1319 w 1518"/>
                  <a:gd name="T49" fmla="*/ 59 h 1241"/>
                  <a:gd name="T50" fmla="*/ 1469 w 1518"/>
                  <a:gd name="T51" fmla="*/ 10 h 1241"/>
                  <a:gd name="T52" fmla="*/ 1518 w 1518"/>
                  <a:gd name="T53" fmla="*/ 0 h 1241"/>
                  <a:gd name="T54" fmla="*/ 1486 w 1518"/>
                  <a:gd name="T55" fmla="*/ 32 h 1241"/>
                  <a:gd name="T56" fmla="*/ 1399 w 1518"/>
                  <a:gd name="T57" fmla="*/ 97 h 1241"/>
                  <a:gd name="T58" fmla="*/ 1270 w 1518"/>
                  <a:gd name="T59" fmla="*/ 191 h 1241"/>
                  <a:gd name="T60" fmla="*/ 1123 w 1518"/>
                  <a:gd name="T61" fmla="*/ 307 h 1241"/>
                  <a:gd name="T62" fmla="*/ 977 w 1518"/>
                  <a:gd name="T63" fmla="*/ 444 h 1241"/>
                  <a:gd name="T64" fmla="*/ 855 w 1518"/>
                  <a:gd name="T65" fmla="*/ 599 h 1241"/>
                  <a:gd name="T66" fmla="*/ 755 w 1518"/>
                  <a:gd name="T67" fmla="*/ 742 h 1241"/>
                  <a:gd name="T68" fmla="*/ 670 w 1518"/>
                  <a:gd name="T69" fmla="*/ 852 h 1241"/>
                  <a:gd name="T70" fmla="*/ 594 w 1518"/>
                  <a:gd name="T71" fmla="*/ 941 h 1241"/>
                  <a:gd name="T72" fmla="*/ 521 w 1518"/>
                  <a:gd name="T73" fmla="*/ 1008 h 1241"/>
                  <a:gd name="T74" fmla="*/ 448 w 1518"/>
                  <a:gd name="T75" fmla="*/ 1063 h 1241"/>
                  <a:gd name="T76" fmla="*/ 369 w 1518"/>
                  <a:gd name="T77" fmla="*/ 1110 h 1241"/>
                  <a:gd name="T78" fmla="*/ 282 w 1518"/>
                  <a:gd name="T79" fmla="*/ 1154 h 1241"/>
                  <a:gd name="T80" fmla="*/ 182 w 1518"/>
                  <a:gd name="T81" fmla="*/ 1200 h 12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18" h="1241">
                    <a:moveTo>
                      <a:pt x="182" y="1200"/>
                    </a:moveTo>
                    <a:lnTo>
                      <a:pt x="88" y="1235"/>
                    </a:lnTo>
                    <a:lnTo>
                      <a:pt x="32" y="1241"/>
                    </a:lnTo>
                    <a:lnTo>
                      <a:pt x="4" y="1224"/>
                    </a:lnTo>
                    <a:lnTo>
                      <a:pt x="0" y="1183"/>
                    </a:lnTo>
                    <a:lnTo>
                      <a:pt x="15" y="1124"/>
                    </a:lnTo>
                    <a:lnTo>
                      <a:pt x="42" y="1046"/>
                    </a:lnTo>
                    <a:lnTo>
                      <a:pt x="74" y="952"/>
                    </a:lnTo>
                    <a:lnTo>
                      <a:pt x="106" y="844"/>
                    </a:lnTo>
                    <a:lnTo>
                      <a:pt x="115" y="800"/>
                    </a:lnTo>
                    <a:lnTo>
                      <a:pt x="126" y="754"/>
                    </a:lnTo>
                    <a:lnTo>
                      <a:pt x="144" y="701"/>
                    </a:lnTo>
                    <a:lnTo>
                      <a:pt x="164" y="649"/>
                    </a:lnTo>
                    <a:lnTo>
                      <a:pt x="191" y="596"/>
                    </a:lnTo>
                    <a:lnTo>
                      <a:pt x="226" y="547"/>
                    </a:lnTo>
                    <a:lnTo>
                      <a:pt x="266" y="496"/>
                    </a:lnTo>
                    <a:lnTo>
                      <a:pt x="319" y="453"/>
                    </a:lnTo>
                    <a:lnTo>
                      <a:pt x="422" y="386"/>
                    </a:lnTo>
                    <a:lnTo>
                      <a:pt x="544" y="324"/>
                    </a:lnTo>
                    <a:lnTo>
                      <a:pt x="678" y="269"/>
                    </a:lnTo>
                    <a:lnTo>
                      <a:pt x="823" y="216"/>
                    </a:lnTo>
                    <a:lnTo>
                      <a:pt x="963" y="172"/>
                    </a:lnTo>
                    <a:lnTo>
                      <a:pt x="1097" y="132"/>
                    </a:lnTo>
                    <a:lnTo>
                      <a:pt x="1217" y="94"/>
                    </a:lnTo>
                    <a:lnTo>
                      <a:pt x="1319" y="59"/>
                    </a:lnTo>
                    <a:lnTo>
                      <a:pt x="1469" y="10"/>
                    </a:lnTo>
                    <a:lnTo>
                      <a:pt x="1518" y="0"/>
                    </a:lnTo>
                    <a:lnTo>
                      <a:pt x="1486" y="32"/>
                    </a:lnTo>
                    <a:lnTo>
                      <a:pt x="1399" y="97"/>
                    </a:lnTo>
                    <a:lnTo>
                      <a:pt x="1270" y="191"/>
                    </a:lnTo>
                    <a:lnTo>
                      <a:pt x="1123" y="307"/>
                    </a:lnTo>
                    <a:lnTo>
                      <a:pt x="977" y="444"/>
                    </a:lnTo>
                    <a:lnTo>
                      <a:pt x="855" y="599"/>
                    </a:lnTo>
                    <a:lnTo>
                      <a:pt x="755" y="742"/>
                    </a:lnTo>
                    <a:lnTo>
                      <a:pt x="670" y="852"/>
                    </a:lnTo>
                    <a:lnTo>
                      <a:pt x="594" y="941"/>
                    </a:lnTo>
                    <a:lnTo>
                      <a:pt x="521" y="1008"/>
                    </a:lnTo>
                    <a:lnTo>
                      <a:pt x="448" y="1063"/>
                    </a:lnTo>
                    <a:lnTo>
                      <a:pt x="369" y="1110"/>
                    </a:lnTo>
                    <a:lnTo>
                      <a:pt x="282" y="1154"/>
                    </a:lnTo>
                    <a:lnTo>
                      <a:pt x="182" y="1200"/>
                    </a:lnTo>
                    <a:close/>
                  </a:path>
                </a:pathLst>
              </a:custGeom>
              <a:solidFill>
                <a:srgbClr val="004728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" name="Freeform 8"/>
              <p:cNvSpPr>
                <a:spLocks/>
              </p:cNvSpPr>
              <p:nvPr/>
            </p:nvSpPr>
            <p:spPr bwMode="auto">
              <a:xfrm>
                <a:off x="4025" y="1642"/>
                <a:ext cx="495" cy="385"/>
              </a:xfrm>
              <a:custGeom>
                <a:avLst/>
                <a:gdLst>
                  <a:gd name="T0" fmla="*/ 190 w 1485"/>
                  <a:gd name="T1" fmla="*/ 1107 h 1156"/>
                  <a:gd name="T2" fmla="*/ 96 w 1485"/>
                  <a:gd name="T3" fmla="*/ 1141 h 1156"/>
                  <a:gd name="T4" fmla="*/ 37 w 1485"/>
                  <a:gd name="T5" fmla="*/ 1156 h 1156"/>
                  <a:gd name="T6" fmla="*/ 5 w 1485"/>
                  <a:gd name="T7" fmla="*/ 1145 h 1156"/>
                  <a:gd name="T8" fmla="*/ 0 w 1485"/>
                  <a:gd name="T9" fmla="*/ 1113 h 1156"/>
                  <a:gd name="T10" fmla="*/ 8 w 1485"/>
                  <a:gd name="T11" fmla="*/ 1062 h 1156"/>
                  <a:gd name="T12" fmla="*/ 32 w 1485"/>
                  <a:gd name="T13" fmla="*/ 989 h 1156"/>
                  <a:gd name="T14" fmla="*/ 67 w 1485"/>
                  <a:gd name="T15" fmla="*/ 905 h 1156"/>
                  <a:gd name="T16" fmla="*/ 102 w 1485"/>
                  <a:gd name="T17" fmla="*/ 800 h 1156"/>
                  <a:gd name="T18" fmla="*/ 114 w 1485"/>
                  <a:gd name="T19" fmla="*/ 760 h 1156"/>
                  <a:gd name="T20" fmla="*/ 128 w 1485"/>
                  <a:gd name="T21" fmla="*/ 716 h 1156"/>
                  <a:gd name="T22" fmla="*/ 149 w 1485"/>
                  <a:gd name="T23" fmla="*/ 666 h 1156"/>
                  <a:gd name="T24" fmla="*/ 175 w 1485"/>
                  <a:gd name="T25" fmla="*/ 614 h 1156"/>
                  <a:gd name="T26" fmla="*/ 207 w 1485"/>
                  <a:gd name="T27" fmla="*/ 563 h 1156"/>
                  <a:gd name="T28" fmla="*/ 245 w 1485"/>
                  <a:gd name="T29" fmla="*/ 514 h 1156"/>
                  <a:gd name="T30" fmla="*/ 290 w 1485"/>
                  <a:gd name="T31" fmla="*/ 468 h 1156"/>
                  <a:gd name="T32" fmla="*/ 344 w 1485"/>
                  <a:gd name="T33" fmla="*/ 423 h 1156"/>
                  <a:gd name="T34" fmla="*/ 444 w 1485"/>
                  <a:gd name="T35" fmla="*/ 360 h 1156"/>
                  <a:gd name="T36" fmla="*/ 562 w 1485"/>
                  <a:gd name="T37" fmla="*/ 301 h 1156"/>
                  <a:gd name="T38" fmla="*/ 691 w 1485"/>
                  <a:gd name="T39" fmla="*/ 248 h 1156"/>
                  <a:gd name="T40" fmla="*/ 824 w 1485"/>
                  <a:gd name="T41" fmla="*/ 199 h 1156"/>
                  <a:gd name="T42" fmla="*/ 958 w 1485"/>
                  <a:gd name="T43" fmla="*/ 155 h 1156"/>
                  <a:gd name="T44" fmla="*/ 1087 w 1485"/>
                  <a:gd name="T45" fmla="*/ 118 h 1156"/>
                  <a:gd name="T46" fmla="*/ 1205 w 1485"/>
                  <a:gd name="T47" fmla="*/ 83 h 1156"/>
                  <a:gd name="T48" fmla="*/ 1304 w 1485"/>
                  <a:gd name="T49" fmla="*/ 50 h 1156"/>
                  <a:gd name="T50" fmla="*/ 1442 w 1485"/>
                  <a:gd name="T51" fmla="*/ 7 h 1156"/>
                  <a:gd name="T52" fmla="*/ 1485 w 1485"/>
                  <a:gd name="T53" fmla="*/ 0 h 1156"/>
                  <a:gd name="T54" fmla="*/ 1456 w 1485"/>
                  <a:gd name="T55" fmla="*/ 29 h 1156"/>
                  <a:gd name="T56" fmla="*/ 1368 w 1485"/>
                  <a:gd name="T57" fmla="*/ 88 h 1156"/>
                  <a:gd name="T58" fmla="*/ 1243 w 1485"/>
                  <a:gd name="T59" fmla="*/ 175 h 1156"/>
                  <a:gd name="T60" fmla="*/ 1103 w 1485"/>
                  <a:gd name="T61" fmla="*/ 283 h 1156"/>
                  <a:gd name="T62" fmla="*/ 958 w 1485"/>
                  <a:gd name="T63" fmla="*/ 409 h 1156"/>
                  <a:gd name="T64" fmla="*/ 839 w 1485"/>
                  <a:gd name="T65" fmla="*/ 549 h 1156"/>
                  <a:gd name="T66" fmla="*/ 740 w 1485"/>
                  <a:gd name="T67" fmla="*/ 681 h 1156"/>
                  <a:gd name="T68" fmla="*/ 658 w 1485"/>
                  <a:gd name="T69" fmla="*/ 782 h 1156"/>
                  <a:gd name="T70" fmla="*/ 581 w 1485"/>
                  <a:gd name="T71" fmla="*/ 865 h 1156"/>
                  <a:gd name="T72" fmla="*/ 514 w 1485"/>
                  <a:gd name="T73" fmla="*/ 929 h 1156"/>
                  <a:gd name="T74" fmla="*/ 444 w 1485"/>
                  <a:gd name="T75" fmla="*/ 978 h 1156"/>
                  <a:gd name="T76" fmla="*/ 368 w 1485"/>
                  <a:gd name="T77" fmla="*/ 1022 h 1156"/>
                  <a:gd name="T78" fmla="*/ 287 w 1485"/>
                  <a:gd name="T79" fmla="*/ 1062 h 1156"/>
                  <a:gd name="T80" fmla="*/ 190 w 1485"/>
                  <a:gd name="T81" fmla="*/ 1107 h 1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85" h="1156">
                    <a:moveTo>
                      <a:pt x="190" y="1107"/>
                    </a:moveTo>
                    <a:lnTo>
                      <a:pt x="96" y="1141"/>
                    </a:lnTo>
                    <a:lnTo>
                      <a:pt x="37" y="1156"/>
                    </a:lnTo>
                    <a:lnTo>
                      <a:pt x="5" y="1145"/>
                    </a:lnTo>
                    <a:lnTo>
                      <a:pt x="0" y="1113"/>
                    </a:lnTo>
                    <a:lnTo>
                      <a:pt x="8" y="1062"/>
                    </a:lnTo>
                    <a:lnTo>
                      <a:pt x="32" y="989"/>
                    </a:lnTo>
                    <a:lnTo>
                      <a:pt x="67" y="905"/>
                    </a:lnTo>
                    <a:lnTo>
                      <a:pt x="102" y="800"/>
                    </a:lnTo>
                    <a:lnTo>
                      <a:pt x="114" y="760"/>
                    </a:lnTo>
                    <a:lnTo>
                      <a:pt x="128" y="716"/>
                    </a:lnTo>
                    <a:lnTo>
                      <a:pt x="149" y="666"/>
                    </a:lnTo>
                    <a:lnTo>
                      <a:pt x="175" y="614"/>
                    </a:lnTo>
                    <a:lnTo>
                      <a:pt x="207" y="563"/>
                    </a:lnTo>
                    <a:lnTo>
                      <a:pt x="245" y="514"/>
                    </a:lnTo>
                    <a:lnTo>
                      <a:pt x="290" y="468"/>
                    </a:lnTo>
                    <a:lnTo>
                      <a:pt x="344" y="423"/>
                    </a:lnTo>
                    <a:lnTo>
                      <a:pt x="444" y="360"/>
                    </a:lnTo>
                    <a:lnTo>
                      <a:pt x="562" y="301"/>
                    </a:lnTo>
                    <a:lnTo>
                      <a:pt x="691" y="248"/>
                    </a:lnTo>
                    <a:lnTo>
                      <a:pt x="824" y="199"/>
                    </a:lnTo>
                    <a:lnTo>
                      <a:pt x="958" y="155"/>
                    </a:lnTo>
                    <a:lnTo>
                      <a:pt x="1087" y="118"/>
                    </a:lnTo>
                    <a:lnTo>
                      <a:pt x="1205" y="83"/>
                    </a:lnTo>
                    <a:lnTo>
                      <a:pt x="1304" y="50"/>
                    </a:lnTo>
                    <a:lnTo>
                      <a:pt x="1442" y="7"/>
                    </a:lnTo>
                    <a:lnTo>
                      <a:pt x="1485" y="0"/>
                    </a:lnTo>
                    <a:lnTo>
                      <a:pt x="1456" y="29"/>
                    </a:lnTo>
                    <a:lnTo>
                      <a:pt x="1368" y="88"/>
                    </a:lnTo>
                    <a:lnTo>
                      <a:pt x="1243" y="175"/>
                    </a:lnTo>
                    <a:lnTo>
                      <a:pt x="1103" y="283"/>
                    </a:lnTo>
                    <a:lnTo>
                      <a:pt x="958" y="409"/>
                    </a:lnTo>
                    <a:lnTo>
                      <a:pt x="839" y="549"/>
                    </a:lnTo>
                    <a:lnTo>
                      <a:pt x="740" y="681"/>
                    </a:lnTo>
                    <a:lnTo>
                      <a:pt x="658" y="782"/>
                    </a:lnTo>
                    <a:lnTo>
                      <a:pt x="581" y="865"/>
                    </a:lnTo>
                    <a:lnTo>
                      <a:pt x="514" y="929"/>
                    </a:lnTo>
                    <a:lnTo>
                      <a:pt x="444" y="978"/>
                    </a:lnTo>
                    <a:lnTo>
                      <a:pt x="368" y="1022"/>
                    </a:lnTo>
                    <a:lnTo>
                      <a:pt x="287" y="1062"/>
                    </a:lnTo>
                    <a:lnTo>
                      <a:pt x="190" y="1107"/>
                    </a:lnTo>
                    <a:close/>
                  </a:path>
                </a:pathLst>
              </a:custGeom>
              <a:solidFill>
                <a:srgbClr val="004D2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" name="Freeform 9"/>
              <p:cNvSpPr>
                <a:spLocks/>
              </p:cNvSpPr>
              <p:nvPr/>
            </p:nvSpPr>
            <p:spPr bwMode="auto">
              <a:xfrm>
                <a:off x="4033" y="1643"/>
                <a:ext cx="486" cy="357"/>
              </a:xfrm>
              <a:custGeom>
                <a:avLst/>
                <a:gdLst>
                  <a:gd name="T0" fmla="*/ 199 w 1457"/>
                  <a:gd name="T1" fmla="*/ 1009 h 1071"/>
                  <a:gd name="T2" fmla="*/ 108 w 1457"/>
                  <a:gd name="T3" fmla="*/ 1053 h 1071"/>
                  <a:gd name="T4" fmla="*/ 47 w 1457"/>
                  <a:gd name="T5" fmla="*/ 1071 h 1071"/>
                  <a:gd name="T6" fmla="*/ 12 w 1457"/>
                  <a:gd name="T7" fmla="*/ 1068 h 1071"/>
                  <a:gd name="T8" fmla="*/ 0 w 1457"/>
                  <a:gd name="T9" fmla="*/ 1044 h 1071"/>
                  <a:gd name="T10" fmla="*/ 6 w 1457"/>
                  <a:gd name="T11" fmla="*/ 1001 h 1071"/>
                  <a:gd name="T12" fmla="*/ 27 w 1457"/>
                  <a:gd name="T13" fmla="*/ 939 h 1071"/>
                  <a:gd name="T14" fmla="*/ 59 w 1457"/>
                  <a:gd name="T15" fmla="*/ 858 h 1071"/>
                  <a:gd name="T16" fmla="*/ 97 w 1457"/>
                  <a:gd name="T17" fmla="*/ 756 h 1071"/>
                  <a:gd name="T18" fmla="*/ 111 w 1457"/>
                  <a:gd name="T19" fmla="*/ 718 h 1071"/>
                  <a:gd name="T20" fmla="*/ 132 w 1457"/>
                  <a:gd name="T21" fmla="*/ 670 h 1071"/>
                  <a:gd name="T22" fmla="*/ 155 w 1457"/>
                  <a:gd name="T23" fmla="*/ 624 h 1071"/>
                  <a:gd name="T24" fmla="*/ 187 w 1457"/>
                  <a:gd name="T25" fmla="*/ 575 h 1071"/>
                  <a:gd name="T26" fmla="*/ 222 w 1457"/>
                  <a:gd name="T27" fmla="*/ 524 h 1071"/>
                  <a:gd name="T28" fmla="*/ 267 w 1457"/>
                  <a:gd name="T29" fmla="*/ 478 h 1071"/>
                  <a:gd name="T30" fmla="*/ 316 w 1457"/>
                  <a:gd name="T31" fmla="*/ 432 h 1071"/>
                  <a:gd name="T32" fmla="*/ 372 w 1457"/>
                  <a:gd name="T33" fmla="*/ 390 h 1071"/>
                  <a:gd name="T34" fmla="*/ 471 w 1457"/>
                  <a:gd name="T35" fmla="*/ 332 h 1071"/>
                  <a:gd name="T36" fmla="*/ 585 w 1457"/>
                  <a:gd name="T37" fmla="*/ 276 h 1071"/>
                  <a:gd name="T38" fmla="*/ 708 w 1457"/>
                  <a:gd name="T39" fmla="*/ 227 h 1071"/>
                  <a:gd name="T40" fmla="*/ 836 w 1457"/>
                  <a:gd name="T41" fmla="*/ 184 h 1071"/>
                  <a:gd name="T42" fmla="*/ 962 w 1457"/>
                  <a:gd name="T43" fmla="*/ 146 h 1071"/>
                  <a:gd name="T44" fmla="*/ 1082 w 1457"/>
                  <a:gd name="T45" fmla="*/ 108 h 1071"/>
                  <a:gd name="T46" fmla="*/ 1193 w 1457"/>
                  <a:gd name="T47" fmla="*/ 76 h 1071"/>
                  <a:gd name="T48" fmla="*/ 1287 w 1457"/>
                  <a:gd name="T49" fmla="*/ 46 h 1071"/>
                  <a:gd name="T50" fmla="*/ 1416 w 1457"/>
                  <a:gd name="T51" fmla="*/ 6 h 1071"/>
                  <a:gd name="T52" fmla="*/ 1457 w 1457"/>
                  <a:gd name="T53" fmla="*/ 0 h 1071"/>
                  <a:gd name="T54" fmla="*/ 1424 w 1457"/>
                  <a:gd name="T55" fmla="*/ 23 h 1071"/>
                  <a:gd name="T56" fmla="*/ 1339 w 1457"/>
                  <a:gd name="T57" fmla="*/ 76 h 1071"/>
                  <a:gd name="T58" fmla="*/ 1217 w 1457"/>
                  <a:gd name="T59" fmla="*/ 154 h 1071"/>
                  <a:gd name="T60" fmla="*/ 1077 w 1457"/>
                  <a:gd name="T61" fmla="*/ 254 h 1071"/>
                  <a:gd name="T62" fmla="*/ 938 w 1457"/>
                  <a:gd name="T63" fmla="*/ 370 h 1071"/>
                  <a:gd name="T64" fmla="*/ 822 w 1457"/>
                  <a:gd name="T65" fmla="*/ 499 h 1071"/>
                  <a:gd name="T66" fmla="*/ 728 w 1457"/>
                  <a:gd name="T67" fmla="*/ 618 h 1071"/>
                  <a:gd name="T68" fmla="*/ 647 w 1457"/>
                  <a:gd name="T69" fmla="*/ 715 h 1071"/>
                  <a:gd name="T70" fmla="*/ 576 w 1457"/>
                  <a:gd name="T71" fmla="*/ 788 h 1071"/>
                  <a:gd name="T72" fmla="*/ 512 w 1457"/>
                  <a:gd name="T73" fmla="*/ 845 h 1071"/>
                  <a:gd name="T74" fmla="*/ 445 w 1457"/>
                  <a:gd name="T75" fmla="*/ 896 h 1071"/>
                  <a:gd name="T76" fmla="*/ 372 w 1457"/>
                  <a:gd name="T77" fmla="*/ 934 h 1071"/>
                  <a:gd name="T78" fmla="*/ 293 w 1457"/>
                  <a:gd name="T79" fmla="*/ 971 h 1071"/>
                  <a:gd name="T80" fmla="*/ 199 w 1457"/>
                  <a:gd name="T81" fmla="*/ 1009 h 10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57" h="1071">
                    <a:moveTo>
                      <a:pt x="199" y="1009"/>
                    </a:moveTo>
                    <a:lnTo>
                      <a:pt x="108" y="1053"/>
                    </a:lnTo>
                    <a:lnTo>
                      <a:pt x="47" y="1071"/>
                    </a:lnTo>
                    <a:lnTo>
                      <a:pt x="12" y="1068"/>
                    </a:lnTo>
                    <a:lnTo>
                      <a:pt x="0" y="1044"/>
                    </a:lnTo>
                    <a:lnTo>
                      <a:pt x="6" y="1001"/>
                    </a:lnTo>
                    <a:lnTo>
                      <a:pt x="27" y="939"/>
                    </a:lnTo>
                    <a:lnTo>
                      <a:pt x="59" y="858"/>
                    </a:lnTo>
                    <a:lnTo>
                      <a:pt x="97" y="756"/>
                    </a:lnTo>
                    <a:lnTo>
                      <a:pt x="111" y="718"/>
                    </a:lnTo>
                    <a:lnTo>
                      <a:pt x="132" y="670"/>
                    </a:lnTo>
                    <a:lnTo>
                      <a:pt x="155" y="624"/>
                    </a:lnTo>
                    <a:lnTo>
                      <a:pt x="187" y="575"/>
                    </a:lnTo>
                    <a:lnTo>
                      <a:pt x="222" y="524"/>
                    </a:lnTo>
                    <a:lnTo>
                      <a:pt x="267" y="478"/>
                    </a:lnTo>
                    <a:lnTo>
                      <a:pt x="316" y="432"/>
                    </a:lnTo>
                    <a:lnTo>
                      <a:pt x="372" y="390"/>
                    </a:lnTo>
                    <a:lnTo>
                      <a:pt x="471" y="332"/>
                    </a:lnTo>
                    <a:lnTo>
                      <a:pt x="585" y="276"/>
                    </a:lnTo>
                    <a:lnTo>
                      <a:pt x="708" y="227"/>
                    </a:lnTo>
                    <a:lnTo>
                      <a:pt x="836" y="184"/>
                    </a:lnTo>
                    <a:lnTo>
                      <a:pt x="962" y="146"/>
                    </a:lnTo>
                    <a:lnTo>
                      <a:pt x="1082" y="108"/>
                    </a:lnTo>
                    <a:lnTo>
                      <a:pt x="1193" y="76"/>
                    </a:lnTo>
                    <a:lnTo>
                      <a:pt x="1287" y="46"/>
                    </a:lnTo>
                    <a:lnTo>
                      <a:pt x="1416" y="6"/>
                    </a:lnTo>
                    <a:lnTo>
                      <a:pt x="1457" y="0"/>
                    </a:lnTo>
                    <a:lnTo>
                      <a:pt x="1424" y="23"/>
                    </a:lnTo>
                    <a:lnTo>
                      <a:pt x="1339" y="76"/>
                    </a:lnTo>
                    <a:lnTo>
                      <a:pt x="1217" y="154"/>
                    </a:lnTo>
                    <a:lnTo>
                      <a:pt x="1077" y="254"/>
                    </a:lnTo>
                    <a:lnTo>
                      <a:pt x="938" y="370"/>
                    </a:lnTo>
                    <a:lnTo>
                      <a:pt x="822" y="499"/>
                    </a:lnTo>
                    <a:lnTo>
                      <a:pt x="728" y="618"/>
                    </a:lnTo>
                    <a:lnTo>
                      <a:pt x="647" y="715"/>
                    </a:lnTo>
                    <a:lnTo>
                      <a:pt x="576" y="788"/>
                    </a:lnTo>
                    <a:lnTo>
                      <a:pt x="512" y="845"/>
                    </a:lnTo>
                    <a:lnTo>
                      <a:pt x="445" y="896"/>
                    </a:lnTo>
                    <a:lnTo>
                      <a:pt x="372" y="934"/>
                    </a:lnTo>
                    <a:lnTo>
                      <a:pt x="293" y="971"/>
                    </a:lnTo>
                    <a:lnTo>
                      <a:pt x="199" y="1009"/>
                    </a:lnTo>
                    <a:close/>
                  </a:path>
                </a:pathLst>
              </a:custGeom>
              <a:solidFill>
                <a:srgbClr val="005424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" name="Freeform 10"/>
              <p:cNvSpPr>
                <a:spLocks/>
              </p:cNvSpPr>
              <p:nvPr/>
            </p:nvSpPr>
            <p:spPr bwMode="auto">
              <a:xfrm>
                <a:off x="4042" y="1643"/>
                <a:ext cx="475" cy="332"/>
              </a:xfrm>
              <a:custGeom>
                <a:avLst/>
                <a:gdLst>
                  <a:gd name="T0" fmla="*/ 207 w 1424"/>
                  <a:gd name="T1" fmla="*/ 918 h 994"/>
                  <a:gd name="T2" fmla="*/ 116 w 1424"/>
                  <a:gd name="T3" fmla="*/ 963 h 994"/>
                  <a:gd name="T4" fmla="*/ 52 w 1424"/>
                  <a:gd name="T5" fmla="*/ 988 h 994"/>
                  <a:gd name="T6" fmla="*/ 14 w 1424"/>
                  <a:gd name="T7" fmla="*/ 994 h 994"/>
                  <a:gd name="T8" fmla="*/ 0 w 1424"/>
                  <a:gd name="T9" fmla="*/ 977 h 994"/>
                  <a:gd name="T10" fmla="*/ 0 w 1424"/>
                  <a:gd name="T11" fmla="*/ 942 h 994"/>
                  <a:gd name="T12" fmla="*/ 17 w 1424"/>
                  <a:gd name="T13" fmla="*/ 886 h 994"/>
                  <a:gd name="T14" fmla="*/ 46 w 1424"/>
                  <a:gd name="T15" fmla="*/ 810 h 994"/>
                  <a:gd name="T16" fmla="*/ 87 w 1424"/>
                  <a:gd name="T17" fmla="*/ 718 h 994"/>
                  <a:gd name="T18" fmla="*/ 105 w 1424"/>
                  <a:gd name="T19" fmla="*/ 677 h 994"/>
                  <a:gd name="T20" fmla="*/ 132 w 1424"/>
                  <a:gd name="T21" fmla="*/ 632 h 994"/>
                  <a:gd name="T22" fmla="*/ 157 w 1424"/>
                  <a:gd name="T23" fmla="*/ 586 h 994"/>
                  <a:gd name="T24" fmla="*/ 195 w 1424"/>
                  <a:gd name="T25" fmla="*/ 540 h 994"/>
                  <a:gd name="T26" fmla="*/ 234 w 1424"/>
                  <a:gd name="T27" fmla="*/ 492 h 994"/>
                  <a:gd name="T28" fmla="*/ 283 w 1424"/>
                  <a:gd name="T29" fmla="*/ 446 h 994"/>
                  <a:gd name="T30" fmla="*/ 336 w 1424"/>
                  <a:gd name="T31" fmla="*/ 402 h 994"/>
                  <a:gd name="T32" fmla="*/ 397 w 1424"/>
                  <a:gd name="T33" fmla="*/ 362 h 994"/>
                  <a:gd name="T34" fmla="*/ 496 w 1424"/>
                  <a:gd name="T35" fmla="*/ 308 h 994"/>
                  <a:gd name="T36" fmla="*/ 604 w 1424"/>
                  <a:gd name="T37" fmla="*/ 259 h 994"/>
                  <a:gd name="T38" fmla="*/ 725 w 1424"/>
                  <a:gd name="T39" fmla="*/ 212 h 994"/>
                  <a:gd name="T40" fmla="*/ 845 w 1424"/>
                  <a:gd name="T41" fmla="*/ 171 h 994"/>
                  <a:gd name="T42" fmla="*/ 964 w 1424"/>
                  <a:gd name="T43" fmla="*/ 133 h 994"/>
                  <a:gd name="T44" fmla="*/ 1075 w 1424"/>
                  <a:gd name="T45" fmla="*/ 98 h 994"/>
                  <a:gd name="T46" fmla="*/ 1177 w 1424"/>
                  <a:gd name="T47" fmla="*/ 66 h 994"/>
                  <a:gd name="T48" fmla="*/ 1266 w 1424"/>
                  <a:gd name="T49" fmla="*/ 41 h 994"/>
                  <a:gd name="T50" fmla="*/ 1385 w 1424"/>
                  <a:gd name="T51" fmla="*/ 3 h 994"/>
                  <a:gd name="T52" fmla="*/ 1424 w 1424"/>
                  <a:gd name="T53" fmla="*/ 0 h 994"/>
                  <a:gd name="T54" fmla="*/ 1392 w 1424"/>
                  <a:gd name="T55" fmla="*/ 23 h 994"/>
                  <a:gd name="T56" fmla="*/ 1306 w 1424"/>
                  <a:gd name="T57" fmla="*/ 69 h 994"/>
                  <a:gd name="T58" fmla="*/ 1190 w 1424"/>
                  <a:gd name="T59" fmla="*/ 143 h 994"/>
                  <a:gd name="T60" fmla="*/ 1055 w 1424"/>
                  <a:gd name="T61" fmla="*/ 230 h 994"/>
                  <a:gd name="T62" fmla="*/ 921 w 1424"/>
                  <a:gd name="T63" fmla="*/ 335 h 994"/>
                  <a:gd name="T64" fmla="*/ 806 w 1424"/>
                  <a:gd name="T65" fmla="*/ 451 h 994"/>
                  <a:gd name="T66" fmla="*/ 713 w 1424"/>
                  <a:gd name="T67" fmla="*/ 562 h 994"/>
                  <a:gd name="T68" fmla="*/ 634 w 1424"/>
                  <a:gd name="T69" fmla="*/ 650 h 994"/>
                  <a:gd name="T70" fmla="*/ 563 w 1424"/>
                  <a:gd name="T71" fmla="*/ 718 h 994"/>
                  <a:gd name="T72" fmla="*/ 502 w 1424"/>
                  <a:gd name="T73" fmla="*/ 770 h 994"/>
                  <a:gd name="T74" fmla="*/ 439 w 1424"/>
                  <a:gd name="T75" fmla="*/ 810 h 994"/>
                  <a:gd name="T76" fmla="*/ 371 w 1424"/>
                  <a:gd name="T77" fmla="*/ 848 h 994"/>
                  <a:gd name="T78" fmla="*/ 294 w 1424"/>
                  <a:gd name="T79" fmla="*/ 880 h 994"/>
                  <a:gd name="T80" fmla="*/ 207 w 1424"/>
                  <a:gd name="T81" fmla="*/ 918 h 9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24" h="994">
                    <a:moveTo>
                      <a:pt x="207" y="918"/>
                    </a:moveTo>
                    <a:lnTo>
                      <a:pt x="116" y="963"/>
                    </a:lnTo>
                    <a:lnTo>
                      <a:pt x="52" y="988"/>
                    </a:lnTo>
                    <a:lnTo>
                      <a:pt x="14" y="994"/>
                    </a:lnTo>
                    <a:lnTo>
                      <a:pt x="0" y="977"/>
                    </a:lnTo>
                    <a:lnTo>
                      <a:pt x="0" y="942"/>
                    </a:lnTo>
                    <a:lnTo>
                      <a:pt x="17" y="886"/>
                    </a:lnTo>
                    <a:lnTo>
                      <a:pt x="46" y="810"/>
                    </a:lnTo>
                    <a:lnTo>
                      <a:pt x="87" y="718"/>
                    </a:lnTo>
                    <a:lnTo>
                      <a:pt x="105" y="677"/>
                    </a:lnTo>
                    <a:lnTo>
                      <a:pt x="132" y="632"/>
                    </a:lnTo>
                    <a:lnTo>
                      <a:pt x="157" y="586"/>
                    </a:lnTo>
                    <a:lnTo>
                      <a:pt x="195" y="540"/>
                    </a:lnTo>
                    <a:lnTo>
                      <a:pt x="234" y="492"/>
                    </a:lnTo>
                    <a:lnTo>
                      <a:pt x="283" y="446"/>
                    </a:lnTo>
                    <a:lnTo>
                      <a:pt x="336" y="402"/>
                    </a:lnTo>
                    <a:lnTo>
                      <a:pt x="397" y="362"/>
                    </a:lnTo>
                    <a:lnTo>
                      <a:pt x="496" y="308"/>
                    </a:lnTo>
                    <a:lnTo>
                      <a:pt x="604" y="259"/>
                    </a:lnTo>
                    <a:lnTo>
                      <a:pt x="725" y="212"/>
                    </a:lnTo>
                    <a:lnTo>
                      <a:pt x="845" y="171"/>
                    </a:lnTo>
                    <a:lnTo>
                      <a:pt x="964" y="133"/>
                    </a:lnTo>
                    <a:lnTo>
                      <a:pt x="1075" y="98"/>
                    </a:lnTo>
                    <a:lnTo>
                      <a:pt x="1177" y="66"/>
                    </a:lnTo>
                    <a:lnTo>
                      <a:pt x="1266" y="41"/>
                    </a:lnTo>
                    <a:lnTo>
                      <a:pt x="1385" y="3"/>
                    </a:lnTo>
                    <a:lnTo>
                      <a:pt x="1424" y="0"/>
                    </a:lnTo>
                    <a:lnTo>
                      <a:pt x="1392" y="23"/>
                    </a:lnTo>
                    <a:lnTo>
                      <a:pt x="1306" y="69"/>
                    </a:lnTo>
                    <a:lnTo>
                      <a:pt x="1190" y="143"/>
                    </a:lnTo>
                    <a:lnTo>
                      <a:pt x="1055" y="230"/>
                    </a:lnTo>
                    <a:lnTo>
                      <a:pt x="921" y="335"/>
                    </a:lnTo>
                    <a:lnTo>
                      <a:pt x="806" y="451"/>
                    </a:lnTo>
                    <a:lnTo>
                      <a:pt x="713" y="562"/>
                    </a:lnTo>
                    <a:lnTo>
                      <a:pt x="634" y="650"/>
                    </a:lnTo>
                    <a:lnTo>
                      <a:pt x="563" y="718"/>
                    </a:lnTo>
                    <a:lnTo>
                      <a:pt x="502" y="770"/>
                    </a:lnTo>
                    <a:lnTo>
                      <a:pt x="439" y="810"/>
                    </a:lnTo>
                    <a:lnTo>
                      <a:pt x="371" y="848"/>
                    </a:lnTo>
                    <a:lnTo>
                      <a:pt x="294" y="880"/>
                    </a:lnTo>
                    <a:lnTo>
                      <a:pt x="207" y="918"/>
                    </a:lnTo>
                    <a:close/>
                  </a:path>
                </a:pathLst>
              </a:custGeom>
              <a:solidFill>
                <a:srgbClr val="005921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" name="Freeform 11"/>
              <p:cNvSpPr>
                <a:spLocks/>
              </p:cNvSpPr>
              <p:nvPr/>
            </p:nvSpPr>
            <p:spPr bwMode="auto">
              <a:xfrm>
                <a:off x="4049" y="1644"/>
                <a:ext cx="465" cy="306"/>
              </a:xfrm>
              <a:custGeom>
                <a:avLst/>
                <a:gdLst>
                  <a:gd name="T0" fmla="*/ 222 w 1397"/>
                  <a:gd name="T1" fmla="*/ 823 h 918"/>
                  <a:gd name="T2" fmla="*/ 131 w 1397"/>
                  <a:gd name="T3" fmla="*/ 875 h 918"/>
                  <a:gd name="T4" fmla="*/ 67 w 1397"/>
                  <a:gd name="T5" fmla="*/ 907 h 918"/>
                  <a:gd name="T6" fmla="*/ 23 w 1397"/>
                  <a:gd name="T7" fmla="*/ 918 h 918"/>
                  <a:gd name="T8" fmla="*/ 2 w 1397"/>
                  <a:gd name="T9" fmla="*/ 910 h 918"/>
                  <a:gd name="T10" fmla="*/ 0 w 1397"/>
                  <a:gd name="T11" fmla="*/ 883 h 918"/>
                  <a:gd name="T12" fmla="*/ 15 w 1397"/>
                  <a:gd name="T13" fmla="*/ 834 h 918"/>
                  <a:gd name="T14" fmla="*/ 47 w 1397"/>
                  <a:gd name="T15" fmla="*/ 764 h 918"/>
                  <a:gd name="T16" fmla="*/ 91 w 1397"/>
                  <a:gd name="T17" fmla="*/ 674 h 918"/>
                  <a:gd name="T18" fmla="*/ 112 w 1397"/>
                  <a:gd name="T19" fmla="*/ 632 h 918"/>
                  <a:gd name="T20" fmla="*/ 137 w 1397"/>
                  <a:gd name="T21" fmla="*/ 591 h 918"/>
                  <a:gd name="T22" fmla="*/ 169 w 1397"/>
                  <a:gd name="T23" fmla="*/ 548 h 918"/>
                  <a:gd name="T24" fmla="*/ 210 w 1397"/>
                  <a:gd name="T25" fmla="*/ 502 h 918"/>
                  <a:gd name="T26" fmla="*/ 255 w 1397"/>
                  <a:gd name="T27" fmla="*/ 457 h 918"/>
                  <a:gd name="T28" fmla="*/ 307 w 1397"/>
                  <a:gd name="T29" fmla="*/ 413 h 918"/>
                  <a:gd name="T30" fmla="*/ 365 w 1397"/>
                  <a:gd name="T31" fmla="*/ 373 h 918"/>
                  <a:gd name="T32" fmla="*/ 430 w 1397"/>
                  <a:gd name="T33" fmla="*/ 335 h 918"/>
                  <a:gd name="T34" fmla="*/ 524 w 1397"/>
                  <a:gd name="T35" fmla="*/ 286 h 918"/>
                  <a:gd name="T36" fmla="*/ 629 w 1397"/>
                  <a:gd name="T37" fmla="*/ 235 h 918"/>
                  <a:gd name="T38" fmla="*/ 740 w 1397"/>
                  <a:gd name="T39" fmla="*/ 195 h 918"/>
                  <a:gd name="T40" fmla="*/ 856 w 1397"/>
                  <a:gd name="T41" fmla="*/ 154 h 918"/>
                  <a:gd name="T42" fmla="*/ 968 w 1397"/>
                  <a:gd name="T43" fmla="*/ 119 h 918"/>
                  <a:gd name="T44" fmla="*/ 1076 w 1397"/>
                  <a:gd name="T45" fmla="*/ 87 h 918"/>
                  <a:gd name="T46" fmla="*/ 1173 w 1397"/>
                  <a:gd name="T47" fmla="*/ 60 h 918"/>
                  <a:gd name="T48" fmla="*/ 1257 w 1397"/>
                  <a:gd name="T49" fmla="*/ 38 h 918"/>
                  <a:gd name="T50" fmla="*/ 1369 w 1397"/>
                  <a:gd name="T51" fmla="*/ 5 h 918"/>
                  <a:gd name="T52" fmla="*/ 1397 w 1397"/>
                  <a:gd name="T53" fmla="*/ 0 h 918"/>
                  <a:gd name="T54" fmla="*/ 1362 w 1397"/>
                  <a:gd name="T55" fmla="*/ 20 h 918"/>
                  <a:gd name="T56" fmla="*/ 1281 w 1397"/>
                  <a:gd name="T57" fmla="*/ 63 h 918"/>
                  <a:gd name="T58" fmla="*/ 1163 w 1397"/>
                  <a:gd name="T59" fmla="*/ 127 h 918"/>
                  <a:gd name="T60" fmla="*/ 1035 w 1397"/>
                  <a:gd name="T61" fmla="*/ 206 h 918"/>
                  <a:gd name="T62" fmla="*/ 904 w 1397"/>
                  <a:gd name="T63" fmla="*/ 300 h 918"/>
                  <a:gd name="T64" fmla="*/ 793 w 1397"/>
                  <a:gd name="T65" fmla="*/ 405 h 918"/>
                  <a:gd name="T66" fmla="*/ 702 w 1397"/>
                  <a:gd name="T67" fmla="*/ 502 h 918"/>
                  <a:gd name="T68" fmla="*/ 626 w 1397"/>
                  <a:gd name="T69" fmla="*/ 580 h 918"/>
                  <a:gd name="T70" fmla="*/ 562 w 1397"/>
                  <a:gd name="T71" fmla="*/ 642 h 918"/>
                  <a:gd name="T72" fmla="*/ 500 w 1397"/>
                  <a:gd name="T73" fmla="*/ 688 h 918"/>
                  <a:gd name="T74" fmla="*/ 438 w 1397"/>
                  <a:gd name="T75" fmla="*/ 729 h 918"/>
                  <a:gd name="T76" fmla="*/ 377 w 1397"/>
                  <a:gd name="T77" fmla="*/ 761 h 918"/>
                  <a:gd name="T78" fmla="*/ 304 w 1397"/>
                  <a:gd name="T79" fmla="*/ 790 h 918"/>
                  <a:gd name="T80" fmla="*/ 222 w 1397"/>
                  <a:gd name="T81" fmla="*/ 823 h 9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97" h="918">
                    <a:moveTo>
                      <a:pt x="222" y="823"/>
                    </a:moveTo>
                    <a:lnTo>
                      <a:pt x="131" y="875"/>
                    </a:lnTo>
                    <a:lnTo>
                      <a:pt x="67" y="907"/>
                    </a:lnTo>
                    <a:lnTo>
                      <a:pt x="23" y="918"/>
                    </a:lnTo>
                    <a:lnTo>
                      <a:pt x="2" y="910"/>
                    </a:lnTo>
                    <a:lnTo>
                      <a:pt x="0" y="883"/>
                    </a:lnTo>
                    <a:lnTo>
                      <a:pt x="15" y="834"/>
                    </a:lnTo>
                    <a:lnTo>
                      <a:pt x="47" y="764"/>
                    </a:lnTo>
                    <a:lnTo>
                      <a:pt x="91" y="674"/>
                    </a:lnTo>
                    <a:lnTo>
                      <a:pt x="112" y="632"/>
                    </a:lnTo>
                    <a:lnTo>
                      <a:pt x="137" y="591"/>
                    </a:lnTo>
                    <a:lnTo>
                      <a:pt x="169" y="548"/>
                    </a:lnTo>
                    <a:lnTo>
                      <a:pt x="210" y="502"/>
                    </a:lnTo>
                    <a:lnTo>
                      <a:pt x="255" y="457"/>
                    </a:lnTo>
                    <a:lnTo>
                      <a:pt x="307" y="413"/>
                    </a:lnTo>
                    <a:lnTo>
                      <a:pt x="365" y="373"/>
                    </a:lnTo>
                    <a:lnTo>
                      <a:pt x="430" y="335"/>
                    </a:lnTo>
                    <a:lnTo>
                      <a:pt x="524" y="286"/>
                    </a:lnTo>
                    <a:lnTo>
                      <a:pt x="629" y="235"/>
                    </a:lnTo>
                    <a:lnTo>
                      <a:pt x="740" y="195"/>
                    </a:lnTo>
                    <a:lnTo>
                      <a:pt x="856" y="154"/>
                    </a:lnTo>
                    <a:lnTo>
                      <a:pt x="968" y="119"/>
                    </a:lnTo>
                    <a:lnTo>
                      <a:pt x="1076" y="87"/>
                    </a:lnTo>
                    <a:lnTo>
                      <a:pt x="1173" y="60"/>
                    </a:lnTo>
                    <a:lnTo>
                      <a:pt x="1257" y="38"/>
                    </a:lnTo>
                    <a:lnTo>
                      <a:pt x="1369" y="5"/>
                    </a:lnTo>
                    <a:lnTo>
                      <a:pt x="1397" y="0"/>
                    </a:lnTo>
                    <a:lnTo>
                      <a:pt x="1362" y="20"/>
                    </a:lnTo>
                    <a:lnTo>
                      <a:pt x="1281" y="63"/>
                    </a:lnTo>
                    <a:lnTo>
                      <a:pt x="1163" y="127"/>
                    </a:lnTo>
                    <a:lnTo>
                      <a:pt x="1035" y="206"/>
                    </a:lnTo>
                    <a:lnTo>
                      <a:pt x="904" y="300"/>
                    </a:lnTo>
                    <a:lnTo>
                      <a:pt x="793" y="405"/>
                    </a:lnTo>
                    <a:lnTo>
                      <a:pt x="702" y="502"/>
                    </a:lnTo>
                    <a:lnTo>
                      <a:pt x="626" y="580"/>
                    </a:lnTo>
                    <a:lnTo>
                      <a:pt x="562" y="642"/>
                    </a:lnTo>
                    <a:lnTo>
                      <a:pt x="500" y="688"/>
                    </a:lnTo>
                    <a:lnTo>
                      <a:pt x="438" y="729"/>
                    </a:lnTo>
                    <a:lnTo>
                      <a:pt x="377" y="761"/>
                    </a:lnTo>
                    <a:lnTo>
                      <a:pt x="304" y="790"/>
                    </a:lnTo>
                    <a:lnTo>
                      <a:pt x="222" y="823"/>
                    </a:lnTo>
                    <a:close/>
                  </a:path>
                </a:pathLst>
              </a:custGeom>
              <a:solidFill>
                <a:srgbClr val="00611F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" name="Freeform 12"/>
              <p:cNvSpPr>
                <a:spLocks/>
              </p:cNvSpPr>
              <p:nvPr/>
            </p:nvSpPr>
            <p:spPr bwMode="auto">
              <a:xfrm>
                <a:off x="4056" y="1645"/>
                <a:ext cx="456" cy="281"/>
              </a:xfrm>
              <a:custGeom>
                <a:avLst/>
                <a:gdLst>
                  <a:gd name="T0" fmla="*/ 237 w 1370"/>
                  <a:gd name="T1" fmla="*/ 734 h 842"/>
                  <a:gd name="T2" fmla="*/ 145 w 1370"/>
                  <a:gd name="T3" fmla="*/ 787 h 842"/>
                  <a:gd name="T4" fmla="*/ 81 w 1370"/>
                  <a:gd name="T5" fmla="*/ 822 h 842"/>
                  <a:gd name="T6" fmla="*/ 35 w 1370"/>
                  <a:gd name="T7" fmla="*/ 842 h 842"/>
                  <a:gd name="T8" fmla="*/ 8 w 1370"/>
                  <a:gd name="T9" fmla="*/ 842 h 842"/>
                  <a:gd name="T10" fmla="*/ 0 w 1370"/>
                  <a:gd name="T11" fmla="*/ 822 h 842"/>
                  <a:gd name="T12" fmla="*/ 11 w 1370"/>
                  <a:gd name="T13" fmla="*/ 782 h 842"/>
                  <a:gd name="T14" fmla="*/ 40 w 1370"/>
                  <a:gd name="T15" fmla="*/ 717 h 842"/>
                  <a:gd name="T16" fmla="*/ 87 w 1370"/>
                  <a:gd name="T17" fmla="*/ 629 h 842"/>
                  <a:gd name="T18" fmla="*/ 108 w 1370"/>
                  <a:gd name="T19" fmla="*/ 591 h 842"/>
                  <a:gd name="T20" fmla="*/ 140 w 1370"/>
                  <a:gd name="T21" fmla="*/ 551 h 842"/>
                  <a:gd name="T22" fmla="*/ 178 w 1370"/>
                  <a:gd name="T23" fmla="*/ 510 h 842"/>
                  <a:gd name="T24" fmla="*/ 225 w 1370"/>
                  <a:gd name="T25" fmla="*/ 466 h 842"/>
                  <a:gd name="T26" fmla="*/ 274 w 1370"/>
                  <a:gd name="T27" fmla="*/ 423 h 842"/>
                  <a:gd name="T28" fmla="*/ 330 w 1370"/>
                  <a:gd name="T29" fmla="*/ 378 h 842"/>
                  <a:gd name="T30" fmla="*/ 391 w 1370"/>
                  <a:gd name="T31" fmla="*/ 340 h 842"/>
                  <a:gd name="T32" fmla="*/ 461 w 1370"/>
                  <a:gd name="T33" fmla="*/ 302 h 842"/>
                  <a:gd name="T34" fmla="*/ 552 w 1370"/>
                  <a:gd name="T35" fmla="*/ 256 h 842"/>
                  <a:gd name="T36" fmla="*/ 654 w 1370"/>
                  <a:gd name="T37" fmla="*/ 213 h 842"/>
                  <a:gd name="T38" fmla="*/ 759 w 1370"/>
                  <a:gd name="T39" fmla="*/ 175 h 842"/>
                  <a:gd name="T40" fmla="*/ 867 w 1370"/>
                  <a:gd name="T41" fmla="*/ 140 h 842"/>
                  <a:gd name="T42" fmla="*/ 974 w 1370"/>
                  <a:gd name="T43" fmla="*/ 108 h 842"/>
                  <a:gd name="T44" fmla="*/ 1072 w 1370"/>
                  <a:gd name="T45" fmla="*/ 78 h 842"/>
                  <a:gd name="T46" fmla="*/ 1163 w 1370"/>
                  <a:gd name="T47" fmla="*/ 54 h 842"/>
                  <a:gd name="T48" fmla="*/ 1241 w 1370"/>
                  <a:gd name="T49" fmla="*/ 35 h 842"/>
                  <a:gd name="T50" fmla="*/ 1344 w 1370"/>
                  <a:gd name="T51" fmla="*/ 5 h 842"/>
                  <a:gd name="T52" fmla="*/ 1370 w 1370"/>
                  <a:gd name="T53" fmla="*/ 0 h 842"/>
                  <a:gd name="T54" fmla="*/ 1335 w 1370"/>
                  <a:gd name="T55" fmla="*/ 17 h 842"/>
                  <a:gd name="T56" fmla="*/ 1254 w 1370"/>
                  <a:gd name="T57" fmla="*/ 52 h 842"/>
                  <a:gd name="T58" fmla="*/ 1142 w 1370"/>
                  <a:gd name="T59" fmla="*/ 108 h 842"/>
                  <a:gd name="T60" fmla="*/ 1017 w 1370"/>
                  <a:gd name="T61" fmla="*/ 178 h 842"/>
                  <a:gd name="T62" fmla="*/ 891 w 1370"/>
                  <a:gd name="T63" fmla="*/ 262 h 842"/>
                  <a:gd name="T64" fmla="*/ 780 w 1370"/>
                  <a:gd name="T65" fmla="*/ 356 h 842"/>
                  <a:gd name="T66" fmla="*/ 692 w 1370"/>
                  <a:gd name="T67" fmla="*/ 443 h 842"/>
                  <a:gd name="T68" fmla="*/ 619 w 1370"/>
                  <a:gd name="T69" fmla="*/ 510 h 842"/>
                  <a:gd name="T70" fmla="*/ 555 w 1370"/>
                  <a:gd name="T71" fmla="*/ 566 h 842"/>
                  <a:gd name="T72" fmla="*/ 496 w 1370"/>
                  <a:gd name="T73" fmla="*/ 609 h 842"/>
                  <a:gd name="T74" fmla="*/ 441 w 1370"/>
                  <a:gd name="T75" fmla="*/ 644 h 842"/>
                  <a:gd name="T76" fmla="*/ 382 w 1370"/>
                  <a:gd name="T77" fmla="*/ 677 h 842"/>
                  <a:gd name="T78" fmla="*/ 315 w 1370"/>
                  <a:gd name="T79" fmla="*/ 702 h 842"/>
                  <a:gd name="T80" fmla="*/ 237 w 1370"/>
                  <a:gd name="T81" fmla="*/ 734 h 8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70" h="842">
                    <a:moveTo>
                      <a:pt x="237" y="734"/>
                    </a:moveTo>
                    <a:lnTo>
                      <a:pt x="145" y="787"/>
                    </a:lnTo>
                    <a:lnTo>
                      <a:pt x="81" y="822"/>
                    </a:lnTo>
                    <a:lnTo>
                      <a:pt x="35" y="842"/>
                    </a:lnTo>
                    <a:lnTo>
                      <a:pt x="8" y="842"/>
                    </a:lnTo>
                    <a:lnTo>
                      <a:pt x="0" y="822"/>
                    </a:lnTo>
                    <a:lnTo>
                      <a:pt x="11" y="782"/>
                    </a:lnTo>
                    <a:lnTo>
                      <a:pt x="40" y="717"/>
                    </a:lnTo>
                    <a:lnTo>
                      <a:pt x="87" y="629"/>
                    </a:lnTo>
                    <a:lnTo>
                      <a:pt x="108" y="591"/>
                    </a:lnTo>
                    <a:lnTo>
                      <a:pt x="140" y="551"/>
                    </a:lnTo>
                    <a:lnTo>
                      <a:pt x="178" y="510"/>
                    </a:lnTo>
                    <a:lnTo>
                      <a:pt x="225" y="466"/>
                    </a:lnTo>
                    <a:lnTo>
                      <a:pt x="274" y="423"/>
                    </a:lnTo>
                    <a:lnTo>
                      <a:pt x="330" y="378"/>
                    </a:lnTo>
                    <a:lnTo>
                      <a:pt x="391" y="340"/>
                    </a:lnTo>
                    <a:lnTo>
                      <a:pt x="461" y="302"/>
                    </a:lnTo>
                    <a:lnTo>
                      <a:pt x="552" y="256"/>
                    </a:lnTo>
                    <a:lnTo>
                      <a:pt x="654" y="213"/>
                    </a:lnTo>
                    <a:lnTo>
                      <a:pt x="759" y="175"/>
                    </a:lnTo>
                    <a:lnTo>
                      <a:pt x="867" y="140"/>
                    </a:lnTo>
                    <a:lnTo>
                      <a:pt x="974" y="108"/>
                    </a:lnTo>
                    <a:lnTo>
                      <a:pt x="1072" y="78"/>
                    </a:lnTo>
                    <a:lnTo>
                      <a:pt x="1163" y="54"/>
                    </a:lnTo>
                    <a:lnTo>
                      <a:pt x="1241" y="35"/>
                    </a:lnTo>
                    <a:lnTo>
                      <a:pt x="1344" y="5"/>
                    </a:lnTo>
                    <a:lnTo>
                      <a:pt x="1370" y="0"/>
                    </a:lnTo>
                    <a:lnTo>
                      <a:pt x="1335" y="17"/>
                    </a:lnTo>
                    <a:lnTo>
                      <a:pt x="1254" y="52"/>
                    </a:lnTo>
                    <a:lnTo>
                      <a:pt x="1142" y="108"/>
                    </a:lnTo>
                    <a:lnTo>
                      <a:pt x="1017" y="178"/>
                    </a:lnTo>
                    <a:lnTo>
                      <a:pt x="891" y="262"/>
                    </a:lnTo>
                    <a:lnTo>
                      <a:pt x="780" y="356"/>
                    </a:lnTo>
                    <a:lnTo>
                      <a:pt x="692" y="443"/>
                    </a:lnTo>
                    <a:lnTo>
                      <a:pt x="619" y="510"/>
                    </a:lnTo>
                    <a:lnTo>
                      <a:pt x="555" y="566"/>
                    </a:lnTo>
                    <a:lnTo>
                      <a:pt x="496" y="609"/>
                    </a:lnTo>
                    <a:lnTo>
                      <a:pt x="441" y="644"/>
                    </a:lnTo>
                    <a:lnTo>
                      <a:pt x="382" y="677"/>
                    </a:lnTo>
                    <a:lnTo>
                      <a:pt x="315" y="702"/>
                    </a:lnTo>
                    <a:lnTo>
                      <a:pt x="237" y="734"/>
                    </a:lnTo>
                    <a:close/>
                  </a:path>
                </a:pathLst>
              </a:custGeom>
              <a:solidFill>
                <a:srgbClr val="00631C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" name="Freeform 13"/>
              <p:cNvSpPr>
                <a:spLocks/>
              </p:cNvSpPr>
              <p:nvPr/>
            </p:nvSpPr>
            <p:spPr bwMode="auto">
              <a:xfrm>
                <a:off x="4062" y="1645"/>
                <a:ext cx="450" cy="259"/>
              </a:xfrm>
              <a:custGeom>
                <a:avLst/>
                <a:gdLst>
                  <a:gd name="T0" fmla="*/ 253 w 1349"/>
                  <a:gd name="T1" fmla="*/ 642 h 775"/>
                  <a:gd name="T2" fmla="*/ 161 w 1349"/>
                  <a:gd name="T3" fmla="*/ 699 h 775"/>
                  <a:gd name="T4" fmla="*/ 94 w 1349"/>
                  <a:gd name="T5" fmla="*/ 744 h 775"/>
                  <a:gd name="T6" fmla="*/ 42 w 1349"/>
                  <a:gd name="T7" fmla="*/ 769 h 775"/>
                  <a:gd name="T8" fmla="*/ 13 w 1349"/>
                  <a:gd name="T9" fmla="*/ 775 h 775"/>
                  <a:gd name="T10" fmla="*/ 0 w 1349"/>
                  <a:gd name="T11" fmla="*/ 764 h 775"/>
                  <a:gd name="T12" fmla="*/ 7 w 1349"/>
                  <a:gd name="T13" fmla="*/ 729 h 775"/>
                  <a:gd name="T14" fmla="*/ 37 w 1349"/>
                  <a:gd name="T15" fmla="*/ 674 h 775"/>
                  <a:gd name="T16" fmla="*/ 86 w 1349"/>
                  <a:gd name="T17" fmla="*/ 591 h 775"/>
                  <a:gd name="T18" fmla="*/ 112 w 1349"/>
                  <a:gd name="T19" fmla="*/ 553 h 775"/>
                  <a:gd name="T20" fmla="*/ 147 w 1349"/>
                  <a:gd name="T21" fmla="*/ 513 h 775"/>
                  <a:gd name="T22" fmla="*/ 191 w 1349"/>
                  <a:gd name="T23" fmla="*/ 472 h 775"/>
                  <a:gd name="T24" fmla="*/ 237 w 1349"/>
                  <a:gd name="T25" fmla="*/ 431 h 775"/>
                  <a:gd name="T26" fmla="*/ 293 w 1349"/>
                  <a:gd name="T27" fmla="*/ 391 h 775"/>
                  <a:gd name="T28" fmla="*/ 355 w 1349"/>
                  <a:gd name="T29" fmla="*/ 350 h 775"/>
                  <a:gd name="T30" fmla="*/ 422 w 1349"/>
                  <a:gd name="T31" fmla="*/ 311 h 775"/>
                  <a:gd name="T32" fmla="*/ 492 w 1349"/>
                  <a:gd name="T33" fmla="*/ 273 h 775"/>
                  <a:gd name="T34" fmla="*/ 583 w 1349"/>
                  <a:gd name="T35" fmla="*/ 232 h 775"/>
                  <a:gd name="T36" fmla="*/ 683 w 1349"/>
                  <a:gd name="T37" fmla="*/ 192 h 775"/>
                  <a:gd name="T38" fmla="*/ 781 w 1349"/>
                  <a:gd name="T39" fmla="*/ 157 h 775"/>
                  <a:gd name="T40" fmla="*/ 883 w 1349"/>
                  <a:gd name="T41" fmla="*/ 124 h 775"/>
                  <a:gd name="T42" fmla="*/ 980 w 1349"/>
                  <a:gd name="T43" fmla="*/ 95 h 775"/>
                  <a:gd name="T44" fmla="*/ 1074 w 1349"/>
                  <a:gd name="T45" fmla="*/ 70 h 775"/>
                  <a:gd name="T46" fmla="*/ 1155 w 1349"/>
                  <a:gd name="T47" fmla="*/ 49 h 775"/>
                  <a:gd name="T48" fmla="*/ 1229 w 1349"/>
                  <a:gd name="T49" fmla="*/ 28 h 775"/>
                  <a:gd name="T50" fmla="*/ 1325 w 1349"/>
                  <a:gd name="T51" fmla="*/ 2 h 775"/>
                  <a:gd name="T52" fmla="*/ 1349 w 1349"/>
                  <a:gd name="T53" fmla="*/ 0 h 775"/>
                  <a:gd name="T54" fmla="*/ 1314 w 1349"/>
                  <a:gd name="T55" fmla="*/ 14 h 775"/>
                  <a:gd name="T56" fmla="*/ 1235 w 1349"/>
                  <a:gd name="T57" fmla="*/ 46 h 775"/>
                  <a:gd name="T58" fmla="*/ 1127 w 1349"/>
                  <a:gd name="T59" fmla="*/ 95 h 775"/>
                  <a:gd name="T60" fmla="*/ 1004 w 1349"/>
                  <a:gd name="T61" fmla="*/ 154 h 775"/>
                  <a:gd name="T62" fmla="*/ 880 w 1349"/>
                  <a:gd name="T63" fmla="*/ 227 h 775"/>
                  <a:gd name="T64" fmla="*/ 773 w 1349"/>
                  <a:gd name="T65" fmla="*/ 308 h 775"/>
                  <a:gd name="T66" fmla="*/ 688 w 1349"/>
                  <a:gd name="T67" fmla="*/ 384 h 775"/>
                  <a:gd name="T68" fmla="*/ 616 w 1349"/>
                  <a:gd name="T69" fmla="*/ 445 h 775"/>
                  <a:gd name="T70" fmla="*/ 554 w 1349"/>
                  <a:gd name="T71" fmla="*/ 496 h 775"/>
                  <a:gd name="T72" fmla="*/ 498 w 1349"/>
                  <a:gd name="T73" fmla="*/ 534 h 775"/>
                  <a:gd name="T74" fmla="*/ 446 w 1349"/>
                  <a:gd name="T75" fmla="*/ 562 h 775"/>
                  <a:gd name="T76" fmla="*/ 390 w 1349"/>
                  <a:gd name="T77" fmla="*/ 591 h 775"/>
                  <a:gd name="T78" fmla="*/ 325 w 1349"/>
                  <a:gd name="T79" fmla="*/ 615 h 775"/>
                  <a:gd name="T80" fmla="*/ 253 w 1349"/>
                  <a:gd name="T81" fmla="*/ 642 h 7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49" h="775">
                    <a:moveTo>
                      <a:pt x="253" y="642"/>
                    </a:moveTo>
                    <a:lnTo>
                      <a:pt x="161" y="699"/>
                    </a:lnTo>
                    <a:lnTo>
                      <a:pt x="94" y="744"/>
                    </a:lnTo>
                    <a:lnTo>
                      <a:pt x="42" y="769"/>
                    </a:lnTo>
                    <a:lnTo>
                      <a:pt x="13" y="775"/>
                    </a:lnTo>
                    <a:lnTo>
                      <a:pt x="0" y="764"/>
                    </a:lnTo>
                    <a:lnTo>
                      <a:pt x="7" y="729"/>
                    </a:lnTo>
                    <a:lnTo>
                      <a:pt x="37" y="674"/>
                    </a:lnTo>
                    <a:lnTo>
                      <a:pt x="86" y="591"/>
                    </a:lnTo>
                    <a:lnTo>
                      <a:pt x="112" y="553"/>
                    </a:lnTo>
                    <a:lnTo>
                      <a:pt x="147" y="513"/>
                    </a:lnTo>
                    <a:lnTo>
                      <a:pt x="191" y="472"/>
                    </a:lnTo>
                    <a:lnTo>
                      <a:pt x="237" y="431"/>
                    </a:lnTo>
                    <a:lnTo>
                      <a:pt x="293" y="391"/>
                    </a:lnTo>
                    <a:lnTo>
                      <a:pt x="355" y="350"/>
                    </a:lnTo>
                    <a:lnTo>
                      <a:pt x="422" y="311"/>
                    </a:lnTo>
                    <a:lnTo>
                      <a:pt x="492" y="273"/>
                    </a:lnTo>
                    <a:lnTo>
                      <a:pt x="583" y="232"/>
                    </a:lnTo>
                    <a:lnTo>
                      <a:pt x="683" y="192"/>
                    </a:lnTo>
                    <a:lnTo>
                      <a:pt x="781" y="157"/>
                    </a:lnTo>
                    <a:lnTo>
                      <a:pt x="883" y="124"/>
                    </a:lnTo>
                    <a:lnTo>
                      <a:pt x="980" y="95"/>
                    </a:lnTo>
                    <a:lnTo>
                      <a:pt x="1074" y="70"/>
                    </a:lnTo>
                    <a:lnTo>
                      <a:pt x="1155" y="49"/>
                    </a:lnTo>
                    <a:lnTo>
                      <a:pt x="1229" y="28"/>
                    </a:lnTo>
                    <a:lnTo>
                      <a:pt x="1325" y="2"/>
                    </a:lnTo>
                    <a:lnTo>
                      <a:pt x="1349" y="0"/>
                    </a:lnTo>
                    <a:lnTo>
                      <a:pt x="1314" y="14"/>
                    </a:lnTo>
                    <a:lnTo>
                      <a:pt x="1235" y="46"/>
                    </a:lnTo>
                    <a:lnTo>
                      <a:pt x="1127" y="95"/>
                    </a:lnTo>
                    <a:lnTo>
                      <a:pt x="1004" y="154"/>
                    </a:lnTo>
                    <a:lnTo>
                      <a:pt x="880" y="227"/>
                    </a:lnTo>
                    <a:lnTo>
                      <a:pt x="773" y="308"/>
                    </a:lnTo>
                    <a:lnTo>
                      <a:pt x="688" y="384"/>
                    </a:lnTo>
                    <a:lnTo>
                      <a:pt x="616" y="445"/>
                    </a:lnTo>
                    <a:lnTo>
                      <a:pt x="554" y="496"/>
                    </a:lnTo>
                    <a:lnTo>
                      <a:pt x="498" y="534"/>
                    </a:lnTo>
                    <a:lnTo>
                      <a:pt x="446" y="562"/>
                    </a:lnTo>
                    <a:lnTo>
                      <a:pt x="390" y="591"/>
                    </a:lnTo>
                    <a:lnTo>
                      <a:pt x="325" y="615"/>
                    </a:lnTo>
                    <a:lnTo>
                      <a:pt x="253" y="642"/>
                    </a:lnTo>
                    <a:close/>
                  </a:path>
                </a:pathLst>
              </a:custGeom>
              <a:solidFill>
                <a:srgbClr val="006B19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8" name="Freeform 14"/>
              <p:cNvSpPr>
                <a:spLocks/>
              </p:cNvSpPr>
              <p:nvPr/>
            </p:nvSpPr>
            <p:spPr bwMode="auto">
              <a:xfrm>
                <a:off x="4070" y="1646"/>
                <a:ext cx="439" cy="236"/>
              </a:xfrm>
              <a:custGeom>
                <a:avLst/>
                <a:gdLst>
                  <a:gd name="T0" fmla="*/ 255 w 1316"/>
                  <a:gd name="T1" fmla="*/ 549 h 707"/>
                  <a:gd name="T2" fmla="*/ 170 w 1316"/>
                  <a:gd name="T3" fmla="*/ 610 h 707"/>
                  <a:gd name="T4" fmla="*/ 100 w 1316"/>
                  <a:gd name="T5" fmla="*/ 656 h 707"/>
                  <a:gd name="T6" fmla="*/ 48 w 1316"/>
                  <a:gd name="T7" fmla="*/ 692 h 707"/>
                  <a:gd name="T8" fmla="*/ 15 w 1316"/>
                  <a:gd name="T9" fmla="*/ 707 h 707"/>
                  <a:gd name="T10" fmla="*/ 0 w 1316"/>
                  <a:gd name="T11" fmla="*/ 704 h 707"/>
                  <a:gd name="T12" fmla="*/ 6 w 1316"/>
                  <a:gd name="T13" fmla="*/ 677 h 707"/>
                  <a:gd name="T14" fmla="*/ 32 w 1316"/>
                  <a:gd name="T15" fmla="*/ 627 h 707"/>
                  <a:gd name="T16" fmla="*/ 83 w 1316"/>
                  <a:gd name="T17" fmla="*/ 549 h 707"/>
                  <a:gd name="T18" fmla="*/ 111 w 1316"/>
                  <a:gd name="T19" fmla="*/ 511 h 707"/>
                  <a:gd name="T20" fmla="*/ 150 w 1316"/>
                  <a:gd name="T21" fmla="*/ 473 h 707"/>
                  <a:gd name="T22" fmla="*/ 196 w 1316"/>
                  <a:gd name="T23" fmla="*/ 435 h 707"/>
                  <a:gd name="T24" fmla="*/ 252 w 1316"/>
                  <a:gd name="T25" fmla="*/ 394 h 707"/>
                  <a:gd name="T26" fmla="*/ 310 w 1316"/>
                  <a:gd name="T27" fmla="*/ 357 h 707"/>
                  <a:gd name="T28" fmla="*/ 377 w 1316"/>
                  <a:gd name="T29" fmla="*/ 316 h 707"/>
                  <a:gd name="T30" fmla="*/ 450 w 1316"/>
                  <a:gd name="T31" fmla="*/ 281 h 707"/>
                  <a:gd name="T32" fmla="*/ 527 w 1316"/>
                  <a:gd name="T33" fmla="*/ 246 h 707"/>
                  <a:gd name="T34" fmla="*/ 611 w 1316"/>
                  <a:gd name="T35" fmla="*/ 208 h 707"/>
                  <a:gd name="T36" fmla="*/ 705 w 1316"/>
                  <a:gd name="T37" fmla="*/ 173 h 707"/>
                  <a:gd name="T38" fmla="*/ 799 w 1316"/>
                  <a:gd name="T39" fmla="*/ 141 h 707"/>
                  <a:gd name="T40" fmla="*/ 892 w 1316"/>
                  <a:gd name="T41" fmla="*/ 111 h 707"/>
                  <a:gd name="T42" fmla="*/ 983 w 1316"/>
                  <a:gd name="T43" fmla="*/ 85 h 707"/>
                  <a:gd name="T44" fmla="*/ 1068 w 1316"/>
                  <a:gd name="T45" fmla="*/ 61 h 707"/>
                  <a:gd name="T46" fmla="*/ 1144 w 1316"/>
                  <a:gd name="T47" fmla="*/ 41 h 707"/>
                  <a:gd name="T48" fmla="*/ 1211 w 1316"/>
                  <a:gd name="T49" fmla="*/ 26 h 707"/>
                  <a:gd name="T50" fmla="*/ 1298 w 1316"/>
                  <a:gd name="T51" fmla="*/ 3 h 707"/>
                  <a:gd name="T52" fmla="*/ 1316 w 1316"/>
                  <a:gd name="T53" fmla="*/ 0 h 707"/>
                  <a:gd name="T54" fmla="*/ 1281 w 1316"/>
                  <a:gd name="T55" fmla="*/ 12 h 707"/>
                  <a:gd name="T56" fmla="*/ 1201 w 1316"/>
                  <a:gd name="T57" fmla="*/ 36 h 707"/>
                  <a:gd name="T58" fmla="*/ 1096 w 1316"/>
                  <a:gd name="T59" fmla="*/ 76 h 707"/>
                  <a:gd name="T60" fmla="*/ 977 w 1316"/>
                  <a:gd name="T61" fmla="*/ 128 h 707"/>
                  <a:gd name="T62" fmla="*/ 859 w 1316"/>
                  <a:gd name="T63" fmla="*/ 190 h 707"/>
                  <a:gd name="T64" fmla="*/ 754 w 1316"/>
                  <a:gd name="T65" fmla="*/ 260 h 707"/>
                  <a:gd name="T66" fmla="*/ 673 w 1316"/>
                  <a:gd name="T67" fmla="*/ 327 h 707"/>
                  <a:gd name="T68" fmla="*/ 603 w 1316"/>
                  <a:gd name="T69" fmla="*/ 379 h 707"/>
                  <a:gd name="T70" fmla="*/ 544 w 1316"/>
                  <a:gd name="T71" fmla="*/ 421 h 707"/>
                  <a:gd name="T72" fmla="*/ 492 w 1316"/>
                  <a:gd name="T73" fmla="*/ 452 h 707"/>
                  <a:gd name="T74" fmla="*/ 439 w 1316"/>
                  <a:gd name="T75" fmla="*/ 478 h 707"/>
                  <a:gd name="T76" fmla="*/ 387 w 1316"/>
                  <a:gd name="T77" fmla="*/ 502 h 707"/>
                  <a:gd name="T78" fmla="*/ 325 w 1316"/>
                  <a:gd name="T79" fmla="*/ 526 h 707"/>
                  <a:gd name="T80" fmla="*/ 255 w 1316"/>
                  <a:gd name="T81" fmla="*/ 549 h 7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16" h="707">
                    <a:moveTo>
                      <a:pt x="255" y="549"/>
                    </a:moveTo>
                    <a:lnTo>
                      <a:pt x="170" y="610"/>
                    </a:lnTo>
                    <a:lnTo>
                      <a:pt x="100" y="656"/>
                    </a:lnTo>
                    <a:lnTo>
                      <a:pt x="48" y="692"/>
                    </a:lnTo>
                    <a:lnTo>
                      <a:pt x="15" y="707"/>
                    </a:lnTo>
                    <a:lnTo>
                      <a:pt x="0" y="704"/>
                    </a:lnTo>
                    <a:lnTo>
                      <a:pt x="6" y="677"/>
                    </a:lnTo>
                    <a:lnTo>
                      <a:pt x="32" y="627"/>
                    </a:lnTo>
                    <a:lnTo>
                      <a:pt x="83" y="549"/>
                    </a:lnTo>
                    <a:lnTo>
                      <a:pt x="111" y="511"/>
                    </a:lnTo>
                    <a:lnTo>
                      <a:pt x="150" y="473"/>
                    </a:lnTo>
                    <a:lnTo>
                      <a:pt x="196" y="435"/>
                    </a:lnTo>
                    <a:lnTo>
                      <a:pt x="252" y="394"/>
                    </a:lnTo>
                    <a:lnTo>
                      <a:pt x="310" y="357"/>
                    </a:lnTo>
                    <a:lnTo>
                      <a:pt x="377" y="316"/>
                    </a:lnTo>
                    <a:lnTo>
                      <a:pt x="450" y="281"/>
                    </a:lnTo>
                    <a:lnTo>
                      <a:pt x="527" y="246"/>
                    </a:lnTo>
                    <a:lnTo>
                      <a:pt x="611" y="208"/>
                    </a:lnTo>
                    <a:lnTo>
                      <a:pt x="705" y="173"/>
                    </a:lnTo>
                    <a:lnTo>
                      <a:pt x="799" y="141"/>
                    </a:lnTo>
                    <a:lnTo>
                      <a:pt x="892" y="111"/>
                    </a:lnTo>
                    <a:lnTo>
                      <a:pt x="983" y="85"/>
                    </a:lnTo>
                    <a:lnTo>
                      <a:pt x="1068" y="61"/>
                    </a:lnTo>
                    <a:lnTo>
                      <a:pt x="1144" y="41"/>
                    </a:lnTo>
                    <a:lnTo>
                      <a:pt x="1211" y="26"/>
                    </a:lnTo>
                    <a:lnTo>
                      <a:pt x="1298" y="3"/>
                    </a:lnTo>
                    <a:lnTo>
                      <a:pt x="1316" y="0"/>
                    </a:lnTo>
                    <a:lnTo>
                      <a:pt x="1281" y="12"/>
                    </a:lnTo>
                    <a:lnTo>
                      <a:pt x="1201" y="36"/>
                    </a:lnTo>
                    <a:lnTo>
                      <a:pt x="1096" y="76"/>
                    </a:lnTo>
                    <a:lnTo>
                      <a:pt x="977" y="128"/>
                    </a:lnTo>
                    <a:lnTo>
                      <a:pt x="859" y="190"/>
                    </a:lnTo>
                    <a:lnTo>
                      <a:pt x="754" y="260"/>
                    </a:lnTo>
                    <a:lnTo>
                      <a:pt x="673" y="327"/>
                    </a:lnTo>
                    <a:lnTo>
                      <a:pt x="603" y="379"/>
                    </a:lnTo>
                    <a:lnTo>
                      <a:pt x="544" y="421"/>
                    </a:lnTo>
                    <a:lnTo>
                      <a:pt x="492" y="452"/>
                    </a:lnTo>
                    <a:lnTo>
                      <a:pt x="439" y="478"/>
                    </a:lnTo>
                    <a:lnTo>
                      <a:pt x="387" y="502"/>
                    </a:lnTo>
                    <a:lnTo>
                      <a:pt x="325" y="526"/>
                    </a:lnTo>
                    <a:lnTo>
                      <a:pt x="255" y="549"/>
                    </a:lnTo>
                    <a:close/>
                  </a:path>
                </a:pathLst>
              </a:custGeom>
              <a:solidFill>
                <a:srgbClr val="00701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9" name="Freeform 15"/>
              <p:cNvSpPr>
                <a:spLocks/>
              </p:cNvSpPr>
              <p:nvPr/>
            </p:nvSpPr>
            <p:spPr bwMode="auto">
              <a:xfrm>
                <a:off x="4076" y="1646"/>
                <a:ext cx="432" cy="216"/>
              </a:xfrm>
              <a:custGeom>
                <a:avLst/>
                <a:gdLst>
                  <a:gd name="T0" fmla="*/ 272 w 1295"/>
                  <a:gd name="T1" fmla="*/ 456 h 648"/>
                  <a:gd name="T2" fmla="*/ 187 w 1295"/>
                  <a:gd name="T3" fmla="*/ 522 h 648"/>
                  <a:gd name="T4" fmla="*/ 114 w 1295"/>
                  <a:gd name="T5" fmla="*/ 578 h 648"/>
                  <a:gd name="T6" fmla="*/ 58 w 1295"/>
                  <a:gd name="T7" fmla="*/ 619 h 648"/>
                  <a:gd name="T8" fmla="*/ 20 w 1295"/>
                  <a:gd name="T9" fmla="*/ 645 h 648"/>
                  <a:gd name="T10" fmla="*/ 0 w 1295"/>
                  <a:gd name="T11" fmla="*/ 648 h 648"/>
                  <a:gd name="T12" fmla="*/ 3 w 1295"/>
                  <a:gd name="T13" fmla="*/ 630 h 648"/>
                  <a:gd name="T14" fmla="*/ 30 w 1295"/>
                  <a:gd name="T15" fmla="*/ 586 h 648"/>
                  <a:gd name="T16" fmla="*/ 82 w 1295"/>
                  <a:gd name="T17" fmla="*/ 514 h 648"/>
                  <a:gd name="T18" fmla="*/ 114 w 1295"/>
                  <a:gd name="T19" fmla="*/ 476 h 648"/>
                  <a:gd name="T20" fmla="*/ 157 w 1295"/>
                  <a:gd name="T21" fmla="*/ 435 h 648"/>
                  <a:gd name="T22" fmla="*/ 208 w 1295"/>
                  <a:gd name="T23" fmla="*/ 397 h 648"/>
                  <a:gd name="T24" fmla="*/ 267 w 1295"/>
                  <a:gd name="T25" fmla="*/ 359 h 648"/>
                  <a:gd name="T26" fmla="*/ 330 w 1295"/>
                  <a:gd name="T27" fmla="*/ 321 h 648"/>
                  <a:gd name="T28" fmla="*/ 404 w 1295"/>
                  <a:gd name="T29" fmla="*/ 286 h 648"/>
                  <a:gd name="T30" fmla="*/ 480 w 1295"/>
                  <a:gd name="T31" fmla="*/ 254 h 648"/>
                  <a:gd name="T32" fmla="*/ 558 w 1295"/>
                  <a:gd name="T33" fmla="*/ 222 h 648"/>
                  <a:gd name="T34" fmla="*/ 646 w 1295"/>
                  <a:gd name="T35" fmla="*/ 187 h 648"/>
                  <a:gd name="T36" fmla="*/ 733 w 1295"/>
                  <a:gd name="T37" fmla="*/ 155 h 648"/>
                  <a:gd name="T38" fmla="*/ 822 w 1295"/>
                  <a:gd name="T39" fmla="*/ 122 h 648"/>
                  <a:gd name="T40" fmla="*/ 909 w 1295"/>
                  <a:gd name="T41" fmla="*/ 96 h 648"/>
                  <a:gd name="T42" fmla="*/ 994 w 1295"/>
                  <a:gd name="T43" fmla="*/ 73 h 648"/>
                  <a:gd name="T44" fmla="*/ 1070 w 1295"/>
                  <a:gd name="T45" fmla="*/ 52 h 648"/>
                  <a:gd name="T46" fmla="*/ 1140 w 1295"/>
                  <a:gd name="T47" fmla="*/ 36 h 648"/>
                  <a:gd name="T48" fmla="*/ 1204 w 1295"/>
                  <a:gd name="T49" fmla="*/ 20 h 648"/>
                  <a:gd name="T50" fmla="*/ 1280 w 1295"/>
                  <a:gd name="T51" fmla="*/ 3 h 648"/>
                  <a:gd name="T52" fmla="*/ 1295 w 1295"/>
                  <a:gd name="T53" fmla="*/ 0 h 648"/>
                  <a:gd name="T54" fmla="*/ 1258 w 1295"/>
                  <a:gd name="T55" fmla="*/ 12 h 648"/>
                  <a:gd name="T56" fmla="*/ 1180 w 1295"/>
                  <a:gd name="T57" fmla="*/ 33 h 648"/>
                  <a:gd name="T58" fmla="*/ 1078 w 1295"/>
                  <a:gd name="T59" fmla="*/ 65 h 648"/>
                  <a:gd name="T60" fmla="*/ 965 w 1295"/>
                  <a:gd name="T61" fmla="*/ 106 h 648"/>
                  <a:gd name="T62" fmla="*/ 851 w 1295"/>
                  <a:gd name="T63" fmla="*/ 157 h 648"/>
                  <a:gd name="T64" fmla="*/ 749 w 1295"/>
                  <a:gd name="T65" fmla="*/ 216 h 648"/>
                  <a:gd name="T66" fmla="*/ 666 w 1295"/>
                  <a:gd name="T67" fmla="*/ 268 h 648"/>
                  <a:gd name="T68" fmla="*/ 599 w 1295"/>
                  <a:gd name="T69" fmla="*/ 313 h 648"/>
                  <a:gd name="T70" fmla="*/ 541 w 1295"/>
                  <a:gd name="T71" fmla="*/ 348 h 648"/>
                  <a:gd name="T72" fmla="*/ 491 w 1295"/>
                  <a:gd name="T73" fmla="*/ 373 h 648"/>
                  <a:gd name="T74" fmla="*/ 445 w 1295"/>
                  <a:gd name="T75" fmla="*/ 397 h 648"/>
                  <a:gd name="T76" fmla="*/ 394 w 1295"/>
                  <a:gd name="T77" fmla="*/ 417 h 648"/>
                  <a:gd name="T78" fmla="*/ 339 w 1295"/>
                  <a:gd name="T79" fmla="*/ 435 h 648"/>
                  <a:gd name="T80" fmla="*/ 272 w 1295"/>
                  <a:gd name="T81" fmla="*/ 456 h 6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95" h="648">
                    <a:moveTo>
                      <a:pt x="272" y="456"/>
                    </a:moveTo>
                    <a:lnTo>
                      <a:pt x="187" y="522"/>
                    </a:lnTo>
                    <a:lnTo>
                      <a:pt x="114" y="578"/>
                    </a:lnTo>
                    <a:lnTo>
                      <a:pt x="58" y="619"/>
                    </a:lnTo>
                    <a:lnTo>
                      <a:pt x="20" y="645"/>
                    </a:lnTo>
                    <a:lnTo>
                      <a:pt x="0" y="648"/>
                    </a:lnTo>
                    <a:lnTo>
                      <a:pt x="3" y="630"/>
                    </a:lnTo>
                    <a:lnTo>
                      <a:pt x="30" y="586"/>
                    </a:lnTo>
                    <a:lnTo>
                      <a:pt x="82" y="514"/>
                    </a:lnTo>
                    <a:lnTo>
                      <a:pt x="114" y="476"/>
                    </a:lnTo>
                    <a:lnTo>
                      <a:pt x="157" y="435"/>
                    </a:lnTo>
                    <a:lnTo>
                      <a:pt x="208" y="397"/>
                    </a:lnTo>
                    <a:lnTo>
                      <a:pt x="267" y="359"/>
                    </a:lnTo>
                    <a:lnTo>
                      <a:pt x="330" y="321"/>
                    </a:lnTo>
                    <a:lnTo>
                      <a:pt x="404" y="286"/>
                    </a:lnTo>
                    <a:lnTo>
                      <a:pt x="480" y="254"/>
                    </a:lnTo>
                    <a:lnTo>
                      <a:pt x="558" y="222"/>
                    </a:lnTo>
                    <a:lnTo>
                      <a:pt x="646" y="187"/>
                    </a:lnTo>
                    <a:lnTo>
                      <a:pt x="733" y="155"/>
                    </a:lnTo>
                    <a:lnTo>
                      <a:pt x="822" y="122"/>
                    </a:lnTo>
                    <a:lnTo>
                      <a:pt x="909" y="96"/>
                    </a:lnTo>
                    <a:lnTo>
                      <a:pt x="994" y="73"/>
                    </a:lnTo>
                    <a:lnTo>
                      <a:pt x="1070" y="52"/>
                    </a:lnTo>
                    <a:lnTo>
                      <a:pt x="1140" y="36"/>
                    </a:lnTo>
                    <a:lnTo>
                      <a:pt x="1204" y="20"/>
                    </a:lnTo>
                    <a:lnTo>
                      <a:pt x="1280" y="3"/>
                    </a:lnTo>
                    <a:lnTo>
                      <a:pt x="1295" y="0"/>
                    </a:lnTo>
                    <a:lnTo>
                      <a:pt x="1258" y="12"/>
                    </a:lnTo>
                    <a:lnTo>
                      <a:pt x="1180" y="33"/>
                    </a:lnTo>
                    <a:lnTo>
                      <a:pt x="1078" y="65"/>
                    </a:lnTo>
                    <a:lnTo>
                      <a:pt x="965" y="106"/>
                    </a:lnTo>
                    <a:lnTo>
                      <a:pt x="851" y="157"/>
                    </a:lnTo>
                    <a:lnTo>
                      <a:pt x="749" y="216"/>
                    </a:lnTo>
                    <a:lnTo>
                      <a:pt x="666" y="268"/>
                    </a:lnTo>
                    <a:lnTo>
                      <a:pt x="599" y="313"/>
                    </a:lnTo>
                    <a:lnTo>
                      <a:pt x="541" y="348"/>
                    </a:lnTo>
                    <a:lnTo>
                      <a:pt x="491" y="373"/>
                    </a:lnTo>
                    <a:lnTo>
                      <a:pt x="445" y="397"/>
                    </a:lnTo>
                    <a:lnTo>
                      <a:pt x="394" y="417"/>
                    </a:lnTo>
                    <a:lnTo>
                      <a:pt x="339" y="435"/>
                    </a:lnTo>
                    <a:lnTo>
                      <a:pt x="272" y="456"/>
                    </a:lnTo>
                    <a:close/>
                  </a:path>
                </a:pathLst>
              </a:custGeom>
              <a:solidFill>
                <a:srgbClr val="007815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0" name="Freeform 16"/>
              <p:cNvSpPr>
                <a:spLocks/>
              </p:cNvSpPr>
              <p:nvPr/>
            </p:nvSpPr>
            <p:spPr bwMode="auto">
              <a:xfrm>
                <a:off x="4084" y="1647"/>
                <a:ext cx="422" cy="195"/>
              </a:xfrm>
              <a:custGeom>
                <a:avLst/>
                <a:gdLst>
                  <a:gd name="T0" fmla="*/ 290 w 1267"/>
                  <a:gd name="T1" fmla="*/ 362 h 586"/>
                  <a:gd name="T2" fmla="*/ 202 w 1267"/>
                  <a:gd name="T3" fmla="*/ 432 h 586"/>
                  <a:gd name="T4" fmla="*/ 129 w 1267"/>
                  <a:gd name="T5" fmla="*/ 494 h 586"/>
                  <a:gd name="T6" fmla="*/ 67 w 1267"/>
                  <a:gd name="T7" fmla="*/ 540 h 586"/>
                  <a:gd name="T8" fmla="*/ 24 w 1267"/>
                  <a:gd name="T9" fmla="*/ 572 h 586"/>
                  <a:gd name="T10" fmla="*/ 0 w 1267"/>
                  <a:gd name="T11" fmla="*/ 586 h 586"/>
                  <a:gd name="T12" fmla="*/ 0 w 1267"/>
                  <a:gd name="T13" fmla="*/ 575 h 586"/>
                  <a:gd name="T14" fmla="*/ 26 w 1267"/>
                  <a:gd name="T15" fmla="*/ 540 h 586"/>
                  <a:gd name="T16" fmla="*/ 82 w 1267"/>
                  <a:gd name="T17" fmla="*/ 470 h 586"/>
                  <a:gd name="T18" fmla="*/ 164 w 1267"/>
                  <a:gd name="T19" fmla="*/ 397 h 586"/>
                  <a:gd name="T20" fmla="*/ 281 w 1267"/>
                  <a:gd name="T21" fmla="*/ 324 h 586"/>
                  <a:gd name="T22" fmla="*/ 427 w 1267"/>
                  <a:gd name="T23" fmla="*/ 254 h 586"/>
                  <a:gd name="T24" fmla="*/ 588 w 1267"/>
                  <a:gd name="T25" fmla="*/ 187 h 586"/>
                  <a:gd name="T26" fmla="*/ 758 w 1267"/>
                  <a:gd name="T27" fmla="*/ 132 h 586"/>
                  <a:gd name="T28" fmla="*/ 918 w 1267"/>
                  <a:gd name="T29" fmla="*/ 82 h 586"/>
                  <a:gd name="T30" fmla="*/ 1065 w 1267"/>
                  <a:gd name="T31" fmla="*/ 44 h 586"/>
                  <a:gd name="T32" fmla="*/ 1187 w 1267"/>
                  <a:gd name="T33" fmla="*/ 17 h 586"/>
                  <a:gd name="T34" fmla="*/ 1254 w 1267"/>
                  <a:gd name="T35" fmla="*/ 3 h 586"/>
                  <a:gd name="T36" fmla="*/ 1267 w 1267"/>
                  <a:gd name="T37" fmla="*/ 0 h 586"/>
                  <a:gd name="T38" fmla="*/ 1228 w 1267"/>
                  <a:gd name="T39" fmla="*/ 6 h 586"/>
                  <a:gd name="T40" fmla="*/ 1152 w 1267"/>
                  <a:gd name="T41" fmla="*/ 23 h 586"/>
                  <a:gd name="T42" fmla="*/ 1055 w 1267"/>
                  <a:gd name="T43" fmla="*/ 47 h 586"/>
                  <a:gd name="T44" fmla="*/ 944 w 1267"/>
                  <a:gd name="T45" fmla="*/ 79 h 586"/>
                  <a:gd name="T46" fmla="*/ 834 w 1267"/>
                  <a:gd name="T47" fmla="*/ 117 h 586"/>
                  <a:gd name="T48" fmla="*/ 731 w 1267"/>
                  <a:gd name="T49" fmla="*/ 160 h 586"/>
                  <a:gd name="T50" fmla="*/ 653 w 1267"/>
                  <a:gd name="T51" fmla="*/ 205 h 586"/>
                  <a:gd name="T52" fmla="*/ 588 w 1267"/>
                  <a:gd name="T53" fmla="*/ 243 h 586"/>
                  <a:gd name="T54" fmla="*/ 535 w 1267"/>
                  <a:gd name="T55" fmla="*/ 271 h 586"/>
                  <a:gd name="T56" fmla="*/ 489 w 1267"/>
                  <a:gd name="T57" fmla="*/ 295 h 586"/>
                  <a:gd name="T58" fmla="*/ 444 w 1267"/>
                  <a:gd name="T59" fmla="*/ 313 h 586"/>
                  <a:gd name="T60" fmla="*/ 401 w 1267"/>
                  <a:gd name="T61" fmla="*/ 330 h 586"/>
                  <a:gd name="T62" fmla="*/ 349 w 1267"/>
                  <a:gd name="T63" fmla="*/ 345 h 586"/>
                  <a:gd name="T64" fmla="*/ 290 w 1267"/>
                  <a:gd name="T65" fmla="*/ 362 h 5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267" h="586">
                    <a:moveTo>
                      <a:pt x="290" y="362"/>
                    </a:moveTo>
                    <a:lnTo>
                      <a:pt x="202" y="432"/>
                    </a:lnTo>
                    <a:lnTo>
                      <a:pt x="129" y="494"/>
                    </a:lnTo>
                    <a:lnTo>
                      <a:pt x="67" y="540"/>
                    </a:lnTo>
                    <a:lnTo>
                      <a:pt x="24" y="572"/>
                    </a:lnTo>
                    <a:lnTo>
                      <a:pt x="0" y="586"/>
                    </a:lnTo>
                    <a:lnTo>
                      <a:pt x="0" y="575"/>
                    </a:lnTo>
                    <a:lnTo>
                      <a:pt x="26" y="540"/>
                    </a:lnTo>
                    <a:lnTo>
                      <a:pt x="82" y="470"/>
                    </a:lnTo>
                    <a:lnTo>
                      <a:pt x="164" y="397"/>
                    </a:lnTo>
                    <a:lnTo>
                      <a:pt x="281" y="324"/>
                    </a:lnTo>
                    <a:lnTo>
                      <a:pt x="427" y="254"/>
                    </a:lnTo>
                    <a:lnTo>
                      <a:pt x="588" y="187"/>
                    </a:lnTo>
                    <a:lnTo>
                      <a:pt x="758" y="132"/>
                    </a:lnTo>
                    <a:lnTo>
                      <a:pt x="918" y="82"/>
                    </a:lnTo>
                    <a:lnTo>
                      <a:pt x="1065" y="44"/>
                    </a:lnTo>
                    <a:lnTo>
                      <a:pt x="1187" y="17"/>
                    </a:lnTo>
                    <a:lnTo>
                      <a:pt x="1254" y="3"/>
                    </a:lnTo>
                    <a:lnTo>
                      <a:pt x="1267" y="0"/>
                    </a:lnTo>
                    <a:lnTo>
                      <a:pt x="1228" y="6"/>
                    </a:lnTo>
                    <a:lnTo>
                      <a:pt x="1152" y="23"/>
                    </a:lnTo>
                    <a:lnTo>
                      <a:pt x="1055" y="47"/>
                    </a:lnTo>
                    <a:lnTo>
                      <a:pt x="944" y="79"/>
                    </a:lnTo>
                    <a:lnTo>
                      <a:pt x="834" y="117"/>
                    </a:lnTo>
                    <a:lnTo>
                      <a:pt x="731" y="160"/>
                    </a:lnTo>
                    <a:lnTo>
                      <a:pt x="653" y="205"/>
                    </a:lnTo>
                    <a:lnTo>
                      <a:pt x="588" y="243"/>
                    </a:lnTo>
                    <a:lnTo>
                      <a:pt x="535" y="271"/>
                    </a:lnTo>
                    <a:lnTo>
                      <a:pt x="489" y="295"/>
                    </a:lnTo>
                    <a:lnTo>
                      <a:pt x="444" y="313"/>
                    </a:lnTo>
                    <a:lnTo>
                      <a:pt x="401" y="330"/>
                    </a:lnTo>
                    <a:lnTo>
                      <a:pt x="349" y="345"/>
                    </a:lnTo>
                    <a:lnTo>
                      <a:pt x="290" y="362"/>
                    </a:lnTo>
                    <a:close/>
                  </a:path>
                </a:pathLst>
              </a:custGeom>
              <a:solidFill>
                <a:srgbClr val="007D12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1" name="Freeform 17"/>
              <p:cNvSpPr>
                <a:spLocks/>
              </p:cNvSpPr>
              <p:nvPr/>
            </p:nvSpPr>
            <p:spPr bwMode="auto">
              <a:xfrm>
                <a:off x="4036" y="1642"/>
                <a:ext cx="485" cy="415"/>
              </a:xfrm>
              <a:custGeom>
                <a:avLst/>
                <a:gdLst>
                  <a:gd name="T0" fmla="*/ 123 w 1456"/>
                  <a:gd name="T1" fmla="*/ 1197 h 1246"/>
                  <a:gd name="T2" fmla="*/ 38 w 1456"/>
                  <a:gd name="T3" fmla="*/ 1232 h 1246"/>
                  <a:gd name="T4" fmla="*/ 0 w 1456"/>
                  <a:gd name="T5" fmla="*/ 1246 h 1246"/>
                  <a:gd name="T6" fmla="*/ 3 w 1456"/>
                  <a:gd name="T7" fmla="*/ 1240 h 1246"/>
                  <a:gd name="T8" fmla="*/ 32 w 1456"/>
                  <a:gd name="T9" fmla="*/ 1215 h 1246"/>
                  <a:gd name="T10" fmla="*/ 75 w 1456"/>
                  <a:gd name="T11" fmla="*/ 1167 h 1246"/>
                  <a:gd name="T12" fmla="*/ 129 w 1456"/>
                  <a:gd name="T13" fmla="*/ 1100 h 1246"/>
                  <a:gd name="T14" fmla="*/ 175 w 1456"/>
                  <a:gd name="T15" fmla="*/ 1016 h 1246"/>
                  <a:gd name="T16" fmla="*/ 207 w 1456"/>
                  <a:gd name="T17" fmla="*/ 917 h 1246"/>
                  <a:gd name="T18" fmla="*/ 220 w 1456"/>
                  <a:gd name="T19" fmla="*/ 876 h 1246"/>
                  <a:gd name="T20" fmla="*/ 234 w 1456"/>
                  <a:gd name="T21" fmla="*/ 830 h 1246"/>
                  <a:gd name="T22" fmla="*/ 252 w 1456"/>
                  <a:gd name="T23" fmla="*/ 776 h 1246"/>
                  <a:gd name="T24" fmla="*/ 274 w 1456"/>
                  <a:gd name="T25" fmla="*/ 725 h 1246"/>
                  <a:gd name="T26" fmla="*/ 301 w 1456"/>
                  <a:gd name="T27" fmla="*/ 668 h 1246"/>
                  <a:gd name="T28" fmla="*/ 336 w 1456"/>
                  <a:gd name="T29" fmla="*/ 617 h 1246"/>
                  <a:gd name="T30" fmla="*/ 374 w 1456"/>
                  <a:gd name="T31" fmla="*/ 569 h 1246"/>
                  <a:gd name="T32" fmla="*/ 422 w 1456"/>
                  <a:gd name="T33" fmla="*/ 526 h 1246"/>
                  <a:gd name="T34" fmla="*/ 514 w 1456"/>
                  <a:gd name="T35" fmla="*/ 458 h 1246"/>
                  <a:gd name="T36" fmla="*/ 619 w 1456"/>
                  <a:gd name="T37" fmla="*/ 388 h 1246"/>
                  <a:gd name="T38" fmla="*/ 731 w 1456"/>
                  <a:gd name="T39" fmla="*/ 318 h 1246"/>
                  <a:gd name="T40" fmla="*/ 845 w 1456"/>
                  <a:gd name="T41" fmla="*/ 251 h 1246"/>
                  <a:gd name="T42" fmla="*/ 958 w 1456"/>
                  <a:gd name="T43" fmla="*/ 191 h 1246"/>
                  <a:gd name="T44" fmla="*/ 1068 w 1456"/>
                  <a:gd name="T45" fmla="*/ 134 h 1246"/>
                  <a:gd name="T46" fmla="*/ 1170 w 1456"/>
                  <a:gd name="T47" fmla="*/ 91 h 1246"/>
                  <a:gd name="T48" fmla="*/ 1260 w 1456"/>
                  <a:gd name="T49" fmla="*/ 56 h 1246"/>
                  <a:gd name="T50" fmla="*/ 1407 w 1456"/>
                  <a:gd name="T51" fmla="*/ 7 h 1246"/>
                  <a:gd name="T52" fmla="*/ 1456 w 1456"/>
                  <a:gd name="T53" fmla="*/ 0 h 1246"/>
                  <a:gd name="T54" fmla="*/ 1427 w 1456"/>
                  <a:gd name="T55" fmla="*/ 29 h 1246"/>
                  <a:gd name="T56" fmla="*/ 1340 w 1456"/>
                  <a:gd name="T57" fmla="*/ 94 h 1246"/>
                  <a:gd name="T58" fmla="*/ 1211 w 1456"/>
                  <a:gd name="T59" fmla="*/ 188 h 1246"/>
                  <a:gd name="T60" fmla="*/ 1064 w 1456"/>
                  <a:gd name="T61" fmla="*/ 304 h 1246"/>
                  <a:gd name="T62" fmla="*/ 918 w 1456"/>
                  <a:gd name="T63" fmla="*/ 441 h 1246"/>
                  <a:gd name="T64" fmla="*/ 796 w 1456"/>
                  <a:gd name="T65" fmla="*/ 596 h 1246"/>
                  <a:gd name="T66" fmla="*/ 696 w 1456"/>
                  <a:gd name="T67" fmla="*/ 739 h 1246"/>
                  <a:gd name="T68" fmla="*/ 611 w 1456"/>
                  <a:gd name="T69" fmla="*/ 849 h 1246"/>
                  <a:gd name="T70" fmla="*/ 535 w 1456"/>
                  <a:gd name="T71" fmla="*/ 938 h 1246"/>
                  <a:gd name="T72" fmla="*/ 462 w 1456"/>
                  <a:gd name="T73" fmla="*/ 1005 h 1246"/>
                  <a:gd name="T74" fmla="*/ 389 w 1456"/>
                  <a:gd name="T75" fmla="*/ 1060 h 1246"/>
                  <a:gd name="T76" fmla="*/ 310 w 1456"/>
                  <a:gd name="T77" fmla="*/ 1107 h 1246"/>
                  <a:gd name="T78" fmla="*/ 223 w 1456"/>
                  <a:gd name="T79" fmla="*/ 1151 h 1246"/>
                  <a:gd name="T80" fmla="*/ 123 w 1456"/>
                  <a:gd name="T81" fmla="*/ 1197 h 12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56" h="1246">
                    <a:moveTo>
                      <a:pt x="123" y="1197"/>
                    </a:moveTo>
                    <a:lnTo>
                      <a:pt x="38" y="1232"/>
                    </a:lnTo>
                    <a:lnTo>
                      <a:pt x="0" y="1246"/>
                    </a:lnTo>
                    <a:lnTo>
                      <a:pt x="3" y="1240"/>
                    </a:lnTo>
                    <a:lnTo>
                      <a:pt x="32" y="1215"/>
                    </a:lnTo>
                    <a:lnTo>
                      <a:pt x="75" y="1167"/>
                    </a:lnTo>
                    <a:lnTo>
                      <a:pt x="129" y="1100"/>
                    </a:lnTo>
                    <a:lnTo>
                      <a:pt x="175" y="1016"/>
                    </a:lnTo>
                    <a:lnTo>
                      <a:pt x="207" y="917"/>
                    </a:lnTo>
                    <a:lnTo>
                      <a:pt x="220" y="876"/>
                    </a:lnTo>
                    <a:lnTo>
                      <a:pt x="234" y="830"/>
                    </a:lnTo>
                    <a:lnTo>
                      <a:pt x="252" y="776"/>
                    </a:lnTo>
                    <a:lnTo>
                      <a:pt x="274" y="725"/>
                    </a:lnTo>
                    <a:lnTo>
                      <a:pt x="301" y="668"/>
                    </a:lnTo>
                    <a:lnTo>
                      <a:pt x="336" y="617"/>
                    </a:lnTo>
                    <a:lnTo>
                      <a:pt x="374" y="569"/>
                    </a:lnTo>
                    <a:lnTo>
                      <a:pt x="422" y="526"/>
                    </a:lnTo>
                    <a:lnTo>
                      <a:pt x="514" y="458"/>
                    </a:lnTo>
                    <a:lnTo>
                      <a:pt x="619" y="388"/>
                    </a:lnTo>
                    <a:lnTo>
                      <a:pt x="731" y="318"/>
                    </a:lnTo>
                    <a:lnTo>
                      <a:pt x="845" y="251"/>
                    </a:lnTo>
                    <a:lnTo>
                      <a:pt x="958" y="191"/>
                    </a:lnTo>
                    <a:lnTo>
                      <a:pt x="1068" y="134"/>
                    </a:lnTo>
                    <a:lnTo>
                      <a:pt x="1170" y="91"/>
                    </a:lnTo>
                    <a:lnTo>
                      <a:pt x="1260" y="56"/>
                    </a:lnTo>
                    <a:lnTo>
                      <a:pt x="1407" y="7"/>
                    </a:lnTo>
                    <a:lnTo>
                      <a:pt x="1456" y="0"/>
                    </a:lnTo>
                    <a:lnTo>
                      <a:pt x="1427" y="29"/>
                    </a:lnTo>
                    <a:lnTo>
                      <a:pt x="1340" y="94"/>
                    </a:lnTo>
                    <a:lnTo>
                      <a:pt x="1211" y="188"/>
                    </a:lnTo>
                    <a:lnTo>
                      <a:pt x="1064" y="304"/>
                    </a:lnTo>
                    <a:lnTo>
                      <a:pt x="918" y="441"/>
                    </a:lnTo>
                    <a:lnTo>
                      <a:pt x="796" y="596"/>
                    </a:lnTo>
                    <a:lnTo>
                      <a:pt x="696" y="739"/>
                    </a:lnTo>
                    <a:lnTo>
                      <a:pt x="611" y="849"/>
                    </a:lnTo>
                    <a:lnTo>
                      <a:pt x="535" y="938"/>
                    </a:lnTo>
                    <a:lnTo>
                      <a:pt x="462" y="1005"/>
                    </a:lnTo>
                    <a:lnTo>
                      <a:pt x="389" y="1060"/>
                    </a:lnTo>
                    <a:lnTo>
                      <a:pt x="310" y="1107"/>
                    </a:lnTo>
                    <a:lnTo>
                      <a:pt x="223" y="1151"/>
                    </a:lnTo>
                    <a:lnTo>
                      <a:pt x="123" y="1197"/>
                    </a:lnTo>
                    <a:close/>
                  </a:path>
                </a:pathLst>
              </a:custGeom>
              <a:solidFill>
                <a:srgbClr val="0047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2" name="Freeform 18"/>
              <p:cNvSpPr>
                <a:spLocks/>
              </p:cNvSpPr>
              <p:nvPr/>
            </p:nvSpPr>
            <p:spPr bwMode="auto">
              <a:xfrm>
                <a:off x="4220" y="1646"/>
                <a:ext cx="299" cy="141"/>
              </a:xfrm>
              <a:custGeom>
                <a:avLst/>
                <a:gdLst>
                  <a:gd name="T0" fmla="*/ 0 w 896"/>
                  <a:gd name="T1" fmla="*/ 424 h 424"/>
                  <a:gd name="T2" fmla="*/ 88 w 896"/>
                  <a:gd name="T3" fmla="*/ 357 h 424"/>
                  <a:gd name="T4" fmla="*/ 177 w 896"/>
                  <a:gd name="T5" fmla="*/ 298 h 424"/>
                  <a:gd name="T6" fmla="*/ 261 w 896"/>
                  <a:gd name="T7" fmla="*/ 249 h 424"/>
                  <a:gd name="T8" fmla="*/ 346 w 896"/>
                  <a:gd name="T9" fmla="*/ 198 h 424"/>
                  <a:gd name="T10" fmla="*/ 430 w 896"/>
                  <a:gd name="T11" fmla="*/ 157 h 424"/>
                  <a:gd name="T12" fmla="*/ 516 w 896"/>
                  <a:gd name="T13" fmla="*/ 120 h 424"/>
                  <a:gd name="T14" fmla="*/ 600 w 896"/>
                  <a:gd name="T15" fmla="*/ 87 h 424"/>
                  <a:gd name="T16" fmla="*/ 685 w 896"/>
                  <a:gd name="T17" fmla="*/ 55 h 424"/>
                  <a:gd name="T18" fmla="*/ 816 w 896"/>
                  <a:gd name="T19" fmla="*/ 17 h 424"/>
                  <a:gd name="T20" fmla="*/ 883 w 896"/>
                  <a:gd name="T21" fmla="*/ 0 h 424"/>
                  <a:gd name="T22" fmla="*/ 896 w 896"/>
                  <a:gd name="T23" fmla="*/ 0 h 424"/>
                  <a:gd name="T24" fmla="*/ 863 w 896"/>
                  <a:gd name="T25" fmla="*/ 23 h 424"/>
                  <a:gd name="T26" fmla="*/ 791 w 896"/>
                  <a:gd name="T27" fmla="*/ 68 h 424"/>
                  <a:gd name="T28" fmla="*/ 694 w 896"/>
                  <a:gd name="T29" fmla="*/ 135 h 424"/>
                  <a:gd name="T30" fmla="*/ 583 w 896"/>
                  <a:gd name="T31" fmla="*/ 225 h 424"/>
                  <a:gd name="T32" fmla="*/ 463 w 896"/>
                  <a:gd name="T33" fmla="*/ 335 h 424"/>
                  <a:gd name="T34" fmla="*/ 474 w 896"/>
                  <a:gd name="T35" fmla="*/ 278 h 424"/>
                  <a:gd name="T36" fmla="*/ 449 w 896"/>
                  <a:gd name="T37" fmla="*/ 257 h 424"/>
                  <a:gd name="T38" fmla="*/ 392 w 896"/>
                  <a:gd name="T39" fmla="*/ 263 h 424"/>
                  <a:gd name="T40" fmla="*/ 317 w 896"/>
                  <a:gd name="T41" fmla="*/ 292 h 424"/>
                  <a:gd name="T42" fmla="*/ 231 w 896"/>
                  <a:gd name="T43" fmla="*/ 330 h 424"/>
                  <a:gd name="T44" fmla="*/ 144 w 896"/>
                  <a:gd name="T45" fmla="*/ 368 h 424"/>
                  <a:gd name="T46" fmla="*/ 64 w 896"/>
                  <a:gd name="T47" fmla="*/ 403 h 424"/>
                  <a:gd name="T48" fmla="*/ 0 w 896"/>
                  <a:gd name="T49" fmla="*/ 424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96" h="424">
                    <a:moveTo>
                      <a:pt x="0" y="424"/>
                    </a:moveTo>
                    <a:lnTo>
                      <a:pt x="88" y="357"/>
                    </a:lnTo>
                    <a:lnTo>
                      <a:pt x="177" y="298"/>
                    </a:lnTo>
                    <a:lnTo>
                      <a:pt x="261" y="249"/>
                    </a:lnTo>
                    <a:lnTo>
                      <a:pt x="346" y="198"/>
                    </a:lnTo>
                    <a:lnTo>
                      <a:pt x="430" y="157"/>
                    </a:lnTo>
                    <a:lnTo>
                      <a:pt x="516" y="120"/>
                    </a:lnTo>
                    <a:lnTo>
                      <a:pt x="600" y="87"/>
                    </a:lnTo>
                    <a:lnTo>
                      <a:pt x="685" y="55"/>
                    </a:lnTo>
                    <a:lnTo>
                      <a:pt x="816" y="17"/>
                    </a:lnTo>
                    <a:lnTo>
                      <a:pt x="883" y="0"/>
                    </a:lnTo>
                    <a:lnTo>
                      <a:pt x="896" y="0"/>
                    </a:lnTo>
                    <a:lnTo>
                      <a:pt x="863" y="23"/>
                    </a:lnTo>
                    <a:lnTo>
                      <a:pt x="791" y="68"/>
                    </a:lnTo>
                    <a:lnTo>
                      <a:pt x="694" y="135"/>
                    </a:lnTo>
                    <a:lnTo>
                      <a:pt x="583" y="225"/>
                    </a:lnTo>
                    <a:lnTo>
                      <a:pt x="463" y="335"/>
                    </a:lnTo>
                    <a:lnTo>
                      <a:pt x="474" y="278"/>
                    </a:lnTo>
                    <a:lnTo>
                      <a:pt x="449" y="257"/>
                    </a:lnTo>
                    <a:lnTo>
                      <a:pt x="392" y="263"/>
                    </a:lnTo>
                    <a:lnTo>
                      <a:pt x="317" y="292"/>
                    </a:lnTo>
                    <a:lnTo>
                      <a:pt x="231" y="330"/>
                    </a:lnTo>
                    <a:lnTo>
                      <a:pt x="144" y="368"/>
                    </a:lnTo>
                    <a:lnTo>
                      <a:pt x="64" y="403"/>
                    </a:lnTo>
                    <a:lnTo>
                      <a:pt x="0" y="424"/>
                    </a:lnTo>
                    <a:close/>
                  </a:path>
                </a:pathLst>
              </a:custGeom>
              <a:solidFill>
                <a:srgbClr val="004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3" name="Freeform 19"/>
              <p:cNvSpPr>
                <a:spLocks/>
              </p:cNvSpPr>
              <p:nvPr/>
            </p:nvSpPr>
            <p:spPr bwMode="auto">
              <a:xfrm>
                <a:off x="4115" y="1756"/>
                <a:ext cx="255" cy="172"/>
              </a:xfrm>
              <a:custGeom>
                <a:avLst/>
                <a:gdLst>
                  <a:gd name="T0" fmla="*/ 0 w 766"/>
                  <a:gd name="T1" fmla="*/ 517 h 517"/>
                  <a:gd name="T2" fmla="*/ 8 w 766"/>
                  <a:gd name="T3" fmla="*/ 482 h 517"/>
                  <a:gd name="T4" fmla="*/ 15 w 766"/>
                  <a:gd name="T5" fmla="*/ 447 h 517"/>
                  <a:gd name="T6" fmla="*/ 23 w 766"/>
                  <a:gd name="T7" fmla="*/ 418 h 517"/>
                  <a:gd name="T8" fmla="*/ 35 w 766"/>
                  <a:gd name="T9" fmla="*/ 388 h 517"/>
                  <a:gd name="T10" fmla="*/ 50 w 766"/>
                  <a:gd name="T11" fmla="*/ 359 h 517"/>
                  <a:gd name="T12" fmla="*/ 70 w 766"/>
                  <a:gd name="T13" fmla="*/ 326 h 517"/>
                  <a:gd name="T14" fmla="*/ 99 w 766"/>
                  <a:gd name="T15" fmla="*/ 294 h 517"/>
                  <a:gd name="T16" fmla="*/ 137 w 766"/>
                  <a:gd name="T17" fmla="*/ 259 h 517"/>
                  <a:gd name="T18" fmla="*/ 178 w 766"/>
                  <a:gd name="T19" fmla="*/ 224 h 517"/>
                  <a:gd name="T20" fmla="*/ 237 w 766"/>
                  <a:gd name="T21" fmla="*/ 184 h 517"/>
                  <a:gd name="T22" fmla="*/ 307 w 766"/>
                  <a:gd name="T23" fmla="*/ 143 h 517"/>
                  <a:gd name="T24" fmla="*/ 392 w 766"/>
                  <a:gd name="T25" fmla="*/ 102 h 517"/>
                  <a:gd name="T26" fmla="*/ 482 w 766"/>
                  <a:gd name="T27" fmla="*/ 64 h 517"/>
                  <a:gd name="T28" fmla="*/ 576 w 766"/>
                  <a:gd name="T29" fmla="*/ 32 h 517"/>
                  <a:gd name="T30" fmla="*/ 672 w 766"/>
                  <a:gd name="T31" fmla="*/ 8 h 517"/>
                  <a:gd name="T32" fmla="*/ 766 w 766"/>
                  <a:gd name="T33" fmla="*/ 0 h 517"/>
                  <a:gd name="T34" fmla="*/ 748 w 766"/>
                  <a:gd name="T35" fmla="*/ 24 h 517"/>
                  <a:gd name="T36" fmla="*/ 721 w 766"/>
                  <a:gd name="T37" fmla="*/ 52 h 517"/>
                  <a:gd name="T38" fmla="*/ 696 w 766"/>
                  <a:gd name="T39" fmla="*/ 81 h 517"/>
                  <a:gd name="T40" fmla="*/ 664 w 766"/>
                  <a:gd name="T41" fmla="*/ 113 h 517"/>
                  <a:gd name="T42" fmla="*/ 629 w 766"/>
                  <a:gd name="T43" fmla="*/ 148 h 517"/>
                  <a:gd name="T44" fmla="*/ 597 w 766"/>
                  <a:gd name="T45" fmla="*/ 184 h 517"/>
                  <a:gd name="T46" fmla="*/ 567 w 766"/>
                  <a:gd name="T47" fmla="*/ 219 h 517"/>
                  <a:gd name="T48" fmla="*/ 541 w 766"/>
                  <a:gd name="T49" fmla="*/ 254 h 517"/>
                  <a:gd name="T50" fmla="*/ 447 w 766"/>
                  <a:gd name="T51" fmla="*/ 265 h 517"/>
                  <a:gd name="T52" fmla="*/ 354 w 766"/>
                  <a:gd name="T53" fmla="*/ 294 h 517"/>
                  <a:gd name="T54" fmla="*/ 260 w 766"/>
                  <a:gd name="T55" fmla="*/ 335 h 517"/>
                  <a:gd name="T56" fmla="*/ 178 w 766"/>
                  <a:gd name="T57" fmla="*/ 383 h 517"/>
                  <a:gd name="T58" fmla="*/ 105 w 766"/>
                  <a:gd name="T59" fmla="*/ 429 h 517"/>
                  <a:gd name="T60" fmla="*/ 50 w 766"/>
                  <a:gd name="T61" fmla="*/ 472 h 517"/>
                  <a:gd name="T62" fmla="*/ 11 w 766"/>
                  <a:gd name="T63" fmla="*/ 502 h 517"/>
                  <a:gd name="T64" fmla="*/ 0 w 766"/>
                  <a:gd name="T65" fmla="*/ 517 h 5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66" h="517">
                    <a:moveTo>
                      <a:pt x="0" y="517"/>
                    </a:moveTo>
                    <a:lnTo>
                      <a:pt x="8" y="482"/>
                    </a:lnTo>
                    <a:lnTo>
                      <a:pt x="15" y="447"/>
                    </a:lnTo>
                    <a:lnTo>
                      <a:pt x="23" y="418"/>
                    </a:lnTo>
                    <a:lnTo>
                      <a:pt x="35" y="388"/>
                    </a:lnTo>
                    <a:lnTo>
                      <a:pt x="50" y="359"/>
                    </a:lnTo>
                    <a:lnTo>
                      <a:pt x="70" y="326"/>
                    </a:lnTo>
                    <a:lnTo>
                      <a:pt x="99" y="294"/>
                    </a:lnTo>
                    <a:lnTo>
                      <a:pt x="137" y="259"/>
                    </a:lnTo>
                    <a:lnTo>
                      <a:pt x="178" y="224"/>
                    </a:lnTo>
                    <a:lnTo>
                      <a:pt x="237" y="184"/>
                    </a:lnTo>
                    <a:lnTo>
                      <a:pt x="307" y="143"/>
                    </a:lnTo>
                    <a:lnTo>
                      <a:pt x="392" y="102"/>
                    </a:lnTo>
                    <a:lnTo>
                      <a:pt x="482" y="64"/>
                    </a:lnTo>
                    <a:lnTo>
                      <a:pt x="576" y="32"/>
                    </a:lnTo>
                    <a:lnTo>
                      <a:pt x="672" y="8"/>
                    </a:lnTo>
                    <a:lnTo>
                      <a:pt x="766" y="0"/>
                    </a:lnTo>
                    <a:lnTo>
                      <a:pt x="748" y="24"/>
                    </a:lnTo>
                    <a:lnTo>
                      <a:pt x="721" y="52"/>
                    </a:lnTo>
                    <a:lnTo>
                      <a:pt x="696" y="81"/>
                    </a:lnTo>
                    <a:lnTo>
                      <a:pt x="664" y="113"/>
                    </a:lnTo>
                    <a:lnTo>
                      <a:pt x="629" y="148"/>
                    </a:lnTo>
                    <a:lnTo>
                      <a:pt x="597" y="184"/>
                    </a:lnTo>
                    <a:lnTo>
                      <a:pt x="567" y="219"/>
                    </a:lnTo>
                    <a:lnTo>
                      <a:pt x="541" y="254"/>
                    </a:lnTo>
                    <a:lnTo>
                      <a:pt x="447" y="265"/>
                    </a:lnTo>
                    <a:lnTo>
                      <a:pt x="354" y="294"/>
                    </a:lnTo>
                    <a:lnTo>
                      <a:pt x="260" y="335"/>
                    </a:lnTo>
                    <a:lnTo>
                      <a:pt x="178" y="383"/>
                    </a:lnTo>
                    <a:lnTo>
                      <a:pt x="105" y="429"/>
                    </a:lnTo>
                    <a:lnTo>
                      <a:pt x="50" y="472"/>
                    </a:lnTo>
                    <a:lnTo>
                      <a:pt x="11" y="502"/>
                    </a:lnTo>
                    <a:lnTo>
                      <a:pt x="0" y="517"/>
                    </a:lnTo>
                    <a:close/>
                  </a:path>
                </a:pathLst>
              </a:custGeom>
              <a:solidFill>
                <a:srgbClr val="0047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" name="Freeform 20"/>
              <p:cNvSpPr>
                <a:spLocks/>
              </p:cNvSpPr>
              <p:nvPr/>
            </p:nvSpPr>
            <p:spPr bwMode="auto">
              <a:xfrm>
                <a:off x="4117" y="1758"/>
                <a:ext cx="251" cy="166"/>
              </a:xfrm>
              <a:custGeom>
                <a:avLst/>
                <a:gdLst>
                  <a:gd name="T0" fmla="*/ 0 w 754"/>
                  <a:gd name="T1" fmla="*/ 499 h 499"/>
                  <a:gd name="T2" fmla="*/ 10 w 754"/>
                  <a:gd name="T3" fmla="*/ 464 h 499"/>
                  <a:gd name="T4" fmla="*/ 16 w 754"/>
                  <a:gd name="T5" fmla="*/ 435 h 499"/>
                  <a:gd name="T6" fmla="*/ 24 w 754"/>
                  <a:gd name="T7" fmla="*/ 407 h 499"/>
                  <a:gd name="T8" fmla="*/ 32 w 754"/>
                  <a:gd name="T9" fmla="*/ 380 h 499"/>
                  <a:gd name="T10" fmla="*/ 48 w 754"/>
                  <a:gd name="T11" fmla="*/ 354 h 499"/>
                  <a:gd name="T12" fmla="*/ 68 w 754"/>
                  <a:gd name="T13" fmla="*/ 327 h 499"/>
                  <a:gd name="T14" fmla="*/ 94 w 754"/>
                  <a:gd name="T15" fmla="*/ 299 h 499"/>
                  <a:gd name="T16" fmla="*/ 126 w 754"/>
                  <a:gd name="T17" fmla="*/ 267 h 499"/>
                  <a:gd name="T18" fmla="*/ 164 w 754"/>
                  <a:gd name="T19" fmla="*/ 235 h 499"/>
                  <a:gd name="T20" fmla="*/ 223 w 754"/>
                  <a:gd name="T21" fmla="*/ 194 h 499"/>
                  <a:gd name="T22" fmla="*/ 293 w 754"/>
                  <a:gd name="T23" fmla="*/ 152 h 499"/>
                  <a:gd name="T24" fmla="*/ 374 w 754"/>
                  <a:gd name="T25" fmla="*/ 108 h 499"/>
                  <a:gd name="T26" fmla="*/ 466 w 754"/>
                  <a:gd name="T27" fmla="*/ 71 h 499"/>
                  <a:gd name="T28" fmla="*/ 562 w 754"/>
                  <a:gd name="T29" fmla="*/ 36 h 499"/>
                  <a:gd name="T30" fmla="*/ 659 w 754"/>
                  <a:gd name="T31" fmla="*/ 13 h 499"/>
                  <a:gd name="T32" fmla="*/ 754 w 754"/>
                  <a:gd name="T33" fmla="*/ 0 h 499"/>
                  <a:gd name="T34" fmla="*/ 735 w 754"/>
                  <a:gd name="T35" fmla="*/ 27 h 499"/>
                  <a:gd name="T36" fmla="*/ 714 w 754"/>
                  <a:gd name="T37" fmla="*/ 51 h 499"/>
                  <a:gd name="T38" fmla="*/ 687 w 754"/>
                  <a:gd name="T39" fmla="*/ 76 h 499"/>
                  <a:gd name="T40" fmla="*/ 662 w 754"/>
                  <a:gd name="T41" fmla="*/ 106 h 499"/>
                  <a:gd name="T42" fmla="*/ 632 w 754"/>
                  <a:gd name="T43" fmla="*/ 135 h 499"/>
                  <a:gd name="T44" fmla="*/ 603 w 754"/>
                  <a:gd name="T45" fmla="*/ 164 h 499"/>
                  <a:gd name="T46" fmla="*/ 574 w 754"/>
                  <a:gd name="T47" fmla="*/ 197 h 499"/>
                  <a:gd name="T48" fmla="*/ 547 w 754"/>
                  <a:gd name="T49" fmla="*/ 232 h 499"/>
                  <a:gd name="T50" fmla="*/ 457 w 754"/>
                  <a:gd name="T51" fmla="*/ 243 h 499"/>
                  <a:gd name="T52" fmla="*/ 363 w 754"/>
                  <a:gd name="T53" fmla="*/ 275 h 499"/>
                  <a:gd name="T54" fmla="*/ 272 w 754"/>
                  <a:gd name="T55" fmla="*/ 316 h 499"/>
                  <a:gd name="T56" fmla="*/ 188 w 754"/>
                  <a:gd name="T57" fmla="*/ 362 h 499"/>
                  <a:gd name="T58" fmla="*/ 112 w 754"/>
                  <a:gd name="T59" fmla="*/ 413 h 499"/>
                  <a:gd name="T60" fmla="*/ 54 w 754"/>
                  <a:gd name="T61" fmla="*/ 453 h 499"/>
                  <a:gd name="T62" fmla="*/ 16 w 754"/>
                  <a:gd name="T63" fmla="*/ 485 h 499"/>
                  <a:gd name="T64" fmla="*/ 0 w 754"/>
                  <a:gd name="T65" fmla="*/ 499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54" h="499">
                    <a:moveTo>
                      <a:pt x="0" y="499"/>
                    </a:moveTo>
                    <a:lnTo>
                      <a:pt x="10" y="464"/>
                    </a:lnTo>
                    <a:lnTo>
                      <a:pt x="16" y="435"/>
                    </a:lnTo>
                    <a:lnTo>
                      <a:pt x="24" y="407"/>
                    </a:lnTo>
                    <a:lnTo>
                      <a:pt x="32" y="380"/>
                    </a:lnTo>
                    <a:lnTo>
                      <a:pt x="48" y="354"/>
                    </a:lnTo>
                    <a:lnTo>
                      <a:pt x="68" y="327"/>
                    </a:lnTo>
                    <a:lnTo>
                      <a:pt x="94" y="299"/>
                    </a:lnTo>
                    <a:lnTo>
                      <a:pt x="126" y="267"/>
                    </a:lnTo>
                    <a:lnTo>
                      <a:pt x="164" y="235"/>
                    </a:lnTo>
                    <a:lnTo>
                      <a:pt x="223" y="194"/>
                    </a:lnTo>
                    <a:lnTo>
                      <a:pt x="293" y="152"/>
                    </a:lnTo>
                    <a:lnTo>
                      <a:pt x="374" y="108"/>
                    </a:lnTo>
                    <a:lnTo>
                      <a:pt x="466" y="71"/>
                    </a:lnTo>
                    <a:lnTo>
                      <a:pt x="562" y="36"/>
                    </a:lnTo>
                    <a:lnTo>
                      <a:pt x="659" y="13"/>
                    </a:lnTo>
                    <a:lnTo>
                      <a:pt x="754" y="0"/>
                    </a:lnTo>
                    <a:lnTo>
                      <a:pt x="735" y="27"/>
                    </a:lnTo>
                    <a:lnTo>
                      <a:pt x="714" y="51"/>
                    </a:lnTo>
                    <a:lnTo>
                      <a:pt x="687" y="76"/>
                    </a:lnTo>
                    <a:lnTo>
                      <a:pt x="662" y="106"/>
                    </a:lnTo>
                    <a:lnTo>
                      <a:pt x="632" y="135"/>
                    </a:lnTo>
                    <a:lnTo>
                      <a:pt x="603" y="164"/>
                    </a:lnTo>
                    <a:lnTo>
                      <a:pt x="574" y="197"/>
                    </a:lnTo>
                    <a:lnTo>
                      <a:pt x="547" y="232"/>
                    </a:lnTo>
                    <a:lnTo>
                      <a:pt x="457" y="243"/>
                    </a:lnTo>
                    <a:lnTo>
                      <a:pt x="363" y="275"/>
                    </a:lnTo>
                    <a:lnTo>
                      <a:pt x="272" y="316"/>
                    </a:lnTo>
                    <a:lnTo>
                      <a:pt x="188" y="362"/>
                    </a:lnTo>
                    <a:lnTo>
                      <a:pt x="112" y="413"/>
                    </a:lnTo>
                    <a:lnTo>
                      <a:pt x="54" y="453"/>
                    </a:lnTo>
                    <a:lnTo>
                      <a:pt x="16" y="485"/>
                    </a:lnTo>
                    <a:lnTo>
                      <a:pt x="0" y="499"/>
                    </a:lnTo>
                    <a:close/>
                  </a:path>
                </a:pathLst>
              </a:custGeom>
              <a:solidFill>
                <a:srgbClr val="004A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" name="Freeform 21"/>
              <p:cNvSpPr>
                <a:spLocks/>
              </p:cNvSpPr>
              <p:nvPr/>
            </p:nvSpPr>
            <p:spPr bwMode="auto">
              <a:xfrm>
                <a:off x="4117" y="1762"/>
                <a:ext cx="249" cy="158"/>
              </a:xfrm>
              <a:custGeom>
                <a:avLst/>
                <a:gdLst>
                  <a:gd name="T0" fmla="*/ 0 w 749"/>
                  <a:gd name="T1" fmla="*/ 475 h 475"/>
                  <a:gd name="T2" fmla="*/ 10 w 749"/>
                  <a:gd name="T3" fmla="*/ 440 h 475"/>
                  <a:gd name="T4" fmla="*/ 16 w 749"/>
                  <a:gd name="T5" fmla="*/ 411 h 475"/>
                  <a:gd name="T6" fmla="*/ 24 w 749"/>
                  <a:gd name="T7" fmla="*/ 387 h 475"/>
                  <a:gd name="T8" fmla="*/ 35 w 749"/>
                  <a:gd name="T9" fmla="*/ 365 h 475"/>
                  <a:gd name="T10" fmla="*/ 48 w 749"/>
                  <a:gd name="T11" fmla="*/ 344 h 475"/>
                  <a:gd name="T12" fmla="*/ 65 w 749"/>
                  <a:gd name="T13" fmla="*/ 321 h 475"/>
                  <a:gd name="T14" fmla="*/ 86 w 749"/>
                  <a:gd name="T15" fmla="*/ 297 h 475"/>
                  <a:gd name="T16" fmla="*/ 115 w 749"/>
                  <a:gd name="T17" fmla="*/ 268 h 475"/>
                  <a:gd name="T18" fmla="*/ 156 w 749"/>
                  <a:gd name="T19" fmla="*/ 236 h 475"/>
                  <a:gd name="T20" fmla="*/ 215 w 749"/>
                  <a:gd name="T21" fmla="*/ 195 h 475"/>
                  <a:gd name="T22" fmla="*/ 285 w 749"/>
                  <a:gd name="T23" fmla="*/ 151 h 475"/>
                  <a:gd name="T24" fmla="*/ 369 w 749"/>
                  <a:gd name="T25" fmla="*/ 108 h 475"/>
                  <a:gd name="T26" fmla="*/ 460 w 749"/>
                  <a:gd name="T27" fmla="*/ 66 h 475"/>
                  <a:gd name="T28" fmla="*/ 557 w 749"/>
                  <a:gd name="T29" fmla="*/ 34 h 475"/>
                  <a:gd name="T30" fmla="*/ 652 w 749"/>
                  <a:gd name="T31" fmla="*/ 11 h 475"/>
                  <a:gd name="T32" fmla="*/ 749 w 749"/>
                  <a:gd name="T33" fmla="*/ 0 h 475"/>
                  <a:gd name="T34" fmla="*/ 732 w 749"/>
                  <a:gd name="T35" fmla="*/ 20 h 475"/>
                  <a:gd name="T36" fmla="*/ 711 w 749"/>
                  <a:gd name="T37" fmla="*/ 44 h 475"/>
                  <a:gd name="T38" fmla="*/ 687 w 749"/>
                  <a:gd name="T39" fmla="*/ 63 h 475"/>
                  <a:gd name="T40" fmla="*/ 665 w 749"/>
                  <a:gd name="T41" fmla="*/ 87 h 475"/>
                  <a:gd name="T42" fmla="*/ 638 w 749"/>
                  <a:gd name="T43" fmla="*/ 114 h 475"/>
                  <a:gd name="T44" fmla="*/ 614 w 749"/>
                  <a:gd name="T45" fmla="*/ 139 h 475"/>
                  <a:gd name="T46" fmla="*/ 589 w 749"/>
                  <a:gd name="T47" fmla="*/ 168 h 475"/>
                  <a:gd name="T48" fmla="*/ 565 w 749"/>
                  <a:gd name="T49" fmla="*/ 201 h 475"/>
                  <a:gd name="T50" fmla="*/ 471 w 749"/>
                  <a:gd name="T51" fmla="*/ 212 h 475"/>
                  <a:gd name="T52" fmla="*/ 377 w 749"/>
                  <a:gd name="T53" fmla="*/ 244 h 475"/>
                  <a:gd name="T54" fmla="*/ 285 w 749"/>
                  <a:gd name="T55" fmla="*/ 289 h 475"/>
                  <a:gd name="T56" fmla="*/ 196 w 749"/>
                  <a:gd name="T57" fmla="*/ 335 h 475"/>
                  <a:gd name="T58" fmla="*/ 118 w 749"/>
                  <a:gd name="T59" fmla="*/ 384 h 475"/>
                  <a:gd name="T60" fmla="*/ 59 w 749"/>
                  <a:gd name="T61" fmla="*/ 429 h 475"/>
                  <a:gd name="T62" fmla="*/ 16 w 749"/>
                  <a:gd name="T63" fmla="*/ 460 h 475"/>
                  <a:gd name="T64" fmla="*/ 0 w 749"/>
                  <a:gd name="T65" fmla="*/ 475 h 4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49" h="475">
                    <a:moveTo>
                      <a:pt x="0" y="475"/>
                    </a:moveTo>
                    <a:lnTo>
                      <a:pt x="10" y="440"/>
                    </a:lnTo>
                    <a:lnTo>
                      <a:pt x="16" y="411"/>
                    </a:lnTo>
                    <a:lnTo>
                      <a:pt x="24" y="387"/>
                    </a:lnTo>
                    <a:lnTo>
                      <a:pt x="35" y="365"/>
                    </a:lnTo>
                    <a:lnTo>
                      <a:pt x="48" y="344"/>
                    </a:lnTo>
                    <a:lnTo>
                      <a:pt x="65" y="321"/>
                    </a:lnTo>
                    <a:lnTo>
                      <a:pt x="86" y="297"/>
                    </a:lnTo>
                    <a:lnTo>
                      <a:pt x="115" y="268"/>
                    </a:lnTo>
                    <a:lnTo>
                      <a:pt x="156" y="236"/>
                    </a:lnTo>
                    <a:lnTo>
                      <a:pt x="215" y="195"/>
                    </a:lnTo>
                    <a:lnTo>
                      <a:pt x="285" y="151"/>
                    </a:lnTo>
                    <a:lnTo>
                      <a:pt x="369" y="108"/>
                    </a:lnTo>
                    <a:lnTo>
                      <a:pt x="460" y="66"/>
                    </a:lnTo>
                    <a:lnTo>
                      <a:pt x="557" y="34"/>
                    </a:lnTo>
                    <a:lnTo>
                      <a:pt x="652" y="11"/>
                    </a:lnTo>
                    <a:lnTo>
                      <a:pt x="749" y="0"/>
                    </a:lnTo>
                    <a:lnTo>
                      <a:pt x="732" y="20"/>
                    </a:lnTo>
                    <a:lnTo>
                      <a:pt x="711" y="44"/>
                    </a:lnTo>
                    <a:lnTo>
                      <a:pt x="687" y="63"/>
                    </a:lnTo>
                    <a:lnTo>
                      <a:pt x="665" y="87"/>
                    </a:lnTo>
                    <a:lnTo>
                      <a:pt x="638" y="114"/>
                    </a:lnTo>
                    <a:lnTo>
                      <a:pt x="614" y="139"/>
                    </a:lnTo>
                    <a:lnTo>
                      <a:pt x="589" y="168"/>
                    </a:lnTo>
                    <a:lnTo>
                      <a:pt x="565" y="201"/>
                    </a:lnTo>
                    <a:lnTo>
                      <a:pt x="471" y="212"/>
                    </a:lnTo>
                    <a:lnTo>
                      <a:pt x="377" y="244"/>
                    </a:lnTo>
                    <a:lnTo>
                      <a:pt x="285" y="289"/>
                    </a:lnTo>
                    <a:lnTo>
                      <a:pt x="196" y="335"/>
                    </a:lnTo>
                    <a:lnTo>
                      <a:pt x="118" y="384"/>
                    </a:lnTo>
                    <a:lnTo>
                      <a:pt x="59" y="429"/>
                    </a:lnTo>
                    <a:lnTo>
                      <a:pt x="16" y="460"/>
                    </a:lnTo>
                    <a:lnTo>
                      <a:pt x="0" y="475"/>
                    </a:lnTo>
                    <a:close/>
                  </a:path>
                </a:pathLst>
              </a:custGeom>
              <a:solidFill>
                <a:srgbClr val="004F1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" name="Freeform 22"/>
              <p:cNvSpPr>
                <a:spLocks/>
              </p:cNvSpPr>
              <p:nvPr/>
            </p:nvSpPr>
            <p:spPr bwMode="auto">
              <a:xfrm>
                <a:off x="4119" y="1766"/>
                <a:ext cx="244" cy="151"/>
              </a:xfrm>
              <a:custGeom>
                <a:avLst/>
                <a:gdLst>
                  <a:gd name="T0" fmla="*/ 0 w 732"/>
                  <a:gd name="T1" fmla="*/ 453 h 453"/>
                  <a:gd name="T2" fmla="*/ 10 w 732"/>
                  <a:gd name="T3" fmla="*/ 421 h 453"/>
                  <a:gd name="T4" fmla="*/ 15 w 732"/>
                  <a:gd name="T5" fmla="*/ 394 h 453"/>
                  <a:gd name="T6" fmla="*/ 24 w 732"/>
                  <a:gd name="T7" fmla="*/ 370 h 453"/>
                  <a:gd name="T8" fmla="*/ 32 w 732"/>
                  <a:gd name="T9" fmla="*/ 351 h 453"/>
                  <a:gd name="T10" fmla="*/ 45 w 732"/>
                  <a:gd name="T11" fmla="*/ 333 h 453"/>
                  <a:gd name="T12" fmla="*/ 59 w 732"/>
                  <a:gd name="T13" fmla="*/ 316 h 453"/>
                  <a:gd name="T14" fmla="*/ 80 w 732"/>
                  <a:gd name="T15" fmla="*/ 292 h 453"/>
                  <a:gd name="T16" fmla="*/ 102 w 732"/>
                  <a:gd name="T17" fmla="*/ 268 h 453"/>
                  <a:gd name="T18" fmla="*/ 141 w 732"/>
                  <a:gd name="T19" fmla="*/ 236 h 453"/>
                  <a:gd name="T20" fmla="*/ 199 w 732"/>
                  <a:gd name="T21" fmla="*/ 195 h 453"/>
                  <a:gd name="T22" fmla="*/ 272 w 732"/>
                  <a:gd name="T23" fmla="*/ 152 h 453"/>
                  <a:gd name="T24" fmla="*/ 354 w 732"/>
                  <a:gd name="T25" fmla="*/ 108 h 453"/>
                  <a:gd name="T26" fmla="*/ 446 w 732"/>
                  <a:gd name="T27" fmla="*/ 68 h 453"/>
                  <a:gd name="T28" fmla="*/ 541 w 732"/>
                  <a:gd name="T29" fmla="*/ 33 h 453"/>
                  <a:gd name="T30" fmla="*/ 638 w 732"/>
                  <a:gd name="T31" fmla="*/ 12 h 453"/>
                  <a:gd name="T32" fmla="*/ 732 w 732"/>
                  <a:gd name="T33" fmla="*/ 0 h 453"/>
                  <a:gd name="T34" fmla="*/ 717 w 732"/>
                  <a:gd name="T35" fmla="*/ 20 h 453"/>
                  <a:gd name="T36" fmla="*/ 699 w 732"/>
                  <a:gd name="T37" fmla="*/ 38 h 453"/>
                  <a:gd name="T38" fmla="*/ 681 w 732"/>
                  <a:gd name="T39" fmla="*/ 55 h 453"/>
                  <a:gd name="T40" fmla="*/ 664 w 732"/>
                  <a:gd name="T41" fmla="*/ 73 h 453"/>
                  <a:gd name="T42" fmla="*/ 643 w 732"/>
                  <a:gd name="T43" fmla="*/ 93 h 453"/>
                  <a:gd name="T44" fmla="*/ 621 w 732"/>
                  <a:gd name="T45" fmla="*/ 114 h 453"/>
                  <a:gd name="T46" fmla="*/ 597 w 732"/>
                  <a:gd name="T47" fmla="*/ 140 h 453"/>
                  <a:gd name="T48" fmla="*/ 576 w 732"/>
                  <a:gd name="T49" fmla="*/ 173 h 453"/>
                  <a:gd name="T50" fmla="*/ 483 w 732"/>
                  <a:gd name="T51" fmla="*/ 187 h 453"/>
                  <a:gd name="T52" fmla="*/ 387 w 732"/>
                  <a:gd name="T53" fmla="*/ 216 h 453"/>
                  <a:gd name="T54" fmla="*/ 290 w 732"/>
                  <a:gd name="T55" fmla="*/ 260 h 453"/>
                  <a:gd name="T56" fmla="*/ 199 w 732"/>
                  <a:gd name="T57" fmla="*/ 310 h 453"/>
                  <a:gd name="T58" fmla="*/ 120 w 732"/>
                  <a:gd name="T59" fmla="*/ 362 h 453"/>
                  <a:gd name="T60" fmla="*/ 56 w 732"/>
                  <a:gd name="T61" fmla="*/ 405 h 453"/>
                  <a:gd name="T62" fmla="*/ 15 w 732"/>
                  <a:gd name="T63" fmla="*/ 438 h 453"/>
                  <a:gd name="T64" fmla="*/ 0 w 732"/>
                  <a:gd name="T65" fmla="*/ 453 h 4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32" h="453">
                    <a:moveTo>
                      <a:pt x="0" y="453"/>
                    </a:moveTo>
                    <a:lnTo>
                      <a:pt x="10" y="421"/>
                    </a:lnTo>
                    <a:lnTo>
                      <a:pt x="15" y="394"/>
                    </a:lnTo>
                    <a:lnTo>
                      <a:pt x="24" y="370"/>
                    </a:lnTo>
                    <a:lnTo>
                      <a:pt x="32" y="351"/>
                    </a:lnTo>
                    <a:lnTo>
                      <a:pt x="45" y="333"/>
                    </a:lnTo>
                    <a:lnTo>
                      <a:pt x="59" y="316"/>
                    </a:lnTo>
                    <a:lnTo>
                      <a:pt x="80" y="292"/>
                    </a:lnTo>
                    <a:lnTo>
                      <a:pt x="102" y="268"/>
                    </a:lnTo>
                    <a:lnTo>
                      <a:pt x="141" y="236"/>
                    </a:lnTo>
                    <a:lnTo>
                      <a:pt x="199" y="195"/>
                    </a:lnTo>
                    <a:lnTo>
                      <a:pt x="272" y="152"/>
                    </a:lnTo>
                    <a:lnTo>
                      <a:pt x="354" y="108"/>
                    </a:lnTo>
                    <a:lnTo>
                      <a:pt x="446" y="68"/>
                    </a:lnTo>
                    <a:lnTo>
                      <a:pt x="541" y="33"/>
                    </a:lnTo>
                    <a:lnTo>
                      <a:pt x="638" y="12"/>
                    </a:lnTo>
                    <a:lnTo>
                      <a:pt x="732" y="0"/>
                    </a:lnTo>
                    <a:lnTo>
                      <a:pt x="717" y="20"/>
                    </a:lnTo>
                    <a:lnTo>
                      <a:pt x="699" y="38"/>
                    </a:lnTo>
                    <a:lnTo>
                      <a:pt x="681" y="55"/>
                    </a:lnTo>
                    <a:lnTo>
                      <a:pt x="664" y="73"/>
                    </a:lnTo>
                    <a:lnTo>
                      <a:pt x="643" y="93"/>
                    </a:lnTo>
                    <a:lnTo>
                      <a:pt x="621" y="114"/>
                    </a:lnTo>
                    <a:lnTo>
                      <a:pt x="597" y="140"/>
                    </a:lnTo>
                    <a:lnTo>
                      <a:pt x="576" y="173"/>
                    </a:lnTo>
                    <a:lnTo>
                      <a:pt x="483" y="187"/>
                    </a:lnTo>
                    <a:lnTo>
                      <a:pt x="387" y="216"/>
                    </a:lnTo>
                    <a:lnTo>
                      <a:pt x="290" y="260"/>
                    </a:lnTo>
                    <a:lnTo>
                      <a:pt x="199" y="310"/>
                    </a:lnTo>
                    <a:lnTo>
                      <a:pt x="120" y="362"/>
                    </a:lnTo>
                    <a:lnTo>
                      <a:pt x="56" y="405"/>
                    </a:lnTo>
                    <a:lnTo>
                      <a:pt x="15" y="438"/>
                    </a:lnTo>
                    <a:lnTo>
                      <a:pt x="0" y="453"/>
                    </a:lnTo>
                    <a:close/>
                  </a:path>
                </a:pathLst>
              </a:custGeom>
              <a:solidFill>
                <a:srgbClr val="0052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" name="Freeform 23"/>
              <p:cNvSpPr>
                <a:spLocks/>
              </p:cNvSpPr>
              <p:nvPr/>
            </p:nvSpPr>
            <p:spPr bwMode="auto">
              <a:xfrm>
                <a:off x="4121" y="1768"/>
                <a:ext cx="240" cy="144"/>
              </a:xfrm>
              <a:custGeom>
                <a:avLst/>
                <a:gdLst>
                  <a:gd name="T0" fmla="*/ 0 w 719"/>
                  <a:gd name="T1" fmla="*/ 434 h 434"/>
                  <a:gd name="T2" fmla="*/ 8 w 719"/>
                  <a:gd name="T3" fmla="*/ 402 h 434"/>
                  <a:gd name="T4" fmla="*/ 14 w 719"/>
                  <a:gd name="T5" fmla="*/ 380 h 434"/>
                  <a:gd name="T6" fmla="*/ 19 w 719"/>
                  <a:gd name="T7" fmla="*/ 359 h 434"/>
                  <a:gd name="T8" fmla="*/ 29 w 719"/>
                  <a:gd name="T9" fmla="*/ 345 h 434"/>
                  <a:gd name="T10" fmla="*/ 38 w 719"/>
                  <a:gd name="T11" fmla="*/ 329 h 434"/>
                  <a:gd name="T12" fmla="*/ 52 w 719"/>
                  <a:gd name="T13" fmla="*/ 315 h 434"/>
                  <a:gd name="T14" fmla="*/ 67 w 719"/>
                  <a:gd name="T15" fmla="*/ 297 h 434"/>
                  <a:gd name="T16" fmla="*/ 87 w 719"/>
                  <a:gd name="T17" fmla="*/ 275 h 434"/>
                  <a:gd name="T18" fmla="*/ 125 w 719"/>
                  <a:gd name="T19" fmla="*/ 242 h 434"/>
                  <a:gd name="T20" fmla="*/ 183 w 719"/>
                  <a:gd name="T21" fmla="*/ 202 h 434"/>
                  <a:gd name="T22" fmla="*/ 256 w 719"/>
                  <a:gd name="T23" fmla="*/ 157 h 434"/>
                  <a:gd name="T24" fmla="*/ 339 w 719"/>
                  <a:gd name="T25" fmla="*/ 111 h 434"/>
                  <a:gd name="T26" fmla="*/ 429 w 719"/>
                  <a:gd name="T27" fmla="*/ 70 h 434"/>
                  <a:gd name="T28" fmla="*/ 525 w 719"/>
                  <a:gd name="T29" fmla="*/ 35 h 434"/>
                  <a:gd name="T30" fmla="*/ 622 w 719"/>
                  <a:gd name="T31" fmla="*/ 11 h 434"/>
                  <a:gd name="T32" fmla="*/ 719 w 719"/>
                  <a:gd name="T33" fmla="*/ 0 h 434"/>
                  <a:gd name="T34" fmla="*/ 703 w 719"/>
                  <a:gd name="T35" fmla="*/ 21 h 434"/>
                  <a:gd name="T36" fmla="*/ 687 w 719"/>
                  <a:gd name="T37" fmla="*/ 38 h 434"/>
                  <a:gd name="T38" fmla="*/ 671 w 719"/>
                  <a:gd name="T39" fmla="*/ 52 h 434"/>
                  <a:gd name="T40" fmla="*/ 657 w 719"/>
                  <a:gd name="T41" fmla="*/ 64 h 434"/>
                  <a:gd name="T42" fmla="*/ 639 w 719"/>
                  <a:gd name="T43" fmla="*/ 78 h 434"/>
                  <a:gd name="T44" fmla="*/ 622 w 719"/>
                  <a:gd name="T45" fmla="*/ 97 h 434"/>
                  <a:gd name="T46" fmla="*/ 601 w 719"/>
                  <a:gd name="T47" fmla="*/ 119 h 434"/>
                  <a:gd name="T48" fmla="*/ 582 w 719"/>
                  <a:gd name="T49" fmla="*/ 149 h 434"/>
                  <a:gd name="T50" fmla="*/ 488 w 719"/>
                  <a:gd name="T51" fmla="*/ 164 h 434"/>
                  <a:gd name="T52" fmla="*/ 388 w 719"/>
                  <a:gd name="T53" fmla="*/ 195 h 434"/>
                  <a:gd name="T54" fmla="*/ 291 w 719"/>
                  <a:gd name="T55" fmla="*/ 240 h 434"/>
                  <a:gd name="T56" fmla="*/ 202 w 719"/>
                  <a:gd name="T57" fmla="*/ 289 h 434"/>
                  <a:gd name="T58" fmla="*/ 119 w 719"/>
                  <a:gd name="T59" fmla="*/ 342 h 434"/>
                  <a:gd name="T60" fmla="*/ 57 w 719"/>
                  <a:gd name="T61" fmla="*/ 388 h 434"/>
                  <a:gd name="T62" fmla="*/ 14 w 719"/>
                  <a:gd name="T63" fmla="*/ 420 h 434"/>
                  <a:gd name="T64" fmla="*/ 0 w 719"/>
                  <a:gd name="T65" fmla="*/ 434 h 4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19" h="434">
                    <a:moveTo>
                      <a:pt x="0" y="434"/>
                    </a:moveTo>
                    <a:lnTo>
                      <a:pt x="8" y="402"/>
                    </a:lnTo>
                    <a:lnTo>
                      <a:pt x="14" y="380"/>
                    </a:lnTo>
                    <a:lnTo>
                      <a:pt x="19" y="359"/>
                    </a:lnTo>
                    <a:lnTo>
                      <a:pt x="29" y="345"/>
                    </a:lnTo>
                    <a:lnTo>
                      <a:pt x="38" y="329"/>
                    </a:lnTo>
                    <a:lnTo>
                      <a:pt x="52" y="315"/>
                    </a:lnTo>
                    <a:lnTo>
                      <a:pt x="67" y="297"/>
                    </a:lnTo>
                    <a:lnTo>
                      <a:pt x="87" y="275"/>
                    </a:lnTo>
                    <a:lnTo>
                      <a:pt x="125" y="242"/>
                    </a:lnTo>
                    <a:lnTo>
                      <a:pt x="183" y="202"/>
                    </a:lnTo>
                    <a:lnTo>
                      <a:pt x="256" y="157"/>
                    </a:lnTo>
                    <a:lnTo>
                      <a:pt x="339" y="111"/>
                    </a:lnTo>
                    <a:lnTo>
                      <a:pt x="429" y="70"/>
                    </a:lnTo>
                    <a:lnTo>
                      <a:pt x="525" y="35"/>
                    </a:lnTo>
                    <a:lnTo>
                      <a:pt x="622" y="11"/>
                    </a:lnTo>
                    <a:lnTo>
                      <a:pt x="719" y="0"/>
                    </a:lnTo>
                    <a:lnTo>
                      <a:pt x="703" y="21"/>
                    </a:lnTo>
                    <a:lnTo>
                      <a:pt x="687" y="38"/>
                    </a:lnTo>
                    <a:lnTo>
                      <a:pt x="671" y="52"/>
                    </a:lnTo>
                    <a:lnTo>
                      <a:pt x="657" y="64"/>
                    </a:lnTo>
                    <a:lnTo>
                      <a:pt x="639" y="78"/>
                    </a:lnTo>
                    <a:lnTo>
                      <a:pt x="622" y="97"/>
                    </a:lnTo>
                    <a:lnTo>
                      <a:pt x="601" y="119"/>
                    </a:lnTo>
                    <a:lnTo>
                      <a:pt x="582" y="149"/>
                    </a:lnTo>
                    <a:lnTo>
                      <a:pt x="488" y="164"/>
                    </a:lnTo>
                    <a:lnTo>
                      <a:pt x="388" y="195"/>
                    </a:lnTo>
                    <a:lnTo>
                      <a:pt x="291" y="240"/>
                    </a:lnTo>
                    <a:lnTo>
                      <a:pt x="202" y="289"/>
                    </a:lnTo>
                    <a:lnTo>
                      <a:pt x="119" y="342"/>
                    </a:lnTo>
                    <a:lnTo>
                      <a:pt x="57" y="388"/>
                    </a:lnTo>
                    <a:lnTo>
                      <a:pt x="14" y="420"/>
                    </a:lnTo>
                    <a:lnTo>
                      <a:pt x="0" y="434"/>
                    </a:lnTo>
                    <a:close/>
                  </a:path>
                </a:pathLst>
              </a:custGeom>
              <a:solidFill>
                <a:srgbClr val="0054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" name="Freeform 24"/>
              <p:cNvSpPr>
                <a:spLocks/>
              </p:cNvSpPr>
              <p:nvPr/>
            </p:nvSpPr>
            <p:spPr bwMode="auto">
              <a:xfrm>
                <a:off x="4123" y="1771"/>
                <a:ext cx="236" cy="138"/>
              </a:xfrm>
              <a:custGeom>
                <a:avLst/>
                <a:gdLst>
                  <a:gd name="T0" fmla="*/ 0 w 708"/>
                  <a:gd name="T1" fmla="*/ 412 h 412"/>
                  <a:gd name="T2" fmla="*/ 9 w 708"/>
                  <a:gd name="T3" fmla="*/ 383 h 412"/>
                  <a:gd name="T4" fmla="*/ 14 w 708"/>
                  <a:gd name="T5" fmla="*/ 356 h 412"/>
                  <a:gd name="T6" fmla="*/ 20 w 708"/>
                  <a:gd name="T7" fmla="*/ 342 h 412"/>
                  <a:gd name="T8" fmla="*/ 30 w 708"/>
                  <a:gd name="T9" fmla="*/ 328 h 412"/>
                  <a:gd name="T10" fmla="*/ 36 w 708"/>
                  <a:gd name="T11" fmla="*/ 318 h 412"/>
                  <a:gd name="T12" fmla="*/ 47 w 708"/>
                  <a:gd name="T13" fmla="*/ 307 h 412"/>
                  <a:gd name="T14" fmla="*/ 59 w 708"/>
                  <a:gd name="T15" fmla="*/ 296 h 412"/>
                  <a:gd name="T16" fmla="*/ 76 w 708"/>
                  <a:gd name="T17" fmla="*/ 280 h 412"/>
                  <a:gd name="T18" fmla="*/ 114 w 708"/>
                  <a:gd name="T19" fmla="*/ 245 h 412"/>
                  <a:gd name="T20" fmla="*/ 173 w 708"/>
                  <a:gd name="T21" fmla="*/ 205 h 412"/>
                  <a:gd name="T22" fmla="*/ 246 w 708"/>
                  <a:gd name="T23" fmla="*/ 159 h 412"/>
                  <a:gd name="T24" fmla="*/ 327 w 708"/>
                  <a:gd name="T25" fmla="*/ 111 h 412"/>
                  <a:gd name="T26" fmla="*/ 418 w 708"/>
                  <a:gd name="T27" fmla="*/ 70 h 412"/>
                  <a:gd name="T28" fmla="*/ 515 w 708"/>
                  <a:gd name="T29" fmla="*/ 35 h 412"/>
                  <a:gd name="T30" fmla="*/ 612 w 708"/>
                  <a:gd name="T31" fmla="*/ 13 h 412"/>
                  <a:gd name="T32" fmla="*/ 708 w 708"/>
                  <a:gd name="T33" fmla="*/ 0 h 412"/>
                  <a:gd name="T34" fmla="*/ 693 w 708"/>
                  <a:gd name="T35" fmla="*/ 18 h 412"/>
                  <a:gd name="T36" fmla="*/ 682 w 708"/>
                  <a:gd name="T37" fmla="*/ 30 h 412"/>
                  <a:gd name="T38" fmla="*/ 669 w 708"/>
                  <a:gd name="T39" fmla="*/ 38 h 412"/>
                  <a:gd name="T40" fmla="*/ 658 w 708"/>
                  <a:gd name="T41" fmla="*/ 48 h 412"/>
                  <a:gd name="T42" fmla="*/ 644 w 708"/>
                  <a:gd name="T43" fmla="*/ 59 h 412"/>
                  <a:gd name="T44" fmla="*/ 631 w 708"/>
                  <a:gd name="T45" fmla="*/ 70 h 412"/>
                  <a:gd name="T46" fmla="*/ 614 w 708"/>
                  <a:gd name="T47" fmla="*/ 91 h 412"/>
                  <a:gd name="T48" fmla="*/ 591 w 708"/>
                  <a:gd name="T49" fmla="*/ 121 h 412"/>
                  <a:gd name="T50" fmla="*/ 501 w 708"/>
                  <a:gd name="T51" fmla="*/ 135 h 412"/>
                  <a:gd name="T52" fmla="*/ 401 w 708"/>
                  <a:gd name="T53" fmla="*/ 167 h 412"/>
                  <a:gd name="T54" fmla="*/ 302 w 708"/>
                  <a:gd name="T55" fmla="*/ 213 h 412"/>
                  <a:gd name="T56" fmla="*/ 208 w 708"/>
                  <a:gd name="T57" fmla="*/ 266 h 412"/>
                  <a:gd name="T58" fmla="*/ 127 w 708"/>
                  <a:gd name="T59" fmla="*/ 318 h 412"/>
                  <a:gd name="T60" fmla="*/ 59 w 708"/>
                  <a:gd name="T61" fmla="*/ 363 h 412"/>
                  <a:gd name="T62" fmla="*/ 14 w 708"/>
                  <a:gd name="T63" fmla="*/ 397 h 412"/>
                  <a:gd name="T64" fmla="*/ 0 w 708"/>
                  <a:gd name="T65" fmla="*/ 412 h 4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08" h="412">
                    <a:moveTo>
                      <a:pt x="0" y="412"/>
                    </a:moveTo>
                    <a:lnTo>
                      <a:pt x="9" y="383"/>
                    </a:lnTo>
                    <a:lnTo>
                      <a:pt x="14" y="356"/>
                    </a:lnTo>
                    <a:lnTo>
                      <a:pt x="20" y="342"/>
                    </a:lnTo>
                    <a:lnTo>
                      <a:pt x="30" y="328"/>
                    </a:lnTo>
                    <a:lnTo>
                      <a:pt x="36" y="318"/>
                    </a:lnTo>
                    <a:lnTo>
                      <a:pt x="47" y="307"/>
                    </a:lnTo>
                    <a:lnTo>
                      <a:pt x="59" y="296"/>
                    </a:lnTo>
                    <a:lnTo>
                      <a:pt x="76" y="280"/>
                    </a:lnTo>
                    <a:lnTo>
                      <a:pt x="114" y="245"/>
                    </a:lnTo>
                    <a:lnTo>
                      <a:pt x="173" y="205"/>
                    </a:lnTo>
                    <a:lnTo>
                      <a:pt x="246" y="159"/>
                    </a:lnTo>
                    <a:lnTo>
                      <a:pt x="327" y="111"/>
                    </a:lnTo>
                    <a:lnTo>
                      <a:pt x="418" y="70"/>
                    </a:lnTo>
                    <a:lnTo>
                      <a:pt x="515" y="35"/>
                    </a:lnTo>
                    <a:lnTo>
                      <a:pt x="612" y="13"/>
                    </a:lnTo>
                    <a:lnTo>
                      <a:pt x="708" y="0"/>
                    </a:lnTo>
                    <a:lnTo>
                      <a:pt x="693" y="18"/>
                    </a:lnTo>
                    <a:lnTo>
                      <a:pt x="682" y="30"/>
                    </a:lnTo>
                    <a:lnTo>
                      <a:pt x="669" y="38"/>
                    </a:lnTo>
                    <a:lnTo>
                      <a:pt x="658" y="48"/>
                    </a:lnTo>
                    <a:lnTo>
                      <a:pt x="644" y="59"/>
                    </a:lnTo>
                    <a:lnTo>
                      <a:pt x="631" y="70"/>
                    </a:lnTo>
                    <a:lnTo>
                      <a:pt x="614" y="91"/>
                    </a:lnTo>
                    <a:lnTo>
                      <a:pt x="591" y="121"/>
                    </a:lnTo>
                    <a:lnTo>
                      <a:pt x="501" y="135"/>
                    </a:lnTo>
                    <a:lnTo>
                      <a:pt x="401" y="167"/>
                    </a:lnTo>
                    <a:lnTo>
                      <a:pt x="302" y="213"/>
                    </a:lnTo>
                    <a:lnTo>
                      <a:pt x="208" y="266"/>
                    </a:lnTo>
                    <a:lnTo>
                      <a:pt x="127" y="318"/>
                    </a:lnTo>
                    <a:lnTo>
                      <a:pt x="59" y="363"/>
                    </a:lnTo>
                    <a:lnTo>
                      <a:pt x="14" y="397"/>
                    </a:lnTo>
                    <a:lnTo>
                      <a:pt x="0" y="412"/>
                    </a:lnTo>
                    <a:close/>
                  </a:path>
                </a:pathLst>
              </a:custGeom>
              <a:solidFill>
                <a:srgbClr val="0057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" name="Freeform 25"/>
              <p:cNvSpPr>
                <a:spLocks/>
              </p:cNvSpPr>
              <p:nvPr/>
            </p:nvSpPr>
            <p:spPr bwMode="auto">
              <a:xfrm>
                <a:off x="4123" y="1773"/>
                <a:ext cx="232" cy="132"/>
              </a:xfrm>
              <a:custGeom>
                <a:avLst/>
                <a:gdLst>
                  <a:gd name="T0" fmla="*/ 0 w 696"/>
                  <a:gd name="T1" fmla="*/ 395 h 395"/>
                  <a:gd name="T2" fmla="*/ 9 w 696"/>
                  <a:gd name="T3" fmla="*/ 366 h 395"/>
                  <a:gd name="T4" fmla="*/ 14 w 696"/>
                  <a:gd name="T5" fmla="*/ 342 h 395"/>
                  <a:gd name="T6" fmla="*/ 20 w 696"/>
                  <a:gd name="T7" fmla="*/ 328 h 395"/>
                  <a:gd name="T8" fmla="*/ 30 w 696"/>
                  <a:gd name="T9" fmla="*/ 318 h 395"/>
                  <a:gd name="T10" fmla="*/ 36 w 696"/>
                  <a:gd name="T11" fmla="*/ 310 h 395"/>
                  <a:gd name="T12" fmla="*/ 44 w 696"/>
                  <a:gd name="T13" fmla="*/ 304 h 395"/>
                  <a:gd name="T14" fmla="*/ 52 w 696"/>
                  <a:gd name="T15" fmla="*/ 298 h 395"/>
                  <a:gd name="T16" fmla="*/ 65 w 696"/>
                  <a:gd name="T17" fmla="*/ 287 h 395"/>
                  <a:gd name="T18" fmla="*/ 103 w 696"/>
                  <a:gd name="T19" fmla="*/ 252 h 395"/>
                  <a:gd name="T20" fmla="*/ 162 w 696"/>
                  <a:gd name="T21" fmla="*/ 210 h 395"/>
                  <a:gd name="T22" fmla="*/ 235 w 696"/>
                  <a:gd name="T23" fmla="*/ 164 h 395"/>
                  <a:gd name="T24" fmla="*/ 319 w 696"/>
                  <a:gd name="T25" fmla="*/ 117 h 395"/>
                  <a:gd name="T26" fmla="*/ 410 w 696"/>
                  <a:gd name="T27" fmla="*/ 77 h 395"/>
                  <a:gd name="T28" fmla="*/ 506 w 696"/>
                  <a:gd name="T29" fmla="*/ 39 h 395"/>
                  <a:gd name="T30" fmla="*/ 603 w 696"/>
                  <a:gd name="T31" fmla="*/ 12 h 395"/>
                  <a:gd name="T32" fmla="*/ 696 w 696"/>
                  <a:gd name="T33" fmla="*/ 0 h 395"/>
                  <a:gd name="T34" fmla="*/ 684 w 696"/>
                  <a:gd name="T35" fmla="*/ 18 h 395"/>
                  <a:gd name="T36" fmla="*/ 676 w 696"/>
                  <a:gd name="T37" fmla="*/ 29 h 395"/>
                  <a:gd name="T38" fmla="*/ 666 w 696"/>
                  <a:gd name="T39" fmla="*/ 35 h 395"/>
                  <a:gd name="T40" fmla="*/ 661 w 696"/>
                  <a:gd name="T41" fmla="*/ 39 h 395"/>
                  <a:gd name="T42" fmla="*/ 652 w 696"/>
                  <a:gd name="T43" fmla="*/ 45 h 395"/>
                  <a:gd name="T44" fmla="*/ 641 w 696"/>
                  <a:gd name="T45" fmla="*/ 53 h 395"/>
                  <a:gd name="T46" fmla="*/ 628 w 696"/>
                  <a:gd name="T47" fmla="*/ 70 h 395"/>
                  <a:gd name="T48" fmla="*/ 609 w 696"/>
                  <a:gd name="T49" fmla="*/ 96 h 395"/>
                  <a:gd name="T50" fmla="*/ 515 w 696"/>
                  <a:gd name="T51" fmla="*/ 112 h 395"/>
                  <a:gd name="T52" fmla="*/ 415 w 696"/>
                  <a:gd name="T53" fmla="*/ 144 h 395"/>
                  <a:gd name="T54" fmla="*/ 313 w 696"/>
                  <a:gd name="T55" fmla="*/ 190 h 395"/>
                  <a:gd name="T56" fmla="*/ 216 w 696"/>
                  <a:gd name="T57" fmla="*/ 245 h 395"/>
                  <a:gd name="T58" fmla="*/ 129 w 696"/>
                  <a:gd name="T59" fmla="*/ 298 h 395"/>
                  <a:gd name="T60" fmla="*/ 62 w 696"/>
                  <a:gd name="T61" fmla="*/ 345 h 395"/>
                  <a:gd name="T62" fmla="*/ 17 w 696"/>
                  <a:gd name="T63" fmla="*/ 380 h 395"/>
                  <a:gd name="T64" fmla="*/ 0 w 696"/>
                  <a:gd name="T65" fmla="*/ 395 h 3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696" h="395">
                    <a:moveTo>
                      <a:pt x="0" y="395"/>
                    </a:moveTo>
                    <a:lnTo>
                      <a:pt x="9" y="366"/>
                    </a:lnTo>
                    <a:lnTo>
                      <a:pt x="14" y="342"/>
                    </a:lnTo>
                    <a:lnTo>
                      <a:pt x="20" y="328"/>
                    </a:lnTo>
                    <a:lnTo>
                      <a:pt x="30" y="318"/>
                    </a:lnTo>
                    <a:lnTo>
                      <a:pt x="36" y="310"/>
                    </a:lnTo>
                    <a:lnTo>
                      <a:pt x="44" y="304"/>
                    </a:lnTo>
                    <a:lnTo>
                      <a:pt x="52" y="298"/>
                    </a:lnTo>
                    <a:lnTo>
                      <a:pt x="65" y="287"/>
                    </a:lnTo>
                    <a:lnTo>
                      <a:pt x="103" y="252"/>
                    </a:lnTo>
                    <a:lnTo>
                      <a:pt x="162" y="210"/>
                    </a:lnTo>
                    <a:lnTo>
                      <a:pt x="235" y="164"/>
                    </a:lnTo>
                    <a:lnTo>
                      <a:pt x="319" y="117"/>
                    </a:lnTo>
                    <a:lnTo>
                      <a:pt x="410" y="77"/>
                    </a:lnTo>
                    <a:lnTo>
                      <a:pt x="506" y="39"/>
                    </a:lnTo>
                    <a:lnTo>
                      <a:pt x="603" y="12"/>
                    </a:lnTo>
                    <a:lnTo>
                      <a:pt x="696" y="0"/>
                    </a:lnTo>
                    <a:lnTo>
                      <a:pt x="684" y="18"/>
                    </a:lnTo>
                    <a:lnTo>
                      <a:pt x="676" y="29"/>
                    </a:lnTo>
                    <a:lnTo>
                      <a:pt x="666" y="35"/>
                    </a:lnTo>
                    <a:lnTo>
                      <a:pt x="661" y="39"/>
                    </a:lnTo>
                    <a:lnTo>
                      <a:pt x="652" y="45"/>
                    </a:lnTo>
                    <a:lnTo>
                      <a:pt x="641" y="53"/>
                    </a:lnTo>
                    <a:lnTo>
                      <a:pt x="628" y="70"/>
                    </a:lnTo>
                    <a:lnTo>
                      <a:pt x="609" y="96"/>
                    </a:lnTo>
                    <a:lnTo>
                      <a:pt x="515" y="112"/>
                    </a:lnTo>
                    <a:lnTo>
                      <a:pt x="415" y="144"/>
                    </a:lnTo>
                    <a:lnTo>
                      <a:pt x="313" y="190"/>
                    </a:lnTo>
                    <a:lnTo>
                      <a:pt x="216" y="245"/>
                    </a:lnTo>
                    <a:lnTo>
                      <a:pt x="129" y="298"/>
                    </a:lnTo>
                    <a:lnTo>
                      <a:pt x="62" y="345"/>
                    </a:lnTo>
                    <a:lnTo>
                      <a:pt x="17" y="380"/>
                    </a:lnTo>
                    <a:lnTo>
                      <a:pt x="0" y="395"/>
                    </a:lnTo>
                    <a:close/>
                  </a:path>
                </a:pathLst>
              </a:custGeom>
              <a:solidFill>
                <a:srgbClr val="005C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" name="Freeform 26"/>
              <p:cNvSpPr>
                <a:spLocks/>
              </p:cNvSpPr>
              <p:nvPr/>
            </p:nvSpPr>
            <p:spPr bwMode="auto">
              <a:xfrm>
                <a:off x="4119" y="1762"/>
                <a:ext cx="245" cy="157"/>
              </a:xfrm>
              <a:custGeom>
                <a:avLst/>
                <a:gdLst>
                  <a:gd name="T0" fmla="*/ 0 w 737"/>
                  <a:gd name="T1" fmla="*/ 470 h 470"/>
                  <a:gd name="T2" fmla="*/ 10 w 737"/>
                  <a:gd name="T3" fmla="*/ 437 h 470"/>
                  <a:gd name="T4" fmla="*/ 15 w 737"/>
                  <a:gd name="T5" fmla="*/ 408 h 470"/>
                  <a:gd name="T6" fmla="*/ 21 w 737"/>
                  <a:gd name="T7" fmla="*/ 384 h 470"/>
                  <a:gd name="T8" fmla="*/ 32 w 737"/>
                  <a:gd name="T9" fmla="*/ 365 h 470"/>
                  <a:gd name="T10" fmla="*/ 45 w 737"/>
                  <a:gd name="T11" fmla="*/ 344 h 470"/>
                  <a:gd name="T12" fmla="*/ 59 w 737"/>
                  <a:gd name="T13" fmla="*/ 321 h 470"/>
                  <a:gd name="T14" fmla="*/ 83 w 737"/>
                  <a:gd name="T15" fmla="*/ 297 h 470"/>
                  <a:gd name="T16" fmla="*/ 109 w 737"/>
                  <a:gd name="T17" fmla="*/ 268 h 470"/>
                  <a:gd name="T18" fmla="*/ 147 w 737"/>
                  <a:gd name="T19" fmla="*/ 236 h 470"/>
                  <a:gd name="T20" fmla="*/ 204 w 737"/>
                  <a:gd name="T21" fmla="*/ 198 h 470"/>
                  <a:gd name="T22" fmla="*/ 279 w 737"/>
                  <a:gd name="T23" fmla="*/ 154 h 470"/>
                  <a:gd name="T24" fmla="*/ 360 w 737"/>
                  <a:gd name="T25" fmla="*/ 111 h 470"/>
                  <a:gd name="T26" fmla="*/ 451 w 737"/>
                  <a:gd name="T27" fmla="*/ 69 h 470"/>
                  <a:gd name="T28" fmla="*/ 548 w 737"/>
                  <a:gd name="T29" fmla="*/ 34 h 470"/>
                  <a:gd name="T30" fmla="*/ 643 w 737"/>
                  <a:gd name="T31" fmla="*/ 11 h 470"/>
                  <a:gd name="T32" fmla="*/ 737 w 737"/>
                  <a:gd name="T33" fmla="*/ 0 h 470"/>
                  <a:gd name="T34" fmla="*/ 720 w 737"/>
                  <a:gd name="T35" fmla="*/ 23 h 470"/>
                  <a:gd name="T36" fmla="*/ 702 w 737"/>
                  <a:gd name="T37" fmla="*/ 44 h 470"/>
                  <a:gd name="T38" fmla="*/ 681 w 737"/>
                  <a:gd name="T39" fmla="*/ 63 h 470"/>
                  <a:gd name="T40" fmla="*/ 659 w 737"/>
                  <a:gd name="T41" fmla="*/ 87 h 470"/>
                  <a:gd name="T42" fmla="*/ 635 w 737"/>
                  <a:gd name="T43" fmla="*/ 111 h 470"/>
                  <a:gd name="T44" fmla="*/ 611 w 737"/>
                  <a:gd name="T45" fmla="*/ 133 h 470"/>
                  <a:gd name="T46" fmla="*/ 589 w 737"/>
                  <a:gd name="T47" fmla="*/ 163 h 470"/>
                  <a:gd name="T48" fmla="*/ 565 w 737"/>
                  <a:gd name="T49" fmla="*/ 195 h 470"/>
                  <a:gd name="T50" fmla="*/ 471 w 737"/>
                  <a:gd name="T51" fmla="*/ 206 h 470"/>
                  <a:gd name="T52" fmla="*/ 374 w 737"/>
                  <a:gd name="T53" fmla="*/ 238 h 470"/>
                  <a:gd name="T54" fmla="*/ 282 w 737"/>
                  <a:gd name="T55" fmla="*/ 282 h 470"/>
                  <a:gd name="T56" fmla="*/ 193 w 737"/>
                  <a:gd name="T57" fmla="*/ 329 h 470"/>
                  <a:gd name="T58" fmla="*/ 118 w 737"/>
                  <a:gd name="T59" fmla="*/ 379 h 470"/>
                  <a:gd name="T60" fmla="*/ 56 w 737"/>
                  <a:gd name="T61" fmla="*/ 422 h 470"/>
                  <a:gd name="T62" fmla="*/ 15 w 737"/>
                  <a:gd name="T63" fmla="*/ 454 h 470"/>
                  <a:gd name="T64" fmla="*/ 0 w 737"/>
                  <a:gd name="T65" fmla="*/ 470 h 4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37" h="470">
                    <a:moveTo>
                      <a:pt x="0" y="470"/>
                    </a:moveTo>
                    <a:lnTo>
                      <a:pt x="10" y="437"/>
                    </a:lnTo>
                    <a:lnTo>
                      <a:pt x="15" y="408"/>
                    </a:lnTo>
                    <a:lnTo>
                      <a:pt x="21" y="384"/>
                    </a:lnTo>
                    <a:lnTo>
                      <a:pt x="32" y="365"/>
                    </a:lnTo>
                    <a:lnTo>
                      <a:pt x="45" y="344"/>
                    </a:lnTo>
                    <a:lnTo>
                      <a:pt x="59" y="321"/>
                    </a:lnTo>
                    <a:lnTo>
                      <a:pt x="83" y="297"/>
                    </a:lnTo>
                    <a:lnTo>
                      <a:pt x="109" y="268"/>
                    </a:lnTo>
                    <a:lnTo>
                      <a:pt x="147" y="236"/>
                    </a:lnTo>
                    <a:lnTo>
                      <a:pt x="204" y="198"/>
                    </a:lnTo>
                    <a:lnTo>
                      <a:pt x="279" y="154"/>
                    </a:lnTo>
                    <a:lnTo>
                      <a:pt x="360" y="111"/>
                    </a:lnTo>
                    <a:lnTo>
                      <a:pt x="451" y="69"/>
                    </a:lnTo>
                    <a:lnTo>
                      <a:pt x="548" y="34"/>
                    </a:lnTo>
                    <a:lnTo>
                      <a:pt x="643" y="11"/>
                    </a:lnTo>
                    <a:lnTo>
                      <a:pt x="737" y="0"/>
                    </a:lnTo>
                    <a:lnTo>
                      <a:pt x="720" y="23"/>
                    </a:lnTo>
                    <a:lnTo>
                      <a:pt x="702" y="44"/>
                    </a:lnTo>
                    <a:lnTo>
                      <a:pt x="681" y="63"/>
                    </a:lnTo>
                    <a:lnTo>
                      <a:pt x="659" y="87"/>
                    </a:lnTo>
                    <a:lnTo>
                      <a:pt x="635" y="111"/>
                    </a:lnTo>
                    <a:lnTo>
                      <a:pt x="611" y="133"/>
                    </a:lnTo>
                    <a:lnTo>
                      <a:pt x="589" y="163"/>
                    </a:lnTo>
                    <a:lnTo>
                      <a:pt x="565" y="195"/>
                    </a:lnTo>
                    <a:lnTo>
                      <a:pt x="471" y="206"/>
                    </a:lnTo>
                    <a:lnTo>
                      <a:pt x="374" y="238"/>
                    </a:lnTo>
                    <a:lnTo>
                      <a:pt x="282" y="282"/>
                    </a:lnTo>
                    <a:lnTo>
                      <a:pt x="193" y="329"/>
                    </a:lnTo>
                    <a:lnTo>
                      <a:pt x="118" y="379"/>
                    </a:lnTo>
                    <a:lnTo>
                      <a:pt x="56" y="422"/>
                    </a:lnTo>
                    <a:lnTo>
                      <a:pt x="15" y="454"/>
                    </a:lnTo>
                    <a:lnTo>
                      <a:pt x="0" y="470"/>
                    </a:lnTo>
                    <a:close/>
                  </a:path>
                </a:pathLst>
              </a:custGeom>
              <a:solidFill>
                <a:srgbClr val="004F1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1" name="Freeform 27"/>
              <p:cNvSpPr>
                <a:spLocks/>
              </p:cNvSpPr>
              <p:nvPr/>
            </p:nvSpPr>
            <p:spPr bwMode="auto">
              <a:xfrm>
                <a:off x="4121" y="1770"/>
                <a:ext cx="238" cy="139"/>
              </a:xfrm>
              <a:custGeom>
                <a:avLst/>
                <a:gdLst>
                  <a:gd name="T0" fmla="*/ 0 w 713"/>
                  <a:gd name="T1" fmla="*/ 417 h 417"/>
                  <a:gd name="T2" fmla="*/ 8 w 713"/>
                  <a:gd name="T3" fmla="*/ 388 h 417"/>
                  <a:gd name="T4" fmla="*/ 14 w 713"/>
                  <a:gd name="T5" fmla="*/ 361 h 417"/>
                  <a:gd name="T6" fmla="*/ 22 w 713"/>
                  <a:gd name="T7" fmla="*/ 347 h 417"/>
                  <a:gd name="T8" fmla="*/ 32 w 713"/>
                  <a:gd name="T9" fmla="*/ 333 h 417"/>
                  <a:gd name="T10" fmla="*/ 41 w 713"/>
                  <a:gd name="T11" fmla="*/ 321 h 417"/>
                  <a:gd name="T12" fmla="*/ 52 w 713"/>
                  <a:gd name="T13" fmla="*/ 309 h 417"/>
                  <a:gd name="T14" fmla="*/ 64 w 713"/>
                  <a:gd name="T15" fmla="*/ 298 h 417"/>
                  <a:gd name="T16" fmla="*/ 81 w 713"/>
                  <a:gd name="T17" fmla="*/ 280 h 417"/>
                  <a:gd name="T18" fmla="*/ 119 w 713"/>
                  <a:gd name="T19" fmla="*/ 245 h 417"/>
                  <a:gd name="T20" fmla="*/ 178 w 713"/>
                  <a:gd name="T21" fmla="*/ 204 h 417"/>
                  <a:gd name="T22" fmla="*/ 251 w 713"/>
                  <a:gd name="T23" fmla="*/ 158 h 417"/>
                  <a:gd name="T24" fmla="*/ 332 w 713"/>
                  <a:gd name="T25" fmla="*/ 110 h 417"/>
                  <a:gd name="T26" fmla="*/ 423 w 713"/>
                  <a:gd name="T27" fmla="*/ 70 h 417"/>
                  <a:gd name="T28" fmla="*/ 520 w 713"/>
                  <a:gd name="T29" fmla="*/ 35 h 417"/>
                  <a:gd name="T30" fmla="*/ 617 w 713"/>
                  <a:gd name="T31" fmla="*/ 11 h 417"/>
                  <a:gd name="T32" fmla="*/ 713 w 713"/>
                  <a:gd name="T33" fmla="*/ 0 h 417"/>
                  <a:gd name="T34" fmla="*/ 698 w 713"/>
                  <a:gd name="T35" fmla="*/ 21 h 417"/>
                  <a:gd name="T36" fmla="*/ 687 w 713"/>
                  <a:gd name="T37" fmla="*/ 35 h 417"/>
                  <a:gd name="T38" fmla="*/ 671 w 713"/>
                  <a:gd name="T39" fmla="*/ 46 h 417"/>
                  <a:gd name="T40" fmla="*/ 660 w 713"/>
                  <a:gd name="T41" fmla="*/ 56 h 417"/>
                  <a:gd name="T42" fmla="*/ 646 w 713"/>
                  <a:gd name="T43" fmla="*/ 67 h 417"/>
                  <a:gd name="T44" fmla="*/ 631 w 713"/>
                  <a:gd name="T45" fmla="*/ 81 h 417"/>
                  <a:gd name="T46" fmla="*/ 614 w 713"/>
                  <a:gd name="T47" fmla="*/ 102 h 417"/>
                  <a:gd name="T48" fmla="*/ 590 w 713"/>
                  <a:gd name="T49" fmla="*/ 131 h 417"/>
                  <a:gd name="T50" fmla="*/ 499 w 713"/>
                  <a:gd name="T51" fmla="*/ 145 h 417"/>
                  <a:gd name="T52" fmla="*/ 399 w 713"/>
                  <a:gd name="T53" fmla="*/ 178 h 417"/>
                  <a:gd name="T54" fmla="*/ 300 w 713"/>
                  <a:gd name="T55" fmla="*/ 224 h 417"/>
                  <a:gd name="T56" fmla="*/ 210 w 713"/>
                  <a:gd name="T57" fmla="*/ 274 h 417"/>
                  <a:gd name="T58" fmla="*/ 127 w 713"/>
                  <a:gd name="T59" fmla="*/ 326 h 417"/>
                  <a:gd name="T60" fmla="*/ 60 w 713"/>
                  <a:gd name="T61" fmla="*/ 371 h 417"/>
                  <a:gd name="T62" fmla="*/ 17 w 713"/>
                  <a:gd name="T63" fmla="*/ 406 h 417"/>
                  <a:gd name="T64" fmla="*/ 0 w 713"/>
                  <a:gd name="T65" fmla="*/ 417 h 4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13" h="417">
                    <a:moveTo>
                      <a:pt x="0" y="417"/>
                    </a:moveTo>
                    <a:lnTo>
                      <a:pt x="8" y="388"/>
                    </a:lnTo>
                    <a:lnTo>
                      <a:pt x="14" y="361"/>
                    </a:lnTo>
                    <a:lnTo>
                      <a:pt x="22" y="347"/>
                    </a:lnTo>
                    <a:lnTo>
                      <a:pt x="32" y="333"/>
                    </a:lnTo>
                    <a:lnTo>
                      <a:pt x="41" y="321"/>
                    </a:lnTo>
                    <a:lnTo>
                      <a:pt x="52" y="309"/>
                    </a:lnTo>
                    <a:lnTo>
                      <a:pt x="64" y="298"/>
                    </a:lnTo>
                    <a:lnTo>
                      <a:pt x="81" y="280"/>
                    </a:lnTo>
                    <a:lnTo>
                      <a:pt x="119" y="245"/>
                    </a:lnTo>
                    <a:lnTo>
                      <a:pt x="178" y="204"/>
                    </a:lnTo>
                    <a:lnTo>
                      <a:pt x="251" y="158"/>
                    </a:lnTo>
                    <a:lnTo>
                      <a:pt x="332" y="110"/>
                    </a:lnTo>
                    <a:lnTo>
                      <a:pt x="423" y="70"/>
                    </a:lnTo>
                    <a:lnTo>
                      <a:pt x="520" y="35"/>
                    </a:lnTo>
                    <a:lnTo>
                      <a:pt x="617" y="11"/>
                    </a:lnTo>
                    <a:lnTo>
                      <a:pt x="713" y="0"/>
                    </a:lnTo>
                    <a:lnTo>
                      <a:pt x="698" y="21"/>
                    </a:lnTo>
                    <a:lnTo>
                      <a:pt x="687" y="35"/>
                    </a:lnTo>
                    <a:lnTo>
                      <a:pt x="671" y="46"/>
                    </a:lnTo>
                    <a:lnTo>
                      <a:pt x="660" y="56"/>
                    </a:lnTo>
                    <a:lnTo>
                      <a:pt x="646" y="67"/>
                    </a:lnTo>
                    <a:lnTo>
                      <a:pt x="631" y="81"/>
                    </a:lnTo>
                    <a:lnTo>
                      <a:pt x="614" y="102"/>
                    </a:lnTo>
                    <a:lnTo>
                      <a:pt x="590" y="131"/>
                    </a:lnTo>
                    <a:lnTo>
                      <a:pt x="499" y="145"/>
                    </a:lnTo>
                    <a:lnTo>
                      <a:pt x="399" y="178"/>
                    </a:lnTo>
                    <a:lnTo>
                      <a:pt x="300" y="224"/>
                    </a:lnTo>
                    <a:lnTo>
                      <a:pt x="210" y="274"/>
                    </a:lnTo>
                    <a:lnTo>
                      <a:pt x="127" y="326"/>
                    </a:lnTo>
                    <a:lnTo>
                      <a:pt x="60" y="371"/>
                    </a:lnTo>
                    <a:lnTo>
                      <a:pt x="17" y="406"/>
                    </a:lnTo>
                    <a:lnTo>
                      <a:pt x="0" y="417"/>
                    </a:lnTo>
                    <a:close/>
                  </a:path>
                </a:pathLst>
              </a:custGeom>
              <a:solidFill>
                <a:srgbClr val="0057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2" name="Freeform 28"/>
              <p:cNvSpPr>
                <a:spLocks/>
              </p:cNvSpPr>
              <p:nvPr/>
            </p:nvSpPr>
            <p:spPr bwMode="auto">
              <a:xfrm>
                <a:off x="4125" y="1777"/>
                <a:ext cx="228" cy="124"/>
              </a:xfrm>
              <a:custGeom>
                <a:avLst/>
                <a:gdLst>
                  <a:gd name="T0" fmla="*/ 0 w 684"/>
                  <a:gd name="T1" fmla="*/ 370 h 370"/>
                  <a:gd name="T2" fmla="*/ 8 w 684"/>
                  <a:gd name="T3" fmla="*/ 341 h 370"/>
                  <a:gd name="T4" fmla="*/ 14 w 684"/>
                  <a:gd name="T5" fmla="*/ 321 h 370"/>
                  <a:gd name="T6" fmla="*/ 21 w 684"/>
                  <a:gd name="T7" fmla="*/ 310 h 370"/>
                  <a:gd name="T8" fmla="*/ 27 w 684"/>
                  <a:gd name="T9" fmla="*/ 303 h 370"/>
                  <a:gd name="T10" fmla="*/ 30 w 684"/>
                  <a:gd name="T11" fmla="*/ 303 h 370"/>
                  <a:gd name="T12" fmla="*/ 35 w 684"/>
                  <a:gd name="T13" fmla="*/ 300 h 370"/>
                  <a:gd name="T14" fmla="*/ 44 w 684"/>
                  <a:gd name="T15" fmla="*/ 298 h 370"/>
                  <a:gd name="T16" fmla="*/ 53 w 684"/>
                  <a:gd name="T17" fmla="*/ 292 h 370"/>
                  <a:gd name="T18" fmla="*/ 91 w 684"/>
                  <a:gd name="T19" fmla="*/ 257 h 370"/>
                  <a:gd name="T20" fmla="*/ 146 w 684"/>
                  <a:gd name="T21" fmla="*/ 213 h 370"/>
                  <a:gd name="T22" fmla="*/ 219 w 684"/>
                  <a:gd name="T23" fmla="*/ 166 h 370"/>
                  <a:gd name="T24" fmla="*/ 304 w 684"/>
                  <a:gd name="T25" fmla="*/ 117 h 370"/>
                  <a:gd name="T26" fmla="*/ 395 w 684"/>
                  <a:gd name="T27" fmla="*/ 73 h 370"/>
                  <a:gd name="T28" fmla="*/ 491 w 684"/>
                  <a:gd name="T29" fmla="*/ 35 h 370"/>
                  <a:gd name="T30" fmla="*/ 587 w 684"/>
                  <a:gd name="T31" fmla="*/ 12 h 370"/>
                  <a:gd name="T32" fmla="*/ 684 w 684"/>
                  <a:gd name="T33" fmla="*/ 0 h 370"/>
                  <a:gd name="T34" fmla="*/ 673 w 684"/>
                  <a:gd name="T35" fmla="*/ 17 h 370"/>
                  <a:gd name="T36" fmla="*/ 663 w 684"/>
                  <a:gd name="T37" fmla="*/ 23 h 370"/>
                  <a:gd name="T38" fmla="*/ 660 w 684"/>
                  <a:gd name="T39" fmla="*/ 27 h 370"/>
                  <a:gd name="T40" fmla="*/ 657 w 684"/>
                  <a:gd name="T41" fmla="*/ 23 h 370"/>
                  <a:gd name="T42" fmla="*/ 652 w 684"/>
                  <a:gd name="T43" fmla="*/ 23 h 370"/>
                  <a:gd name="T44" fmla="*/ 646 w 684"/>
                  <a:gd name="T45" fmla="*/ 30 h 370"/>
                  <a:gd name="T46" fmla="*/ 635 w 684"/>
                  <a:gd name="T47" fmla="*/ 41 h 370"/>
                  <a:gd name="T48" fmla="*/ 614 w 684"/>
                  <a:gd name="T49" fmla="*/ 68 h 370"/>
                  <a:gd name="T50" fmla="*/ 520 w 684"/>
                  <a:gd name="T51" fmla="*/ 82 h 370"/>
                  <a:gd name="T52" fmla="*/ 418 w 684"/>
                  <a:gd name="T53" fmla="*/ 117 h 370"/>
                  <a:gd name="T54" fmla="*/ 315 w 684"/>
                  <a:gd name="T55" fmla="*/ 166 h 370"/>
                  <a:gd name="T56" fmla="*/ 216 w 684"/>
                  <a:gd name="T57" fmla="*/ 219 h 370"/>
                  <a:gd name="T58" fmla="*/ 129 w 684"/>
                  <a:gd name="T59" fmla="*/ 275 h 370"/>
                  <a:gd name="T60" fmla="*/ 59 w 684"/>
                  <a:gd name="T61" fmla="*/ 324 h 370"/>
                  <a:gd name="T62" fmla="*/ 14 w 684"/>
                  <a:gd name="T63" fmla="*/ 359 h 370"/>
                  <a:gd name="T64" fmla="*/ 0 w 684"/>
                  <a:gd name="T65" fmla="*/ 370 h 3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684" h="370">
                    <a:moveTo>
                      <a:pt x="0" y="370"/>
                    </a:moveTo>
                    <a:lnTo>
                      <a:pt x="8" y="341"/>
                    </a:lnTo>
                    <a:lnTo>
                      <a:pt x="14" y="321"/>
                    </a:lnTo>
                    <a:lnTo>
                      <a:pt x="21" y="310"/>
                    </a:lnTo>
                    <a:lnTo>
                      <a:pt x="27" y="303"/>
                    </a:lnTo>
                    <a:lnTo>
                      <a:pt x="30" y="303"/>
                    </a:lnTo>
                    <a:lnTo>
                      <a:pt x="35" y="300"/>
                    </a:lnTo>
                    <a:lnTo>
                      <a:pt x="44" y="298"/>
                    </a:lnTo>
                    <a:lnTo>
                      <a:pt x="53" y="292"/>
                    </a:lnTo>
                    <a:lnTo>
                      <a:pt x="91" y="257"/>
                    </a:lnTo>
                    <a:lnTo>
                      <a:pt x="146" y="213"/>
                    </a:lnTo>
                    <a:lnTo>
                      <a:pt x="219" y="166"/>
                    </a:lnTo>
                    <a:lnTo>
                      <a:pt x="304" y="117"/>
                    </a:lnTo>
                    <a:lnTo>
                      <a:pt x="395" y="73"/>
                    </a:lnTo>
                    <a:lnTo>
                      <a:pt x="491" y="35"/>
                    </a:lnTo>
                    <a:lnTo>
                      <a:pt x="587" y="12"/>
                    </a:lnTo>
                    <a:lnTo>
                      <a:pt x="684" y="0"/>
                    </a:lnTo>
                    <a:lnTo>
                      <a:pt x="673" y="17"/>
                    </a:lnTo>
                    <a:lnTo>
                      <a:pt x="663" y="23"/>
                    </a:lnTo>
                    <a:lnTo>
                      <a:pt x="660" y="27"/>
                    </a:lnTo>
                    <a:lnTo>
                      <a:pt x="657" y="23"/>
                    </a:lnTo>
                    <a:lnTo>
                      <a:pt x="652" y="23"/>
                    </a:lnTo>
                    <a:lnTo>
                      <a:pt x="646" y="30"/>
                    </a:lnTo>
                    <a:lnTo>
                      <a:pt x="635" y="41"/>
                    </a:lnTo>
                    <a:lnTo>
                      <a:pt x="614" y="68"/>
                    </a:lnTo>
                    <a:lnTo>
                      <a:pt x="520" y="82"/>
                    </a:lnTo>
                    <a:lnTo>
                      <a:pt x="418" y="117"/>
                    </a:lnTo>
                    <a:lnTo>
                      <a:pt x="315" y="166"/>
                    </a:lnTo>
                    <a:lnTo>
                      <a:pt x="216" y="219"/>
                    </a:lnTo>
                    <a:lnTo>
                      <a:pt x="129" y="275"/>
                    </a:lnTo>
                    <a:lnTo>
                      <a:pt x="59" y="324"/>
                    </a:lnTo>
                    <a:lnTo>
                      <a:pt x="14" y="359"/>
                    </a:lnTo>
                    <a:lnTo>
                      <a:pt x="0" y="370"/>
                    </a:lnTo>
                    <a:close/>
                  </a:path>
                </a:pathLst>
              </a:custGeom>
              <a:solidFill>
                <a:srgbClr val="005E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3" name="Freeform 29"/>
              <p:cNvSpPr>
                <a:spLocks/>
              </p:cNvSpPr>
              <p:nvPr/>
            </p:nvSpPr>
            <p:spPr bwMode="auto">
              <a:xfrm>
                <a:off x="4039" y="1645"/>
                <a:ext cx="471" cy="406"/>
              </a:xfrm>
              <a:custGeom>
                <a:avLst/>
                <a:gdLst>
                  <a:gd name="T0" fmla="*/ 119 w 1411"/>
                  <a:gd name="T1" fmla="*/ 1163 h 1216"/>
                  <a:gd name="T2" fmla="*/ 35 w 1411"/>
                  <a:gd name="T3" fmla="*/ 1200 h 1216"/>
                  <a:gd name="T4" fmla="*/ 0 w 1411"/>
                  <a:gd name="T5" fmla="*/ 1216 h 1216"/>
                  <a:gd name="T6" fmla="*/ 1 w 1411"/>
                  <a:gd name="T7" fmla="*/ 1209 h 1216"/>
                  <a:gd name="T8" fmla="*/ 32 w 1411"/>
                  <a:gd name="T9" fmla="*/ 1184 h 1216"/>
                  <a:gd name="T10" fmla="*/ 77 w 1411"/>
                  <a:gd name="T11" fmla="*/ 1138 h 1216"/>
                  <a:gd name="T12" fmla="*/ 130 w 1411"/>
                  <a:gd name="T13" fmla="*/ 1073 h 1216"/>
                  <a:gd name="T14" fmla="*/ 176 w 1411"/>
                  <a:gd name="T15" fmla="*/ 989 h 1216"/>
                  <a:gd name="T16" fmla="*/ 210 w 1411"/>
                  <a:gd name="T17" fmla="*/ 890 h 1216"/>
                  <a:gd name="T18" fmla="*/ 220 w 1411"/>
                  <a:gd name="T19" fmla="*/ 848 h 1216"/>
                  <a:gd name="T20" fmla="*/ 234 w 1411"/>
                  <a:gd name="T21" fmla="*/ 800 h 1216"/>
                  <a:gd name="T22" fmla="*/ 250 w 1411"/>
                  <a:gd name="T23" fmla="*/ 748 h 1216"/>
                  <a:gd name="T24" fmla="*/ 276 w 1411"/>
                  <a:gd name="T25" fmla="*/ 696 h 1216"/>
                  <a:gd name="T26" fmla="*/ 305 w 1411"/>
                  <a:gd name="T27" fmla="*/ 642 h 1216"/>
                  <a:gd name="T28" fmla="*/ 342 w 1411"/>
                  <a:gd name="T29" fmla="*/ 588 h 1216"/>
                  <a:gd name="T30" fmla="*/ 384 w 1411"/>
                  <a:gd name="T31" fmla="*/ 539 h 1216"/>
                  <a:gd name="T32" fmla="*/ 434 w 1411"/>
                  <a:gd name="T33" fmla="*/ 499 h 1216"/>
                  <a:gd name="T34" fmla="*/ 536 w 1411"/>
                  <a:gd name="T35" fmla="*/ 412 h 1216"/>
                  <a:gd name="T36" fmla="*/ 647 w 1411"/>
                  <a:gd name="T37" fmla="*/ 333 h 1216"/>
                  <a:gd name="T38" fmla="*/ 763 w 1411"/>
                  <a:gd name="T39" fmla="*/ 262 h 1216"/>
                  <a:gd name="T40" fmla="*/ 887 w 1411"/>
                  <a:gd name="T41" fmla="*/ 199 h 1216"/>
                  <a:gd name="T42" fmla="*/ 1013 w 1411"/>
                  <a:gd name="T43" fmla="*/ 138 h 1216"/>
                  <a:gd name="T44" fmla="*/ 1143 w 1411"/>
                  <a:gd name="T45" fmla="*/ 87 h 1216"/>
                  <a:gd name="T46" fmla="*/ 1276 w 1411"/>
                  <a:gd name="T47" fmla="*/ 39 h 1216"/>
                  <a:gd name="T48" fmla="*/ 1411 w 1411"/>
                  <a:gd name="T49" fmla="*/ 0 h 12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411" h="1216">
                    <a:moveTo>
                      <a:pt x="119" y="1163"/>
                    </a:moveTo>
                    <a:lnTo>
                      <a:pt x="35" y="1200"/>
                    </a:lnTo>
                    <a:lnTo>
                      <a:pt x="0" y="1216"/>
                    </a:lnTo>
                    <a:lnTo>
                      <a:pt x="1" y="1209"/>
                    </a:lnTo>
                    <a:lnTo>
                      <a:pt x="32" y="1184"/>
                    </a:lnTo>
                    <a:lnTo>
                      <a:pt x="77" y="1138"/>
                    </a:lnTo>
                    <a:lnTo>
                      <a:pt x="130" y="1073"/>
                    </a:lnTo>
                    <a:lnTo>
                      <a:pt x="176" y="989"/>
                    </a:lnTo>
                    <a:lnTo>
                      <a:pt x="210" y="890"/>
                    </a:lnTo>
                    <a:lnTo>
                      <a:pt x="220" y="848"/>
                    </a:lnTo>
                    <a:lnTo>
                      <a:pt x="234" y="800"/>
                    </a:lnTo>
                    <a:lnTo>
                      <a:pt x="250" y="748"/>
                    </a:lnTo>
                    <a:lnTo>
                      <a:pt x="276" y="696"/>
                    </a:lnTo>
                    <a:lnTo>
                      <a:pt x="305" y="642"/>
                    </a:lnTo>
                    <a:lnTo>
                      <a:pt x="342" y="588"/>
                    </a:lnTo>
                    <a:lnTo>
                      <a:pt x="384" y="539"/>
                    </a:lnTo>
                    <a:lnTo>
                      <a:pt x="434" y="499"/>
                    </a:lnTo>
                    <a:lnTo>
                      <a:pt x="536" y="412"/>
                    </a:lnTo>
                    <a:lnTo>
                      <a:pt x="647" y="333"/>
                    </a:lnTo>
                    <a:lnTo>
                      <a:pt x="763" y="262"/>
                    </a:lnTo>
                    <a:lnTo>
                      <a:pt x="887" y="199"/>
                    </a:lnTo>
                    <a:lnTo>
                      <a:pt x="1013" y="138"/>
                    </a:lnTo>
                    <a:lnTo>
                      <a:pt x="1143" y="87"/>
                    </a:lnTo>
                    <a:lnTo>
                      <a:pt x="1276" y="39"/>
                    </a:lnTo>
                    <a:lnTo>
                      <a:pt x="1411" y="0"/>
                    </a:lnTo>
                  </a:path>
                </a:pathLst>
              </a:custGeom>
              <a:noFill/>
              <a:ln w="14">
                <a:solidFill>
                  <a:srgbClr val="008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4" name="Freeform 30"/>
              <p:cNvSpPr>
                <a:spLocks/>
              </p:cNvSpPr>
              <p:nvPr/>
            </p:nvSpPr>
            <p:spPr bwMode="auto">
              <a:xfrm>
                <a:off x="4009" y="1884"/>
                <a:ext cx="256" cy="183"/>
              </a:xfrm>
              <a:custGeom>
                <a:avLst/>
                <a:gdLst>
                  <a:gd name="T0" fmla="*/ 79 w 769"/>
                  <a:gd name="T1" fmla="*/ 516 h 548"/>
                  <a:gd name="T2" fmla="*/ 12 w 769"/>
                  <a:gd name="T3" fmla="*/ 543 h 548"/>
                  <a:gd name="T4" fmla="*/ 0 w 769"/>
                  <a:gd name="T5" fmla="*/ 548 h 548"/>
                  <a:gd name="T6" fmla="*/ 23 w 769"/>
                  <a:gd name="T7" fmla="*/ 540 h 548"/>
                  <a:gd name="T8" fmla="*/ 76 w 769"/>
                  <a:gd name="T9" fmla="*/ 511 h 548"/>
                  <a:gd name="T10" fmla="*/ 138 w 769"/>
                  <a:gd name="T11" fmla="*/ 470 h 548"/>
                  <a:gd name="T12" fmla="*/ 202 w 769"/>
                  <a:gd name="T13" fmla="*/ 411 h 548"/>
                  <a:gd name="T14" fmla="*/ 254 w 769"/>
                  <a:gd name="T15" fmla="*/ 341 h 548"/>
                  <a:gd name="T16" fmla="*/ 278 w 769"/>
                  <a:gd name="T17" fmla="*/ 257 h 548"/>
                  <a:gd name="T18" fmla="*/ 292 w 769"/>
                  <a:gd name="T19" fmla="*/ 268 h 548"/>
                  <a:gd name="T20" fmla="*/ 354 w 769"/>
                  <a:gd name="T21" fmla="*/ 248 h 548"/>
                  <a:gd name="T22" fmla="*/ 442 w 769"/>
                  <a:gd name="T23" fmla="*/ 208 h 548"/>
                  <a:gd name="T24" fmla="*/ 547 w 769"/>
                  <a:gd name="T25" fmla="*/ 152 h 548"/>
                  <a:gd name="T26" fmla="*/ 647 w 769"/>
                  <a:gd name="T27" fmla="*/ 97 h 548"/>
                  <a:gd name="T28" fmla="*/ 725 w 769"/>
                  <a:gd name="T29" fmla="*/ 44 h 548"/>
                  <a:gd name="T30" fmla="*/ 769 w 769"/>
                  <a:gd name="T31" fmla="*/ 9 h 548"/>
                  <a:gd name="T32" fmla="*/ 760 w 769"/>
                  <a:gd name="T33" fmla="*/ 0 h 548"/>
                  <a:gd name="T34" fmla="*/ 682 w 769"/>
                  <a:gd name="T35" fmla="*/ 117 h 548"/>
                  <a:gd name="T36" fmla="*/ 602 w 769"/>
                  <a:gd name="T37" fmla="*/ 211 h 548"/>
                  <a:gd name="T38" fmla="*/ 520 w 769"/>
                  <a:gd name="T39" fmla="*/ 286 h 548"/>
                  <a:gd name="T40" fmla="*/ 436 w 769"/>
                  <a:gd name="T41" fmla="*/ 348 h 548"/>
                  <a:gd name="T42" fmla="*/ 351 w 769"/>
                  <a:gd name="T43" fmla="*/ 397 h 548"/>
                  <a:gd name="T44" fmla="*/ 263 w 769"/>
                  <a:gd name="T45" fmla="*/ 440 h 548"/>
                  <a:gd name="T46" fmla="*/ 173 w 769"/>
                  <a:gd name="T47" fmla="*/ 478 h 548"/>
                  <a:gd name="T48" fmla="*/ 79 w 769"/>
                  <a:gd name="T49" fmla="*/ 516 h 5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69" h="548">
                    <a:moveTo>
                      <a:pt x="79" y="516"/>
                    </a:moveTo>
                    <a:lnTo>
                      <a:pt x="12" y="543"/>
                    </a:lnTo>
                    <a:lnTo>
                      <a:pt x="0" y="548"/>
                    </a:lnTo>
                    <a:lnTo>
                      <a:pt x="23" y="540"/>
                    </a:lnTo>
                    <a:lnTo>
                      <a:pt x="76" y="511"/>
                    </a:lnTo>
                    <a:lnTo>
                      <a:pt x="138" y="470"/>
                    </a:lnTo>
                    <a:lnTo>
                      <a:pt x="202" y="411"/>
                    </a:lnTo>
                    <a:lnTo>
                      <a:pt x="254" y="341"/>
                    </a:lnTo>
                    <a:lnTo>
                      <a:pt x="278" y="257"/>
                    </a:lnTo>
                    <a:lnTo>
                      <a:pt x="292" y="268"/>
                    </a:lnTo>
                    <a:lnTo>
                      <a:pt x="354" y="248"/>
                    </a:lnTo>
                    <a:lnTo>
                      <a:pt x="442" y="208"/>
                    </a:lnTo>
                    <a:lnTo>
                      <a:pt x="547" y="152"/>
                    </a:lnTo>
                    <a:lnTo>
                      <a:pt x="647" y="97"/>
                    </a:lnTo>
                    <a:lnTo>
                      <a:pt x="725" y="44"/>
                    </a:lnTo>
                    <a:lnTo>
                      <a:pt x="769" y="9"/>
                    </a:lnTo>
                    <a:lnTo>
                      <a:pt x="760" y="0"/>
                    </a:lnTo>
                    <a:lnTo>
                      <a:pt x="682" y="117"/>
                    </a:lnTo>
                    <a:lnTo>
                      <a:pt x="602" y="211"/>
                    </a:lnTo>
                    <a:lnTo>
                      <a:pt x="520" y="286"/>
                    </a:lnTo>
                    <a:lnTo>
                      <a:pt x="436" y="348"/>
                    </a:lnTo>
                    <a:lnTo>
                      <a:pt x="351" y="397"/>
                    </a:lnTo>
                    <a:lnTo>
                      <a:pt x="263" y="440"/>
                    </a:lnTo>
                    <a:lnTo>
                      <a:pt x="173" y="478"/>
                    </a:lnTo>
                    <a:lnTo>
                      <a:pt x="79" y="516"/>
                    </a:lnTo>
                    <a:close/>
                  </a:path>
                </a:pathLst>
              </a:custGeom>
              <a:solidFill>
                <a:srgbClr val="004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" name="Freeform 31"/>
              <p:cNvSpPr>
                <a:spLocks/>
              </p:cNvSpPr>
              <p:nvPr/>
            </p:nvSpPr>
            <p:spPr bwMode="auto">
              <a:xfrm>
                <a:off x="4098" y="1735"/>
                <a:ext cx="100" cy="82"/>
              </a:xfrm>
              <a:custGeom>
                <a:avLst/>
                <a:gdLst>
                  <a:gd name="T0" fmla="*/ 0 w 300"/>
                  <a:gd name="T1" fmla="*/ 205 h 246"/>
                  <a:gd name="T2" fmla="*/ 3 w 300"/>
                  <a:gd name="T3" fmla="*/ 191 h 246"/>
                  <a:gd name="T4" fmla="*/ 5 w 300"/>
                  <a:gd name="T5" fmla="*/ 173 h 246"/>
                  <a:gd name="T6" fmla="*/ 11 w 300"/>
                  <a:gd name="T7" fmla="*/ 159 h 246"/>
                  <a:gd name="T8" fmla="*/ 19 w 300"/>
                  <a:gd name="T9" fmla="*/ 140 h 246"/>
                  <a:gd name="T10" fmla="*/ 35 w 300"/>
                  <a:gd name="T11" fmla="*/ 126 h 246"/>
                  <a:gd name="T12" fmla="*/ 54 w 300"/>
                  <a:gd name="T13" fmla="*/ 108 h 246"/>
                  <a:gd name="T14" fmla="*/ 81 w 300"/>
                  <a:gd name="T15" fmla="*/ 89 h 246"/>
                  <a:gd name="T16" fmla="*/ 116 w 300"/>
                  <a:gd name="T17" fmla="*/ 67 h 246"/>
                  <a:gd name="T18" fmla="*/ 151 w 300"/>
                  <a:gd name="T19" fmla="*/ 48 h 246"/>
                  <a:gd name="T20" fmla="*/ 186 w 300"/>
                  <a:gd name="T21" fmla="*/ 27 h 246"/>
                  <a:gd name="T22" fmla="*/ 216 w 300"/>
                  <a:gd name="T23" fmla="*/ 16 h 246"/>
                  <a:gd name="T24" fmla="*/ 245 w 300"/>
                  <a:gd name="T25" fmla="*/ 3 h 246"/>
                  <a:gd name="T26" fmla="*/ 265 w 300"/>
                  <a:gd name="T27" fmla="*/ 0 h 246"/>
                  <a:gd name="T28" fmla="*/ 283 w 300"/>
                  <a:gd name="T29" fmla="*/ 0 h 246"/>
                  <a:gd name="T30" fmla="*/ 294 w 300"/>
                  <a:gd name="T31" fmla="*/ 10 h 246"/>
                  <a:gd name="T32" fmla="*/ 300 w 300"/>
                  <a:gd name="T33" fmla="*/ 21 h 246"/>
                  <a:gd name="T34" fmla="*/ 294 w 300"/>
                  <a:gd name="T35" fmla="*/ 41 h 246"/>
                  <a:gd name="T36" fmla="*/ 286 w 300"/>
                  <a:gd name="T37" fmla="*/ 62 h 246"/>
                  <a:gd name="T38" fmla="*/ 267 w 300"/>
                  <a:gd name="T39" fmla="*/ 86 h 246"/>
                  <a:gd name="T40" fmla="*/ 248 w 300"/>
                  <a:gd name="T41" fmla="*/ 108 h 246"/>
                  <a:gd name="T42" fmla="*/ 221 w 300"/>
                  <a:gd name="T43" fmla="*/ 132 h 246"/>
                  <a:gd name="T44" fmla="*/ 189 w 300"/>
                  <a:gd name="T45" fmla="*/ 159 h 246"/>
                  <a:gd name="T46" fmla="*/ 157 w 300"/>
                  <a:gd name="T47" fmla="*/ 181 h 246"/>
                  <a:gd name="T48" fmla="*/ 122 w 300"/>
                  <a:gd name="T49" fmla="*/ 205 h 246"/>
                  <a:gd name="T50" fmla="*/ 87 w 300"/>
                  <a:gd name="T51" fmla="*/ 226 h 246"/>
                  <a:gd name="T52" fmla="*/ 60 w 300"/>
                  <a:gd name="T53" fmla="*/ 237 h 246"/>
                  <a:gd name="T54" fmla="*/ 40 w 300"/>
                  <a:gd name="T55" fmla="*/ 246 h 246"/>
                  <a:gd name="T56" fmla="*/ 25 w 300"/>
                  <a:gd name="T57" fmla="*/ 246 h 246"/>
                  <a:gd name="T58" fmla="*/ 14 w 300"/>
                  <a:gd name="T59" fmla="*/ 243 h 246"/>
                  <a:gd name="T60" fmla="*/ 5 w 300"/>
                  <a:gd name="T61" fmla="*/ 234 h 246"/>
                  <a:gd name="T62" fmla="*/ 3 w 300"/>
                  <a:gd name="T63" fmla="*/ 223 h 246"/>
                  <a:gd name="T64" fmla="*/ 0 w 300"/>
                  <a:gd name="T65" fmla="*/ 205 h 2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0" h="246">
                    <a:moveTo>
                      <a:pt x="0" y="205"/>
                    </a:moveTo>
                    <a:lnTo>
                      <a:pt x="3" y="191"/>
                    </a:lnTo>
                    <a:lnTo>
                      <a:pt x="5" y="173"/>
                    </a:lnTo>
                    <a:lnTo>
                      <a:pt x="11" y="159"/>
                    </a:lnTo>
                    <a:lnTo>
                      <a:pt x="19" y="140"/>
                    </a:lnTo>
                    <a:lnTo>
                      <a:pt x="35" y="126"/>
                    </a:lnTo>
                    <a:lnTo>
                      <a:pt x="54" y="108"/>
                    </a:lnTo>
                    <a:lnTo>
                      <a:pt x="81" y="89"/>
                    </a:lnTo>
                    <a:lnTo>
                      <a:pt x="116" y="67"/>
                    </a:lnTo>
                    <a:lnTo>
                      <a:pt x="151" y="48"/>
                    </a:lnTo>
                    <a:lnTo>
                      <a:pt x="186" y="27"/>
                    </a:lnTo>
                    <a:lnTo>
                      <a:pt x="216" y="16"/>
                    </a:lnTo>
                    <a:lnTo>
                      <a:pt x="245" y="3"/>
                    </a:lnTo>
                    <a:lnTo>
                      <a:pt x="265" y="0"/>
                    </a:lnTo>
                    <a:lnTo>
                      <a:pt x="283" y="0"/>
                    </a:lnTo>
                    <a:lnTo>
                      <a:pt x="294" y="10"/>
                    </a:lnTo>
                    <a:lnTo>
                      <a:pt x="300" y="21"/>
                    </a:lnTo>
                    <a:lnTo>
                      <a:pt x="294" y="41"/>
                    </a:lnTo>
                    <a:lnTo>
                      <a:pt x="286" y="62"/>
                    </a:lnTo>
                    <a:lnTo>
                      <a:pt x="267" y="86"/>
                    </a:lnTo>
                    <a:lnTo>
                      <a:pt x="248" y="108"/>
                    </a:lnTo>
                    <a:lnTo>
                      <a:pt x="221" y="132"/>
                    </a:lnTo>
                    <a:lnTo>
                      <a:pt x="189" y="159"/>
                    </a:lnTo>
                    <a:lnTo>
                      <a:pt x="157" y="181"/>
                    </a:lnTo>
                    <a:lnTo>
                      <a:pt x="122" y="205"/>
                    </a:lnTo>
                    <a:lnTo>
                      <a:pt x="87" y="226"/>
                    </a:lnTo>
                    <a:lnTo>
                      <a:pt x="60" y="237"/>
                    </a:lnTo>
                    <a:lnTo>
                      <a:pt x="40" y="246"/>
                    </a:lnTo>
                    <a:lnTo>
                      <a:pt x="25" y="246"/>
                    </a:lnTo>
                    <a:lnTo>
                      <a:pt x="14" y="243"/>
                    </a:lnTo>
                    <a:lnTo>
                      <a:pt x="5" y="234"/>
                    </a:lnTo>
                    <a:lnTo>
                      <a:pt x="3" y="223"/>
                    </a:lnTo>
                    <a:lnTo>
                      <a:pt x="0" y="205"/>
                    </a:lnTo>
                    <a:close/>
                  </a:path>
                </a:pathLst>
              </a:custGeom>
              <a:solidFill>
                <a:srgbClr val="004F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" name="Freeform 32"/>
              <p:cNvSpPr>
                <a:spLocks/>
              </p:cNvSpPr>
              <p:nvPr/>
            </p:nvSpPr>
            <p:spPr bwMode="auto">
              <a:xfrm>
                <a:off x="4105" y="1736"/>
                <a:ext cx="89" cy="76"/>
              </a:xfrm>
              <a:custGeom>
                <a:avLst/>
                <a:gdLst>
                  <a:gd name="T0" fmla="*/ 0 w 267"/>
                  <a:gd name="T1" fmla="*/ 185 h 226"/>
                  <a:gd name="T2" fmla="*/ 3 w 267"/>
                  <a:gd name="T3" fmla="*/ 170 h 226"/>
                  <a:gd name="T4" fmla="*/ 3 w 267"/>
                  <a:gd name="T5" fmla="*/ 156 h 226"/>
                  <a:gd name="T6" fmla="*/ 10 w 267"/>
                  <a:gd name="T7" fmla="*/ 140 h 226"/>
                  <a:gd name="T8" fmla="*/ 18 w 267"/>
                  <a:gd name="T9" fmla="*/ 129 h 226"/>
                  <a:gd name="T10" fmla="*/ 30 w 267"/>
                  <a:gd name="T11" fmla="*/ 115 h 226"/>
                  <a:gd name="T12" fmla="*/ 48 w 267"/>
                  <a:gd name="T13" fmla="*/ 100 h 226"/>
                  <a:gd name="T14" fmla="*/ 70 w 267"/>
                  <a:gd name="T15" fmla="*/ 83 h 226"/>
                  <a:gd name="T16" fmla="*/ 100 w 267"/>
                  <a:gd name="T17" fmla="*/ 64 h 226"/>
                  <a:gd name="T18" fmla="*/ 129 w 267"/>
                  <a:gd name="T19" fmla="*/ 45 h 226"/>
                  <a:gd name="T20" fmla="*/ 161 w 267"/>
                  <a:gd name="T21" fmla="*/ 27 h 226"/>
                  <a:gd name="T22" fmla="*/ 191 w 267"/>
                  <a:gd name="T23" fmla="*/ 15 h 226"/>
                  <a:gd name="T24" fmla="*/ 215 w 267"/>
                  <a:gd name="T25" fmla="*/ 7 h 226"/>
                  <a:gd name="T26" fmla="*/ 234 w 267"/>
                  <a:gd name="T27" fmla="*/ 0 h 226"/>
                  <a:gd name="T28" fmla="*/ 252 w 267"/>
                  <a:gd name="T29" fmla="*/ 0 h 226"/>
                  <a:gd name="T30" fmla="*/ 261 w 267"/>
                  <a:gd name="T31" fmla="*/ 7 h 226"/>
                  <a:gd name="T32" fmla="*/ 267 w 267"/>
                  <a:gd name="T33" fmla="*/ 18 h 226"/>
                  <a:gd name="T34" fmla="*/ 261 w 267"/>
                  <a:gd name="T35" fmla="*/ 38 h 226"/>
                  <a:gd name="T36" fmla="*/ 252 w 267"/>
                  <a:gd name="T37" fmla="*/ 56 h 226"/>
                  <a:gd name="T38" fmla="*/ 237 w 267"/>
                  <a:gd name="T39" fmla="*/ 80 h 226"/>
                  <a:gd name="T40" fmla="*/ 217 w 267"/>
                  <a:gd name="T41" fmla="*/ 100 h 226"/>
                  <a:gd name="T42" fmla="*/ 194 w 267"/>
                  <a:gd name="T43" fmla="*/ 123 h 226"/>
                  <a:gd name="T44" fmla="*/ 167 w 267"/>
                  <a:gd name="T45" fmla="*/ 146 h 226"/>
                  <a:gd name="T46" fmla="*/ 135 w 267"/>
                  <a:gd name="T47" fmla="*/ 170 h 226"/>
                  <a:gd name="T48" fmla="*/ 105 w 267"/>
                  <a:gd name="T49" fmla="*/ 191 h 226"/>
                  <a:gd name="T50" fmla="*/ 77 w 267"/>
                  <a:gd name="T51" fmla="*/ 210 h 226"/>
                  <a:gd name="T52" fmla="*/ 53 w 267"/>
                  <a:gd name="T53" fmla="*/ 220 h 226"/>
                  <a:gd name="T54" fmla="*/ 32 w 267"/>
                  <a:gd name="T55" fmla="*/ 226 h 226"/>
                  <a:gd name="T56" fmla="*/ 21 w 267"/>
                  <a:gd name="T57" fmla="*/ 226 h 226"/>
                  <a:gd name="T58" fmla="*/ 13 w 267"/>
                  <a:gd name="T59" fmla="*/ 223 h 226"/>
                  <a:gd name="T60" fmla="*/ 6 w 267"/>
                  <a:gd name="T61" fmla="*/ 210 h 226"/>
                  <a:gd name="T62" fmla="*/ 3 w 267"/>
                  <a:gd name="T63" fmla="*/ 199 h 226"/>
                  <a:gd name="T64" fmla="*/ 0 w 267"/>
                  <a:gd name="T65" fmla="*/ 185 h 2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7" h="226">
                    <a:moveTo>
                      <a:pt x="0" y="185"/>
                    </a:moveTo>
                    <a:lnTo>
                      <a:pt x="3" y="170"/>
                    </a:lnTo>
                    <a:lnTo>
                      <a:pt x="3" y="156"/>
                    </a:lnTo>
                    <a:lnTo>
                      <a:pt x="10" y="140"/>
                    </a:lnTo>
                    <a:lnTo>
                      <a:pt x="18" y="129"/>
                    </a:lnTo>
                    <a:lnTo>
                      <a:pt x="30" y="115"/>
                    </a:lnTo>
                    <a:lnTo>
                      <a:pt x="48" y="100"/>
                    </a:lnTo>
                    <a:lnTo>
                      <a:pt x="70" y="83"/>
                    </a:lnTo>
                    <a:lnTo>
                      <a:pt x="100" y="64"/>
                    </a:lnTo>
                    <a:lnTo>
                      <a:pt x="129" y="45"/>
                    </a:lnTo>
                    <a:lnTo>
                      <a:pt x="161" y="27"/>
                    </a:lnTo>
                    <a:lnTo>
                      <a:pt x="191" y="15"/>
                    </a:lnTo>
                    <a:lnTo>
                      <a:pt x="215" y="7"/>
                    </a:lnTo>
                    <a:lnTo>
                      <a:pt x="234" y="0"/>
                    </a:lnTo>
                    <a:lnTo>
                      <a:pt x="252" y="0"/>
                    </a:lnTo>
                    <a:lnTo>
                      <a:pt x="261" y="7"/>
                    </a:lnTo>
                    <a:lnTo>
                      <a:pt x="267" y="18"/>
                    </a:lnTo>
                    <a:lnTo>
                      <a:pt x="261" y="38"/>
                    </a:lnTo>
                    <a:lnTo>
                      <a:pt x="252" y="56"/>
                    </a:lnTo>
                    <a:lnTo>
                      <a:pt x="237" y="80"/>
                    </a:lnTo>
                    <a:lnTo>
                      <a:pt x="217" y="100"/>
                    </a:lnTo>
                    <a:lnTo>
                      <a:pt x="194" y="123"/>
                    </a:lnTo>
                    <a:lnTo>
                      <a:pt x="167" y="146"/>
                    </a:lnTo>
                    <a:lnTo>
                      <a:pt x="135" y="170"/>
                    </a:lnTo>
                    <a:lnTo>
                      <a:pt x="105" y="191"/>
                    </a:lnTo>
                    <a:lnTo>
                      <a:pt x="77" y="210"/>
                    </a:lnTo>
                    <a:lnTo>
                      <a:pt x="53" y="220"/>
                    </a:lnTo>
                    <a:lnTo>
                      <a:pt x="32" y="226"/>
                    </a:lnTo>
                    <a:lnTo>
                      <a:pt x="21" y="226"/>
                    </a:lnTo>
                    <a:lnTo>
                      <a:pt x="13" y="223"/>
                    </a:lnTo>
                    <a:lnTo>
                      <a:pt x="6" y="210"/>
                    </a:lnTo>
                    <a:lnTo>
                      <a:pt x="3" y="199"/>
                    </a:lnTo>
                    <a:lnTo>
                      <a:pt x="0" y="185"/>
                    </a:lnTo>
                    <a:close/>
                  </a:path>
                </a:pathLst>
              </a:custGeom>
              <a:solidFill>
                <a:srgbClr val="006B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7" name="Freeform 33"/>
              <p:cNvSpPr>
                <a:spLocks/>
              </p:cNvSpPr>
              <p:nvPr/>
            </p:nvSpPr>
            <p:spPr bwMode="auto">
              <a:xfrm>
                <a:off x="4115" y="1739"/>
                <a:ext cx="77" cy="67"/>
              </a:xfrm>
              <a:custGeom>
                <a:avLst/>
                <a:gdLst>
                  <a:gd name="T0" fmla="*/ 0 w 231"/>
                  <a:gd name="T1" fmla="*/ 157 h 203"/>
                  <a:gd name="T2" fmla="*/ 0 w 231"/>
                  <a:gd name="T3" fmla="*/ 143 h 203"/>
                  <a:gd name="T4" fmla="*/ 0 w 231"/>
                  <a:gd name="T5" fmla="*/ 130 h 203"/>
                  <a:gd name="T6" fmla="*/ 2 w 231"/>
                  <a:gd name="T7" fmla="*/ 122 h 203"/>
                  <a:gd name="T8" fmla="*/ 8 w 231"/>
                  <a:gd name="T9" fmla="*/ 111 h 203"/>
                  <a:gd name="T10" fmla="*/ 15 w 231"/>
                  <a:gd name="T11" fmla="*/ 101 h 203"/>
                  <a:gd name="T12" fmla="*/ 29 w 231"/>
                  <a:gd name="T13" fmla="*/ 90 h 203"/>
                  <a:gd name="T14" fmla="*/ 50 w 231"/>
                  <a:gd name="T15" fmla="*/ 76 h 203"/>
                  <a:gd name="T16" fmla="*/ 75 w 231"/>
                  <a:gd name="T17" fmla="*/ 57 h 203"/>
                  <a:gd name="T18" fmla="*/ 102 w 231"/>
                  <a:gd name="T19" fmla="*/ 41 h 203"/>
                  <a:gd name="T20" fmla="*/ 131 w 231"/>
                  <a:gd name="T21" fmla="*/ 25 h 203"/>
                  <a:gd name="T22" fmla="*/ 158 w 231"/>
                  <a:gd name="T23" fmla="*/ 14 h 203"/>
                  <a:gd name="T24" fmla="*/ 180 w 231"/>
                  <a:gd name="T25" fmla="*/ 3 h 203"/>
                  <a:gd name="T26" fmla="*/ 201 w 231"/>
                  <a:gd name="T27" fmla="*/ 0 h 203"/>
                  <a:gd name="T28" fmla="*/ 215 w 231"/>
                  <a:gd name="T29" fmla="*/ 0 h 203"/>
                  <a:gd name="T30" fmla="*/ 225 w 231"/>
                  <a:gd name="T31" fmla="*/ 6 h 203"/>
                  <a:gd name="T32" fmla="*/ 231 w 231"/>
                  <a:gd name="T33" fmla="*/ 17 h 203"/>
                  <a:gd name="T34" fmla="*/ 225 w 231"/>
                  <a:gd name="T35" fmla="*/ 35 h 203"/>
                  <a:gd name="T36" fmla="*/ 213 w 231"/>
                  <a:gd name="T37" fmla="*/ 52 h 203"/>
                  <a:gd name="T38" fmla="*/ 199 w 231"/>
                  <a:gd name="T39" fmla="*/ 73 h 203"/>
                  <a:gd name="T40" fmla="*/ 180 w 231"/>
                  <a:gd name="T41" fmla="*/ 93 h 203"/>
                  <a:gd name="T42" fmla="*/ 158 w 231"/>
                  <a:gd name="T43" fmla="*/ 116 h 203"/>
                  <a:gd name="T44" fmla="*/ 134 w 231"/>
                  <a:gd name="T45" fmla="*/ 136 h 203"/>
                  <a:gd name="T46" fmla="*/ 108 w 231"/>
                  <a:gd name="T47" fmla="*/ 160 h 203"/>
                  <a:gd name="T48" fmla="*/ 82 w 231"/>
                  <a:gd name="T49" fmla="*/ 178 h 203"/>
                  <a:gd name="T50" fmla="*/ 53 w 231"/>
                  <a:gd name="T51" fmla="*/ 192 h 203"/>
                  <a:gd name="T52" fmla="*/ 35 w 231"/>
                  <a:gd name="T53" fmla="*/ 200 h 203"/>
                  <a:gd name="T54" fmla="*/ 21 w 231"/>
                  <a:gd name="T55" fmla="*/ 203 h 203"/>
                  <a:gd name="T56" fmla="*/ 8 w 231"/>
                  <a:gd name="T57" fmla="*/ 200 h 203"/>
                  <a:gd name="T58" fmla="*/ 2 w 231"/>
                  <a:gd name="T59" fmla="*/ 192 h 203"/>
                  <a:gd name="T60" fmla="*/ 2 w 231"/>
                  <a:gd name="T61" fmla="*/ 184 h 203"/>
                  <a:gd name="T62" fmla="*/ 0 w 231"/>
                  <a:gd name="T63" fmla="*/ 171 h 203"/>
                  <a:gd name="T64" fmla="*/ 0 w 231"/>
                  <a:gd name="T65" fmla="*/ 157 h 2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31" h="203">
                    <a:moveTo>
                      <a:pt x="0" y="157"/>
                    </a:moveTo>
                    <a:lnTo>
                      <a:pt x="0" y="143"/>
                    </a:lnTo>
                    <a:lnTo>
                      <a:pt x="0" y="130"/>
                    </a:lnTo>
                    <a:lnTo>
                      <a:pt x="2" y="122"/>
                    </a:lnTo>
                    <a:lnTo>
                      <a:pt x="8" y="111"/>
                    </a:lnTo>
                    <a:lnTo>
                      <a:pt x="15" y="101"/>
                    </a:lnTo>
                    <a:lnTo>
                      <a:pt x="29" y="90"/>
                    </a:lnTo>
                    <a:lnTo>
                      <a:pt x="50" y="76"/>
                    </a:lnTo>
                    <a:lnTo>
                      <a:pt x="75" y="57"/>
                    </a:lnTo>
                    <a:lnTo>
                      <a:pt x="102" y="41"/>
                    </a:lnTo>
                    <a:lnTo>
                      <a:pt x="131" y="25"/>
                    </a:lnTo>
                    <a:lnTo>
                      <a:pt x="158" y="14"/>
                    </a:lnTo>
                    <a:lnTo>
                      <a:pt x="180" y="3"/>
                    </a:lnTo>
                    <a:lnTo>
                      <a:pt x="201" y="0"/>
                    </a:lnTo>
                    <a:lnTo>
                      <a:pt x="215" y="0"/>
                    </a:lnTo>
                    <a:lnTo>
                      <a:pt x="225" y="6"/>
                    </a:lnTo>
                    <a:lnTo>
                      <a:pt x="231" y="17"/>
                    </a:lnTo>
                    <a:lnTo>
                      <a:pt x="225" y="35"/>
                    </a:lnTo>
                    <a:lnTo>
                      <a:pt x="213" y="52"/>
                    </a:lnTo>
                    <a:lnTo>
                      <a:pt x="199" y="73"/>
                    </a:lnTo>
                    <a:lnTo>
                      <a:pt x="180" y="93"/>
                    </a:lnTo>
                    <a:lnTo>
                      <a:pt x="158" y="116"/>
                    </a:lnTo>
                    <a:lnTo>
                      <a:pt x="134" y="136"/>
                    </a:lnTo>
                    <a:lnTo>
                      <a:pt x="108" y="160"/>
                    </a:lnTo>
                    <a:lnTo>
                      <a:pt x="82" y="178"/>
                    </a:lnTo>
                    <a:lnTo>
                      <a:pt x="53" y="192"/>
                    </a:lnTo>
                    <a:lnTo>
                      <a:pt x="35" y="200"/>
                    </a:lnTo>
                    <a:lnTo>
                      <a:pt x="21" y="203"/>
                    </a:lnTo>
                    <a:lnTo>
                      <a:pt x="8" y="200"/>
                    </a:lnTo>
                    <a:lnTo>
                      <a:pt x="2" y="192"/>
                    </a:lnTo>
                    <a:lnTo>
                      <a:pt x="2" y="184"/>
                    </a:lnTo>
                    <a:lnTo>
                      <a:pt x="0" y="171"/>
                    </a:lnTo>
                    <a:lnTo>
                      <a:pt x="0" y="157"/>
                    </a:lnTo>
                    <a:close/>
                  </a:path>
                </a:pathLst>
              </a:custGeom>
              <a:solidFill>
                <a:srgbClr val="088A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8" name="Freeform 34"/>
              <p:cNvSpPr>
                <a:spLocks/>
              </p:cNvSpPr>
              <p:nvPr/>
            </p:nvSpPr>
            <p:spPr bwMode="auto">
              <a:xfrm>
                <a:off x="4124" y="1740"/>
                <a:ext cx="64" cy="61"/>
              </a:xfrm>
              <a:custGeom>
                <a:avLst/>
                <a:gdLst>
                  <a:gd name="T0" fmla="*/ 3 w 194"/>
                  <a:gd name="T1" fmla="*/ 136 h 183"/>
                  <a:gd name="T2" fmla="*/ 3 w 194"/>
                  <a:gd name="T3" fmla="*/ 125 h 183"/>
                  <a:gd name="T4" fmla="*/ 0 w 194"/>
                  <a:gd name="T5" fmla="*/ 116 h 183"/>
                  <a:gd name="T6" fmla="*/ 0 w 194"/>
                  <a:gd name="T7" fmla="*/ 108 h 183"/>
                  <a:gd name="T8" fmla="*/ 3 w 194"/>
                  <a:gd name="T9" fmla="*/ 98 h 183"/>
                  <a:gd name="T10" fmla="*/ 6 w 194"/>
                  <a:gd name="T11" fmla="*/ 92 h 183"/>
                  <a:gd name="T12" fmla="*/ 17 w 194"/>
                  <a:gd name="T13" fmla="*/ 81 h 183"/>
                  <a:gd name="T14" fmla="*/ 33 w 194"/>
                  <a:gd name="T15" fmla="*/ 70 h 183"/>
                  <a:gd name="T16" fmla="*/ 56 w 194"/>
                  <a:gd name="T17" fmla="*/ 54 h 183"/>
                  <a:gd name="T18" fmla="*/ 79 w 194"/>
                  <a:gd name="T19" fmla="*/ 40 h 183"/>
                  <a:gd name="T20" fmla="*/ 103 w 194"/>
                  <a:gd name="T21" fmla="*/ 25 h 183"/>
                  <a:gd name="T22" fmla="*/ 126 w 194"/>
                  <a:gd name="T23" fmla="*/ 14 h 183"/>
                  <a:gd name="T24" fmla="*/ 146 w 194"/>
                  <a:gd name="T25" fmla="*/ 5 h 183"/>
                  <a:gd name="T26" fmla="*/ 164 w 194"/>
                  <a:gd name="T27" fmla="*/ 0 h 183"/>
                  <a:gd name="T28" fmla="*/ 178 w 194"/>
                  <a:gd name="T29" fmla="*/ 0 h 183"/>
                  <a:gd name="T30" fmla="*/ 187 w 194"/>
                  <a:gd name="T31" fmla="*/ 5 h 183"/>
                  <a:gd name="T32" fmla="*/ 194 w 194"/>
                  <a:gd name="T33" fmla="*/ 14 h 183"/>
                  <a:gd name="T34" fmla="*/ 187 w 194"/>
                  <a:gd name="T35" fmla="*/ 28 h 183"/>
                  <a:gd name="T36" fmla="*/ 178 w 194"/>
                  <a:gd name="T37" fmla="*/ 46 h 183"/>
                  <a:gd name="T38" fmla="*/ 167 w 194"/>
                  <a:gd name="T39" fmla="*/ 67 h 183"/>
                  <a:gd name="T40" fmla="*/ 149 w 194"/>
                  <a:gd name="T41" fmla="*/ 84 h 183"/>
                  <a:gd name="T42" fmla="*/ 132 w 194"/>
                  <a:gd name="T43" fmla="*/ 108 h 183"/>
                  <a:gd name="T44" fmla="*/ 108 w 194"/>
                  <a:gd name="T45" fmla="*/ 125 h 183"/>
                  <a:gd name="T46" fmla="*/ 84 w 194"/>
                  <a:gd name="T47" fmla="*/ 146 h 183"/>
                  <a:gd name="T48" fmla="*/ 62 w 194"/>
                  <a:gd name="T49" fmla="*/ 162 h 183"/>
                  <a:gd name="T50" fmla="*/ 35 w 194"/>
                  <a:gd name="T51" fmla="*/ 178 h 183"/>
                  <a:gd name="T52" fmla="*/ 21 w 194"/>
                  <a:gd name="T53" fmla="*/ 183 h 183"/>
                  <a:gd name="T54" fmla="*/ 9 w 194"/>
                  <a:gd name="T55" fmla="*/ 183 h 183"/>
                  <a:gd name="T56" fmla="*/ 3 w 194"/>
                  <a:gd name="T57" fmla="*/ 181 h 183"/>
                  <a:gd name="T58" fmla="*/ 0 w 194"/>
                  <a:gd name="T59" fmla="*/ 171 h 183"/>
                  <a:gd name="T60" fmla="*/ 0 w 194"/>
                  <a:gd name="T61" fmla="*/ 160 h 183"/>
                  <a:gd name="T62" fmla="*/ 3 w 194"/>
                  <a:gd name="T63" fmla="*/ 148 h 183"/>
                  <a:gd name="T64" fmla="*/ 3 w 194"/>
                  <a:gd name="T65" fmla="*/ 136 h 1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4" h="183">
                    <a:moveTo>
                      <a:pt x="3" y="136"/>
                    </a:moveTo>
                    <a:lnTo>
                      <a:pt x="3" y="125"/>
                    </a:lnTo>
                    <a:lnTo>
                      <a:pt x="0" y="116"/>
                    </a:lnTo>
                    <a:lnTo>
                      <a:pt x="0" y="108"/>
                    </a:lnTo>
                    <a:lnTo>
                      <a:pt x="3" y="98"/>
                    </a:lnTo>
                    <a:lnTo>
                      <a:pt x="6" y="92"/>
                    </a:lnTo>
                    <a:lnTo>
                      <a:pt x="17" y="81"/>
                    </a:lnTo>
                    <a:lnTo>
                      <a:pt x="33" y="70"/>
                    </a:lnTo>
                    <a:lnTo>
                      <a:pt x="56" y="54"/>
                    </a:lnTo>
                    <a:lnTo>
                      <a:pt x="79" y="40"/>
                    </a:lnTo>
                    <a:lnTo>
                      <a:pt x="103" y="25"/>
                    </a:lnTo>
                    <a:lnTo>
                      <a:pt x="126" y="14"/>
                    </a:lnTo>
                    <a:lnTo>
                      <a:pt x="146" y="5"/>
                    </a:lnTo>
                    <a:lnTo>
                      <a:pt x="164" y="0"/>
                    </a:lnTo>
                    <a:lnTo>
                      <a:pt x="178" y="0"/>
                    </a:lnTo>
                    <a:lnTo>
                      <a:pt x="187" y="5"/>
                    </a:lnTo>
                    <a:lnTo>
                      <a:pt x="194" y="14"/>
                    </a:lnTo>
                    <a:lnTo>
                      <a:pt x="187" y="28"/>
                    </a:lnTo>
                    <a:lnTo>
                      <a:pt x="178" y="46"/>
                    </a:lnTo>
                    <a:lnTo>
                      <a:pt x="167" y="67"/>
                    </a:lnTo>
                    <a:lnTo>
                      <a:pt x="149" y="84"/>
                    </a:lnTo>
                    <a:lnTo>
                      <a:pt x="132" y="108"/>
                    </a:lnTo>
                    <a:lnTo>
                      <a:pt x="108" y="125"/>
                    </a:lnTo>
                    <a:lnTo>
                      <a:pt x="84" y="146"/>
                    </a:lnTo>
                    <a:lnTo>
                      <a:pt x="62" y="162"/>
                    </a:lnTo>
                    <a:lnTo>
                      <a:pt x="35" y="178"/>
                    </a:lnTo>
                    <a:lnTo>
                      <a:pt x="21" y="183"/>
                    </a:lnTo>
                    <a:lnTo>
                      <a:pt x="9" y="183"/>
                    </a:lnTo>
                    <a:lnTo>
                      <a:pt x="3" y="181"/>
                    </a:lnTo>
                    <a:lnTo>
                      <a:pt x="0" y="171"/>
                    </a:lnTo>
                    <a:lnTo>
                      <a:pt x="0" y="160"/>
                    </a:lnTo>
                    <a:lnTo>
                      <a:pt x="3" y="148"/>
                    </a:lnTo>
                    <a:lnTo>
                      <a:pt x="3" y="136"/>
                    </a:lnTo>
                    <a:close/>
                  </a:path>
                </a:pathLst>
              </a:custGeom>
              <a:solidFill>
                <a:srgbClr val="38A65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9" name="Freeform 35"/>
              <p:cNvSpPr>
                <a:spLocks/>
              </p:cNvSpPr>
              <p:nvPr/>
            </p:nvSpPr>
            <p:spPr bwMode="auto">
              <a:xfrm>
                <a:off x="4132" y="1741"/>
                <a:ext cx="52" cy="56"/>
              </a:xfrm>
              <a:custGeom>
                <a:avLst/>
                <a:gdLst>
                  <a:gd name="T0" fmla="*/ 9 w 157"/>
                  <a:gd name="T1" fmla="*/ 110 h 168"/>
                  <a:gd name="T2" fmla="*/ 6 w 157"/>
                  <a:gd name="T3" fmla="*/ 102 h 168"/>
                  <a:gd name="T4" fmla="*/ 3 w 157"/>
                  <a:gd name="T5" fmla="*/ 92 h 168"/>
                  <a:gd name="T6" fmla="*/ 0 w 157"/>
                  <a:gd name="T7" fmla="*/ 89 h 168"/>
                  <a:gd name="T8" fmla="*/ 0 w 157"/>
                  <a:gd name="T9" fmla="*/ 84 h 168"/>
                  <a:gd name="T10" fmla="*/ 0 w 157"/>
                  <a:gd name="T11" fmla="*/ 81 h 168"/>
                  <a:gd name="T12" fmla="*/ 6 w 157"/>
                  <a:gd name="T13" fmla="*/ 75 h 168"/>
                  <a:gd name="T14" fmla="*/ 17 w 157"/>
                  <a:gd name="T15" fmla="*/ 67 h 168"/>
                  <a:gd name="T16" fmla="*/ 38 w 157"/>
                  <a:gd name="T17" fmla="*/ 51 h 168"/>
                  <a:gd name="T18" fmla="*/ 58 w 157"/>
                  <a:gd name="T19" fmla="*/ 37 h 168"/>
                  <a:gd name="T20" fmla="*/ 79 w 157"/>
                  <a:gd name="T21" fmla="*/ 25 h 168"/>
                  <a:gd name="T22" fmla="*/ 102 w 157"/>
                  <a:gd name="T23" fmla="*/ 14 h 168"/>
                  <a:gd name="T24" fmla="*/ 119 w 157"/>
                  <a:gd name="T25" fmla="*/ 5 h 168"/>
                  <a:gd name="T26" fmla="*/ 137 w 157"/>
                  <a:gd name="T27" fmla="*/ 2 h 168"/>
                  <a:gd name="T28" fmla="*/ 149 w 157"/>
                  <a:gd name="T29" fmla="*/ 0 h 168"/>
                  <a:gd name="T30" fmla="*/ 154 w 157"/>
                  <a:gd name="T31" fmla="*/ 2 h 168"/>
                  <a:gd name="T32" fmla="*/ 157 w 157"/>
                  <a:gd name="T33" fmla="*/ 11 h 168"/>
                  <a:gd name="T34" fmla="*/ 154 w 157"/>
                  <a:gd name="T35" fmla="*/ 25 h 168"/>
                  <a:gd name="T36" fmla="*/ 146 w 157"/>
                  <a:gd name="T37" fmla="*/ 43 h 168"/>
                  <a:gd name="T38" fmla="*/ 135 w 157"/>
                  <a:gd name="T39" fmla="*/ 64 h 168"/>
                  <a:gd name="T40" fmla="*/ 119 w 157"/>
                  <a:gd name="T41" fmla="*/ 81 h 168"/>
                  <a:gd name="T42" fmla="*/ 102 w 157"/>
                  <a:gd name="T43" fmla="*/ 102 h 168"/>
                  <a:gd name="T44" fmla="*/ 81 w 157"/>
                  <a:gd name="T45" fmla="*/ 122 h 168"/>
                  <a:gd name="T46" fmla="*/ 58 w 157"/>
                  <a:gd name="T47" fmla="*/ 140 h 168"/>
                  <a:gd name="T48" fmla="*/ 38 w 157"/>
                  <a:gd name="T49" fmla="*/ 154 h 168"/>
                  <a:gd name="T50" fmla="*/ 17 w 157"/>
                  <a:gd name="T51" fmla="*/ 165 h 168"/>
                  <a:gd name="T52" fmla="*/ 6 w 157"/>
                  <a:gd name="T53" fmla="*/ 168 h 168"/>
                  <a:gd name="T54" fmla="*/ 0 w 157"/>
                  <a:gd name="T55" fmla="*/ 168 h 168"/>
                  <a:gd name="T56" fmla="*/ 0 w 157"/>
                  <a:gd name="T57" fmla="*/ 159 h 168"/>
                  <a:gd name="T58" fmla="*/ 0 w 157"/>
                  <a:gd name="T59" fmla="*/ 151 h 168"/>
                  <a:gd name="T60" fmla="*/ 3 w 157"/>
                  <a:gd name="T61" fmla="*/ 137 h 168"/>
                  <a:gd name="T62" fmla="*/ 6 w 157"/>
                  <a:gd name="T63" fmla="*/ 122 h 168"/>
                  <a:gd name="T64" fmla="*/ 9 w 157"/>
                  <a:gd name="T65" fmla="*/ 110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57" h="168">
                    <a:moveTo>
                      <a:pt x="9" y="110"/>
                    </a:moveTo>
                    <a:lnTo>
                      <a:pt x="6" y="102"/>
                    </a:lnTo>
                    <a:lnTo>
                      <a:pt x="3" y="92"/>
                    </a:lnTo>
                    <a:lnTo>
                      <a:pt x="0" y="89"/>
                    </a:lnTo>
                    <a:lnTo>
                      <a:pt x="0" y="84"/>
                    </a:lnTo>
                    <a:lnTo>
                      <a:pt x="0" y="81"/>
                    </a:lnTo>
                    <a:lnTo>
                      <a:pt x="6" y="75"/>
                    </a:lnTo>
                    <a:lnTo>
                      <a:pt x="17" y="67"/>
                    </a:lnTo>
                    <a:lnTo>
                      <a:pt x="38" y="51"/>
                    </a:lnTo>
                    <a:lnTo>
                      <a:pt x="58" y="37"/>
                    </a:lnTo>
                    <a:lnTo>
                      <a:pt x="79" y="25"/>
                    </a:lnTo>
                    <a:lnTo>
                      <a:pt x="102" y="14"/>
                    </a:lnTo>
                    <a:lnTo>
                      <a:pt x="119" y="5"/>
                    </a:lnTo>
                    <a:lnTo>
                      <a:pt x="137" y="2"/>
                    </a:lnTo>
                    <a:lnTo>
                      <a:pt x="149" y="0"/>
                    </a:lnTo>
                    <a:lnTo>
                      <a:pt x="154" y="2"/>
                    </a:lnTo>
                    <a:lnTo>
                      <a:pt x="157" y="11"/>
                    </a:lnTo>
                    <a:lnTo>
                      <a:pt x="154" y="25"/>
                    </a:lnTo>
                    <a:lnTo>
                      <a:pt x="146" y="43"/>
                    </a:lnTo>
                    <a:lnTo>
                      <a:pt x="135" y="64"/>
                    </a:lnTo>
                    <a:lnTo>
                      <a:pt x="119" y="81"/>
                    </a:lnTo>
                    <a:lnTo>
                      <a:pt x="102" y="102"/>
                    </a:lnTo>
                    <a:lnTo>
                      <a:pt x="81" y="122"/>
                    </a:lnTo>
                    <a:lnTo>
                      <a:pt x="58" y="140"/>
                    </a:lnTo>
                    <a:lnTo>
                      <a:pt x="38" y="154"/>
                    </a:lnTo>
                    <a:lnTo>
                      <a:pt x="17" y="165"/>
                    </a:lnTo>
                    <a:lnTo>
                      <a:pt x="6" y="168"/>
                    </a:lnTo>
                    <a:lnTo>
                      <a:pt x="0" y="168"/>
                    </a:lnTo>
                    <a:lnTo>
                      <a:pt x="0" y="159"/>
                    </a:lnTo>
                    <a:lnTo>
                      <a:pt x="0" y="151"/>
                    </a:lnTo>
                    <a:lnTo>
                      <a:pt x="3" y="137"/>
                    </a:lnTo>
                    <a:lnTo>
                      <a:pt x="6" y="122"/>
                    </a:lnTo>
                    <a:lnTo>
                      <a:pt x="9" y="110"/>
                    </a:lnTo>
                    <a:close/>
                  </a:path>
                </a:pathLst>
              </a:custGeom>
              <a:solidFill>
                <a:srgbClr val="6BC4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0" name="Freeform 36"/>
              <p:cNvSpPr>
                <a:spLocks/>
              </p:cNvSpPr>
              <p:nvPr/>
            </p:nvSpPr>
            <p:spPr bwMode="auto">
              <a:xfrm>
                <a:off x="4136" y="1742"/>
                <a:ext cx="44" cy="50"/>
              </a:xfrm>
              <a:custGeom>
                <a:avLst/>
                <a:gdLst>
                  <a:gd name="T0" fmla="*/ 24 w 132"/>
                  <a:gd name="T1" fmla="*/ 87 h 149"/>
                  <a:gd name="T2" fmla="*/ 21 w 132"/>
                  <a:gd name="T3" fmla="*/ 79 h 149"/>
                  <a:gd name="T4" fmla="*/ 14 w 132"/>
                  <a:gd name="T5" fmla="*/ 73 h 149"/>
                  <a:gd name="T6" fmla="*/ 9 w 132"/>
                  <a:gd name="T7" fmla="*/ 73 h 149"/>
                  <a:gd name="T8" fmla="*/ 3 w 132"/>
                  <a:gd name="T9" fmla="*/ 70 h 149"/>
                  <a:gd name="T10" fmla="*/ 0 w 132"/>
                  <a:gd name="T11" fmla="*/ 68 h 149"/>
                  <a:gd name="T12" fmla="*/ 0 w 132"/>
                  <a:gd name="T13" fmla="*/ 65 h 149"/>
                  <a:gd name="T14" fmla="*/ 6 w 132"/>
                  <a:gd name="T15" fmla="*/ 59 h 149"/>
                  <a:gd name="T16" fmla="*/ 24 w 132"/>
                  <a:gd name="T17" fmla="*/ 46 h 149"/>
                  <a:gd name="T18" fmla="*/ 41 w 132"/>
                  <a:gd name="T19" fmla="*/ 35 h 149"/>
                  <a:gd name="T20" fmla="*/ 62 w 132"/>
                  <a:gd name="T21" fmla="*/ 24 h 149"/>
                  <a:gd name="T22" fmla="*/ 81 w 132"/>
                  <a:gd name="T23" fmla="*/ 14 h 149"/>
                  <a:gd name="T24" fmla="*/ 100 w 132"/>
                  <a:gd name="T25" fmla="*/ 6 h 149"/>
                  <a:gd name="T26" fmla="*/ 111 w 132"/>
                  <a:gd name="T27" fmla="*/ 3 h 149"/>
                  <a:gd name="T28" fmla="*/ 123 w 132"/>
                  <a:gd name="T29" fmla="*/ 0 h 149"/>
                  <a:gd name="T30" fmla="*/ 129 w 132"/>
                  <a:gd name="T31" fmla="*/ 3 h 149"/>
                  <a:gd name="T32" fmla="*/ 132 w 132"/>
                  <a:gd name="T33" fmla="*/ 11 h 149"/>
                  <a:gd name="T34" fmla="*/ 129 w 132"/>
                  <a:gd name="T35" fmla="*/ 27 h 149"/>
                  <a:gd name="T36" fmla="*/ 123 w 132"/>
                  <a:gd name="T37" fmla="*/ 41 h 149"/>
                  <a:gd name="T38" fmla="*/ 111 w 132"/>
                  <a:gd name="T39" fmla="*/ 55 h 149"/>
                  <a:gd name="T40" fmla="*/ 100 w 132"/>
                  <a:gd name="T41" fmla="*/ 73 h 149"/>
                  <a:gd name="T42" fmla="*/ 81 w 132"/>
                  <a:gd name="T43" fmla="*/ 93 h 149"/>
                  <a:gd name="T44" fmla="*/ 65 w 132"/>
                  <a:gd name="T45" fmla="*/ 108 h 149"/>
                  <a:gd name="T46" fmla="*/ 46 w 132"/>
                  <a:gd name="T47" fmla="*/ 125 h 149"/>
                  <a:gd name="T48" fmla="*/ 30 w 132"/>
                  <a:gd name="T49" fmla="*/ 140 h 149"/>
                  <a:gd name="T50" fmla="*/ 11 w 132"/>
                  <a:gd name="T51" fmla="*/ 149 h 149"/>
                  <a:gd name="T52" fmla="*/ 3 w 132"/>
                  <a:gd name="T53" fmla="*/ 149 h 149"/>
                  <a:gd name="T54" fmla="*/ 0 w 132"/>
                  <a:gd name="T55" fmla="*/ 146 h 149"/>
                  <a:gd name="T56" fmla="*/ 3 w 132"/>
                  <a:gd name="T57" fmla="*/ 138 h 149"/>
                  <a:gd name="T58" fmla="*/ 6 w 132"/>
                  <a:gd name="T59" fmla="*/ 125 h 149"/>
                  <a:gd name="T60" fmla="*/ 11 w 132"/>
                  <a:gd name="T61" fmla="*/ 111 h 149"/>
                  <a:gd name="T62" fmla="*/ 18 w 132"/>
                  <a:gd name="T63" fmla="*/ 100 h 149"/>
                  <a:gd name="T64" fmla="*/ 24 w 132"/>
                  <a:gd name="T65" fmla="*/ 87 h 1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2" h="149">
                    <a:moveTo>
                      <a:pt x="24" y="87"/>
                    </a:moveTo>
                    <a:lnTo>
                      <a:pt x="21" y="79"/>
                    </a:lnTo>
                    <a:lnTo>
                      <a:pt x="14" y="73"/>
                    </a:lnTo>
                    <a:lnTo>
                      <a:pt x="9" y="73"/>
                    </a:lnTo>
                    <a:lnTo>
                      <a:pt x="3" y="70"/>
                    </a:lnTo>
                    <a:lnTo>
                      <a:pt x="0" y="68"/>
                    </a:lnTo>
                    <a:lnTo>
                      <a:pt x="0" y="65"/>
                    </a:lnTo>
                    <a:lnTo>
                      <a:pt x="6" y="59"/>
                    </a:lnTo>
                    <a:lnTo>
                      <a:pt x="24" y="46"/>
                    </a:lnTo>
                    <a:lnTo>
                      <a:pt x="41" y="35"/>
                    </a:lnTo>
                    <a:lnTo>
                      <a:pt x="62" y="24"/>
                    </a:lnTo>
                    <a:lnTo>
                      <a:pt x="81" y="14"/>
                    </a:lnTo>
                    <a:lnTo>
                      <a:pt x="100" y="6"/>
                    </a:lnTo>
                    <a:lnTo>
                      <a:pt x="111" y="3"/>
                    </a:lnTo>
                    <a:lnTo>
                      <a:pt x="123" y="0"/>
                    </a:lnTo>
                    <a:lnTo>
                      <a:pt x="129" y="3"/>
                    </a:lnTo>
                    <a:lnTo>
                      <a:pt x="132" y="11"/>
                    </a:lnTo>
                    <a:lnTo>
                      <a:pt x="129" y="27"/>
                    </a:lnTo>
                    <a:lnTo>
                      <a:pt x="123" y="41"/>
                    </a:lnTo>
                    <a:lnTo>
                      <a:pt x="111" y="55"/>
                    </a:lnTo>
                    <a:lnTo>
                      <a:pt x="100" y="73"/>
                    </a:lnTo>
                    <a:lnTo>
                      <a:pt x="81" y="93"/>
                    </a:lnTo>
                    <a:lnTo>
                      <a:pt x="65" y="108"/>
                    </a:lnTo>
                    <a:lnTo>
                      <a:pt x="46" y="125"/>
                    </a:lnTo>
                    <a:lnTo>
                      <a:pt x="30" y="140"/>
                    </a:lnTo>
                    <a:lnTo>
                      <a:pt x="11" y="149"/>
                    </a:lnTo>
                    <a:lnTo>
                      <a:pt x="3" y="149"/>
                    </a:lnTo>
                    <a:lnTo>
                      <a:pt x="0" y="146"/>
                    </a:lnTo>
                    <a:lnTo>
                      <a:pt x="3" y="138"/>
                    </a:lnTo>
                    <a:lnTo>
                      <a:pt x="6" y="125"/>
                    </a:lnTo>
                    <a:lnTo>
                      <a:pt x="11" y="111"/>
                    </a:lnTo>
                    <a:lnTo>
                      <a:pt x="18" y="100"/>
                    </a:lnTo>
                    <a:lnTo>
                      <a:pt x="24" y="87"/>
                    </a:lnTo>
                    <a:close/>
                  </a:path>
                </a:pathLst>
              </a:custGeom>
              <a:solidFill>
                <a:srgbClr val="9BE0A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1" name="Freeform 37"/>
              <p:cNvSpPr>
                <a:spLocks/>
              </p:cNvSpPr>
              <p:nvPr/>
            </p:nvSpPr>
            <p:spPr bwMode="auto">
              <a:xfrm>
                <a:off x="4141" y="1743"/>
                <a:ext cx="37" cy="46"/>
              </a:xfrm>
              <a:custGeom>
                <a:avLst/>
                <a:gdLst>
                  <a:gd name="T0" fmla="*/ 32 w 112"/>
                  <a:gd name="T1" fmla="*/ 62 h 137"/>
                  <a:gd name="T2" fmla="*/ 30 w 112"/>
                  <a:gd name="T3" fmla="*/ 56 h 137"/>
                  <a:gd name="T4" fmla="*/ 24 w 112"/>
                  <a:gd name="T5" fmla="*/ 52 h 137"/>
                  <a:gd name="T6" fmla="*/ 18 w 112"/>
                  <a:gd name="T7" fmla="*/ 52 h 137"/>
                  <a:gd name="T8" fmla="*/ 10 w 112"/>
                  <a:gd name="T9" fmla="*/ 56 h 137"/>
                  <a:gd name="T10" fmla="*/ 4 w 112"/>
                  <a:gd name="T11" fmla="*/ 56 h 137"/>
                  <a:gd name="T12" fmla="*/ 0 w 112"/>
                  <a:gd name="T13" fmla="*/ 56 h 137"/>
                  <a:gd name="T14" fmla="*/ 4 w 112"/>
                  <a:gd name="T15" fmla="*/ 52 h 137"/>
                  <a:gd name="T16" fmla="*/ 16 w 112"/>
                  <a:gd name="T17" fmla="*/ 43 h 137"/>
                  <a:gd name="T18" fmla="*/ 30 w 112"/>
                  <a:gd name="T19" fmla="*/ 32 h 137"/>
                  <a:gd name="T20" fmla="*/ 45 w 112"/>
                  <a:gd name="T21" fmla="*/ 21 h 137"/>
                  <a:gd name="T22" fmla="*/ 62 w 112"/>
                  <a:gd name="T23" fmla="*/ 11 h 137"/>
                  <a:gd name="T24" fmla="*/ 77 w 112"/>
                  <a:gd name="T25" fmla="*/ 6 h 137"/>
                  <a:gd name="T26" fmla="*/ 91 w 112"/>
                  <a:gd name="T27" fmla="*/ 3 h 137"/>
                  <a:gd name="T28" fmla="*/ 100 w 112"/>
                  <a:gd name="T29" fmla="*/ 0 h 137"/>
                  <a:gd name="T30" fmla="*/ 109 w 112"/>
                  <a:gd name="T31" fmla="*/ 3 h 137"/>
                  <a:gd name="T32" fmla="*/ 112 w 112"/>
                  <a:gd name="T33" fmla="*/ 8 h 137"/>
                  <a:gd name="T34" fmla="*/ 107 w 112"/>
                  <a:gd name="T35" fmla="*/ 24 h 137"/>
                  <a:gd name="T36" fmla="*/ 100 w 112"/>
                  <a:gd name="T37" fmla="*/ 35 h 137"/>
                  <a:gd name="T38" fmla="*/ 91 w 112"/>
                  <a:gd name="T39" fmla="*/ 52 h 137"/>
                  <a:gd name="T40" fmla="*/ 80 w 112"/>
                  <a:gd name="T41" fmla="*/ 70 h 137"/>
                  <a:gd name="T42" fmla="*/ 65 w 112"/>
                  <a:gd name="T43" fmla="*/ 87 h 137"/>
                  <a:gd name="T44" fmla="*/ 51 w 112"/>
                  <a:gd name="T45" fmla="*/ 102 h 137"/>
                  <a:gd name="T46" fmla="*/ 35 w 112"/>
                  <a:gd name="T47" fmla="*/ 119 h 137"/>
                  <a:gd name="T48" fmla="*/ 21 w 112"/>
                  <a:gd name="T49" fmla="*/ 132 h 137"/>
                  <a:gd name="T50" fmla="*/ 7 w 112"/>
                  <a:gd name="T51" fmla="*/ 137 h 137"/>
                  <a:gd name="T52" fmla="*/ 0 w 112"/>
                  <a:gd name="T53" fmla="*/ 135 h 137"/>
                  <a:gd name="T54" fmla="*/ 4 w 112"/>
                  <a:gd name="T55" fmla="*/ 129 h 137"/>
                  <a:gd name="T56" fmla="*/ 10 w 112"/>
                  <a:gd name="T57" fmla="*/ 114 h 137"/>
                  <a:gd name="T58" fmla="*/ 16 w 112"/>
                  <a:gd name="T59" fmla="*/ 102 h 137"/>
                  <a:gd name="T60" fmla="*/ 24 w 112"/>
                  <a:gd name="T61" fmla="*/ 84 h 137"/>
                  <a:gd name="T62" fmla="*/ 30 w 112"/>
                  <a:gd name="T63" fmla="*/ 73 h 137"/>
                  <a:gd name="T64" fmla="*/ 32 w 112"/>
                  <a:gd name="T65" fmla="*/ 62 h 1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12" h="137">
                    <a:moveTo>
                      <a:pt x="32" y="62"/>
                    </a:moveTo>
                    <a:lnTo>
                      <a:pt x="30" y="56"/>
                    </a:lnTo>
                    <a:lnTo>
                      <a:pt x="24" y="52"/>
                    </a:lnTo>
                    <a:lnTo>
                      <a:pt x="18" y="52"/>
                    </a:lnTo>
                    <a:lnTo>
                      <a:pt x="10" y="56"/>
                    </a:lnTo>
                    <a:lnTo>
                      <a:pt x="4" y="56"/>
                    </a:lnTo>
                    <a:lnTo>
                      <a:pt x="0" y="56"/>
                    </a:lnTo>
                    <a:lnTo>
                      <a:pt x="4" y="52"/>
                    </a:lnTo>
                    <a:lnTo>
                      <a:pt x="16" y="43"/>
                    </a:lnTo>
                    <a:lnTo>
                      <a:pt x="30" y="32"/>
                    </a:lnTo>
                    <a:lnTo>
                      <a:pt x="45" y="21"/>
                    </a:lnTo>
                    <a:lnTo>
                      <a:pt x="62" y="11"/>
                    </a:lnTo>
                    <a:lnTo>
                      <a:pt x="77" y="6"/>
                    </a:lnTo>
                    <a:lnTo>
                      <a:pt x="91" y="3"/>
                    </a:lnTo>
                    <a:lnTo>
                      <a:pt x="100" y="0"/>
                    </a:lnTo>
                    <a:lnTo>
                      <a:pt x="109" y="3"/>
                    </a:lnTo>
                    <a:lnTo>
                      <a:pt x="112" y="8"/>
                    </a:lnTo>
                    <a:lnTo>
                      <a:pt x="107" y="24"/>
                    </a:lnTo>
                    <a:lnTo>
                      <a:pt x="100" y="35"/>
                    </a:lnTo>
                    <a:lnTo>
                      <a:pt x="91" y="52"/>
                    </a:lnTo>
                    <a:lnTo>
                      <a:pt x="80" y="70"/>
                    </a:lnTo>
                    <a:lnTo>
                      <a:pt x="65" y="87"/>
                    </a:lnTo>
                    <a:lnTo>
                      <a:pt x="51" y="102"/>
                    </a:lnTo>
                    <a:lnTo>
                      <a:pt x="35" y="119"/>
                    </a:lnTo>
                    <a:lnTo>
                      <a:pt x="21" y="132"/>
                    </a:lnTo>
                    <a:lnTo>
                      <a:pt x="7" y="137"/>
                    </a:lnTo>
                    <a:lnTo>
                      <a:pt x="0" y="135"/>
                    </a:lnTo>
                    <a:lnTo>
                      <a:pt x="4" y="129"/>
                    </a:lnTo>
                    <a:lnTo>
                      <a:pt x="10" y="114"/>
                    </a:lnTo>
                    <a:lnTo>
                      <a:pt x="16" y="102"/>
                    </a:lnTo>
                    <a:lnTo>
                      <a:pt x="24" y="84"/>
                    </a:lnTo>
                    <a:lnTo>
                      <a:pt x="30" y="73"/>
                    </a:lnTo>
                    <a:lnTo>
                      <a:pt x="32" y="62"/>
                    </a:lnTo>
                    <a:close/>
                  </a:path>
                </a:pathLst>
              </a:custGeom>
              <a:solidFill>
                <a:srgbClr val="CFFFC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" name="Freeform 38"/>
              <p:cNvSpPr>
                <a:spLocks/>
              </p:cNvSpPr>
              <p:nvPr/>
            </p:nvSpPr>
            <p:spPr bwMode="auto">
              <a:xfrm>
                <a:off x="4107" y="1767"/>
                <a:ext cx="29" cy="26"/>
              </a:xfrm>
              <a:custGeom>
                <a:avLst/>
                <a:gdLst>
                  <a:gd name="T0" fmla="*/ 47 w 88"/>
                  <a:gd name="T1" fmla="*/ 32 h 79"/>
                  <a:gd name="T2" fmla="*/ 53 w 88"/>
                  <a:gd name="T3" fmla="*/ 27 h 79"/>
                  <a:gd name="T4" fmla="*/ 61 w 88"/>
                  <a:gd name="T5" fmla="*/ 17 h 79"/>
                  <a:gd name="T6" fmla="*/ 67 w 88"/>
                  <a:gd name="T7" fmla="*/ 11 h 79"/>
                  <a:gd name="T8" fmla="*/ 77 w 88"/>
                  <a:gd name="T9" fmla="*/ 6 h 79"/>
                  <a:gd name="T10" fmla="*/ 83 w 88"/>
                  <a:gd name="T11" fmla="*/ 3 h 79"/>
                  <a:gd name="T12" fmla="*/ 88 w 88"/>
                  <a:gd name="T13" fmla="*/ 0 h 79"/>
                  <a:gd name="T14" fmla="*/ 85 w 88"/>
                  <a:gd name="T15" fmla="*/ 0 h 79"/>
                  <a:gd name="T16" fmla="*/ 83 w 88"/>
                  <a:gd name="T17" fmla="*/ 3 h 79"/>
                  <a:gd name="T18" fmla="*/ 74 w 88"/>
                  <a:gd name="T19" fmla="*/ 6 h 79"/>
                  <a:gd name="T20" fmla="*/ 61 w 88"/>
                  <a:gd name="T21" fmla="*/ 11 h 79"/>
                  <a:gd name="T22" fmla="*/ 50 w 88"/>
                  <a:gd name="T23" fmla="*/ 14 h 79"/>
                  <a:gd name="T24" fmla="*/ 39 w 88"/>
                  <a:gd name="T25" fmla="*/ 20 h 79"/>
                  <a:gd name="T26" fmla="*/ 29 w 88"/>
                  <a:gd name="T27" fmla="*/ 30 h 79"/>
                  <a:gd name="T28" fmla="*/ 21 w 88"/>
                  <a:gd name="T29" fmla="*/ 35 h 79"/>
                  <a:gd name="T30" fmla="*/ 12 w 88"/>
                  <a:gd name="T31" fmla="*/ 41 h 79"/>
                  <a:gd name="T32" fmla="*/ 7 w 88"/>
                  <a:gd name="T33" fmla="*/ 49 h 79"/>
                  <a:gd name="T34" fmla="*/ 4 w 88"/>
                  <a:gd name="T35" fmla="*/ 55 h 79"/>
                  <a:gd name="T36" fmla="*/ 0 w 88"/>
                  <a:gd name="T37" fmla="*/ 62 h 79"/>
                  <a:gd name="T38" fmla="*/ 0 w 88"/>
                  <a:gd name="T39" fmla="*/ 67 h 79"/>
                  <a:gd name="T40" fmla="*/ 4 w 88"/>
                  <a:gd name="T41" fmla="*/ 73 h 79"/>
                  <a:gd name="T42" fmla="*/ 7 w 88"/>
                  <a:gd name="T43" fmla="*/ 76 h 79"/>
                  <a:gd name="T44" fmla="*/ 10 w 88"/>
                  <a:gd name="T45" fmla="*/ 79 h 79"/>
                  <a:gd name="T46" fmla="*/ 15 w 88"/>
                  <a:gd name="T47" fmla="*/ 79 h 79"/>
                  <a:gd name="T48" fmla="*/ 24 w 88"/>
                  <a:gd name="T49" fmla="*/ 76 h 79"/>
                  <a:gd name="T50" fmla="*/ 29 w 88"/>
                  <a:gd name="T51" fmla="*/ 73 h 79"/>
                  <a:gd name="T52" fmla="*/ 35 w 88"/>
                  <a:gd name="T53" fmla="*/ 67 h 79"/>
                  <a:gd name="T54" fmla="*/ 39 w 88"/>
                  <a:gd name="T55" fmla="*/ 62 h 79"/>
                  <a:gd name="T56" fmla="*/ 39 w 88"/>
                  <a:gd name="T57" fmla="*/ 55 h 79"/>
                  <a:gd name="T58" fmla="*/ 42 w 88"/>
                  <a:gd name="T59" fmla="*/ 49 h 79"/>
                  <a:gd name="T60" fmla="*/ 42 w 88"/>
                  <a:gd name="T61" fmla="*/ 44 h 79"/>
                  <a:gd name="T62" fmla="*/ 45 w 88"/>
                  <a:gd name="T63" fmla="*/ 38 h 79"/>
                  <a:gd name="T64" fmla="*/ 47 w 88"/>
                  <a:gd name="T65" fmla="*/ 32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88" h="79">
                    <a:moveTo>
                      <a:pt x="47" y="32"/>
                    </a:moveTo>
                    <a:lnTo>
                      <a:pt x="53" y="27"/>
                    </a:lnTo>
                    <a:lnTo>
                      <a:pt x="61" y="17"/>
                    </a:lnTo>
                    <a:lnTo>
                      <a:pt x="67" y="11"/>
                    </a:lnTo>
                    <a:lnTo>
                      <a:pt x="77" y="6"/>
                    </a:lnTo>
                    <a:lnTo>
                      <a:pt x="83" y="3"/>
                    </a:lnTo>
                    <a:lnTo>
                      <a:pt x="88" y="0"/>
                    </a:lnTo>
                    <a:lnTo>
                      <a:pt x="85" y="0"/>
                    </a:lnTo>
                    <a:lnTo>
                      <a:pt x="83" y="3"/>
                    </a:lnTo>
                    <a:lnTo>
                      <a:pt x="74" y="6"/>
                    </a:lnTo>
                    <a:lnTo>
                      <a:pt x="61" y="11"/>
                    </a:lnTo>
                    <a:lnTo>
                      <a:pt x="50" y="14"/>
                    </a:lnTo>
                    <a:lnTo>
                      <a:pt x="39" y="20"/>
                    </a:lnTo>
                    <a:lnTo>
                      <a:pt x="29" y="30"/>
                    </a:lnTo>
                    <a:lnTo>
                      <a:pt x="21" y="35"/>
                    </a:lnTo>
                    <a:lnTo>
                      <a:pt x="12" y="41"/>
                    </a:lnTo>
                    <a:lnTo>
                      <a:pt x="7" y="49"/>
                    </a:lnTo>
                    <a:lnTo>
                      <a:pt x="4" y="55"/>
                    </a:lnTo>
                    <a:lnTo>
                      <a:pt x="0" y="62"/>
                    </a:lnTo>
                    <a:lnTo>
                      <a:pt x="0" y="67"/>
                    </a:lnTo>
                    <a:lnTo>
                      <a:pt x="4" y="73"/>
                    </a:lnTo>
                    <a:lnTo>
                      <a:pt x="7" y="76"/>
                    </a:lnTo>
                    <a:lnTo>
                      <a:pt x="10" y="79"/>
                    </a:lnTo>
                    <a:lnTo>
                      <a:pt x="15" y="79"/>
                    </a:lnTo>
                    <a:lnTo>
                      <a:pt x="24" y="76"/>
                    </a:lnTo>
                    <a:lnTo>
                      <a:pt x="29" y="73"/>
                    </a:lnTo>
                    <a:lnTo>
                      <a:pt x="35" y="67"/>
                    </a:lnTo>
                    <a:lnTo>
                      <a:pt x="39" y="62"/>
                    </a:lnTo>
                    <a:lnTo>
                      <a:pt x="39" y="55"/>
                    </a:lnTo>
                    <a:lnTo>
                      <a:pt x="42" y="49"/>
                    </a:lnTo>
                    <a:lnTo>
                      <a:pt x="42" y="44"/>
                    </a:lnTo>
                    <a:lnTo>
                      <a:pt x="45" y="38"/>
                    </a:lnTo>
                    <a:lnTo>
                      <a:pt x="47" y="32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" name="Freeform 39"/>
              <p:cNvSpPr>
                <a:spLocks/>
              </p:cNvSpPr>
              <p:nvPr/>
            </p:nvSpPr>
            <p:spPr bwMode="auto">
              <a:xfrm>
                <a:off x="4124" y="1776"/>
                <a:ext cx="11" cy="15"/>
              </a:xfrm>
              <a:custGeom>
                <a:avLst/>
                <a:gdLst>
                  <a:gd name="T0" fmla="*/ 21 w 35"/>
                  <a:gd name="T1" fmla="*/ 17 h 46"/>
                  <a:gd name="T2" fmla="*/ 24 w 35"/>
                  <a:gd name="T3" fmla="*/ 14 h 46"/>
                  <a:gd name="T4" fmla="*/ 27 w 35"/>
                  <a:gd name="T5" fmla="*/ 11 h 46"/>
                  <a:gd name="T6" fmla="*/ 30 w 35"/>
                  <a:gd name="T7" fmla="*/ 5 h 46"/>
                  <a:gd name="T8" fmla="*/ 33 w 35"/>
                  <a:gd name="T9" fmla="*/ 3 h 46"/>
                  <a:gd name="T10" fmla="*/ 35 w 35"/>
                  <a:gd name="T11" fmla="*/ 0 h 46"/>
                  <a:gd name="T12" fmla="*/ 33 w 35"/>
                  <a:gd name="T13" fmla="*/ 0 h 46"/>
                  <a:gd name="T14" fmla="*/ 30 w 35"/>
                  <a:gd name="T15" fmla="*/ 3 h 46"/>
                  <a:gd name="T16" fmla="*/ 27 w 35"/>
                  <a:gd name="T17" fmla="*/ 5 h 46"/>
                  <a:gd name="T18" fmla="*/ 21 w 35"/>
                  <a:gd name="T19" fmla="*/ 8 h 46"/>
                  <a:gd name="T20" fmla="*/ 17 w 35"/>
                  <a:gd name="T21" fmla="*/ 11 h 46"/>
                  <a:gd name="T22" fmla="*/ 11 w 35"/>
                  <a:gd name="T23" fmla="*/ 14 h 46"/>
                  <a:gd name="T24" fmla="*/ 9 w 35"/>
                  <a:gd name="T25" fmla="*/ 19 h 46"/>
                  <a:gd name="T26" fmla="*/ 6 w 35"/>
                  <a:gd name="T27" fmla="*/ 22 h 46"/>
                  <a:gd name="T28" fmla="*/ 3 w 35"/>
                  <a:gd name="T29" fmla="*/ 28 h 46"/>
                  <a:gd name="T30" fmla="*/ 0 w 35"/>
                  <a:gd name="T31" fmla="*/ 32 h 46"/>
                  <a:gd name="T32" fmla="*/ 0 w 35"/>
                  <a:gd name="T33" fmla="*/ 35 h 46"/>
                  <a:gd name="T34" fmla="*/ 0 w 35"/>
                  <a:gd name="T35" fmla="*/ 38 h 46"/>
                  <a:gd name="T36" fmla="*/ 0 w 35"/>
                  <a:gd name="T37" fmla="*/ 40 h 46"/>
                  <a:gd name="T38" fmla="*/ 3 w 35"/>
                  <a:gd name="T39" fmla="*/ 43 h 46"/>
                  <a:gd name="T40" fmla="*/ 9 w 35"/>
                  <a:gd name="T41" fmla="*/ 46 h 46"/>
                  <a:gd name="T42" fmla="*/ 11 w 35"/>
                  <a:gd name="T43" fmla="*/ 43 h 46"/>
                  <a:gd name="T44" fmla="*/ 14 w 35"/>
                  <a:gd name="T45" fmla="*/ 40 h 46"/>
                  <a:gd name="T46" fmla="*/ 14 w 35"/>
                  <a:gd name="T47" fmla="*/ 38 h 46"/>
                  <a:gd name="T48" fmla="*/ 17 w 35"/>
                  <a:gd name="T49" fmla="*/ 32 h 46"/>
                  <a:gd name="T50" fmla="*/ 17 w 35"/>
                  <a:gd name="T51" fmla="*/ 28 h 46"/>
                  <a:gd name="T52" fmla="*/ 17 w 35"/>
                  <a:gd name="T53" fmla="*/ 25 h 46"/>
                  <a:gd name="T54" fmla="*/ 17 w 35"/>
                  <a:gd name="T55" fmla="*/ 19 h 46"/>
                  <a:gd name="T56" fmla="*/ 21 w 35"/>
                  <a:gd name="T57" fmla="*/ 17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35" h="46">
                    <a:moveTo>
                      <a:pt x="21" y="17"/>
                    </a:moveTo>
                    <a:lnTo>
                      <a:pt x="24" y="14"/>
                    </a:lnTo>
                    <a:lnTo>
                      <a:pt x="27" y="11"/>
                    </a:lnTo>
                    <a:lnTo>
                      <a:pt x="30" y="5"/>
                    </a:lnTo>
                    <a:lnTo>
                      <a:pt x="33" y="3"/>
                    </a:lnTo>
                    <a:lnTo>
                      <a:pt x="35" y="0"/>
                    </a:lnTo>
                    <a:lnTo>
                      <a:pt x="33" y="0"/>
                    </a:lnTo>
                    <a:lnTo>
                      <a:pt x="30" y="3"/>
                    </a:lnTo>
                    <a:lnTo>
                      <a:pt x="27" y="5"/>
                    </a:lnTo>
                    <a:lnTo>
                      <a:pt x="21" y="8"/>
                    </a:lnTo>
                    <a:lnTo>
                      <a:pt x="17" y="11"/>
                    </a:lnTo>
                    <a:lnTo>
                      <a:pt x="11" y="14"/>
                    </a:lnTo>
                    <a:lnTo>
                      <a:pt x="9" y="19"/>
                    </a:lnTo>
                    <a:lnTo>
                      <a:pt x="6" y="22"/>
                    </a:lnTo>
                    <a:lnTo>
                      <a:pt x="3" y="28"/>
                    </a:lnTo>
                    <a:lnTo>
                      <a:pt x="0" y="32"/>
                    </a:lnTo>
                    <a:lnTo>
                      <a:pt x="0" y="35"/>
                    </a:lnTo>
                    <a:lnTo>
                      <a:pt x="0" y="38"/>
                    </a:lnTo>
                    <a:lnTo>
                      <a:pt x="0" y="40"/>
                    </a:lnTo>
                    <a:lnTo>
                      <a:pt x="3" y="43"/>
                    </a:lnTo>
                    <a:lnTo>
                      <a:pt x="9" y="46"/>
                    </a:lnTo>
                    <a:lnTo>
                      <a:pt x="11" y="43"/>
                    </a:lnTo>
                    <a:lnTo>
                      <a:pt x="14" y="40"/>
                    </a:lnTo>
                    <a:lnTo>
                      <a:pt x="14" y="38"/>
                    </a:lnTo>
                    <a:lnTo>
                      <a:pt x="17" y="32"/>
                    </a:lnTo>
                    <a:lnTo>
                      <a:pt x="17" y="28"/>
                    </a:lnTo>
                    <a:lnTo>
                      <a:pt x="17" y="25"/>
                    </a:lnTo>
                    <a:lnTo>
                      <a:pt x="17" y="19"/>
                    </a:lnTo>
                    <a:lnTo>
                      <a:pt x="21" y="17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" name="Freeform 40"/>
              <p:cNvSpPr>
                <a:spLocks/>
              </p:cNvSpPr>
              <p:nvPr/>
            </p:nvSpPr>
            <p:spPr bwMode="auto">
              <a:xfrm>
                <a:off x="4043" y="1884"/>
                <a:ext cx="928" cy="332"/>
              </a:xfrm>
              <a:custGeom>
                <a:avLst/>
                <a:gdLst>
                  <a:gd name="T0" fmla="*/ 108 w 2783"/>
                  <a:gd name="T1" fmla="*/ 656 h 998"/>
                  <a:gd name="T2" fmla="*/ 22 w 2783"/>
                  <a:gd name="T3" fmla="*/ 580 h 998"/>
                  <a:gd name="T4" fmla="*/ 0 w 2783"/>
                  <a:gd name="T5" fmla="*/ 515 h 998"/>
                  <a:gd name="T6" fmla="*/ 29 w 2783"/>
                  <a:gd name="T7" fmla="*/ 466 h 998"/>
                  <a:gd name="T8" fmla="*/ 111 w 2783"/>
                  <a:gd name="T9" fmla="*/ 416 h 998"/>
                  <a:gd name="T10" fmla="*/ 237 w 2783"/>
                  <a:gd name="T11" fmla="*/ 370 h 998"/>
                  <a:gd name="T12" fmla="*/ 401 w 2783"/>
                  <a:gd name="T13" fmla="*/ 318 h 998"/>
                  <a:gd name="T14" fmla="*/ 598 w 2783"/>
                  <a:gd name="T15" fmla="*/ 256 h 998"/>
                  <a:gd name="T16" fmla="*/ 824 w 2783"/>
                  <a:gd name="T17" fmla="*/ 180 h 998"/>
                  <a:gd name="T18" fmla="*/ 912 w 2783"/>
                  <a:gd name="T19" fmla="*/ 145 h 998"/>
                  <a:gd name="T20" fmla="*/ 1012 w 2783"/>
                  <a:gd name="T21" fmla="*/ 110 h 998"/>
                  <a:gd name="T22" fmla="*/ 1120 w 2783"/>
                  <a:gd name="T23" fmla="*/ 75 h 998"/>
                  <a:gd name="T24" fmla="*/ 1230 w 2783"/>
                  <a:gd name="T25" fmla="*/ 43 h 998"/>
                  <a:gd name="T26" fmla="*/ 1341 w 2783"/>
                  <a:gd name="T27" fmla="*/ 19 h 998"/>
                  <a:gd name="T28" fmla="*/ 1452 w 2783"/>
                  <a:gd name="T29" fmla="*/ 2 h 998"/>
                  <a:gd name="T30" fmla="*/ 1558 w 2783"/>
                  <a:gd name="T31" fmla="*/ 0 h 998"/>
                  <a:gd name="T32" fmla="*/ 1661 w 2783"/>
                  <a:gd name="T33" fmla="*/ 14 h 998"/>
                  <a:gd name="T34" fmla="*/ 1812 w 2783"/>
                  <a:gd name="T35" fmla="*/ 67 h 998"/>
                  <a:gd name="T36" fmla="*/ 1958 w 2783"/>
                  <a:gd name="T37" fmla="*/ 151 h 998"/>
                  <a:gd name="T38" fmla="*/ 2095 w 2783"/>
                  <a:gd name="T39" fmla="*/ 256 h 998"/>
                  <a:gd name="T40" fmla="*/ 2224 w 2783"/>
                  <a:gd name="T41" fmla="*/ 372 h 998"/>
                  <a:gd name="T42" fmla="*/ 2342 w 2783"/>
                  <a:gd name="T43" fmla="*/ 499 h 998"/>
                  <a:gd name="T44" fmla="*/ 2450 w 2783"/>
                  <a:gd name="T45" fmla="*/ 618 h 998"/>
                  <a:gd name="T46" fmla="*/ 2549 w 2783"/>
                  <a:gd name="T47" fmla="*/ 726 h 998"/>
                  <a:gd name="T48" fmla="*/ 2636 w 2783"/>
                  <a:gd name="T49" fmla="*/ 817 h 998"/>
                  <a:gd name="T50" fmla="*/ 2760 w 2783"/>
                  <a:gd name="T51" fmla="*/ 944 h 998"/>
                  <a:gd name="T52" fmla="*/ 2783 w 2783"/>
                  <a:gd name="T53" fmla="*/ 998 h 998"/>
                  <a:gd name="T54" fmla="*/ 2713 w 2783"/>
                  <a:gd name="T55" fmla="*/ 995 h 998"/>
                  <a:gd name="T56" fmla="*/ 2566 w 2783"/>
                  <a:gd name="T57" fmla="*/ 957 h 998"/>
                  <a:gd name="T58" fmla="*/ 2353 w 2783"/>
                  <a:gd name="T59" fmla="*/ 901 h 998"/>
                  <a:gd name="T60" fmla="*/ 2090 w 2783"/>
                  <a:gd name="T61" fmla="*/ 852 h 998"/>
                  <a:gd name="T62" fmla="*/ 1783 w 2783"/>
                  <a:gd name="T63" fmla="*/ 822 h 998"/>
                  <a:gd name="T64" fmla="*/ 1452 w 2783"/>
                  <a:gd name="T65" fmla="*/ 834 h 998"/>
                  <a:gd name="T66" fmla="*/ 1142 w 2783"/>
                  <a:gd name="T67" fmla="*/ 866 h 998"/>
                  <a:gd name="T68" fmla="*/ 897 w 2783"/>
                  <a:gd name="T69" fmla="*/ 884 h 998"/>
                  <a:gd name="T70" fmla="*/ 703 w 2783"/>
                  <a:gd name="T71" fmla="*/ 884 h 998"/>
                  <a:gd name="T72" fmla="*/ 552 w 2783"/>
                  <a:gd name="T73" fmla="*/ 869 h 998"/>
                  <a:gd name="T74" fmla="*/ 429 w 2783"/>
                  <a:gd name="T75" fmla="*/ 839 h 998"/>
                  <a:gd name="T76" fmla="*/ 321 w 2783"/>
                  <a:gd name="T77" fmla="*/ 793 h 998"/>
                  <a:gd name="T78" fmla="*/ 218 w 2783"/>
                  <a:gd name="T79" fmla="*/ 731 h 998"/>
                  <a:gd name="T80" fmla="*/ 108 w 2783"/>
                  <a:gd name="T81" fmla="*/ 656 h 9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83" h="998">
                    <a:moveTo>
                      <a:pt x="108" y="656"/>
                    </a:moveTo>
                    <a:lnTo>
                      <a:pt x="22" y="580"/>
                    </a:lnTo>
                    <a:lnTo>
                      <a:pt x="0" y="515"/>
                    </a:lnTo>
                    <a:lnTo>
                      <a:pt x="29" y="466"/>
                    </a:lnTo>
                    <a:lnTo>
                      <a:pt x="111" y="416"/>
                    </a:lnTo>
                    <a:lnTo>
                      <a:pt x="237" y="370"/>
                    </a:lnTo>
                    <a:lnTo>
                      <a:pt x="401" y="318"/>
                    </a:lnTo>
                    <a:lnTo>
                      <a:pt x="598" y="256"/>
                    </a:lnTo>
                    <a:lnTo>
                      <a:pt x="824" y="180"/>
                    </a:lnTo>
                    <a:lnTo>
                      <a:pt x="912" y="145"/>
                    </a:lnTo>
                    <a:lnTo>
                      <a:pt x="1012" y="110"/>
                    </a:lnTo>
                    <a:lnTo>
                      <a:pt x="1120" y="75"/>
                    </a:lnTo>
                    <a:lnTo>
                      <a:pt x="1230" y="43"/>
                    </a:lnTo>
                    <a:lnTo>
                      <a:pt x="1341" y="19"/>
                    </a:lnTo>
                    <a:lnTo>
                      <a:pt x="1452" y="2"/>
                    </a:lnTo>
                    <a:lnTo>
                      <a:pt x="1558" y="0"/>
                    </a:lnTo>
                    <a:lnTo>
                      <a:pt x="1661" y="14"/>
                    </a:lnTo>
                    <a:lnTo>
                      <a:pt x="1812" y="67"/>
                    </a:lnTo>
                    <a:lnTo>
                      <a:pt x="1958" y="151"/>
                    </a:lnTo>
                    <a:lnTo>
                      <a:pt x="2095" y="256"/>
                    </a:lnTo>
                    <a:lnTo>
                      <a:pt x="2224" y="372"/>
                    </a:lnTo>
                    <a:lnTo>
                      <a:pt x="2342" y="499"/>
                    </a:lnTo>
                    <a:lnTo>
                      <a:pt x="2450" y="618"/>
                    </a:lnTo>
                    <a:lnTo>
                      <a:pt x="2549" y="726"/>
                    </a:lnTo>
                    <a:lnTo>
                      <a:pt x="2636" y="817"/>
                    </a:lnTo>
                    <a:lnTo>
                      <a:pt x="2760" y="944"/>
                    </a:lnTo>
                    <a:lnTo>
                      <a:pt x="2783" y="998"/>
                    </a:lnTo>
                    <a:lnTo>
                      <a:pt x="2713" y="995"/>
                    </a:lnTo>
                    <a:lnTo>
                      <a:pt x="2566" y="957"/>
                    </a:lnTo>
                    <a:lnTo>
                      <a:pt x="2353" y="901"/>
                    </a:lnTo>
                    <a:lnTo>
                      <a:pt x="2090" y="852"/>
                    </a:lnTo>
                    <a:lnTo>
                      <a:pt x="1783" y="822"/>
                    </a:lnTo>
                    <a:lnTo>
                      <a:pt x="1452" y="834"/>
                    </a:lnTo>
                    <a:lnTo>
                      <a:pt x="1142" y="866"/>
                    </a:lnTo>
                    <a:lnTo>
                      <a:pt x="897" y="884"/>
                    </a:lnTo>
                    <a:lnTo>
                      <a:pt x="703" y="884"/>
                    </a:lnTo>
                    <a:lnTo>
                      <a:pt x="552" y="869"/>
                    </a:lnTo>
                    <a:lnTo>
                      <a:pt x="429" y="839"/>
                    </a:lnTo>
                    <a:lnTo>
                      <a:pt x="321" y="793"/>
                    </a:lnTo>
                    <a:lnTo>
                      <a:pt x="218" y="731"/>
                    </a:lnTo>
                    <a:lnTo>
                      <a:pt x="108" y="656"/>
                    </a:lnTo>
                    <a:close/>
                  </a:path>
                </a:pathLst>
              </a:custGeom>
              <a:solidFill>
                <a:srgbClr val="004728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" name="Freeform 41"/>
              <p:cNvSpPr>
                <a:spLocks/>
              </p:cNvSpPr>
              <p:nvPr/>
            </p:nvSpPr>
            <p:spPr bwMode="auto">
              <a:xfrm>
                <a:off x="4099" y="1892"/>
                <a:ext cx="869" cy="322"/>
              </a:xfrm>
              <a:custGeom>
                <a:avLst/>
                <a:gdLst>
                  <a:gd name="T0" fmla="*/ 135 w 2607"/>
                  <a:gd name="T1" fmla="*/ 572 h 966"/>
                  <a:gd name="T2" fmla="*/ 38 w 2607"/>
                  <a:gd name="T3" fmla="*/ 502 h 966"/>
                  <a:gd name="T4" fmla="*/ 0 w 2607"/>
                  <a:gd name="T5" fmla="*/ 446 h 966"/>
                  <a:gd name="T6" fmla="*/ 14 w 2607"/>
                  <a:gd name="T7" fmla="*/ 400 h 966"/>
                  <a:gd name="T8" fmla="*/ 79 w 2607"/>
                  <a:gd name="T9" fmla="*/ 352 h 966"/>
                  <a:gd name="T10" fmla="*/ 187 w 2607"/>
                  <a:gd name="T11" fmla="*/ 309 h 966"/>
                  <a:gd name="T12" fmla="*/ 337 w 2607"/>
                  <a:gd name="T13" fmla="*/ 259 h 966"/>
                  <a:gd name="T14" fmla="*/ 523 w 2607"/>
                  <a:gd name="T15" fmla="*/ 203 h 966"/>
                  <a:gd name="T16" fmla="*/ 743 w 2607"/>
                  <a:gd name="T17" fmla="*/ 131 h 966"/>
                  <a:gd name="T18" fmla="*/ 830 w 2607"/>
                  <a:gd name="T19" fmla="*/ 101 h 966"/>
                  <a:gd name="T20" fmla="*/ 927 w 2607"/>
                  <a:gd name="T21" fmla="*/ 73 h 966"/>
                  <a:gd name="T22" fmla="*/ 1029 w 2607"/>
                  <a:gd name="T23" fmla="*/ 46 h 966"/>
                  <a:gd name="T24" fmla="*/ 1137 w 2607"/>
                  <a:gd name="T25" fmla="*/ 23 h 966"/>
                  <a:gd name="T26" fmla="*/ 1245 w 2607"/>
                  <a:gd name="T27" fmla="*/ 6 h 966"/>
                  <a:gd name="T28" fmla="*/ 1354 w 2607"/>
                  <a:gd name="T29" fmla="*/ 0 h 966"/>
                  <a:gd name="T30" fmla="*/ 1457 w 2607"/>
                  <a:gd name="T31" fmla="*/ 3 h 966"/>
                  <a:gd name="T32" fmla="*/ 1552 w 2607"/>
                  <a:gd name="T33" fmla="*/ 20 h 966"/>
                  <a:gd name="T34" fmla="*/ 1699 w 2607"/>
                  <a:gd name="T35" fmla="*/ 79 h 966"/>
                  <a:gd name="T36" fmla="*/ 1839 w 2607"/>
                  <a:gd name="T37" fmla="*/ 160 h 966"/>
                  <a:gd name="T38" fmla="*/ 1968 w 2607"/>
                  <a:gd name="T39" fmla="*/ 262 h 966"/>
                  <a:gd name="T40" fmla="*/ 2087 w 2607"/>
                  <a:gd name="T41" fmla="*/ 373 h 966"/>
                  <a:gd name="T42" fmla="*/ 2198 w 2607"/>
                  <a:gd name="T43" fmla="*/ 492 h 966"/>
                  <a:gd name="T44" fmla="*/ 2300 w 2607"/>
                  <a:gd name="T45" fmla="*/ 607 h 966"/>
                  <a:gd name="T46" fmla="*/ 2392 w 2607"/>
                  <a:gd name="T47" fmla="*/ 712 h 966"/>
                  <a:gd name="T48" fmla="*/ 2473 w 2607"/>
                  <a:gd name="T49" fmla="*/ 796 h 966"/>
                  <a:gd name="T50" fmla="*/ 2588 w 2607"/>
                  <a:gd name="T51" fmla="*/ 918 h 966"/>
                  <a:gd name="T52" fmla="*/ 2607 w 2607"/>
                  <a:gd name="T53" fmla="*/ 966 h 966"/>
                  <a:gd name="T54" fmla="*/ 2544 w 2607"/>
                  <a:gd name="T55" fmla="*/ 959 h 966"/>
                  <a:gd name="T56" fmla="*/ 2410 w 2607"/>
                  <a:gd name="T57" fmla="*/ 915 h 966"/>
                  <a:gd name="T58" fmla="*/ 2214 w 2607"/>
                  <a:gd name="T59" fmla="*/ 858 h 966"/>
                  <a:gd name="T60" fmla="*/ 1968 w 2607"/>
                  <a:gd name="T61" fmla="*/ 799 h 966"/>
                  <a:gd name="T62" fmla="*/ 1684 w 2607"/>
                  <a:gd name="T63" fmla="*/ 764 h 966"/>
                  <a:gd name="T64" fmla="*/ 1374 w 2607"/>
                  <a:gd name="T65" fmla="*/ 767 h 966"/>
                  <a:gd name="T66" fmla="*/ 1091 w 2607"/>
                  <a:gd name="T67" fmla="*/ 791 h 966"/>
                  <a:gd name="T68" fmla="*/ 865 w 2607"/>
                  <a:gd name="T69" fmla="*/ 802 h 966"/>
                  <a:gd name="T70" fmla="*/ 687 w 2607"/>
                  <a:gd name="T71" fmla="*/ 799 h 966"/>
                  <a:gd name="T72" fmla="*/ 547 w 2607"/>
                  <a:gd name="T73" fmla="*/ 781 h 966"/>
                  <a:gd name="T74" fmla="*/ 432 w 2607"/>
                  <a:gd name="T75" fmla="*/ 753 h 966"/>
                  <a:gd name="T76" fmla="*/ 330 w 2607"/>
                  <a:gd name="T77" fmla="*/ 705 h 966"/>
                  <a:gd name="T78" fmla="*/ 237 w 2607"/>
                  <a:gd name="T79" fmla="*/ 648 h 966"/>
                  <a:gd name="T80" fmla="*/ 135 w 2607"/>
                  <a:gd name="T81" fmla="*/ 572 h 9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607" h="966">
                    <a:moveTo>
                      <a:pt x="135" y="572"/>
                    </a:moveTo>
                    <a:lnTo>
                      <a:pt x="38" y="502"/>
                    </a:lnTo>
                    <a:lnTo>
                      <a:pt x="0" y="446"/>
                    </a:lnTo>
                    <a:lnTo>
                      <a:pt x="14" y="400"/>
                    </a:lnTo>
                    <a:lnTo>
                      <a:pt x="79" y="352"/>
                    </a:lnTo>
                    <a:lnTo>
                      <a:pt x="187" y="309"/>
                    </a:lnTo>
                    <a:lnTo>
                      <a:pt x="337" y="259"/>
                    </a:lnTo>
                    <a:lnTo>
                      <a:pt x="523" y="203"/>
                    </a:lnTo>
                    <a:lnTo>
                      <a:pt x="743" y="131"/>
                    </a:lnTo>
                    <a:lnTo>
                      <a:pt x="830" y="101"/>
                    </a:lnTo>
                    <a:lnTo>
                      <a:pt x="927" y="73"/>
                    </a:lnTo>
                    <a:lnTo>
                      <a:pt x="1029" y="46"/>
                    </a:lnTo>
                    <a:lnTo>
                      <a:pt x="1137" y="23"/>
                    </a:lnTo>
                    <a:lnTo>
                      <a:pt x="1245" y="6"/>
                    </a:lnTo>
                    <a:lnTo>
                      <a:pt x="1354" y="0"/>
                    </a:lnTo>
                    <a:lnTo>
                      <a:pt x="1457" y="3"/>
                    </a:lnTo>
                    <a:lnTo>
                      <a:pt x="1552" y="20"/>
                    </a:lnTo>
                    <a:lnTo>
                      <a:pt x="1699" y="79"/>
                    </a:lnTo>
                    <a:lnTo>
                      <a:pt x="1839" y="160"/>
                    </a:lnTo>
                    <a:lnTo>
                      <a:pt x="1968" y="262"/>
                    </a:lnTo>
                    <a:lnTo>
                      <a:pt x="2087" y="373"/>
                    </a:lnTo>
                    <a:lnTo>
                      <a:pt x="2198" y="492"/>
                    </a:lnTo>
                    <a:lnTo>
                      <a:pt x="2300" y="607"/>
                    </a:lnTo>
                    <a:lnTo>
                      <a:pt x="2392" y="712"/>
                    </a:lnTo>
                    <a:lnTo>
                      <a:pt x="2473" y="796"/>
                    </a:lnTo>
                    <a:lnTo>
                      <a:pt x="2588" y="918"/>
                    </a:lnTo>
                    <a:lnTo>
                      <a:pt x="2607" y="966"/>
                    </a:lnTo>
                    <a:lnTo>
                      <a:pt x="2544" y="959"/>
                    </a:lnTo>
                    <a:lnTo>
                      <a:pt x="2410" y="915"/>
                    </a:lnTo>
                    <a:lnTo>
                      <a:pt x="2214" y="858"/>
                    </a:lnTo>
                    <a:lnTo>
                      <a:pt x="1968" y="799"/>
                    </a:lnTo>
                    <a:lnTo>
                      <a:pt x="1684" y="764"/>
                    </a:lnTo>
                    <a:lnTo>
                      <a:pt x="1374" y="767"/>
                    </a:lnTo>
                    <a:lnTo>
                      <a:pt x="1091" y="791"/>
                    </a:lnTo>
                    <a:lnTo>
                      <a:pt x="865" y="802"/>
                    </a:lnTo>
                    <a:lnTo>
                      <a:pt x="687" y="799"/>
                    </a:lnTo>
                    <a:lnTo>
                      <a:pt x="547" y="781"/>
                    </a:lnTo>
                    <a:lnTo>
                      <a:pt x="432" y="753"/>
                    </a:lnTo>
                    <a:lnTo>
                      <a:pt x="330" y="705"/>
                    </a:lnTo>
                    <a:lnTo>
                      <a:pt x="237" y="648"/>
                    </a:lnTo>
                    <a:lnTo>
                      <a:pt x="135" y="572"/>
                    </a:lnTo>
                    <a:close/>
                  </a:path>
                </a:pathLst>
              </a:custGeom>
              <a:solidFill>
                <a:srgbClr val="004D2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" name="Freeform 42"/>
              <p:cNvSpPr>
                <a:spLocks/>
              </p:cNvSpPr>
              <p:nvPr/>
            </p:nvSpPr>
            <p:spPr bwMode="auto">
              <a:xfrm>
                <a:off x="4154" y="1899"/>
                <a:ext cx="813" cy="315"/>
              </a:xfrm>
              <a:custGeom>
                <a:avLst/>
                <a:gdLst>
                  <a:gd name="T0" fmla="*/ 160 w 2438"/>
                  <a:gd name="T1" fmla="*/ 496 h 946"/>
                  <a:gd name="T2" fmla="*/ 55 w 2438"/>
                  <a:gd name="T3" fmla="*/ 432 h 946"/>
                  <a:gd name="T4" fmla="*/ 3 w 2438"/>
                  <a:gd name="T5" fmla="*/ 380 h 946"/>
                  <a:gd name="T6" fmla="*/ 0 w 2438"/>
                  <a:gd name="T7" fmla="*/ 332 h 946"/>
                  <a:gd name="T8" fmla="*/ 47 w 2438"/>
                  <a:gd name="T9" fmla="*/ 291 h 946"/>
                  <a:gd name="T10" fmla="*/ 138 w 2438"/>
                  <a:gd name="T11" fmla="*/ 251 h 946"/>
                  <a:gd name="T12" fmla="*/ 272 w 2438"/>
                  <a:gd name="T13" fmla="*/ 207 h 946"/>
                  <a:gd name="T14" fmla="*/ 447 w 2438"/>
                  <a:gd name="T15" fmla="*/ 154 h 946"/>
                  <a:gd name="T16" fmla="*/ 661 w 2438"/>
                  <a:gd name="T17" fmla="*/ 94 h 946"/>
                  <a:gd name="T18" fmla="*/ 745 w 2438"/>
                  <a:gd name="T19" fmla="*/ 67 h 946"/>
                  <a:gd name="T20" fmla="*/ 841 w 2438"/>
                  <a:gd name="T21" fmla="*/ 43 h 946"/>
                  <a:gd name="T22" fmla="*/ 944 w 2438"/>
                  <a:gd name="T23" fmla="*/ 24 h 946"/>
                  <a:gd name="T24" fmla="*/ 1049 w 2438"/>
                  <a:gd name="T25" fmla="*/ 5 h 946"/>
                  <a:gd name="T26" fmla="*/ 1158 w 2438"/>
                  <a:gd name="T27" fmla="*/ 0 h 946"/>
                  <a:gd name="T28" fmla="*/ 1263 w 2438"/>
                  <a:gd name="T29" fmla="*/ 0 h 946"/>
                  <a:gd name="T30" fmla="*/ 1363 w 2438"/>
                  <a:gd name="T31" fmla="*/ 11 h 946"/>
                  <a:gd name="T32" fmla="*/ 1458 w 2438"/>
                  <a:gd name="T33" fmla="*/ 35 h 946"/>
                  <a:gd name="T34" fmla="*/ 1593 w 2438"/>
                  <a:gd name="T35" fmla="*/ 97 h 946"/>
                  <a:gd name="T36" fmla="*/ 1724 w 2438"/>
                  <a:gd name="T37" fmla="*/ 178 h 946"/>
                  <a:gd name="T38" fmla="*/ 1845 w 2438"/>
                  <a:gd name="T39" fmla="*/ 277 h 946"/>
                  <a:gd name="T40" fmla="*/ 1958 w 2438"/>
                  <a:gd name="T41" fmla="*/ 385 h 946"/>
                  <a:gd name="T42" fmla="*/ 2061 w 2438"/>
                  <a:gd name="T43" fmla="*/ 496 h 946"/>
                  <a:gd name="T44" fmla="*/ 2155 w 2438"/>
                  <a:gd name="T45" fmla="*/ 604 h 946"/>
                  <a:gd name="T46" fmla="*/ 2239 w 2438"/>
                  <a:gd name="T47" fmla="*/ 703 h 946"/>
                  <a:gd name="T48" fmla="*/ 2316 w 2438"/>
                  <a:gd name="T49" fmla="*/ 788 h 946"/>
                  <a:gd name="T50" fmla="*/ 2421 w 2438"/>
                  <a:gd name="T51" fmla="*/ 901 h 946"/>
                  <a:gd name="T52" fmla="*/ 2438 w 2438"/>
                  <a:gd name="T53" fmla="*/ 946 h 946"/>
                  <a:gd name="T54" fmla="*/ 2380 w 2438"/>
                  <a:gd name="T55" fmla="*/ 933 h 946"/>
                  <a:gd name="T56" fmla="*/ 2257 w 2438"/>
                  <a:gd name="T57" fmla="*/ 884 h 946"/>
                  <a:gd name="T58" fmla="*/ 2079 w 2438"/>
                  <a:gd name="T59" fmla="*/ 820 h 946"/>
                  <a:gd name="T60" fmla="*/ 1853 w 2438"/>
                  <a:gd name="T61" fmla="*/ 755 h 946"/>
                  <a:gd name="T62" fmla="*/ 1593 w 2438"/>
                  <a:gd name="T63" fmla="*/ 712 h 946"/>
                  <a:gd name="T64" fmla="*/ 1310 w 2438"/>
                  <a:gd name="T65" fmla="*/ 706 h 946"/>
                  <a:gd name="T66" fmla="*/ 1046 w 2438"/>
                  <a:gd name="T67" fmla="*/ 720 h 946"/>
                  <a:gd name="T68" fmla="*/ 836 w 2438"/>
                  <a:gd name="T69" fmla="*/ 727 h 946"/>
                  <a:gd name="T70" fmla="*/ 672 w 2438"/>
                  <a:gd name="T71" fmla="*/ 717 h 946"/>
                  <a:gd name="T72" fmla="*/ 540 w 2438"/>
                  <a:gd name="T73" fmla="*/ 701 h 946"/>
                  <a:gd name="T74" fmla="*/ 435 w 2438"/>
                  <a:gd name="T75" fmla="*/ 668 h 946"/>
                  <a:gd name="T76" fmla="*/ 342 w 2438"/>
                  <a:gd name="T77" fmla="*/ 625 h 946"/>
                  <a:gd name="T78" fmla="*/ 254 w 2438"/>
                  <a:gd name="T79" fmla="*/ 566 h 946"/>
                  <a:gd name="T80" fmla="*/ 160 w 2438"/>
                  <a:gd name="T81" fmla="*/ 496 h 9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438" h="946">
                    <a:moveTo>
                      <a:pt x="160" y="496"/>
                    </a:moveTo>
                    <a:lnTo>
                      <a:pt x="55" y="432"/>
                    </a:lnTo>
                    <a:lnTo>
                      <a:pt x="3" y="380"/>
                    </a:lnTo>
                    <a:lnTo>
                      <a:pt x="0" y="332"/>
                    </a:lnTo>
                    <a:lnTo>
                      <a:pt x="47" y="291"/>
                    </a:lnTo>
                    <a:lnTo>
                      <a:pt x="138" y="251"/>
                    </a:lnTo>
                    <a:lnTo>
                      <a:pt x="272" y="207"/>
                    </a:lnTo>
                    <a:lnTo>
                      <a:pt x="447" y="154"/>
                    </a:lnTo>
                    <a:lnTo>
                      <a:pt x="661" y="94"/>
                    </a:lnTo>
                    <a:lnTo>
                      <a:pt x="745" y="67"/>
                    </a:lnTo>
                    <a:lnTo>
                      <a:pt x="841" y="43"/>
                    </a:lnTo>
                    <a:lnTo>
                      <a:pt x="944" y="24"/>
                    </a:lnTo>
                    <a:lnTo>
                      <a:pt x="1049" y="5"/>
                    </a:lnTo>
                    <a:lnTo>
                      <a:pt x="1158" y="0"/>
                    </a:lnTo>
                    <a:lnTo>
                      <a:pt x="1263" y="0"/>
                    </a:lnTo>
                    <a:lnTo>
                      <a:pt x="1363" y="11"/>
                    </a:lnTo>
                    <a:lnTo>
                      <a:pt x="1458" y="35"/>
                    </a:lnTo>
                    <a:lnTo>
                      <a:pt x="1593" y="97"/>
                    </a:lnTo>
                    <a:lnTo>
                      <a:pt x="1724" y="178"/>
                    </a:lnTo>
                    <a:lnTo>
                      <a:pt x="1845" y="277"/>
                    </a:lnTo>
                    <a:lnTo>
                      <a:pt x="1958" y="385"/>
                    </a:lnTo>
                    <a:lnTo>
                      <a:pt x="2061" y="496"/>
                    </a:lnTo>
                    <a:lnTo>
                      <a:pt x="2155" y="604"/>
                    </a:lnTo>
                    <a:lnTo>
                      <a:pt x="2239" y="703"/>
                    </a:lnTo>
                    <a:lnTo>
                      <a:pt x="2316" y="788"/>
                    </a:lnTo>
                    <a:lnTo>
                      <a:pt x="2421" y="901"/>
                    </a:lnTo>
                    <a:lnTo>
                      <a:pt x="2438" y="946"/>
                    </a:lnTo>
                    <a:lnTo>
                      <a:pt x="2380" y="933"/>
                    </a:lnTo>
                    <a:lnTo>
                      <a:pt x="2257" y="884"/>
                    </a:lnTo>
                    <a:lnTo>
                      <a:pt x="2079" y="820"/>
                    </a:lnTo>
                    <a:lnTo>
                      <a:pt x="1853" y="755"/>
                    </a:lnTo>
                    <a:lnTo>
                      <a:pt x="1593" y="712"/>
                    </a:lnTo>
                    <a:lnTo>
                      <a:pt x="1310" y="706"/>
                    </a:lnTo>
                    <a:lnTo>
                      <a:pt x="1046" y="720"/>
                    </a:lnTo>
                    <a:lnTo>
                      <a:pt x="836" y="727"/>
                    </a:lnTo>
                    <a:lnTo>
                      <a:pt x="672" y="717"/>
                    </a:lnTo>
                    <a:lnTo>
                      <a:pt x="540" y="701"/>
                    </a:lnTo>
                    <a:lnTo>
                      <a:pt x="435" y="668"/>
                    </a:lnTo>
                    <a:lnTo>
                      <a:pt x="342" y="625"/>
                    </a:lnTo>
                    <a:lnTo>
                      <a:pt x="254" y="566"/>
                    </a:lnTo>
                    <a:lnTo>
                      <a:pt x="160" y="496"/>
                    </a:lnTo>
                    <a:close/>
                  </a:path>
                </a:pathLst>
              </a:custGeom>
              <a:solidFill>
                <a:srgbClr val="005424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" name="Freeform 43"/>
              <p:cNvSpPr>
                <a:spLocks/>
              </p:cNvSpPr>
              <p:nvPr/>
            </p:nvSpPr>
            <p:spPr bwMode="auto">
              <a:xfrm>
                <a:off x="4205" y="1903"/>
                <a:ext cx="761" cy="308"/>
              </a:xfrm>
              <a:custGeom>
                <a:avLst/>
                <a:gdLst>
                  <a:gd name="T0" fmla="*/ 196 w 2283"/>
                  <a:gd name="T1" fmla="*/ 426 h 925"/>
                  <a:gd name="T2" fmla="*/ 81 w 2283"/>
                  <a:gd name="T3" fmla="*/ 369 h 925"/>
                  <a:gd name="T4" fmla="*/ 18 w 2283"/>
                  <a:gd name="T5" fmla="*/ 321 h 925"/>
                  <a:gd name="T6" fmla="*/ 0 w 2283"/>
                  <a:gd name="T7" fmla="*/ 280 h 925"/>
                  <a:gd name="T8" fmla="*/ 29 w 2283"/>
                  <a:gd name="T9" fmla="*/ 242 h 925"/>
                  <a:gd name="T10" fmla="*/ 102 w 2283"/>
                  <a:gd name="T11" fmla="*/ 205 h 925"/>
                  <a:gd name="T12" fmla="*/ 223 w 2283"/>
                  <a:gd name="T13" fmla="*/ 167 h 925"/>
                  <a:gd name="T14" fmla="*/ 385 w 2283"/>
                  <a:gd name="T15" fmla="*/ 121 h 925"/>
                  <a:gd name="T16" fmla="*/ 593 w 2283"/>
                  <a:gd name="T17" fmla="*/ 64 h 925"/>
                  <a:gd name="T18" fmla="*/ 678 w 2283"/>
                  <a:gd name="T19" fmla="*/ 45 h 925"/>
                  <a:gd name="T20" fmla="*/ 772 w 2283"/>
                  <a:gd name="T21" fmla="*/ 24 h 925"/>
                  <a:gd name="T22" fmla="*/ 872 w 2283"/>
                  <a:gd name="T23" fmla="*/ 10 h 925"/>
                  <a:gd name="T24" fmla="*/ 974 w 2283"/>
                  <a:gd name="T25" fmla="*/ 0 h 925"/>
                  <a:gd name="T26" fmla="*/ 1079 w 2283"/>
                  <a:gd name="T27" fmla="*/ 0 h 925"/>
                  <a:gd name="T28" fmla="*/ 1179 w 2283"/>
                  <a:gd name="T29" fmla="*/ 10 h 925"/>
                  <a:gd name="T30" fmla="*/ 1278 w 2283"/>
                  <a:gd name="T31" fmla="*/ 29 h 925"/>
                  <a:gd name="T32" fmla="*/ 1368 w 2283"/>
                  <a:gd name="T33" fmla="*/ 59 h 925"/>
                  <a:gd name="T34" fmla="*/ 1497 w 2283"/>
                  <a:gd name="T35" fmla="*/ 121 h 925"/>
                  <a:gd name="T36" fmla="*/ 1617 w 2283"/>
                  <a:gd name="T37" fmla="*/ 199 h 925"/>
                  <a:gd name="T38" fmla="*/ 1731 w 2283"/>
                  <a:gd name="T39" fmla="*/ 296 h 925"/>
                  <a:gd name="T40" fmla="*/ 1839 w 2283"/>
                  <a:gd name="T41" fmla="*/ 398 h 925"/>
                  <a:gd name="T42" fmla="*/ 1935 w 2283"/>
                  <a:gd name="T43" fmla="*/ 506 h 925"/>
                  <a:gd name="T44" fmla="*/ 2024 w 2283"/>
                  <a:gd name="T45" fmla="*/ 607 h 925"/>
                  <a:gd name="T46" fmla="*/ 2099 w 2283"/>
                  <a:gd name="T47" fmla="*/ 701 h 925"/>
                  <a:gd name="T48" fmla="*/ 2170 w 2283"/>
                  <a:gd name="T49" fmla="*/ 782 h 925"/>
                  <a:gd name="T50" fmla="*/ 2266 w 2283"/>
                  <a:gd name="T51" fmla="*/ 890 h 925"/>
                  <a:gd name="T52" fmla="*/ 2283 w 2283"/>
                  <a:gd name="T53" fmla="*/ 925 h 925"/>
                  <a:gd name="T54" fmla="*/ 2231 w 2283"/>
                  <a:gd name="T55" fmla="*/ 911 h 925"/>
                  <a:gd name="T56" fmla="*/ 2119 w 2283"/>
                  <a:gd name="T57" fmla="*/ 859 h 925"/>
                  <a:gd name="T58" fmla="*/ 1952 w 2283"/>
                  <a:gd name="T59" fmla="*/ 792 h 925"/>
                  <a:gd name="T60" fmla="*/ 1748 w 2283"/>
                  <a:gd name="T61" fmla="*/ 722 h 925"/>
                  <a:gd name="T62" fmla="*/ 1515 w 2283"/>
                  <a:gd name="T63" fmla="*/ 671 h 925"/>
                  <a:gd name="T64" fmla="*/ 1254 w 2283"/>
                  <a:gd name="T65" fmla="*/ 657 h 925"/>
                  <a:gd name="T66" fmla="*/ 1015 w 2283"/>
                  <a:gd name="T67" fmla="*/ 663 h 925"/>
                  <a:gd name="T68" fmla="*/ 824 w 2283"/>
                  <a:gd name="T69" fmla="*/ 663 h 925"/>
                  <a:gd name="T70" fmla="*/ 673 w 2283"/>
                  <a:gd name="T71" fmla="*/ 652 h 925"/>
                  <a:gd name="T72" fmla="*/ 552 w 2283"/>
                  <a:gd name="T73" fmla="*/ 628 h 925"/>
                  <a:gd name="T74" fmla="*/ 452 w 2283"/>
                  <a:gd name="T75" fmla="*/ 599 h 925"/>
                  <a:gd name="T76" fmla="*/ 368 w 2283"/>
                  <a:gd name="T77" fmla="*/ 555 h 925"/>
                  <a:gd name="T78" fmla="*/ 286 w 2283"/>
                  <a:gd name="T79" fmla="*/ 496 h 925"/>
                  <a:gd name="T80" fmla="*/ 196 w 2283"/>
                  <a:gd name="T81" fmla="*/ 426 h 9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283" h="925">
                    <a:moveTo>
                      <a:pt x="196" y="426"/>
                    </a:moveTo>
                    <a:lnTo>
                      <a:pt x="81" y="369"/>
                    </a:lnTo>
                    <a:lnTo>
                      <a:pt x="18" y="321"/>
                    </a:lnTo>
                    <a:lnTo>
                      <a:pt x="0" y="280"/>
                    </a:lnTo>
                    <a:lnTo>
                      <a:pt x="29" y="242"/>
                    </a:lnTo>
                    <a:lnTo>
                      <a:pt x="102" y="205"/>
                    </a:lnTo>
                    <a:lnTo>
                      <a:pt x="223" y="167"/>
                    </a:lnTo>
                    <a:lnTo>
                      <a:pt x="385" y="121"/>
                    </a:lnTo>
                    <a:lnTo>
                      <a:pt x="593" y="64"/>
                    </a:lnTo>
                    <a:lnTo>
                      <a:pt x="678" y="45"/>
                    </a:lnTo>
                    <a:lnTo>
                      <a:pt x="772" y="24"/>
                    </a:lnTo>
                    <a:lnTo>
                      <a:pt x="872" y="10"/>
                    </a:lnTo>
                    <a:lnTo>
                      <a:pt x="974" y="0"/>
                    </a:lnTo>
                    <a:lnTo>
                      <a:pt x="1079" y="0"/>
                    </a:lnTo>
                    <a:lnTo>
                      <a:pt x="1179" y="10"/>
                    </a:lnTo>
                    <a:lnTo>
                      <a:pt x="1278" y="29"/>
                    </a:lnTo>
                    <a:lnTo>
                      <a:pt x="1368" y="59"/>
                    </a:lnTo>
                    <a:lnTo>
                      <a:pt x="1497" y="121"/>
                    </a:lnTo>
                    <a:lnTo>
                      <a:pt x="1617" y="199"/>
                    </a:lnTo>
                    <a:lnTo>
                      <a:pt x="1731" y="296"/>
                    </a:lnTo>
                    <a:lnTo>
                      <a:pt x="1839" y="398"/>
                    </a:lnTo>
                    <a:lnTo>
                      <a:pt x="1935" y="506"/>
                    </a:lnTo>
                    <a:lnTo>
                      <a:pt x="2024" y="607"/>
                    </a:lnTo>
                    <a:lnTo>
                      <a:pt x="2099" y="701"/>
                    </a:lnTo>
                    <a:lnTo>
                      <a:pt x="2170" y="782"/>
                    </a:lnTo>
                    <a:lnTo>
                      <a:pt x="2266" y="890"/>
                    </a:lnTo>
                    <a:lnTo>
                      <a:pt x="2283" y="925"/>
                    </a:lnTo>
                    <a:lnTo>
                      <a:pt x="2231" y="911"/>
                    </a:lnTo>
                    <a:lnTo>
                      <a:pt x="2119" y="859"/>
                    </a:lnTo>
                    <a:lnTo>
                      <a:pt x="1952" y="792"/>
                    </a:lnTo>
                    <a:lnTo>
                      <a:pt x="1748" y="722"/>
                    </a:lnTo>
                    <a:lnTo>
                      <a:pt x="1515" y="671"/>
                    </a:lnTo>
                    <a:lnTo>
                      <a:pt x="1254" y="657"/>
                    </a:lnTo>
                    <a:lnTo>
                      <a:pt x="1015" y="663"/>
                    </a:lnTo>
                    <a:lnTo>
                      <a:pt x="824" y="663"/>
                    </a:lnTo>
                    <a:lnTo>
                      <a:pt x="673" y="652"/>
                    </a:lnTo>
                    <a:lnTo>
                      <a:pt x="552" y="628"/>
                    </a:lnTo>
                    <a:lnTo>
                      <a:pt x="452" y="599"/>
                    </a:lnTo>
                    <a:lnTo>
                      <a:pt x="368" y="555"/>
                    </a:lnTo>
                    <a:lnTo>
                      <a:pt x="286" y="496"/>
                    </a:lnTo>
                    <a:lnTo>
                      <a:pt x="196" y="426"/>
                    </a:lnTo>
                    <a:close/>
                  </a:path>
                </a:pathLst>
              </a:custGeom>
              <a:solidFill>
                <a:srgbClr val="005921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" name="Freeform 44"/>
              <p:cNvSpPr>
                <a:spLocks/>
              </p:cNvSpPr>
              <p:nvPr/>
            </p:nvSpPr>
            <p:spPr bwMode="auto">
              <a:xfrm>
                <a:off x="4256" y="1905"/>
                <a:ext cx="708" cy="305"/>
              </a:xfrm>
              <a:custGeom>
                <a:avLst/>
                <a:gdLst>
                  <a:gd name="T0" fmla="*/ 237 w 2122"/>
                  <a:gd name="T1" fmla="*/ 362 h 915"/>
                  <a:gd name="T2" fmla="*/ 111 w 2122"/>
                  <a:gd name="T3" fmla="*/ 311 h 915"/>
                  <a:gd name="T4" fmla="*/ 33 w 2122"/>
                  <a:gd name="T5" fmla="*/ 268 h 915"/>
                  <a:gd name="T6" fmla="*/ 0 w 2122"/>
                  <a:gd name="T7" fmla="*/ 233 h 915"/>
                  <a:gd name="T8" fmla="*/ 12 w 2122"/>
                  <a:gd name="T9" fmla="*/ 198 h 915"/>
                  <a:gd name="T10" fmla="*/ 68 w 2122"/>
                  <a:gd name="T11" fmla="*/ 163 h 915"/>
                  <a:gd name="T12" fmla="*/ 173 w 2122"/>
                  <a:gd name="T13" fmla="*/ 125 h 915"/>
                  <a:gd name="T14" fmla="*/ 324 w 2122"/>
                  <a:gd name="T15" fmla="*/ 84 h 915"/>
                  <a:gd name="T16" fmla="*/ 526 w 2122"/>
                  <a:gd name="T17" fmla="*/ 35 h 915"/>
                  <a:gd name="T18" fmla="*/ 607 w 2122"/>
                  <a:gd name="T19" fmla="*/ 20 h 915"/>
                  <a:gd name="T20" fmla="*/ 698 w 2122"/>
                  <a:gd name="T21" fmla="*/ 8 h 915"/>
                  <a:gd name="T22" fmla="*/ 795 w 2122"/>
                  <a:gd name="T23" fmla="*/ 3 h 915"/>
                  <a:gd name="T24" fmla="*/ 895 w 2122"/>
                  <a:gd name="T25" fmla="*/ 0 h 915"/>
                  <a:gd name="T26" fmla="*/ 994 w 2122"/>
                  <a:gd name="T27" fmla="*/ 8 h 915"/>
                  <a:gd name="T28" fmla="*/ 1094 w 2122"/>
                  <a:gd name="T29" fmla="*/ 22 h 915"/>
                  <a:gd name="T30" fmla="*/ 1186 w 2122"/>
                  <a:gd name="T31" fmla="*/ 49 h 915"/>
                  <a:gd name="T32" fmla="*/ 1277 w 2122"/>
                  <a:gd name="T33" fmla="*/ 87 h 915"/>
                  <a:gd name="T34" fmla="*/ 1398 w 2122"/>
                  <a:gd name="T35" fmla="*/ 149 h 915"/>
                  <a:gd name="T36" fmla="*/ 1511 w 2122"/>
                  <a:gd name="T37" fmla="*/ 227 h 915"/>
                  <a:gd name="T38" fmla="*/ 1616 w 2122"/>
                  <a:gd name="T39" fmla="*/ 321 h 915"/>
                  <a:gd name="T40" fmla="*/ 1716 w 2122"/>
                  <a:gd name="T41" fmla="*/ 416 h 915"/>
                  <a:gd name="T42" fmla="*/ 1804 w 2122"/>
                  <a:gd name="T43" fmla="*/ 519 h 915"/>
                  <a:gd name="T44" fmla="*/ 1886 w 2122"/>
                  <a:gd name="T45" fmla="*/ 615 h 915"/>
                  <a:gd name="T46" fmla="*/ 1956 w 2122"/>
                  <a:gd name="T47" fmla="*/ 705 h 915"/>
                  <a:gd name="T48" fmla="*/ 2020 w 2122"/>
                  <a:gd name="T49" fmla="*/ 782 h 915"/>
                  <a:gd name="T50" fmla="*/ 2108 w 2122"/>
                  <a:gd name="T51" fmla="*/ 883 h 915"/>
                  <a:gd name="T52" fmla="*/ 2122 w 2122"/>
                  <a:gd name="T53" fmla="*/ 915 h 915"/>
                  <a:gd name="T54" fmla="*/ 2076 w 2122"/>
                  <a:gd name="T55" fmla="*/ 896 h 915"/>
                  <a:gd name="T56" fmla="*/ 1977 w 2122"/>
                  <a:gd name="T57" fmla="*/ 842 h 915"/>
                  <a:gd name="T58" fmla="*/ 1827 w 2122"/>
                  <a:gd name="T59" fmla="*/ 770 h 915"/>
                  <a:gd name="T60" fmla="*/ 1646 w 2122"/>
                  <a:gd name="T61" fmla="*/ 694 h 915"/>
                  <a:gd name="T62" fmla="*/ 1430 w 2122"/>
                  <a:gd name="T63" fmla="*/ 635 h 915"/>
                  <a:gd name="T64" fmla="*/ 1196 w 2122"/>
                  <a:gd name="T65" fmla="*/ 610 h 915"/>
                  <a:gd name="T66" fmla="*/ 979 w 2122"/>
                  <a:gd name="T67" fmla="*/ 607 h 915"/>
                  <a:gd name="T68" fmla="*/ 803 w 2122"/>
                  <a:gd name="T69" fmla="*/ 597 h 915"/>
                  <a:gd name="T70" fmla="*/ 669 w 2122"/>
                  <a:gd name="T71" fmla="*/ 583 h 915"/>
                  <a:gd name="T72" fmla="*/ 558 w 2122"/>
                  <a:gd name="T73" fmla="*/ 559 h 915"/>
                  <a:gd name="T74" fmla="*/ 470 w 2122"/>
                  <a:gd name="T75" fmla="*/ 530 h 915"/>
                  <a:gd name="T76" fmla="*/ 391 w 2122"/>
                  <a:gd name="T77" fmla="*/ 486 h 915"/>
                  <a:gd name="T78" fmla="*/ 319 w 2122"/>
                  <a:gd name="T79" fmla="*/ 432 h 915"/>
                  <a:gd name="T80" fmla="*/ 237 w 2122"/>
                  <a:gd name="T81" fmla="*/ 362 h 9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122" h="915">
                    <a:moveTo>
                      <a:pt x="237" y="362"/>
                    </a:moveTo>
                    <a:lnTo>
                      <a:pt x="111" y="311"/>
                    </a:lnTo>
                    <a:lnTo>
                      <a:pt x="33" y="268"/>
                    </a:lnTo>
                    <a:lnTo>
                      <a:pt x="0" y="233"/>
                    </a:lnTo>
                    <a:lnTo>
                      <a:pt x="12" y="198"/>
                    </a:lnTo>
                    <a:lnTo>
                      <a:pt x="68" y="163"/>
                    </a:lnTo>
                    <a:lnTo>
                      <a:pt x="173" y="125"/>
                    </a:lnTo>
                    <a:lnTo>
                      <a:pt x="324" y="84"/>
                    </a:lnTo>
                    <a:lnTo>
                      <a:pt x="526" y="35"/>
                    </a:lnTo>
                    <a:lnTo>
                      <a:pt x="607" y="20"/>
                    </a:lnTo>
                    <a:lnTo>
                      <a:pt x="698" y="8"/>
                    </a:lnTo>
                    <a:lnTo>
                      <a:pt x="795" y="3"/>
                    </a:lnTo>
                    <a:lnTo>
                      <a:pt x="895" y="0"/>
                    </a:lnTo>
                    <a:lnTo>
                      <a:pt x="994" y="8"/>
                    </a:lnTo>
                    <a:lnTo>
                      <a:pt x="1094" y="22"/>
                    </a:lnTo>
                    <a:lnTo>
                      <a:pt x="1186" y="49"/>
                    </a:lnTo>
                    <a:lnTo>
                      <a:pt x="1277" y="87"/>
                    </a:lnTo>
                    <a:lnTo>
                      <a:pt x="1398" y="149"/>
                    </a:lnTo>
                    <a:lnTo>
                      <a:pt x="1511" y="227"/>
                    </a:lnTo>
                    <a:lnTo>
                      <a:pt x="1616" y="321"/>
                    </a:lnTo>
                    <a:lnTo>
                      <a:pt x="1716" y="416"/>
                    </a:lnTo>
                    <a:lnTo>
                      <a:pt x="1804" y="519"/>
                    </a:lnTo>
                    <a:lnTo>
                      <a:pt x="1886" y="615"/>
                    </a:lnTo>
                    <a:lnTo>
                      <a:pt x="1956" y="705"/>
                    </a:lnTo>
                    <a:lnTo>
                      <a:pt x="2020" y="782"/>
                    </a:lnTo>
                    <a:lnTo>
                      <a:pt x="2108" y="883"/>
                    </a:lnTo>
                    <a:lnTo>
                      <a:pt x="2122" y="915"/>
                    </a:lnTo>
                    <a:lnTo>
                      <a:pt x="2076" y="896"/>
                    </a:lnTo>
                    <a:lnTo>
                      <a:pt x="1977" y="842"/>
                    </a:lnTo>
                    <a:lnTo>
                      <a:pt x="1827" y="770"/>
                    </a:lnTo>
                    <a:lnTo>
                      <a:pt x="1646" y="694"/>
                    </a:lnTo>
                    <a:lnTo>
                      <a:pt x="1430" y="635"/>
                    </a:lnTo>
                    <a:lnTo>
                      <a:pt x="1196" y="610"/>
                    </a:lnTo>
                    <a:lnTo>
                      <a:pt x="979" y="607"/>
                    </a:lnTo>
                    <a:lnTo>
                      <a:pt x="803" y="597"/>
                    </a:lnTo>
                    <a:lnTo>
                      <a:pt x="669" y="583"/>
                    </a:lnTo>
                    <a:lnTo>
                      <a:pt x="558" y="559"/>
                    </a:lnTo>
                    <a:lnTo>
                      <a:pt x="470" y="530"/>
                    </a:lnTo>
                    <a:lnTo>
                      <a:pt x="391" y="486"/>
                    </a:lnTo>
                    <a:lnTo>
                      <a:pt x="319" y="432"/>
                    </a:lnTo>
                    <a:lnTo>
                      <a:pt x="237" y="362"/>
                    </a:lnTo>
                    <a:close/>
                  </a:path>
                </a:pathLst>
              </a:custGeom>
              <a:solidFill>
                <a:srgbClr val="00611F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9" name="Freeform 45"/>
              <p:cNvSpPr>
                <a:spLocks/>
              </p:cNvSpPr>
              <p:nvPr/>
            </p:nvSpPr>
            <p:spPr bwMode="auto">
              <a:xfrm>
                <a:off x="4304" y="1905"/>
                <a:ext cx="659" cy="303"/>
              </a:xfrm>
              <a:custGeom>
                <a:avLst/>
                <a:gdLst>
                  <a:gd name="T0" fmla="*/ 283 w 1977"/>
                  <a:gd name="T1" fmla="*/ 306 h 910"/>
                  <a:gd name="T2" fmla="*/ 149 w 1977"/>
                  <a:gd name="T3" fmla="*/ 259 h 910"/>
                  <a:gd name="T4" fmla="*/ 55 w 1977"/>
                  <a:gd name="T5" fmla="*/ 221 h 910"/>
                  <a:gd name="T6" fmla="*/ 6 w 1977"/>
                  <a:gd name="T7" fmla="*/ 189 h 910"/>
                  <a:gd name="T8" fmla="*/ 0 w 1977"/>
                  <a:gd name="T9" fmla="*/ 157 h 910"/>
                  <a:gd name="T10" fmla="*/ 41 w 1977"/>
                  <a:gd name="T11" fmla="*/ 128 h 910"/>
                  <a:gd name="T12" fmla="*/ 129 w 1977"/>
                  <a:gd name="T13" fmla="*/ 95 h 910"/>
                  <a:gd name="T14" fmla="*/ 269 w 1977"/>
                  <a:gd name="T15" fmla="*/ 60 h 910"/>
                  <a:gd name="T16" fmla="*/ 461 w 1977"/>
                  <a:gd name="T17" fmla="*/ 17 h 910"/>
                  <a:gd name="T18" fmla="*/ 547 w 1977"/>
                  <a:gd name="T19" fmla="*/ 6 h 910"/>
                  <a:gd name="T20" fmla="*/ 638 w 1977"/>
                  <a:gd name="T21" fmla="*/ 0 h 910"/>
                  <a:gd name="T22" fmla="*/ 731 w 1977"/>
                  <a:gd name="T23" fmla="*/ 0 h 910"/>
                  <a:gd name="T24" fmla="*/ 827 w 1977"/>
                  <a:gd name="T25" fmla="*/ 8 h 910"/>
                  <a:gd name="T26" fmla="*/ 924 w 1977"/>
                  <a:gd name="T27" fmla="*/ 22 h 910"/>
                  <a:gd name="T28" fmla="*/ 1018 w 1977"/>
                  <a:gd name="T29" fmla="*/ 46 h 910"/>
                  <a:gd name="T30" fmla="*/ 1110 w 1977"/>
                  <a:gd name="T31" fmla="*/ 79 h 910"/>
                  <a:gd name="T32" fmla="*/ 1199 w 1977"/>
                  <a:gd name="T33" fmla="*/ 122 h 910"/>
                  <a:gd name="T34" fmla="*/ 1307 w 1977"/>
                  <a:gd name="T35" fmla="*/ 186 h 910"/>
                  <a:gd name="T36" fmla="*/ 1415 w 1977"/>
                  <a:gd name="T37" fmla="*/ 265 h 910"/>
                  <a:gd name="T38" fmla="*/ 1511 w 1977"/>
                  <a:gd name="T39" fmla="*/ 352 h 910"/>
                  <a:gd name="T40" fmla="*/ 1605 w 1977"/>
                  <a:gd name="T41" fmla="*/ 446 h 910"/>
                  <a:gd name="T42" fmla="*/ 1686 w 1977"/>
                  <a:gd name="T43" fmla="*/ 540 h 910"/>
                  <a:gd name="T44" fmla="*/ 1764 w 1977"/>
                  <a:gd name="T45" fmla="*/ 632 h 910"/>
                  <a:gd name="T46" fmla="*/ 1831 w 1977"/>
                  <a:gd name="T47" fmla="*/ 715 h 910"/>
                  <a:gd name="T48" fmla="*/ 1888 w 1977"/>
                  <a:gd name="T49" fmla="*/ 788 h 910"/>
                  <a:gd name="T50" fmla="*/ 1965 w 1977"/>
                  <a:gd name="T51" fmla="*/ 883 h 910"/>
                  <a:gd name="T52" fmla="*/ 1977 w 1977"/>
                  <a:gd name="T53" fmla="*/ 910 h 910"/>
                  <a:gd name="T54" fmla="*/ 1936 w 1977"/>
                  <a:gd name="T55" fmla="*/ 887 h 910"/>
                  <a:gd name="T56" fmla="*/ 1845 w 1977"/>
                  <a:gd name="T57" fmla="*/ 828 h 910"/>
                  <a:gd name="T58" fmla="*/ 1713 w 1977"/>
                  <a:gd name="T59" fmla="*/ 753 h 910"/>
                  <a:gd name="T60" fmla="*/ 1546 w 1977"/>
                  <a:gd name="T61" fmla="*/ 674 h 910"/>
                  <a:gd name="T62" fmla="*/ 1357 w 1977"/>
                  <a:gd name="T63" fmla="*/ 610 h 910"/>
                  <a:gd name="T64" fmla="*/ 1145 w 1977"/>
                  <a:gd name="T65" fmla="*/ 575 h 910"/>
                  <a:gd name="T66" fmla="*/ 953 w 1977"/>
                  <a:gd name="T67" fmla="*/ 562 h 910"/>
                  <a:gd name="T68" fmla="*/ 798 w 1977"/>
                  <a:gd name="T69" fmla="*/ 545 h 910"/>
                  <a:gd name="T70" fmla="*/ 676 w 1977"/>
                  <a:gd name="T71" fmla="*/ 524 h 910"/>
                  <a:gd name="T72" fmla="*/ 579 w 1977"/>
                  <a:gd name="T73" fmla="*/ 502 h 910"/>
                  <a:gd name="T74" fmla="*/ 496 w 1977"/>
                  <a:gd name="T75" fmla="*/ 467 h 910"/>
                  <a:gd name="T76" fmla="*/ 426 w 1977"/>
                  <a:gd name="T77" fmla="*/ 426 h 910"/>
                  <a:gd name="T78" fmla="*/ 356 w 1977"/>
                  <a:gd name="T79" fmla="*/ 370 h 910"/>
                  <a:gd name="T80" fmla="*/ 283 w 1977"/>
                  <a:gd name="T81" fmla="*/ 306 h 9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77" h="910">
                    <a:moveTo>
                      <a:pt x="283" y="306"/>
                    </a:moveTo>
                    <a:lnTo>
                      <a:pt x="149" y="259"/>
                    </a:lnTo>
                    <a:lnTo>
                      <a:pt x="55" y="221"/>
                    </a:lnTo>
                    <a:lnTo>
                      <a:pt x="6" y="189"/>
                    </a:lnTo>
                    <a:lnTo>
                      <a:pt x="0" y="157"/>
                    </a:lnTo>
                    <a:lnTo>
                      <a:pt x="41" y="128"/>
                    </a:lnTo>
                    <a:lnTo>
                      <a:pt x="129" y="95"/>
                    </a:lnTo>
                    <a:lnTo>
                      <a:pt x="269" y="60"/>
                    </a:lnTo>
                    <a:lnTo>
                      <a:pt x="461" y="17"/>
                    </a:lnTo>
                    <a:lnTo>
                      <a:pt x="547" y="6"/>
                    </a:lnTo>
                    <a:lnTo>
                      <a:pt x="638" y="0"/>
                    </a:lnTo>
                    <a:lnTo>
                      <a:pt x="731" y="0"/>
                    </a:lnTo>
                    <a:lnTo>
                      <a:pt x="827" y="8"/>
                    </a:lnTo>
                    <a:lnTo>
                      <a:pt x="924" y="22"/>
                    </a:lnTo>
                    <a:lnTo>
                      <a:pt x="1018" y="46"/>
                    </a:lnTo>
                    <a:lnTo>
                      <a:pt x="1110" y="79"/>
                    </a:lnTo>
                    <a:lnTo>
                      <a:pt x="1199" y="122"/>
                    </a:lnTo>
                    <a:lnTo>
                      <a:pt x="1307" y="186"/>
                    </a:lnTo>
                    <a:lnTo>
                      <a:pt x="1415" y="265"/>
                    </a:lnTo>
                    <a:lnTo>
                      <a:pt x="1511" y="352"/>
                    </a:lnTo>
                    <a:lnTo>
                      <a:pt x="1605" y="446"/>
                    </a:lnTo>
                    <a:lnTo>
                      <a:pt x="1686" y="540"/>
                    </a:lnTo>
                    <a:lnTo>
                      <a:pt x="1764" y="632"/>
                    </a:lnTo>
                    <a:lnTo>
                      <a:pt x="1831" y="715"/>
                    </a:lnTo>
                    <a:lnTo>
                      <a:pt x="1888" y="788"/>
                    </a:lnTo>
                    <a:lnTo>
                      <a:pt x="1965" y="883"/>
                    </a:lnTo>
                    <a:lnTo>
                      <a:pt x="1977" y="910"/>
                    </a:lnTo>
                    <a:lnTo>
                      <a:pt x="1936" y="887"/>
                    </a:lnTo>
                    <a:lnTo>
                      <a:pt x="1845" y="828"/>
                    </a:lnTo>
                    <a:lnTo>
                      <a:pt x="1713" y="753"/>
                    </a:lnTo>
                    <a:lnTo>
                      <a:pt x="1546" y="674"/>
                    </a:lnTo>
                    <a:lnTo>
                      <a:pt x="1357" y="610"/>
                    </a:lnTo>
                    <a:lnTo>
                      <a:pt x="1145" y="575"/>
                    </a:lnTo>
                    <a:lnTo>
                      <a:pt x="953" y="562"/>
                    </a:lnTo>
                    <a:lnTo>
                      <a:pt x="798" y="545"/>
                    </a:lnTo>
                    <a:lnTo>
                      <a:pt x="676" y="524"/>
                    </a:lnTo>
                    <a:lnTo>
                      <a:pt x="579" y="502"/>
                    </a:lnTo>
                    <a:lnTo>
                      <a:pt x="496" y="467"/>
                    </a:lnTo>
                    <a:lnTo>
                      <a:pt x="426" y="426"/>
                    </a:lnTo>
                    <a:lnTo>
                      <a:pt x="356" y="370"/>
                    </a:lnTo>
                    <a:lnTo>
                      <a:pt x="283" y="306"/>
                    </a:lnTo>
                    <a:close/>
                  </a:path>
                </a:pathLst>
              </a:custGeom>
              <a:solidFill>
                <a:srgbClr val="00631C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0" name="Freeform 46"/>
              <p:cNvSpPr>
                <a:spLocks/>
              </p:cNvSpPr>
              <p:nvPr/>
            </p:nvSpPr>
            <p:spPr bwMode="auto">
              <a:xfrm>
                <a:off x="4349" y="1902"/>
                <a:ext cx="613" cy="305"/>
              </a:xfrm>
              <a:custGeom>
                <a:avLst/>
                <a:gdLst>
                  <a:gd name="T0" fmla="*/ 339 w 1839"/>
                  <a:gd name="T1" fmla="*/ 264 h 917"/>
                  <a:gd name="T2" fmla="*/ 196 w 1839"/>
                  <a:gd name="T3" fmla="*/ 223 h 917"/>
                  <a:gd name="T4" fmla="*/ 90 w 1839"/>
                  <a:gd name="T5" fmla="*/ 188 h 917"/>
                  <a:gd name="T6" fmla="*/ 22 w 1839"/>
                  <a:gd name="T7" fmla="*/ 156 h 917"/>
                  <a:gd name="T8" fmla="*/ 0 w 1839"/>
                  <a:gd name="T9" fmla="*/ 126 h 917"/>
                  <a:gd name="T10" fmla="*/ 26 w 1839"/>
                  <a:gd name="T11" fmla="*/ 100 h 917"/>
                  <a:gd name="T12" fmla="*/ 99 w 1839"/>
                  <a:gd name="T13" fmla="*/ 73 h 917"/>
                  <a:gd name="T14" fmla="*/ 227 w 1839"/>
                  <a:gd name="T15" fmla="*/ 45 h 917"/>
                  <a:gd name="T16" fmla="*/ 415 w 1839"/>
                  <a:gd name="T17" fmla="*/ 10 h 917"/>
                  <a:gd name="T18" fmla="*/ 496 w 1839"/>
                  <a:gd name="T19" fmla="*/ 3 h 917"/>
                  <a:gd name="T20" fmla="*/ 587 w 1839"/>
                  <a:gd name="T21" fmla="*/ 0 h 917"/>
                  <a:gd name="T22" fmla="*/ 678 w 1839"/>
                  <a:gd name="T23" fmla="*/ 6 h 917"/>
                  <a:gd name="T24" fmla="*/ 771 w 1839"/>
                  <a:gd name="T25" fmla="*/ 21 h 917"/>
                  <a:gd name="T26" fmla="*/ 862 w 1839"/>
                  <a:gd name="T27" fmla="*/ 45 h 917"/>
                  <a:gd name="T28" fmla="*/ 956 w 1839"/>
                  <a:gd name="T29" fmla="*/ 76 h 917"/>
                  <a:gd name="T30" fmla="*/ 1047 w 1839"/>
                  <a:gd name="T31" fmla="*/ 118 h 917"/>
                  <a:gd name="T32" fmla="*/ 1131 w 1839"/>
                  <a:gd name="T33" fmla="*/ 164 h 917"/>
                  <a:gd name="T34" fmla="*/ 1233 w 1839"/>
                  <a:gd name="T35" fmla="*/ 231 h 917"/>
                  <a:gd name="T36" fmla="*/ 1327 w 1839"/>
                  <a:gd name="T37" fmla="*/ 307 h 917"/>
                  <a:gd name="T38" fmla="*/ 1417 w 1839"/>
                  <a:gd name="T39" fmla="*/ 391 h 917"/>
                  <a:gd name="T40" fmla="*/ 1500 w 1839"/>
                  <a:gd name="T41" fmla="*/ 480 h 917"/>
                  <a:gd name="T42" fmla="*/ 1575 w 1839"/>
                  <a:gd name="T43" fmla="*/ 569 h 917"/>
                  <a:gd name="T44" fmla="*/ 1645 w 1839"/>
                  <a:gd name="T45" fmla="*/ 655 h 917"/>
                  <a:gd name="T46" fmla="*/ 1704 w 1839"/>
                  <a:gd name="T47" fmla="*/ 733 h 917"/>
                  <a:gd name="T48" fmla="*/ 1756 w 1839"/>
                  <a:gd name="T49" fmla="*/ 803 h 917"/>
                  <a:gd name="T50" fmla="*/ 1823 w 1839"/>
                  <a:gd name="T51" fmla="*/ 893 h 917"/>
                  <a:gd name="T52" fmla="*/ 1839 w 1839"/>
                  <a:gd name="T53" fmla="*/ 917 h 917"/>
                  <a:gd name="T54" fmla="*/ 1801 w 1839"/>
                  <a:gd name="T55" fmla="*/ 887 h 917"/>
                  <a:gd name="T56" fmla="*/ 1721 w 1839"/>
                  <a:gd name="T57" fmla="*/ 827 h 917"/>
                  <a:gd name="T58" fmla="*/ 1608 w 1839"/>
                  <a:gd name="T59" fmla="*/ 744 h 917"/>
                  <a:gd name="T60" fmla="*/ 1462 w 1839"/>
                  <a:gd name="T61" fmla="*/ 660 h 917"/>
                  <a:gd name="T62" fmla="*/ 1295 w 1839"/>
                  <a:gd name="T63" fmla="*/ 588 h 917"/>
                  <a:gd name="T64" fmla="*/ 1107 w 1839"/>
                  <a:gd name="T65" fmla="*/ 544 h 917"/>
                  <a:gd name="T66" fmla="*/ 938 w 1839"/>
                  <a:gd name="T67" fmla="*/ 523 h 917"/>
                  <a:gd name="T68" fmla="*/ 800 w 1839"/>
                  <a:gd name="T69" fmla="*/ 499 h 917"/>
                  <a:gd name="T70" fmla="*/ 692 w 1839"/>
                  <a:gd name="T71" fmla="*/ 477 h 917"/>
                  <a:gd name="T72" fmla="*/ 605 w 1839"/>
                  <a:gd name="T73" fmla="*/ 450 h 917"/>
                  <a:gd name="T74" fmla="*/ 531 w 1839"/>
                  <a:gd name="T75" fmla="*/ 415 h 917"/>
                  <a:gd name="T76" fmla="*/ 468 w 1839"/>
                  <a:gd name="T77" fmla="*/ 374 h 917"/>
                  <a:gd name="T78" fmla="*/ 406 w 1839"/>
                  <a:gd name="T79" fmla="*/ 324 h 917"/>
                  <a:gd name="T80" fmla="*/ 339 w 1839"/>
                  <a:gd name="T81" fmla="*/ 264 h 9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839" h="917">
                    <a:moveTo>
                      <a:pt x="339" y="264"/>
                    </a:moveTo>
                    <a:lnTo>
                      <a:pt x="196" y="223"/>
                    </a:lnTo>
                    <a:lnTo>
                      <a:pt x="90" y="188"/>
                    </a:lnTo>
                    <a:lnTo>
                      <a:pt x="22" y="156"/>
                    </a:lnTo>
                    <a:lnTo>
                      <a:pt x="0" y="126"/>
                    </a:lnTo>
                    <a:lnTo>
                      <a:pt x="26" y="100"/>
                    </a:lnTo>
                    <a:lnTo>
                      <a:pt x="99" y="73"/>
                    </a:lnTo>
                    <a:lnTo>
                      <a:pt x="227" y="45"/>
                    </a:lnTo>
                    <a:lnTo>
                      <a:pt x="415" y="10"/>
                    </a:lnTo>
                    <a:lnTo>
                      <a:pt x="496" y="3"/>
                    </a:lnTo>
                    <a:lnTo>
                      <a:pt x="587" y="0"/>
                    </a:lnTo>
                    <a:lnTo>
                      <a:pt x="678" y="6"/>
                    </a:lnTo>
                    <a:lnTo>
                      <a:pt x="771" y="21"/>
                    </a:lnTo>
                    <a:lnTo>
                      <a:pt x="862" y="45"/>
                    </a:lnTo>
                    <a:lnTo>
                      <a:pt x="956" y="76"/>
                    </a:lnTo>
                    <a:lnTo>
                      <a:pt x="1047" y="118"/>
                    </a:lnTo>
                    <a:lnTo>
                      <a:pt x="1131" y="164"/>
                    </a:lnTo>
                    <a:lnTo>
                      <a:pt x="1233" y="231"/>
                    </a:lnTo>
                    <a:lnTo>
                      <a:pt x="1327" y="307"/>
                    </a:lnTo>
                    <a:lnTo>
                      <a:pt x="1417" y="391"/>
                    </a:lnTo>
                    <a:lnTo>
                      <a:pt x="1500" y="480"/>
                    </a:lnTo>
                    <a:lnTo>
                      <a:pt x="1575" y="569"/>
                    </a:lnTo>
                    <a:lnTo>
                      <a:pt x="1645" y="655"/>
                    </a:lnTo>
                    <a:lnTo>
                      <a:pt x="1704" y="733"/>
                    </a:lnTo>
                    <a:lnTo>
                      <a:pt x="1756" y="803"/>
                    </a:lnTo>
                    <a:lnTo>
                      <a:pt x="1823" y="893"/>
                    </a:lnTo>
                    <a:lnTo>
                      <a:pt x="1839" y="917"/>
                    </a:lnTo>
                    <a:lnTo>
                      <a:pt x="1801" y="887"/>
                    </a:lnTo>
                    <a:lnTo>
                      <a:pt x="1721" y="827"/>
                    </a:lnTo>
                    <a:lnTo>
                      <a:pt x="1608" y="744"/>
                    </a:lnTo>
                    <a:lnTo>
                      <a:pt x="1462" y="660"/>
                    </a:lnTo>
                    <a:lnTo>
                      <a:pt x="1295" y="588"/>
                    </a:lnTo>
                    <a:lnTo>
                      <a:pt x="1107" y="544"/>
                    </a:lnTo>
                    <a:lnTo>
                      <a:pt x="938" y="523"/>
                    </a:lnTo>
                    <a:lnTo>
                      <a:pt x="800" y="499"/>
                    </a:lnTo>
                    <a:lnTo>
                      <a:pt x="692" y="477"/>
                    </a:lnTo>
                    <a:lnTo>
                      <a:pt x="605" y="450"/>
                    </a:lnTo>
                    <a:lnTo>
                      <a:pt x="531" y="415"/>
                    </a:lnTo>
                    <a:lnTo>
                      <a:pt x="468" y="374"/>
                    </a:lnTo>
                    <a:lnTo>
                      <a:pt x="406" y="324"/>
                    </a:lnTo>
                    <a:lnTo>
                      <a:pt x="339" y="264"/>
                    </a:lnTo>
                    <a:close/>
                  </a:path>
                </a:pathLst>
              </a:custGeom>
              <a:solidFill>
                <a:srgbClr val="006B19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1" name="Freeform 47"/>
              <p:cNvSpPr>
                <a:spLocks/>
              </p:cNvSpPr>
              <p:nvPr/>
            </p:nvSpPr>
            <p:spPr bwMode="auto">
              <a:xfrm>
                <a:off x="4394" y="1896"/>
                <a:ext cx="566" cy="309"/>
              </a:xfrm>
              <a:custGeom>
                <a:avLst/>
                <a:gdLst>
                  <a:gd name="T0" fmla="*/ 400 w 1699"/>
                  <a:gd name="T1" fmla="*/ 222 h 928"/>
                  <a:gd name="T2" fmla="*/ 246 w 1699"/>
                  <a:gd name="T3" fmla="*/ 190 h 928"/>
                  <a:gd name="T4" fmla="*/ 125 w 1699"/>
                  <a:gd name="T5" fmla="*/ 157 h 928"/>
                  <a:gd name="T6" fmla="*/ 41 w 1699"/>
                  <a:gd name="T7" fmla="*/ 132 h 928"/>
                  <a:gd name="T8" fmla="*/ 0 w 1699"/>
                  <a:gd name="T9" fmla="*/ 106 h 928"/>
                  <a:gd name="T10" fmla="*/ 6 w 1699"/>
                  <a:gd name="T11" fmla="*/ 82 h 928"/>
                  <a:gd name="T12" fmla="*/ 65 w 1699"/>
                  <a:gd name="T13" fmla="*/ 55 h 928"/>
                  <a:gd name="T14" fmla="*/ 181 w 1699"/>
                  <a:gd name="T15" fmla="*/ 33 h 928"/>
                  <a:gd name="T16" fmla="*/ 359 w 1699"/>
                  <a:gd name="T17" fmla="*/ 3 h 928"/>
                  <a:gd name="T18" fmla="*/ 445 w 1699"/>
                  <a:gd name="T19" fmla="*/ 0 h 928"/>
                  <a:gd name="T20" fmla="*/ 529 w 1699"/>
                  <a:gd name="T21" fmla="*/ 6 h 928"/>
                  <a:gd name="T22" fmla="*/ 620 w 1699"/>
                  <a:gd name="T23" fmla="*/ 20 h 928"/>
                  <a:gd name="T24" fmla="*/ 711 w 1699"/>
                  <a:gd name="T25" fmla="*/ 44 h 928"/>
                  <a:gd name="T26" fmla="*/ 801 w 1699"/>
                  <a:gd name="T27" fmla="*/ 76 h 928"/>
                  <a:gd name="T28" fmla="*/ 889 w 1699"/>
                  <a:gd name="T29" fmla="*/ 117 h 928"/>
                  <a:gd name="T30" fmla="*/ 976 w 1699"/>
                  <a:gd name="T31" fmla="*/ 163 h 928"/>
                  <a:gd name="T32" fmla="*/ 1061 w 1699"/>
                  <a:gd name="T33" fmla="*/ 216 h 928"/>
                  <a:gd name="T34" fmla="*/ 1153 w 1699"/>
                  <a:gd name="T35" fmla="*/ 284 h 928"/>
                  <a:gd name="T36" fmla="*/ 1239 w 1699"/>
                  <a:gd name="T37" fmla="*/ 359 h 928"/>
                  <a:gd name="T38" fmla="*/ 1322 w 1699"/>
                  <a:gd name="T39" fmla="*/ 441 h 928"/>
                  <a:gd name="T40" fmla="*/ 1398 w 1699"/>
                  <a:gd name="T41" fmla="*/ 523 h 928"/>
                  <a:gd name="T42" fmla="*/ 1468 w 1699"/>
                  <a:gd name="T43" fmla="*/ 607 h 928"/>
                  <a:gd name="T44" fmla="*/ 1530 w 1699"/>
                  <a:gd name="T45" fmla="*/ 686 h 928"/>
                  <a:gd name="T46" fmla="*/ 1584 w 1699"/>
                  <a:gd name="T47" fmla="*/ 759 h 928"/>
                  <a:gd name="T48" fmla="*/ 1629 w 1699"/>
                  <a:gd name="T49" fmla="*/ 826 h 928"/>
                  <a:gd name="T50" fmla="*/ 1687 w 1699"/>
                  <a:gd name="T51" fmla="*/ 907 h 928"/>
                  <a:gd name="T52" fmla="*/ 1699 w 1699"/>
                  <a:gd name="T53" fmla="*/ 928 h 928"/>
                  <a:gd name="T54" fmla="*/ 1667 w 1699"/>
                  <a:gd name="T55" fmla="*/ 896 h 928"/>
                  <a:gd name="T56" fmla="*/ 1603 w 1699"/>
                  <a:gd name="T57" fmla="*/ 829 h 928"/>
                  <a:gd name="T58" fmla="*/ 1503 w 1699"/>
                  <a:gd name="T59" fmla="*/ 745 h 928"/>
                  <a:gd name="T60" fmla="*/ 1377 w 1699"/>
                  <a:gd name="T61" fmla="*/ 654 h 928"/>
                  <a:gd name="T62" fmla="*/ 1231 w 1699"/>
                  <a:gd name="T63" fmla="*/ 575 h 928"/>
                  <a:gd name="T64" fmla="*/ 1073 w 1699"/>
                  <a:gd name="T65" fmla="*/ 523 h 928"/>
                  <a:gd name="T66" fmla="*/ 924 w 1699"/>
                  <a:gd name="T67" fmla="*/ 491 h 928"/>
                  <a:gd name="T68" fmla="*/ 804 w 1699"/>
                  <a:gd name="T69" fmla="*/ 462 h 928"/>
                  <a:gd name="T70" fmla="*/ 708 w 1699"/>
                  <a:gd name="T71" fmla="*/ 435 h 928"/>
                  <a:gd name="T72" fmla="*/ 631 w 1699"/>
                  <a:gd name="T73" fmla="*/ 405 h 928"/>
                  <a:gd name="T74" fmla="*/ 569 w 1699"/>
                  <a:gd name="T75" fmla="*/ 373 h 928"/>
                  <a:gd name="T76" fmla="*/ 512 w 1699"/>
                  <a:gd name="T77" fmla="*/ 335 h 928"/>
                  <a:gd name="T78" fmla="*/ 459 w 1699"/>
                  <a:gd name="T79" fmla="*/ 286 h 928"/>
                  <a:gd name="T80" fmla="*/ 400 w 1699"/>
                  <a:gd name="T81" fmla="*/ 222 h 9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699" h="928">
                    <a:moveTo>
                      <a:pt x="400" y="222"/>
                    </a:moveTo>
                    <a:lnTo>
                      <a:pt x="246" y="190"/>
                    </a:lnTo>
                    <a:lnTo>
                      <a:pt x="125" y="157"/>
                    </a:lnTo>
                    <a:lnTo>
                      <a:pt x="41" y="132"/>
                    </a:lnTo>
                    <a:lnTo>
                      <a:pt x="0" y="106"/>
                    </a:lnTo>
                    <a:lnTo>
                      <a:pt x="6" y="82"/>
                    </a:lnTo>
                    <a:lnTo>
                      <a:pt x="65" y="55"/>
                    </a:lnTo>
                    <a:lnTo>
                      <a:pt x="181" y="33"/>
                    </a:lnTo>
                    <a:lnTo>
                      <a:pt x="359" y="3"/>
                    </a:lnTo>
                    <a:lnTo>
                      <a:pt x="445" y="0"/>
                    </a:lnTo>
                    <a:lnTo>
                      <a:pt x="529" y="6"/>
                    </a:lnTo>
                    <a:lnTo>
                      <a:pt x="620" y="20"/>
                    </a:lnTo>
                    <a:lnTo>
                      <a:pt x="711" y="44"/>
                    </a:lnTo>
                    <a:lnTo>
                      <a:pt x="801" y="76"/>
                    </a:lnTo>
                    <a:lnTo>
                      <a:pt x="889" y="117"/>
                    </a:lnTo>
                    <a:lnTo>
                      <a:pt x="976" y="163"/>
                    </a:lnTo>
                    <a:lnTo>
                      <a:pt x="1061" y="216"/>
                    </a:lnTo>
                    <a:lnTo>
                      <a:pt x="1153" y="284"/>
                    </a:lnTo>
                    <a:lnTo>
                      <a:pt x="1239" y="359"/>
                    </a:lnTo>
                    <a:lnTo>
                      <a:pt x="1322" y="441"/>
                    </a:lnTo>
                    <a:lnTo>
                      <a:pt x="1398" y="523"/>
                    </a:lnTo>
                    <a:lnTo>
                      <a:pt x="1468" y="607"/>
                    </a:lnTo>
                    <a:lnTo>
                      <a:pt x="1530" y="686"/>
                    </a:lnTo>
                    <a:lnTo>
                      <a:pt x="1584" y="759"/>
                    </a:lnTo>
                    <a:lnTo>
                      <a:pt x="1629" y="826"/>
                    </a:lnTo>
                    <a:lnTo>
                      <a:pt x="1687" y="907"/>
                    </a:lnTo>
                    <a:lnTo>
                      <a:pt x="1699" y="928"/>
                    </a:lnTo>
                    <a:lnTo>
                      <a:pt x="1667" y="896"/>
                    </a:lnTo>
                    <a:lnTo>
                      <a:pt x="1603" y="829"/>
                    </a:lnTo>
                    <a:lnTo>
                      <a:pt x="1503" y="745"/>
                    </a:lnTo>
                    <a:lnTo>
                      <a:pt x="1377" y="654"/>
                    </a:lnTo>
                    <a:lnTo>
                      <a:pt x="1231" y="575"/>
                    </a:lnTo>
                    <a:lnTo>
                      <a:pt x="1073" y="523"/>
                    </a:lnTo>
                    <a:lnTo>
                      <a:pt x="924" y="491"/>
                    </a:lnTo>
                    <a:lnTo>
                      <a:pt x="804" y="462"/>
                    </a:lnTo>
                    <a:lnTo>
                      <a:pt x="708" y="435"/>
                    </a:lnTo>
                    <a:lnTo>
                      <a:pt x="631" y="405"/>
                    </a:lnTo>
                    <a:lnTo>
                      <a:pt x="569" y="373"/>
                    </a:lnTo>
                    <a:lnTo>
                      <a:pt x="512" y="335"/>
                    </a:lnTo>
                    <a:lnTo>
                      <a:pt x="459" y="286"/>
                    </a:lnTo>
                    <a:lnTo>
                      <a:pt x="400" y="222"/>
                    </a:lnTo>
                    <a:close/>
                  </a:path>
                </a:pathLst>
              </a:custGeom>
              <a:solidFill>
                <a:srgbClr val="00701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" name="Freeform 48"/>
              <p:cNvSpPr>
                <a:spLocks/>
              </p:cNvSpPr>
              <p:nvPr/>
            </p:nvSpPr>
            <p:spPr bwMode="auto">
              <a:xfrm>
                <a:off x="4435" y="1892"/>
                <a:ext cx="524" cy="312"/>
              </a:xfrm>
              <a:custGeom>
                <a:avLst/>
                <a:gdLst>
                  <a:gd name="T0" fmla="*/ 466 w 1571"/>
                  <a:gd name="T1" fmla="*/ 178 h 934"/>
                  <a:gd name="T2" fmla="*/ 302 w 1571"/>
                  <a:gd name="T3" fmla="*/ 149 h 934"/>
                  <a:gd name="T4" fmla="*/ 167 w 1571"/>
                  <a:gd name="T5" fmla="*/ 122 h 934"/>
                  <a:gd name="T6" fmla="*/ 67 w 1571"/>
                  <a:gd name="T7" fmla="*/ 98 h 934"/>
                  <a:gd name="T8" fmla="*/ 13 w 1571"/>
                  <a:gd name="T9" fmla="*/ 79 h 934"/>
                  <a:gd name="T10" fmla="*/ 0 w 1571"/>
                  <a:gd name="T11" fmla="*/ 58 h 934"/>
                  <a:gd name="T12" fmla="*/ 45 w 1571"/>
                  <a:gd name="T13" fmla="*/ 38 h 934"/>
                  <a:gd name="T14" fmla="*/ 150 w 1571"/>
                  <a:gd name="T15" fmla="*/ 17 h 934"/>
                  <a:gd name="T16" fmla="*/ 320 w 1571"/>
                  <a:gd name="T17" fmla="*/ 0 h 934"/>
                  <a:gd name="T18" fmla="*/ 404 w 1571"/>
                  <a:gd name="T19" fmla="*/ 0 h 934"/>
                  <a:gd name="T20" fmla="*/ 489 w 1571"/>
                  <a:gd name="T21" fmla="*/ 9 h 934"/>
                  <a:gd name="T22" fmla="*/ 576 w 1571"/>
                  <a:gd name="T23" fmla="*/ 31 h 934"/>
                  <a:gd name="T24" fmla="*/ 665 w 1571"/>
                  <a:gd name="T25" fmla="*/ 60 h 934"/>
                  <a:gd name="T26" fmla="*/ 751 w 1571"/>
                  <a:gd name="T27" fmla="*/ 101 h 934"/>
                  <a:gd name="T28" fmla="*/ 837 w 1571"/>
                  <a:gd name="T29" fmla="*/ 149 h 934"/>
                  <a:gd name="T30" fmla="*/ 918 w 1571"/>
                  <a:gd name="T31" fmla="*/ 203 h 934"/>
                  <a:gd name="T32" fmla="*/ 1001 w 1571"/>
                  <a:gd name="T33" fmla="*/ 262 h 934"/>
                  <a:gd name="T34" fmla="*/ 1082 w 1571"/>
                  <a:gd name="T35" fmla="*/ 332 h 934"/>
                  <a:gd name="T36" fmla="*/ 1162 w 1571"/>
                  <a:gd name="T37" fmla="*/ 408 h 934"/>
                  <a:gd name="T38" fmla="*/ 1238 w 1571"/>
                  <a:gd name="T39" fmla="*/ 484 h 934"/>
                  <a:gd name="T40" fmla="*/ 1308 w 1571"/>
                  <a:gd name="T41" fmla="*/ 562 h 934"/>
                  <a:gd name="T42" fmla="*/ 1370 w 1571"/>
                  <a:gd name="T43" fmla="*/ 642 h 934"/>
                  <a:gd name="T44" fmla="*/ 1424 w 1571"/>
                  <a:gd name="T45" fmla="*/ 715 h 934"/>
                  <a:gd name="T46" fmla="*/ 1472 w 1571"/>
                  <a:gd name="T47" fmla="*/ 781 h 934"/>
                  <a:gd name="T48" fmla="*/ 1510 w 1571"/>
                  <a:gd name="T49" fmla="*/ 843 h 934"/>
                  <a:gd name="T50" fmla="*/ 1559 w 1571"/>
                  <a:gd name="T51" fmla="*/ 918 h 934"/>
                  <a:gd name="T52" fmla="*/ 1571 w 1571"/>
                  <a:gd name="T53" fmla="*/ 934 h 934"/>
                  <a:gd name="T54" fmla="*/ 1545 w 1571"/>
                  <a:gd name="T55" fmla="*/ 899 h 934"/>
                  <a:gd name="T56" fmla="*/ 1489 w 1571"/>
                  <a:gd name="T57" fmla="*/ 826 h 934"/>
                  <a:gd name="T58" fmla="*/ 1407 w 1571"/>
                  <a:gd name="T59" fmla="*/ 735 h 934"/>
                  <a:gd name="T60" fmla="*/ 1302 w 1571"/>
                  <a:gd name="T61" fmla="*/ 642 h 934"/>
                  <a:gd name="T62" fmla="*/ 1179 w 1571"/>
                  <a:gd name="T63" fmla="*/ 554 h 934"/>
                  <a:gd name="T64" fmla="*/ 1044 w 1571"/>
                  <a:gd name="T65" fmla="*/ 492 h 934"/>
                  <a:gd name="T66" fmla="*/ 918 w 1571"/>
                  <a:gd name="T67" fmla="*/ 452 h 934"/>
                  <a:gd name="T68" fmla="*/ 816 w 1571"/>
                  <a:gd name="T69" fmla="*/ 416 h 934"/>
                  <a:gd name="T70" fmla="*/ 737 w 1571"/>
                  <a:gd name="T71" fmla="*/ 387 h 934"/>
                  <a:gd name="T72" fmla="*/ 670 w 1571"/>
                  <a:gd name="T73" fmla="*/ 356 h 934"/>
                  <a:gd name="T74" fmla="*/ 614 w 1571"/>
                  <a:gd name="T75" fmla="*/ 324 h 934"/>
                  <a:gd name="T76" fmla="*/ 565 w 1571"/>
                  <a:gd name="T77" fmla="*/ 282 h 934"/>
                  <a:gd name="T78" fmla="*/ 516 w 1571"/>
                  <a:gd name="T79" fmla="*/ 236 h 934"/>
                  <a:gd name="T80" fmla="*/ 466 w 1571"/>
                  <a:gd name="T81" fmla="*/ 178 h 9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71" h="934">
                    <a:moveTo>
                      <a:pt x="466" y="178"/>
                    </a:moveTo>
                    <a:lnTo>
                      <a:pt x="302" y="149"/>
                    </a:lnTo>
                    <a:lnTo>
                      <a:pt x="167" y="122"/>
                    </a:lnTo>
                    <a:lnTo>
                      <a:pt x="67" y="98"/>
                    </a:lnTo>
                    <a:lnTo>
                      <a:pt x="13" y="79"/>
                    </a:lnTo>
                    <a:lnTo>
                      <a:pt x="0" y="58"/>
                    </a:lnTo>
                    <a:lnTo>
                      <a:pt x="45" y="38"/>
                    </a:lnTo>
                    <a:lnTo>
                      <a:pt x="150" y="17"/>
                    </a:lnTo>
                    <a:lnTo>
                      <a:pt x="320" y="0"/>
                    </a:lnTo>
                    <a:lnTo>
                      <a:pt x="404" y="0"/>
                    </a:lnTo>
                    <a:lnTo>
                      <a:pt x="489" y="9"/>
                    </a:lnTo>
                    <a:lnTo>
                      <a:pt x="576" y="31"/>
                    </a:lnTo>
                    <a:lnTo>
                      <a:pt x="665" y="60"/>
                    </a:lnTo>
                    <a:lnTo>
                      <a:pt x="751" y="101"/>
                    </a:lnTo>
                    <a:lnTo>
                      <a:pt x="837" y="149"/>
                    </a:lnTo>
                    <a:lnTo>
                      <a:pt x="918" y="203"/>
                    </a:lnTo>
                    <a:lnTo>
                      <a:pt x="1001" y="262"/>
                    </a:lnTo>
                    <a:lnTo>
                      <a:pt x="1082" y="332"/>
                    </a:lnTo>
                    <a:lnTo>
                      <a:pt x="1162" y="408"/>
                    </a:lnTo>
                    <a:lnTo>
                      <a:pt x="1238" y="484"/>
                    </a:lnTo>
                    <a:lnTo>
                      <a:pt x="1308" y="562"/>
                    </a:lnTo>
                    <a:lnTo>
                      <a:pt x="1370" y="642"/>
                    </a:lnTo>
                    <a:lnTo>
                      <a:pt x="1424" y="715"/>
                    </a:lnTo>
                    <a:lnTo>
                      <a:pt x="1472" y="781"/>
                    </a:lnTo>
                    <a:lnTo>
                      <a:pt x="1510" y="843"/>
                    </a:lnTo>
                    <a:lnTo>
                      <a:pt x="1559" y="918"/>
                    </a:lnTo>
                    <a:lnTo>
                      <a:pt x="1571" y="934"/>
                    </a:lnTo>
                    <a:lnTo>
                      <a:pt x="1545" y="899"/>
                    </a:lnTo>
                    <a:lnTo>
                      <a:pt x="1489" y="826"/>
                    </a:lnTo>
                    <a:lnTo>
                      <a:pt x="1407" y="735"/>
                    </a:lnTo>
                    <a:lnTo>
                      <a:pt x="1302" y="642"/>
                    </a:lnTo>
                    <a:lnTo>
                      <a:pt x="1179" y="554"/>
                    </a:lnTo>
                    <a:lnTo>
                      <a:pt x="1044" y="492"/>
                    </a:lnTo>
                    <a:lnTo>
                      <a:pt x="918" y="452"/>
                    </a:lnTo>
                    <a:lnTo>
                      <a:pt x="816" y="416"/>
                    </a:lnTo>
                    <a:lnTo>
                      <a:pt x="737" y="387"/>
                    </a:lnTo>
                    <a:lnTo>
                      <a:pt x="670" y="356"/>
                    </a:lnTo>
                    <a:lnTo>
                      <a:pt x="614" y="324"/>
                    </a:lnTo>
                    <a:lnTo>
                      <a:pt x="565" y="282"/>
                    </a:lnTo>
                    <a:lnTo>
                      <a:pt x="516" y="236"/>
                    </a:lnTo>
                    <a:lnTo>
                      <a:pt x="466" y="178"/>
                    </a:lnTo>
                    <a:close/>
                  </a:path>
                </a:pathLst>
              </a:custGeom>
              <a:solidFill>
                <a:srgbClr val="007815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" name="Freeform 49"/>
              <p:cNvSpPr>
                <a:spLocks/>
              </p:cNvSpPr>
              <p:nvPr/>
            </p:nvSpPr>
            <p:spPr bwMode="auto">
              <a:xfrm>
                <a:off x="4476" y="1886"/>
                <a:ext cx="481" cy="316"/>
              </a:xfrm>
              <a:custGeom>
                <a:avLst/>
                <a:gdLst>
                  <a:gd name="T0" fmla="*/ 535 w 1443"/>
                  <a:gd name="T1" fmla="*/ 137 h 946"/>
                  <a:gd name="T2" fmla="*/ 363 w 1443"/>
                  <a:gd name="T3" fmla="*/ 119 h 946"/>
                  <a:gd name="T4" fmla="*/ 216 w 1443"/>
                  <a:gd name="T5" fmla="*/ 102 h 946"/>
                  <a:gd name="T6" fmla="*/ 102 w 1443"/>
                  <a:gd name="T7" fmla="*/ 84 h 946"/>
                  <a:gd name="T8" fmla="*/ 29 w 1443"/>
                  <a:gd name="T9" fmla="*/ 67 h 946"/>
                  <a:gd name="T10" fmla="*/ 0 w 1443"/>
                  <a:gd name="T11" fmla="*/ 49 h 946"/>
                  <a:gd name="T12" fmla="*/ 29 w 1443"/>
                  <a:gd name="T13" fmla="*/ 32 h 946"/>
                  <a:gd name="T14" fmla="*/ 119 w 1443"/>
                  <a:gd name="T15" fmla="*/ 18 h 946"/>
                  <a:gd name="T16" fmla="*/ 280 w 1443"/>
                  <a:gd name="T17" fmla="*/ 0 h 946"/>
                  <a:gd name="T18" fmla="*/ 444 w 1443"/>
                  <a:gd name="T19" fmla="*/ 18 h 946"/>
                  <a:gd name="T20" fmla="*/ 616 w 1443"/>
                  <a:gd name="T21" fmla="*/ 84 h 946"/>
                  <a:gd name="T22" fmla="*/ 783 w 1443"/>
                  <a:gd name="T23" fmla="*/ 189 h 946"/>
                  <a:gd name="T24" fmla="*/ 944 w 1443"/>
                  <a:gd name="T25" fmla="*/ 318 h 946"/>
                  <a:gd name="T26" fmla="*/ 1090 w 1443"/>
                  <a:gd name="T27" fmla="*/ 461 h 946"/>
                  <a:gd name="T28" fmla="*/ 1219 w 1443"/>
                  <a:gd name="T29" fmla="*/ 607 h 946"/>
                  <a:gd name="T30" fmla="*/ 1321 w 1443"/>
                  <a:gd name="T31" fmla="*/ 744 h 946"/>
                  <a:gd name="T32" fmla="*/ 1394 w 1443"/>
                  <a:gd name="T33" fmla="*/ 866 h 946"/>
                  <a:gd name="T34" fmla="*/ 1435 w 1443"/>
                  <a:gd name="T35" fmla="*/ 936 h 946"/>
                  <a:gd name="T36" fmla="*/ 1443 w 1443"/>
                  <a:gd name="T37" fmla="*/ 946 h 946"/>
                  <a:gd name="T38" fmla="*/ 1424 w 1443"/>
                  <a:gd name="T39" fmla="*/ 908 h 946"/>
                  <a:gd name="T40" fmla="*/ 1379 w 1443"/>
                  <a:gd name="T41" fmla="*/ 834 h 946"/>
                  <a:gd name="T42" fmla="*/ 1313 w 1443"/>
                  <a:gd name="T43" fmla="*/ 739 h 946"/>
                  <a:gd name="T44" fmla="*/ 1230 w 1443"/>
                  <a:gd name="T45" fmla="*/ 636 h 946"/>
                  <a:gd name="T46" fmla="*/ 1131 w 1443"/>
                  <a:gd name="T47" fmla="*/ 542 h 946"/>
                  <a:gd name="T48" fmla="*/ 1023 w 1443"/>
                  <a:gd name="T49" fmla="*/ 470 h 946"/>
                  <a:gd name="T50" fmla="*/ 918 w 1443"/>
                  <a:gd name="T51" fmla="*/ 420 h 946"/>
                  <a:gd name="T52" fmla="*/ 832 w 1443"/>
                  <a:gd name="T53" fmla="*/ 380 h 946"/>
                  <a:gd name="T54" fmla="*/ 762 w 1443"/>
                  <a:gd name="T55" fmla="*/ 345 h 946"/>
                  <a:gd name="T56" fmla="*/ 708 w 1443"/>
                  <a:gd name="T57" fmla="*/ 313 h 946"/>
                  <a:gd name="T58" fmla="*/ 660 w 1443"/>
                  <a:gd name="T59" fmla="*/ 280 h 946"/>
                  <a:gd name="T60" fmla="*/ 619 w 1443"/>
                  <a:gd name="T61" fmla="*/ 242 h 946"/>
                  <a:gd name="T62" fmla="*/ 579 w 1443"/>
                  <a:gd name="T63" fmla="*/ 196 h 946"/>
                  <a:gd name="T64" fmla="*/ 535 w 1443"/>
                  <a:gd name="T65" fmla="*/ 137 h 9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43" h="946">
                    <a:moveTo>
                      <a:pt x="535" y="137"/>
                    </a:moveTo>
                    <a:lnTo>
                      <a:pt x="363" y="119"/>
                    </a:lnTo>
                    <a:lnTo>
                      <a:pt x="216" y="102"/>
                    </a:lnTo>
                    <a:lnTo>
                      <a:pt x="102" y="84"/>
                    </a:lnTo>
                    <a:lnTo>
                      <a:pt x="29" y="67"/>
                    </a:lnTo>
                    <a:lnTo>
                      <a:pt x="0" y="49"/>
                    </a:lnTo>
                    <a:lnTo>
                      <a:pt x="29" y="32"/>
                    </a:lnTo>
                    <a:lnTo>
                      <a:pt x="119" y="18"/>
                    </a:lnTo>
                    <a:lnTo>
                      <a:pt x="280" y="0"/>
                    </a:lnTo>
                    <a:lnTo>
                      <a:pt x="444" y="18"/>
                    </a:lnTo>
                    <a:lnTo>
                      <a:pt x="616" y="84"/>
                    </a:lnTo>
                    <a:lnTo>
                      <a:pt x="783" y="189"/>
                    </a:lnTo>
                    <a:lnTo>
                      <a:pt x="944" y="318"/>
                    </a:lnTo>
                    <a:lnTo>
                      <a:pt x="1090" y="461"/>
                    </a:lnTo>
                    <a:lnTo>
                      <a:pt x="1219" y="607"/>
                    </a:lnTo>
                    <a:lnTo>
                      <a:pt x="1321" y="744"/>
                    </a:lnTo>
                    <a:lnTo>
                      <a:pt x="1394" y="866"/>
                    </a:lnTo>
                    <a:lnTo>
                      <a:pt x="1435" y="936"/>
                    </a:lnTo>
                    <a:lnTo>
                      <a:pt x="1443" y="946"/>
                    </a:lnTo>
                    <a:lnTo>
                      <a:pt x="1424" y="908"/>
                    </a:lnTo>
                    <a:lnTo>
                      <a:pt x="1379" y="834"/>
                    </a:lnTo>
                    <a:lnTo>
                      <a:pt x="1313" y="739"/>
                    </a:lnTo>
                    <a:lnTo>
                      <a:pt x="1230" y="636"/>
                    </a:lnTo>
                    <a:lnTo>
                      <a:pt x="1131" y="542"/>
                    </a:lnTo>
                    <a:lnTo>
                      <a:pt x="1023" y="470"/>
                    </a:lnTo>
                    <a:lnTo>
                      <a:pt x="918" y="420"/>
                    </a:lnTo>
                    <a:lnTo>
                      <a:pt x="832" y="380"/>
                    </a:lnTo>
                    <a:lnTo>
                      <a:pt x="762" y="345"/>
                    </a:lnTo>
                    <a:lnTo>
                      <a:pt x="708" y="313"/>
                    </a:lnTo>
                    <a:lnTo>
                      <a:pt x="660" y="280"/>
                    </a:lnTo>
                    <a:lnTo>
                      <a:pt x="619" y="242"/>
                    </a:lnTo>
                    <a:lnTo>
                      <a:pt x="579" y="196"/>
                    </a:lnTo>
                    <a:lnTo>
                      <a:pt x="535" y="137"/>
                    </a:lnTo>
                    <a:close/>
                  </a:path>
                </a:pathLst>
              </a:custGeom>
              <a:solidFill>
                <a:srgbClr val="007D12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" name="Freeform 50"/>
              <p:cNvSpPr>
                <a:spLocks/>
              </p:cNvSpPr>
              <p:nvPr/>
            </p:nvSpPr>
            <p:spPr bwMode="auto">
              <a:xfrm>
                <a:off x="3933" y="2026"/>
                <a:ext cx="435" cy="990"/>
              </a:xfrm>
              <a:custGeom>
                <a:avLst/>
                <a:gdLst>
                  <a:gd name="T0" fmla="*/ 0 w 1306"/>
                  <a:gd name="T1" fmla="*/ 0 h 2970"/>
                  <a:gd name="T2" fmla="*/ 137 w 1306"/>
                  <a:gd name="T3" fmla="*/ 0 h 2970"/>
                  <a:gd name="T4" fmla="*/ 366 w 1306"/>
                  <a:gd name="T5" fmla="*/ 347 h 2970"/>
                  <a:gd name="T6" fmla="*/ 608 w 1306"/>
                  <a:gd name="T7" fmla="*/ 706 h 2970"/>
                  <a:gd name="T8" fmla="*/ 848 w 1306"/>
                  <a:gd name="T9" fmla="*/ 1071 h 2970"/>
                  <a:gd name="T10" fmla="*/ 1061 w 1306"/>
                  <a:gd name="T11" fmla="*/ 1443 h 2970"/>
                  <a:gd name="T12" fmla="*/ 1222 w 1306"/>
                  <a:gd name="T13" fmla="*/ 1820 h 2970"/>
                  <a:gd name="T14" fmla="*/ 1306 w 1306"/>
                  <a:gd name="T15" fmla="*/ 2203 h 2970"/>
                  <a:gd name="T16" fmla="*/ 1292 w 1306"/>
                  <a:gd name="T17" fmla="*/ 2589 h 2970"/>
                  <a:gd name="T18" fmla="*/ 1155 w 1306"/>
                  <a:gd name="T19" fmla="*/ 2970 h 2970"/>
                  <a:gd name="T20" fmla="*/ 1018 w 1306"/>
                  <a:gd name="T21" fmla="*/ 2970 h 2970"/>
                  <a:gd name="T22" fmla="*/ 1152 w 1306"/>
                  <a:gd name="T23" fmla="*/ 2622 h 2970"/>
                  <a:gd name="T24" fmla="*/ 1184 w 1306"/>
                  <a:gd name="T25" fmla="*/ 2263 h 2970"/>
                  <a:gd name="T26" fmla="*/ 1128 w 1306"/>
                  <a:gd name="T27" fmla="*/ 1896 h 2970"/>
                  <a:gd name="T28" fmla="*/ 999 w 1306"/>
                  <a:gd name="T29" fmla="*/ 1523 h 2970"/>
                  <a:gd name="T30" fmla="*/ 807 w 1306"/>
                  <a:gd name="T31" fmla="*/ 1143 h 2970"/>
                  <a:gd name="T32" fmla="*/ 568 w 1306"/>
                  <a:gd name="T33" fmla="*/ 761 h 2970"/>
                  <a:gd name="T34" fmla="*/ 296 w 1306"/>
                  <a:gd name="T35" fmla="*/ 381 h 2970"/>
                  <a:gd name="T36" fmla="*/ 0 w 1306"/>
                  <a:gd name="T37" fmla="*/ 0 h 29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306" h="2970">
                    <a:moveTo>
                      <a:pt x="0" y="0"/>
                    </a:moveTo>
                    <a:lnTo>
                      <a:pt x="137" y="0"/>
                    </a:lnTo>
                    <a:lnTo>
                      <a:pt x="366" y="347"/>
                    </a:lnTo>
                    <a:lnTo>
                      <a:pt x="608" y="706"/>
                    </a:lnTo>
                    <a:lnTo>
                      <a:pt x="848" y="1071"/>
                    </a:lnTo>
                    <a:lnTo>
                      <a:pt x="1061" y="1443"/>
                    </a:lnTo>
                    <a:lnTo>
                      <a:pt x="1222" y="1820"/>
                    </a:lnTo>
                    <a:lnTo>
                      <a:pt x="1306" y="2203"/>
                    </a:lnTo>
                    <a:lnTo>
                      <a:pt x="1292" y="2589"/>
                    </a:lnTo>
                    <a:lnTo>
                      <a:pt x="1155" y="2970"/>
                    </a:lnTo>
                    <a:lnTo>
                      <a:pt x="1018" y="2970"/>
                    </a:lnTo>
                    <a:lnTo>
                      <a:pt x="1152" y="2622"/>
                    </a:lnTo>
                    <a:lnTo>
                      <a:pt x="1184" y="2263"/>
                    </a:lnTo>
                    <a:lnTo>
                      <a:pt x="1128" y="1896"/>
                    </a:lnTo>
                    <a:lnTo>
                      <a:pt x="999" y="1523"/>
                    </a:lnTo>
                    <a:lnTo>
                      <a:pt x="807" y="1143"/>
                    </a:lnTo>
                    <a:lnTo>
                      <a:pt x="568" y="761"/>
                    </a:lnTo>
                    <a:lnTo>
                      <a:pt x="296" y="38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808001"/>
              </a:solidFill>
              <a:ln w="6">
                <a:solidFill>
                  <a:srgbClr val="0063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" name="Freeform 51"/>
              <p:cNvSpPr>
                <a:spLocks/>
              </p:cNvSpPr>
              <p:nvPr/>
            </p:nvSpPr>
            <p:spPr bwMode="auto">
              <a:xfrm>
                <a:off x="3946" y="2024"/>
                <a:ext cx="419" cy="981"/>
              </a:xfrm>
              <a:custGeom>
                <a:avLst/>
                <a:gdLst>
                  <a:gd name="T0" fmla="*/ 0 w 1257"/>
                  <a:gd name="T1" fmla="*/ 0 h 2944"/>
                  <a:gd name="T2" fmla="*/ 18 w 1257"/>
                  <a:gd name="T3" fmla="*/ 0 h 2944"/>
                  <a:gd name="T4" fmla="*/ 35 w 1257"/>
                  <a:gd name="T5" fmla="*/ 0 h 2944"/>
                  <a:gd name="T6" fmla="*/ 50 w 1257"/>
                  <a:gd name="T7" fmla="*/ 0 h 2944"/>
                  <a:gd name="T8" fmla="*/ 64 w 1257"/>
                  <a:gd name="T9" fmla="*/ 0 h 2944"/>
                  <a:gd name="T10" fmla="*/ 82 w 1257"/>
                  <a:gd name="T11" fmla="*/ 0 h 2944"/>
                  <a:gd name="T12" fmla="*/ 96 w 1257"/>
                  <a:gd name="T13" fmla="*/ 0 h 2944"/>
                  <a:gd name="T14" fmla="*/ 112 w 1257"/>
                  <a:gd name="T15" fmla="*/ 0 h 2944"/>
                  <a:gd name="T16" fmla="*/ 126 w 1257"/>
                  <a:gd name="T17" fmla="*/ 0 h 2944"/>
                  <a:gd name="T18" fmla="*/ 242 w 1257"/>
                  <a:gd name="T19" fmla="*/ 222 h 2944"/>
                  <a:gd name="T20" fmla="*/ 371 w 1257"/>
                  <a:gd name="T21" fmla="*/ 429 h 2944"/>
                  <a:gd name="T22" fmla="*/ 506 w 1257"/>
                  <a:gd name="T23" fmla="*/ 629 h 2944"/>
                  <a:gd name="T24" fmla="*/ 643 w 1257"/>
                  <a:gd name="T25" fmla="*/ 828 h 2944"/>
                  <a:gd name="T26" fmla="*/ 775 w 1257"/>
                  <a:gd name="T27" fmla="*/ 1033 h 2944"/>
                  <a:gd name="T28" fmla="*/ 901 w 1257"/>
                  <a:gd name="T29" fmla="*/ 1243 h 2944"/>
                  <a:gd name="T30" fmla="*/ 1012 w 1257"/>
                  <a:gd name="T31" fmla="*/ 1468 h 2944"/>
                  <a:gd name="T32" fmla="*/ 1106 w 1257"/>
                  <a:gd name="T33" fmla="*/ 1710 h 2944"/>
                  <a:gd name="T34" fmla="*/ 1163 w 1257"/>
                  <a:gd name="T35" fmla="*/ 1864 h 2944"/>
                  <a:gd name="T36" fmla="*/ 1211 w 1257"/>
                  <a:gd name="T37" fmla="*/ 2018 h 2944"/>
                  <a:gd name="T38" fmla="*/ 1243 w 1257"/>
                  <a:gd name="T39" fmla="*/ 2174 h 2944"/>
                  <a:gd name="T40" fmla="*/ 1257 w 1257"/>
                  <a:gd name="T41" fmla="*/ 2328 h 2944"/>
                  <a:gd name="T42" fmla="*/ 1257 w 1257"/>
                  <a:gd name="T43" fmla="*/ 2485 h 2944"/>
                  <a:gd name="T44" fmla="*/ 1234 w 1257"/>
                  <a:gd name="T45" fmla="*/ 2638 h 2944"/>
                  <a:gd name="T46" fmla="*/ 1192 w 1257"/>
                  <a:gd name="T47" fmla="*/ 2792 h 2944"/>
                  <a:gd name="T48" fmla="*/ 1132 w 1257"/>
                  <a:gd name="T49" fmla="*/ 2944 h 2944"/>
                  <a:gd name="T50" fmla="*/ 1120 w 1257"/>
                  <a:gd name="T51" fmla="*/ 2941 h 2944"/>
                  <a:gd name="T52" fmla="*/ 1108 w 1257"/>
                  <a:gd name="T53" fmla="*/ 2938 h 2944"/>
                  <a:gd name="T54" fmla="*/ 1093 w 1257"/>
                  <a:gd name="T55" fmla="*/ 2938 h 2944"/>
                  <a:gd name="T56" fmla="*/ 1082 w 1257"/>
                  <a:gd name="T57" fmla="*/ 2935 h 2944"/>
                  <a:gd name="T58" fmla="*/ 1068 w 1257"/>
                  <a:gd name="T59" fmla="*/ 2935 h 2944"/>
                  <a:gd name="T60" fmla="*/ 1055 w 1257"/>
                  <a:gd name="T61" fmla="*/ 2932 h 2944"/>
                  <a:gd name="T62" fmla="*/ 1041 w 1257"/>
                  <a:gd name="T63" fmla="*/ 2932 h 2944"/>
                  <a:gd name="T64" fmla="*/ 1030 w 1257"/>
                  <a:gd name="T65" fmla="*/ 2932 h 2944"/>
                  <a:gd name="T66" fmla="*/ 1141 w 1257"/>
                  <a:gd name="T67" fmla="*/ 2550 h 2944"/>
                  <a:gd name="T68" fmla="*/ 1149 w 1257"/>
                  <a:gd name="T69" fmla="*/ 2174 h 2944"/>
                  <a:gd name="T70" fmla="*/ 1073 w 1257"/>
                  <a:gd name="T71" fmla="*/ 1803 h 2944"/>
                  <a:gd name="T72" fmla="*/ 930 w 1257"/>
                  <a:gd name="T73" fmla="*/ 1435 h 2944"/>
                  <a:gd name="T74" fmla="*/ 731 w 1257"/>
                  <a:gd name="T75" fmla="*/ 1071 h 2944"/>
                  <a:gd name="T76" fmla="*/ 500 w 1257"/>
                  <a:gd name="T77" fmla="*/ 712 h 2944"/>
                  <a:gd name="T78" fmla="*/ 252 w 1257"/>
                  <a:gd name="T79" fmla="*/ 356 h 2944"/>
                  <a:gd name="T80" fmla="*/ 0 w 1257"/>
                  <a:gd name="T81" fmla="*/ 0 h 29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57" h="2944">
                    <a:moveTo>
                      <a:pt x="0" y="0"/>
                    </a:moveTo>
                    <a:lnTo>
                      <a:pt x="18" y="0"/>
                    </a:lnTo>
                    <a:lnTo>
                      <a:pt x="35" y="0"/>
                    </a:lnTo>
                    <a:lnTo>
                      <a:pt x="50" y="0"/>
                    </a:lnTo>
                    <a:lnTo>
                      <a:pt x="64" y="0"/>
                    </a:lnTo>
                    <a:lnTo>
                      <a:pt x="82" y="0"/>
                    </a:lnTo>
                    <a:lnTo>
                      <a:pt x="96" y="0"/>
                    </a:lnTo>
                    <a:lnTo>
                      <a:pt x="112" y="0"/>
                    </a:lnTo>
                    <a:lnTo>
                      <a:pt x="126" y="0"/>
                    </a:lnTo>
                    <a:lnTo>
                      <a:pt x="242" y="222"/>
                    </a:lnTo>
                    <a:lnTo>
                      <a:pt x="371" y="429"/>
                    </a:lnTo>
                    <a:lnTo>
                      <a:pt x="506" y="629"/>
                    </a:lnTo>
                    <a:lnTo>
                      <a:pt x="643" y="828"/>
                    </a:lnTo>
                    <a:lnTo>
                      <a:pt x="775" y="1033"/>
                    </a:lnTo>
                    <a:lnTo>
                      <a:pt x="901" y="1243"/>
                    </a:lnTo>
                    <a:lnTo>
                      <a:pt x="1012" y="1468"/>
                    </a:lnTo>
                    <a:lnTo>
                      <a:pt x="1106" y="1710"/>
                    </a:lnTo>
                    <a:lnTo>
                      <a:pt x="1163" y="1864"/>
                    </a:lnTo>
                    <a:lnTo>
                      <a:pt x="1211" y="2018"/>
                    </a:lnTo>
                    <a:lnTo>
                      <a:pt x="1243" y="2174"/>
                    </a:lnTo>
                    <a:lnTo>
                      <a:pt x="1257" y="2328"/>
                    </a:lnTo>
                    <a:lnTo>
                      <a:pt x="1257" y="2485"/>
                    </a:lnTo>
                    <a:lnTo>
                      <a:pt x="1234" y="2638"/>
                    </a:lnTo>
                    <a:lnTo>
                      <a:pt x="1192" y="2792"/>
                    </a:lnTo>
                    <a:lnTo>
                      <a:pt x="1132" y="2944"/>
                    </a:lnTo>
                    <a:lnTo>
                      <a:pt x="1120" y="2941"/>
                    </a:lnTo>
                    <a:lnTo>
                      <a:pt x="1108" y="2938"/>
                    </a:lnTo>
                    <a:lnTo>
                      <a:pt x="1093" y="2938"/>
                    </a:lnTo>
                    <a:lnTo>
                      <a:pt x="1082" y="2935"/>
                    </a:lnTo>
                    <a:lnTo>
                      <a:pt x="1068" y="2935"/>
                    </a:lnTo>
                    <a:lnTo>
                      <a:pt x="1055" y="2932"/>
                    </a:lnTo>
                    <a:lnTo>
                      <a:pt x="1041" y="2932"/>
                    </a:lnTo>
                    <a:lnTo>
                      <a:pt x="1030" y="2932"/>
                    </a:lnTo>
                    <a:lnTo>
                      <a:pt x="1141" y="2550"/>
                    </a:lnTo>
                    <a:lnTo>
                      <a:pt x="1149" y="2174"/>
                    </a:lnTo>
                    <a:lnTo>
                      <a:pt x="1073" y="1803"/>
                    </a:lnTo>
                    <a:lnTo>
                      <a:pt x="930" y="1435"/>
                    </a:lnTo>
                    <a:lnTo>
                      <a:pt x="731" y="1071"/>
                    </a:lnTo>
                    <a:lnTo>
                      <a:pt x="500" y="712"/>
                    </a:lnTo>
                    <a:lnTo>
                      <a:pt x="252" y="35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199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" name="Freeform 52"/>
              <p:cNvSpPr>
                <a:spLocks/>
              </p:cNvSpPr>
              <p:nvPr/>
            </p:nvSpPr>
            <p:spPr bwMode="auto">
              <a:xfrm>
                <a:off x="3962" y="2021"/>
                <a:ext cx="401" cy="972"/>
              </a:xfrm>
              <a:custGeom>
                <a:avLst/>
                <a:gdLst>
                  <a:gd name="T0" fmla="*/ 0 w 1204"/>
                  <a:gd name="T1" fmla="*/ 0 h 2915"/>
                  <a:gd name="T2" fmla="*/ 12 w 1204"/>
                  <a:gd name="T3" fmla="*/ 0 h 2915"/>
                  <a:gd name="T4" fmla="*/ 26 w 1204"/>
                  <a:gd name="T5" fmla="*/ 0 h 2915"/>
                  <a:gd name="T6" fmla="*/ 41 w 1204"/>
                  <a:gd name="T7" fmla="*/ 0 h 2915"/>
                  <a:gd name="T8" fmla="*/ 55 w 1204"/>
                  <a:gd name="T9" fmla="*/ 0 h 2915"/>
                  <a:gd name="T10" fmla="*/ 68 w 1204"/>
                  <a:gd name="T11" fmla="*/ 0 h 2915"/>
                  <a:gd name="T12" fmla="*/ 82 w 1204"/>
                  <a:gd name="T13" fmla="*/ 0 h 2915"/>
                  <a:gd name="T14" fmla="*/ 96 w 1204"/>
                  <a:gd name="T15" fmla="*/ 0 h 2915"/>
                  <a:gd name="T16" fmla="*/ 108 w 1204"/>
                  <a:gd name="T17" fmla="*/ 0 h 2915"/>
                  <a:gd name="T18" fmla="*/ 234 w 1204"/>
                  <a:gd name="T19" fmla="*/ 272 h 2915"/>
                  <a:gd name="T20" fmla="*/ 372 w 1204"/>
                  <a:gd name="T21" fmla="*/ 514 h 2915"/>
                  <a:gd name="T22" fmla="*/ 520 w 1204"/>
                  <a:gd name="T23" fmla="*/ 739 h 2915"/>
                  <a:gd name="T24" fmla="*/ 669 w 1204"/>
                  <a:gd name="T25" fmla="*/ 955 h 2915"/>
                  <a:gd name="T26" fmla="*/ 809 w 1204"/>
                  <a:gd name="T27" fmla="*/ 1180 h 2915"/>
                  <a:gd name="T28" fmla="*/ 941 w 1204"/>
                  <a:gd name="T29" fmla="*/ 1416 h 2915"/>
                  <a:gd name="T30" fmla="*/ 1053 w 1204"/>
                  <a:gd name="T31" fmla="*/ 1679 h 2915"/>
                  <a:gd name="T32" fmla="*/ 1137 w 1204"/>
                  <a:gd name="T33" fmla="*/ 1976 h 2915"/>
                  <a:gd name="T34" fmla="*/ 1169 w 1204"/>
                  <a:gd name="T35" fmla="*/ 2096 h 2915"/>
                  <a:gd name="T36" fmla="*/ 1193 w 1204"/>
                  <a:gd name="T37" fmla="*/ 2216 h 2915"/>
                  <a:gd name="T38" fmla="*/ 1204 w 1204"/>
                  <a:gd name="T39" fmla="*/ 2335 h 2915"/>
                  <a:gd name="T40" fmla="*/ 1204 w 1204"/>
                  <a:gd name="T41" fmla="*/ 2457 h 2915"/>
                  <a:gd name="T42" fmla="*/ 1193 w 1204"/>
                  <a:gd name="T43" fmla="*/ 2578 h 2915"/>
                  <a:gd name="T44" fmla="*/ 1172 w 1204"/>
                  <a:gd name="T45" fmla="*/ 2694 h 2915"/>
                  <a:gd name="T46" fmla="*/ 1143 w 1204"/>
                  <a:gd name="T47" fmla="*/ 2808 h 2915"/>
                  <a:gd name="T48" fmla="*/ 1102 w 1204"/>
                  <a:gd name="T49" fmla="*/ 2915 h 2915"/>
                  <a:gd name="T50" fmla="*/ 1094 w 1204"/>
                  <a:gd name="T51" fmla="*/ 2913 h 2915"/>
                  <a:gd name="T52" fmla="*/ 1085 w 1204"/>
                  <a:gd name="T53" fmla="*/ 2907 h 2915"/>
                  <a:gd name="T54" fmla="*/ 1075 w 1204"/>
                  <a:gd name="T55" fmla="*/ 2904 h 2915"/>
                  <a:gd name="T56" fmla="*/ 1067 w 1204"/>
                  <a:gd name="T57" fmla="*/ 2899 h 2915"/>
                  <a:gd name="T58" fmla="*/ 1059 w 1204"/>
                  <a:gd name="T59" fmla="*/ 2896 h 2915"/>
                  <a:gd name="T60" fmla="*/ 1049 w 1204"/>
                  <a:gd name="T61" fmla="*/ 2893 h 2915"/>
                  <a:gd name="T62" fmla="*/ 1043 w 1204"/>
                  <a:gd name="T63" fmla="*/ 2890 h 2915"/>
                  <a:gd name="T64" fmla="*/ 1035 w 1204"/>
                  <a:gd name="T65" fmla="*/ 2887 h 2915"/>
                  <a:gd name="T66" fmla="*/ 1123 w 1204"/>
                  <a:gd name="T67" fmla="*/ 2473 h 2915"/>
                  <a:gd name="T68" fmla="*/ 1108 w 1204"/>
                  <a:gd name="T69" fmla="*/ 2079 h 2915"/>
                  <a:gd name="T70" fmla="*/ 1011 w 1204"/>
                  <a:gd name="T71" fmla="*/ 1702 h 2915"/>
                  <a:gd name="T72" fmla="*/ 854 w 1204"/>
                  <a:gd name="T73" fmla="*/ 1340 h 2915"/>
                  <a:gd name="T74" fmla="*/ 652 w 1204"/>
                  <a:gd name="T75" fmla="*/ 995 h 2915"/>
                  <a:gd name="T76" fmla="*/ 429 w 1204"/>
                  <a:gd name="T77" fmla="*/ 657 h 2915"/>
                  <a:gd name="T78" fmla="*/ 205 w 1204"/>
                  <a:gd name="T79" fmla="*/ 328 h 2915"/>
                  <a:gd name="T80" fmla="*/ 0 w 1204"/>
                  <a:gd name="T81" fmla="*/ 0 h 29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04" h="2915">
                    <a:moveTo>
                      <a:pt x="0" y="0"/>
                    </a:moveTo>
                    <a:lnTo>
                      <a:pt x="12" y="0"/>
                    </a:lnTo>
                    <a:lnTo>
                      <a:pt x="26" y="0"/>
                    </a:lnTo>
                    <a:lnTo>
                      <a:pt x="41" y="0"/>
                    </a:lnTo>
                    <a:lnTo>
                      <a:pt x="55" y="0"/>
                    </a:lnTo>
                    <a:lnTo>
                      <a:pt x="68" y="0"/>
                    </a:lnTo>
                    <a:lnTo>
                      <a:pt x="82" y="0"/>
                    </a:lnTo>
                    <a:lnTo>
                      <a:pt x="96" y="0"/>
                    </a:lnTo>
                    <a:lnTo>
                      <a:pt x="108" y="0"/>
                    </a:lnTo>
                    <a:lnTo>
                      <a:pt x="234" y="272"/>
                    </a:lnTo>
                    <a:lnTo>
                      <a:pt x="372" y="514"/>
                    </a:lnTo>
                    <a:lnTo>
                      <a:pt x="520" y="739"/>
                    </a:lnTo>
                    <a:lnTo>
                      <a:pt x="669" y="955"/>
                    </a:lnTo>
                    <a:lnTo>
                      <a:pt x="809" y="1180"/>
                    </a:lnTo>
                    <a:lnTo>
                      <a:pt x="941" y="1416"/>
                    </a:lnTo>
                    <a:lnTo>
                      <a:pt x="1053" y="1679"/>
                    </a:lnTo>
                    <a:lnTo>
                      <a:pt x="1137" y="1976"/>
                    </a:lnTo>
                    <a:lnTo>
                      <a:pt x="1169" y="2096"/>
                    </a:lnTo>
                    <a:lnTo>
                      <a:pt x="1193" y="2216"/>
                    </a:lnTo>
                    <a:lnTo>
                      <a:pt x="1204" y="2335"/>
                    </a:lnTo>
                    <a:lnTo>
                      <a:pt x="1204" y="2457"/>
                    </a:lnTo>
                    <a:lnTo>
                      <a:pt x="1193" y="2578"/>
                    </a:lnTo>
                    <a:lnTo>
                      <a:pt x="1172" y="2694"/>
                    </a:lnTo>
                    <a:lnTo>
                      <a:pt x="1143" y="2808"/>
                    </a:lnTo>
                    <a:lnTo>
                      <a:pt x="1102" y="2915"/>
                    </a:lnTo>
                    <a:lnTo>
                      <a:pt x="1094" y="2913"/>
                    </a:lnTo>
                    <a:lnTo>
                      <a:pt x="1085" y="2907"/>
                    </a:lnTo>
                    <a:lnTo>
                      <a:pt x="1075" y="2904"/>
                    </a:lnTo>
                    <a:lnTo>
                      <a:pt x="1067" y="2899"/>
                    </a:lnTo>
                    <a:lnTo>
                      <a:pt x="1059" y="2896"/>
                    </a:lnTo>
                    <a:lnTo>
                      <a:pt x="1049" y="2893"/>
                    </a:lnTo>
                    <a:lnTo>
                      <a:pt x="1043" y="2890"/>
                    </a:lnTo>
                    <a:lnTo>
                      <a:pt x="1035" y="2887"/>
                    </a:lnTo>
                    <a:lnTo>
                      <a:pt x="1123" y="2473"/>
                    </a:lnTo>
                    <a:lnTo>
                      <a:pt x="1108" y="2079"/>
                    </a:lnTo>
                    <a:lnTo>
                      <a:pt x="1011" y="1702"/>
                    </a:lnTo>
                    <a:lnTo>
                      <a:pt x="854" y="1340"/>
                    </a:lnTo>
                    <a:lnTo>
                      <a:pt x="652" y="995"/>
                    </a:lnTo>
                    <a:lnTo>
                      <a:pt x="429" y="657"/>
                    </a:lnTo>
                    <a:lnTo>
                      <a:pt x="205" y="32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1B3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" name="Freeform 53"/>
              <p:cNvSpPr>
                <a:spLocks/>
              </p:cNvSpPr>
              <p:nvPr/>
            </p:nvSpPr>
            <p:spPr bwMode="auto">
              <a:xfrm>
                <a:off x="3976" y="2019"/>
                <a:ext cx="394" cy="961"/>
              </a:xfrm>
              <a:custGeom>
                <a:avLst/>
                <a:gdLst>
                  <a:gd name="T0" fmla="*/ 0 w 1182"/>
                  <a:gd name="T1" fmla="*/ 0 h 2881"/>
                  <a:gd name="T2" fmla="*/ 102 w 1182"/>
                  <a:gd name="T3" fmla="*/ 0 h 2881"/>
                  <a:gd name="T4" fmla="*/ 231 w 1182"/>
                  <a:gd name="T5" fmla="*/ 319 h 2881"/>
                  <a:gd name="T6" fmla="*/ 380 w 1182"/>
                  <a:gd name="T7" fmla="*/ 596 h 2881"/>
                  <a:gd name="T8" fmla="*/ 538 w 1182"/>
                  <a:gd name="T9" fmla="*/ 844 h 2881"/>
                  <a:gd name="T10" fmla="*/ 698 w 1182"/>
                  <a:gd name="T11" fmla="*/ 1081 h 2881"/>
                  <a:gd name="T12" fmla="*/ 854 w 1182"/>
                  <a:gd name="T13" fmla="*/ 1325 h 2881"/>
                  <a:gd name="T14" fmla="*/ 988 w 1182"/>
                  <a:gd name="T15" fmla="*/ 1589 h 2881"/>
                  <a:gd name="T16" fmla="*/ 1099 w 1182"/>
                  <a:gd name="T17" fmla="*/ 1888 h 2881"/>
                  <a:gd name="T18" fmla="*/ 1177 w 1182"/>
                  <a:gd name="T19" fmla="*/ 2239 h 2881"/>
                  <a:gd name="T20" fmla="*/ 1182 w 1182"/>
                  <a:gd name="T21" fmla="*/ 2324 h 2881"/>
                  <a:gd name="T22" fmla="*/ 1177 w 1182"/>
                  <a:gd name="T23" fmla="*/ 2411 h 2881"/>
                  <a:gd name="T24" fmla="*/ 1169 w 1182"/>
                  <a:gd name="T25" fmla="*/ 2495 h 2881"/>
                  <a:gd name="T26" fmla="*/ 1152 w 1182"/>
                  <a:gd name="T27" fmla="*/ 2581 h 2881"/>
                  <a:gd name="T28" fmla="*/ 1134 w 1182"/>
                  <a:gd name="T29" fmla="*/ 2665 h 2881"/>
                  <a:gd name="T30" fmla="*/ 1114 w 1182"/>
                  <a:gd name="T31" fmla="*/ 2743 h 2881"/>
                  <a:gd name="T32" fmla="*/ 1090 w 1182"/>
                  <a:gd name="T33" fmla="*/ 2816 h 2881"/>
                  <a:gd name="T34" fmla="*/ 1072 w 1182"/>
                  <a:gd name="T35" fmla="*/ 2881 h 2881"/>
                  <a:gd name="T36" fmla="*/ 1037 w 1182"/>
                  <a:gd name="T37" fmla="*/ 2846 h 2881"/>
                  <a:gd name="T38" fmla="*/ 1104 w 1182"/>
                  <a:gd name="T39" fmla="*/ 2397 h 2881"/>
                  <a:gd name="T40" fmla="*/ 1069 w 1182"/>
                  <a:gd name="T41" fmla="*/ 1985 h 2881"/>
                  <a:gd name="T42" fmla="*/ 953 w 1182"/>
                  <a:gd name="T43" fmla="*/ 1605 h 2881"/>
                  <a:gd name="T44" fmla="*/ 781 w 1182"/>
                  <a:gd name="T45" fmla="*/ 1252 h 2881"/>
                  <a:gd name="T46" fmla="*/ 573 w 1182"/>
                  <a:gd name="T47" fmla="*/ 923 h 2881"/>
                  <a:gd name="T48" fmla="*/ 359 w 1182"/>
                  <a:gd name="T49" fmla="*/ 607 h 2881"/>
                  <a:gd name="T50" fmla="*/ 161 w 1182"/>
                  <a:gd name="T51" fmla="*/ 302 h 2881"/>
                  <a:gd name="T52" fmla="*/ 0 w 1182"/>
                  <a:gd name="T53" fmla="*/ 0 h 28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182" h="2881">
                    <a:moveTo>
                      <a:pt x="0" y="0"/>
                    </a:moveTo>
                    <a:lnTo>
                      <a:pt x="102" y="0"/>
                    </a:lnTo>
                    <a:lnTo>
                      <a:pt x="231" y="319"/>
                    </a:lnTo>
                    <a:lnTo>
                      <a:pt x="380" y="596"/>
                    </a:lnTo>
                    <a:lnTo>
                      <a:pt x="538" y="844"/>
                    </a:lnTo>
                    <a:lnTo>
                      <a:pt x="698" y="1081"/>
                    </a:lnTo>
                    <a:lnTo>
                      <a:pt x="854" y="1325"/>
                    </a:lnTo>
                    <a:lnTo>
                      <a:pt x="988" y="1589"/>
                    </a:lnTo>
                    <a:lnTo>
                      <a:pt x="1099" y="1888"/>
                    </a:lnTo>
                    <a:lnTo>
                      <a:pt x="1177" y="2239"/>
                    </a:lnTo>
                    <a:lnTo>
                      <a:pt x="1182" y="2324"/>
                    </a:lnTo>
                    <a:lnTo>
                      <a:pt x="1177" y="2411"/>
                    </a:lnTo>
                    <a:lnTo>
                      <a:pt x="1169" y="2495"/>
                    </a:lnTo>
                    <a:lnTo>
                      <a:pt x="1152" y="2581"/>
                    </a:lnTo>
                    <a:lnTo>
                      <a:pt x="1134" y="2665"/>
                    </a:lnTo>
                    <a:lnTo>
                      <a:pt x="1114" y="2743"/>
                    </a:lnTo>
                    <a:lnTo>
                      <a:pt x="1090" y="2816"/>
                    </a:lnTo>
                    <a:lnTo>
                      <a:pt x="1072" y="2881"/>
                    </a:lnTo>
                    <a:lnTo>
                      <a:pt x="1037" y="2846"/>
                    </a:lnTo>
                    <a:lnTo>
                      <a:pt x="1104" y="2397"/>
                    </a:lnTo>
                    <a:lnTo>
                      <a:pt x="1069" y="1985"/>
                    </a:lnTo>
                    <a:lnTo>
                      <a:pt x="953" y="1605"/>
                    </a:lnTo>
                    <a:lnTo>
                      <a:pt x="781" y="1252"/>
                    </a:lnTo>
                    <a:lnTo>
                      <a:pt x="573" y="923"/>
                    </a:lnTo>
                    <a:lnTo>
                      <a:pt x="359" y="607"/>
                    </a:lnTo>
                    <a:lnTo>
                      <a:pt x="161" y="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3C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" name="Freeform 54"/>
              <p:cNvSpPr>
                <a:spLocks/>
              </p:cNvSpPr>
              <p:nvPr/>
            </p:nvSpPr>
            <p:spPr bwMode="auto">
              <a:xfrm>
                <a:off x="4554" y="2373"/>
                <a:ext cx="703" cy="623"/>
              </a:xfrm>
              <a:custGeom>
                <a:avLst/>
                <a:gdLst>
                  <a:gd name="T0" fmla="*/ 1242 w 2111"/>
                  <a:gd name="T1" fmla="*/ 3 h 1871"/>
                  <a:gd name="T2" fmla="*/ 1411 w 2111"/>
                  <a:gd name="T3" fmla="*/ 41 h 1871"/>
                  <a:gd name="T4" fmla="*/ 1575 w 2111"/>
                  <a:gd name="T5" fmla="*/ 114 h 1871"/>
                  <a:gd name="T6" fmla="*/ 1728 w 2111"/>
                  <a:gd name="T7" fmla="*/ 216 h 1871"/>
                  <a:gd name="T8" fmla="*/ 1863 w 2111"/>
                  <a:gd name="T9" fmla="*/ 345 h 1871"/>
                  <a:gd name="T10" fmla="*/ 1976 w 2111"/>
                  <a:gd name="T11" fmla="*/ 493 h 1871"/>
                  <a:gd name="T12" fmla="*/ 2057 w 2111"/>
                  <a:gd name="T13" fmla="*/ 656 h 1871"/>
                  <a:gd name="T14" fmla="*/ 2105 w 2111"/>
                  <a:gd name="T15" fmla="*/ 828 h 1871"/>
                  <a:gd name="T16" fmla="*/ 2111 w 2111"/>
                  <a:gd name="T17" fmla="*/ 1006 h 1871"/>
                  <a:gd name="T18" fmla="*/ 2092 w 2111"/>
                  <a:gd name="T19" fmla="*/ 1130 h 1871"/>
                  <a:gd name="T20" fmla="*/ 2073 w 2111"/>
                  <a:gd name="T21" fmla="*/ 1246 h 1871"/>
                  <a:gd name="T22" fmla="*/ 2041 w 2111"/>
                  <a:gd name="T23" fmla="*/ 1362 h 1871"/>
                  <a:gd name="T24" fmla="*/ 1996 w 2111"/>
                  <a:gd name="T25" fmla="*/ 1470 h 1871"/>
                  <a:gd name="T26" fmla="*/ 1935 w 2111"/>
                  <a:gd name="T27" fmla="*/ 1570 h 1871"/>
                  <a:gd name="T28" fmla="*/ 1858 w 2111"/>
                  <a:gd name="T29" fmla="*/ 1661 h 1871"/>
                  <a:gd name="T30" fmla="*/ 1763 w 2111"/>
                  <a:gd name="T31" fmla="*/ 1737 h 1871"/>
                  <a:gd name="T32" fmla="*/ 1643 w 2111"/>
                  <a:gd name="T33" fmla="*/ 1791 h 1871"/>
                  <a:gd name="T34" fmla="*/ 1578 w 2111"/>
                  <a:gd name="T35" fmla="*/ 1815 h 1871"/>
                  <a:gd name="T36" fmla="*/ 1511 w 2111"/>
                  <a:gd name="T37" fmla="*/ 1833 h 1871"/>
                  <a:gd name="T38" fmla="*/ 1438 w 2111"/>
                  <a:gd name="T39" fmla="*/ 1850 h 1871"/>
                  <a:gd name="T40" fmla="*/ 1365 w 2111"/>
                  <a:gd name="T41" fmla="*/ 1859 h 1871"/>
                  <a:gd name="T42" fmla="*/ 1289 w 2111"/>
                  <a:gd name="T43" fmla="*/ 1868 h 1871"/>
                  <a:gd name="T44" fmla="*/ 1212 w 2111"/>
                  <a:gd name="T45" fmla="*/ 1871 h 1871"/>
                  <a:gd name="T46" fmla="*/ 1137 w 2111"/>
                  <a:gd name="T47" fmla="*/ 1868 h 1871"/>
                  <a:gd name="T48" fmla="*/ 1064 w 2111"/>
                  <a:gd name="T49" fmla="*/ 1861 h 1871"/>
                  <a:gd name="T50" fmla="*/ 848 w 2111"/>
                  <a:gd name="T51" fmla="*/ 1821 h 1871"/>
                  <a:gd name="T52" fmla="*/ 646 w 2111"/>
                  <a:gd name="T53" fmla="*/ 1740 h 1871"/>
                  <a:gd name="T54" fmla="*/ 458 w 2111"/>
                  <a:gd name="T55" fmla="*/ 1629 h 1871"/>
                  <a:gd name="T56" fmla="*/ 294 w 2111"/>
                  <a:gd name="T57" fmla="*/ 1489 h 1871"/>
                  <a:gd name="T58" fmla="*/ 161 w 2111"/>
                  <a:gd name="T59" fmla="*/ 1330 h 1871"/>
                  <a:gd name="T60" fmla="*/ 64 w 2111"/>
                  <a:gd name="T61" fmla="*/ 1156 h 1871"/>
                  <a:gd name="T62" fmla="*/ 5 w 2111"/>
                  <a:gd name="T63" fmla="*/ 974 h 1871"/>
                  <a:gd name="T64" fmla="*/ 0 w 2111"/>
                  <a:gd name="T65" fmla="*/ 788 h 1871"/>
                  <a:gd name="T66" fmla="*/ 8 w 2111"/>
                  <a:gd name="T67" fmla="*/ 733 h 1871"/>
                  <a:gd name="T68" fmla="*/ 19 w 2111"/>
                  <a:gd name="T69" fmla="*/ 677 h 1871"/>
                  <a:gd name="T70" fmla="*/ 38 w 2111"/>
                  <a:gd name="T71" fmla="*/ 621 h 1871"/>
                  <a:gd name="T72" fmla="*/ 59 w 2111"/>
                  <a:gd name="T73" fmla="*/ 569 h 1871"/>
                  <a:gd name="T74" fmla="*/ 81 w 2111"/>
                  <a:gd name="T75" fmla="*/ 520 h 1871"/>
                  <a:gd name="T76" fmla="*/ 108 w 2111"/>
                  <a:gd name="T77" fmla="*/ 472 h 1871"/>
                  <a:gd name="T78" fmla="*/ 134 w 2111"/>
                  <a:gd name="T79" fmla="*/ 426 h 1871"/>
                  <a:gd name="T80" fmla="*/ 167 w 2111"/>
                  <a:gd name="T81" fmla="*/ 383 h 1871"/>
                  <a:gd name="T82" fmla="*/ 234 w 2111"/>
                  <a:gd name="T83" fmla="*/ 297 h 1871"/>
                  <a:gd name="T84" fmla="*/ 298 w 2111"/>
                  <a:gd name="T85" fmla="*/ 234 h 1871"/>
                  <a:gd name="T86" fmla="*/ 361 w 2111"/>
                  <a:gd name="T87" fmla="*/ 187 h 1871"/>
                  <a:gd name="T88" fmla="*/ 426 w 2111"/>
                  <a:gd name="T89" fmla="*/ 157 h 1871"/>
                  <a:gd name="T90" fmla="*/ 499 w 2111"/>
                  <a:gd name="T91" fmla="*/ 137 h 1871"/>
                  <a:gd name="T92" fmla="*/ 579 w 2111"/>
                  <a:gd name="T93" fmla="*/ 122 h 1871"/>
                  <a:gd name="T94" fmla="*/ 666 w 2111"/>
                  <a:gd name="T95" fmla="*/ 114 h 1871"/>
                  <a:gd name="T96" fmla="*/ 771 w 2111"/>
                  <a:gd name="T97" fmla="*/ 108 h 1871"/>
                  <a:gd name="T98" fmla="*/ 827 w 2111"/>
                  <a:gd name="T99" fmla="*/ 84 h 1871"/>
                  <a:gd name="T100" fmla="*/ 886 w 2111"/>
                  <a:gd name="T101" fmla="*/ 65 h 1871"/>
                  <a:gd name="T102" fmla="*/ 944 w 2111"/>
                  <a:gd name="T103" fmla="*/ 44 h 1871"/>
                  <a:gd name="T104" fmla="*/ 1005 w 2111"/>
                  <a:gd name="T105" fmla="*/ 27 h 1871"/>
                  <a:gd name="T106" fmla="*/ 1064 w 2111"/>
                  <a:gd name="T107" fmla="*/ 14 h 1871"/>
                  <a:gd name="T108" fmla="*/ 1123 w 2111"/>
                  <a:gd name="T109" fmla="*/ 3 h 1871"/>
                  <a:gd name="T110" fmla="*/ 1181 w 2111"/>
                  <a:gd name="T111" fmla="*/ 0 h 1871"/>
                  <a:gd name="T112" fmla="*/ 1242 w 2111"/>
                  <a:gd name="T113" fmla="*/ 3 h 18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2111" h="1871">
                    <a:moveTo>
                      <a:pt x="1242" y="3"/>
                    </a:moveTo>
                    <a:lnTo>
                      <a:pt x="1411" y="41"/>
                    </a:lnTo>
                    <a:lnTo>
                      <a:pt x="1575" y="114"/>
                    </a:lnTo>
                    <a:lnTo>
                      <a:pt x="1728" y="216"/>
                    </a:lnTo>
                    <a:lnTo>
                      <a:pt x="1863" y="345"/>
                    </a:lnTo>
                    <a:lnTo>
                      <a:pt x="1976" y="493"/>
                    </a:lnTo>
                    <a:lnTo>
                      <a:pt x="2057" y="656"/>
                    </a:lnTo>
                    <a:lnTo>
                      <a:pt x="2105" y="828"/>
                    </a:lnTo>
                    <a:lnTo>
                      <a:pt x="2111" y="1006"/>
                    </a:lnTo>
                    <a:lnTo>
                      <a:pt x="2092" y="1130"/>
                    </a:lnTo>
                    <a:lnTo>
                      <a:pt x="2073" y="1246"/>
                    </a:lnTo>
                    <a:lnTo>
                      <a:pt x="2041" y="1362"/>
                    </a:lnTo>
                    <a:lnTo>
                      <a:pt x="1996" y="1470"/>
                    </a:lnTo>
                    <a:lnTo>
                      <a:pt x="1935" y="1570"/>
                    </a:lnTo>
                    <a:lnTo>
                      <a:pt x="1858" y="1661"/>
                    </a:lnTo>
                    <a:lnTo>
                      <a:pt x="1763" y="1737"/>
                    </a:lnTo>
                    <a:lnTo>
                      <a:pt x="1643" y="1791"/>
                    </a:lnTo>
                    <a:lnTo>
                      <a:pt x="1578" y="1815"/>
                    </a:lnTo>
                    <a:lnTo>
                      <a:pt x="1511" y="1833"/>
                    </a:lnTo>
                    <a:lnTo>
                      <a:pt x="1438" y="1850"/>
                    </a:lnTo>
                    <a:lnTo>
                      <a:pt x="1365" y="1859"/>
                    </a:lnTo>
                    <a:lnTo>
                      <a:pt x="1289" y="1868"/>
                    </a:lnTo>
                    <a:lnTo>
                      <a:pt x="1212" y="1871"/>
                    </a:lnTo>
                    <a:lnTo>
                      <a:pt x="1137" y="1868"/>
                    </a:lnTo>
                    <a:lnTo>
                      <a:pt x="1064" y="1861"/>
                    </a:lnTo>
                    <a:lnTo>
                      <a:pt x="848" y="1821"/>
                    </a:lnTo>
                    <a:lnTo>
                      <a:pt x="646" y="1740"/>
                    </a:lnTo>
                    <a:lnTo>
                      <a:pt x="458" y="1629"/>
                    </a:lnTo>
                    <a:lnTo>
                      <a:pt x="294" y="1489"/>
                    </a:lnTo>
                    <a:lnTo>
                      <a:pt x="161" y="1330"/>
                    </a:lnTo>
                    <a:lnTo>
                      <a:pt x="64" y="1156"/>
                    </a:lnTo>
                    <a:lnTo>
                      <a:pt x="5" y="974"/>
                    </a:lnTo>
                    <a:lnTo>
                      <a:pt x="0" y="788"/>
                    </a:lnTo>
                    <a:lnTo>
                      <a:pt x="8" y="733"/>
                    </a:lnTo>
                    <a:lnTo>
                      <a:pt x="19" y="677"/>
                    </a:lnTo>
                    <a:lnTo>
                      <a:pt x="38" y="621"/>
                    </a:lnTo>
                    <a:lnTo>
                      <a:pt x="59" y="569"/>
                    </a:lnTo>
                    <a:lnTo>
                      <a:pt x="81" y="520"/>
                    </a:lnTo>
                    <a:lnTo>
                      <a:pt x="108" y="472"/>
                    </a:lnTo>
                    <a:lnTo>
                      <a:pt x="134" y="426"/>
                    </a:lnTo>
                    <a:lnTo>
                      <a:pt x="167" y="383"/>
                    </a:lnTo>
                    <a:lnTo>
                      <a:pt x="234" y="297"/>
                    </a:lnTo>
                    <a:lnTo>
                      <a:pt x="298" y="234"/>
                    </a:lnTo>
                    <a:lnTo>
                      <a:pt x="361" y="187"/>
                    </a:lnTo>
                    <a:lnTo>
                      <a:pt x="426" y="157"/>
                    </a:lnTo>
                    <a:lnTo>
                      <a:pt x="499" y="137"/>
                    </a:lnTo>
                    <a:lnTo>
                      <a:pt x="579" y="122"/>
                    </a:lnTo>
                    <a:lnTo>
                      <a:pt x="666" y="114"/>
                    </a:lnTo>
                    <a:lnTo>
                      <a:pt x="771" y="108"/>
                    </a:lnTo>
                    <a:lnTo>
                      <a:pt x="827" y="84"/>
                    </a:lnTo>
                    <a:lnTo>
                      <a:pt x="886" y="65"/>
                    </a:lnTo>
                    <a:lnTo>
                      <a:pt x="944" y="44"/>
                    </a:lnTo>
                    <a:lnTo>
                      <a:pt x="1005" y="27"/>
                    </a:lnTo>
                    <a:lnTo>
                      <a:pt x="1064" y="14"/>
                    </a:lnTo>
                    <a:lnTo>
                      <a:pt x="1123" y="3"/>
                    </a:lnTo>
                    <a:lnTo>
                      <a:pt x="1181" y="0"/>
                    </a:lnTo>
                    <a:lnTo>
                      <a:pt x="1242" y="3"/>
                    </a:lnTo>
                    <a:close/>
                  </a:path>
                </a:pathLst>
              </a:custGeom>
              <a:solidFill>
                <a:srgbClr val="FF1721"/>
              </a:solidFill>
              <a:ln w="6">
                <a:solidFill>
                  <a:srgbClr val="FF9E9E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" name="Freeform 55"/>
              <p:cNvSpPr>
                <a:spLocks/>
              </p:cNvSpPr>
              <p:nvPr/>
            </p:nvSpPr>
            <p:spPr bwMode="auto">
              <a:xfrm>
                <a:off x="3952" y="2946"/>
                <a:ext cx="681" cy="636"/>
              </a:xfrm>
              <a:custGeom>
                <a:avLst/>
                <a:gdLst>
                  <a:gd name="T0" fmla="*/ 1500 w 2041"/>
                  <a:gd name="T1" fmla="*/ 77 h 1907"/>
                  <a:gd name="T2" fmla="*/ 1645 w 2041"/>
                  <a:gd name="T3" fmla="*/ 150 h 1907"/>
                  <a:gd name="T4" fmla="*/ 1774 w 2041"/>
                  <a:gd name="T5" fmla="*/ 255 h 1907"/>
                  <a:gd name="T6" fmla="*/ 1882 w 2041"/>
                  <a:gd name="T7" fmla="*/ 389 h 1907"/>
                  <a:gd name="T8" fmla="*/ 1965 w 2041"/>
                  <a:gd name="T9" fmla="*/ 541 h 1907"/>
                  <a:gd name="T10" fmla="*/ 2017 w 2041"/>
                  <a:gd name="T11" fmla="*/ 710 h 1907"/>
                  <a:gd name="T12" fmla="*/ 2041 w 2041"/>
                  <a:gd name="T13" fmla="*/ 888 h 1907"/>
                  <a:gd name="T14" fmla="*/ 2022 w 2041"/>
                  <a:gd name="T15" fmla="*/ 1066 h 1907"/>
                  <a:gd name="T16" fmla="*/ 1965 w 2041"/>
                  <a:gd name="T17" fmla="*/ 1241 h 1907"/>
                  <a:gd name="T18" fmla="*/ 1909 w 2041"/>
                  <a:gd name="T19" fmla="*/ 1359 h 1907"/>
                  <a:gd name="T20" fmla="*/ 1844 w 2041"/>
                  <a:gd name="T21" fmla="*/ 1469 h 1907"/>
                  <a:gd name="T22" fmla="*/ 1772 w 2041"/>
                  <a:gd name="T23" fmla="*/ 1572 h 1907"/>
                  <a:gd name="T24" fmla="*/ 1689 w 2041"/>
                  <a:gd name="T25" fmla="*/ 1667 h 1907"/>
                  <a:gd name="T26" fmla="*/ 1596 w 2041"/>
                  <a:gd name="T27" fmla="*/ 1750 h 1907"/>
                  <a:gd name="T28" fmla="*/ 1491 w 2041"/>
                  <a:gd name="T29" fmla="*/ 1815 h 1907"/>
                  <a:gd name="T30" fmla="*/ 1373 w 2041"/>
                  <a:gd name="T31" fmla="*/ 1866 h 1907"/>
                  <a:gd name="T32" fmla="*/ 1242 w 2041"/>
                  <a:gd name="T33" fmla="*/ 1895 h 1907"/>
                  <a:gd name="T34" fmla="*/ 1174 w 2041"/>
                  <a:gd name="T35" fmla="*/ 1904 h 1907"/>
                  <a:gd name="T36" fmla="*/ 1107 w 2041"/>
                  <a:gd name="T37" fmla="*/ 1907 h 1907"/>
                  <a:gd name="T38" fmla="*/ 1037 w 2041"/>
                  <a:gd name="T39" fmla="*/ 1907 h 1907"/>
                  <a:gd name="T40" fmla="*/ 967 w 2041"/>
                  <a:gd name="T41" fmla="*/ 1901 h 1907"/>
                  <a:gd name="T42" fmla="*/ 894 w 2041"/>
                  <a:gd name="T43" fmla="*/ 1895 h 1907"/>
                  <a:gd name="T44" fmla="*/ 824 w 2041"/>
                  <a:gd name="T45" fmla="*/ 1886 h 1907"/>
                  <a:gd name="T46" fmla="*/ 754 w 2041"/>
                  <a:gd name="T47" fmla="*/ 1872 h 1907"/>
                  <a:gd name="T48" fmla="*/ 684 w 2041"/>
                  <a:gd name="T49" fmla="*/ 1858 h 1907"/>
                  <a:gd name="T50" fmla="*/ 503 w 2041"/>
                  <a:gd name="T51" fmla="*/ 1752 h 1907"/>
                  <a:gd name="T52" fmla="*/ 345 w 2041"/>
                  <a:gd name="T53" fmla="*/ 1621 h 1907"/>
                  <a:gd name="T54" fmla="*/ 210 w 2041"/>
                  <a:gd name="T55" fmla="*/ 1469 h 1907"/>
                  <a:gd name="T56" fmla="*/ 105 w 2041"/>
                  <a:gd name="T57" fmla="*/ 1300 h 1907"/>
                  <a:gd name="T58" fmla="*/ 35 w 2041"/>
                  <a:gd name="T59" fmla="*/ 1119 h 1907"/>
                  <a:gd name="T60" fmla="*/ 0 w 2041"/>
                  <a:gd name="T61" fmla="*/ 932 h 1907"/>
                  <a:gd name="T62" fmla="*/ 8 w 2041"/>
                  <a:gd name="T63" fmla="*/ 747 h 1907"/>
                  <a:gd name="T64" fmla="*/ 64 w 2041"/>
                  <a:gd name="T65" fmla="*/ 564 h 1907"/>
                  <a:gd name="T66" fmla="*/ 90 w 2041"/>
                  <a:gd name="T67" fmla="*/ 512 h 1907"/>
                  <a:gd name="T68" fmla="*/ 122 w 2041"/>
                  <a:gd name="T69" fmla="*/ 459 h 1907"/>
                  <a:gd name="T70" fmla="*/ 154 w 2041"/>
                  <a:gd name="T71" fmla="*/ 410 h 1907"/>
                  <a:gd name="T72" fmla="*/ 192 w 2041"/>
                  <a:gd name="T73" fmla="*/ 361 h 1907"/>
                  <a:gd name="T74" fmla="*/ 234 w 2041"/>
                  <a:gd name="T75" fmla="*/ 313 h 1907"/>
                  <a:gd name="T76" fmla="*/ 275 w 2041"/>
                  <a:gd name="T77" fmla="*/ 272 h 1907"/>
                  <a:gd name="T78" fmla="*/ 315 w 2041"/>
                  <a:gd name="T79" fmla="*/ 232 h 1907"/>
                  <a:gd name="T80" fmla="*/ 361 w 2041"/>
                  <a:gd name="T81" fmla="*/ 194 h 1907"/>
                  <a:gd name="T82" fmla="*/ 461 w 2041"/>
                  <a:gd name="T83" fmla="*/ 124 h 1907"/>
                  <a:gd name="T84" fmla="*/ 561 w 2041"/>
                  <a:gd name="T85" fmla="*/ 70 h 1907"/>
                  <a:gd name="T86" fmla="*/ 660 w 2041"/>
                  <a:gd name="T87" fmla="*/ 33 h 1907"/>
                  <a:gd name="T88" fmla="*/ 760 w 2041"/>
                  <a:gd name="T89" fmla="*/ 10 h 1907"/>
                  <a:gd name="T90" fmla="*/ 853 w 2041"/>
                  <a:gd name="T91" fmla="*/ 0 h 1907"/>
                  <a:gd name="T92" fmla="*/ 940 w 2041"/>
                  <a:gd name="T93" fmla="*/ 7 h 1907"/>
                  <a:gd name="T94" fmla="*/ 1023 w 2041"/>
                  <a:gd name="T95" fmla="*/ 24 h 1907"/>
                  <a:gd name="T96" fmla="*/ 1096 w 2041"/>
                  <a:gd name="T97" fmla="*/ 56 h 1907"/>
                  <a:gd name="T98" fmla="*/ 1155 w 2041"/>
                  <a:gd name="T99" fmla="*/ 48 h 1907"/>
                  <a:gd name="T100" fmla="*/ 1207 w 2041"/>
                  <a:gd name="T101" fmla="*/ 42 h 1907"/>
                  <a:gd name="T102" fmla="*/ 1257 w 2041"/>
                  <a:gd name="T103" fmla="*/ 38 h 1907"/>
                  <a:gd name="T104" fmla="*/ 1303 w 2041"/>
                  <a:gd name="T105" fmla="*/ 35 h 1907"/>
                  <a:gd name="T106" fmla="*/ 1347 w 2041"/>
                  <a:gd name="T107" fmla="*/ 38 h 1907"/>
                  <a:gd name="T108" fmla="*/ 1397 w 2041"/>
                  <a:gd name="T109" fmla="*/ 48 h 1907"/>
                  <a:gd name="T110" fmla="*/ 1446 w 2041"/>
                  <a:gd name="T111" fmla="*/ 59 h 1907"/>
                  <a:gd name="T112" fmla="*/ 1500 w 2041"/>
                  <a:gd name="T113" fmla="*/ 77 h 19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2041" h="1907">
                    <a:moveTo>
                      <a:pt x="1500" y="77"/>
                    </a:moveTo>
                    <a:lnTo>
                      <a:pt x="1645" y="150"/>
                    </a:lnTo>
                    <a:lnTo>
                      <a:pt x="1774" y="255"/>
                    </a:lnTo>
                    <a:lnTo>
                      <a:pt x="1882" y="389"/>
                    </a:lnTo>
                    <a:lnTo>
                      <a:pt x="1965" y="541"/>
                    </a:lnTo>
                    <a:lnTo>
                      <a:pt x="2017" y="710"/>
                    </a:lnTo>
                    <a:lnTo>
                      <a:pt x="2041" y="888"/>
                    </a:lnTo>
                    <a:lnTo>
                      <a:pt x="2022" y="1066"/>
                    </a:lnTo>
                    <a:lnTo>
                      <a:pt x="1965" y="1241"/>
                    </a:lnTo>
                    <a:lnTo>
                      <a:pt x="1909" y="1359"/>
                    </a:lnTo>
                    <a:lnTo>
                      <a:pt x="1844" y="1469"/>
                    </a:lnTo>
                    <a:lnTo>
                      <a:pt x="1772" y="1572"/>
                    </a:lnTo>
                    <a:lnTo>
                      <a:pt x="1689" y="1667"/>
                    </a:lnTo>
                    <a:lnTo>
                      <a:pt x="1596" y="1750"/>
                    </a:lnTo>
                    <a:lnTo>
                      <a:pt x="1491" y="1815"/>
                    </a:lnTo>
                    <a:lnTo>
                      <a:pt x="1373" y="1866"/>
                    </a:lnTo>
                    <a:lnTo>
                      <a:pt x="1242" y="1895"/>
                    </a:lnTo>
                    <a:lnTo>
                      <a:pt x="1174" y="1904"/>
                    </a:lnTo>
                    <a:lnTo>
                      <a:pt x="1107" y="1907"/>
                    </a:lnTo>
                    <a:lnTo>
                      <a:pt x="1037" y="1907"/>
                    </a:lnTo>
                    <a:lnTo>
                      <a:pt x="967" y="1901"/>
                    </a:lnTo>
                    <a:lnTo>
                      <a:pt x="894" y="1895"/>
                    </a:lnTo>
                    <a:lnTo>
                      <a:pt x="824" y="1886"/>
                    </a:lnTo>
                    <a:lnTo>
                      <a:pt x="754" y="1872"/>
                    </a:lnTo>
                    <a:lnTo>
                      <a:pt x="684" y="1858"/>
                    </a:lnTo>
                    <a:lnTo>
                      <a:pt x="503" y="1752"/>
                    </a:lnTo>
                    <a:lnTo>
                      <a:pt x="345" y="1621"/>
                    </a:lnTo>
                    <a:lnTo>
                      <a:pt x="210" y="1469"/>
                    </a:lnTo>
                    <a:lnTo>
                      <a:pt x="105" y="1300"/>
                    </a:lnTo>
                    <a:lnTo>
                      <a:pt x="35" y="1119"/>
                    </a:lnTo>
                    <a:lnTo>
                      <a:pt x="0" y="932"/>
                    </a:lnTo>
                    <a:lnTo>
                      <a:pt x="8" y="747"/>
                    </a:lnTo>
                    <a:lnTo>
                      <a:pt x="64" y="564"/>
                    </a:lnTo>
                    <a:lnTo>
                      <a:pt x="90" y="512"/>
                    </a:lnTo>
                    <a:lnTo>
                      <a:pt x="122" y="459"/>
                    </a:lnTo>
                    <a:lnTo>
                      <a:pt x="154" y="410"/>
                    </a:lnTo>
                    <a:lnTo>
                      <a:pt x="192" y="361"/>
                    </a:lnTo>
                    <a:lnTo>
                      <a:pt x="234" y="313"/>
                    </a:lnTo>
                    <a:lnTo>
                      <a:pt x="275" y="272"/>
                    </a:lnTo>
                    <a:lnTo>
                      <a:pt x="315" y="232"/>
                    </a:lnTo>
                    <a:lnTo>
                      <a:pt x="361" y="194"/>
                    </a:lnTo>
                    <a:lnTo>
                      <a:pt x="461" y="124"/>
                    </a:lnTo>
                    <a:lnTo>
                      <a:pt x="561" y="70"/>
                    </a:lnTo>
                    <a:lnTo>
                      <a:pt x="660" y="33"/>
                    </a:lnTo>
                    <a:lnTo>
                      <a:pt x="760" y="10"/>
                    </a:lnTo>
                    <a:lnTo>
                      <a:pt x="853" y="0"/>
                    </a:lnTo>
                    <a:lnTo>
                      <a:pt x="940" y="7"/>
                    </a:lnTo>
                    <a:lnTo>
                      <a:pt x="1023" y="24"/>
                    </a:lnTo>
                    <a:lnTo>
                      <a:pt x="1096" y="56"/>
                    </a:lnTo>
                    <a:lnTo>
                      <a:pt x="1155" y="48"/>
                    </a:lnTo>
                    <a:lnTo>
                      <a:pt x="1207" y="42"/>
                    </a:lnTo>
                    <a:lnTo>
                      <a:pt x="1257" y="38"/>
                    </a:lnTo>
                    <a:lnTo>
                      <a:pt x="1303" y="35"/>
                    </a:lnTo>
                    <a:lnTo>
                      <a:pt x="1347" y="38"/>
                    </a:lnTo>
                    <a:lnTo>
                      <a:pt x="1397" y="48"/>
                    </a:lnTo>
                    <a:lnTo>
                      <a:pt x="1446" y="59"/>
                    </a:lnTo>
                    <a:lnTo>
                      <a:pt x="1500" y="77"/>
                    </a:lnTo>
                    <a:close/>
                  </a:path>
                </a:pathLst>
              </a:custGeom>
              <a:solidFill>
                <a:srgbClr val="FF1721"/>
              </a:solidFill>
              <a:ln w="6">
                <a:solidFill>
                  <a:srgbClr val="FF9E9E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" name="Freeform 56"/>
              <p:cNvSpPr>
                <a:spLocks/>
              </p:cNvSpPr>
              <p:nvPr/>
            </p:nvSpPr>
            <p:spPr bwMode="auto">
              <a:xfrm>
                <a:off x="4561" y="2587"/>
                <a:ext cx="690" cy="424"/>
              </a:xfrm>
              <a:custGeom>
                <a:avLst/>
                <a:gdLst>
                  <a:gd name="T0" fmla="*/ 2070 w 2070"/>
                  <a:gd name="T1" fmla="*/ 485 h 1273"/>
                  <a:gd name="T2" fmla="*/ 2045 w 2070"/>
                  <a:gd name="T3" fmla="*/ 628 h 1273"/>
                  <a:gd name="T4" fmla="*/ 2010 w 2070"/>
                  <a:gd name="T5" fmla="*/ 744 h 1273"/>
                  <a:gd name="T6" fmla="*/ 1963 w 2070"/>
                  <a:gd name="T7" fmla="*/ 844 h 1273"/>
                  <a:gd name="T8" fmla="*/ 1908 w 2070"/>
                  <a:gd name="T9" fmla="*/ 925 h 1273"/>
                  <a:gd name="T10" fmla="*/ 1846 w 2070"/>
                  <a:gd name="T11" fmla="*/ 995 h 1273"/>
                  <a:gd name="T12" fmla="*/ 1785 w 2070"/>
                  <a:gd name="T13" fmla="*/ 1054 h 1273"/>
                  <a:gd name="T14" fmla="*/ 1723 w 2070"/>
                  <a:gd name="T15" fmla="*/ 1106 h 1273"/>
                  <a:gd name="T16" fmla="*/ 1661 w 2070"/>
                  <a:gd name="T17" fmla="*/ 1149 h 1273"/>
                  <a:gd name="T18" fmla="*/ 1626 w 2070"/>
                  <a:gd name="T19" fmla="*/ 1173 h 1273"/>
                  <a:gd name="T20" fmla="*/ 1583 w 2070"/>
                  <a:gd name="T21" fmla="*/ 1194 h 1273"/>
                  <a:gd name="T22" fmla="*/ 1529 w 2070"/>
                  <a:gd name="T23" fmla="*/ 1211 h 1273"/>
                  <a:gd name="T24" fmla="*/ 1475 w 2070"/>
                  <a:gd name="T25" fmla="*/ 1226 h 1273"/>
                  <a:gd name="T26" fmla="*/ 1410 w 2070"/>
                  <a:gd name="T27" fmla="*/ 1241 h 1273"/>
                  <a:gd name="T28" fmla="*/ 1343 w 2070"/>
                  <a:gd name="T29" fmla="*/ 1252 h 1273"/>
                  <a:gd name="T30" fmla="*/ 1276 w 2070"/>
                  <a:gd name="T31" fmla="*/ 1264 h 1273"/>
                  <a:gd name="T32" fmla="*/ 1203 w 2070"/>
                  <a:gd name="T33" fmla="*/ 1273 h 1273"/>
                  <a:gd name="T34" fmla="*/ 948 w 2070"/>
                  <a:gd name="T35" fmla="*/ 1243 h 1273"/>
                  <a:gd name="T36" fmla="*/ 711 w 2070"/>
                  <a:gd name="T37" fmla="*/ 1176 h 1273"/>
                  <a:gd name="T38" fmla="*/ 498 w 2070"/>
                  <a:gd name="T39" fmla="*/ 1074 h 1273"/>
                  <a:gd name="T40" fmla="*/ 314 w 2070"/>
                  <a:gd name="T41" fmla="*/ 936 h 1273"/>
                  <a:gd name="T42" fmla="*/ 167 w 2070"/>
                  <a:gd name="T43" fmla="*/ 771 h 1273"/>
                  <a:gd name="T44" fmla="*/ 62 w 2070"/>
                  <a:gd name="T45" fmla="*/ 578 h 1273"/>
                  <a:gd name="T46" fmla="*/ 4 w 2070"/>
                  <a:gd name="T47" fmla="*/ 362 h 1273"/>
                  <a:gd name="T48" fmla="*/ 0 w 2070"/>
                  <a:gd name="T49" fmla="*/ 126 h 1273"/>
                  <a:gd name="T50" fmla="*/ 39 w 2070"/>
                  <a:gd name="T51" fmla="*/ 43 h 1273"/>
                  <a:gd name="T52" fmla="*/ 126 w 2070"/>
                  <a:gd name="T53" fmla="*/ 6 h 1273"/>
                  <a:gd name="T54" fmla="*/ 250 w 2070"/>
                  <a:gd name="T55" fmla="*/ 0 h 1273"/>
                  <a:gd name="T56" fmla="*/ 395 w 2070"/>
                  <a:gd name="T57" fmla="*/ 11 h 1273"/>
                  <a:gd name="T58" fmla="*/ 551 w 2070"/>
                  <a:gd name="T59" fmla="*/ 32 h 1273"/>
                  <a:gd name="T60" fmla="*/ 702 w 2070"/>
                  <a:gd name="T61" fmla="*/ 46 h 1273"/>
                  <a:gd name="T62" fmla="*/ 837 w 2070"/>
                  <a:gd name="T63" fmla="*/ 46 h 1273"/>
                  <a:gd name="T64" fmla="*/ 945 w 2070"/>
                  <a:gd name="T65" fmla="*/ 14 h 1273"/>
                  <a:gd name="T66" fmla="*/ 1074 w 2070"/>
                  <a:gd name="T67" fmla="*/ 119 h 1273"/>
                  <a:gd name="T68" fmla="*/ 1238 w 2070"/>
                  <a:gd name="T69" fmla="*/ 216 h 1273"/>
                  <a:gd name="T70" fmla="*/ 1419 w 2070"/>
                  <a:gd name="T71" fmla="*/ 297 h 1273"/>
                  <a:gd name="T72" fmla="*/ 1604 w 2070"/>
                  <a:gd name="T73" fmla="*/ 367 h 1273"/>
                  <a:gd name="T74" fmla="*/ 1776 w 2070"/>
                  <a:gd name="T75" fmla="*/ 423 h 1273"/>
                  <a:gd name="T76" fmla="*/ 1922 w 2070"/>
                  <a:gd name="T77" fmla="*/ 461 h 1273"/>
                  <a:gd name="T78" fmla="*/ 2024 w 2070"/>
                  <a:gd name="T79" fmla="*/ 482 h 1273"/>
                  <a:gd name="T80" fmla="*/ 2070 w 2070"/>
                  <a:gd name="T81" fmla="*/ 485 h 12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70" h="1273">
                    <a:moveTo>
                      <a:pt x="2070" y="485"/>
                    </a:moveTo>
                    <a:lnTo>
                      <a:pt x="2045" y="628"/>
                    </a:lnTo>
                    <a:lnTo>
                      <a:pt x="2010" y="744"/>
                    </a:lnTo>
                    <a:lnTo>
                      <a:pt x="1963" y="844"/>
                    </a:lnTo>
                    <a:lnTo>
                      <a:pt x="1908" y="925"/>
                    </a:lnTo>
                    <a:lnTo>
                      <a:pt x="1846" y="995"/>
                    </a:lnTo>
                    <a:lnTo>
                      <a:pt x="1785" y="1054"/>
                    </a:lnTo>
                    <a:lnTo>
                      <a:pt x="1723" y="1106"/>
                    </a:lnTo>
                    <a:lnTo>
                      <a:pt x="1661" y="1149"/>
                    </a:lnTo>
                    <a:lnTo>
                      <a:pt x="1626" y="1173"/>
                    </a:lnTo>
                    <a:lnTo>
                      <a:pt x="1583" y="1194"/>
                    </a:lnTo>
                    <a:lnTo>
                      <a:pt x="1529" y="1211"/>
                    </a:lnTo>
                    <a:lnTo>
                      <a:pt x="1475" y="1226"/>
                    </a:lnTo>
                    <a:lnTo>
                      <a:pt x="1410" y="1241"/>
                    </a:lnTo>
                    <a:lnTo>
                      <a:pt x="1343" y="1252"/>
                    </a:lnTo>
                    <a:lnTo>
                      <a:pt x="1276" y="1264"/>
                    </a:lnTo>
                    <a:lnTo>
                      <a:pt x="1203" y="1273"/>
                    </a:lnTo>
                    <a:lnTo>
                      <a:pt x="948" y="1243"/>
                    </a:lnTo>
                    <a:lnTo>
                      <a:pt x="711" y="1176"/>
                    </a:lnTo>
                    <a:lnTo>
                      <a:pt x="498" y="1074"/>
                    </a:lnTo>
                    <a:lnTo>
                      <a:pt x="314" y="936"/>
                    </a:lnTo>
                    <a:lnTo>
                      <a:pt x="167" y="771"/>
                    </a:lnTo>
                    <a:lnTo>
                      <a:pt x="62" y="578"/>
                    </a:lnTo>
                    <a:lnTo>
                      <a:pt x="4" y="362"/>
                    </a:lnTo>
                    <a:lnTo>
                      <a:pt x="0" y="126"/>
                    </a:lnTo>
                    <a:lnTo>
                      <a:pt x="39" y="43"/>
                    </a:lnTo>
                    <a:lnTo>
                      <a:pt x="126" y="6"/>
                    </a:lnTo>
                    <a:lnTo>
                      <a:pt x="250" y="0"/>
                    </a:lnTo>
                    <a:lnTo>
                      <a:pt x="395" y="11"/>
                    </a:lnTo>
                    <a:lnTo>
                      <a:pt x="551" y="32"/>
                    </a:lnTo>
                    <a:lnTo>
                      <a:pt x="702" y="46"/>
                    </a:lnTo>
                    <a:lnTo>
                      <a:pt x="837" y="46"/>
                    </a:lnTo>
                    <a:lnTo>
                      <a:pt x="945" y="14"/>
                    </a:lnTo>
                    <a:lnTo>
                      <a:pt x="1074" y="119"/>
                    </a:lnTo>
                    <a:lnTo>
                      <a:pt x="1238" y="216"/>
                    </a:lnTo>
                    <a:lnTo>
                      <a:pt x="1419" y="297"/>
                    </a:lnTo>
                    <a:lnTo>
                      <a:pt x="1604" y="367"/>
                    </a:lnTo>
                    <a:lnTo>
                      <a:pt x="1776" y="423"/>
                    </a:lnTo>
                    <a:lnTo>
                      <a:pt x="1922" y="461"/>
                    </a:lnTo>
                    <a:lnTo>
                      <a:pt x="2024" y="482"/>
                    </a:lnTo>
                    <a:lnTo>
                      <a:pt x="2070" y="485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" name="Freeform 57"/>
              <p:cNvSpPr>
                <a:spLocks/>
              </p:cNvSpPr>
              <p:nvPr/>
            </p:nvSpPr>
            <p:spPr bwMode="auto">
              <a:xfrm>
                <a:off x="4561" y="2601"/>
                <a:ext cx="686" cy="410"/>
              </a:xfrm>
              <a:custGeom>
                <a:avLst/>
                <a:gdLst>
                  <a:gd name="T0" fmla="*/ 2059 w 2059"/>
                  <a:gd name="T1" fmla="*/ 464 h 1230"/>
                  <a:gd name="T2" fmla="*/ 2035 w 2059"/>
                  <a:gd name="T3" fmla="*/ 596 h 1230"/>
                  <a:gd name="T4" fmla="*/ 2000 w 2059"/>
                  <a:gd name="T5" fmla="*/ 710 h 1230"/>
                  <a:gd name="T6" fmla="*/ 1957 w 2059"/>
                  <a:gd name="T7" fmla="*/ 804 h 1230"/>
                  <a:gd name="T8" fmla="*/ 1904 w 2059"/>
                  <a:gd name="T9" fmla="*/ 882 h 1230"/>
                  <a:gd name="T10" fmla="*/ 1846 w 2059"/>
                  <a:gd name="T11" fmla="*/ 952 h 1230"/>
                  <a:gd name="T12" fmla="*/ 1785 w 2059"/>
                  <a:gd name="T13" fmla="*/ 1008 h 1230"/>
                  <a:gd name="T14" fmla="*/ 1723 w 2059"/>
                  <a:gd name="T15" fmla="*/ 1057 h 1230"/>
                  <a:gd name="T16" fmla="*/ 1661 w 2059"/>
                  <a:gd name="T17" fmla="*/ 1101 h 1230"/>
                  <a:gd name="T18" fmla="*/ 1626 w 2059"/>
                  <a:gd name="T19" fmla="*/ 1125 h 1230"/>
                  <a:gd name="T20" fmla="*/ 1585 w 2059"/>
                  <a:gd name="T21" fmla="*/ 1141 h 1230"/>
                  <a:gd name="T22" fmla="*/ 1536 w 2059"/>
                  <a:gd name="T23" fmla="*/ 1162 h 1230"/>
                  <a:gd name="T24" fmla="*/ 1480 w 2059"/>
                  <a:gd name="T25" fmla="*/ 1176 h 1230"/>
                  <a:gd name="T26" fmla="*/ 1416 w 2059"/>
                  <a:gd name="T27" fmla="*/ 1195 h 1230"/>
                  <a:gd name="T28" fmla="*/ 1351 w 2059"/>
                  <a:gd name="T29" fmla="*/ 1206 h 1230"/>
                  <a:gd name="T30" fmla="*/ 1284 w 2059"/>
                  <a:gd name="T31" fmla="*/ 1219 h 1230"/>
                  <a:gd name="T32" fmla="*/ 1214 w 2059"/>
                  <a:gd name="T33" fmla="*/ 1230 h 1230"/>
                  <a:gd name="T34" fmla="*/ 966 w 2059"/>
                  <a:gd name="T35" fmla="*/ 1200 h 1230"/>
                  <a:gd name="T36" fmla="*/ 735 w 2059"/>
                  <a:gd name="T37" fmla="*/ 1136 h 1230"/>
                  <a:gd name="T38" fmla="*/ 522 w 2059"/>
                  <a:gd name="T39" fmla="*/ 1036 h 1230"/>
                  <a:gd name="T40" fmla="*/ 337 w 2059"/>
                  <a:gd name="T41" fmla="*/ 906 h 1230"/>
                  <a:gd name="T42" fmla="*/ 185 w 2059"/>
                  <a:gd name="T43" fmla="*/ 745 h 1230"/>
                  <a:gd name="T44" fmla="*/ 74 w 2059"/>
                  <a:gd name="T45" fmla="*/ 556 h 1230"/>
                  <a:gd name="T46" fmla="*/ 10 w 2059"/>
                  <a:gd name="T47" fmla="*/ 340 h 1230"/>
                  <a:gd name="T48" fmla="*/ 0 w 2059"/>
                  <a:gd name="T49" fmla="*/ 97 h 1230"/>
                  <a:gd name="T50" fmla="*/ 45 w 2059"/>
                  <a:gd name="T51" fmla="*/ 27 h 1230"/>
                  <a:gd name="T52" fmla="*/ 132 w 2059"/>
                  <a:gd name="T53" fmla="*/ 0 h 1230"/>
                  <a:gd name="T54" fmla="*/ 255 w 2059"/>
                  <a:gd name="T55" fmla="*/ 3 h 1230"/>
                  <a:gd name="T56" fmla="*/ 401 w 2059"/>
                  <a:gd name="T57" fmla="*/ 22 h 1230"/>
                  <a:gd name="T58" fmla="*/ 554 w 2059"/>
                  <a:gd name="T59" fmla="*/ 45 h 1230"/>
                  <a:gd name="T60" fmla="*/ 705 w 2059"/>
                  <a:gd name="T61" fmla="*/ 59 h 1230"/>
                  <a:gd name="T62" fmla="*/ 840 w 2059"/>
                  <a:gd name="T63" fmla="*/ 54 h 1230"/>
                  <a:gd name="T64" fmla="*/ 945 w 2059"/>
                  <a:gd name="T65" fmla="*/ 13 h 1230"/>
                  <a:gd name="T66" fmla="*/ 1068 w 2059"/>
                  <a:gd name="T67" fmla="*/ 108 h 1230"/>
                  <a:gd name="T68" fmla="*/ 1222 w 2059"/>
                  <a:gd name="T69" fmla="*/ 197 h 1230"/>
                  <a:gd name="T70" fmla="*/ 1395 w 2059"/>
                  <a:gd name="T71" fmla="*/ 275 h 1230"/>
                  <a:gd name="T72" fmla="*/ 1571 w 2059"/>
                  <a:gd name="T73" fmla="*/ 345 h 1230"/>
                  <a:gd name="T74" fmla="*/ 1741 w 2059"/>
                  <a:gd name="T75" fmla="*/ 401 h 1230"/>
                  <a:gd name="T76" fmla="*/ 1887 w 2059"/>
                  <a:gd name="T77" fmla="*/ 439 h 1230"/>
                  <a:gd name="T78" fmla="*/ 1998 w 2059"/>
                  <a:gd name="T79" fmla="*/ 462 h 1230"/>
                  <a:gd name="T80" fmla="*/ 2059 w 2059"/>
                  <a:gd name="T81" fmla="*/ 464 h 12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59" h="1230">
                    <a:moveTo>
                      <a:pt x="2059" y="464"/>
                    </a:moveTo>
                    <a:lnTo>
                      <a:pt x="2035" y="596"/>
                    </a:lnTo>
                    <a:lnTo>
                      <a:pt x="2000" y="710"/>
                    </a:lnTo>
                    <a:lnTo>
                      <a:pt x="1957" y="804"/>
                    </a:lnTo>
                    <a:lnTo>
                      <a:pt x="1904" y="882"/>
                    </a:lnTo>
                    <a:lnTo>
                      <a:pt x="1846" y="952"/>
                    </a:lnTo>
                    <a:lnTo>
                      <a:pt x="1785" y="1008"/>
                    </a:lnTo>
                    <a:lnTo>
                      <a:pt x="1723" y="1057"/>
                    </a:lnTo>
                    <a:lnTo>
                      <a:pt x="1661" y="1101"/>
                    </a:lnTo>
                    <a:lnTo>
                      <a:pt x="1626" y="1125"/>
                    </a:lnTo>
                    <a:lnTo>
                      <a:pt x="1585" y="1141"/>
                    </a:lnTo>
                    <a:lnTo>
                      <a:pt x="1536" y="1162"/>
                    </a:lnTo>
                    <a:lnTo>
                      <a:pt x="1480" y="1176"/>
                    </a:lnTo>
                    <a:lnTo>
                      <a:pt x="1416" y="1195"/>
                    </a:lnTo>
                    <a:lnTo>
                      <a:pt x="1351" y="1206"/>
                    </a:lnTo>
                    <a:lnTo>
                      <a:pt x="1284" y="1219"/>
                    </a:lnTo>
                    <a:lnTo>
                      <a:pt x="1214" y="1230"/>
                    </a:lnTo>
                    <a:lnTo>
                      <a:pt x="966" y="1200"/>
                    </a:lnTo>
                    <a:lnTo>
                      <a:pt x="735" y="1136"/>
                    </a:lnTo>
                    <a:lnTo>
                      <a:pt x="522" y="1036"/>
                    </a:lnTo>
                    <a:lnTo>
                      <a:pt x="337" y="906"/>
                    </a:lnTo>
                    <a:lnTo>
                      <a:pt x="185" y="745"/>
                    </a:lnTo>
                    <a:lnTo>
                      <a:pt x="74" y="556"/>
                    </a:lnTo>
                    <a:lnTo>
                      <a:pt x="10" y="340"/>
                    </a:lnTo>
                    <a:lnTo>
                      <a:pt x="0" y="97"/>
                    </a:lnTo>
                    <a:lnTo>
                      <a:pt x="45" y="27"/>
                    </a:lnTo>
                    <a:lnTo>
                      <a:pt x="132" y="0"/>
                    </a:lnTo>
                    <a:lnTo>
                      <a:pt x="255" y="3"/>
                    </a:lnTo>
                    <a:lnTo>
                      <a:pt x="401" y="22"/>
                    </a:lnTo>
                    <a:lnTo>
                      <a:pt x="554" y="45"/>
                    </a:lnTo>
                    <a:lnTo>
                      <a:pt x="705" y="59"/>
                    </a:lnTo>
                    <a:lnTo>
                      <a:pt x="840" y="54"/>
                    </a:lnTo>
                    <a:lnTo>
                      <a:pt x="945" y="13"/>
                    </a:lnTo>
                    <a:lnTo>
                      <a:pt x="1068" y="108"/>
                    </a:lnTo>
                    <a:lnTo>
                      <a:pt x="1222" y="197"/>
                    </a:lnTo>
                    <a:lnTo>
                      <a:pt x="1395" y="275"/>
                    </a:lnTo>
                    <a:lnTo>
                      <a:pt x="1571" y="345"/>
                    </a:lnTo>
                    <a:lnTo>
                      <a:pt x="1741" y="401"/>
                    </a:lnTo>
                    <a:lnTo>
                      <a:pt x="1887" y="439"/>
                    </a:lnTo>
                    <a:lnTo>
                      <a:pt x="1998" y="462"/>
                    </a:lnTo>
                    <a:lnTo>
                      <a:pt x="2059" y="464"/>
                    </a:lnTo>
                    <a:close/>
                  </a:path>
                </a:pathLst>
              </a:custGeom>
              <a:solidFill>
                <a:srgbClr val="FA0F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" name="Freeform 58"/>
              <p:cNvSpPr>
                <a:spLocks/>
              </p:cNvSpPr>
              <p:nvPr/>
            </p:nvSpPr>
            <p:spPr bwMode="auto">
              <a:xfrm>
                <a:off x="4563" y="2614"/>
                <a:ext cx="683" cy="397"/>
              </a:xfrm>
              <a:custGeom>
                <a:avLst/>
                <a:gdLst>
                  <a:gd name="T0" fmla="*/ 2047 w 2047"/>
                  <a:gd name="T1" fmla="*/ 450 h 1192"/>
                  <a:gd name="T2" fmla="*/ 2023 w 2047"/>
                  <a:gd name="T3" fmla="*/ 576 h 1192"/>
                  <a:gd name="T4" fmla="*/ 1991 w 2047"/>
                  <a:gd name="T5" fmla="*/ 680 h 1192"/>
                  <a:gd name="T6" fmla="*/ 1947 w 2047"/>
                  <a:gd name="T7" fmla="*/ 774 h 1192"/>
                  <a:gd name="T8" fmla="*/ 1894 w 2047"/>
                  <a:gd name="T9" fmla="*/ 850 h 1192"/>
                  <a:gd name="T10" fmla="*/ 1839 w 2047"/>
                  <a:gd name="T11" fmla="*/ 917 h 1192"/>
                  <a:gd name="T12" fmla="*/ 1778 w 2047"/>
                  <a:gd name="T13" fmla="*/ 973 h 1192"/>
                  <a:gd name="T14" fmla="*/ 1716 w 2047"/>
                  <a:gd name="T15" fmla="*/ 1022 h 1192"/>
                  <a:gd name="T16" fmla="*/ 1654 w 2047"/>
                  <a:gd name="T17" fmla="*/ 1063 h 1192"/>
                  <a:gd name="T18" fmla="*/ 1619 w 2047"/>
                  <a:gd name="T19" fmla="*/ 1087 h 1192"/>
                  <a:gd name="T20" fmla="*/ 1576 w 2047"/>
                  <a:gd name="T21" fmla="*/ 1103 h 1192"/>
                  <a:gd name="T22" fmla="*/ 1527 w 2047"/>
                  <a:gd name="T23" fmla="*/ 1124 h 1192"/>
                  <a:gd name="T24" fmla="*/ 1471 w 2047"/>
                  <a:gd name="T25" fmla="*/ 1138 h 1192"/>
                  <a:gd name="T26" fmla="*/ 1412 w 2047"/>
                  <a:gd name="T27" fmla="*/ 1157 h 1192"/>
                  <a:gd name="T28" fmla="*/ 1350 w 2047"/>
                  <a:gd name="T29" fmla="*/ 1168 h 1192"/>
                  <a:gd name="T30" fmla="*/ 1283 w 2047"/>
                  <a:gd name="T31" fmla="*/ 1181 h 1192"/>
                  <a:gd name="T32" fmla="*/ 1218 w 2047"/>
                  <a:gd name="T33" fmla="*/ 1192 h 1192"/>
                  <a:gd name="T34" fmla="*/ 976 w 2047"/>
                  <a:gd name="T35" fmla="*/ 1162 h 1192"/>
                  <a:gd name="T36" fmla="*/ 746 w 2047"/>
                  <a:gd name="T37" fmla="*/ 1101 h 1192"/>
                  <a:gd name="T38" fmla="*/ 534 w 2047"/>
                  <a:gd name="T39" fmla="*/ 1008 h 1192"/>
                  <a:gd name="T40" fmla="*/ 348 w 2047"/>
                  <a:gd name="T41" fmla="*/ 879 h 1192"/>
                  <a:gd name="T42" fmla="*/ 195 w 2047"/>
                  <a:gd name="T43" fmla="*/ 725 h 1192"/>
                  <a:gd name="T44" fmla="*/ 82 w 2047"/>
                  <a:gd name="T45" fmla="*/ 537 h 1192"/>
                  <a:gd name="T46" fmla="*/ 14 w 2047"/>
                  <a:gd name="T47" fmla="*/ 324 h 1192"/>
                  <a:gd name="T48" fmla="*/ 0 w 2047"/>
                  <a:gd name="T49" fmla="*/ 83 h 1192"/>
                  <a:gd name="T50" fmla="*/ 44 w 2047"/>
                  <a:gd name="T51" fmla="*/ 21 h 1192"/>
                  <a:gd name="T52" fmla="*/ 132 w 2047"/>
                  <a:gd name="T53" fmla="*/ 0 h 1192"/>
                  <a:gd name="T54" fmla="*/ 254 w 2047"/>
                  <a:gd name="T55" fmla="*/ 13 h 1192"/>
                  <a:gd name="T56" fmla="*/ 397 w 2047"/>
                  <a:gd name="T57" fmla="*/ 35 h 1192"/>
                  <a:gd name="T58" fmla="*/ 547 w 2047"/>
                  <a:gd name="T59" fmla="*/ 65 h 1192"/>
                  <a:gd name="T60" fmla="*/ 695 w 2047"/>
                  <a:gd name="T61" fmla="*/ 80 h 1192"/>
                  <a:gd name="T62" fmla="*/ 827 w 2047"/>
                  <a:gd name="T63" fmla="*/ 70 h 1192"/>
                  <a:gd name="T64" fmla="*/ 932 w 2047"/>
                  <a:gd name="T65" fmla="*/ 21 h 1192"/>
                  <a:gd name="T66" fmla="*/ 1050 w 2047"/>
                  <a:gd name="T67" fmla="*/ 105 h 1192"/>
                  <a:gd name="T68" fmla="*/ 1196 w 2047"/>
                  <a:gd name="T69" fmla="*/ 188 h 1192"/>
                  <a:gd name="T70" fmla="*/ 1360 w 2047"/>
                  <a:gd name="T71" fmla="*/ 264 h 1192"/>
                  <a:gd name="T72" fmla="*/ 1532 w 2047"/>
                  <a:gd name="T73" fmla="*/ 328 h 1192"/>
                  <a:gd name="T74" fmla="*/ 1699 w 2047"/>
                  <a:gd name="T75" fmla="*/ 383 h 1192"/>
                  <a:gd name="T76" fmla="*/ 1845 w 2047"/>
                  <a:gd name="T77" fmla="*/ 424 h 1192"/>
                  <a:gd name="T78" fmla="*/ 1964 w 2047"/>
                  <a:gd name="T79" fmla="*/ 447 h 1192"/>
                  <a:gd name="T80" fmla="*/ 2047 w 2047"/>
                  <a:gd name="T81" fmla="*/ 450 h 11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47" h="1192">
                    <a:moveTo>
                      <a:pt x="2047" y="450"/>
                    </a:moveTo>
                    <a:lnTo>
                      <a:pt x="2023" y="576"/>
                    </a:lnTo>
                    <a:lnTo>
                      <a:pt x="1991" y="680"/>
                    </a:lnTo>
                    <a:lnTo>
                      <a:pt x="1947" y="774"/>
                    </a:lnTo>
                    <a:lnTo>
                      <a:pt x="1894" y="850"/>
                    </a:lnTo>
                    <a:lnTo>
                      <a:pt x="1839" y="917"/>
                    </a:lnTo>
                    <a:lnTo>
                      <a:pt x="1778" y="973"/>
                    </a:lnTo>
                    <a:lnTo>
                      <a:pt x="1716" y="1022"/>
                    </a:lnTo>
                    <a:lnTo>
                      <a:pt x="1654" y="1063"/>
                    </a:lnTo>
                    <a:lnTo>
                      <a:pt x="1619" y="1087"/>
                    </a:lnTo>
                    <a:lnTo>
                      <a:pt x="1576" y="1103"/>
                    </a:lnTo>
                    <a:lnTo>
                      <a:pt x="1527" y="1124"/>
                    </a:lnTo>
                    <a:lnTo>
                      <a:pt x="1471" y="1138"/>
                    </a:lnTo>
                    <a:lnTo>
                      <a:pt x="1412" y="1157"/>
                    </a:lnTo>
                    <a:lnTo>
                      <a:pt x="1350" y="1168"/>
                    </a:lnTo>
                    <a:lnTo>
                      <a:pt x="1283" y="1181"/>
                    </a:lnTo>
                    <a:lnTo>
                      <a:pt x="1218" y="1192"/>
                    </a:lnTo>
                    <a:lnTo>
                      <a:pt x="976" y="1162"/>
                    </a:lnTo>
                    <a:lnTo>
                      <a:pt x="746" y="1101"/>
                    </a:lnTo>
                    <a:lnTo>
                      <a:pt x="534" y="1008"/>
                    </a:lnTo>
                    <a:lnTo>
                      <a:pt x="348" y="879"/>
                    </a:lnTo>
                    <a:lnTo>
                      <a:pt x="195" y="725"/>
                    </a:lnTo>
                    <a:lnTo>
                      <a:pt x="82" y="537"/>
                    </a:lnTo>
                    <a:lnTo>
                      <a:pt x="14" y="324"/>
                    </a:lnTo>
                    <a:lnTo>
                      <a:pt x="0" y="83"/>
                    </a:lnTo>
                    <a:lnTo>
                      <a:pt x="44" y="21"/>
                    </a:lnTo>
                    <a:lnTo>
                      <a:pt x="132" y="0"/>
                    </a:lnTo>
                    <a:lnTo>
                      <a:pt x="254" y="13"/>
                    </a:lnTo>
                    <a:lnTo>
                      <a:pt x="397" y="35"/>
                    </a:lnTo>
                    <a:lnTo>
                      <a:pt x="547" y="65"/>
                    </a:lnTo>
                    <a:lnTo>
                      <a:pt x="695" y="80"/>
                    </a:lnTo>
                    <a:lnTo>
                      <a:pt x="827" y="70"/>
                    </a:lnTo>
                    <a:lnTo>
                      <a:pt x="932" y="21"/>
                    </a:lnTo>
                    <a:lnTo>
                      <a:pt x="1050" y="105"/>
                    </a:lnTo>
                    <a:lnTo>
                      <a:pt x="1196" y="188"/>
                    </a:lnTo>
                    <a:lnTo>
                      <a:pt x="1360" y="264"/>
                    </a:lnTo>
                    <a:lnTo>
                      <a:pt x="1532" y="328"/>
                    </a:lnTo>
                    <a:lnTo>
                      <a:pt x="1699" y="383"/>
                    </a:lnTo>
                    <a:lnTo>
                      <a:pt x="1845" y="424"/>
                    </a:lnTo>
                    <a:lnTo>
                      <a:pt x="1964" y="447"/>
                    </a:lnTo>
                    <a:lnTo>
                      <a:pt x="2047" y="450"/>
                    </a:lnTo>
                    <a:close/>
                  </a:path>
                </a:pathLst>
              </a:custGeom>
              <a:solidFill>
                <a:srgbClr val="F50A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" name="Freeform 59"/>
              <p:cNvSpPr>
                <a:spLocks/>
              </p:cNvSpPr>
              <p:nvPr/>
            </p:nvSpPr>
            <p:spPr bwMode="auto">
              <a:xfrm>
                <a:off x="4563" y="2628"/>
                <a:ext cx="678" cy="381"/>
              </a:xfrm>
              <a:custGeom>
                <a:avLst/>
                <a:gdLst>
                  <a:gd name="T0" fmla="*/ 2034 w 2034"/>
                  <a:gd name="T1" fmla="*/ 432 h 1144"/>
                  <a:gd name="T2" fmla="*/ 2014 w 2034"/>
                  <a:gd name="T3" fmla="*/ 548 h 1144"/>
                  <a:gd name="T4" fmla="*/ 1982 w 2034"/>
                  <a:gd name="T5" fmla="*/ 651 h 1144"/>
                  <a:gd name="T6" fmla="*/ 1941 w 2034"/>
                  <a:gd name="T7" fmla="*/ 735 h 1144"/>
                  <a:gd name="T8" fmla="*/ 1891 w 2034"/>
                  <a:gd name="T9" fmla="*/ 811 h 1144"/>
                  <a:gd name="T10" fmla="*/ 1836 w 2034"/>
                  <a:gd name="T11" fmla="*/ 875 h 1144"/>
                  <a:gd name="T12" fmla="*/ 1778 w 2034"/>
                  <a:gd name="T13" fmla="*/ 928 h 1144"/>
                  <a:gd name="T14" fmla="*/ 1716 w 2034"/>
                  <a:gd name="T15" fmla="*/ 977 h 1144"/>
                  <a:gd name="T16" fmla="*/ 1654 w 2034"/>
                  <a:gd name="T17" fmla="*/ 1018 h 1144"/>
                  <a:gd name="T18" fmla="*/ 1619 w 2034"/>
                  <a:gd name="T19" fmla="*/ 1039 h 1144"/>
                  <a:gd name="T20" fmla="*/ 1576 w 2034"/>
                  <a:gd name="T21" fmla="*/ 1059 h 1144"/>
                  <a:gd name="T22" fmla="*/ 1527 w 2034"/>
                  <a:gd name="T23" fmla="*/ 1080 h 1144"/>
                  <a:gd name="T24" fmla="*/ 1473 w 2034"/>
                  <a:gd name="T25" fmla="*/ 1096 h 1144"/>
                  <a:gd name="T26" fmla="*/ 1414 w 2034"/>
                  <a:gd name="T27" fmla="*/ 1115 h 1144"/>
                  <a:gd name="T28" fmla="*/ 1353 w 2034"/>
                  <a:gd name="T29" fmla="*/ 1126 h 1144"/>
                  <a:gd name="T30" fmla="*/ 1293 w 2034"/>
                  <a:gd name="T31" fmla="*/ 1139 h 1144"/>
                  <a:gd name="T32" fmla="*/ 1231 w 2034"/>
                  <a:gd name="T33" fmla="*/ 1144 h 1144"/>
                  <a:gd name="T34" fmla="*/ 994 w 2034"/>
                  <a:gd name="T35" fmla="*/ 1118 h 1144"/>
                  <a:gd name="T36" fmla="*/ 766 w 2034"/>
                  <a:gd name="T37" fmla="*/ 1061 h 1144"/>
                  <a:gd name="T38" fmla="*/ 555 w 2034"/>
                  <a:gd name="T39" fmla="*/ 972 h 1144"/>
                  <a:gd name="T40" fmla="*/ 367 w 2034"/>
                  <a:gd name="T41" fmla="*/ 851 h 1144"/>
                  <a:gd name="T42" fmla="*/ 210 w 2034"/>
                  <a:gd name="T43" fmla="*/ 700 h 1144"/>
                  <a:gd name="T44" fmla="*/ 90 w 2034"/>
                  <a:gd name="T45" fmla="*/ 519 h 1144"/>
                  <a:gd name="T46" fmla="*/ 17 w 2034"/>
                  <a:gd name="T47" fmla="*/ 306 h 1144"/>
                  <a:gd name="T48" fmla="*/ 0 w 2034"/>
                  <a:gd name="T49" fmla="*/ 63 h 1144"/>
                  <a:gd name="T50" fmla="*/ 49 w 2034"/>
                  <a:gd name="T51" fmla="*/ 12 h 1144"/>
                  <a:gd name="T52" fmla="*/ 138 w 2034"/>
                  <a:gd name="T53" fmla="*/ 0 h 1144"/>
                  <a:gd name="T54" fmla="*/ 260 w 2034"/>
                  <a:gd name="T55" fmla="*/ 17 h 1144"/>
                  <a:gd name="T56" fmla="*/ 400 w 2034"/>
                  <a:gd name="T57" fmla="*/ 47 h 1144"/>
                  <a:gd name="T58" fmla="*/ 547 w 2034"/>
                  <a:gd name="T59" fmla="*/ 76 h 1144"/>
                  <a:gd name="T60" fmla="*/ 693 w 2034"/>
                  <a:gd name="T61" fmla="*/ 93 h 1144"/>
                  <a:gd name="T62" fmla="*/ 822 w 2034"/>
                  <a:gd name="T63" fmla="*/ 82 h 1144"/>
                  <a:gd name="T64" fmla="*/ 927 w 2034"/>
                  <a:gd name="T65" fmla="*/ 23 h 1144"/>
                  <a:gd name="T66" fmla="*/ 1035 w 2034"/>
                  <a:gd name="T67" fmla="*/ 99 h 1144"/>
                  <a:gd name="T68" fmla="*/ 1175 w 2034"/>
                  <a:gd name="T69" fmla="*/ 171 h 1144"/>
                  <a:gd name="T70" fmla="*/ 1333 w 2034"/>
                  <a:gd name="T71" fmla="*/ 244 h 1144"/>
                  <a:gd name="T72" fmla="*/ 1497 w 2034"/>
                  <a:gd name="T73" fmla="*/ 306 h 1144"/>
                  <a:gd name="T74" fmla="*/ 1660 w 2034"/>
                  <a:gd name="T75" fmla="*/ 362 h 1144"/>
                  <a:gd name="T76" fmla="*/ 1810 w 2034"/>
                  <a:gd name="T77" fmla="*/ 403 h 1144"/>
                  <a:gd name="T78" fmla="*/ 1939 w 2034"/>
                  <a:gd name="T79" fmla="*/ 429 h 1144"/>
                  <a:gd name="T80" fmla="*/ 2034 w 2034"/>
                  <a:gd name="T81" fmla="*/ 432 h 1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34" h="1144">
                    <a:moveTo>
                      <a:pt x="2034" y="432"/>
                    </a:moveTo>
                    <a:lnTo>
                      <a:pt x="2014" y="548"/>
                    </a:lnTo>
                    <a:lnTo>
                      <a:pt x="1982" y="651"/>
                    </a:lnTo>
                    <a:lnTo>
                      <a:pt x="1941" y="735"/>
                    </a:lnTo>
                    <a:lnTo>
                      <a:pt x="1891" y="811"/>
                    </a:lnTo>
                    <a:lnTo>
                      <a:pt x="1836" y="875"/>
                    </a:lnTo>
                    <a:lnTo>
                      <a:pt x="1778" y="928"/>
                    </a:lnTo>
                    <a:lnTo>
                      <a:pt x="1716" y="977"/>
                    </a:lnTo>
                    <a:lnTo>
                      <a:pt x="1654" y="1018"/>
                    </a:lnTo>
                    <a:lnTo>
                      <a:pt x="1619" y="1039"/>
                    </a:lnTo>
                    <a:lnTo>
                      <a:pt x="1576" y="1059"/>
                    </a:lnTo>
                    <a:lnTo>
                      <a:pt x="1527" y="1080"/>
                    </a:lnTo>
                    <a:lnTo>
                      <a:pt x="1473" y="1096"/>
                    </a:lnTo>
                    <a:lnTo>
                      <a:pt x="1414" y="1115"/>
                    </a:lnTo>
                    <a:lnTo>
                      <a:pt x="1353" y="1126"/>
                    </a:lnTo>
                    <a:lnTo>
                      <a:pt x="1293" y="1139"/>
                    </a:lnTo>
                    <a:lnTo>
                      <a:pt x="1231" y="1144"/>
                    </a:lnTo>
                    <a:lnTo>
                      <a:pt x="994" y="1118"/>
                    </a:lnTo>
                    <a:lnTo>
                      <a:pt x="766" y="1061"/>
                    </a:lnTo>
                    <a:lnTo>
                      <a:pt x="555" y="972"/>
                    </a:lnTo>
                    <a:lnTo>
                      <a:pt x="367" y="851"/>
                    </a:lnTo>
                    <a:lnTo>
                      <a:pt x="210" y="700"/>
                    </a:lnTo>
                    <a:lnTo>
                      <a:pt x="90" y="519"/>
                    </a:lnTo>
                    <a:lnTo>
                      <a:pt x="17" y="306"/>
                    </a:lnTo>
                    <a:lnTo>
                      <a:pt x="0" y="63"/>
                    </a:lnTo>
                    <a:lnTo>
                      <a:pt x="49" y="12"/>
                    </a:lnTo>
                    <a:lnTo>
                      <a:pt x="138" y="0"/>
                    </a:lnTo>
                    <a:lnTo>
                      <a:pt x="260" y="17"/>
                    </a:lnTo>
                    <a:lnTo>
                      <a:pt x="400" y="47"/>
                    </a:lnTo>
                    <a:lnTo>
                      <a:pt x="547" y="76"/>
                    </a:lnTo>
                    <a:lnTo>
                      <a:pt x="693" y="93"/>
                    </a:lnTo>
                    <a:lnTo>
                      <a:pt x="822" y="82"/>
                    </a:lnTo>
                    <a:lnTo>
                      <a:pt x="927" y="23"/>
                    </a:lnTo>
                    <a:lnTo>
                      <a:pt x="1035" y="99"/>
                    </a:lnTo>
                    <a:lnTo>
                      <a:pt x="1175" y="171"/>
                    </a:lnTo>
                    <a:lnTo>
                      <a:pt x="1333" y="244"/>
                    </a:lnTo>
                    <a:lnTo>
                      <a:pt x="1497" y="306"/>
                    </a:lnTo>
                    <a:lnTo>
                      <a:pt x="1660" y="362"/>
                    </a:lnTo>
                    <a:lnTo>
                      <a:pt x="1810" y="403"/>
                    </a:lnTo>
                    <a:lnTo>
                      <a:pt x="1939" y="429"/>
                    </a:lnTo>
                    <a:lnTo>
                      <a:pt x="2034" y="432"/>
                    </a:lnTo>
                    <a:close/>
                  </a:path>
                </a:pathLst>
              </a:custGeom>
              <a:solidFill>
                <a:srgbClr val="F0030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" name="Freeform 60"/>
              <p:cNvSpPr>
                <a:spLocks/>
              </p:cNvSpPr>
              <p:nvPr/>
            </p:nvSpPr>
            <p:spPr bwMode="auto">
              <a:xfrm>
                <a:off x="4565" y="2641"/>
                <a:ext cx="674" cy="368"/>
              </a:xfrm>
              <a:custGeom>
                <a:avLst/>
                <a:gdLst>
                  <a:gd name="T0" fmla="*/ 2022 w 2022"/>
                  <a:gd name="T1" fmla="*/ 414 h 1103"/>
                  <a:gd name="T2" fmla="*/ 2003 w 2022"/>
                  <a:gd name="T3" fmla="*/ 521 h 1103"/>
                  <a:gd name="T4" fmla="*/ 1973 w 2022"/>
                  <a:gd name="T5" fmla="*/ 615 h 1103"/>
                  <a:gd name="T6" fmla="*/ 1933 w 2022"/>
                  <a:gd name="T7" fmla="*/ 697 h 1103"/>
                  <a:gd name="T8" fmla="*/ 1885 w 2022"/>
                  <a:gd name="T9" fmla="*/ 770 h 1103"/>
                  <a:gd name="T10" fmla="*/ 1833 w 2022"/>
                  <a:gd name="T11" fmla="*/ 834 h 1103"/>
                  <a:gd name="T12" fmla="*/ 1774 w 2022"/>
                  <a:gd name="T13" fmla="*/ 887 h 1103"/>
                  <a:gd name="T14" fmla="*/ 1715 w 2022"/>
                  <a:gd name="T15" fmla="*/ 936 h 1103"/>
                  <a:gd name="T16" fmla="*/ 1654 w 2022"/>
                  <a:gd name="T17" fmla="*/ 977 h 1103"/>
                  <a:gd name="T18" fmla="*/ 1616 w 2022"/>
                  <a:gd name="T19" fmla="*/ 995 h 1103"/>
                  <a:gd name="T20" fmla="*/ 1572 w 2022"/>
                  <a:gd name="T21" fmla="*/ 1015 h 1103"/>
                  <a:gd name="T22" fmla="*/ 1523 w 2022"/>
                  <a:gd name="T23" fmla="*/ 1036 h 1103"/>
                  <a:gd name="T24" fmla="*/ 1470 w 2022"/>
                  <a:gd name="T25" fmla="*/ 1053 h 1103"/>
                  <a:gd name="T26" fmla="*/ 1411 w 2022"/>
                  <a:gd name="T27" fmla="*/ 1071 h 1103"/>
                  <a:gd name="T28" fmla="*/ 1354 w 2022"/>
                  <a:gd name="T29" fmla="*/ 1085 h 1103"/>
                  <a:gd name="T30" fmla="*/ 1295 w 2022"/>
                  <a:gd name="T31" fmla="*/ 1098 h 1103"/>
                  <a:gd name="T32" fmla="*/ 1236 w 2022"/>
                  <a:gd name="T33" fmla="*/ 1103 h 1103"/>
                  <a:gd name="T34" fmla="*/ 1005 w 2022"/>
                  <a:gd name="T35" fmla="*/ 1079 h 1103"/>
                  <a:gd name="T36" fmla="*/ 783 w 2022"/>
                  <a:gd name="T37" fmla="*/ 1023 h 1103"/>
                  <a:gd name="T38" fmla="*/ 573 w 2022"/>
                  <a:gd name="T39" fmla="*/ 939 h 1103"/>
                  <a:gd name="T40" fmla="*/ 382 w 2022"/>
                  <a:gd name="T41" fmla="*/ 823 h 1103"/>
                  <a:gd name="T42" fmla="*/ 221 w 2022"/>
                  <a:gd name="T43" fmla="*/ 677 h 1103"/>
                  <a:gd name="T44" fmla="*/ 99 w 2022"/>
                  <a:gd name="T45" fmla="*/ 499 h 1103"/>
                  <a:gd name="T46" fmla="*/ 24 w 2022"/>
                  <a:gd name="T47" fmla="*/ 289 h 1103"/>
                  <a:gd name="T48" fmla="*/ 0 w 2022"/>
                  <a:gd name="T49" fmla="*/ 46 h 1103"/>
                  <a:gd name="T50" fmla="*/ 49 w 2022"/>
                  <a:gd name="T51" fmla="*/ 3 h 1103"/>
                  <a:gd name="T52" fmla="*/ 140 w 2022"/>
                  <a:gd name="T53" fmla="*/ 0 h 1103"/>
                  <a:gd name="T54" fmla="*/ 259 w 2022"/>
                  <a:gd name="T55" fmla="*/ 22 h 1103"/>
                  <a:gd name="T56" fmla="*/ 398 w 2022"/>
                  <a:gd name="T57" fmla="*/ 58 h 1103"/>
                  <a:gd name="T58" fmla="*/ 544 w 2022"/>
                  <a:gd name="T59" fmla="*/ 93 h 1103"/>
                  <a:gd name="T60" fmla="*/ 687 w 2022"/>
                  <a:gd name="T61" fmla="*/ 111 h 1103"/>
                  <a:gd name="T62" fmla="*/ 816 w 2022"/>
                  <a:gd name="T63" fmla="*/ 93 h 1103"/>
                  <a:gd name="T64" fmla="*/ 921 w 2022"/>
                  <a:gd name="T65" fmla="*/ 28 h 1103"/>
                  <a:gd name="T66" fmla="*/ 1023 w 2022"/>
                  <a:gd name="T67" fmla="*/ 93 h 1103"/>
                  <a:gd name="T68" fmla="*/ 1152 w 2022"/>
                  <a:gd name="T69" fmla="*/ 160 h 1103"/>
                  <a:gd name="T70" fmla="*/ 1301 w 2022"/>
                  <a:gd name="T71" fmla="*/ 227 h 1103"/>
                  <a:gd name="T72" fmla="*/ 1462 w 2022"/>
                  <a:gd name="T73" fmla="*/ 289 h 1103"/>
                  <a:gd name="T74" fmla="*/ 1619 w 2022"/>
                  <a:gd name="T75" fmla="*/ 341 h 1103"/>
                  <a:gd name="T76" fmla="*/ 1774 w 2022"/>
                  <a:gd name="T77" fmla="*/ 384 h 1103"/>
                  <a:gd name="T78" fmla="*/ 1912 w 2022"/>
                  <a:gd name="T79" fmla="*/ 408 h 1103"/>
                  <a:gd name="T80" fmla="*/ 2022 w 2022"/>
                  <a:gd name="T81" fmla="*/ 414 h 1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22" h="1103">
                    <a:moveTo>
                      <a:pt x="2022" y="414"/>
                    </a:moveTo>
                    <a:lnTo>
                      <a:pt x="2003" y="521"/>
                    </a:lnTo>
                    <a:lnTo>
                      <a:pt x="1973" y="615"/>
                    </a:lnTo>
                    <a:lnTo>
                      <a:pt x="1933" y="697"/>
                    </a:lnTo>
                    <a:lnTo>
                      <a:pt x="1885" y="770"/>
                    </a:lnTo>
                    <a:lnTo>
                      <a:pt x="1833" y="834"/>
                    </a:lnTo>
                    <a:lnTo>
                      <a:pt x="1774" y="887"/>
                    </a:lnTo>
                    <a:lnTo>
                      <a:pt x="1715" y="936"/>
                    </a:lnTo>
                    <a:lnTo>
                      <a:pt x="1654" y="977"/>
                    </a:lnTo>
                    <a:lnTo>
                      <a:pt x="1616" y="995"/>
                    </a:lnTo>
                    <a:lnTo>
                      <a:pt x="1572" y="1015"/>
                    </a:lnTo>
                    <a:lnTo>
                      <a:pt x="1523" y="1036"/>
                    </a:lnTo>
                    <a:lnTo>
                      <a:pt x="1470" y="1053"/>
                    </a:lnTo>
                    <a:lnTo>
                      <a:pt x="1411" y="1071"/>
                    </a:lnTo>
                    <a:lnTo>
                      <a:pt x="1354" y="1085"/>
                    </a:lnTo>
                    <a:lnTo>
                      <a:pt x="1295" y="1098"/>
                    </a:lnTo>
                    <a:lnTo>
                      <a:pt x="1236" y="1103"/>
                    </a:lnTo>
                    <a:lnTo>
                      <a:pt x="1005" y="1079"/>
                    </a:lnTo>
                    <a:lnTo>
                      <a:pt x="783" y="1023"/>
                    </a:lnTo>
                    <a:lnTo>
                      <a:pt x="573" y="939"/>
                    </a:lnTo>
                    <a:lnTo>
                      <a:pt x="382" y="823"/>
                    </a:lnTo>
                    <a:lnTo>
                      <a:pt x="221" y="677"/>
                    </a:lnTo>
                    <a:lnTo>
                      <a:pt x="99" y="499"/>
                    </a:lnTo>
                    <a:lnTo>
                      <a:pt x="24" y="289"/>
                    </a:lnTo>
                    <a:lnTo>
                      <a:pt x="0" y="46"/>
                    </a:lnTo>
                    <a:lnTo>
                      <a:pt x="49" y="3"/>
                    </a:lnTo>
                    <a:lnTo>
                      <a:pt x="140" y="0"/>
                    </a:lnTo>
                    <a:lnTo>
                      <a:pt x="259" y="22"/>
                    </a:lnTo>
                    <a:lnTo>
                      <a:pt x="398" y="58"/>
                    </a:lnTo>
                    <a:lnTo>
                      <a:pt x="544" y="93"/>
                    </a:lnTo>
                    <a:lnTo>
                      <a:pt x="687" y="111"/>
                    </a:lnTo>
                    <a:lnTo>
                      <a:pt x="816" y="93"/>
                    </a:lnTo>
                    <a:lnTo>
                      <a:pt x="921" y="28"/>
                    </a:lnTo>
                    <a:lnTo>
                      <a:pt x="1023" y="93"/>
                    </a:lnTo>
                    <a:lnTo>
                      <a:pt x="1152" y="160"/>
                    </a:lnTo>
                    <a:lnTo>
                      <a:pt x="1301" y="227"/>
                    </a:lnTo>
                    <a:lnTo>
                      <a:pt x="1462" y="289"/>
                    </a:lnTo>
                    <a:lnTo>
                      <a:pt x="1619" y="341"/>
                    </a:lnTo>
                    <a:lnTo>
                      <a:pt x="1774" y="384"/>
                    </a:lnTo>
                    <a:lnTo>
                      <a:pt x="1912" y="408"/>
                    </a:lnTo>
                    <a:lnTo>
                      <a:pt x="2022" y="414"/>
                    </a:lnTo>
                    <a:close/>
                  </a:path>
                </a:pathLst>
              </a:custGeom>
              <a:solidFill>
                <a:srgbClr val="E800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" name="Freeform 61"/>
              <p:cNvSpPr>
                <a:spLocks/>
              </p:cNvSpPr>
              <p:nvPr/>
            </p:nvSpPr>
            <p:spPr bwMode="auto">
              <a:xfrm>
                <a:off x="4565" y="2651"/>
                <a:ext cx="671" cy="358"/>
              </a:xfrm>
              <a:custGeom>
                <a:avLst/>
                <a:gdLst>
                  <a:gd name="T0" fmla="*/ 2011 w 2011"/>
                  <a:gd name="T1" fmla="*/ 415 h 1075"/>
                  <a:gd name="T2" fmla="*/ 1993 w 2011"/>
                  <a:gd name="T3" fmla="*/ 512 h 1075"/>
                  <a:gd name="T4" fmla="*/ 1968 w 2011"/>
                  <a:gd name="T5" fmla="*/ 599 h 1075"/>
                  <a:gd name="T6" fmla="*/ 1930 w 2011"/>
                  <a:gd name="T7" fmla="*/ 678 h 1075"/>
                  <a:gd name="T8" fmla="*/ 1882 w 2011"/>
                  <a:gd name="T9" fmla="*/ 744 h 1075"/>
                  <a:gd name="T10" fmla="*/ 1830 w 2011"/>
                  <a:gd name="T11" fmla="*/ 806 h 1075"/>
                  <a:gd name="T12" fmla="*/ 1774 w 2011"/>
                  <a:gd name="T13" fmla="*/ 856 h 1075"/>
                  <a:gd name="T14" fmla="*/ 1715 w 2011"/>
                  <a:gd name="T15" fmla="*/ 903 h 1075"/>
                  <a:gd name="T16" fmla="*/ 1654 w 2011"/>
                  <a:gd name="T17" fmla="*/ 943 h 1075"/>
                  <a:gd name="T18" fmla="*/ 1616 w 2011"/>
                  <a:gd name="T19" fmla="*/ 964 h 1075"/>
                  <a:gd name="T20" fmla="*/ 1572 w 2011"/>
                  <a:gd name="T21" fmla="*/ 984 h 1075"/>
                  <a:gd name="T22" fmla="*/ 1526 w 2011"/>
                  <a:gd name="T23" fmla="*/ 1005 h 1075"/>
                  <a:gd name="T24" fmla="*/ 1473 w 2011"/>
                  <a:gd name="T25" fmla="*/ 1025 h 1075"/>
                  <a:gd name="T26" fmla="*/ 1418 w 2011"/>
                  <a:gd name="T27" fmla="*/ 1043 h 1075"/>
                  <a:gd name="T28" fmla="*/ 1362 w 2011"/>
                  <a:gd name="T29" fmla="*/ 1057 h 1075"/>
                  <a:gd name="T30" fmla="*/ 1303 w 2011"/>
                  <a:gd name="T31" fmla="*/ 1070 h 1075"/>
                  <a:gd name="T32" fmla="*/ 1249 w 2011"/>
                  <a:gd name="T33" fmla="*/ 1075 h 1075"/>
                  <a:gd name="T34" fmla="*/ 1023 w 2011"/>
                  <a:gd name="T35" fmla="*/ 1051 h 1075"/>
                  <a:gd name="T36" fmla="*/ 800 w 2011"/>
                  <a:gd name="T37" fmla="*/ 1002 h 1075"/>
                  <a:gd name="T38" fmla="*/ 593 w 2011"/>
                  <a:gd name="T39" fmla="*/ 920 h 1075"/>
                  <a:gd name="T40" fmla="*/ 401 w 2011"/>
                  <a:gd name="T41" fmla="*/ 809 h 1075"/>
                  <a:gd name="T42" fmla="*/ 240 w 2011"/>
                  <a:gd name="T43" fmla="*/ 666 h 1075"/>
                  <a:gd name="T44" fmla="*/ 111 w 2011"/>
                  <a:gd name="T45" fmla="*/ 491 h 1075"/>
                  <a:gd name="T46" fmla="*/ 29 w 2011"/>
                  <a:gd name="T47" fmla="*/ 280 h 1075"/>
                  <a:gd name="T48" fmla="*/ 0 w 2011"/>
                  <a:gd name="T49" fmla="*/ 35 h 1075"/>
                  <a:gd name="T50" fmla="*/ 54 w 2011"/>
                  <a:gd name="T51" fmla="*/ 0 h 1075"/>
                  <a:gd name="T52" fmla="*/ 146 w 2011"/>
                  <a:gd name="T53" fmla="*/ 10 h 1075"/>
                  <a:gd name="T54" fmla="*/ 266 w 2011"/>
                  <a:gd name="T55" fmla="*/ 42 h 1075"/>
                  <a:gd name="T56" fmla="*/ 403 w 2011"/>
                  <a:gd name="T57" fmla="*/ 83 h 1075"/>
                  <a:gd name="T58" fmla="*/ 546 w 2011"/>
                  <a:gd name="T59" fmla="*/ 121 h 1075"/>
                  <a:gd name="T60" fmla="*/ 687 w 2011"/>
                  <a:gd name="T61" fmla="*/ 137 h 1075"/>
                  <a:gd name="T62" fmla="*/ 813 w 2011"/>
                  <a:gd name="T63" fmla="*/ 115 h 1075"/>
                  <a:gd name="T64" fmla="*/ 915 w 2011"/>
                  <a:gd name="T65" fmla="*/ 42 h 1075"/>
                  <a:gd name="T66" fmla="*/ 1012 w 2011"/>
                  <a:gd name="T67" fmla="*/ 97 h 1075"/>
                  <a:gd name="T68" fmla="*/ 1134 w 2011"/>
                  <a:gd name="T69" fmla="*/ 158 h 1075"/>
                  <a:gd name="T70" fmla="*/ 1274 w 2011"/>
                  <a:gd name="T71" fmla="*/ 223 h 1075"/>
                  <a:gd name="T72" fmla="*/ 1427 w 2011"/>
                  <a:gd name="T73" fmla="*/ 280 h 1075"/>
                  <a:gd name="T74" fmla="*/ 1581 w 2011"/>
                  <a:gd name="T75" fmla="*/ 336 h 1075"/>
                  <a:gd name="T76" fmla="*/ 1736 w 2011"/>
                  <a:gd name="T77" fmla="*/ 377 h 1075"/>
                  <a:gd name="T78" fmla="*/ 1882 w 2011"/>
                  <a:gd name="T79" fmla="*/ 407 h 1075"/>
                  <a:gd name="T80" fmla="*/ 2011 w 2011"/>
                  <a:gd name="T81" fmla="*/ 415 h 10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11" h="1075">
                    <a:moveTo>
                      <a:pt x="2011" y="415"/>
                    </a:moveTo>
                    <a:lnTo>
                      <a:pt x="1993" y="512"/>
                    </a:lnTo>
                    <a:lnTo>
                      <a:pt x="1968" y="599"/>
                    </a:lnTo>
                    <a:lnTo>
                      <a:pt x="1930" y="678"/>
                    </a:lnTo>
                    <a:lnTo>
                      <a:pt x="1882" y="744"/>
                    </a:lnTo>
                    <a:lnTo>
                      <a:pt x="1830" y="806"/>
                    </a:lnTo>
                    <a:lnTo>
                      <a:pt x="1774" y="856"/>
                    </a:lnTo>
                    <a:lnTo>
                      <a:pt x="1715" y="903"/>
                    </a:lnTo>
                    <a:lnTo>
                      <a:pt x="1654" y="943"/>
                    </a:lnTo>
                    <a:lnTo>
                      <a:pt x="1616" y="964"/>
                    </a:lnTo>
                    <a:lnTo>
                      <a:pt x="1572" y="984"/>
                    </a:lnTo>
                    <a:lnTo>
                      <a:pt x="1526" y="1005"/>
                    </a:lnTo>
                    <a:lnTo>
                      <a:pt x="1473" y="1025"/>
                    </a:lnTo>
                    <a:lnTo>
                      <a:pt x="1418" y="1043"/>
                    </a:lnTo>
                    <a:lnTo>
                      <a:pt x="1362" y="1057"/>
                    </a:lnTo>
                    <a:lnTo>
                      <a:pt x="1303" y="1070"/>
                    </a:lnTo>
                    <a:lnTo>
                      <a:pt x="1249" y="1075"/>
                    </a:lnTo>
                    <a:lnTo>
                      <a:pt x="1023" y="1051"/>
                    </a:lnTo>
                    <a:lnTo>
                      <a:pt x="800" y="1002"/>
                    </a:lnTo>
                    <a:lnTo>
                      <a:pt x="593" y="920"/>
                    </a:lnTo>
                    <a:lnTo>
                      <a:pt x="401" y="809"/>
                    </a:lnTo>
                    <a:lnTo>
                      <a:pt x="240" y="666"/>
                    </a:lnTo>
                    <a:lnTo>
                      <a:pt x="111" y="491"/>
                    </a:lnTo>
                    <a:lnTo>
                      <a:pt x="29" y="280"/>
                    </a:lnTo>
                    <a:lnTo>
                      <a:pt x="0" y="35"/>
                    </a:lnTo>
                    <a:lnTo>
                      <a:pt x="54" y="0"/>
                    </a:lnTo>
                    <a:lnTo>
                      <a:pt x="146" y="10"/>
                    </a:lnTo>
                    <a:lnTo>
                      <a:pt x="266" y="42"/>
                    </a:lnTo>
                    <a:lnTo>
                      <a:pt x="403" y="83"/>
                    </a:lnTo>
                    <a:lnTo>
                      <a:pt x="546" y="121"/>
                    </a:lnTo>
                    <a:lnTo>
                      <a:pt x="687" y="137"/>
                    </a:lnTo>
                    <a:lnTo>
                      <a:pt x="813" y="115"/>
                    </a:lnTo>
                    <a:lnTo>
                      <a:pt x="915" y="42"/>
                    </a:lnTo>
                    <a:lnTo>
                      <a:pt x="1012" y="97"/>
                    </a:lnTo>
                    <a:lnTo>
                      <a:pt x="1134" y="158"/>
                    </a:lnTo>
                    <a:lnTo>
                      <a:pt x="1274" y="223"/>
                    </a:lnTo>
                    <a:lnTo>
                      <a:pt x="1427" y="280"/>
                    </a:lnTo>
                    <a:lnTo>
                      <a:pt x="1581" y="336"/>
                    </a:lnTo>
                    <a:lnTo>
                      <a:pt x="1736" y="377"/>
                    </a:lnTo>
                    <a:lnTo>
                      <a:pt x="1882" y="407"/>
                    </a:lnTo>
                    <a:lnTo>
                      <a:pt x="2011" y="415"/>
                    </a:lnTo>
                    <a:close/>
                  </a:path>
                </a:pathLst>
              </a:custGeom>
              <a:solidFill>
                <a:srgbClr val="E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" name="Freeform 62"/>
              <p:cNvSpPr>
                <a:spLocks/>
              </p:cNvSpPr>
              <p:nvPr/>
            </p:nvSpPr>
            <p:spPr bwMode="auto">
              <a:xfrm>
                <a:off x="4565" y="2661"/>
                <a:ext cx="669" cy="348"/>
              </a:xfrm>
              <a:custGeom>
                <a:avLst/>
                <a:gdLst>
                  <a:gd name="T0" fmla="*/ 2006 w 2006"/>
                  <a:gd name="T1" fmla="*/ 404 h 1043"/>
                  <a:gd name="T2" fmla="*/ 1987 w 2006"/>
                  <a:gd name="T3" fmla="*/ 496 h 1043"/>
                  <a:gd name="T4" fmla="*/ 1958 w 2006"/>
                  <a:gd name="T5" fmla="*/ 576 h 1043"/>
                  <a:gd name="T6" fmla="*/ 1920 w 2006"/>
                  <a:gd name="T7" fmla="*/ 652 h 1043"/>
                  <a:gd name="T8" fmla="*/ 1877 w 2006"/>
                  <a:gd name="T9" fmla="*/ 715 h 1043"/>
                  <a:gd name="T10" fmla="*/ 1828 w 2006"/>
                  <a:gd name="T11" fmla="*/ 774 h 1043"/>
                  <a:gd name="T12" fmla="*/ 1772 w 2006"/>
                  <a:gd name="T13" fmla="*/ 827 h 1043"/>
                  <a:gd name="T14" fmla="*/ 1715 w 2006"/>
                  <a:gd name="T15" fmla="*/ 871 h 1043"/>
                  <a:gd name="T16" fmla="*/ 1654 w 2006"/>
                  <a:gd name="T17" fmla="*/ 911 h 1043"/>
                  <a:gd name="T18" fmla="*/ 1616 w 2006"/>
                  <a:gd name="T19" fmla="*/ 932 h 1043"/>
                  <a:gd name="T20" fmla="*/ 1572 w 2006"/>
                  <a:gd name="T21" fmla="*/ 952 h 1043"/>
                  <a:gd name="T22" fmla="*/ 1526 w 2006"/>
                  <a:gd name="T23" fmla="*/ 973 h 1043"/>
                  <a:gd name="T24" fmla="*/ 1473 w 2006"/>
                  <a:gd name="T25" fmla="*/ 990 h 1043"/>
                  <a:gd name="T26" fmla="*/ 1421 w 2006"/>
                  <a:gd name="T27" fmla="*/ 1008 h 1043"/>
                  <a:gd name="T28" fmla="*/ 1365 w 2006"/>
                  <a:gd name="T29" fmla="*/ 1025 h 1043"/>
                  <a:gd name="T30" fmla="*/ 1312 w 2006"/>
                  <a:gd name="T31" fmla="*/ 1038 h 1043"/>
                  <a:gd name="T32" fmla="*/ 1260 w 2006"/>
                  <a:gd name="T33" fmla="*/ 1043 h 1043"/>
                  <a:gd name="T34" fmla="*/ 1040 w 2006"/>
                  <a:gd name="T35" fmla="*/ 1019 h 1043"/>
                  <a:gd name="T36" fmla="*/ 824 w 2006"/>
                  <a:gd name="T37" fmla="*/ 970 h 1043"/>
                  <a:gd name="T38" fmla="*/ 614 w 2006"/>
                  <a:gd name="T39" fmla="*/ 893 h 1043"/>
                  <a:gd name="T40" fmla="*/ 420 w 2006"/>
                  <a:gd name="T41" fmla="*/ 789 h 1043"/>
                  <a:gd name="T42" fmla="*/ 254 w 2006"/>
                  <a:gd name="T43" fmla="*/ 652 h 1043"/>
                  <a:gd name="T44" fmla="*/ 122 w 2006"/>
                  <a:gd name="T45" fmla="*/ 480 h 1043"/>
                  <a:gd name="T46" fmla="*/ 35 w 2006"/>
                  <a:gd name="T47" fmla="*/ 272 h 1043"/>
                  <a:gd name="T48" fmla="*/ 0 w 2006"/>
                  <a:gd name="T49" fmla="*/ 27 h 1043"/>
                  <a:gd name="T50" fmla="*/ 59 w 2006"/>
                  <a:gd name="T51" fmla="*/ 0 h 1043"/>
                  <a:gd name="T52" fmla="*/ 148 w 2006"/>
                  <a:gd name="T53" fmla="*/ 16 h 1043"/>
                  <a:gd name="T54" fmla="*/ 269 w 2006"/>
                  <a:gd name="T55" fmla="*/ 56 h 1043"/>
                  <a:gd name="T56" fmla="*/ 403 w 2006"/>
                  <a:gd name="T57" fmla="*/ 105 h 1043"/>
                  <a:gd name="T58" fmla="*/ 544 w 2006"/>
                  <a:gd name="T59" fmla="*/ 146 h 1043"/>
                  <a:gd name="T60" fmla="*/ 684 w 2006"/>
                  <a:gd name="T61" fmla="*/ 161 h 1043"/>
                  <a:gd name="T62" fmla="*/ 807 w 2006"/>
                  <a:gd name="T63" fmla="*/ 138 h 1043"/>
                  <a:gd name="T64" fmla="*/ 909 w 2006"/>
                  <a:gd name="T65" fmla="*/ 56 h 1043"/>
                  <a:gd name="T66" fmla="*/ 996 w 2006"/>
                  <a:gd name="T67" fmla="*/ 100 h 1043"/>
                  <a:gd name="T68" fmla="*/ 1110 w 2006"/>
                  <a:gd name="T69" fmla="*/ 156 h 1043"/>
                  <a:gd name="T70" fmla="*/ 1244 w 2006"/>
                  <a:gd name="T71" fmla="*/ 213 h 1043"/>
                  <a:gd name="T72" fmla="*/ 1392 w 2006"/>
                  <a:gd name="T73" fmla="*/ 272 h 1043"/>
                  <a:gd name="T74" fmla="*/ 1546 w 2006"/>
                  <a:gd name="T75" fmla="*/ 324 h 1043"/>
                  <a:gd name="T76" fmla="*/ 1704 w 2006"/>
                  <a:gd name="T77" fmla="*/ 369 h 1043"/>
                  <a:gd name="T78" fmla="*/ 1858 w 2006"/>
                  <a:gd name="T79" fmla="*/ 398 h 1043"/>
                  <a:gd name="T80" fmla="*/ 2006 w 2006"/>
                  <a:gd name="T81" fmla="*/ 404 h 10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06" h="1043">
                    <a:moveTo>
                      <a:pt x="2006" y="404"/>
                    </a:moveTo>
                    <a:lnTo>
                      <a:pt x="1987" y="496"/>
                    </a:lnTo>
                    <a:lnTo>
                      <a:pt x="1958" y="576"/>
                    </a:lnTo>
                    <a:lnTo>
                      <a:pt x="1920" y="652"/>
                    </a:lnTo>
                    <a:lnTo>
                      <a:pt x="1877" y="715"/>
                    </a:lnTo>
                    <a:lnTo>
                      <a:pt x="1828" y="774"/>
                    </a:lnTo>
                    <a:lnTo>
                      <a:pt x="1772" y="827"/>
                    </a:lnTo>
                    <a:lnTo>
                      <a:pt x="1715" y="871"/>
                    </a:lnTo>
                    <a:lnTo>
                      <a:pt x="1654" y="911"/>
                    </a:lnTo>
                    <a:lnTo>
                      <a:pt x="1616" y="932"/>
                    </a:lnTo>
                    <a:lnTo>
                      <a:pt x="1572" y="952"/>
                    </a:lnTo>
                    <a:lnTo>
                      <a:pt x="1526" y="973"/>
                    </a:lnTo>
                    <a:lnTo>
                      <a:pt x="1473" y="990"/>
                    </a:lnTo>
                    <a:lnTo>
                      <a:pt x="1421" y="1008"/>
                    </a:lnTo>
                    <a:lnTo>
                      <a:pt x="1365" y="1025"/>
                    </a:lnTo>
                    <a:lnTo>
                      <a:pt x="1312" y="1038"/>
                    </a:lnTo>
                    <a:lnTo>
                      <a:pt x="1260" y="1043"/>
                    </a:lnTo>
                    <a:lnTo>
                      <a:pt x="1040" y="1019"/>
                    </a:lnTo>
                    <a:lnTo>
                      <a:pt x="824" y="970"/>
                    </a:lnTo>
                    <a:lnTo>
                      <a:pt x="614" y="893"/>
                    </a:lnTo>
                    <a:lnTo>
                      <a:pt x="420" y="789"/>
                    </a:lnTo>
                    <a:lnTo>
                      <a:pt x="254" y="652"/>
                    </a:lnTo>
                    <a:lnTo>
                      <a:pt x="122" y="480"/>
                    </a:lnTo>
                    <a:lnTo>
                      <a:pt x="35" y="272"/>
                    </a:lnTo>
                    <a:lnTo>
                      <a:pt x="0" y="27"/>
                    </a:lnTo>
                    <a:lnTo>
                      <a:pt x="59" y="0"/>
                    </a:lnTo>
                    <a:lnTo>
                      <a:pt x="148" y="16"/>
                    </a:lnTo>
                    <a:lnTo>
                      <a:pt x="269" y="56"/>
                    </a:lnTo>
                    <a:lnTo>
                      <a:pt x="403" y="105"/>
                    </a:lnTo>
                    <a:lnTo>
                      <a:pt x="544" y="146"/>
                    </a:lnTo>
                    <a:lnTo>
                      <a:pt x="684" y="161"/>
                    </a:lnTo>
                    <a:lnTo>
                      <a:pt x="807" y="138"/>
                    </a:lnTo>
                    <a:lnTo>
                      <a:pt x="909" y="56"/>
                    </a:lnTo>
                    <a:lnTo>
                      <a:pt x="996" y="100"/>
                    </a:lnTo>
                    <a:lnTo>
                      <a:pt x="1110" y="156"/>
                    </a:lnTo>
                    <a:lnTo>
                      <a:pt x="1244" y="213"/>
                    </a:lnTo>
                    <a:lnTo>
                      <a:pt x="1392" y="272"/>
                    </a:lnTo>
                    <a:lnTo>
                      <a:pt x="1546" y="324"/>
                    </a:lnTo>
                    <a:lnTo>
                      <a:pt x="1704" y="369"/>
                    </a:lnTo>
                    <a:lnTo>
                      <a:pt x="1858" y="398"/>
                    </a:lnTo>
                    <a:lnTo>
                      <a:pt x="2006" y="404"/>
                    </a:lnTo>
                    <a:close/>
                  </a:path>
                </a:pathLst>
              </a:custGeom>
              <a:solidFill>
                <a:srgbClr val="D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" name="Freeform 63"/>
              <p:cNvSpPr>
                <a:spLocks/>
              </p:cNvSpPr>
              <p:nvPr/>
            </p:nvSpPr>
            <p:spPr bwMode="auto">
              <a:xfrm>
                <a:off x="4567" y="2672"/>
                <a:ext cx="665" cy="337"/>
              </a:xfrm>
              <a:custGeom>
                <a:avLst/>
                <a:gdLst>
                  <a:gd name="T0" fmla="*/ 1995 w 1995"/>
                  <a:gd name="T1" fmla="*/ 393 h 1010"/>
                  <a:gd name="T2" fmla="*/ 1977 w 1995"/>
                  <a:gd name="T3" fmla="*/ 476 h 1010"/>
                  <a:gd name="T4" fmla="*/ 1950 w 1995"/>
                  <a:gd name="T5" fmla="*/ 552 h 1010"/>
                  <a:gd name="T6" fmla="*/ 1912 w 1995"/>
                  <a:gd name="T7" fmla="*/ 622 h 1010"/>
                  <a:gd name="T8" fmla="*/ 1872 w 1995"/>
                  <a:gd name="T9" fmla="*/ 686 h 1010"/>
                  <a:gd name="T10" fmla="*/ 1823 w 1995"/>
                  <a:gd name="T11" fmla="*/ 744 h 1010"/>
                  <a:gd name="T12" fmla="*/ 1769 w 1995"/>
                  <a:gd name="T13" fmla="*/ 794 h 1010"/>
                  <a:gd name="T14" fmla="*/ 1710 w 1995"/>
                  <a:gd name="T15" fmla="*/ 841 h 1010"/>
                  <a:gd name="T16" fmla="*/ 1649 w 1995"/>
                  <a:gd name="T17" fmla="*/ 878 h 1010"/>
                  <a:gd name="T18" fmla="*/ 1611 w 1995"/>
                  <a:gd name="T19" fmla="*/ 895 h 1010"/>
                  <a:gd name="T20" fmla="*/ 1567 w 1995"/>
                  <a:gd name="T21" fmla="*/ 916 h 1010"/>
                  <a:gd name="T22" fmla="*/ 1518 w 1995"/>
                  <a:gd name="T23" fmla="*/ 937 h 1010"/>
                  <a:gd name="T24" fmla="*/ 1468 w 1995"/>
                  <a:gd name="T25" fmla="*/ 957 h 1010"/>
                  <a:gd name="T26" fmla="*/ 1416 w 1995"/>
                  <a:gd name="T27" fmla="*/ 975 h 1010"/>
                  <a:gd name="T28" fmla="*/ 1363 w 1995"/>
                  <a:gd name="T29" fmla="*/ 989 h 1010"/>
                  <a:gd name="T30" fmla="*/ 1311 w 1995"/>
                  <a:gd name="T31" fmla="*/ 1000 h 1010"/>
                  <a:gd name="T32" fmla="*/ 1261 w 1995"/>
                  <a:gd name="T33" fmla="*/ 1010 h 1010"/>
                  <a:gd name="T34" fmla="*/ 1050 w 1995"/>
                  <a:gd name="T35" fmla="*/ 986 h 1010"/>
                  <a:gd name="T36" fmla="*/ 840 w 1995"/>
                  <a:gd name="T37" fmla="*/ 943 h 1010"/>
                  <a:gd name="T38" fmla="*/ 628 w 1995"/>
                  <a:gd name="T39" fmla="*/ 870 h 1010"/>
                  <a:gd name="T40" fmla="*/ 439 w 1995"/>
                  <a:gd name="T41" fmla="*/ 770 h 1010"/>
                  <a:gd name="T42" fmla="*/ 270 w 1995"/>
                  <a:gd name="T43" fmla="*/ 636 h 1010"/>
                  <a:gd name="T44" fmla="*/ 132 w 1995"/>
                  <a:gd name="T45" fmla="*/ 466 h 1010"/>
                  <a:gd name="T46" fmla="*/ 41 w 1995"/>
                  <a:gd name="T47" fmla="*/ 263 h 1010"/>
                  <a:gd name="T48" fmla="*/ 0 w 1995"/>
                  <a:gd name="T49" fmla="*/ 18 h 1010"/>
                  <a:gd name="T50" fmla="*/ 62 w 1995"/>
                  <a:gd name="T51" fmla="*/ 0 h 1010"/>
                  <a:gd name="T52" fmla="*/ 156 w 1995"/>
                  <a:gd name="T53" fmla="*/ 23 h 1010"/>
                  <a:gd name="T54" fmla="*/ 272 w 1995"/>
                  <a:gd name="T55" fmla="*/ 72 h 1010"/>
                  <a:gd name="T56" fmla="*/ 404 w 1995"/>
                  <a:gd name="T57" fmla="*/ 126 h 1010"/>
                  <a:gd name="T58" fmla="*/ 541 w 1995"/>
                  <a:gd name="T59" fmla="*/ 169 h 1010"/>
                  <a:gd name="T60" fmla="*/ 679 w 1995"/>
                  <a:gd name="T61" fmla="*/ 183 h 1010"/>
                  <a:gd name="T62" fmla="*/ 802 w 1995"/>
                  <a:gd name="T63" fmla="*/ 155 h 1010"/>
                  <a:gd name="T64" fmla="*/ 904 w 1995"/>
                  <a:gd name="T65" fmla="*/ 61 h 1010"/>
                  <a:gd name="T66" fmla="*/ 986 w 1995"/>
                  <a:gd name="T67" fmla="*/ 99 h 1010"/>
                  <a:gd name="T68" fmla="*/ 1091 w 1995"/>
                  <a:gd name="T69" fmla="*/ 145 h 1010"/>
                  <a:gd name="T70" fmla="*/ 1214 w 1995"/>
                  <a:gd name="T71" fmla="*/ 201 h 1010"/>
                  <a:gd name="T72" fmla="*/ 1357 w 1995"/>
                  <a:gd name="T73" fmla="*/ 260 h 1010"/>
                  <a:gd name="T74" fmla="*/ 1506 w 1995"/>
                  <a:gd name="T75" fmla="*/ 312 h 1010"/>
                  <a:gd name="T76" fmla="*/ 1667 w 1995"/>
                  <a:gd name="T77" fmla="*/ 356 h 1010"/>
                  <a:gd name="T78" fmla="*/ 1831 w 1995"/>
                  <a:gd name="T79" fmla="*/ 385 h 1010"/>
                  <a:gd name="T80" fmla="*/ 1995 w 1995"/>
                  <a:gd name="T81" fmla="*/ 393 h 10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95" h="1010">
                    <a:moveTo>
                      <a:pt x="1995" y="393"/>
                    </a:moveTo>
                    <a:lnTo>
                      <a:pt x="1977" y="476"/>
                    </a:lnTo>
                    <a:lnTo>
                      <a:pt x="1950" y="552"/>
                    </a:lnTo>
                    <a:lnTo>
                      <a:pt x="1912" y="622"/>
                    </a:lnTo>
                    <a:lnTo>
                      <a:pt x="1872" y="686"/>
                    </a:lnTo>
                    <a:lnTo>
                      <a:pt x="1823" y="744"/>
                    </a:lnTo>
                    <a:lnTo>
                      <a:pt x="1769" y="794"/>
                    </a:lnTo>
                    <a:lnTo>
                      <a:pt x="1710" y="841"/>
                    </a:lnTo>
                    <a:lnTo>
                      <a:pt x="1649" y="878"/>
                    </a:lnTo>
                    <a:lnTo>
                      <a:pt x="1611" y="895"/>
                    </a:lnTo>
                    <a:lnTo>
                      <a:pt x="1567" y="916"/>
                    </a:lnTo>
                    <a:lnTo>
                      <a:pt x="1518" y="937"/>
                    </a:lnTo>
                    <a:lnTo>
                      <a:pt x="1468" y="957"/>
                    </a:lnTo>
                    <a:lnTo>
                      <a:pt x="1416" y="975"/>
                    </a:lnTo>
                    <a:lnTo>
                      <a:pt x="1363" y="989"/>
                    </a:lnTo>
                    <a:lnTo>
                      <a:pt x="1311" y="1000"/>
                    </a:lnTo>
                    <a:lnTo>
                      <a:pt x="1261" y="1010"/>
                    </a:lnTo>
                    <a:lnTo>
                      <a:pt x="1050" y="986"/>
                    </a:lnTo>
                    <a:lnTo>
                      <a:pt x="840" y="943"/>
                    </a:lnTo>
                    <a:lnTo>
                      <a:pt x="628" y="870"/>
                    </a:lnTo>
                    <a:lnTo>
                      <a:pt x="439" y="770"/>
                    </a:lnTo>
                    <a:lnTo>
                      <a:pt x="270" y="636"/>
                    </a:lnTo>
                    <a:lnTo>
                      <a:pt x="132" y="466"/>
                    </a:lnTo>
                    <a:lnTo>
                      <a:pt x="41" y="263"/>
                    </a:lnTo>
                    <a:lnTo>
                      <a:pt x="0" y="18"/>
                    </a:lnTo>
                    <a:lnTo>
                      <a:pt x="62" y="0"/>
                    </a:lnTo>
                    <a:lnTo>
                      <a:pt x="156" y="23"/>
                    </a:lnTo>
                    <a:lnTo>
                      <a:pt x="272" y="72"/>
                    </a:lnTo>
                    <a:lnTo>
                      <a:pt x="404" y="126"/>
                    </a:lnTo>
                    <a:lnTo>
                      <a:pt x="541" y="169"/>
                    </a:lnTo>
                    <a:lnTo>
                      <a:pt x="679" y="183"/>
                    </a:lnTo>
                    <a:lnTo>
                      <a:pt x="802" y="155"/>
                    </a:lnTo>
                    <a:lnTo>
                      <a:pt x="904" y="61"/>
                    </a:lnTo>
                    <a:lnTo>
                      <a:pt x="986" y="99"/>
                    </a:lnTo>
                    <a:lnTo>
                      <a:pt x="1091" y="145"/>
                    </a:lnTo>
                    <a:lnTo>
                      <a:pt x="1214" y="201"/>
                    </a:lnTo>
                    <a:lnTo>
                      <a:pt x="1357" y="260"/>
                    </a:lnTo>
                    <a:lnTo>
                      <a:pt x="1506" y="312"/>
                    </a:lnTo>
                    <a:lnTo>
                      <a:pt x="1667" y="356"/>
                    </a:lnTo>
                    <a:lnTo>
                      <a:pt x="1831" y="385"/>
                    </a:lnTo>
                    <a:lnTo>
                      <a:pt x="1995" y="393"/>
                    </a:lnTo>
                    <a:close/>
                  </a:path>
                </a:pathLst>
              </a:custGeom>
              <a:solidFill>
                <a:srgbClr val="D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" name="Freeform 64"/>
              <p:cNvSpPr>
                <a:spLocks/>
              </p:cNvSpPr>
              <p:nvPr/>
            </p:nvSpPr>
            <p:spPr bwMode="auto">
              <a:xfrm>
                <a:off x="4567" y="2683"/>
                <a:ext cx="661" cy="326"/>
              </a:xfrm>
              <a:custGeom>
                <a:avLst/>
                <a:gdLst>
                  <a:gd name="T0" fmla="*/ 1982 w 1982"/>
                  <a:gd name="T1" fmla="*/ 385 h 978"/>
                  <a:gd name="T2" fmla="*/ 1968 w 1982"/>
                  <a:gd name="T3" fmla="*/ 461 h 978"/>
                  <a:gd name="T4" fmla="*/ 1942 w 1982"/>
                  <a:gd name="T5" fmla="*/ 528 h 978"/>
                  <a:gd name="T6" fmla="*/ 1909 w 1982"/>
                  <a:gd name="T7" fmla="*/ 595 h 978"/>
                  <a:gd name="T8" fmla="*/ 1869 w 1982"/>
                  <a:gd name="T9" fmla="*/ 657 h 978"/>
                  <a:gd name="T10" fmla="*/ 1823 w 1982"/>
                  <a:gd name="T11" fmla="*/ 712 h 978"/>
                  <a:gd name="T12" fmla="*/ 1769 w 1982"/>
                  <a:gd name="T13" fmla="*/ 762 h 978"/>
                  <a:gd name="T14" fmla="*/ 1710 w 1982"/>
                  <a:gd name="T15" fmla="*/ 803 h 978"/>
                  <a:gd name="T16" fmla="*/ 1649 w 1982"/>
                  <a:gd name="T17" fmla="*/ 841 h 978"/>
                  <a:gd name="T18" fmla="*/ 1611 w 1982"/>
                  <a:gd name="T19" fmla="*/ 860 h 978"/>
                  <a:gd name="T20" fmla="*/ 1567 w 1982"/>
                  <a:gd name="T21" fmla="*/ 881 h 978"/>
                  <a:gd name="T22" fmla="*/ 1518 w 1982"/>
                  <a:gd name="T23" fmla="*/ 902 h 978"/>
                  <a:gd name="T24" fmla="*/ 1468 w 1982"/>
                  <a:gd name="T25" fmla="*/ 922 h 978"/>
                  <a:gd name="T26" fmla="*/ 1419 w 1982"/>
                  <a:gd name="T27" fmla="*/ 943 h 978"/>
                  <a:gd name="T28" fmla="*/ 1366 w 1982"/>
                  <a:gd name="T29" fmla="*/ 957 h 978"/>
                  <a:gd name="T30" fmla="*/ 1317 w 1982"/>
                  <a:gd name="T31" fmla="*/ 968 h 978"/>
                  <a:gd name="T32" fmla="*/ 1272 w 1982"/>
                  <a:gd name="T33" fmla="*/ 978 h 978"/>
                  <a:gd name="T34" fmla="*/ 1067 w 1982"/>
                  <a:gd name="T35" fmla="*/ 957 h 978"/>
                  <a:gd name="T36" fmla="*/ 857 w 1982"/>
                  <a:gd name="T37" fmla="*/ 914 h 978"/>
                  <a:gd name="T38" fmla="*/ 649 w 1982"/>
                  <a:gd name="T39" fmla="*/ 846 h 978"/>
                  <a:gd name="T40" fmla="*/ 456 w 1982"/>
                  <a:gd name="T41" fmla="*/ 750 h 978"/>
                  <a:gd name="T42" fmla="*/ 284 w 1982"/>
                  <a:gd name="T43" fmla="*/ 622 h 978"/>
                  <a:gd name="T44" fmla="*/ 143 w 1982"/>
                  <a:gd name="T45" fmla="*/ 458 h 978"/>
                  <a:gd name="T46" fmla="*/ 47 w 1982"/>
                  <a:gd name="T47" fmla="*/ 253 h 978"/>
                  <a:gd name="T48" fmla="*/ 0 w 1982"/>
                  <a:gd name="T49" fmla="*/ 8 h 978"/>
                  <a:gd name="T50" fmla="*/ 65 w 1982"/>
                  <a:gd name="T51" fmla="*/ 0 h 978"/>
                  <a:gd name="T52" fmla="*/ 159 w 1982"/>
                  <a:gd name="T53" fmla="*/ 32 h 978"/>
                  <a:gd name="T54" fmla="*/ 275 w 1982"/>
                  <a:gd name="T55" fmla="*/ 88 h 978"/>
                  <a:gd name="T56" fmla="*/ 407 w 1982"/>
                  <a:gd name="T57" fmla="*/ 146 h 978"/>
                  <a:gd name="T58" fmla="*/ 544 w 1982"/>
                  <a:gd name="T59" fmla="*/ 196 h 978"/>
                  <a:gd name="T60" fmla="*/ 676 w 1982"/>
                  <a:gd name="T61" fmla="*/ 210 h 978"/>
                  <a:gd name="T62" fmla="*/ 798 w 1982"/>
                  <a:gd name="T63" fmla="*/ 178 h 978"/>
                  <a:gd name="T64" fmla="*/ 897 w 1982"/>
                  <a:gd name="T65" fmla="*/ 75 h 978"/>
                  <a:gd name="T66" fmla="*/ 975 w 1982"/>
                  <a:gd name="T67" fmla="*/ 102 h 978"/>
                  <a:gd name="T68" fmla="*/ 1070 w 1982"/>
                  <a:gd name="T69" fmla="*/ 143 h 978"/>
                  <a:gd name="T70" fmla="*/ 1188 w 1982"/>
                  <a:gd name="T71" fmla="*/ 196 h 978"/>
                  <a:gd name="T72" fmla="*/ 1325 w 1982"/>
                  <a:gd name="T73" fmla="*/ 248 h 978"/>
                  <a:gd name="T74" fmla="*/ 1471 w 1982"/>
                  <a:gd name="T75" fmla="*/ 301 h 978"/>
                  <a:gd name="T76" fmla="*/ 1635 w 1982"/>
                  <a:gd name="T77" fmla="*/ 347 h 978"/>
                  <a:gd name="T78" fmla="*/ 1804 w 1982"/>
                  <a:gd name="T79" fmla="*/ 377 h 978"/>
                  <a:gd name="T80" fmla="*/ 1982 w 1982"/>
                  <a:gd name="T81" fmla="*/ 385 h 9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82" h="978">
                    <a:moveTo>
                      <a:pt x="1982" y="385"/>
                    </a:moveTo>
                    <a:lnTo>
                      <a:pt x="1968" y="461"/>
                    </a:lnTo>
                    <a:lnTo>
                      <a:pt x="1942" y="528"/>
                    </a:lnTo>
                    <a:lnTo>
                      <a:pt x="1909" y="595"/>
                    </a:lnTo>
                    <a:lnTo>
                      <a:pt x="1869" y="657"/>
                    </a:lnTo>
                    <a:lnTo>
                      <a:pt x="1823" y="712"/>
                    </a:lnTo>
                    <a:lnTo>
                      <a:pt x="1769" y="762"/>
                    </a:lnTo>
                    <a:lnTo>
                      <a:pt x="1710" y="803"/>
                    </a:lnTo>
                    <a:lnTo>
                      <a:pt x="1649" y="841"/>
                    </a:lnTo>
                    <a:lnTo>
                      <a:pt x="1611" y="860"/>
                    </a:lnTo>
                    <a:lnTo>
                      <a:pt x="1567" y="881"/>
                    </a:lnTo>
                    <a:lnTo>
                      <a:pt x="1518" y="902"/>
                    </a:lnTo>
                    <a:lnTo>
                      <a:pt x="1468" y="922"/>
                    </a:lnTo>
                    <a:lnTo>
                      <a:pt x="1419" y="943"/>
                    </a:lnTo>
                    <a:lnTo>
                      <a:pt x="1366" y="957"/>
                    </a:lnTo>
                    <a:lnTo>
                      <a:pt x="1317" y="968"/>
                    </a:lnTo>
                    <a:lnTo>
                      <a:pt x="1272" y="978"/>
                    </a:lnTo>
                    <a:lnTo>
                      <a:pt x="1067" y="957"/>
                    </a:lnTo>
                    <a:lnTo>
                      <a:pt x="857" y="914"/>
                    </a:lnTo>
                    <a:lnTo>
                      <a:pt x="649" y="846"/>
                    </a:lnTo>
                    <a:lnTo>
                      <a:pt x="456" y="750"/>
                    </a:lnTo>
                    <a:lnTo>
                      <a:pt x="284" y="622"/>
                    </a:lnTo>
                    <a:lnTo>
                      <a:pt x="143" y="458"/>
                    </a:lnTo>
                    <a:lnTo>
                      <a:pt x="47" y="253"/>
                    </a:lnTo>
                    <a:lnTo>
                      <a:pt x="0" y="8"/>
                    </a:lnTo>
                    <a:lnTo>
                      <a:pt x="65" y="0"/>
                    </a:lnTo>
                    <a:lnTo>
                      <a:pt x="159" y="32"/>
                    </a:lnTo>
                    <a:lnTo>
                      <a:pt x="275" y="88"/>
                    </a:lnTo>
                    <a:lnTo>
                      <a:pt x="407" y="146"/>
                    </a:lnTo>
                    <a:lnTo>
                      <a:pt x="544" y="196"/>
                    </a:lnTo>
                    <a:lnTo>
                      <a:pt x="676" y="210"/>
                    </a:lnTo>
                    <a:lnTo>
                      <a:pt x="798" y="178"/>
                    </a:lnTo>
                    <a:lnTo>
                      <a:pt x="897" y="75"/>
                    </a:lnTo>
                    <a:lnTo>
                      <a:pt x="975" y="102"/>
                    </a:lnTo>
                    <a:lnTo>
                      <a:pt x="1070" y="143"/>
                    </a:lnTo>
                    <a:lnTo>
                      <a:pt x="1188" y="196"/>
                    </a:lnTo>
                    <a:lnTo>
                      <a:pt x="1325" y="248"/>
                    </a:lnTo>
                    <a:lnTo>
                      <a:pt x="1471" y="301"/>
                    </a:lnTo>
                    <a:lnTo>
                      <a:pt x="1635" y="347"/>
                    </a:lnTo>
                    <a:lnTo>
                      <a:pt x="1804" y="377"/>
                    </a:lnTo>
                    <a:lnTo>
                      <a:pt x="1982" y="385"/>
                    </a:lnTo>
                    <a:close/>
                  </a:path>
                </a:pathLst>
              </a:custGeom>
              <a:solidFill>
                <a:srgbClr val="D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" name="Freeform 65"/>
              <p:cNvSpPr>
                <a:spLocks/>
              </p:cNvSpPr>
              <p:nvPr/>
            </p:nvSpPr>
            <p:spPr bwMode="auto">
              <a:xfrm>
                <a:off x="4569" y="2691"/>
                <a:ext cx="657" cy="316"/>
              </a:xfrm>
              <a:custGeom>
                <a:avLst/>
                <a:gdLst>
                  <a:gd name="T0" fmla="*/ 1971 w 1971"/>
                  <a:gd name="T1" fmla="*/ 385 h 949"/>
                  <a:gd name="T2" fmla="*/ 1957 w 1971"/>
                  <a:gd name="T3" fmla="*/ 452 h 949"/>
                  <a:gd name="T4" fmla="*/ 1933 w 1971"/>
                  <a:gd name="T5" fmla="*/ 515 h 949"/>
                  <a:gd name="T6" fmla="*/ 1901 w 1971"/>
                  <a:gd name="T7" fmla="*/ 577 h 949"/>
                  <a:gd name="T8" fmla="*/ 1863 w 1971"/>
                  <a:gd name="T9" fmla="*/ 636 h 949"/>
                  <a:gd name="T10" fmla="*/ 1817 w 1971"/>
                  <a:gd name="T11" fmla="*/ 688 h 949"/>
                  <a:gd name="T12" fmla="*/ 1766 w 1971"/>
                  <a:gd name="T13" fmla="*/ 738 h 949"/>
                  <a:gd name="T14" fmla="*/ 1710 w 1971"/>
                  <a:gd name="T15" fmla="*/ 779 h 949"/>
                  <a:gd name="T16" fmla="*/ 1650 w 1971"/>
                  <a:gd name="T17" fmla="*/ 817 h 949"/>
                  <a:gd name="T18" fmla="*/ 1608 w 1971"/>
                  <a:gd name="T19" fmla="*/ 834 h 949"/>
                  <a:gd name="T20" fmla="*/ 1564 w 1971"/>
                  <a:gd name="T21" fmla="*/ 855 h 949"/>
                  <a:gd name="T22" fmla="*/ 1515 w 1971"/>
                  <a:gd name="T23" fmla="*/ 874 h 949"/>
                  <a:gd name="T24" fmla="*/ 1468 w 1971"/>
                  <a:gd name="T25" fmla="*/ 895 h 949"/>
                  <a:gd name="T26" fmla="*/ 1419 w 1971"/>
                  <a:gd name="T27" fmla="*/ 916 h 949"/>
                  <a:gd name="T28" fmla="*/ 1368 w 1971"/>
                  <a:gd name="T29" fmla="*/ 930 h 949"/>
                  <a:gd name="T30" fmla="*/ 1322 w 1971"/>
                  <a:gd name="T31" fmla="*/ 942 h 949"/>
                  <a:gd name="T32" fmla="*/ 1276 w 1971"/>
                  <a:gd name="T33" fmla="*/ 949 h 949"/>
                  <a:gd name="T34" fmla="*/ 1079 w 1971"/>
                  <a:gd name="T35" fmla="*/ 930 h 949"/>
                  <a:gd name="T36" fmla="*/ 872 w 1971"/>
                  <a:gd name="T37" fmla="*/ 892 h 949"/>
                  <a:gd name="T38" fmla="*/ 667 w 1971"/>
                  <a:gd name="T39" fmla="*/ 831 h 949"/>
                  <a:gd name="T40" fmla="*/ 471 w 1971"/>
                  <a:gd name="T41" fmla="*/ 738 h 949"/>
                  <a:gd name="T42" fmla="*/ 296 w 1971"/>
                  <a:gd name="T43" fmla="*/ 615 h 949"/>
                  <a:gd name="T44" fmla="*/ 150 w 1971"/>
                  <a:gd name="T45" fmla="*/ 452 h 949"/>
                  <a:gd name="T46" fmla="*/ 50 w 1971"/>
                  <a:gd name="T47" fmla="*/ 251 h 949"/>
                  <a:gd name="T48" fmla="*/ 0 w 1971"/>
                  <a:gd name="T49" fmla="*/ 0 h 949"/>
                  <a:gd name="T50" fmla="*/ 67 w 1971"/>
                  <a:gd name="T51" fmla="*/ 2 h 949"/>
                  <a:gd name="T52" fmla="*/ 161 w 1971"/>
                  <a:gd name="T53" fmla="*/ 46 h 949"/>
                  <a:gd name="T54" fmla="*/ 278 w 1971"/>
                  <a:gd name="T55" fmla="*/ 110 h 949"/>
                  <a:gd name="T56" fmla="*/ 407 w 1971"/>
                  <a:gd name="T57" fmla="*/ 178 h 949"/>
                  <a:gd name="T58" fmla="*/ 538 w 1971"/>
                  <a:gd name="T59" fmla="*/ 227 h 949"/>
                  <a:gd name="T60" fmla="*/ 670 w 1971"/>
                  <a:gd name="T61" fmla="*/ 245 h 949"/>
                  <a:gd name="T62" fmla="*/ 786 w 1971"/>
                  <a:gd name="T63" fmla="*/ 207 h 949"/>
                  <a:gd name="T64" fmla="*/ 886 w 1971"/>
                  <a:gd name="T65" fmla="*/ 99 h 949"/>
                  <a:gd name="T66" fmla="*/ 953 w 1971"/>
                  <a:gd name="T67" fmla="*/ 113 h 949"/>
                  <a:gd name="T68" fmla="*/ 1044 w 1971"/>
                  <a:gd name="T69" fmla="*/ 145 h 949"/>
                  <a:gd name="T70" fmla="*/ 1152 w 1971"/>
                  <a:gd name="T71" fmla="*/ 192 h 949"/>
                  <a:gd name="T72" fmla="*/ 1281 w 1971"/>
                  <a:gd name="T73" fmla="*/ 245 h 949"/>
                  <a:gd name="T74" fmla="*/ 1430 w 1971"/>
                  <a:gd name="T75" fmla="*/ 300 h 949"/>
                  <a:gd name="T76" fmla="*/ 1594 w 1971"/>
                  <a:gd name="T77" fmla="*/ 344 h 949"/>
                  <a:gd name="T78" fmla="*/ 1775 w 1971"/>
                  <a:gd name="T79" fmla="*/ 375 h 949"/>
                  <a:gd name="T80" fmla="*/ 1971 w 1971"/>
                  <a:gd name="T81" fmla="*/ 385 h 9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71" h="949">
                    <a:moveTo>
                      <a:pt x="1971" y="385"/>
                    </a:moveTo>
                    <a:lnTo>
                      <a:pt x="1957" y="452"/>
                    </a:lnTo>
                    <a:lnTo>
                      <a:pt x="1933" y="515"/>
                    </a:lnTo>
                    <a:lnTo>
                      <a:pt x="1901" y="577"/>
                    </a:lnTo>
                    <a:lnTo>
                      <a:pt x="1863" y="636"/>
                    </a:lnTo>
                    <a:lnTo>
                      <a:pt x="1817" y="688"/>
                    </a:lnTo>
                    <a:lnTo>
                      <a:pt x="1766" y="738"/>
                    </a:lnTo>
                    <a:lnTo>
                      <a:pt x="1710" y="779"/>
                    </a:lnTo>
                    <a:lnTo>
                      <a:pt x="1650" y="817"/>
                    </a:lnTo>
                    <a:lnTo>
                      <a:pt x="1608" y="834"/>
                    </a:lnTo>
                    <a:lnTo>
                      <a:pt x="1564" y="855"/>
                    </a:lnTo>
                    <a:lnTo>
                      <a:pt x="1515" y="874"/>
                    </a:lnTo>
                    <a:lnTo>
                      <a:pt x="1468" y="895"/>
                    </a:lnTo>
                    <a:lnTo>
                      <a:pt x="1419" y="916"/>
                    </a:lnTo>
                    <a:lnTo>
                      <a:pt x="1368" y="930"/>
                    </a:lnTo>
                    <a:lnTo>
                      <a:pt x="1322" y="942"/>
                    </a:lnTo>
                    <a:lnTo>
                      <a:pt x="1276" y="949"/>
                    </a:lnTo>
                    <a:lnTo>
                      <a:pt x="1079" y="930"/>
                    </a:lnTo>
                    <a:lnTo>
                      <a:pt x="872" y="892"/>
                    </a:lnTo>
                    <a:lnTo>
                      <a:pt x="667" y="831"/>
                    </a:lnTo>
                    <a:lnTo>
                      <a:pt x="471" y="738"/>
                    </a:lnTo>
                    <a:lnTo>
                      <a:pt x="296" y="615"/>
                    </a:lnTo>
                    <a:lnTo>
                      <a:pt x="150" y="452"/>
                    </a:lnTo>
                    <a:lnTo>
                      <a:pt x="50" y="251"/>
                    </a:lnTo>
                    <a:lnTo>
                      <a:pt x="0" y="0"/>
                    </a:lnTo>
                    <a:lnTo>
                      <a:pt x="67" y="2"/>
                    </a:lnTo>
                    <a:lnTo>
                      <a:pt x="161" y="46"/>
                    </a:lnTo>
                    <a:lnTo>
                      <a:pt x="278" y="110"/>
                    </a:lnTo>
                    <a:lnTo>
                      <a:pt x="407" y="178"/>
                    </a:lnTo>
                    <a:lnTo>
                      <a:pt x="538" y="227"/>
                    </a:lnTo>
                    <a:lnTo>
                      <a:pt x="670" y="245"/>
                    </a:lnTo>
                    <a:lnTo>
                      <a:pt x="786" y="207"/>
                    </a:lnTo>
                    <a:lnTo>
                      <a:pt x="886" y="99"/>
                    </a:lnTo>
                    <a:lnTo>
                      <a:pt x="953" y="113"/>
                    </a:lnTo>
                    <a:lnTo>
                      <a:pt x="1044" y="145"/>
                    </a:lnTo>
                    <a:lnTo>
                      <a:pt x="1152" y="192"/>
                    </a:lnTo>
                    <a:lnTo>
                      <a:pt x="1281" y="245"/>
                    </a:lnTo>
                    <a:lnTo>
                      <a:pt x="1430" y="300"/>
                    </a:lnTo>
                    <a:lnTo>
                      <a:pt x="1594" y="344"/>
                    </a:lnTo>
                    <a:lnTo>
                      <a:pt x="1775" y="375"/>
                    </a:lnTo>
                    <a:lnTo>
                      <a:pt x="1971" y="385"/>
                    </a:lnTo>
                    <a:close/>
                  </a:path>
                </a:pathLst>
              </a:custGeom>
              <a:solidFill>
                <a:srgbClr val="C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" name="Freeform 66"/>
              <p:cNvSpPr>
                <a:spLocks/>
              </p:cNvSpPr>
              <p:nvPr/>
            </p:nvSpPr>
            <p:spPr bwMode="auto">
              <a:xfrm>
                <a:off x="4569" y="2699"/>
                <a:ext cx="653" cy="308"/>
              </a:xfrm>
              <a:custGeom>
                <a:avLst/>
                <a:gdLst>
                  <a:gd name="T0" fmla="*/ 1960 w 1960"/>
                  <a:gd name="T1" fmla="*/ 384 h 926"/>
                  <a:gd name="T2" fmla="*/ 1947 w 1960"/>
                  <a:gd name="T3" fmla="*/ 443 h 926"/>
                  <a:gd name="T4" fmla="*/ 1924 w 1960"/>
                  <a:gd name="T5" fmla="*/ 499 h 926"/>
                  <a:gd name="T6" fmla="*/ 1895 w 1960"/>
                  <a:gd name="T7" fmla="*/ 557 h 926"/>
                  <a:gd name="T8" fmla="*/ 1860 w 1960"/>
                  <a:gd name="T9" fmla="*/ 613 h 926"/>
                  <a:gd name="T10" fmla="*/ 1817 w 1960"/>
                  <a:gd name="T11" fmla="*/ 665 h 926"/>
                  <a:gd name="T12" fmla="*/ 1766 w 1960"/>
                  <a:gd name="T13" fmla="*/ 712 h 926"/>
                  <a:gd name="T14" fmla="*/ 1710 w 1960"/>
                  <a:gd name="T15" fmla="*/ 753 h 926"/>
                  <a:gd name="T16" fmla="*/ 1650 w 1960"/>
                  <a:gd name="T17" fmla="*/ 788 h 926"/>
                  <a:gd name="T18" fmla="*/ 1608 w 1960"/>
                  <a:gd name="T19" fmla="*/ 805 h 926"/>
                  <a:gd name="T20" fmla="*/ 1564 w 1960"/>
                  <a:gd name="T21" fmla="*/ 826 h 926"/>
                  <a:gd name="T22" fmla="*/ 1518 w 1960"/>
                  <a:gd name="T23" fmla="*/ 848 h 926"/>
                  <a:gd name="T24" fmla="*/ 1468 w 1960"/>
                  <a:gd name="T25" fmla="*/ 869 h 926"/>
                  <a:gd name="T26" fmla="*/ 1421 w 1960"/>
                  <a:gd name="T27" fmla="*/ 890 h 926"/>
                  <a:gd name="T28" fmla="*/ 1375 w 1960"/>
                  <a:gd name="T29" fmla="*/ 907 h 926"/>
                  <a:gd name="T30" fmla="*/ 1327 w 1960"/>
                  <a:gd name="T31" fmla="*/ 919 h 926"/>
                  <a:gd name="T32" fmla="*/ 1287 w 1960"/>
                  <a:gd name="T33" fmla="*/ 926 h 926"/>
                  <a:gd name="T34" fmla="*/ 1096 w 1960"/>
                  <a:gd name="T35" fmla="*/ 907 h 926"/>
                  <a:gd name="T36" fmla="*/ 894 w 1960"/>
                  <a:gd name="T37" fmla="*/ 872 h 926"/>
                  <a:gd name="T38" fmla="*/ 690 w 1960"/>
                  <a:gd name="T39" fmla="*/ 816 h 926"/>
                  <a:gd name="T40" fmla="*/ 492 w 1960"/>
                  <a:gd name="T41" fmla="*/ 729 h 926"/>
                  <a:gd name="T42" fmla="*/ 313 w 1960"/>
                  <a:gd name="T43" fmla="*/ 610 h 926"/>
                  <a:gd name="T44" fmla="*/ 164 w 1960"/>
                  <a:gd name="T45" fmla="*/ 452 h 926"/>
                  <a:gd name="T46" fmla="*/ 56 w 1960"/>
                  <a:gd name="T47" fmla="*/ 251 h 926"/>
                  <a:gd name="T48" fmla="*/ 0 w 1960"/>
                  <a:gd name="T49" fmla="*/ 0 h 926"/>
                  <a:gd name="T50" fmla="*/ 70 w 1960"/>
                  <a:gd name="T51" fmla="*/ 12 h 926"/>
                  <a:gd name="T52" fmla="*/ 164 w 1960"/>
                  <a:gd name="T53" fmla="*/ 64 h 926"/>
                  <a:gd name="T54" fmla="*/ 280 w 1960"/>
                  <a:gd name="T55" fmla="*/ 134 h 926"/>
                  <a:gd name="T56" fmla="*/ 407 w 1960"/>
                  <a:gd name="T57" fmla="*/ 206 h 926"/>
                  <a:gd name="T58" fmla="*/ 538 w 1960"/>
                  <a:gd name="T59" fmla="*/ 260 h 926"/>
                  <a:gd name="T60" fmla="*/ 664 w 1960"/>
                  <a:gd name="T61" fmla="*/ 277 h 926"/>
                  <a:gd name="T62" fmla="*/ 781 w 1960"/>
                  <a:gd name="T63" fmla="*/ 233 h 926"/>
                  <a:gd name="T64" fmla="*/ 880 w 1960"/>
                  <a:gd name="T65" fmla="*/ 114 h 926"/>
                  <a:gd name="T66" fmla="*/ 942 w 1960"/>
                  <a:gd name="T67" fmla="*/ 120 h 926"/>
                  <a:gd name="T68" fmla="*/ 1023 w 1960"/>
                  <a:gd name="T69" fmla="*/ 149 h 926"/>
                  <a:gd name="T70" fmla="*/ 1126 w 1960"/>
                  <a:gd name="T71" fmla="*/ 192 h 926"/>
                  <a:gd name="T72" fmla="*/ 1249 w 1960"/>
                  <a:gd name="T73" fmla="*/ 244 h 926"/>
                  <a:gd name="T74" fmla="*/ 1392 w 1960"/>
                  <a:gd name="T75" fmla="*/ 298 h 926"/>
                  <a:gd name="T76" fmla="*/ 1559 w 1960"/>
                  <a:gd name="T77" fmla="*/ 341 h 926"/>
                  <a:gd name="T78" fmla="*/ 1749 w 1960"/>
                  <a:gd name="T79" fmla="*/ 373 h 926"/>
                  <a:gd name="T80" fmla="*/ 1960 w 1960"/>
                  <a:gd name="T81" fmla="*/ 384 h 9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60" h="926">
                    <a:moveTo>
                      <a:pt x="1960" y="384"/>
                    </a:moveTo>
                    <a:lnTo>
                      <a:pt x="1947" y="443"/>
                    </a:lnTo>
                    <a:lnTo>
                      <a:pt x="1924" y="499"/>
                    </a:lnTo>
                    <a:lnTo>
                      <a:pt x="1895" y="557"/>
                    </a:lnTo>
                    <a:lnTo>
                      <a:pt x="1860" y="613"/>
                    </a:lnTo>
                    <a:lnTo>
                      <a:pt x="1817" y="665"/>
                    </a:lnTo>
                    <a:lnTo>
                      <a:pt x="1766" y="712"/>
                    </a:lnTo>
                    <a:lnTo>
                      <a:pt x="1710" y="753"/>
                    </a:lnTo>
                    <a:lnTo>
                      <a:pt x="1650" y="788"/>
                    </a:lnTo>
                    <a:lnTo>
                      <a:pt x="1608" y="805"/>
                    </a:lnTo>
                    <a:lnTo>
                      <a:pt x="1564" y="826"/>
                    </a:lnTo>
                    <a:lnTo>
                      <a:pt x="1518" y="848"/>
                    </a:lnTo>
                    <a:lnTo>
                      <a:pt x="1468" y="869"/>
                    </a:lnTo>
                    <a:lnTo>
                      <a:pt x="1421" y="890"/>
                    </a:lnTo>
                    <a:lnTo>
                      <a:pt x="1375" y="907"/>
                    </a:lnTo>
                    <a:lnTo>
                      <a:pt x="1327" y="919"/>
                    </a:lnTo>
                    <a:lnTo>
                      <a:pt x="1287" y="926"/>
                    </a:lnTo>
                    <a:lnTo>
                      <a:pt x="1096" y="907"/>
                    </a:lnTo>
                    <a:lnTo>
                      <a:pt x="894" y="872"/>
                    </a:lnTo>
                    <a:lnTo>
                      <a:pt x="690" y="816"/>
                    </a:lnTo>
                    <a:lnTo>
                      <a:pt x="492" y="729"/>
                    </a:lnTo>
                    <a:lnTo>
                      <a:pt x="313" y="610"/>
                    </a:lnTo>
                    <a:lnTo>
                      <a:pt x="164" y="452"/>
                    </a:lnTo>
                    <a:lnTo>
                      <a:pt x="56" y="251"/>
                    </a:lnTo>
                    <a:lnTo>
                      <a:pt x="0" y="0"/>
                    </a:lnTo>
                    <a:lnTo>
                      <a:pt x="70" y="12"/>
                    </a:lnTo>
                    <a:lnTo>
                      <a:pt x="164" y="64"/>
                    </a:lnTo>
                    <a:lnTo>
                      <a:pt x="280" y="134"/>
                    </a:lnTo>
                    <a:lnTo>
                      <a:pt x="407" y="206"/>
                    </a:lnTo>
                    <a:lnTo>
                      <a:pt x="538" y="260"/>
                    </a:lnTo>
                    <a:lnTo>
                      <a:pt x="664" y="277"/>
                    </a:lnTo>
                    <a:lnTo>
                      <a:pt x="781" y="233"/>
                    </a:lnTo>
                    <a:lnTo>
                      <a:pt x="880" y="114"/>
                    </a:lnTo>
                    <a:lnTo>
                      <a:pt x="942" y="120"/>
                    </a:lnTo>
                    <a:lnTo>
                      <a:pt x="1023" y="149"/>
                    </a:lnTo>
                    <a:lnTo>
                      <a:pt x="1126" y="192"/>
                    </a:lnTo>
                    <a:lnTo>
                      <a:pt x="1249" y="244"/>
                    </a:lnTo>
                    <a:lnTo>
                      <a:pt x="1392" y="298"/>
                    </a:lnTo>
                    <a:lnTo>
                      <a:pt x="1559" y="341"/>
                    </a:lnTo>
                    <a:lnTo>
                      <a:pt x="1749" y="373"/>
                    </a:lnTo>
                    <a:lnTo>
                      <a:pt x="1960" y="384"/>
                    </a:lnTo>
                    <a:close/>
                  </a:path>
                </a:pathLst>
              </a:custGeom>
              <a:solidFill>
                <a:srgbClr val="C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" name="Freeform 67"/>
              <p:cNvSpPr>
                <a:spLocks/>
              </p:cNvSpPr>
              <p:nvPr/>
            </p:nvSpPr>
            <p:spPr bwMode="auto">
              <a:xfrm>
                <a:off x="4571" y="2706"/>
                <a:ext cx="649" cy="301"/>
              </a:xfrm>
              <a:custGeom>
                <a:avLst/>
                <a:gdLst>
                  <a:gd name="T0" fmla="*/ 1948 w 1948"/>
                  <a:gd name="T1" fmla="*/ 391 h 903"/>
                  <a:gd name="T2" fmla="*/ 1935 w 1948"/>
                  <a:gd name="T3" fmla="*/ 437 h 903"/>
                  <a:gd name="T4" fmla="*/ 1916 w 1948"/>
                  <a:gd name="T5" fmla="*/ 490 h 903"/>
                  <a:gd name="T6" fmla="*/ 1886 w 1948"/>
                  <a:gd name="T7" fmla="*/ 542 h 903"/>
                  <a:gd name="T8" fmla="*/ 1851 w 1948"/>
                  <a:gd name="T9" fmla="*/ 596 h 903"/>
                  <a:gd name="T10" fmla="*/ 1811 w 1948"/>
                  <a:gd name="T11" fmla="*/ 645 h 903"/>
                  <a:gd name="T12" fmla="*/ 1760 w 1948"/>
                  <a:gd name="T13" fmla="*/ 692 h 903"/>
                  <a:gd name="T14" fmla="*/ 1704 w 1948"/>
                  <a:gd name="T15" fmla="*/ 730 h 903"/>
                  <a:gd name="T16" fmla="*/ 1644 w 1948"/>
                  <a:gd name="T17" fmla="*/ 765 h 903"/>
                  <a:gd name="T18" fmla="*/ 1602 w 1948"/>
                  <a:gd name="T19" fmla="*/ 782 h 903"/>
                  <a:gd name="T20" fmla="*/ 1555 w 1948"/>
                  <a:gd name="T21" fmla="*/ 803 h 903"/>
                  <a:gd name="T22" fmla="*/ 1509 w 1948"/>
                  <a:gd name="T23" fmla="*/ 825 h 903"/>
                  <a:gd name="T24" fmla="*/ 1462 w 1948"/>
                  <a:gd name="T25" fmla="*/ 846 h 903"/>
                  <a:gd name="T26" fmla="*/ 1415 w 1948"/>
                  <a:gd name="T27" fmla="*/ 867 h 903"/>
                  <a:gd name="T28" fmla="*/ 1372 w 1948"/>
                  <a:gd name="T29" fmla="*/ 884 h 903"/>
                  <a:gd name="T30" fmla="*/ 1330 w 1948"/>
                  <a:gd name="T31" fmla="*/ 896 h 903"/>
                  <a:gd name="T32" fmla="*/ 1292 w 1948"/>
                  <a:gd name="T33" fmla="*/ 903 h 903"/>
                  <a:gd name="T34" fmla="*/ 1108 w 1948"/>
                  <a:gd name="T35" fmla="*/ 884 h 903"/>
                  <a:gd name="T36" fmla="*/ 909 w 1948"/>
                  <a:gd name="T37" fmla="*/ 852 h 903"/>
                  <a:gd name="T38" fmla="*/ 702 w 1948"/>
                  <a:gd name="T39" fmla="*/ 800 h 903"/>
                  <a:gd name="T40" fmla="*/ 503 w 1948"/>
                  <a:gd name="T41" fmla="*/ 718 h 903"/>
                  <a:gd name="T42" fmla="*/ 322 w 1948"/>
                  <a:gd name="T43" fmla="*/ 604 h 903"/>
                  <a:gd name="T44" fmla="*/ 169 w 1948"/>
                  <a:gd name="T45" fmla="*/ 450 h 903"/>
                  <a:gd name="T46" fmla="*/ 59 w 1948"/>
                  <a:gd name="T47" fmla="*/ 251 h 903"/>
                  <a:gd name="T48" fmla="*/ 0 w 1948"/>
                  <a:gd name="T49" fmla="*/ 0 h 903"/>
                  <a:gd name="T50" fmla="*/ 73 w 1948"/>
                  <a:gd name="T51" fmla="*/ 21 h 903"/>
                  <a:gd name="T52" fmla="*/ 169 w 1948"/>
                  <a:gd name="T53" fmla="*/ 78 h 903"/>
                  <a:gd name="T54" fmla="*/ 284 w 1948"/>
                  <a:gd name="T55" fmla="*/ 161 h 903"/>
                  <a:gd name="T56" fmla="*/ 409 w 1948"/>
                  <a:gd name="T57" fmla="*/ 237 h 903"/>
                  <a:gd name="T58" fmla="*/ 535 w 1948"/>
                  <a:gd name="T59" fmla="*/ 294 h 903"/>
                  <a:gd name="T60" fmla="*/ 661 w 1948"/>
                  <a:gd name="T61" fmla="*/ 310 h 903"/>
                  <a:gd name="T62" fmla="*/ 775 w 1948"/>
                  <a:gd name="T63" fmla="*/ 266 h 903"/>
                  <a:gd name="T64" fmla="*/ 874 w 1948"/>
                  <a:gd name="T65" fmla="*/ 137 h 903"/>
                  <a:gd name="T66" fmla="*/ 930 w 1948"/>
                  <a:gd name="T67" fmla="*/ 132 h 903"/>
                  <a:gd name="T68" fmla="*/ 1003 w 1948"/>
                  <a:gd name="T69" fmla="*/ 155 h 903"/>
                  <a:gd name="T70" fmla="*/ 1097 w 1948"/>
                  <a:gd name="T71" fmla="*/ 193 h 903"/>
                  <a:gd name="T72" fmla="*/ 1213 w 1948"/>
                  <a:gd name="T73" fmla="*/ 242 h 903"/>
                  <a:gd name="T74" fmla="*/ 1354 w 1948"/>
                  <a:gd name="T75" fmla="*/ 298 h 903"/>
                  <a:gd name="T76" fmla="*/ 1520 w 1948"/>
                  <a:gd name="T77" fmla="*/ 345 h 903"/>
                  <a:gd name="T78" fmla="*/ 1719 w 1948"/>
                  <a:gd name="T79" fmla="*/ 377 h 903"/>
                  <a:gd name="T80" fmla="*/ 1948 w 1948"/>
                  <a:gd name="T81" fmla="*/ 391 h 9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48" h="903">
                    <a:moveTo>
                      <a:pt x="1948" y="391"/>
                    </a:moveTo>
                    <a:lnTo>
                      <a:pt x="1935" y="437"/>
                    </a:lnTo>
                    <a:lnTo>
                      <a:pt x="1916" y="490"/>
                    </a:lnTo>
                    <a:lnTo>
                      <a:pt x="1886" y="542"/>
                    </a:lnTo>
                    <a:lnTo>
                      <a:pt x="1851" y="596"/>
                    </a:lnTo>
                    <a:lnTo>
                      <a:pt x="1811" y="645"/>
                    </a:lnTo>
                    <a:lnTo>
                      <a:pt x="1760" y="692"/>
                    </a:lnTo>
                    <a:lnTo>
                      <a:pt x="1704" y="730"/>
                    </a:lnTo>
                    <a:lnTo>
                      <a:pt x="1644" y="765"/>
                    </a:lnTo>
                    <a:lnTo>
                      <a:pt x="1602" y="782"/>
                    </a:lnTo>
                    <a:lnTo>
                      <a:pt x="1555" y="803"/>
                    </a:lnTo>
                    <a:lnTo>
                      <a:pt x="1509" y="825"/>
                    </a:lnTo>
                    <a:lnTo>
                      <a:pt x="1462" y="846"/>
                    </a:lnTo>
                    <a:lnTo>
                      <a:pt x="1415" y="867"/>
                    </a:lnTo>
                    <a:lnTo>
                      <a:pt x="1372" y="884"/>
                    </a:lnTo>
                    <a:lnTo>
                      <a:pt x="1330" y="896"/>
                    </a:lnTo>
                    <a:lnTo>
                      <a:pt x="1292" y="903"/>
                    </a:lnTo>
                    <a:lnTo>
                      <a:pt x="1108" y="884"/>
                    </a:lnTo>
                    <a:lnTo>
                      <a:pt x="909" y="852"/>
                    </a:lnTo>
                    <a:lnTo>
                      <a:pt x="702" y="800"/>
                    </a:lnTo>
                    <a:lnTo>
                      <a:pt x="503" y="718"/>
                    </a:lnTo>
                    <a:lnTo>
                      <a:pt x="322" y="604"/>
                    </a:lnTo>
                    <a:lnTo>
                      <a:pt x="169" y="450"/>
                    </a:lnTo>
                    <a:lnTo>
                      <a:pt x="59" y="251"/>
                    </a:lnTo>
                    <a:lnTo>
                      <a:pt x="0" y="0"/>
                    </a:lnTo>
                    <a:lnTo>
                      <a:pt x="73" y="21"/>
                    </a:lnTo>
                    <a:lnTo>
                      <a:pt x="169" y="78"/>
                    </a:lnTo>
                    <a:lnTo>
                      <a:pt x="284" y="161"/>
                    </a:lnTo>
                    <a:lnTo>
                      <a:pt x="409" y="237"/>
                    </a:lnTo>
                    <a:lnTo>
                      <a:pt x="535" y="294"/>
                    </a:lnTo>
                    <a:lnTo>
                      <a:pt x="661" y="310"/>
                    </a:lnTo>
                    <a:lnTo>
                      <a:pt x="775" y="266"/>
                    </a:lnTo>
                    <a:lnTo>
                      <a:pt x="874" y="137"/>
                    </a:lnTo>
                    <a:lnTo>
                      <a:pt x="930" y="132"/>
                    </a:lnTo>
                    <a:lnTo>
                      <a:pt x="1003" y="155"/>
                    </a:lnTo>
                    <a:lnTo>
                      <a:pt x="1097" y="193"/>
                    </a:lnTo>
                    <a:lnTo>
                      <a:pt x="1213" y="242"/>
                    </a:lnTo>
                    <a:lnTo>
                      <a:pt x="1354" y="298"/>
                    </a:lnTo>
                    <a:lnTo>
                      <a:pt x="1520" y="345"/>
                    </a:lnTo>
                    <a:lnTo>
                      <a:pt x="1719" y="377"/>
                    </a:lnTo>
                    <a:lnTo>
                      <a:pt x="1948" y="391"/>
                    </a:lnTo>
                    <a:close/>
                  </a:path>
                </a:pathLst>
              </a:custGeom>
              <a:solidFill>
                <a:srgbClr val="C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" name="Freeform 68"/>
              <p:cNvSpPr>
                <a:spLocks/>
              </p:cNvSpPr>
              <p:nvPr/>
            </p:nvSpPr>
            <p:spPr bwMode="auto">
              <a:xfrm>
                <a:off x="4571" y="2712"/>
                <a:ext cx="645" cy="295"/>
              </a:xfrm>
              <a:custGeom>
                <a:avLst/>
                <a:gdLst>
                  <a:gd name="T0" fmla="*/ 1935 w 1935"/>
                  <a:gd name="T1" fmla="*/ 397 h 885"/>
                  <a:gd name="T2" fmla="*/ 1927 w 1935"/>
                  <a:gd name="T3" fmla="*/ 435 h 885"/>
                  <a:gd name="T4" fmla="*/ 1906 w 1935"/>
                  <a:gd name="T5" fmla="*/ 481 h 885"/>
                  <a:gd name="T6" fmla="*/ 1883 w 1935"/>
                  <a:gd name="T7" fmla="*/ 531 h 885"/>
                  <a:gd name="T8" fmla="*/ 1848 w 1935"/>
                  <a:gd name="T9" fmla="*/ 578 h 885"/>
                  <a:gd name="T10" fmla="*/ 1806 w 1935"/>
                  <a:gd name="T11" fmla="*/ 627 h 885"/>
                  <a:gd name="T12" fmla="*/ 1760 w 1935"/>
                  <a:gd name="T13" fmla="*/ 671 h 885"/>
                  <a:gd name="T14" fmla="*/ 1704 w 1935"/>
                  <a:gd name="T15" fmla="*/ 709 h 885"/>
                  <a:gd name="T16" fmla="*/ 1644 w 1935"/>
                  <a:gd name="T17" fmla="*/ 740 h 885"/>
                  <a:gd name="T18" fmla="*/ 1602 w 1935"/>
                  <a:gd name="T19" fmla="*/ 758 h 885"/>
                  <a:gd name="T20" fmla="*/ 1555 w 1935"/>
                  <a:gd name="T21" fmla="*/ 782 h 885"/>
                  <a:gd name="T22" fmla="*/ 1509 w 1935"/>
                  <a:gd name="T23" fmla="*/ 805 h 885"/>
                  <a:gd name="T24" fmla="*/ 1462 w 1935"/>
                  <a:gd name="T25" fmla="*/ 826 h 885"/>
                  <a:gd name="T26" fmla="*/ 1418 w 1935"/>
                  <a:gd name="T27" fmla="*/ 849 h 885"/>
                  <a:gd name="T28" fmla="*/ 1375 w 1935"/>
                  <a:gd name="T29" fmla="*/ 866 h 885"/>
                  <a:gd name="T30" fmla="*/ 1337 w 1935"/>
                  <a:gd name="T31" fmla="*/ 878 h 885"/>
                  <a:gd name="T32" fmla="*/ 1305 w 1935"/>
                  <a:gd name="T33" fmla="*/ 885 h 885"/>
                  <a:gd name="T34" fmla="*/ 1125 w 1935"/>
                  <a:gd name="T35" fmla="*/ 869 h 885"/>
                  <a:gd name="T36" fmla="*/ 930 w 1935"/>
                  <a:gd name="T37" fmla="*/ 840 h 885"/>
                  <a:gd name="T38" fmla="*/ 726 w 1935"/>
                  <a:gd name="T39" fmla="*/ 791 h 885"/>
                  <a:gd name="T40" fmla="*/ 524 w 1935"/>
                  <a:gd name="T41" fmla="*/ 712 h 885"/>
                  <a:gd name="T42" fmla="*/ 339 w 1935"/>
                  <a:gd name="T43" fmla="*/ 604 h 885"/>
                  <a:gd name="T44" fmla="*/ 185 w 1935"/>
                  <a:gd name="T45" fmla="*/ 451 h 885"/>
                  <a:gd name="T46" fmla="*/ 67 w 1935"/>
                  <a:gd name="T47" fmla="*/ 254 h 885"/>
                  <a:gd name="T48" fmla="*/ 0 w 1935"/>
                  <a:gd name="T49" fmla="*/ 0 h 885"/>
                  <a:gd name="T50" fmla="*/ 77 w 1935"/>
                  <a:gd name="T51" fmla="*/ 32 h 885"/>
                  <a:gd name="T52" fmla="*/ 172 w 1935"/>
                  <a:gd name="T53" fmla="*/ 98 h 885"/>
                  <a:gd name="T54" fmla="*/ 287 w 1935"/>
                  <a:gd name="T55" fmla="*/ 187 h 885"/>
                  <a:gd name="T56" fmla="*/ 409 w 1935"/>
                  <a:gd name="T57" fmla="*/ 273 h 885"/>
                  <a:gd name="T58" fmla="*/ 535 w 1935"/>
                  <a:gd name="T59" fmla="*/ 335 h 885"/>
                  <a:gd name="T60" fmla="*/ 658 w 1935"/>
                  <a:gd name="T61" fmla="*/ 349 h 885"/>
                  <a:gd name="T62" fmla="*/ 772 w 1935"/>
                  <a:gd name="T63" fmla="*/ 300 h 885"/>
                  <a:gd name="T64" fmla="*/ 869 w 1935"/>
                  <a:gd name="T65" fmla="*/ 165 h 885"/>
                  <a:gd name="T66" fmla="*/ 915 w 1935"/>
                  <a:gd name="T67" fmla="*/ 149 h 885"/>
                  <a:gd name="T68" fmla="*/ 982 w 1935"/>
                  <a:gd name="T69" fmla="*/ 163 h 885"/>
                  <a:gd name="T70" fmla="*/ 1068 w 1935"/>
                  <a:gd name="T71" fmla="*/ 198 h 885"/>
                  <a:gd name="T72" fmla="*/ 1178 w 1935"/>
                  <a:gd name="T73" fmla="*/ 248 h 885"/>
                  <a:gd name="T74" fmla="*/ 1316 w 1935"/>
                  <a:gd name="T75" fmla="*/ 300 h 885"/>
                  <a:gd name="T76" fmla="*/ 1485 w 1935"/>
                  <a:gd name="T77" fmla="*/ 346 h 885"/>
                  <a:gd name="T78" fmla="*/ 1693 w 1935"/>
                  <a:gd name="T79" fmla="*/ 381 h 885"/>
                  <a:gd name="T80" fmla="*/ 1935 w 1935"/>
                  <a:gd name="T81" fmla="*/ 397 h 8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35" h="885">
                    <a:moveTo>
                      <a:pt x="1935" y="397"/>
                    </a:moveTo>
                    <a:lnTo>
                      <a:pt x="1927" y="435"/>
                    </a:lnTo>
                    <a:lnTo>
                      <a:pt x="1906" y="481"/>
                    </a:lnTo>
                    <a:lnTo>
                      <a:pt x="1883" y="531"/>
                    </a:lnTo>
                    <a:lnTo>
                      <a:pt x="1848" y="578"/>
                    </a:lnTo>
                    <a:lnTo>
                      <a:pt x="1806" y="627"/>
                    </a:lnTo>
                    <a:lnTo>
                      <a:pt x="1760" y="671"/>
                    </a:lnTo>
                    <a:lnTo>
                      <a:pt x="1704" y="709"/>
                    </a:lnTo>
                    <a:lnTo>
                      <a:pt x="1644" y="740"/>
                    </a:lnTo>
                    <a:lnTo>
                      <a:pt x="1602" y="758"/>
                    </a:lnTo>
                    <a:lnTo>
                      <a:pt x="1555" y="782"/>
                    </a:lnTo>
                    <a:lnTo>
                      <a:pt x="1509" y="805"/>
                    </a:lnTo>
                    <a:lnTo>
                      <a:pt x="1462" y="826"/>
                    </a:lnTo>
                    <a:lnTo>
                      <a:pt x="1418" y="849"/>
                    </a:lnTo>
                    <a:lnTo>
                      <a:pt x="1375" y="866"/>
                    </a:lnTo>
                    <a:lnTo>
                      <a:pt x="1337" y="878"/>
                    </a:lnTo>
                    <a:lnTo>
                      <a:pt x="1305" y="885"/>
                    </a:lnTo>
                    <a:lnTo>
                      <a:pt x="1125" y="869"/>
                    </a:lnTo>
                    <a:lnTo>
                      <a:pt x="930" y="840"/>
                    </a:lnTo>
                    <a:lnTo>
                      <a:pt x="726" y="791"/>
                    </a:lnTo>
                    <a:lnTo>
                      <a:pt x="524" y="712"/>
                    </a:lnTo>
                    <a:lnTo>
                      <a:pt x="339" y="604"/>
                    </a:lnTo>
                    <a:lnTo>
                      <a:pt x="185" y="451"/>
                    </a:lnTo>
                    <a:lnTo>
                      <a:pt x="67" y="254"/>
                    </a:lnTo>
                    <a:lnTo>
                      <a:pt x="0" y="0"/>
                    </a:lnTo>
                    <a:lnTo>
                      <a:pt x="77" y="32"/>
                    </a:lnTo>
                    <a:lnTo>
                      <a:pt x="172" y="98"/>
                    </a:lnTo>
                    <a:lnTo>
                      <a:pt x="287" y="187"/>
                    </a:lnTo>
                    <a:lnTo>
                      <a:pt x="409" y="273"/>
                    </a:lnTo>
                    <a:lnTo>
                      <a:pt x="535" y="335"/>
                    </a:lnTo>
                    <a:lnTo>
                      <a:pt x="658" y="349"/>
                    </a:lnTo>
                    <a:lnTo>
                      <a:pt x="772" y="300"/>
                    </a:lnTo>
                    <a:lnTo>
                      <a:pt x="869" y="165"/>
                    </a:lnTo>
                    <a:lnTo>
                      <a:pt x="915" y="149"/>
                    </a:lnTo>
                    <a:lnTo>
                      <a:pt x="982" y="163"/>
                    </a:lnTo>
                    <a:lnTo>
                      <a:pt x="1068" y="198"/>
                    </a:lnTo>
                    <a:lnTo>
                      <a:pt x="1178" y="248"/>
                    </a:lnTo>
                    <a:lnTo>
                      <a:pt x="1316" y="300"/>
                    </a:lnTo>
                    <a:lnTo>
                      <a:pt x="1485" y="346"/>
                    </a:lnTo>
                    <a:lnTo>
                      <a:pt x="1693" y="381"/>
                    </a:lnTo>
                    <a:lnTo>
                      <a:pt x="1935" y="397"/>
                    </a:lnTo>
                    <a:close/>
                  </a:path>
                </a:pathLst>
              </a:custGeom>
              <a:solidFill>
                <a:srgbClr val="B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" name="Freeform 69"/>
              <p:cNvSpPr>
                <a:spLocks/>
              </p:cNvSpPr>
              <p:nvPr/>
            </p:nvSpPr>
            <p:spPr bwMode="auto">
              <a:xfrm>
                <a:off x="4573" y="2720"/>
                <a:ext cx="642" cy="287"/>
              </a:xfrm>
              <a:custGeom>
                <a:avLst/>
                <a:gdLst>
                  <a:gd name="T0" fmla="*/ 1926 w 1926"/>
                  <a:gd name="T1" fmla="*/ 393 h 862"/>
                  <a:gd name="T2" fmla="*/ 1914 w 1926"/>
                  <a:gd name="T3" fmla="*/ 426 h 862"/>
                  <a:gd name="T4" fmla="*/ 1896 w 1926"/>
                  <a:gd name="T5" fmla="*/ 463 h 862"/>
                  <a:gd name="T6" fmla="*/ 1874 w 1926"/>
                  <a:gd name="T7" fmla="*/ 511 h 862"/>
                  <a:gd name="T8" fmla="*/ 1841 w 1926"/>
                  <a:gd name="T9" fmla="*/ 557 h 862"/>
                  <a:gd name="T10" fmla="*/ 1804 w 1926"/>
                  <a:gd name="T11" fmla="*/ 604 h 862"/>
                  <a:gd name="T12" fmla="*/ 1756 w 1926"/>
                  <a:gd name="T13" fmla="*/ 648 h 862"/>
                  <a:gd name="T14" fmla="*/ 1704 w 1926"/>
                  <a:gd name="T15" fmla="*/ 686 h 862"/>
                  <a:gd name="T16" fmla="*/ 1642 w 1926"/>
                  <a:gd name="T17" fmla="*/ 717 h 862"/>
                  <a:gd name="T18" fmla="*/ 1599 w 1926"/>
                  <a:gd name="T19" fmla="*/ 735 h 862"/>
                  <a:gd name="T20" fmla="*/ 1551 w 1926"/>
                  <a:gd name="T21" fmla="*/ 756 h 862"/>
                  <a:gd name="T22" fmla="*/ 1505 w 1926"/>
                  <a:gd name="T23" fmla="*/ 779 h 862"/>
                  <a:gd name="T24" fmla="*/ 1460 w 1926"/>
                  <a:gd name="T25" fmla="*/ 803 h 862"/>
                  <a:gd name="T26" fmla="*/ 1417 w 1926"/>
                  <a:gd name="T27" fmla="*/ 826 h 862"/>
                  <a:gd name="T28" fmla="*/ 1376 w 1926"/>
                  <a:gd name="T29" fmla="*/ 843 h 862"/>
                  <a:gd name="T30" fmla="*/ 1341 w 1926"/>
                  <a:gd name="T31" fmla="*/ 855 h 862"/>
                  <a:gd name="T32" fmla="*/ 1309 w 1926"/>
                  <a:gd name="T33" fmla="*/ 862 h 862"/>
                  <a:gd name="T34" fmla="*/ 1139 w 1926"/>
                  <a:gd name="T35" fmla="*/ 846 h 862"/>
                  <a:gd name="T36" fmla="*/ 946 w 1926"/>
                  <a:gd name="T37" fmla="*/ 819 h 862"/>
                  <a:gd name="T38" fmla="*/ 741 w 1926"/>
                  <a:gd name="T39" fmla="*/ 776 h 862"/>
                  <a:gd name="T40" fmla="*/ 539 w 1926"/>
                  <a:gd name="T41" fmla="*/ 703 h 862"/>
                  <a:gd name="T42" fmla="*/ 353 w 1926"/>
                  <a:gd name="T43" fmla="*/ 598 h 862"/>
                  <a:gd name="T44" fmla="*/ 192 w 1926"/>
                  <a:gd name="T45" fmla="*/ 449 h 862"/>
                  <a:gd name="T46" fmla="*/ 70 w 1926"/>
                  <a:gd name="T47" fmla="*/ 253 h 862"/>
                  <a:gd name="T48" fmla="*/ 0 w 1926"/>
                  <a:gd name="T49" fmla="*/ 0 h 862"/>
                  <a:gd name="T50" fmla="*/ 78 w 1926"/>
                  <a:gd name="T51" fmla="*/ 40 h 862"/>
                  <a:gd name="T52" fmla="*/ 175 w 1926"/>
                  <a:gd name="T53" fmla="*/ 117 h 862"/>
                  <a:gd name="T54" fmla="*/ 288 w 1926"/>
                  <a:gd name="T55" fmla="*/ 213 h 862"/>
                  <a:gd name="T56" fmla="*/ 409 w 1926"/>
                  <a:gd name="T57" fmla="*/ 304 h 862"/>
                  <a:gd name="T58" fmla="*/ 528 w 1926"/>
                  <a:gd name="T59" fmla="*/ 368 h 862"/>
                  <a:gd name="T60" fmla="*/ 649 w 1926"/>
                  <a:gd name="T61" fmla="*/ 382 h 862"/>
                  <a:gd name="T62" fmla="*/ 759 w 1926"/>
                  <a:gd name="T63" fmla="*/ 330 h 862"/>
                  <a:gd name="T64" fmla="*/ 856 w 1926"/>
                  <a:gd name="T65" fmla="*/ 183 h 862"/>
                  <a:gd name="T66" fmla="*/ 897 w 1926"/>
                  <a:gd name="T67" fmla="*/ 158 h 862"/>
                  <a:gd name="T68" fmla="*/ 956 w 1926"/>
                  <a:gd name="T69" fmla="*/ 166 h 862"/>
                  <a:gd name="T70" fmla="*/ 1034 w 1926"/>
                  <a:gd name="T71" fmla="*/ 199 h 862"/>
                  <a:gd name="T72" fmla="*/ 1136 w 1926"/>
                  <a:gd name="T73" fmla="*/ 245 h 862"/>
                  <a:gd name="T74" fmla="*/ 1274 w 1926"/>
                  <a:gd name="T75" fmla="*/ 298 h 862"/>
                  <a:gd name="T76" fmla="*/ 1446 w 1926"/>
                  <a:gd name="T77" fmla="*/ 344 h 862"/>
                  <a:gd name="T78" fmla="*/ 1662 w 1926"/>
                  <a:gd name="T79" fmla="*/ 382 h 862"/>
                  <a:gd name="T80" fmla="*/ 1926 w 1926"/>
                  <a:gd name="T81" fmla="*/ 393 h 8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26" h="862">
                    <a:moveTo>
                      <a:pt x="1926" y="393"/>
                    </a:moveTo>
                    <a:lnTo>
                      <a:pt x="1914" y="426"/>
                    </a:lnTo>
                    <a:lnTo>
                      <a:pt x="1896" y="463"/>
                    </a:lnTo>
                    <a:lnTo>
                      <a:pt x="1874" y="511"/>
                    </a:lnTo>
                    <a:lnTo>
                      <a:pt x="1841" y="557"/>
                    </a:lnTo>
                    <a:lnTo>
                      <a:pt x="1804" y="604"/>
                    </a:lnTo>
                    <a:lnTo>
                      <a:pt x="1756" y="648"/>
                    </a:lnTo>
                    <a:lnTo>
                      <a:pt x="1704" y="686"/>
                    </a:lnTo>
                    <a:lnTo>
                      <a:pt x="1642" y="717"/>
                    </a:lnTo>
                    <a:lnTo>
                      <a:pt x="1599" y="735"/>
                    </a:lnTo>
                    <a:lnTo>
                      <a:pt x="1551" y="756"/>
                    </a:lnTo>
                    <a:lnTo>
                      <a:pt x="1505" y="779"/>
                    </a:lnTo>
                    <a:lnTo>
                      <a:pt x="1460" y="803"/>
                    </a:lnTo>
                    <a:lnTo>
                      <a:pt x="1417" y="826"/>
                    </a:lnTo>
                    <a:lnTo>
                      <a:pt x="1376" y="843"/>
                    </a:lnTo>
                    <a:lnTo>
                      <a:pt x="1341" y="855"/>
                    </a:lnTo>
                    <a:lnTo>
                      <a:pt x="1309" y="862"/>
                    </a:lnTo>
                    <a:lnTo>
                      <a:pt x="1139" y="846"/>
                    </a:lnTo>
                    <a:lnTo>
                      <a:pt x="946" y="819"/>
                    </a:lnTo>
                    <a:lnTo>
                      <a:pt x="741" y="776"/>
                    </a:lnTo>
                    <a:lnTo>
                      <a:pt x="539" y="703"/>
                    </a:lnTo>
                    <a:lnTo>
                      <a:pt x="353" y="598"/>
                    </a:lnTo>
                    <a:lnTo>
                      <a:pt x="192" y="449"/>
                    </a:lnTo>
                    <a:lnTo>
                      <a:pt x="70" y="253"/>
                    </a:lnTo>
                    <a:lnTo>
                      <a:pt x="0" y="0"/>
                    </a:lnTo>
                    <a:lnTo>
                      <a:pt x="78" y="40"/>
                    </a:lnTo>
                    <a:lnTo>
                      <a:pt x="175" y="117"/>
                    </a:lnTo>
                    <a:lnTo>
                      <a:pt x="288" y="213"/>
                    </a:lnTo>
                    <a:lnTo>
                      <a:pt x="409" y="304"/>
                    </a:lnTo>
                    <a:lnTo>
                      <a:pt x="528" y="368"/>
                    </a:lnTo>
                    <a:lnTo>
                      <a:pt x="649" y="382"/>
                    </a:lnTo>
                    <a:lnTo>
                      <a:pt x="759" y="330"/>
                    </a:lnTo>
                    <a:lnTo>
                      <a:pt x="856" y="183"/>
                    </a:lnTo>
                    <a:lnTo>
                      <a:pt x="897" y="158"/>
                    </a:lnTo>
                    <a:lnTo>
                      <a:pt x="956" y="166"/>
                    </a:lnTo>
                    <a:lnTo>
                      <a:pt x="1034" y="199"/>
                    </a:lnTo>
                    <a:lnTo>
                      <a:pt x="1136" y="245"/>
                    </a:lnTo>
                    <a:lnTo>
                      <a:pt x="1274" y="298"/>
                    </a:lnTo>
                    <a:lnTo>
                      <a:pt x="1446" y="344"/>
                    </a:lnTo>
                    <a:lnTo>
                      <a:pt x="1662" y="382"/>
                    </a:lnTo>
                    <a:lnTo>
                      <a:pt x="1926" y="393"/>
                    </a:lnTo>
                    <a:close/>
                  </a:path>
                </a:pathLst>
              </a:custGeom>
              <a:solidFill>
                <a:srgbClr val="B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" name="Freeform 70"/>
              <p:cNvSpPr>
                <a:spLocks/>
              </p:cNvSpPr>
              <p:nvPr/>
            </p:nvSpPr>
            <p:spPr bwMode="auto">
              <a:xfrm>
                <a:off x="4573" y="2728"/>
                <a:ext cx="638" cy="277"/>
              </a:xfrm>
              <a:custGeom>
                <a:avLst/>
                <a:gdLst>
                  <a:gd name="T0" fmla="*/ 1914 w 1914"/>
                  <a:gd name="T1" fmla="*/ 394 h 832"/>
                  <a:gd name="T2" fmla="*/ 1906 w 1914"/>
                  <a:gd name="T3" fmla="*/ 421 h 832"/>
                  <a:gd name="T4" fmla="*/ 1890 w 1914"/>
                  <a:gd name="T5" fmla="*/ 453 h 832"/>
                  <a:gd name="T6" fmla="*/ 1867 w 1914"/>
                  <a:gd name="T7" fmla="*/ 491 h 832"/>
                  <a:gd name="T8" fmla="*/ 1839 w 1914"/>
                  <a:gd name="T9" fmla="*/ 534 h 832"/>
                  <a:gd name="T10" fmla="*/ 1799 w 1914"/>
                  <a:gd name="T11" fmla="*/ 581 h 832"/>
                  <a:gd name="T12" fmla="*/ 1756 w 1914"/>
                  <a:gd name="T13" fmla="*/ 621 h 832"/>
                  <a:gd name="T14" fmla="*/ 1704 w 1914"/>
                  <a:gd name="T15" fmla="*/ 661 h 832"/>
                  <a:gd name="T16" fmla="*/ 1642 w 1914"/>
                  <a:gd name="T17" fmla="*/ 689 h 832"/>
                  <a:gd name="T18" fmla="*/ 1599 w 1914"/>
                  <a:gd name="T19" fmla="*/ 707 h 832"/>
                  <a:gd name="T20" fmla="*/ 1551 w 1914"/>
                  <a:gd name="T21" fmla="*/ 729 h 832"/>
                  <a:gd name="T22" fmla="*/ 1508 w 1914"/>
                  <a:gd name="T23" fmla="*/ 756 h 832"/>
                  <a:gd name="T24" fmla="*/ 1460 w 1914"/>
                  <a:gd name="T25" fmla="*/ 780 h 832"/>
                  <a:gd name="T26" fmla="*/ 1420 w 1914"/>
                  <a:gd name="T27" fmla="*/ 799 h 832"/>
                  <a:gd name="T28" fmla="*/ 1382 w 1914"/>
                  <a:gd name="T29" fmla="*/ 818 h 832"/>
                  <a:gd name="T30" fmla="*/ 1347 w 1914"/>
                  <a:gd name="T31" fmla="*/ 829 h 832"/>
                  <a:gd name="T32" fmla="*/ 1320 w 1914"/>
                  <a:gd name="T33" fmla="*/ 832 h 832"/>
                  <a:gd name="T34" fmla="*/ 1153 w 1914"/>
                  <a:gd name="T35" fmla="*/ 820 h 832"/>
                  <a:gd name="T36" fmla="*/ 964 w 1914"/>
                  <a:gd name="T37" fmla="*/ 799 h 832"/>
                  <a:gd name="T38" fmla="*/ 762 w 1914"/>
                  <a:gd name="T39" fmla="*/ 759 h 832"/>
                  <a:gd name="T40" fmla="*/ 558 w 1914"/>
                  <a:gd name="T41" fmla="*/ 691 h 832"/>
                  <a:gd name="T42" fmla="*/ 367 w 1914"/>
                  <a:gd name="T43" fmla="*/ 593 h 832"/>
                  <a:gd name="T44" fmla="*/ 204 w 1914"/>
                  <a:gd name="T45" fmla="*/ 450 h 832"/>
                  <a:gd name="T46" fmla="*/ 75 w 1914"/>
                  <a:gd name="T47" fmla="*/ 254 h 832"/>
                  <a:gd name="T48" fmla="*/ 0 w 1914"/>
                  <a:gd name="T49" fmla="*/ 0 h 832"/>
                  <a:gd name="T50" fmla="*/ 81 w 1914"/>
                  <a:gd name="T51" fmla="*/ 47 h 832"/>
                  <a:gd name="T52" fmla="*/ 180 w 1914"/>
                  <a:gd name="T53" fmla="*/ 135 h 832"/>
                  <a:gd name="T54" fmla="*/ 291 w 1914"/>
                  <a:gd name="T55" fmla="*/ 237 h 832"/>
                  <a:gd name="T56" fmla="*/ 412 w 1914"/>
                  <a:gd name="T57" fmla="*/ 333 h 832"/>
                  <a:gd name="T58" fmla="*/ 534 w 1914"/>
                  <a:gd name="T59" fmla="*/ 400 h 832"/>
                  <a:gd name="T60" fmla="*/ 651 w 1914"/>
                  <a:gd name="T61" fmla="*/ 418 h 832"/>
                  <a:gd name="T62" fmla="*/ 759 w 1914"/>
                  <a:gd name="T63" fmla="*/ 359 h 832"/>
                  <a:gd name="T64" fmla="*/ 856 w 1914"/>
                  <a:gd name="T65" fmla="*/ 205 h 832"/>
                  <a:gd name="T66" fmla="*/ 891 w 1914"/>
                  <a:gd name="T67" fmla="*/ 170 h 832"/>
                  <a:gd name="T68" fmla="*/ 937 w 1914"/>
                  <a:gd name="T69" fmla="*/ 170 h 832"/>
                  <a:gd name="T70" fmla="*/ 1007 w 1914"/>
                  <a:gd name="T71" fmla="*/ 199 h 832"/>
                  <a:gd name="T72" fmla="*/ 1104 w 1914"/>
                  <a:gd name="T73" fmla="*/ 243 h 832"/>
                  <a:gd name="T74" fmla="*/ 1239 w 1914"/>
                  <a:gd name="T75" fmla="*/ 295 h 832"/>
                  <a:gd name="T76" fmla="*/ 1411 w 1914"/>
                  <a:gd name="T77" fmla="*/ 345 h 832"/>
                  <a:gd name="T78" fmla="*/ 1634 w 1914"/>
                  <a:gd name="T79" fmla="*/ 380 h 832"/>
                  <a:gd name="T80" fmla="*/ 1914 w 1914"/>
                  <a:gd name="T81" fmla="*/ 394 h 8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14" h="832">
                    <a:moveTo>
                      <a:pt x="1914" y="394"/>
                    </a:moveTo>
                    <a:lnTo>
                      <a:pt x="1906" y="421"/>
                    </a:lnTo>
                    <a:lnTo>
                      <a:pt x="1890" y="453"/>
                    </a:lnTo>
                    <a:lnTo>
                      <a:pt x="1867" y="491"/>
                    </a:lnTo>
                    <a:lnTo>
                      <a:pt x="1839" y="534"/>
                    </a:lnTo>
                    <a:lnTo>
                      <a:pt x="1799" y="581"/>
                    </a:lnTo>
                    <a:lnTo>
                      <a:pt x="1756" y="621"/>
                    </a:lnTo>
                    <a:lnTo>
                      <a:pt x="1704" y="661"/>
                    </a:lnTo>
                    <a:lnTo>
                      <a:pt x="1642" y="689"/>
                    </a:lnTo>
                    <a:lnTo>
                      <a:pt x="1599" y="707"/>
                    </a:lnTo>
                    <a:lnTo>
                      <a:pt x="1551" y="729"/>
                    </a:lnTo>
                    <a:lnTo>
                      <a:pt x="1508" y="756"/>
                    </a:lnTo>
                    <a:lnTo>
                      <a:pt x="1460" y="780"/>
                    </a:lnTo>
                    <a:lnTo>
                      <a:pt x="1420" y="799"/>
                    </a:lnTo>
                    <a:lnTo>
                      <a:pt x="1382" y="818"/>
                    </a:lnTo>
                    <a:lnTo>
                      <a:pt x="1347" y="829"/>
                    </a:lnTo>
                    <a:lnTo>
                      <a:pt x="1320" y="832"/>
                    </a:lnTo>
                    <a:lnTo>
                      <a:pt x="1153" y="820"/>
                    </a:lnTo>
                    <a:lnTo>
                      <a:pt x="964" y="799"/>
                    </a:lnTo>
                    <a:lnTo>
                      <a:pt x="762" y="759"/>
                    </a:lnTo>
                    <a:lnTo>
                      <a:pt x="558" y="691"/>
                    </a:lnTo>
                    <a:lnTo>
                      <a:pt x="367" y="593"/>
                    </a:lnTo>
                    <a:lnTo>
                      <a:pt x="204" y="450"/>
                    </a:lnTo>
                    <a:lnTo>
                      <a:pt x="75" y="254"/>
                    </a:lnTo>
                    <a:lnTo>
                      <a:pt x="0" y="0"/>
                    </a:lnTo>
                    <a:lnTo>
                      <a:pt x="81" y="47"/>
                    </a:lnTo>
                    <a:lnTo>
                      <a:pt x="180" y="135"/>
                    </a:lnTo>
                    <a:lnTo>
                      <a:pt x="291" y="237"/>
                    </a:lnTo>
                    <a:lnTo>
                      <a:pt x="412" y="333"/>
                    </a:lnTo>
                    <a:lnTo>
                      <a:pt x="534" y="400"/>
                    </a:lnTo>
                    <a:lnTo>
                      <a:pt x="651" y="418"/>
                    </a:lnTo>
                    <a:lnTo>
                      <a:pt x="759" y="359"/>
                    </a:lnTo>
                    <a:lnTo>
                      <a:pt x="856" y="205"/>
                    </a:lnTo>
                    <a:lnTo>
                      <a:pt x="891" y="170"/>
                    </a:lnTo>
                    <a:lnTo>
                      <a:pt x="937" y="170"/>
                    </a:lnTo>
                    <a:lnTo>
                      <a:pt x="1007" y="199"/>
                    </a:lnTo>
                    <a:lnTo>
                      <a:pt x="1104" y="243"/>
                    </a:lnTo>
                    <a:lnTo>
                      <a:pt x="1239" y="295"/>
                    </a:lnTo>
                    <a:lnTo>
                      <a:pt x="1411" y="345"/>
                    </a:lnTo>
                    <a:lnTo>
                      <a:pt x="1634" y="380"/>
                    </a:lnTo>
                    <a:lnTo>
                      <a:pt x="1914" y="394"/>
                    </a:lnTo>
                    <a:close/>
                  </a:path>
                </a:pathLst>
              </a:custGeom>
              <a:solidFill>
                <a:srgbClr val="B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" name="Freeform 71"/>
              <p:cNvSpPr>
                <a:spLocks/>
              </p:cNvSpPr>
              <p:nvPr/>
            </p:nvSpPr>
            <p:spPr bwMode="auto">
              <a:xfrm>
                <a:off x="4573" y="2735"/>
                <a:ext cx="637" cy="270"/>
              </a:xfrm>
              <a:custGeom>
                <a:avLst/>
                <a:gdLst>
                  <a:gd name="T0" fmla="*/ 1909 w 1909"/>
                  <a:gd name="T1" fmla="*/ 397 h 811"/>
                  <a:gd name="T2" fmla="*/ 1896 w 1909"/>
                  <a:gd name="T3" fmla="*/ 414 h 811"/>
                  <a:gd name="T4" fmla="*/ 1882 w 1909"/>
                  <a:gd name="T5" fmla="*/ 440 h 811"/>
                  <a:gd name="T6" fmla="*/ 1861 w 1909"/>
                  <a:gd name="T7" fmla="*/ 478 h 811"/>
                  <a:gd name="T8" fmla="*/ 1832 w 1909"/>
                  <a:gd name="T9" fmla="*/ 519 h 811"/>
                  <a:gd name="T10" fmla="*/ 1797 w 1909"/>
                  <a:gd name="T11" fmla="*/ 562 h 811"/>
                  <a:gd name="T12" fmla="*/ 1753 w 1909"/>
                  <a:gd name="T13" fmla="*/ 604 h 811"/>
                  <a:gd name="T14" fmla="*/ 1704 w 1909"/>
                  <a:gd name="T15" fmla="*/ 640 h 811"/>
                  <a:gd name="T16" fmla="*/ 1642 w 1909"/>
                  <a:gd name="T17" fmla="*/ 668 h 811"/>
                  <a:gd name="T18" fmla="*/ 1599 w 1909"/>
                  <a:gd name="T19" fmla="*/ 686 h 811"/>
                  <a:gd name="T20" fmla="*/ 1551 w 1909"/>
                  <a:gd name="T21" fmla="*/ 708 h 811"/>
                  <a:gd name="T22" fmla="*/ 1508 w 1909"/>
                  <a:gd name="T23" fmla="*/ 732 h 811"/>
                  <a:gd name="T24" fmla="*/ 1464 w 1909"/>
                  <a:gd name="T25" fmla="*/ 756 h 811"/>
                  <a:gd name="T26" fmla="*/ 1422 w 1909"/>
                  <a:gd name="T27" fmla="*/ 778 h 811"/>
                  <a:gd name="T28" fmla="*/ 1384 w 1909"/>
                  <a:gd name="T29" fmla="*/ 797 h 811"/>
                  <a:gd name="T30" fmla="*/ 1355 w 1909"/>
                  <a:gd name="T31" fmla="*/ 808 h 811"/>
                  <a:gd name="T32" fmla="*/ 1333 w 1909"/>
                  <a:gd name="T33" fmla="*/ 811 h 811"/>
                  <a:gd name="T34" fmla="*/ 1174 w 1909"/>
                  <a:gd name="T35" fmla="*/ 802 h 811"/>
                  <a:gd name="T36" fmla="*/ 984 w 1909"/>
                  <a:gd name="T37" fmla="*/ 782 h 811"/>
                  <a:gd name="T38" fmla="*/ 783 w 1909"/>
                  <a:gd name="T39" fmla="*/ 747 h 811"/>
                  <a:gd name="T40" fmla="*/ 579 w 1909"/>
                  <a:gd name="T41" fmla="*/ 686 h 811"/>
                  <a:gd name="T42" fmla="*/ 382 w 1909"/>
                  <a:gd name="T43" fmla="*/ 589 h 811"/>
                  <a:gd name="T44" fmla="*/ 213 w 1909"/>
                  <a:gd name="T45" fmla="*/ 449 h 811"/>
                  <a:gd name="T46" fmla="*/ 81 w 1909"/>
                  <a:gd name="T47" fmla="*/ 257 h 811"/>
                  <a:gd name="T48" fmla="*/ 0 w 1909"/>
                  <a:gd name="T49" fmla="*/ 0 h 811"/>
                  <a:gd name="T50" fmla="*/ 84 w 1909"/>
                  <a:gd name="T51" fmla="*/ 58 h 811"/>
                  <a:gd name="T52" fmla="*/ 186 w 1909"/>
                  <a:gd name="T53" fmla="*/ 155 h 811"/>
                  <a:gd name="T54" fmla="*/ 297 w 1909"/>
                  <a:gd name="T55" fmla="*/ 262 h 811"/>
                  <a:gd name="T56" fmla="*/ 415 w 1909"/>
                  <a:gd name="T57" fmla="*/ 365 h 811"/>
                  <a:gd name="T58" fmla="*/ 534 w 1909"/>
                  <a:gd name="T59" fmla="*/ 438 h 811"/>
                  <a:gd name="T60" fmla="*/ 649 w 1909"/>
                  <a:gd name="T61" fmla="*/ 452 h 811"/>
                  <a:gd name="T62" fmla="*/ 757 w 1909"/>
                  <a:gd name="T63" fmla="*/ 394 h 811"/>
                  <a:gd name="T64" fmla="*/ 850 w 1909"/>
                  <a:gd name="T65" fmla="*/ 230 h 811"/>
                  <a:gd name="T66" fmla="*/ 876 w 1909"/>
                  <a:gd name="T67" fmla="*/ 184 h 811"/>
                  <a:gd name="T68" fmla="*/ 918 w 1909"/>
                  <a:gd name="T69" fmla="*/ 178 h 811"/>
                  <a:gd name="T70" fmla="*/ 978 w 1909"/>
                  <a:gd name="T71" fmla="*/ 201 h 811"/>
                  <a:gd name="T72" fmla="*/ 1072 w 1909"/>
                  <a:gd name="T73" fmla="*/ 241 h 811"/>
                  <a:gd name="T74" fmla="*/ 1204 w 1909"/>
                  <a:gd name="T75" fmla="*/ 295 h 811"/>
                  <a:gd name="T76" fmla="*/ 1379 w 1909"/>
                  <a:gd name="T77" fmla="*/ 344 h 811"/>
                  <a:gd name="T78" fmla="*/ 1610 w 1909"/>
                  <a:gd name="T79" fmla="*/ 382 h 811"/>
                  <a:gd name="T80" fmla="*/ 1909 w 1909"/>
                  <a:gd name="T81" fmla="*/ 397 h 8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09" h="811">
                    <a:moveTo>
                      <a:pt x="1909" y="397"/>
                    </a:moveTo>
                    <a:lnTo>
                      <a:pt x="1896" y="414"/>
                    </a:lnTo>
                    <a:lnTo>
                      <a:pt x="1882" y="440"/>
                    </a:lnTo>
                    <a:lnTo>
                      <a:pt x="1861" y="478"/>
                    </a:lnTo>
                    <a:lnTo>
                      <a:pt x="1832" y="519"/>
                    </a:lnTo>
                    <a:lnTo>
                      <a:pt x="1797" y="562"/>
                    </a:lnTo>
                    <a:lnTo>
                      <a:pt x="1753" y="604"/>
                    </a:lnTo>
                    <a:lnTo>
                      <a:pt x="1704" y="640"/>
                    </a:lnTo>
                    <a:lnTo>
                      <a:pt x="1642" y="668"/>
                    </a:lnTo>
                    <a:lnTo>
                      <a:pt x="1599" y="686"/>
                    </a:lnTo>
                    <a:lnTo>
                      <a:pt x="1551" y="708"/>
                    </a:lnTo>
                    <a:lnTo>
                      <a:pt x="1508" y="732"/>
                    </a:lnTo>
                    <a:lnTo>
                      <a:pt x="1464" y="756"/>
                    </a:lnTo>
                    <a:lnTo>
                      <a:pt x="1422" y="778"/>
                    </a:lnTo>
                    <a:lnTo>
                      <a:pt x="1384" y="797"/>
                    </a:lnTo>
                    <a:lnTo>
                      <a:pt x="1355" y="808"/>
                    </a:lnTo>
                    <a:lnTo>
                      <a:pt x="1333" y="811"/>
                    </a:lnTo>
                    <a:lnTo>
                      <a:pt x="1174" y="802"/>
                    </a:lnTo>
                    <a:lnTo>
                      <a:pt x="984" y="782"/>
                    </a:lnTo>
                    <a:lnTo>
                      <a:pt x="783" y="747"/>
                    </a:lnTo>
                    <a:lnTo>
                      <a:pt x="579" y="686"/>
                    </a:lnTo>
                    <a:lnTo>
                      <a:pt x="382" y="589"/>
                    </a:lnTo>
                    <a:lnTo>
                      <a:pt x="213" y="449"/>
                    </a:lnTo>
                    <a:lnTo>
                      <a:pt x="81" y="257"/>
                    </a:lnTo>
                    <a:lnTo>
                      <a:pt x="0" y="0"/>
                    </a:lnTo>
                    <a:lnTo>
                      <a:pt x="84" y="58"/>
                    </a:lnTo>
                    <a:lnTo>
                      <a:pt x="186" y="155"/>
                    </a:lnTo>
                    <a:lnTo>
                      <a:pt x="297" y="262"/>
                    </a:lnTo>
                    <a:lnTo>
                      <a:pt x="415" y="365"/>
                    </a:lnTo>
                    <a:lnTo>
                      <a:pt x="534" y="438"/>
                    </a:lnTo>
                    <a:lnTo>
                      <a:pt x="649" y="452"/>
                    </a:lnTo>
                    <a:lnTo>
                      <a:pt x="757" y="394"/>
                    </a:lnTo>
                    <a:lnTo>
                      <a:pt x="850" y="230"/>
                    </a:lnTo>
                    <a:lnTo>
                      <a:pt x="876" y="184"/>
                    </a:lnTo>
                    <a:lnTo>
                      <a:pt x="918" y="178"/>
                    </a:lnTo>
                    <a:lnTo>
                      <a:pt x="978" y="201"/>
                    </a:lnTo>
                    <a:lnTo>
                      <a:pt x="1072" y="241"/>
                    </a:lnTo>
                    <a:lnTo>
                      <a:pt x="1204" y="295"/>
                    </a:lnTo>
                    <a:lnTo>
                      <a:pt x="1379" y="344"/>
                    </a:lnTo>
                    <a:lnTo>
                      <a:pt x="1610" y="382"/>
                    </a:lnTo>
                    <a:lnTo>
                      <a:pt x="1909" y="397"/>
                    </a:lnTo>
                    <a:close/>
                  </a:path>
                </a:pathLst>
              </a:custGeom>
              <a:solidFill>
                <a:srgbClr val="A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" name="Freeform 72"/>
              <p:cNvSpPr>
                <a:spLocks/>
              </p:cNvSpPr>
              <p:nvPr/>
            </p:nvSpPr>
            <p:spPr bwMode="auto">
              <a:xfrm>
                <a:off x="4581" y="2744"/>
                <a:ext cx="622" cy="259"/>
              </a:xfrm>
              <a:custGeom>
                <a:avLst/>
                <a:gdLst>
                  <a:gd name="T0" fmla="*/ 1868 w 1868"/>
                  <a:gd name="T1" fmla="*/ 386 h 777"/>
                  <a:gd name="T2" fmla="*/ 1857 w 1868"/>
                  <a:gd name="T3" fmla="*/ 404 h 777"/>
                  <a:gd name="T4" fmla="*/ 1842 w 1868"/>
                  <a:gd name="T5" fmla="*/ 429 h 777"/>
                  <a:gd name="T6" fmla="*/ 1819 w 1868"/>
                  <a:gd name="T7" fmla="*/ 464 h 777"/>
                  <a:gd name="T8" fmla="*/ 1790 w 1868"/>
                  <a:gd name="T9" fmla="*/ 502 h 777"/>
                  <a:gd name="T10" fmla="*/ 1755 w 1868"/>
                  <a:gd name="T11" fmla="*/ 544 h 777"/>
                  <a:gd name="T12" fmla="*/ 1710 w 1868"/>
                  <a:gd name="T13" fmla="*/ 585 h 777"/>
                  <a:gd name="T14" fmla="*/ 1658 w 1868"/>
                  <a:gd name="T15" fmla="*/ 617 h 777"/>
                  <a:gd name="T16" fmla="*/ 1597 w 1868"/>
                  <a:gd name="T17" fmla="*/ 645 h 777"/>
                  <a:gd name="T18" fmla="*/ 1550 w 1868"/>
                  <a:gd name="T19" fmla="*/ 663 h 777"/>
                  <a:gd name="T20" fmla="*/ 1505 w 1868"/>
                  <a:gd name="T21" fmla="*/ 684 h 777"/>
                  <a:gd name="T22" fmla="*/ 1459 w 1868"/>
                  <a:gd name="T23" fmla="*/ 707 h 777"/>
                  <a:gd name="T24" fmla="*/ 1416 w 1868"/>
                  <a:gd name="T25" fmla="*/ 728 h 777"/>
                  <a:gd name="T26" fmla="*/ 1375 w 1868"/>
                  <a:gd name="T27" fmla="*/ 747 h 777"/>
                  <a:gd name="T28" fmla="*/ 1336 w 1868"/>
                  <a:gd name="T29" fmla="*/ 766 h 777"/>
                  <a:gd name="T30" fmla="*/ 1301 w 1868"/>
                  <a:gd name="T31" fmla="*/ 774 h 777"/>
                  <a:gd name="T32" fmla="*/ 1276 w 1868"/>
                  <a:gd name="T33" fmla="*/ 777 h 777"/>
                  <a:gd name="T34" fmla="*/ 1123 w 1868"/>
                  <a:gd name="T35" fmla="*/ 766 h 777"/>
                  <a:gd name="T36" fmla="*/ 942 w 1868"/>
                  <a:gd name="T37" fmla="*/ 747 h 777"/>
                  <a:gd name="T38" fmla="*/ 749 w 1868"/>
                  <a:gd name="T39" fmla="*/ 712 h 777"/>
                  <a:gd name="T40" fmla="*/ 552 w 1868"/>
                  <a:gd name="T41" fmla="*/ 655 h 777"/>
                  <a:gd name="T42" fmla="*/ 369 w 1868"/>
                  <a:gd name="T43" fmla="*/ 561 h 777"/>
                  <a:gd name="T44" fmla="*/ 205 w 1868"/>
                  <a:gd name="T45" fmla="*/ 427 h 777"/>
                  <a:gd name="T46" fmla="*/ 80 w 1868"/>
                  <a:gd name="T47" fmla="*/ 243 h 777"/>
                  <a:gd name="T48" fmla="*/ 0 w 1868"/>
                  <a:gd name="T49" fmla="*/ 0 h 777"/>
                  <a:gd name="T50" fmla="*/ 83 w 1868"/>
                  <a:gd name="T51" fmla="*/ 59 h 777"/>
                  <a:gd name="T52" fmla="*/ 182 w 1868"/>
                  <a:gd name="T53" fmla="*/ 150 h 777"/>
                  <a:gd name="T54" fmla="*/ 293 w 1868"/>
                  <a:gd name="T55" fmla="*/ 254 h 777"/>
                  <a:gd name="T56" fmla="*/ 409 w 1868"/>
                  <a:gd name="T57" fmla="*/ 351 h 777"/>
                  <a:gd name="T58" fmla="*/ 530 w 1868"/>
                  <a:gd name="T59" fmla="*/ 421 h 777"/>
                  <a:gd name="T60" fmla="*/ 643 w 1868"/>
                  <a:gd name="T61" fmla="*/ 436 h 777"/>
                  <a:gd name="T62" fmla="*/ 749 w 1868"/>
                  <a:gd name="T63" fmla="*/ 375 h 777"/>
                  <a:gd name="T64" fmla="*/ 840 w 1868"/>
                  <a:gd name="T65" fmla="*/ 220 h 777"/>
                  <a:gd name="T66" fmla="*/ 866 w 1868"/>
                  <a:gd name="T67" fmla="*/ 176 h 777"/>
                  <a:gd name="T68" fmla="*/ 907 w 1868"/>
                  <a:gd name="T69" fmla="*/ 173 h 777"/>
                  <a:gd name="T70" fmla="*/ 966 w 1868"/>
                  <a:gd name="T71" fmla="*/ 197 h 777"/>
                  <a:gd name="T72" fmla="*/ 1056 w 1868"/>
                  <a:gd name="T73" fmla="*/ 240 h 777"/>
                  <a:gd name="T74" fmla="*/ 1182 w 1868"/>
                  <a:gd name="T75" fmla="*/ 289 h 777"/>
                  <a:gd name="T76" fmla="*/ 1354 w 1868"/>
                  <a:gd name="T77" fmla="*/ 340 h 777"/>
                  <a:gd name="T78" fmla="*/ 1580 w 1868"/>
                  <a:gd name="T79" fmla="*/ 375 h 777"/>
                  <a:gd name="T80" fmla="*/ 1868 w 1868"/>
                  <a:gd name="T81" fmla="*/ 386 h 7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868" h="777">
                    <a:moveTo>
                      <a:pt x="1868" y="386"/>
                    </a:moveTo>
                    <a:lnTo>
                      <a:pt x="1857" y="404"/>
                    </a:lnTo>
                    <a:lnTo>
                      <a:pt x="1842" y="429"/>
                    </a:lnTo>
                    <a:lnTo>
                      <a:pt x="1819" y="464"/>
                    </a:lnTo>
                    <a:lnTo>
                      <a:pt x="1790" y="502"/>
                    </a:lnTo>
                    <a:lnTo>
                      <a:pt x="1755" y="544"/>
                    </a:lnTo>
                    <a:lnTo>
                      <a:pt x="1710" y="585"/>
                    </a:lnTo>
                    <a:lnTo>
                      <a:pt x="1658" y="617"/>
                    </a:lnTo>
                    <a:lnTo>
                      <a:pt x="1597" y="645"/>
                    </a:lnTo>
                    <a:lnTo>
                      <a:pt x="1550" y="663"/>
                    </a:lnTo>
                    <a:lnTo>
                      <a:pt x="1505" y="684"/>
                    </a:lnTo>
                    <a:lnTo>
                      <a:pt x="1459" y="707"/>
                    </a:lnTo>
                    <a:lnTo>
                      <a:pt x="1416" y="728"/>
                    </a:lnTo>
                    <a:lnTo>
                      <a:pt x="1375" y="747"/>
                    </a:lnTo>
                    <a:lnTo>
                      <a:pt x="1336" y="766"/>
                    </a:lnTo>
                    <a:lnTo>
                      <a:pt x="1301" y="774"/>
                    </a:lnTo>
                    <a:lnTo>
                      <a:pt x="1276" y="777"/>
                    </a:lnTo>
                    <a:lnTo>
                      <a:pt x="1123" y="766"/>
                    </a:lnTo>
                    <a:lnTo>
                      <a:pt x="942" y="747"/>
                    </a:lnTo>
                    <a:lnTo>
                      <a:pt x="749" y="712"/>
                    </a:lnTo>
                    <a:lnTo>
                      <a:pt x="552" y="655"/>
                    </a:lnTo>
                    <a:lnTo>
                      <a:pt x="369" y="561"/>
                    </a:lnTo>
                    <a:lnTo>
                      <a:pt x="205" y="427"/>
                    </a:lnTo>
                    <a:lnTo>
                      <a:pt x="80" y="243"/>
                    </a:lnTo>
                    <a:lnTo>
                      <a:pt x="0" y="0"/>
                    </a:lnTo>
                    <a:lnTo>
                      <a:pt x="83" y="59"/>
                    </a:lnTo>
                    <a:lnTo>
                      <a:pt x="182" y="150"/>
                    </a:lnTo>
                    <a:lnTo>
                      <a:pt x="293" y="254"/>
                    </a:lnTo>
                    <a:lnTo>
                      <a:pt x="409" y="351"/>
                    </a:lnTo>
                    <a:lnTo>
                      <a:pt x="530" y="421"/>
                    </a:lnTo>
                    <a:lnTo>
                      <a:pt x="643" y="436"/>
                    </a:lnTo>
                    <a:lnTo>
                      <a:pt x="749" y="375"/>
                    </a:lnTo>
                    <a:lnTo>
                      <a:pt x="840" y="220"/>
                    </a:lnTo>
                    <a:lnTo>
                      <a:pt x="866" y="176"/>
                    </a:lnTo>
                    <a:lnTo>
                      <a:pt x="907" y="173"/>
                    </a:lnTo>
                    <a:lnTo>
                      <a:pt x="966" y="197"/>
                    </a:lnTo>
                    <a:lnTo>
                      <a:pt x="1056" y="240"/>
                    </a:lnTo>
                    <a:lnTo>
                      <a:pt x="1182" y="289"/>
                    </a:lnTo>
                    <a:lnTo>
                      <a:pt x="1354" y="340"/>
                    </a:lnTo>
                    <a:lnTo>
                      <a:pt x="1580" y="375"/>
                    </a:lnTo>
                    <a:lnTo>
                      <a:pt x="1868" y="386"/>
                    </a:lnTo>
                    <a:close/>
                  </a:path>
                </a:pathLst>
              </a:custGeom>
              <a:solidFill>
                <a:srgbClr val="AB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" name="Freeform 73"/>
              <p:cNvSpPr>
                <a:spLocks/>
              </p:cNvSpPr>
              <p:nvPr/>
            </p:nvSpPr>
            <p:spPr bwMode="auto">
              <a:xfrm>
                <a:off x="4589" y="2756"/>
                <a:ext cx="609" cy="245"/>
              </a:xfrm>
              <a:custGeom>
                <a:avLst/>
                <a:gdLst>
                  <a:gd name="T0" fmla="*/ 1828 w 1828"/>
                  <a:gd name="T1" fmla="*/ 363 h 736"/>
                  <a:gd name="T2" fmla="*/ 1815 w 1828"/>
                  <a:gd name="T3" fmla="*/ 377 h 736"/>
                  <a:gd name="T4" fmla="*/ 1798 w 1828"/>
                  <a:gd name="T5" fmla="*/ 404 h 736"/>
                  <a:gd name="T6" fmla="*/ 1772 w 1828"/>
                  <a:gd name="T7" fmla="*/ 439 h 736"/>
                  <a:gd name="T8" fmla="*/ 1742 w 1828"/>
                  <a:gd name="T9" fmla="*/ 477 h 736"/>
                  <a:gd name="T10" fmla="*/ 1704 w 1828"/>
                  <a:gd name="T11" fmla="*/ 515 h 736"/>
                  <a:gd name="T12" fmla="*/ 1661 w 1828"/>
                  <a:gd name="T13" fmla="*/ 553 h 736"/>
                  <a:gd name="T14" fmla="*/ 1608 w 1828"/>
                  <a:gd name="T15" fmla="*/ 585 h 736"/>
                  <a:gd name="T16" fmla="*/ 1549 w 1828"/>
                  <a:gd name="T17" fmla="*/ 610 h 736"/>
                  <a:gd name="T18" fmla="*/ 1505 w 1828"/>
                  <a:gd name="T19" fmla="*/ 628 h 736"/>
                  <a:gd name="T20" fmla="*/ 1456 w 1828"/>
                  <a:gd name="T21" fmla="*/ 649 h 736"/>
                  <a:gd name="T22" fmla="*/ 1409 w 1828"/>
                  <a:gd name="T23" fmla="*/ 669 h 736"/>
                  <a:gd name="T24" fmla="*/ 1365 w 1828"/>
                  <a:gd name="T25" fmla="*/ 690 h 736"/>
                  <a:gd name="T26" fmla="*/ 1322 w 1828"/>
                  <a:gd name="T27" fmla="*/ 710 h 736"/>
                  <a:gd name="T28" fmla="*/ 1281 w 1828"/>
                  <a:gd name="T29" fmla="*/ 725 h 736"/>
                  <a:gd name="T30" fmla="*/ 1246 w 1828"/>
                  <a:gd name="T31" fmla="*/ 734 h 736"/>
                  <a:gd name="T32" fmla="*/ 1217 w 1828"/>
                  <a:gd name="T33" fmla="*/ 736 h 736"/>
                  <a:gd name="T34" fmla="*/ 1069 w 1828"/>
                  <a:gd name="T35" fmla="*/ 725 h 736"/>
                  <a:gd name="T36" fmla="*/ 900 w 1828"/>
                  <a:gd name="T37" fmla="*/ 704 h 736"/>
                  <a:gd name="T38" fmla="*/ 716 w 1828"/>
                  <a:gd name="T39" fmla="*/ 672 h 736"/>
                  <a:gd name="T40" fmla="*/ 528 w 1828"/>
                  <a:gd name="T41" fmla="*/ 614 h 736"/>
                  <a:gd name="T42" fmla="*/ 353 w 1828"/>
                  <a:gd name="T43" fmla="*/ 526 h 736"/>
                  <a:gd name="T44" fmla="*/ 199 w 1828"/>
                  <a:gd name="T45" fmla="*/ 401 h 736"/>
                  <a:gd name="T46" fmla="*/ 76 w 1828"/>
                  <a:gd name="T47" fmla="*/ 229 h 736"/>
                  <a:gd name="T48" fmla="*/ 0 w 1828"/>
                  <a:gd name="T49" fmla="*/ 0 h 736"/>
                  <a:gd name="T50" fmla="*/ 78 w 1828"/>
                  <a:gd name="T51" fmla="*/ 54 h 736"/>
                  <a:gd name="T52" fmla="*/ 178 w 1828"/>
                  <a:gd name="T53" fmla="*/ 141 h 736"/>
                  <a:gd name="T54" fmla="*/ 286 w 1828"/>
                  <a:gd name="T55" fmla="*/ 240 h 736"/>
                  <a:gd name="T56" fmla="*/ 404 w 1828"/>
                  <a:gd name="T57" fmla="*/ 334 h 736"/>
                  <a:gd name="T58" fmla="*/ 520 w 1828"/>
                  <a:gd name="T59" fmla="*/ 394 h 736"/>
                  <a:gd name="T60" fmla="*/ 631 w 1828"/>
                  <a:gd name="T61" fmla="*/ 410 h 736"/>
                  <a:gd name="T62" fmla="*/ 733 w 1828"/>
                  <a:gd name="T63" fmla="*/ 351 h 736"/>
                  <a:gd name="T64" fmla="*/ 821 w 1828"/>
                  <a:gd name="T65" fmla="*/ 202 h 736"/>
                  <a:gd name="T66" fmla="*/ 848 w 1828"/>
                  <a:gd name="T67" fmla="*/ 162 h 736"/>
                  <a:gd name="T68" fmla="*/ 889 w 1828"/>
                  <a:gd name="T69" fmla="*/ 159 h 736"/>
                  <a:gd name="T70" fmla="*/ 947 w 1828"/>
                  <a:gd name="T71" fmla="*/ 181 h 736"/>
                  <a:gd name="T72" fmla="*/ 1034 w 1828"/>
                  <a:gd name="T73" fmla="*/ 226 h 736"/>
                  <a:gd name="T74" fmla="*/ 1158 w 1828"/>
                  <a:gd name="T75" fmla="*/ 275 h 736"/>
                  <a:gd name="T76" fmla="*/ 1327 w 1828"/>
                  <a:gd name="T77" fmla="*/ 321 h 736"/>
                  <a:gd name="T78" fmla="*/ 1546 w 1828"/>
                  <a:gd name="T79" fmla="*/ 354 h 736"/>
                  <a:gd name="T80" fmla="*/ 1828 w 1828"/>
                  <a:gd name="T81" fmla="*/ 363 h 7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828" h="736">
                    <a:moveTo>
                      <a:pt x="1828" y="363"/>
                    </a:moveTo>
                    <a:lnTo>
                      <a:pt x="1815" y="377"/>
                    </a:lnTo>
                    <a:lnTo>
                      <a:pt x="1798" y="404"/>
                    </a:lnTo>
                    <a:lnTo>
                      <a:pt x="1772" y="439"/>
                    </a:lnTo>
                    <a:lnTo>
                      <a:pt x="1742" y="477"/>
                    </a:lnTo>
                    <a:lnTo>
                      <a:pt x="1704" y="515"/>
                    </a:lnTo>
                    <a:lnTo>
                      <a:pt x="1661" y="553"/>
                    </a:lnTo>
                    <a:lnTo>
                      <a:pt x="1608" y="585"/>
                    </a:lnTo>
                    <a:lnTo>
                      <a:pt x="1549" y="610"/>
                    </a:lnTo>
                    <a:lnTo>
                      <a:pt x="1505" y="628"/>
                    </a:lnTo>
                    <a:lnTo>
                      <a:pt x="1456" y="649"/>
                    </a:lnTo>
                    <a:lnTo>
                      <a:pt x="1409" y="669"/>
                    </a:lnTo>
                    <a:lnTo>
                      <a:pt x="1365" y="690"/>
                    </a:lnTo>
                    <a:lnTo>
                      <a:pt x="1322" y="710"/>
                    </a:lnTo>
                    <a:lnTo>
                      <a:pt x="1281" y="725"/>
                    </a:lnTo>
                    <a:lnTo>
                      <a:pt x="1246" y="734"/>
                    </a:lnTo>
                    <a:lnTo>
                      <a:pt x="1217" y="736"/>
                    </a:lnTo>
                    <a:lnTo>
                      <a:pt x="1069" y="725"/>
                    </a:lnTo>
                    <a:lnTo>
                      <a:pt x="900" y="704"/>
                    </a:lnTo>
                    <a:lnTo>
                      <a:pt x="716" y="672"/>
                    </a:lnTo>
                    <a:lnTo>
                      <a:pt x="528" y="614"/>
                    </a:lnTo>
                    <a:lnTo>
                      <a:pt x="353" y="526"/>
                    </a:lnTo>
                    <a:lnTo>
                      <a:pt x="199" y="401"/>
                    </a:lnTo>
                    <a:lnTo>
                      <a:pt x="76" y="229"/>
                    </a:lnTo>
                    <a:lnTo>
                      <a:pt x="0" y="0"/>
                    </a:lnTo>
                    <a:lnTo>
                      <a:pt x="78" y="54"/>
                    </a:lnTo>
                    <a:lnTo>
                      <a:pt x="178" y="141"/>
                    </a:lnTo>
                    <a:lnTo>
                      <a:pt x="286" y="240"/>
                    </a:lnTo>
                    <a:lnTo>
                      <a:pt x="404" y="334"/>
                    </a:lnTo>
                    <a:lnTo>
                      <a:pt x="520" y="394"/>
                    </a:lnTo>
                    <a:lnTo>
                      <a:pt x="631" y="410"/>
                    </a:lnTo>
                    <a:lnTo>
                      <a:pt x="733" y="351"/>
                    </a:lnTo>
                    <a:lnTo>
                      <a:pt x="821" y="202"/>
                    </a:lnTo>
                    <a:lnTo>
                      <a:pt x="848" y="162"/>
                    </a:lnTo>
                    <a:lnTo>
                      <a:pt x="889" y="159"/>
                    </a:lnTo>
                    <a:lnTo>
                      <a:pt x="947" y="181"/>
                    </a:lnTo>
                    <a:lnTo>
                      <a:pt x="1034" y="226"/>
                    </a:lnTo>
                    <a:lnTo>
                      <a:pt x="1158" y="275"/>
                    </a:lnTo>
                    <a:lnTo>
                      <a:pt x="1327" y="321"/>
                    </a:lnTo>
                    <a:lnTo>
                      <a:pt x="1546" y="354"/>
                    </a:lnTo>
                    <a:lnTo>
                      <a:pt x="1828" y="363"/>
                    </a:lnTo>
                    <a:close/>
                  </a:path>
                </a:pathLst>
              </a:custGeom>
              <a:solidFill>
                <a:srgbClr val="AB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" name="Freeform 74"/>
              <p:cNvSpPr>
                <a:spLocks/>
              </p:cNvSpPr>
              <p:nvPr/>
            </p:nvSpPr>
            <p:spPr bwMode="auto">
              <a:xfrm>
                <a:off x="4597" y="2766"/>
                <a:ext cx="595" cy="233"/>
              </a:xfrm>
              <a:custGeom>
                <a:avLst/>
                <a:gdLst>
                  <a:gd name="T0" fmla="*/ 1785 w 1785"/>
                  <a:gd name="T1" fmla="*/ 345 h 701"/>
                  <a:gd name="T2" fmla="*/ 1774 w 1785"/>
                  <a:gd name="T3" fmla="*/ 362 h 701"/>
                  <a:gd name="T4" fmla="*/ 1753 w 1785"/>
                  <a:gd name="T5" fmla="*/ 388 h 701"/>
                  <a:gd name="T6" fmla="*/ 1727 w 1785"/>
                  <a:gd name="T7" fmla="*/ 420 h 701"/>
                  <a:gd name="T8" fmla="*/ 1694 w 1785"/>
                  <a:gd name="T9" fmla="*/ 458 h 701"/>
                  <a:gd name="T10" fmla="*/ 1656 w 1785"/>
                  <a:gd name="T11" fmla="*/ 496 h 701"/>
                  <a:gd name="T12" fmla="*/ 1613 w 1785"/>
                  <a:gd name="T13" fmla="*/ 534 h 701"/>
                  <a:gd name="T14" fmla="*/ 1560 w 1785"/>
                  <a:gd name="T15" fmla="*/ 563 h 701"/>
                  <a:gd name="T16" fmla="*/ 1505 w 1785"/>
                  <a:gd name="T17" fmla="*/ 587 h 701"/>
                  <a:gd name="T18" fmla="*/ 1455 w 1785"/>
                  <a:gd name="T19" fmla="*/ 604 h 701"/>
                  <a:gd name="T20" fmla="*/ 1406 w 1785"/>
                  <a:gd name="T21" fmla="*/ 622 h 701"/>
                  <a:gd name="T22" fmla="*/ 1359 w 1785"/>
                  <a:gd name="T23" fmla="*/ 642 h 701"/>
                  <a:gd name="T24" fmla="*/ 1312 w 1785"/>
                  <a:gd name="T25" fmla="*/ 663 h 701"/>
                  <a:gd name="T26" fmla="*/ 1268 w 1785"/>
                  <a:gd name="T27" fmla="*/ 680 h 701"/>
                  <a:gd name="T28" fmla="*/ 1228 w 1785"/>
                  <a:gd name="T29" fmla="*/ 695 h 701"/>
                  <a:gd name="T30" fmla="*/ 1190 w 1785"/>
                  <a:gd name="T31" fmla="*/ 701 h 701"/>
                  <a:gd name="T32" fmla="*/ 1160 w 1785"/>
                  <a:gd name="T33" fmla="*/ 701 h 701"/>
                  <a:gd name="T34" fmla="*/ 1020 w 1785"/>
                  <a:gd name="T35" fmla="*/ 689 h 701"/>
                  <a:gd name="T36" fmla="*/ 856 w 1785"/>
                  <a:gd name="T37" fmla="*/ 668 h 701"/>
                  <a:gd name="T38" fmla="*/ 681 w 1785"/>
                  <a:gd name="T39" fmla="*/ 636 h 701"/>
                  <a:gd name="T40" fmla="*/ 504 w 1785"/>
                  <a:gd name="T41" fmla="*/ 580 h 701"/>
                  <a:gd name="T42" fmla="*/ 339 w 1785"/>
                  <a:gd name="T43" fmla="*/ 496 h 701"/>
                  <a:gd name="T44" fmla="*/ 189 w 1785"/>
                  <a:gd name="T45" fmla="*/ 377 h 701"/>
                  <a:gd name="T46" fmla="*/ 73 w 1785"/>
                  <a:gd name="T47" fmla="*/ 213 h 701"/>
                  <a:gd name="T48" fmla="*/ 0 w 1785"/>
                  <a:gd name="T49" fmla="*/ 0 h 701"/>
                  <a:gd name="T50" fmla="*/ 78 w 1785"/>
                  <a:gd name="T51" fmla="*/ 53 h 701"/>
                  <a:gd name="T52" fmla="*/ 175 w 1785"/>
                  <a:gd name="T53" fmla="*/ 134 h 701"/>
                  <a:gd name="T54" fmla="*/ 283 w 1785"/>
                  <a:gd name="T55" fmla="*/ 231 h 701"/>
                  <a:gd name="T56" fmla="*/ 399 w 1785"/>
                  <a:gd name="T57" fmla="*/ 318 h 701"/>
                  <a:gd name="T58" fmla="*/ 514 w 1785"/>
                  <a:gd name="T59" fmla="*/ 377 h 701"/>
                  <a:gd name="T60" fmla="*/ 625 w 1785"/>
                  <a:gd name="T61" fmla="*/ 388 h 701"/>
                  <a:gd name="T62" fmla="*/ 724 w 1785"/>
                  <a:gd name="T63" fmla="*/ 333 h 701"/>
                  <a:gd name="T64" fmla="*/ 808 w 1785"/>
                  <a:gd name="T65" fmla="*/ 189 h 701"/>
                  <a:gd name="T66" fmla="*/ 832 w 1785"/>
                  <a:gd name="T67" fmla="*/ 148 h 701"/>
                  <a:gd name="T68" fmla="*/ 870 w 1785"/>
                  <a:gd name="T69" fmla="*/ 146 h 701"/>
                  <a:gd name="T70" fmla="*/ 929 w 1785"/>
                  <a:gd name="T71" fmla="*/ 172 h 701"/>
                  <a:gd name="T72" fmla="*/ 1013 w 1785"/>
                  <a:gd name="T73" fmla="*/ 216 h 701"/>
                  <a:gd name="T74" fmla="*/ 1134 w 1785"/>
                  <a:gd name="T75" fmla="*/ 266 h 701"/>
                  <a:gd name="T76" fmla="*/ 1298 w 1785"/>
                  <a:gd name="T77" fmla="*/ 310 h 701"/>
                  <a:gd name="T78" fmla="*/ 1514 w 1785"/>
                  <a:gd name="T79" fmla="*/ 339 h 701"/>
                  <a:gd name="T80" fmla="*/ 1785 w 1785"/>
                  <a:gd name="T81" fmla="*/ 345 h 7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785" h="701">
                    <a:moveTo>
                      <a:pt x="1785" y="345"/>
                    </a:moveTo>
                    <a:lnTo>
                      <a:pt x="1774" y="362"/>
                    </a:lnTo>
                    <a:lnTo>
                      <a:pt x="1753" y="388"/>
                    </a:lnTo>
                    <a:lnTo>
                      <a:pt x="1727" y="420"/>
                    </a:lnTo>
                    <a:lnTo>
                      <a:pt x="1694" y="458"/>
                    </a:lnTo>
                    <a:lnTo>
                      <a:pt x="1656" y="496"/>
                    </a:lnTo>
                    <a:lnTo>
                      <a:pt x="1613" y="534"/>
                    </a:lnTo>
                    <a:lnTo>
                      <a:pt x="1560" y="563"/>
                    </a:lnTo>
                    <a:lnTo>
                      <a:pt x="1505" y="587"/>
                    </a:lnTo>
                    <a:lnTo>
                      <a:pt x="1455" y="604"/>
                    </a:lnTo>
                    <a:lnTo>
                      <a:pt x="1406" y="622"/>
                    </a:lnTo>
                    <a:lnTo>
                      <a:pt x="1359" y="642"/>
                    </a:lnTo>
                    <a:lnTo>
                      <a:pt x="1312" y="663"/>
                    </a:lnTo>
                    <a:lnTo>
                      <a:pt x="1268" y="680"/>
                    </a:lnTo>
                    <a:lnTo>
                      <a:pt x="1228" y="695"/>
                    </a:lnTo>
                    <a:lnTo>
                      <a:pt x="1190" y="701"/>
                    </a:lnTo>
                    <a:lnTo>
                      <a:pt x="1160" y="701"/>
                    </a:lnTo>
                    <a:lnTo>
                      <a:pt x="1020" y="689"/>
                    </a:lnTo>
                    <a:lnTo>
                      <a:pt x="856" y="668"/>
                    </a:lnTo>
                    <a:lnTo>
                      <a:pt x="681" y="636"/>
                    </a:lnTo>
                    <a:lnTo>
                      <a:pt x="504" y="580"/>
                    </a:lnTo>
                    <a:lnTo>
                      <a:pt x="339" y="496"/>
                    </a:lnTo>
                    <a:lnTo>
                      <a:pt x="189" y="377"/>
                    </a:lnTo>
                    <a:lnTo>
                      <a:pt x="73" y="213"/>
                    </a:lnTo>
                    <a:lnTo>
                      <a:pt x="0" y="0"/>
                    </a:lnTo>
                    <a:lnTo>
                      <a:pt x="78" y="53"/>
                    </a:lnTo>
                    <a:lnTo>
                      <a:pt x="175" y="134"/>
                    </a:lnTo>
                    <a:lnTo>
                      <a:pt x="283" y="231"/>
                    </a:lnTo>
                    <a:lnTo>
                      <a:pt x="399" y="318"/>
                    </a:lnTo>
                    <a:lnTo>
                      <a:pt x="514" y="377"/>
                    </a:lnTo>
                    <a:lnTo>
                      <a:pt x="625" y="388"/>
                    </a:lnTo>
                    <a:lnTo>
                      <a:pt x="724" y="333"/>
                    </a:lnTo>
                    <a:lnTo>
                      <a:pt x="808" y="189"/>
                    </a:lnTo>
                    <a:lnTo>
                      <a:pt x="832" y="148"/>
                    </a:lnTo>
                    <a:lnTo>
                      <a:pt x="870" y="146"/>
                    </a:lnTo>
                    <a:lnTo>
                      <a:pt x="929" y="172"/>
                    </a:lnTo>
                    <a:lnTo>
                      <a:pt x="1013" y="216"/>
                    </a:lnTo>
                    <a:lnTo>
                      <a:pt x="1134" y="266"/>
                    </a:lnTo>
                    <a:lnTo>
                      <a:pt x="1298" y="310"/>
                    </a:lnTo>
                    <a:lnTo>
                      <a:pt x="1514" y="339"/>
                    </a:lnTo>
                    <a:lnTo>
                      <a:pt x="1785" y="345"/>
                    </a:lnTo>
                    <a:close/>
                  </a:path>
                </a:pathLst>
              </a:custGeom>
              <a:solidFill>
                <a:srgbClr val="A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" name="Freeform 75"/>
              <p:cNvSpPr>
                <a:spLocks/>
              </p:cNvSpPr>
              <p:nvPr/>
            </p:nvSpPr>
            <p:spPr bwMode="auto">
              <a:xfrm>
                <a:off x="4603" y="2775"/>
                <a:ext cx="581" cy="222"/>
              </a:xfrm>
              <a:custGeom>
                <a:avLst/>
                <a:gdLst>
                  <a:gd name="T0" fmla="*/ 1743 w 1743"/>
                  <a:gd name="T1" fmla="*/ 333 h 666"/>
                  <a:gd name="T2" fmla="*/ 1731 w 1743"/>
                  <a:gd name="T3" fmla="*/ 348 h 666"/>
                  <a:gd name="T4" fmla="*/ 1710 w 1743"/>
                  <a:gd name="T5" fmla="*/ 370 h 666"/>
                  <a:gd name="T6" fmla="*/ 1685 w 1743"/>
                  <a:gd name="T7" fmla="*/ 403 h 666"/>
                  <a:gd name="T8" fmla="*/ 1656 w 1743"/>
                  <a:gd name="T9" fmla="*/ 438 h 666"/>
                  <a:gd name="T10" fmla="*/ 1615 w 1743"/>
                  <a:gd name="T11" fmla="*/ 475 h 666"/>
                  <a:gd name="T12" fmla="*/ 1570 w 1743"/>
                  <a:gd name="T13" fmla="*/ 508 h 666"/>
                  <a:gd name="T14" fmla="*/ 1518 w 1743"/>
                  <a:gd name="T15" fmla="*/ 537 h 666"/>
                  <a:gd name="T16" fmla="*/ 1462 w 1743"/>
                  <a:gd name="T17" fmla="*/ 558 h 666"/>
                  <a:gd name="T18" fmla="*/ 1413 w 1743"/>
                  <a:gd name="T19" fmla="*/ 572 h 666"/>
                  <a:gd name="T20" fmla="*/ 1363 w 1743"/>
                  <a:gd name="T21" fmla="*/ 593 h 666"/>
                  <a:gd name="T22" fmla="*/ 1314 w 1743"/>
                  <a:gd name="T23" fmla="*/ 613 h 666"/>
                  <a:gd name="T24" fmla="*/ 1266 w 1743"/>
                  <a:gd name="T25" fmla="*/ 631 h 666"/>
                  <a:gd name="T26" fmla="*/ 1220 w 1743"/>
                  <a:gd name="T27" fmla="*/ 648 h 666"/>
                  <a:gd name="T28" fmla="*/ 1176 w 1743"/>
                  <a:gd name="T29" fmla="*/ 660 h 666"/>
                  <a:gd name="T30" fmla="*/ 1138 w 1743"/>
                  <a:gd name="T31" fmla="*/ 666 h 666"/>
                  <a:gd name="T32" fmla="*/ 1106 w 1743"/>
                  <a:gd name="T33" fmla="*/ 666 h 666"/>
                  <a:gd name="T34" fmla="*/ 972 w 1743"/>
                  <a:gd name="T35" fmla="*/ 653 h 666"/>
                  <a:gd name="T36" fmla="*/ 816 w 1743"/>
                  <a:gd name="T37" fmla="*/ 634 h 666"/>
                  <a:gd name="T38" fmla="*/ 649 w 1743"/>
                  <a:gd name="T39" fmla="*/ 602 h 666"/>
                  <a:gd name="T40" fmla="*/ 485 w 1743"/>
                  <a:gd name="T41" fmla="*/ 548 h 666"/>
                  <a:gd name="T42" fmla="*/ 326 w 1743"/>
                  <a:gd name="T43" fmla="*/ 467 h 666"/>
                  <a:gd name="T44" fmla="*/ 188 w 1743"/>
                  <a:gd name="T45" fmla="*/ 354 h 666"/>
                  <a:gd name="T46" fmla="*/ 73 w 1743"/>
                  <a:gd name="T47" fmla="*/ 202 h 666"/>
                  <a:gd name="T48" fmla="*/ 0 w 1743"/>
                  <a:gd name="T49" fmla="*/ 0 h 666"/>
                  <a:gd name="T50" fmla="*/ 80 w 1743"/>
                  <a:gd name="T51" fmla="*/ 47 h 666"/>
                  <a:gd name="T52" fmla="*/ 176 w 1743"/>
                  <a:gd name="T53" fmla="*/ 126 h 666"/>
                  <a:gd name="T54" fmla="*/ 285 w 1743"/>
                  <a:gd name="T55" fmla="*/ 216 h 666"/>
                  <a:gd name="T56" fmla="*/ 398 w 1743"/>
                  <a:gd name="T57" fmla="*/ 300 h 666"/>
                  <a:gd name="T58" fmla="*/ 515 w 1743"/>
                  <a:gd name="T59" fmla="*/ 356 h 666"/>
                  <a:gd name="T60" fmla="*/ 623 w 1743"/>
                  <a:gd name="T61" fmla="*/ 368 h 666"/>
                  <a:gd name="T62" fmla="*/ 719 w 1743"/>
                  <a:gd name="T63" fmla="*/ 316 h 666"/>
                  <a:gd name="T64" fmla="*/ 802 w 1743"/>
                  <a:gd name="T65" fmla="*/ 178 h 666"/>
                  <a:gd name="T66" fmla="*/ 825 w 1743"/>
                  <a:gd name="T67" fmla="*/ 143 h 666"/>
                  <a:gd name="T68" fmla="*/ 864 w 1743"/>
                  <a:gd name="T69" fmla="*/ 143 h 666"/>
                  <a:gd name="T70" fmla="*/ 918 w 1743"/>
                  <a:gd name="T71" fmla="*/ 170 h 666"/>
                  <a:gd name="T72" fmla="*/ 1001 w 1743"/>
                  <a:gd name="T73" fmla="*/ 213 h 666"/>
                  <a:gd name="T74" fmla="*/ 1117 w 1743"/>
                  <a:gd name="T75" fmla="*/ 260 h 666"/>
                  <a:gd name="T76" fmla="*/ 1273 w 1743"/>
                  <a:gd name="T77" fmla="*/ 304 h 666"/>
                  <a:gd name="T78" fmla="*/ 1480 w 1743"/>
                  <a:gd name="T79" fmla="*/ 330 h 666"/>
                  <a:gd name="T80" fmla="*/ 1743 w 1743"/>
                  <a:gd name="T81" fmla="*/ 333 h 6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743" h="666">
                    <a:moveTo>
                      <a:pt x="1743" y="333"/>
                    </a:moveTo>
                    <a:lnTo>
                      <a:pt x="1731" y="348"/>
                    </a:lnTo>
                    <a:lnTo>
                      <a:pt x="1710" y="370"/>
                    </a:lnTo>
                    <a:lnTo>
                      <a:pt x="1685" y="403"/>
                    </a:lnTo>
                    <a:lnTo>
                      <a:pt x="1656" y="438"/>
                    </a:lnTo>
                    <a:lnTo>
                      <a:pt x="1615" y="475"/>
                    </a:lnTo>
                    <a:lnTo>
                      <a:pt x="1570" y="508"/>
                    </a:lnTo>
                    <a:lnTo>
                      <a:pt x="1518" y="537"/>
                    </a:lnTo>
                    <a:lnTo>
                      <a:pt x="1462" y="558"/>
                    </a:lnTo>
                    <a:lnTo>
                      <a:pt x="1413" y="572"/>
                    </a:lnTo>
                    <a:lnTo>
                      <a:pt x="1363" y="593"/>
                    </a:lnTo>
                    <a:lnTo>
                      <a:pt x="1314" y="613"/>
                    </a:lnTo>
                    <a:lnTo>
                      <a:pt x="1266" y="631"/>
                    </a:lnTo>
                    <a:lnTo>
                      <a:pt x="1220" y="648"/>
                    </a:lnTo>
                    <a:lnTo>
                      <a:pt x="1176" y="660"/>
                    </a:lnTo>
                    <a:lnTo>
                      <a:pt x="1138" y="666"/>
                    </a:lnTo>
                    <a:lnTo>
                      <a:pt x="1106" y="666"/>
                    </a:lnTo>
                    <a:lnTo>
                      <a:pt x="972" y="653"/>
                    </a:lnTo>
                    <a:lnTo>
                      <a:pt x="816" y="634"/>
                    </a:lnTo>
                    <a:lnTo>
                      <a:pt x="649" y="602"/>
                    </a:lnTo>
                    <a:lnTo>
                      <a:pt x="485" y="548"/>
                    </a:lnTo>
                    <a:lnTo>
                      <a:pt x="326" y="467"/>
                    </a:lnTo>
                    <a:lnTo>
                      <a:pt x="188" y="354"/>
                    </a:lnTo>
                    <a:lnTo>
                      <a:pt x="73" y="202"/>
                    </a:lnTo>
                    <a:lnTo>
                      <a:pt x="0" y="0"/>
                    </a:lnTo>
                    <a:lnTo>
                      <a:pt x="80" y="47"/>
                    </a:lnTo>
                    <a:lnTo>
                      <a:pt x="176" y="126"/>
                    </a:lnTo>
                    <a:lnTo>
                      <a:pt x="285" y="216"/>
                    </a:lnTo>
                    <a:lnTo>
                      <a:pt x="398" y="300"/>
                    </a:lnTo>
                    <a:lnTo>
                      <a:pt x="515" y="356"/>
                    </a:lnTo>
                    <a:lnTo>
                      <a:pt x="623" y="368"/>
                    </a:lnTo>
                    <a:lnTo>
                      <a:pt x="719" y="316"/>
                    </a:lnTo>
                    <a:lnTo>
                      <a:pt x="802" y="178"/>
                    </a:lnTo>
                    <a:lnTo>
                      <a:pt x="825" y="143"/>
                    </a:lnTo>
                    <a:lnTo>
                      <a:pt x="864" y="143"/>
                    </a:lnTo>
                    <a:lnTo>
                      <a:pt x="918" y="170"/>
                    </a:lnTo>
                    <a:lnTo>
                      <a:pt x="1001" y="213"/>
                    </a:lnTo>
                    <a:lnTo>
                      <a:pt x="1117" y="260"/>
                    </a:lnTo>
                    <a:lnTo>
                      <a:pt x="1273" y="304"/>
                    </a:lnTo>
                    <a:lnTo>
                      <a:pt x="1480" y="330"/>
                    </a:lnTo>
                    <a:lnTo>
                      <a:pt x="1743" y="333"/>
                    </a:lnTo>
                    <a:close/>
                  </a:path>
                </a:pathLst>
              </a:custGeom>
              <a:solidFill>
                <a:srgbClr val="A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" name="Freeform 76"/>
              <p:cNvSpPr>
                <a:spLocks/>
              </p:cNvSpPr>
              <p:nvPr/>
            </p:nvSpPr>
            <p:spPr bwMode="auto">
              <a:xfrm>
                <a:off x="4609" y="2787"/>
                <a:ext cx="569" cy="208"/>
              </a:xfrm>
              <a:custGeom>
                <a:avLst/>
                <a:gdLst>
                  <a:gd name="T0" fmla="*/ 1707 w 1707"/>
                  <a:gd name="T1" fmla="*/ 310 h 625"/>
                  <a:gd name="T2" fmla="*/ 1696 w 1707"/>
                  <a:gd name="T3" fmla="*/ 324 h 625"/>
                  <a:gd name="T4" fmla="*/ 1675 w 1707"/>
                  <a:gd name="T5" fmla="*/ 351 h 625"/>
                  <a:gd name="T6" fmla="*/ 1645 w 1707"/>
                  <a:gd name="T7" fmla="*/ 380 h 625"/>
                  <a:gd name="T8" fmla="*/ 1613 w 1707"/>
                  <a:gd name="T9" fmla="*/ 415 h 625"/>
                  <a:gd name="T10" fmla="*/ 1572 w 1707"/>
                  <a:gd name="T11" fmla="*/ 450 h 625"/>
                  <a:gd name="T12" fmla="*/ 1526 w 1707"/>
                  <a:gd name="T13" fmla="*/ 483 h 625"/>
                  <a:gd name="T14" fmla="*/ 1476 w 1707"/>
                  <a:gd name="T15" fmla="*/ 508 h 625"/>
                  <a:gd name="T16" fmla="*/ 1419 w 1707"/>
                  <a:gd name="T17" fmla="*/ 529 h 625"/>
                  <a:gd name="T18" fmla="*/ 1368 w 1707"/>
                  <a:gd name="T19" fmla="*/ 543 h 625"/>
                  <a:gd name="T20" fmla="*/ 1317 w 1707"/>
                  <a:gd name="T21" fmla="*/ 561 h 625"/>
                  <a:gd name="T22" fmla="*/ 1268 w 1707"/>
                  <a:gd name="T23" fmla="*/ 578 h 625"/>
                  <a:gd name="T24" fmla="*/ 1219 w 1707"/>
                  <a:gd name="T25" fmla="*/ 596 h 625"/>
                  <a:gd name="T26" fmla="*/ 1169 w 1707"/>
                  <a:gd name="T27" fmla="*/ 610 h 625"/>
                  <a:gd name="T28" fmla="*/ 1125 w 1707"/>
                  <a:gd name="T29" fmla="*/ 618 h 625"/>
                  <a:gd name="T30" fmla="*/ 1084 w 1707"/>
                  <a:gd name="T31" fmla="*/ 625 h 625"/>
                  <a:gd name="T32" fmla="*/ 1045 w 1707"/>
                  <a:gd name="T33" fmla="*/ 625 h 625"/>
                  <a:gd name="T34" fmla="*/ 920 w 1707"/>
                  <a:gd name="T35" fmla="*/ 610 h 625"/>
                  <a:gd name="T36" fmla="*/ 773 w 1707"/>
                  <a:gd name="T37" fmla="*/ 590 h 625"/>
                  <a:gd name="T38" fmla="*/ 619 w 1707"/>
                  <a:gd name="T39" fmla="*/ 558 h 625"/>
                  <a:gd name="T40" fmla="*/ 461 w 1707"/>
                  <a:gd name="T41" fmla="*/ 508 h 625"/>
                  <a:gd name="T42" fmla="*/ 312 w 1707"/>
                  <a:gd name="T43" fmla="*/ 432 h 625"/>
                  <a:gd name="T44" fmla="*/ 180 w 1707"/>
                  <a:gd name="T45" fmla="*/ 327 h 625"/>
                  <a:gd name="T46" fmla="*/ 72 w 1707"/>
                  <a:gd name="T47" fmla="*/ 184 h 625"/>
                  <a:gd name="T48" fmla="*/ 0 w 1707"/>
                  <a:gd name="T49" fmla="*/ 0 h 625"/>
                  <a:gd name="T50" fmla="*/ 78 w 1707"/>
                  <a:gd name="T51" fmla="*/ 44 h 625"/>
                  <a:gd name="T52" fmla="*/ 175 w 1707"/>
                  <a:gd name="T53" fmla="*/ 117 h 625"/>
                  <a:gd name="T54" fmla="*/ 283 w 1707"/>
                  <a:gd name="T55" fmla="*/ 202 h 625"/>
                  <a:gd name="T56" fmla="*/ 396 w 1707"/>
                  <a:gd name="T57" fmla="*/ 281 h 625"/>
                  <a:gd name="T58" fmla="*/ 511 w 1707"/>
                  <a:gd name="T59" fmla="*/ 333 h 625"/>
                  <a:gd name="T60" fmla="*/ 619 w 1707"/>
                  <a:gd name="T61" fmla="*/ 342 h 625"/>
                  <a:gd name="T62" fmla="*/ 713 w 1707"/>
                  <a:gd name="T63" fmla="*/ 292 h 625"/>
                  <a:gd name="T64" fmla="*/ 789 w 1707"/>
                  <a:gd name="T65" fmla="*/ 160 h 625"/>
                  <a:gd name="T66" fmla="*/ 813 w 1707"/>
                  <a:gd name="T67" fmla="*/ 125 h 625"/>
                  <a:gd name="T68" fmla="*/ 848 w 1707"/>
                  <a:gd name="T69" fmla="*/ 129 h 625"/>
                  <a:gd name="T70" fmla="*/ 902 w 1707"/>
                  <a:gd name="T71" fmla="*/ 155 h 625"/>
                  <a:gd name="T72" fmla="*/ 985 w 1707"/>
                  <a:gd name="T73" fmla="*/ 199 h 625"/>
                  <a:gd name="T74" fmla="*/ 1098 w 1707"/>
                  <a:gd name="T75" fmla="*/ 246 h 625"/>
                  <a:gd name="T76" fmla="*/ 1250 w 1707"/>
                  <a:gd name="T77" fmla="*/ 286 h 625"/>
                  <a:gd name="T78" fmla="*/ 1452 w 1707"/>
                  <a:gd name="T79" fmla="*/ 313 h 625"/>
                  <a:gd name="T80" fmla="*/ 1707 w 1707"/>
                  <a:gd name="T81" fmla="*/ 310 h 6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707" h="625">
                    <a:moveTo>
                      <a:pt x="1707" y="310"/>
                    </a:moveTo>
                    <a:lnTo>
                      <a:pt x="1696" y="324"/>
                    </a:lnTo>
                    <a:lnTo>
                      <a:pt x="1675" y="351"/>
                    </a:lnTo>
                    <a:lnTo>
                      <a:pt x="1645" y="380"/>
                    </a:lnTo>
                    <a:lnTo>
                      <a:pt x="1613" y="415"/>
                    </a:lnTo>
                    <a:lnTo>
                      <a:pt x="1572" y="450"/>
                    </a:lnTo>
                    <a:lnTo>
                      <a:pt x="1526" y="483"/>
                    </a:lnTo>
                    <a:lnTo>
                      <a:pt x="1476" y="508"/>
                    </a:lnTo>
                    <a:lnTo>
                      <a:pt x="1419" y="529"/>
                    </a:lnTo>
                    <a:lnTo>
                      <a:pt x="1368" y="543"/>
                    </a:lnTo>
                    <a:lnTo>
                      <a:pt x="1317" y="561"/>
                    </a:lnTo>
                    <a:lnTo>
                      <a:pt x="1268" y="578"/>
                    </a:lnTo>
                    <a:lnTo>
                      <a:pt x="1219" y="596"/>
                    </a:lnTo>
                    <a:lnTo>
                      <a:pt x="1169" y="610"/>
                    </a:lnTo>
                    <a:lnTo>
                      <a:pt x="1125" y="618"/>
                    </a:lnTo>
                    <a:lnTo>
                      <a:pt x="1084" y="625"/>
                    </a:lnTo>
                    <a:lnTo>
                      <a:pt x="1045" y="625"/>
                    </a:lnTo>
                    <a:lnTo>
                      <a:pt x="920" y="610"/>
                    </a:lnTo>
                    <a:lnTo>
                      <a:pt x="773" y="590"/>
                    </a:lnTo>
                    <a:lnTo>
                      <a:pt x="619" y="558"/>
                    </a:lnTo>
                    <a:lnTo>
                      <a:pt x="461" y="508"/>
                    </a:lnTo>
                    <a:lnTo>
                      <a:pt x="312" y="432"/>
                    </a:lnTo>
                    <a:lnTo>
                      <a:pt x="180" y="327"/>
                    </a:lnTo>
                    <a:lnTo>
                      <a:pt x="72" y="184"/>
                    </a:lnTo>
                    <a:lnTo>
                      <a:pt x="0" y="0"/>
                    </a:lnTo>
                    <a:lnTo>
                      <a:pt x="78" y="44"/>
                    </a:lnTo>
                    <a:lnTo>
                      <a:pt x="175" y="117"/>
                    </a:lnTo>
                    <a:lnTo>
                      <a:pt x="283" y="202"/>
                    </a:lnTo>
                    <a:lnTo>
                      <a:pt x="396" y="281"/>
                    </a:lnTo>
                    <a:lnTo>
                      <a:pt x="511" y="333"/>
                    </a:lnTo>
                    <a:lnTo>
                      <a:pt x="619" y="342"/>
                    </a:lnTo>
                    <a:lnTo>
                      <a:pt x="713" y="292"/>
                    </a:lnTo>
                    <a:lnTo>
                      <a:pt x="789" y="160"/>
                    </a:lnTo>
                    <a:lnTo>
                      <a:pt x="813" y="125"/>
                    </a:lnTo>
                    <a:lnTo>
                      <a:pt x="848" y="129"/>
                    </a:lnTo>
                    <a:lnTo>
                      <a:pt x="902" y="155"/>
                    </a:lnTo>
                    <a:lnTo>
                      <a:pt x="985" y="199"/>
                    </a:lnTo>
                    <a:lnTo>
                      <a:pt x="1098" y="246"/>
                    </a:lnTo>
                    <a:lnTo>
                      <a:pt x="1250" y="286"/>
                    </a:lnTo>
                    <a:lnTo>
                      <a:pt x="1452" y="313"/>
                    </a:lnTo>
                    <a:lnTo>
                      <a:pt x="1707" y="310"/>
                    </a:lnTo>
                    <a:close/>
                  </a:path>
                </a:pathLst>
              </a:custGeom>
              <a:solidFill>
                <a:srgbClr val="A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" name="Freeform 77"/>
              <p:cNvSpPr>
                <a:spLocks/>
              </p:cNvSpPr>
              <p:nvPr/>
            </p:nvSpPr>
            <p:spPr bwMode="auto">
              <a:xfrm>
                <a:off x="4617" y="2796"/>
                <a:ext cx="555" cy="198"/>
              </a:xfrm>
              <a:custGeom>
                <a:avLst/>
                <a:gdLst>
                  <a:gd name="T0" fmla="*/ 1667 w 1667"/>
                  <a:gd name="T1" fmla="*/ 294 h 594"/>
                  <a:gd name="T2" fmla="*/ 1653 w 1667"/>
                  <a:gd name="T3" fmla="*/ 308 h 594"/>
                  <a:gd name="T4" fmla="*/ 1632 w 1667"/>
                  <a:gd name="T5" fmla="*/ 335 h 594"/>
                  <a:gd name="T6" fmla="*/ 1602 w 1667"/>
                  <a:gd name="T7" fmla="*/ 364 h 594"/>
                  <a:gd name="T8" fmla="*/ 1567 w 1667"/>
                  <a:gd name="T9" fmla="*/ 397 h 594"/>
                  <a:gd name="T10" fmla="*/ 1524 w 1667"/>
                  <a:gd name="T11" fmla="*/ 432 h 594"/>
                  <a:gd name="T12" fmla="*/ 1480 w 1667"/>
                  <a:gd name="T13" fmla="*/ 461 h 594"/>
                  <a:gd name="T14" fmla="*/ 1427 w 1667"/>
                  <a:gd name="T15" fmla="*/ 484 h 594"/>
                  <a:gd name="T16" fmla="*/ 1375 w 1667"/>
                  <a:gd name="T17" fmla="*/ 502 h 594"/>
                  <a:gd name="T18" fmla="*/ 1325 w 1667"/>
                  <a:gd name="T19" fmla="*/ 516 h 594"/>
                  <a:gd name="T20" fmla="*/ 1273 w 1667"/>
                  <a:gd name="T21" fmla="*/ 534 h 594"/>
                  <a:gd name="T22" fmla="*/ 1219 w 1667"/>
                  <a:gd name="T23" fmla="*/ 551 h 594"/>
                  <a:gd name="T24" fmla="*/ 1170 w 1667"/>
                  <a:gd name="T25" fmla="*/ 569 h 594"/>
                  <a:gd name="T26" fmla="*/ 1120 w 1667"/>
                  <a:gd name="T27" fmla="*/ 580 h 594"/>
                  <a:gd name="T28" fmla="*/ 1074 w 1667"/>
                  <a:gd name="T29" fmla="*/ 591 h 594"/>
                  <a:gd name="T30" fmla="*/ 1030 w 1667"/>
                  <a:gd name="T31" fmla="*/ 594 h 594"/>
                  <a:gd name="T32" fmla="*/ 988 w 1667"/>
                  <a:gd name="T33" fmla="*/ 591 h 594"/>
                  <a:gd name="T34" fmla="*/ 872 w 1667"/>
                  <a:gd name="T35" fmla="*/ 577 h 594"/>
                  <a:gd name="T36" fmla="*/ 734 w 1667"/>
                  <a:gd name="T37" fmla="*/ 556 h 594"/>
                  <a:gd name="T38" fmla="*/ 589 w 1667"/>
                  <a:gd name="T39" fmla="*/ 528 h 594"/>
                  <a:gd name="T40" fmla="*/ 442 w 1667"/>
                  <a:gd name="T41" fmla="*/ 478 h 594"/>
                  <a:gd name="T42" fmla="*/ 301 w 1667"/>
                  <a:gd name="T43" fmla="*/ 405 h 594"/>
                  <a:gd name="T44" fmla="*/ 177 w 1667"/>
                  <a:gd name="T45" fmla="*/ 306 h 594"/>
                  <a:gd name="T46" fmla="*/ 74 w 1667"/>
                  <a:gd name="T47" fmla="*/ 175 h 594"/>
                  <a:gd name="T48" fmla="*/ 0 w 1667"/>
                  <a:gd name="T49" fmla="*/ 0 h 594"/>
                  <a:gd name="T50" fmla="*/ 77 w 1667"/>
                  <a:gd name="T51" fmla="*/ 43 h 594"/>
                  <a:gd name="T52" fmla="*/ 172 w 1667"/>
                  <a:gd name="T53" fmla="*/ 114 h 594"/>
                  <a:gd name="T54" fmla="*/ 282 w 1667"/>
                  <a:gd name="T55" fmla="*/ 195 h 594"/>
                  <a:gd name="T56" fmla="*/ 395 w 1667"/>
                  <a:gd name="T57" fmla="*/ 268 h 594"/>
                  <a:gd name="T58" fmla="*/ 509 w 1667"/>
                  <a:gd name="T59" fmla="*/ 318 h 594"/>
                  <a:gd name="T60" fmla="*/ 614 w 1667"/>
                  <a:gd name="T61" fmla="*/ 324 h 594"/>
                  <a:gd name="T62" fmla="*/ 705 w 1667"/>
                  <a:gd name="T63" fmla="*/ 273 h 594"/>
                  <a:gd name="T64" fmla="*/ 778 w 1667"/>
                  <a:gd name="T65" fmla="*/ 151 h 594"/>
                  <a:gd name="T66" fmla="*/ 799 w 1667"/>
                  <a:gd name="T67" fmla="*/ 119 h 594"/>
                  <a:gd name="T68" fmla="*/ 834 w 1667"/>
                  <a:gd name="T69" fmla="*/ 125 h 594"/>
                  <a:gd name="T70" fmla="*/ 886 w 1667"/>
                  <a:gd name="T71" fmla="*/ 151 h 594"/>
                  <a:gd name="T72" fmla="*/ 963 w 1667"/>
                  <a:gd name="T73" fmla="*/ 195 h 594"/>
                  <a:gd name="T74" fmla="*/ 1074 w 1667"/>
                  <a:gd name="T75" fmla="*/ 238 h 594"/>
                  <a:gd name="T76" fmla="*/ 1222 w 1667"/>
                  <a:gd name="T77" fmla="*/ 280 h 594"/>
                  <a:gd name="T78" fmla="*/ 1418 w 1667"/>
                  <a:gd name="T79" fmla="*/ 300 h 594"/>
                  <a:gd name="T80" fmla="*/ 1667 w 1667"/>
                  <a:gd name="T81" fmla="*/ 294 h 5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667" h="594">
                    <a:moveTo>
                      <a:pt x="1667" y="294"/>
                    </a:moveTo>
                    <a:lnTo>
                      <a:pt x="1653" y="308"/>
                    </a:lnTo>
                    <a:lnTo>
                      <a:pt x="1632" y="335"/>
                    </a:lnTo>
                    <a:lnTo>
                      <a:pt x="1602" y="364"/>
                    </a:lnTo>
                    <a:lnTo>
                      <a:pt x="1567" y="397"/>
                    </a:lnTo>
                    <a:lnTo>
                      <a:pt x="1524" y="432"/>
                    </a:lnTo>
                    <a:lnTo>
                      <a:pt x="1480" y="461"/>
                    </a:lnTo>
                    <a:lnTo>
                      <a:pt x="1427" y="484"/>
                    </a:lnTo>
                    <a:lnTo>
                      <a:pt x="1375" y="502"/>
                    </a:lnTo>
                    <a:lnTo>
                      <a:pt x="1325" y="516"/>
                    </a:lnTo>
                    <a:lnTo>
                      <a:pt x="1273" y="534"/>
                    </a:lnTo>
                    <a:lnTo>
                      <a:pt x="1219" y="551"/>
                    </a:lnTo>
                    <a:lnTo>
                      <a:pt x="1170" y="569"/>
                    </a:lnTo>
                    <a:lnTo>
                      <a:pt x="1120" y="580"/>
                    </a:lnTo>
                    <a:lnTo>
                      <a:pt x="1074" y="591"/>
                    </a:lnTo>
                    <a:lnTo>
                      <a:pt x="1030" y="594"/>
                    </a:lnTo>
                    <a:lnTo>
                      <a:pt x="988" y="591"/>
                    </a:lnTo>
                    <a:lnTo>
                      <a:pt x="872" y="577"/>
                    </a:lnTo>
                    <a:lnTo>
                      <a:pt x="734" y="556"/>
                    </a:lnTo>
                    <a:lnTo>
                      <a:pt x="589" y="528"/>
                    </a:lnTo>
                    <a:lnTo>
                      <a:pt x="442" y="478"/>
                    </a:lnTo>
                    <a:lnTo>
                      <a:pt x="301" y="405"/>
                    </a:lnTo>
                    <a:lnTo>
                      <a:pt x="177" y="306"/>
                    </a:lnTo>
                    <a:lnTo>
                      <a:pt x="74" y="175"/>
                    </a:lnTo>
                    <a:lnTo>
                      <a:pt x="0" y="0"/>
                    </a:lnTo>
                    <a:lnTo>
                      <a:pt x="77" y="43"/>
                    </a:lnTo>
                    <a:lnTo>
                      <a:pt x="172" y="114"/>
                    </a:lnTo>
                    <a:lnTo>
                      <a:pt x="282" y="195"/>
                    </a:lnTo>
                    <a:lnTo>
                      <a:pt x="395" y="268"/>
                    </a:lnTo>
                    <a:lnTo>
                      <a:pt x="509" y="318"/>
                    </a:lnTo>
                    <a:lnTo>
                      <a:pt x="614" y="324"/>
                    </a:lnTo>
                    <a:lnTo>
                      <a:pt x="705" y="273"/>
                    </a:lnTo>
                    <a:lnTo>
                      <a:pt x="778" y="151"/>
                    </a:lnTo>
                    <a:lnTo>
                      <a:pt x="799" y="119"/>
                    </a:lnTo>
                    <a:lnTo>
                      <a:pt x="834" y="125"/>
                    </a:lnTo>
                    <a:lnTo>
                      <a:pt x="886" y="151"/>
                    </a:lnTo>
                    <a:lnTo>
                      <a:pt x="963" y="195"/>
                    </a:lnTo>
                    <a:lnTo>
                      <a:pt x="1074" y="238"/>
                    </a:lnTo>
                    <a:lnTo>
                      <a:pt x="1222" y="280"/>
                    </a:lnTo>
                    <a:lnTo>
                      <a:pt x="1418" y="300"/>
                    </a:lnTo>
                    <a:lnTo>
                      <a:pt x="1667" y="294"/>
                    </a:lnTo>
                    <a:close/>
                  </a:path>
                </a:pathLst>
              </a:custGeom>
              <a:solidFill>
                <a:srgbClr val="A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" name="Freeform 78"/>
              <p:cNvSpPr>
                <a:spLocks/>
              </p:cNvSpPr>
              <p:nvPr/>
            </p:nvSpPr>
            <p:spPr bwMode="auto">
              <a:xfrm>
                <a:off x="4625" y="2806"/>
                <a:ext cx="542" cy="185"/>
              </a:xfrm>
              <a:custGeom>
                <a:avLst/>
                <a:gdLst>
                  <a:gd name="T0" fmla="*/ 1626 w 1626"/>
                  <a:gd name="T1" fmla="*/ 282 h 557"/>
                  <a:gd name="T2" fmla="*/ 1610 w 1626"/>
                  <a:gd name="T3" fmla="*/ 298 h 557"/>
                  <a:gd name="T4" fmla="*/ 1588 w 1626"/>
                  <a:gd name="T5" fmla="*/ 321 h 557"/>
                  <a:gd name="T6" fmla="*/ 1556 w 1626"/>
                  <a:gd name="T7" fmla="*/ 349 h 557"/>
                  <a:gd name="T8" fmla="*/ 1521 w 1626"/>
                  <a:gd name="T9" fmla="*/ 379 h 557"/>
                  <a:gd name="T10" fmla="*/ 1476 w 1626"/>
                  <a:gd name="T11" fmla="*/ 411 h 557"/>
                  <a:gd name="T12" fmla="*/ 1430 w 1626"/>
                  <a:gd name="T13" fmla="*/ 438 h 557"/>
                  <a:gd name="T14" fmla="*/ 1380 w 1626"/>
                  <a:gd name="T15" fmla="*/ 460 h 557"/>
                  <a:gd name="T16" fmla="*/ 1327 w 1626"/>
                  <a:gd name="T17" fmla="*/ 478 h 557"/>
                  <a:gd name="T18" fmla="*/ 1275 w 1626"/>
                  <a:gd name="T19" fmla="*/ 492 h 557"/>
                  <a:gd name="T20" fmla="*/ 1222 w 1626"/>
                  <a:gd name="T21" fmla="*/ 511 h 557"/>
                  <a:gd name="T22" fmla="*/ 1169 w 1626"/>
                  <a:gd name="T23" fmla="*/ 525 h 557"/>
                  <a:gd name="T24" fmla="*/ 1117 w 1626"/>
                  <a:gd name="T25" fmla="*/ 540 h 557"/>
                  <a:gd name="T26" fmla="*/ 1066 w 1626"/>
                  <a:gd name="T27" fmla="*/ 548 h 557"/>
                  <a:gd name="T28" fmla="*/ 1020 w 1626"/>
                  <a:gd name="T29" fmla="*/ 557 h 557"/>
                  <a:gd name="T30" fmla="*/ 974 w 1626"/>
                  <a:gd name="T31" fmla="*/ 557 h 557"/>
                  <a:gd name="T32" fmla="*/ 929 w 1626"/>
                  <a:gd name="T33" fmla="*/ 551 h 557"/>
                  <a:gd name="T34" fmla="*/ 818 w 1626"/>
                  <a:gd name="T35" fmla="*/ 540 h 557"/>
                  <a:gd name="T36" fmla="*/ 689 w 1626"/>
                  <a:gd name="T37" fmla="*/ 522 h 557"/>
                  <a:gd name="T38" fmla="*/ 552 w 1626"/>
                  <a:gd name="T39" fmla="*/ 490 h 557"/>
                  <a:gd name="T40" fmla="*/ 415 w 1626"/>
                  <a:gd name="T41" fmla="*/ 443 h 557"/>
                  <a:gd name="T42" fmla="*/ 283 w 1626"/>
                  <a:gd name="T43" fmla="*/ 376 h 557"/>
                  <a:gd name="T44" fmla="*/ 167 w 1626"/>
                  <a:gd name="T45" fmla="*/ 282 h 557"/>
                  <a:gd name="T46" fmla="*/ 70 w 1626"/>
                  <a:gd name="T47" fmla="*/ 160 h 557"/>
                  <a:gd name="T48" fmla="*/ 0 w 1626"/>
                  <a:gd name="T49" fmla="*/ 0 h 557"/>
                  <a:gd name="T50" fmla="*/ 73 w 1626"/>
                  <a:gd name="T51" fmla="*/ 44 h 557"/>
                  <a:gd name="T52" fmla="*/ 169 w 1626"/>
                  <a:gd name="T53" fmla="*/ 108 h 557"/>
                  <a:gd name="T54" fmla="*/ 275 w 1626"/>
                  <a:gd name="T55" fmla="*/ 184 h 557"/>
                  <a:gd name="T56" fmla="*/ 389 w 1626"/>
                  <a:gd name="T57" fmla="*/ 254 h 557"/>
                  <a:gd name="T58" fmla="*/ 500 w 1626"/>
                  <a:gd name="T59" fmla="*/ 298 h 557"/>
                  <a:gd name="T60" fmla="*/ 603 w 1626"/>
                  <a:gd name="T61" fmla="*/ 306 h 557"/>
                  <a:gd name="T62" fmla="*/ 689 w 1626"/>
                  <a:gd name="T63" fmla="*/ 257 h 557"/>
                  <a:gd name="T64" fmla="*/ 757 w 1626"/>
                  <a:gd name="T65" fmla="*/ 136 h 557"/>
                  <a:gd name="T66" fmla="*/ 781 w 1626"/>
                  <a:gd name="T67" fmla="*/ 111 h 557"/>
                  <a:gd name="T68" fmla="*/ 816 w 1626"/>
                  <a:gd name="T69" fmla="*/ 114 h 557"/>
                  <a:gd name="T70" fmla="*/ 866 w 1626"/>
                  <a:gd name="T71" fmla="*/ 146 h 557"/>
                  <a:gd name="T72" fmla="*/ 942 w 1626"/>
                  <a:gd name="T73" fmla="*/ 187 h 557"/>
                  <a:gd name="T74" fmla="*/ 1050 w 1626"/>
                  <a:gd name="T75" fmla="*/ 233 h 557"/>
                  <a:gd name="T76" fmla="*/ 1195 w 1626"/>
                  <a:gd name="T77" fmla="*/ 271 h 557"/>
                  <a:gd name="T78" fmla="*/ 1386 w 1626"/>
                  <a:gd name="T79" fmla="*/ 289 h 557"/>
                  <a:gd name="T80" fmla="*/ 1626 w 1626"/>
                  <a:gd name="T81" fmla="*/ 282 h 5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626" h="557">
                    <a:moveTo>
                      <a:pt x="1626" y="282"/>
                    </a:moveTo>
                    <a:lnTo>
                      <a:pt x="1610" y="298"/>
                    </a:lnTo>
                    <a:lnTo>
                      <a:pt x="1588" y="321"/>
                    </a:lnTo>
                    <a:lnTo>
                      <a:pt x="1556" y="349"/>
                    </a:lnTo>
                    <a:lnTo>
                      <a:pt x="1521" y="379"/>
                    </a:lnTo>
                    <a:lnTo>
                      <a:pt x="1476" y="411"/>
                    </a:lnTo>
                    <a:lnTo>
                      <a:pt x="1430" y="438"/>
                    </a:lnTo>
                    <a:lnTo>
                      <a:pt x="1380" y="460"/>
                    </a:lnTo>
                    <a:lnTo>
                      <a:pt x="1327" y="478"/>
                    </a:lnTo>
                    <a:lnTo>
                      <a:pt x="1275" y="492"/>
                    </a:lnTo>
                    <a:lnTo>
                      <a:pt x="1222" y="511"/>
                    </a:lnTo>
                    <a:lnTo>
                      <a:pt x="1169" y="525"/>
                    </a:lnTo>
                    <a:lnTo>
                      <a:pt x="1117" y="540"/>
                    </a:lnTo>
                    <a:lnTo>
                      <a:pt x="1066" y="548"/>
                    </a:lnTo>
                    <a:lnTo>
                      <a:pt x="1020" y="557"/>
                    </a:lnTo>
                    <a:lnTo>
                      <a:pt x="974" y="557"/>
                    </a:lnTo>
                    <a:lnTo>
                      <a:pt x="929" y="551"/>
                    </a:lnTo>
                    <a:lnTo>
                      <a:pt x="818" y="540"/>
                    </a:lnTo>
                    <a:lnTo>
                      <a:pt x="689" y="522"/>
                    </a:lnTo>
                    <a:lnTo>
                      <a:pt x="552" y="490"/>
                    </a:lnTo>
                    <a:lnTo>
                      <a:pt x="415" y="443"/>
                    </a:lnTo>
                    <a:lnTo>
                      <a:pt x="283" y="376"/>
                    </a:lnTo>
                    <a:lnTo>
                      <a:pt x="167" y="282"/>
                    </a:lnTo>
                    <a:lnTo>
                      <a:pt x="70" y="160"/>
                    </a:lnTo>
                    <a:lnTo>
                      <a:pt x="0" y="0"/>
                    </a:lnTo>
                    <a:lnTo>
                      <a:pt x="73" y="44"/>
                    </a:lnTo>
                    <a:lnTo>
                      <a:pt x="169" y="108"/>
                    </a:lnTo>
                    <a:lnTo>
                      <a:pt x="275" y="184"/>
                    </a:lnTo>
                    <a:lnTo>
                      <a:pt x="389" y="254"/>
                    </a:lnTo>
                    <a:lnTo>
                      <a:pt x="500" y="298"/>
                    </a:lnTo>
                    <a:lnTo>
                      <a:pt x="603" y="306"/>
                    </a:lnTo>
                    <a:lnTo>
                      <a:pt x="689" y="257"/>
                    </a:lnTo>
                    <a:lnTo>
                      <a:pt x="757" y="136"/>
                    </a:lnTo>
                    <a:lnTo>
                      <a:pt x="781" y="111"/>
                    </a:lnTo>
                    <a:lnTo>
                      <a:pt x="816" y="114"/>
                    </a:lnTo>
                    <a:lnTo>
                      <a:pt x="866" y="146"/>
                    </a:lnTo>
                    <a:lnTo>
                      <a:pt x="942" y="187"/>
                    </a:lnTo>
                    <a:lnTo>
                      <a:pt x="1050" y="233"/>
                    </a:lnTo>
                    <a:lnTo>
                      <a:pt x="1195" y="271"/>
                    </a:lnTo>
                    <a:lnTo>
                      <a:pt x="1386" y="289"/>
                    </a:lnTo>
                    <a:lnTo>
                      <a:pt x="1626" y="282"/>
                    </a:lnTo>
                    <a:close/>
                  </a:path>
                </a:pathLst>
              </a:custGeom>
              <a:solidFill>
                <a:srgbClr val="9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" name="Freeform 79"/>
              <p:cNvSpPr>
                <a:spLocks/>
              </p:cNvSpPr>
              <p:nvPr/>
            </p:nvSpPr>
            <p:spPr bwMode="auto">
              <a:xfrm>
                <a:off x="4633" y="2817"/>
                <a:ext cx="528" cy="172"/>
              </a:xfrm>
              <a:custGeom>
                <a:avLst/>
                <a:gdLst>
                  <a:gd name="T0" fmla="*/ 1584 w 1584"/>
                  <a:gd name="T1" fmla="*/ 260 h 516"/>
                  <a:gd name="T2" fmla="*/ 1567 w 1584"/>
                  <a:gd name="T3" fmla="*/ 274 h 516"/>
                  <a:gd name="T4" fmla="*/ 1543 w 1584"/>
                  <a:gd name="T5" fmla="*/ 298 h 516"/>
                  <a:gd name="T6" fmla="*/ 1511 w 1584"/>
                  <a:gd name="T7" fmla="*/ 324 h 516"/>
                  <a:gd name="T8" fmla="*/ 1473 w 1584"/>
                  <a:gd name="T9" fmla="*/ 352 h 516"/>
                  <a:gd name="T10" fmla="*/ 1429 w 1584"/>
                  <a:gd name="T11" fmla="*/ 382 h 516"/>
                  <a:gd name="T12" fmla="*/ 1384 w 1584"/>
                  <a:gd name="T13" fmla="*/ 411 h 516"/>
                  <a:gd name="T14" fmla="*/ 1333 w 1584"/>
                  <a:gd name="T15" fmla="*/ 432 h 516"/>
                  <a:gd name="T16" fmla="*/ 1279 w 1584"/>
                  <a:gd name="T17" fmla="*/ 449 h 516"/>
                  <a:gd name="T18" fmla="*/ 1228 w 1584"/>
                  <a:gd name="T19" fmla="*/ 460 h 516"/>
                  <a:gd name="T20" fmla="*/ 1174 w 1584"/>
                  <a:gd name="T21" fmla="*/ 476 h 516"/>
                  <a:gd name="T22" fmla="*/ 1122 w 1584"/>
                  <a:gd name="T23" fmla="*/ 490 h 516"/>
                  <a:gd name="T24" fmla="*/ 1066 w 1584"/>
                  <a:gd name="T25" fmla="*/ 502 h 516"/>
                  <a:gd name="T26" fmla="*/ 1017 w 1584"/>
                  <a:gd name="T27" fmla="*/ 511 h 516"/>
                  <a:gd name="T28" fmla="*/ 964 w 1584"/>
                  <a:gd name="T29" fmla="*/ 516 h 516"/>
                  <a:gd name="T30" fmla="*/ 918 w 1584"/>
                  <a:gd name="T31" fmla="*/ 516 h 516"/>
                  <a:gd name="T32" fmla="*/ 873 w 1584"/>
                  <a:gd name="T33" fmla="*/ 511 h 516"/>
                  <a:gd name="T34" fmla="*/ 765 w 1584"/>
                  <a:gd name="T35" fmla="*/ 499 h 516"/>
                  <a:gd name="T36" fmla="*/ 646 w 1584"/>
                  <a:gd name="T37" fmla="*/ 478 h 516"/>
                  <a:gd name="T38" fmla="*/ 517 w 1584"/>
                  <a:gd name="T39" fmla="*/ 449 h 516"/>
                  <a:gd name="T40" fmla="*/ 391 w 1584"/>
                  <a:gd name="T41" fmla="*/ 406 h 516"/>
                  <a:gd name="T42" fmla="*/ 269 w 1584"/>
                  <a:gd name="T43" fmla="*/ 344 h 516"/>
                  <a:gd name="T44" fmla="*/ 157 w 1584"/>
                  <a:gd name="T45" fmla="*/ 257 h 516"/>
                  <a:gd name="T46" fmla="*/ 67 w 1584"/>
                  <a:gd name="T47" fmla="*/ 146 h 516"/>
                  <a:gd name="T48" fmla="*/ 0 w 1584"/>
                  <a:gd name="T49" fmla="*/ 0 h 516"/>
                  <a:gd name="T50" fmla="*/ 73 w 1584"/>
                  <a:gd name="T51" fmla="*/ 38 h 516"/>
                  <a:gd name="T52" fmla="*/ 166 w 1584"/>
                  <a:gd name="T53" fmla="*/ 99 h 516"/>
                  <a:gd name="T54" fmla="*/ 272 w 1584"/>
                  <a:gd name="T55" fmla="*/ 169 h 516"/>
                  <a:gd name="T56" fmla="*/ 382 w 1584"/>
                  <a:gd name="T57" fmla="*/ 233 h 516"/>
                  <a:gd name="T58" fmla="*/ 493 w 1584"/>
                  <a:gd name="T59" fmla="*/ 274 h 516"/>
                  <a:gd name="T60" fmla="*/ 595 w 1584"/>
                  <a:gd name="T61" fmla="*/ 279 h 516"/>
                  <a:gd name="T62" fmla="*/ 681 w 1584"/>
                  <a:gd name="T63" fmla="*/ 233 h 516"/>
                  <a:gd name="T64" fmla="*/ 745 w 1584"/>
                  <a:gd name="T65" fmla="*/ 120 h 516"/>
                  <a:gd name="T66" fmla="*/ 768 w 1584"/>
                  <a:gd name="T67" fmla="*/ 93 h 516"/>
                  <a:gd name="T68" fmla="*/ 800 w 1584"/>
                  <a:gd name="T69" fmla="*/ 101 h 516"/>
                  <a:gd name="T70" fmla="*/ 850 w 1584"/>
                  <a:gd name="T71" fmla="*/ 131 h 516"/>
                  <a:gd name="T72" fmla="*/ 923 w 1584"/>
                  <a:gd name="T73" fmla="*/ 171 h 516"/>
                  <a:gd name="T74" fmla="*/ 1028 w 1584"/>
                  <a:gd name="T75" fmla="*/ 219 h 516"/>
                  <a:gd name="T76" fmla="*/ 1169 w 1584"/>
                  <a:gd name="T77" fmla="*/ 254 h 516"/>
                  <a:gd name="T78" fmla="*/ 1349 w 1584"/>
                  <a:gd name="T79" fmla="*/ 271 h 516"/>
                  <a:gd name="T80" fmla="*/ 1584 w 1584"/>
                  <a:gd name="T81" fmla="*/ 260 h 5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84" h="516">
                    <a:moveTo>
                      <a:pt x="1584" y="260"/>
                    </a:moveTo>
                    <a:lnTo>
                      <a:pt x="1567" y="274"/>
                    </a:lnTo>
                    <a:lnTo>
                      <a:pt x="1543" y="298"/>
                    </a:lnTo>
                    <a:lnTo>
                      <a:pt x="1511" y="324"/>
                    </a:lnTo>
                    <a:lnTo>
                      <a:pt x="1473" y="352"/>
                    </a:lnTo>
                    <a:lnTo>
                      <a:pt x="1429" y="382"/>
                    </a:lnTo>
                    <a:lnTo>
                      <a:pt x="1384" y="411"/>
                    </a:lnTo>
                    <a:lnTo>
                      <a:pt x="1333" y="432"/>
                    </a:lnTo>
                    <a:lnTo>
                      <a:pt x="1279" y="449"/>
                    </a:lnTo>
                    <a:lnTo>
                      <a:pt x="1228" y="460"/>
                    </a:lnTo>
                    <a:lnTo>
                      <a:pt x="1174" y="476"/>
                    </a:lnTo>
                    <a:lnTo>
                      <a:pt x="1122" y="490"/>
                    </a:lnTo>
                    <a:lnTo>
                      <a:pt x="1066" y="502"/>
                    </a:lnTo>
                    <a:lnTo>
                      <a:pt x="1017" y="511"/>
                    </a:lnTo>
                    <a:lnTo>
                      <a:pt x="964" y="516"/>
                    </a:lnTo>
                    <a:lnTo>
                      <a:pt x="918" y="516"/>
                    </a:lnTo>
                    <a:lnTo>
                      <a:pt x="873" y="511"/>
                    </a:lnTo>
                    <a:lnTo>
                      <a:pt x="765" y="499"/>
                    </a:lnTo>
                    <a:lnTo>
                      <a:pt x="646" y="478"/>
                    </a:lnTo>
                    <a:lnTo>
                      <a:pt x="517" y="449"/>
                    </a:lnTo>
                    <a:lnTo>
                      <a:pt x="391" y="406"/>
                    </a:lnTo>
                    <a:lnTo>
                      <a:pt x="269" y="344"/>
                    </a:lnTo>
                    <a:lnTo>
                      <a:pt x="157" y="257"/>
                    </a:lnTo>
                    <a:lnTo>
                      <a:pt x="67" y="146"/>
                    </a:lnTo>
                    <a:lnTo>
                      <a:pt x="0" y="0"/>
                    </a:lnTo>
                    <a:lnTo>
                      <a:pt x="73" y="38"/>
                    </a:lnTo>
                    <a:lnTo>
                      <a:pt x="166" y="99"/>
                    </a:lnTo>
                    <a:lnTo>
                      <a:pt x="272" y="169"/>
                    </a:lnTo>
                    <a:lnTo>
                      <a:pt x="382" y="233"/>
                    </a:lnTo>
                    <a:lnTo>
                      <a:pt x="493" y="274"/>
                    </a:lnTo>
                    <a:lnTo>
                      <a:pt x="595" y="279"/>
                    </a:lnTo>
                    <a:lnTo>
                      <a:pt x="681" y="233"/>
                    </a:lnTo>
                    <a:lnTo>
                      <a:pt x="745" y="120"/>
                    </a:lnTo>
                    <a:lnTo>
                      <a:pt x="768" y="93"/>
                    </a:lnTo>
                    <a:lnTo>
                      <a:pt x="800" y="101"/>
                    </a:lnTo>
                    <a:lnTo>
                      <a:pt x="850" y="131"/>
                    </a:lnTo>
                    <a:lnTo>
                      <a:pt x="923" y="171"/>
                    </a:lnTo>
                    <a:lnTo>
                      <a:pt x="1028" y="219"/>
                    </a:lnTo>
                    <a:lnTo>
                      <a:pt x="1169" y="254"/>
                    </a:lnTo>
                    <a:lnTo>
                      <a:pt x="1349" y="271"/>
                    </a:lnTo>
                    <a:lnTo>
                      <a:pt x="1584" y="260"/>
                    </a:lnTo>
                    <a:close/>
                  </a:path>
                </a:pathLst>
              </a:custGeom>
              <a:solidFill>
                <a:srgbClr val="9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4" name="Freeform 80"/>
              <p:cNvSpPr>
                <a:spLocks/>
              </p:cNvSpPr>
              <p:nvPr/>
            </p:nvSpPr>
            <p:spPr bwMode="auto">
              <a:xfrm>
                <a:off x="4640" y="2827"/>
                <a:ext cx="516" cy="161"/>
              </a:xfrm>
              <a:custGeom>
                <a:avLst/>
                <a:gdLst>
                  <a:gd name="T0" fmla="*/ 1548 w 1548"/>
                  <a:gd name="T1" fmla="*/ 243 h 483"/>
                  <a:gd name="T2" fmla="*/ 1526 w 1548"/>
                  <a:gd name="T3" fmla="*/ 258 h 483"/>
                  <a:gd name="T4" fmla="*/ 1504 w 1548"/>
                  <a:gd name="T5" fmla="*/ 281 h 483"/>
                  <a:gd name="T6" fmla="*/ 1469 w 1548"/>
                  <a:gd name="T7" fmla="*/ 307 h 483"/>
                  <a:gd name="T8" fmla="*/ 1430 w 1548"/>
                  <a:gd name="T9" fmla="*/ 334 h 483"/>
                  <a:gd name="T10" fmla="*/ 1384 w 1548"/>
                  <a:gd name="T11" fmla="*/ 364 h 483"/>
                  <a:gd name="T12" fmla="*/ 1337 w 1548"/>
                  <a:gd name="T13" fmla="*/ 386 h 483"/>
                  <a:gd name="T14" fmla="*/ 1287 w 1548"/>
                  <a:gd name="T15" fmla="*/ 407 h 483"/>
                  <a:gd name="T16" fmla="*/ 1235 w 1548"/>
                  <a:gd name="T17" fmla="*/ 421 h 483"/>
                  <a:gd name="T18" fmla="*/ 1182 w 1548"/>
                  <a:gd name="T19" fmla="*/ 436 h 483"/>
                  <a:gd name="T20" fmla="*/ 1127 w 1548"/>
                  <a:gd name="T21" fmla="*/ 450 h 483"/>
                  <a:gd name="T22" fmla="*/ 1071 w 1548"/>
                  <a:gd name="T23" fmla="*/ 462 h 483"/>
                  <a:gd name="T24" fmla="*/ 1018 w 1548"/>
                  <a:gd name="T25" fmla="*/ 471 h 483"/>
                  <a:gd name="T26" fmla="*/ 963 w 1548"/>
                  <a:gd name="T27" fmla="*/ 480 h 483"/>
                  <a:gd name="T28" fmla="*/ 913 w 1548"/>
                  <a:gd name="T29" fmla="*/ 483 h 483"/>
                  <a:gd name="T30" fmla="*/ 864 w 1548"/>
                  <a:gd name="T31" fmla="*/ 483 h 483"/>
                  <a:gd name="T32" fmla="*/ 816 w 1548"/>
                  <a:gd name="T33" fmla="*/ 477 h 483"/>
                  <a:gd name="T34" fmla="*/ 714 w 1548"/>
                  <a:gd name="T35" fmla="*/ 462 h 483"/>
                  <a:gd name="T36" fmla="*/ 603 w 1548"/>
                  <a:gd name="T37" fmla="*/ 442 h 483"/>
                  <a:gd name="T38" fmla="*/ 484 w 1548"/>
                  <a:gd name="T39" fmla="*/ 415 h 483"/>
                  <a:gd name="T40" fmla="*/ 366 w 1548"/>
                  <a:gd name="T41" fmla="*/ 372 h 483"/>
                  <a:gd name="T42" fmla="*/ 255 w 1548"/>
                  <a:gd name="T43" fmla="*/ 313 h 483"/>
                  <a:gd name="T44" fmla="*/ 153 w 1548"/>
                  <a:gd name="T45" fmla="*/ 235 h 483"/>
                  <a:gd name="T46" fmla="*/ 65 w 1548"/>
                  <a:gd name="T47" fmla="*/ 132 h 483"/>
                  <a:gd name="T48" fmla="*/ 0 w 1548"/>
                  <a:gd name="T49" fmla="*/ 0 h 483"/>
                  <a:gd name="T50" fmla="*/ 72 w 1548"/>
                  <a:gd name="T51" fmla="*/ 36 h 483"/>
                  <a:gd name="T52" fmla="*/ 164 w 1548"/>
                  <a:gd name="T53" fmla="*/ 92 h 483"/>
                  <a:gd name="T54" fmla="*/ 266 w 1548"/>
                  <a:gd name="T55" fmla="*/ 159 h 483"/>
                  <a:gd name="T56" fmla="*/ 381 w 1548"/>
                  <a:gd name="T57" fmla="*/ 214 h 483"/>
                  <a:gd name="T58" fmla="*/ 489 w 1548"/>
                  <a:gd name="T59" fmla="*/ 254 h 483"/>
                  <a:gd name="T60" fmla="*/ 589 w 1548"/>
                  <a:gd name="T61" fmla="*/ 258 h 483"/>
                  <a:gd name="T62" fmla="*/ 670 w 1548"/>
                  <a:gd name="T63" fmla="*/ 214 h 483"/>
                  <a:gd name="T64" fmla="*/ 729 w 1548"/>
                  <a:gd name="T65" fmla="*/ 108 h 483"/>
                  <a:gd name="T66" fmla="*/ 753 w 1548"/>
                  <a:gd name="T67" fmla="*/ 86 h 483"/>
                  <a:gd name="T68" fmla="*/ 784 w 1548"/>
                  <a:gd name="T69" fmla="*/ 94 h 483"/>
                  <a:gd name="T70" fmla="*/ 834 w 1548"/>
                  <a:gd name="T71" fmla="*/ 127 h 483"/>
                  <a:gd name="T72" fmla="*/ 904 w 1548"/>
                  <a:gd name="T73" fmla="*/ 170 h 483"/>
                  <a:gd name="T74" fmla="*/ 1006 w 1548"/>
                  <a:gd name="T75" fmla="*/ 214 h 483"/>
                  <a:gd name="T76" fmla="*/ 1141 w 1548"/>
                  <a:gd name="T77" fmla="*/ 246 h 483"/>
                  <a:gd name="T78" fmla="*/ 1319 w 1548"/>
                  <a:gd name="T79" fmla="*/ 261 h 483"/>
                  <a:gd name="T80" fmla="*/ 1548 w 1548"/>
                  <a:gd name="T81" fmla="*/ 243 h 4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48" h="483">
                    <a:moveTo>
                      <a:pt x="1548" y="243"/>
                    </a:moveTo>
                    <a:lnTo>
                      <a:pt x="1526" y="258"/>
                    </a:lnTo>
                    <a:lnTo>
                      <a:pt x="1504" y="281"/>
                    </a:lnTo>
                    <a:lnTo>
                      <a:pt x="1469" y="307"/>
                    </a:lnTo>
                    <a:lnTo>
                      <a:pt x="1430" y="334"/>
                    </a:lnTo>
                    <a:lnTo>
                      <a:pt x="1384" y="364"/>
                    </a:lnTo>
                    <a:lnTo>
                      <a:pt x="1337" y="386"/>
                    </a:lnTo>
                    <a:lnTo>
                      <a:pt x="1287" y="407"/>
                    </a:lnTo>
                    <a:lnTo>
                      <a:pt x="1235" y="421"/>
                    </a:lnTo>
                    <a:lnTo>
                      <a:pt x="1182" y="436"/>
                    </a:lnTo>
                    <a:lnTo>
                      <a:pt x="1127" y="450"/>
                    </a:lnTo>
                    <a:lnTo>
                      <a:pt x="1071" y="462"/>
                    </a:lnTo>
                    <a:lnTo>
                      <a:pt x="1018" y="471"/>
                    </a:lnTo>
                    <a:lnTo>
                      <a:pt x="963" y="480"/>
                    </a:lnTo>
                    <a:lnTo>
                      <a:pt x="913" y="483"/>
                    </a:lnTo>
                    <a:lnTo>
                      <a:pt x="864" y="483"/>
                    </a:lnTo>
                    <a:lnTo>
                      <a:pt x="816" y="477"/>
                    </a:lnTo>
                    <a:lnTo>
                      <a:pt x="714" y="462"/>
                    </a:lnTo>
                    <a:lnTo>
                      <a:pt x="603" y="442"/>
                    </a:lnTo>
                    <a:lnTo>
                      <a:pt x="484" y="415"/>
                    </a:lnTo>
                    <a:lnTo>
                      <a:pt x="366" y="372"/>
                    </a:lnTo>
                    <a:lnTo>
                      <a:pt x="255" y="313"/>
                    </a:lnTo>
                    <a:lnTo>
                      <a:pt x="153" y="235"/>
                    </a:lnTo>
                    <a:lnTo>
                      <a:pt x="65" y="132"/>
                    </a:lnTo>
                    <a:lnTo>
                      <a:pt x="0" y="0"/>
                    </a:lnTo>
                    <a:lnTo>
                      <a:pt x="72" y="36"/>
                    </a:lnTo>
                    <a:lnTo>
                      <a:pt x="164" y="92"/>
                    </a:lnTo>
                    <a:lnTo>
                      <a:pt x="266" y="159"/>
                    </a:lnTo>
                    <a:lnTo>
                      <a:pt x="381" y="214"/>
                    </a:lnTo>
                    <a:lnTo>
                      <a:pt x="489" y="254"/>
                    </a:lnTo>
                    <a:lnTo>
                      <a:pt x="589" y="258"/>
                    </a:lnTo>
                    <a:lnTo>
                      <a:pt x="670" y="214"/>
                    </a:lnTo>
                    <a:lnTo>
                      <a:pt x="729" y="108"/>
                    </a:lnTo>
                    <a:lnTo>
                      <a:pt x="753" y="86"/>
                    </a:lnTo>
                    <a:lnTo>
                      <a:pt x="784" y="94"/>
                    </a:lnTo>
                    <a:lnTo>
                      <a:pt x="834" y="127"/>
                    </a:lnTo>
                    <a:lnTo>
                      <a:pt x="904" y="170"/>
                    </a:lnTo>
                    <a:lnTo>
                      <a:pt x="1006" y="214"/>
                    </a:lnTo>
                    <a:lnTo>
                      <a:pt x="1141" y="246"/>
                    </a:lnTo>
                    <a:lnTo>
                      <a:pt x="1319" y="261"/>
                    </a:lnTo>
                    <a:lnTo>
                      <a:pt x="1548" y="243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" name="Freeform 81"/>
              <p:cNvSpPr>
                <a:spLocks/>
              </p:cNvSpPr>
              <p:nvPr/>
            </p:nvSpPr>
            <p:spPr bwMode="auto">
              <a:xfrm>
                <a:off x="4648" y="2839"/>
                <a:ext cx="502" cy="149"/>
              </a:xfrm>
              <a:custGeom>
                <a:avLst/>
                <a:gdLst>
                  <a:gd name="T0" fmla="*/ 1505 w 1505"/>
                  <a:gd name="T1" fmla="*/ 222 h 447"/>
                  <a:gd name="T2" fmla="*/ 1486 w 1505"/>
                  <a:gd name="T3" fmla="*/ 239 h 447"/>
                  <a:gd name="T4" fmla="*/ 1456 w 1505"/>
                  <a:gd name="T5" fmla="*/ 263 h 447"/>
                  <a:gd name="T6" fmla="*/ 1421 w 1505"/>
                  <a:gd name="T7" fmla="*/ 285 h 447"/>
                  <a:gd name="T8" fmla="*/ 1383 w 1505"/>
                  <a:gd name="T9" fmla="*/ 312 h 447"/>
                  <a:gd name="T10" fmla="*/ 1336 w 1505"/>
                  <a:gd name="T11" fmla="*/ 339 h 447"/>
                  <a:gd name="T12" fmla="*/ 1289 w 1505"/>
                  <a:gd name="T13" fmla="*/ 361 h 447"/>
                  <a:gd name="T14" fmla="*/ 1243 w 1505"/>
                  <a:gd name="T15" fmla="*/ 379 h 447"/>
                  <a:gd name="T16" fmla="*/ 1196 w 1505"/>
                  <a:gd name="T17" fmla="*/ 388 h 447"/>
                  <a:gd name="T18" fmla="*/ 1138 w 1505"/>
                  <a:gd name="T19" fmla="*/ 403 h 447"/>
                  <a:gd name="T20" fmla="*/ 1082 w 1505"/>
                  <a:gd name="T21" fmla="*/ 414 h 447"/>
                  <a:gd name="T22" fmla="*/ 1023 w 1505"/>
                  <a:gd name="T23" fmla="*/ 426 h 447"/>
                  <a:gd name="T24" fmla="*/ 968 w 1505"/>
                  <a:gd name="T25" fmla="*/ 435 h 447"/>
                  <a:gd name="T26" fmla="*/ 912 w 1505"/>
                  <a:gd name="T27" fmla="*/ 444 h 447"/>
                  <a:gd name="T28" fmla="*/ 856 w 1505"/>
                  <a:gd name="T29" fmla="*/ 447 h 447"/>
                  <a:gd name="T30" fmla="*/ 807 w 1505"/>
                  <a:gd name="T31" fmla="*/ 444 h 447"/>
                  <a:gd name="T32" fmla="*/ 757 w 1505"/>
                  <a:gd name="T33" fmla="*/ 435 h 447"/>
                  <a:gd name="T34" fmla="*/ 664 w 1505"/>
                  <a:gd name="T35" fmla="*/ 420 h 447"/>
                  <a:gd name="T36" fmla="*/ 559 w 1505"/>
                  <a:gd name="T37" fmla="*/ 400 h 447"/>
                  <a:gd name="T38" fmla="*/ 450 w 1505"/>
                  <a:gd name="T39" fmla="*/ 374 h 447"/>
                  <a:gd name="T40" fmla="*/ 345 w 1505"/>
                  <a:gd name="T41" fmla="*/ 333 h 447"/>
                  <a:gd name="T42" fmla="*/ 240 w 1505"/>
                  <a:gd name="T43" fmla="*/ 280 h 447"/>
                  <a:gd name="T44" fmla="*/ 143 w 1505"/>
                  <a:gd name="T45" fmla="*/ 207 h 447"/>
                  <a:gd name="T46" fmla="*/ 62 w 1505"/>
                  <a:gd name="T47" fmla="*/ 117 h 447"/>
                  <a:gd name="T48" fmla="*/ 0 w 1505"/>
                  <a:gd name="T49" fmla="*/ 0 h 447"/>
                  <a:gd name="T50" fmla="*/ 67 w 1505"/>
                  <a:gd name="T51" fmla="*/ 32 h 447"/>
                  <a:gd name="T52" fmla="*/ 161 w 1505"/>
                  <a:gd name="T53" fmla="*/ 82 h 447"/>
                  <a:gd name="T54" fmla="*/ 263 w 1505"/>
                  <a:gd name="T55" fmla="*/ 140 h 447"/>
                  <a:gd name="T56" fmla="*/ 374 w 1505"/>
                  <a:gd name="T57" fmla="*/ 193 h 447"/>
                  <a:gd name="T58" fmla="*/ 482 w 1505"/>
                  <a:gd name="T59" fmla="*/ 228 h 447"/>
                  <a:gd name="T60" fmla="*/ 582 w 1505"/>
                  <a:gd name="T61" fmla="*/ 231 h 447"/>
                  <a:gd name="T62" fmla="*/ 664 w 1505"/>
                  <a:gd name="T63" fmla="*/ 190 h 447"/>
                  <a:gd name="T64" fmla="*/ 716 w 1505"/>
                  <a:gd name="T65" fmla="*/ 91 h 447"/>
                  <a:gd name="T66" fmla="*/ 737 w 1505"/>
                  <a:gd name="T67" fmla="*/ 70 h 447"/>
                  <a:gd name="T68" fmla="*/ 769 w 1505"/>
                  <a:gd name="T69" fmla="*/ 82 h 447"/>
                  <a:gd name="T70" fmla="*/ 816 w 1505"/>
                  <a:gd name="T71" fmla="*/ 114 h 447"/>
                  <a:gd name="T72" fmla="*/ 886 w 1505"/>
                  <a:gd name="T73" fmla="*/ 155 h 447"/>
                  <a:gd name="T74" fmla="*/ 982 w 1505"/>
                  <a:gd name="T75" fmla="*/ 199 h 447"/>
                  <a:gd name="T76" fmla="*/ 1114 w 1505"/>
                  <a:gd name="T77" fmla="*/ 231 h 447"/>
                  <a:gd name="T78" fmla="*/ 1287 w 1505"/>
                  <a:gd name="T79" fmla="*/ 242 h 447"/>
                  <a:gd name="T80" fmla="*/ 1505 w 1505"/>
                  <a:gd name="T81" fmla="*/ 222 h 4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05" h="447">
                    <a:moveTo>
                      <a:pt x="1505" y="222"/>
                    </a:moveTo>
                    <a:lnTo>
                      <a:pt x="1486" y="239"/>
                    </a:lnTo>
                    <a:lnTo>
                      <a:pt x="1456" y="263"/>
                    </a:lnTo>
                    <a:lnTo>
                      <a:pt x="1421" y="285"/>
                    </a:lnTo>
                    <a:lnTo>
                      <a:pt x="1383" y="312"/>
                    </a:lnTo>
                    <a:lnTo>
                      <a:pt x="1336" y="339"/>
                    </a:lnTo>
                    <a:lnTo>
                      <a:pt x="1289" y="361"/>
                    </a:lnTo>
                    <a:lnTo>
                      <a:pt x="1243" y="379"/>
                    </a:lnTo>
                    <a:lnTo>
                      <a:pt x="1196" y="388"/>
                    </a:lnTo>
                    <a:lnTo>
                      <a:pt x="1138" y="403"/>
                    </a:lnTo>
                    <a:lnTo>
                      <a:pt x="1082" y="414"/>
                    </a:lnTo>
                    <a:lnTo>
                      <a:pt x="1023" y="426"/>
                    </a:lnTo>
                    <a:lnTo>
                      <a:pt x="968" y="435"/>
                    </a:lnTo>
                    <a:lnTo>
                      <a:pt x="912" y="444"/>
                    </a:lnTo>
                    <a:lnTo>
                      <a:pt x="856" y="447"/>
                    </a:lnTo>
                    <a:lnTo>
                      <a:pt x="807" y="444"/>
                    </a:lnTo>
                    <a:lnTo>
                      <a:pt x="757" y="435"/>
                    </a:lnTo>
                    <a:lnTo>
                      <a:pt x="664" y="420"/>
                    </a:lnTo>
                    <a:lnTo>
                      <a:pt x="559" y="400"/>
                    </a:lnTo>
                    <a:lnTo>
                      <a:pt x="450" y="374"/>
                    </a:lnTo>
                    <a:lnTo>
                      <a:pt x="345" y="333"/>
                    </a:lnTo>
                    <a:lnTo>
                      <a:pt x="240" y="280"/>
                    </a:lnTo>
                    <a:lnTo>
                      <a:pt x="143" y="207"/>
                    </a:lnTo>
                    <a:lnTo>
                      <a:pt x="62" y="117"/>
                    </a:lnTo>
                    <a:lnTo>
                      <a:pt x="0" y="0"/>
                    </a:lnTo>
                    <a:lnTo>
                      <a:pt x="67" y="32"/>
                    </a:lnTo>
                    <a:lnTo>
                      <a:pt x="161" y="82"/>
                    </a:lnTo>
                    <a:lnTo>
                      <a:pt x="263" y="140"/>
                    </a:lnTo>
                    <a:lnTo>
                      <a:pt x="374" y="193"/>
                    </a:lnTo>
                    <a:lnTo>
                      <a:pt x="482" y="228"/>
                    </a:lnTo>
                    <a:lnTo>
                      <a:pt x="582" y="231"/>
                    </a:lnTo>
                    <a:lnTo>
                      <a:pt x="664" y="190"/>
                    </a:lnTo>
                    <a:lnTo>
                      <a:pt x="716" y="91"/>
                    </a:lnTo>
                    <a:lnTo>
                      <a:pt x="737" y="70"/>
                    </a:lnTo>
                    <a:lnTo>
                      <a:pt x="769" y="82"/>
                    </a:lnTo>
                    <a:lnTo>
                      <a:pt x="816" y="114"/>
                    </a:lnTo>
                    <a:lnTo>
                      <a:pt x="886" y="155"/>
                    </a:lnTo>
                    <a:lnTo>
                      <a:pt x="982" y="199"/>
                    </a:lnTo>
                    <a:lnTo>
                      <a:pt x="1114" y="231"/>
                    </a:lnTo>
                    <a:lnTo>
                      <a:pt x="1287" y="242"/>
                    </a:lnTo>
                    <a:lnTo>
                      <a:pt x="1505" y="222"/>
                    </a:lnTo>
                    <a:close/>
                  </a:path>
                </a:pathLst>
              </a:custGeom>
              <a:solidFill>
                <a:srgbClr val="9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" name="Freeform 82"/>
              <p:cNvSpPr>
                <a:spLocks/>
              </p:cNvSpPr>
              <p:nvPr/>
            </p:nvSpPr>
            <p:spPr bwMode="auto">
              <a:xfrm>
                <a:off x="4654" y="2848"/>
                <a:ext cx="490" cy="138"/>
              </a:xfrm>
              <a:custGeom>
                <a:avLst/>
                <a:gdLst>
                  <a:gd name="T0" fmla="*/ 1470 w 1470"/>
                  <a:gd name="T1" fmla="*/ 205 h 412"/>
                  <a:gd name="T2" fmla="*/ 1449 w 1470"/>
                  <a:gd name="T3" fmla="*/ 221 h 412"/>
                  <a:gd name="T4" fmla="*/ 1420 w 1470"/>
                  <a:gd name="T5" fmla="*/ 242 h 412"/>
                  <a:gd name="T6" fmla="*/ 1385 w 1470"/>
                  <a:gd name="T7" fmla="*/ 269 h 412"/>
                  <a:gd name="T8" fmla="*/ 1344 w 1470"/>
                  <a:gd name="T9" fmla="*/ 292 h 412"/>
                  <a:gd name="T10" fmla="*/ 1298 w 1470"/>
                  <a:gd name="T11" fmla="*/ 315 h 412"/>
                  <a:gd name="T12" fmla="*/ 1250 w 1470"/>
                  <a:gd name="T13" fmla="*/ 336 h 412"/>
                  <a:gd name="T14" fmla="*/ 1201 w 1470"/>
                  <a:gd name="T15" fmla="*/ 353 h 412"/>
                  <a:gd name="T16" fmla="*/ 1155 w 1470"/>
                  <a:gd name="T17" fmla="*/ 359 h 412"/>
                  <a:gd name="T18" fmla="*/ 1096 w 1470"/>
                  <a:gd name="T19" fmla="*/ 374 h 412"/>
                  <a:gd name="T20" fmla="*/ 1035 w 1470"/>
                  <a:gd name="T21" fmla="*/ 388 h 412"/>
                  <a:gd name="T22" fmla="*/ 976 w 1470"/>
                  <a:gd name="T23" fmla="*/ 399 h 412"/>
                  <a:gd name="T24" fmla="*/ 921 w 1470"/>
                  <a:gd name="T25" fmla="*/ 406 h 412"/>
                  <a:gd name="T26" fmla="*/ 862 w 1470"/>
                  <a:gd name="T27" fmla="*/ 412 h 412"/>
                  <a:gd name="T28" fmla="*/ 809 w 1470"/>
                  <a:gd name="T29" fmla="*/ 412 h 412"/>
                  <a:gd name="T30" fmla="*/ 754 w 1470"/>
                  <a:gd name="T31" fmla="*/ 409 h 412"/>
                  <a:gd name="T32" fmla="*/ 704 w 1470"/>
                  <a:gd name="T33" fmla="*/ 399 h 412"/>
                  <a:gd name="T34" fmla="*/ 617 w 1470"/>
                  <a:gd name="T35" fmla="*/ 385 h 412"/>
                  <a:gd name="T36" fmla="*/ 520 w 1470"/>
                  <a:gd name="T37" fmla="*/ 367 h 412"/>
                  <a:gd name="T38" fmla="*/ 421 w 1470"/>
                  <a:gd name="T39" fmla="*/ 339 h 412"/>
                  <a:gd name="T40" fmla="*/ 324 w 1470"/>
                  <a:gd name="T41" fmla="*/ 301 h 412"/>
                  <a:gd name="T42" fmla="*/ 227 w 1470"/>
                  <a:gd name="T43" fmla="*/ 251 h 412"/>
                  <a:gd name="T44" fmla="*/ 140 w 1470"/>
                  <a:gd name="T45" fmla="*/ 184 h 412"/>
                  <a:gd name="T46" fmla="*/ 60 w 1470"/>
                  <a:gd name="T47" fmla="*/ 102 h 412"/>
                  <a:gd name="T48" fmla="*/ 0 w 1470"/>
                  <a:gd name="T49" fmla="*/ 0 h 412"/>
                  <a:gd name="T50" fmla="*/ 67 w 1470"/>
                  <a:gd name="T51" fmla="*/ 29 h 412"/>
                  <a:gd name="T52" fmla="*/ 157 w 1470"/>
                  <a:gd name="T53" fmla="*/ 76 h 412"/>
                  <a:gd name="T54" fmla="*/ 262 w 1470"/>
                  <a:gd name="T55" fmla="*/ 132 h 412"/>
                  <a:gd name="T56" fmla="*/ 374 w 1470"/>
                  <a:gd name="T57" fmla="*/ 178 h 412"/>
                  <a:gd name="T58" fmla="*/ 482 w 1470"/>
                  <a:gd name="T59" fmla="*/ 210 h 412"/>
                  <a:gd name="T60" fmla="*/ 582 w 1470"/>
                  <a:gd name="T61" fmla="*/ 210 h 412"/>
                  <a:gd name="T62" fmla="*/ 658 w 1470"/>
                  <a:gd name="T63" fmla="*/ 172 h 412"/>
                  <a:gd name="T64" fmla="*/ 711 w 1470"/>
                  <a:gd name="T65" fmla="*/ 78 h 412"/>
                  <a:gd name="T66" fmla="*/ 730 w 1470"/>
                  <a:gd name="T67" fmla="*/ 59 h 412"/>
                  <a:gd name="T68" fmla="*/ 760 w 1470"/>
                  <a:gd name="T69" fmla="*/ 70 h 412"/>
                  <a:gd name="T70" fmla="*/ 806 w 1470"/>
                  <a:gd name="T71" fmla="*/ 105 h 412"/>
                  <a:gd name="T72" fmla="*/ 871 w 1470"/>
                  <a:gd name="T73" fmla="*/ 146 h 412"/>
                  <a:gd name="T74" fmla="*/ 964 w 1470"/>
                  <a:gd name="T75" fmla="*/ 189 h 412"/>
                  <a:gd name="T76" fmla="*/ 1093 w 1470"/>
                  <a:gd name="T77" fmla="*/ 219 h 412"/>
                  <a:gd name="T78" fmla="*/ 1260 w 1470"/>
                  <a:gd name="T79" fmla="*/ 231 h 412"/>
                  <a:gd name="T80" fmla="*/ 1470 w 1470"/>
                  <a:gd name="T81" fmla="*/ 205 h 4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70" h="412">
                    <a:moveTo>
                      <a:pt x="1470" y="205"/>
                    </a:moveTo>
                    <a:lnTo>
                      <a:pt x="1449" y="221"/>
                    </a:lnTo>
                    <a:lnTo>
                      <a:pt x="1420" y="242"/>
                    </a:lnTo>
                    <a:lnTo>
                      <a:pt x="1385" y="269"/>
                    </a:lnTo>
                    <a:lnTo>
                      <a:pt x="1344" y="292"/>
                    </a:lnTo>
                    <a:lnTo>
                      <a:pt x="1298" y="315"/>
                    </a:lnTo>
                    <a:lnTo>
                      <a:pt x="1250" y="336"/>
                    </a:lnTo>
                    <a:lnTo>
                      <a:pt x="1201" y="353"/>
                    </a:lnTo>
                    <a:lnTo>
                      <a:pt x="1155" y="359"/>
                    </a:lnTo>
                    <a:lnTo>
                      <a:pt x="1096" y="374"/>
                    </a:lnTo>
                    <a:lnTo>
                      <a:pt x="1035" y="388"/>
                    </a:lnTo>
                    <a:lnTo>
                      <a:pt x="976" y="399"/>
                    </a:lnTo>
                    <a:lnTo>
                      <a:pt x="921" y="406"/>
                    </a:lnTo>
                    <a:lnTo>
                      <a:pt x="862" y="412"/>
                    </a:lnTo>
                    <a:lnTo>
                      <a:pt x="809" y="412"/>
                    </a:lnTo>
                    <a:lnTo>
                      <a:pt x="754" y="409"/>
                    </a:lnTo>
                    <a:lnTo>
                      <a:pt x="704" y="399"/>
                    </a:lnTo>
                    <a:lnTo>
                      <a:pt x="617" y="385"/>
                    </a:lnTo>
                    <a:lnTo>
                      <a:pt x="520" y="367"/>
                    </a:lnTo>
                    <a:lnTo>
                      <a:pt x="421" y="339"/>
                    </a:lnTo>
                    <a:lnTo>
                      <a:pt x="324" y="301"/>
                    </a:lnTo>
                    <a:lnTo>
                      <a:pt x="227" y="251"/>
                    </a:lnTo>
                    <a:lnTo>
                      <a:pt x="140" y="184"/>
                    </a:lnTo>
                    <a:lnTo>
                      <a:pt x="60" y="102"/>
                    </a:lnTo>
                    <a:lnTo>
                      <a:pt x="0" y="0"/>
                    </a:lnTo>
                    <a:lnTo>
                      <a:pt x="67" y="29"/>
                    </a:lnTo>
                    <a:lnTo>
                      <a:pt x="157" y="76"/>
                    </a:lnTo>
                    <a:lnTo>
                      <a:pt x="262" y="132"/>
                    </a:lnTo>
                    <a:lnTo>
                      <a:pt x="374" y="178"/>
                    </a:lnTo>
                    <a:lnTo>
                      <a:pt x="482" y="210"/>
                    </a:lnTo>
                    <a:lnTo>
                      <a:pt x="582" y="210"/>
                    </a:lnTo>
                    <a:lnTo>
                      <a:pt x="658" y="172"/>
                    </a:lnTo>
                    <a:lnTo>
                      <a:pt x="711" y="78"/>
                    </a:lnTo>
                    <a:lnTo>
                      <a:pt x="730" y="59"/>
                    </a:lnTo>
                    <a:lnTo>
                      <a:pt x="760" y="70"/>
                    </a:lnTo>
                    <a:lnTo>
                      <a:pt x="806" y="105"/>
                    </a:lnTo>
                    <a:lnTo>
                      <a:pt x="871" y="146"/>
                    </a:lnTo>
                    <a:lnTo>
                      <a:pt x="964" y="189"/>
                    </a:lnTo>
                    <a:lnTo>
                      <a:pt x="1093" y="219"/>
                    </a:lnTo>
                    <a:lnTo>
                      <a:pt x="1260" y="231"/>
                    </a:lnTo>
                    <a:lnTo>
                      <a:pt x="1470" y="205"/>
                    </a:lnTo>
                    <a:close/>
                  </a:path>
                </a:pathLst>
              </a:custGeom>
              <a:solidFill>
                <a:srgbClr val="9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" name="Freeform 83"/>
              <p:cNvSpPr>
                <a:spLocks/>
              </p:cNvSpPr>
              <p:nvPr/>
            </p:nvSpPr>
            <p:spPr bwMode="auto">
              <a:xfrm>
                <a:off x="4661" y="2857"/>
                <a:ext cx="475" cy="128"/>
              </a:xfrm>
              <a:custGeom>
                <a:avLst/>
                <a:gdLst>
                  <a:gd name="T0" fmla="*/ 1427 w 1427"/>
                  <a:gd name="T1" fmla="*/ 189 h 382"/>
                  <a:gd name="T2" fmla="*/ 1407 w 1427"/>
                  <a:gd name="T3" fmla="*/ 210 h 382"/>
                  <a:gd name="T4" fmla="*/ 1378 w 1427"/>
                  <a:gd name="T5" fmla="*/ 229 h 382"/>
                  <a:gd name="T6" fmla="*/ 1340 w 1427"/>
                  <a:gd name="T7" fmla="*/ 253 h 382"/>
                  <a:gd name="T8" fmla="*/ 1298 w 1427"/>
                  <a:gd name="T9" fmla="*/ 277 h 382"/>
                  <a:gd name="T10" fmla="*/ 1251 w 1427"/>
                  <a:gd name="T11" fmla="*/ 297 h 382"/>
                  <a:gd name="T12" fmla="*/ 1205 w 1427"/>
                  <a:gd name="T13" fmla="*/ 318 h 382"/>
                  <a:gd name="T14" fmla="*/ 1158 w 1427"/>
                  <a:gd name="T15" fmla="*/ 332 h 382"/>
                  <a:gd name="T16" fmla="*/ 1111 w 1427"/>
                  <a:gd name="T17" fmla="*/ 337 h 382"/>
                  <a:gd name="T18" fmla="*/ 1052 w 1427"/>
                  <a:gd name="T19" fmla="*/ 353 h 382"/>
                  <a:gd name="T20" fmla="*/ 991 w 1427"/>
                  <a:gd name="T21" fmla="*/ 361 h 382"/>
                  <a:gd name="T22" fmla="*/ 933 w 1427"/>
                  <a:gd name="T23" fmla="*/ 370 h 382"/>
                  <a:gd name="T24" fmla="*/ 874 w 1427"/>
                  <a:gd name="T25" fmla="*/ 375 h 382"/>
                  <a:gd name="T26" fmla="*/ 816 w 1427"/>
                  <a:gd name="T27" fmla="*/ 382 h 382"/>
                  <a:gd name="T28" fmla="*/ 758 w 1427"/>
                  <a:gd name="T29" fmla="*/ 382 h 382"/>
                  <a:gd name="T30" fmla="*/ 702 w 1427"/>
                  <a:gd name="T31" fmla="*/ 375 h 382"/>
                  <a:gd name="T32" fmla="*/ 649 w 1427"/>
                  <a:gd name="T33" fmla="*/ 367 h 382"/>
                  <a:gd name="T34" fmla="*/ 567 w 1427"/>
                  <a:gd name="T35" fmla="*/ 353 h 382"/>
                  <a:gd name="T36" fmla="*/ 479 w 1427"/>
                  <a:gd name="T37" fmla="*/ 332 h 382"/>
                  <a:gd name="T38" fmla="*/ 389 w 1427"/>
                  <a:gd name="T39" fmla="*/ 302 h 382"/>
                  <a:gd name="T40" fmla="*/ 301 w 1427"/>
                  <a:gd name="T41" fmla="*/ 267 h 382"/>
                  <a:gd name="T42" fmla="*/ 214 w 1427"/>
                  <a:gd name="T43" fmla="*/ 224 h 382"/>
                  <a:gd name="T44" fmla="*/ 132 w 1427"/>
                  <a:gd name="T45" fmla="*/ 162 h 382"/>
                  <a:gd name="T46" fmla="*/ 61 w 1427"/>
                  <a:gd name="T47" fmla="*/ 89 h 382"/>
                  <a:gd name="T48" fmla="*/ 0 w 1427"/>
                  <a:gd name="T49" fmla="*/ 0 h 382"/>
                  <a:gd name="T50" fmla="*/ 67 w 1427"/>
                  <a:gd name="T51" fmla="*/ 29 h 382"/>
                  <a:gd name="T52" fmla="*/ 155 w 1427"/>
                  <a:gd name="T53" fmla="*/ 75 h 382"/>
                  <a:gd name="T54" fmla="*/ 260 w 1427"/>
                  <a:gd name="T55" fmla="*/ 122 h 382"/>
                  <a:gd name="T56" fmla="*/ 371 w 1427"/>
                  <a:gd name="T57" fmla="*/ 166 h 382"/>
                  <a:gd name="T58" fmla="*/ 476 w 1427"/>
                  <a:gd name="T59" fmla="*/ 194 h 382"/>
                  <a:gd name="T60" fmla="*/ 573 w 1427"/>
                  <a:gd name="T61" fmla="*/ 194 h 382"/>
                  <a:gd name="T62" fmla="*/ 649 w 1427"/>
                  <a:gd name="T63" fmla="*/ 157 h 382"/>
                  <a:gd name="T64" fmla="*/ 696 w 1427"/>
                  <a:gd name="T65" fmla="*/ 70 h 382"/>
                  <a:gd name="T66" fmla="*/ 716 w 1427"/>
                  <a:gd name="T67" fmla="*/ 54 h 382"/>
                  <a:gd name="T68" fmla="*/ 745 w 1427"/>
                  <a:gd name="T69" fmla="*/ 67 h 382"/>
                  <a:gd name="T70" fmla="*/ 789 w 1427"/>
                  <a:gd name="T71" fmla="*/ 102 h 382"/>
                  <a:gd name="T72" fmla="*/ 853 w 1427"/>
                  <a:gd name="T73" fmla="*/ 143 h 382"/>
                  <a:gd name="T74" fmla="*/ 944 w 1427"/>
                  <a:gd name="T75" fmla="*/ 183 h 382"/>
                  <a:gd name="T76" fmla="*/ 1068 w 1427"/>
                  <a:gd name="T77" fmla="*/ 213 h 382"/>
                  <a:gd name="T78" fmla="*/ 1225 w 1427"/>
                  <a:gd name="T79" fmla="*/ 218 h 382"/>
                  <a:gd name="T80" fmla="*/ 1427 w 1427"/>
                  <a:gd name="T81" fmla="*/ 189 h 3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27" h="382">
                    <a:moveTo>
                      <a:pt x="1427" y="189"/>
                    </a:moveTo>
                    <a:lnTo>
                      <a:pt x="1407" y="210"/>
                    </a:lnTo>
                    <a:lnTo>
                      <a:pt x="1378" y="229"/>
                    </a:lnTo>
                    <a:lnTo>
                      <a:pt x="1340" y="253"/>
                    </a:lnTo>
                    <a:lnTo>
                      <a:pt x="1298" y="277"/>
                    </a:lnTo>
                    <a:lnTo>
                      <a:pt x="1251" y="297"/>
                    </a:lnTo>
                    <a:lnTo>
                      <a:pt x="1205" y="318"/>
                    </a:lnTo>
                    <a:lnTo>
                      <a:pt x="1158" y="332"/>
                    </a:lnTo>
                    <a:lnTo>
                      <a:pt x="1111" y="337"/>
                    </a:lnTo>
                    <a:lnTo>
                      <a:pt x="1052" y="353"/>
                    </a:lnTo>
                    <a:lnTo>
                      <a:pt x="991" y="361"/>
                    </a:lnTo>
                    <a:lnTo>
                      <a:pt x="933" y="370"/>
                    </a:lnTo>
                    <a:lnTo>
                      <a:pt x="874" y="375"/>
                    </a:lnTo>
                    <a:lnTo>
                      <a:pt x="816" y="382"/>
                    </a:lnTo>
                    <a:lnTo>
                      <a:pt x="758" y="382"/>
                    </a:lnTo>
                    <a:lnTo>
                      <a:pt x="702" y="375"/>
                    </a:lnTo>
                    <a:lnTo>
                      <a:pt x="649" y="367"/>
                    </a:lnTo>
                    <a:lnTo>
                      <a:pt x="567" y="353"/>
                    </a:lnTo>
                    <a:lnTo>
                      <a:pt x="479" y="332"/>
                    </a:lnTo>
                    <a:lnTo>
                      <a:pt x="389" y="302"/>
                    </a:lnTo>
                    <a:lnTo>
                      <a:pt x="301" y="267"/>
                    </a:lnTo>
                    <a:lnTo>
                      <a:pt x="214" y="224"/>
                    </a:lnTo>
                    <a:lnTo>
                      <a:pt x="132" y="162"/>
                    </a:lnTo>
                    <a:lnTo>
                      <a:pt x="61" y="89"/>
                    </a:lnTo>
                    <a:lnTo>
                      <a:pt x="0" y="0"/>
                    </a:lnTo>
                    <a:lnTo>
                      <a:pt x="67" y="29"/>
                    </a:lnTo>
                    <a:lnTo>
                      <a:pt x="155" y="75"/>
                    </a:lnTo>
                    <a:lnTo>
                      <a:pt x="260" y="122"/>
                    </a:lnTo>
                    <a:lnTo>
                      <a:pt x="371" y="166"/>
                    </a:lnTo>
                    <a:lnTo>
                      <a:pt x="476" y="194"/>
                    </a:lnTo>
                    <a:lnTo>
                      <a:pt x="573" y="194"/>
                    </a:lnTo>
                    <a:lnTo>
                      <a:pt x="649" y="157"/>
                    </a:lnTo>
                    <a:lnTo>
                      <a:pt x="696" y="70"/>
                    </a:lnTo>
                    <a:lnTo>
                      <a:pt x="716" y="54"/>
                    </a:lnTo>
                    <a:lnTo>
                      <a:pt x="745" y="67"/>
                    </a:lnTo>
                    <a:lnTo>
                      <a:pt x="789" y="102"/>
                    </a:lnTo>
                    <a:lnTo>
                      <a:pt x="853" y="143"/>
                    </a:lnTo>
                    <a:lnTo>
                      <a:pt x="944" y="183"/>
                    </a:lnTo>
                    <a:lnTo>
                      <a:pt x="1068" y="213"/>
                    </a:lnTo>
                    <a:lnTo>
                      <a:pt x="1225" y="218"/>
                    </a:lnTo>
                    <a:lnTo>
                      <a:pt x="1427" y="189"/>
                    </a:lnTo>
                    <a:close/>
                  </a:path>
                </a:pathLst>
              </a:custGeom>
              <a:solidFill>
                <a:srgbClr val="9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" name="Freeform 84"/>
              <p:cNvSpPr>
                <a:spLocks/>
              </p:cNvSpPr>
              <p:nvPr/>
            </p:nvSpPr>
            <p:spPr bwMode="auto">
              <a:xfrm>
                <a:off x="4669" y="2869"/>
                <a:ext cx="462" cy="113"/>
              </a:xfrm>
              <a:custGeom>
                <a:avLst/>
                <a:gdLst>
                  <a:gd name="T0" fmla="*/ 1386 w 1386"/>
                  <a:gd name="T1" fmla="*/ 172 h 340"/>
                  <a:gd name="T2" fmla="*/ 1365 w 1386"/>
                  <a:gd name="T3" fmla="*/ 189 h 340"/>
                  <a:gd name="T4" fmla="*/ 1333 w 1386"/>
                  <a:gd name="T5" fmla="*/ 207 h 340"/>
                  <a:gd name="T6" fmla="*/ 1295 w 1386"/>
                  <a:gd name="T7" fmla="*/ 230 h 340"/>
                  <a:gd name="T8" fmla="*/ 1254 w 1386"/>
                  <a:gd name="T9" fmla="*/ 251 h 340"/>
                  <a:gd name="T10" fmla="*/ 1204 w 1386"/>
                  <a:gd name="T11" fmla="*/ 270 h 340"/>
                  <a:gd name="T12" fmla="*/ 1157 w 1386"/>
                  <a:gd name="T13" fmla="*/ 288 h 340"/>
                  <a:gd name="T14" fmla="*/ 1108 w 1386"/>
                  <a:gd name="T15" fmla="*/ 300 h 340"/>
                  <a:gd name="T16" fmla="*/ 1063 w 1386"/>
                  <a:gd name="T17" fmla="*/ 302 h 340"/>
                  <a:gd name="T18" fmla="*/ 1006 w 1386"/>
                  <a:gd name="T19" fmla="*/ 318 h 340"/>
                  <a:gd name="T20" fmla="*/ 944 w 1386"/>
                  <a:gd name="T21" fmla="*/ 326 h 340"/>
                  <a:gd name="T22" fmla="*/ 885 w 1386"/>
                  <a:gd name="T23" fmla="*/ 335 h 340"/>
                  <a:gd name="T24" fmla="*/ 824 w 1386"/>
                  <a:gd name="T25" fmla="*/ 337 h 340"/>
                  <a:gd name="T26" fmla="*/ 765 w 1386"/>
                  <a:gd name="T27" fmla="*/ 340 h 340"/>
                  <a:gd name="T28" fmla="*/ 705 w 1386"/>
                  <a:gd name="T29" fmla="*/ 340 h 340"/>
                  <a:gd name="T30" fmla="*/ 646 w 1386"/>
                  <a:gd name="T31" fmla="*/ 335 h 340"/>
                  <a:gd name="T32" fmla="*/ 587 w 1386"/>
                  <a:gd name="T33" fmla="*/ 326 h 340"/>
                  <a:gd name="T34" fmla="*/ 511 w 1386"/>
                  <a:gd name="T35" fmla="*/ 312 h 340"/>
                  <a:gd name="T36" fmla="*/ 435 w 1386"/>
                  <a:gd name="T37" fmla="*/ 291 h 340"/>
                  <a:gd name="T38" fmla="*/ 356 w 1386"/>
                  <a:gd name="T39" fmla="*/ 265 h 340"/>
                  <a:gd name="T40" fmla="*/ 277 w 1386"/>
                  <a:gd name="T41" fmla="*/ 230 h 340"/>
                  <a:gd name="T42" fmla="*/ 199 w 1386"/>
                  <a:gd name="T43" fmla="*/ 189 h 340"/>
                  <a:gd name="T44" fmla="*/ 126 w 1386"/>
                  <a:gd name="T45" fmla="*/ 137 h 340"/>
                  <a:gd name="T46" fmla="*/ 58 w 1386"/>
                  <a:gd name="T47" fmla="*/ 75 h 340"/>
                  <a:gd name="T48" fmla="*/ 0 w 1386"/>
                  <a:gd name="T49" fmla="*/ 0 h 340"/>
                  <a:gd name="T50" fmla="*/ 64 w 1386"/>
                  <a:gd name="T51" fmla="*/ 26 h 340"/>
                  <a:gd name="T52" fmla="*/ 151 w 1386"/>
                  <a:gd name="T53" fmla="*/ 64 h 340"/>
                  <a:gd name="T54" fmla="*/ 257 w 1386"/>
                  <a:gd name="T55" fmla="*/ 105 h 340"/>
                  <a:gd name="T56" fmla="*/ 365 w 1386"/>
                  <a:gd name="T57" fmla="*/ 145 h 340"/>
                  <a:gd name="T58" fmla="*/ 473 w 1386"/>
                  <a:gd name="T59" fmla="*/ 169 h 340"/>
                  <a:gd name="T60" fmla="*/ 567 w 1386"/>
                  <a:gd name="T61" fmla="*/ 169 h 340"/>
                  <a:gd name="T62" fmla="*/ 640 w 1386"/>
                  <a:gd name="T63" fmla="*/ 131 h 340"/>
                  <a:gd name="T64" fmla="*/ 684 w 1386"/>
                  <a:gd name="T65" fmla="*/ 52 h 340"/>
                  <a:gd name="T66" fmla="*/ 702 w 1386"/>
                  <a:gd name="T67" fmla="*/ 37 h 340"/>
                  <a:gd name="T68" fmla="*/ 730 w 1386"/>
                  <a:gd name="T69" fmla="*/ 52 h 340"/>
                  <a:gd name="T70" fmla="*/ 772 w 1386"/>
                  <a:gd name="T71" fmla="*/ 87 h 340"/>
                  <a:gd name="T72" fmla="*/ 836 w 1386"/>
                  <a:gd name="T73" fmla="*/ 127 h 340"/>
                  <a:gd name="T74" fmla="*/ 920 w 1386"/>
                  <a:gd name="T75" fmla="*/ 169 h 340"/>
                  <a:gd name="T76" fmla="*/ 1037 w 1386"/>
                  <a:gd name="T77" fmla="*/ 197 h 340"/>
                  <a:gd name="T78" fmla="*/ 1192 w 1386"/>
                  <a:gd name="T79" fmla="*/ 201 h 340"/>
                  <a:gd name="T80" fmla="*/ 1386 w 1386"/>
                  <a:gd name="T81" fmla="*/ 172 h 3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86" h="340">
                    <a:moveTo>
                      <a:pt x="1386" y="172"/>
                    </a:moveTo>
                    <a:lnTo>
                      <a:pt x="1365" y="189"/>
                    </a:lnTo>
                    <a:lnTo>
                      <a:pt x="1333" y="207"/>
                    </a:lnTo>
                    <a:lnTo>
                      <a:pt x="1295" y="230"/>
                    </a:lnTo>
                    <a:lnTo>
                      <a:pt x="1254" y="251"/>
                    </a:lnTo>
                    <a:lnTo>
                      <a:pt x="1204" y="270"/>
                    </a:lnTo>
                    <a:lnTo>
                      <a:pt x="1157" y="288"/>
                    </a:lnTo>
                    <a:lnTo>
                      <a:pt x="1108" y="300"/>
                    </a:lnTo>
                    <a:lnTo>
                      <a:pt x="1063" y="302"/>
                    </a:lnTo>
                    <a:lnTo>
                      <a:pt x="1006" y="318"/>
                    </a:lnTo>
                    <a:lnTo>
                      <a:pt x="944" y="326"/>
                    </a:lnTo>
                    <a:lnTo>
                      <a:pt x="885" y="335"/>
                    </a:lnTo>
                    <a:lnTo>
                      <a:pt x="824" y="337"/>
                    </a:lnTo>
                    <a:lnTo>
                      <a:pt x="765" y="340"/>
                    </a:lnTo>
                    <a:lnTo>
                      <a:pt x="705" y="340"/>
                    </a:lnTo>
                    <a:lnTo>
                      <a:pt x="646" y="335"/>
                    </a:lnTo>
                    <a:lnTo>
                      <a:pt x="587" y="326"/>
                    </a:lnTo>
                    <a:lnTo>
                      <a:pt x="511" y="312"/>
                    </a:lnTo>
                    <a:lnTo>
                      <a:pt x="435" y="291"/>
                    </a:lnTo>
                    <a:lnTo>
                      <a:pt x="356" y="265"/>
                    </a:lnTo>
                    <a:lnTo>
                      <a:pt x="277" y="230"/>
                    </a:lnTo>
                    <a:lnTo>
                      <a:pt x="199" y="189"/>
                    </a:lnTo>
                    <a:lnTo>
                      <a:pt x="126" y="137"/>
                    </a:lnTo>
                    <a:lnTo>
                      <a:pt x="58" y="75"/>
                    </a:lnTo>
                    <a:lnTo>
                      <a:pt x="0" y="0"/>
                    </a:lnTo>
                    <a:lnTo>
                      <a:pt x="64" y="26"/>
                    </a:lnTo>
                    <a:lnTo>
                      <a:pt x="151" y="64"/>
                    </a:lnTo>
                    <a:lnTo>
                      <a:pt x="257" y="105"/>
                    </a:lnTo>
                    <a:lnTo>
                      <a:pt x="365" y="145"/>
                    </a:lnTo>
                    <a:lnTo>
                      <a:pt x="473" y="169"/>
                    </a:lnTo>
                    <a:lnTo>
                      <a:pt x="567" y="169"/>
                    </a:lnTo>
                    <a:lnTo>
                      <a:pt x="640" y="131"/>
                    </a:lnTo>
                    <a:lnTo>
                      <a:pt x="684" y="52"/>
                    </a:lnTo>
                    <a:lnTo>
                      <a:pt x="702" y="37"/>
                    </a:lnTo>
                    <a:lnTo>
                      <a:pt x="730" y="52"/>
                    </a:lnTo>
                    <a:lnTo>
                      <a:pt x="772" y="87"/>
                    </a:lnTo>
                    <a:lnTo>
                      <a:pt x="836" y="127"/>
                    </a:lnTo>
                    <a:lnTo>
                      <a:pt x="920" y="169"/>
                    </a:lnTo>
                    <a:lnTo>
                      <a:pt x="1037" y="197"/>
                    </a:lnTo>
                    <a:lnTo>
                      <a:pt x="1192" y="201"/>
                    </a:lnTo>
                    <a:lnTo>
                      <a:pt x="1386" y="172"/>
                    </a:lnTo>
                    <a:close/>
                  </a:path>
                </a:pathLst>
              </a:custGeom>
              <a:solidFill>
                <a:srgbClr val="8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" name="Freeform 85"/>
              <p:cNvSpPr>
                <a:spLocks/>
              </p:cNvSpPr>
              <p:nvPr/>
            </p:nvSpPr>
            <p:spPr bwMode="auto">
              <a:xfrm>
                <a:off x="4676" y="2879"/>
                <a:ext cx="449" cy="103"/>
              </a:xfrm>
              <a:custGeom>
                <a:avLst/>
                <a:gdLst>
                  <a:gd name="T0" fmla="*/ 1345 w 1345"/>
                  <a:gd name="T1" fmla="*/ 154 h 311"/>
                  <a:gd name="T2" fmla="*/ 1321 w 1345"/>
                  <a:gd name="T3" fmla="*/ 172 h 311"/>
                  <a:gd name="T4" fmla="*/ 1290 w 1345"/>
                  <a:gd name="T5" fmla="*/ 192 h 311"/>
                  <a:gd name="T6" fmla="*/ 1248 w 1345"/>
                  <a:gd name="T7" fmla="*/ 213 h 311"/>
                  <a:gd name="T8" fmla="*/ 1204 w 1345"/>
                  <a:gd name="T9" fmla="*/ 233 h 311"/>
                  <a:gd name="T10" fmla="*/ 1158 w 1345"/>
                  <a:gd name="T11" fmla="*/ 254 h 311"/>
                  <a:gd name="T12" fmla="*/ 1108 w 1345"/>
                  <a:gd name="T13" fmla="*/ 268 h 311"/>
                  <a:gd name="T14" fmla="*/ 1061 w 1345"/>
                  <a:gd name="T15" fmla="*/ 276 h 311"/>
                  <a:gd name="T16" fmla="*/ 1018 w 1345"/>
                  <a:gd name="T17" fmla="*/ 280 h 311"/>
                  <a:gd name="T18" fmla="*/ 956 w 1345"/>
                  <a:gd name="T19" fmla="*/ 294 h 311"/>
                  <a:gd name="T20" fmla="*/ 895 w 1345"/>
                  <a:gd name="T21" fmla="*/ 303 h 311"/>
                  <a:gd name="T22" fmla="*/ 833 w 1345"/>
                  <a:gd name="T23" fmla="*/ 308 h 311"/>
                  <a:gd name="T24" fmla="*/ 774 w 1345"/>
                  <a:gd name="T25" fmla="*/ 311 h 311"/>
                  <a:gd name="T26" fmla="*/ 711 w 1345"/>
                  <a:gd name="T27" fmla="*/ 311 h 311"/>
                  <a:gd name="T28" fmla="*/ 649 w 1345"/>
                  <a:gd name="T29" fmla="*/ 308 h 311"/>
                  <a:gd name="T30" fmla="*/ 591 w 1345"/>
                  <a:gd name="T31" fmla="*/ 300 h 311"/>
                  <a:gd name="T32" fmla="*/ 529 w 1345"/>
                  <a:gd name="T33" fmla="*/ 286 h 311"/>
                  <a:gd name="T34" fmla="*/ 462 w 1345"/>
                  <a:gd name="T35" fmla="*/ 271 h 311"/>
                  <a:gd name="T36" fmla="*/ 391 w 1345"/>
                  <a:gd name="T37" fmla="*/ 254 h 311"/>
                  <a:gd name="T38" fmla="*/ 321 w 1345"/>
                  <a:gd name="T39" fmla="*/ 227 h 311"/>
                  <a:gd name="T40" fmla="*/ 251 w 1345"/>
                  <a:gd name="T41" fmla="*/ 198 h 311"/>
                  <a:gd name="T42" fmla="*/ 184 w 1345"/>
                  <a:gd name="T43" fmla="*/ 160 h 311"/>
                  <a:gd name="T44" fmla="*/ 117 w 1345"/>
                  <a:gd name="T45" fmla="*/ 116 h 311"/>
                  <a:gd name="T46" fmla="*/ 55 w 1345"/>
                  <a:gd name="T47" fmla="*/ 60 h 311"/>
                  <a:gd name="T48" fmla="*/ 0 w 1345"/>
                  <a:gd name="T49" fmla="*/ 0 h 311"/>
                  <a:gd name="T50" fmla="*/ 61 w 1345"/>
                  <a:gd name="T51" fmla="*/ 23 h 311"/>
                  <a:gd name="T52" fmla="*/ 149 w 1345"/>
                  <a:gd name="T53" fmla="*/ 58 h 311"/>
                  <a:gd name="T54" fmla="*/ 251 w 1345"/>
                  <a:gd name="T55" fmla="*/ 95 h 311"/>
                  <a:gd name="T56" fmla="*/ 362 w 1345"/>
                  <a:gd name="T57" fmla="*/ 130 h 311"/>
                  <a:gd name="T58" fmla="*/ 464 w 1345"/>
                  <a:gd name="T59" fmla="*/ 151 h 311"/>
                  <a:gd name="T60" fmla="*/ 558 w 1345"/>
                  <a:gd name="T61" fmla="*/ 149 h 311"/>
                  <a:gd name="T62" fmla="*/ 628 w 1345"/>
                  <a:gd name="T63" fmla="*/ 114 h 311"/>
                  <a:gd name="T64" fmla="*/ 666 w 1345"/>
                  <a:gd name="T65" fmla="*/ 41 h 311"/>
                  <a:gd name="T66" fmla="*/ 687 w 1345"/>
                  <a:gd name="T67" fmla="*/ 30 h 311"/>
                  <a:gd name="T68" fmla="*/ 714 w 1345"/>
                  <a:gd name="T69" fmla="*/ 46 h 311"/>
                  <a:gd name="T70" fmla="*/ 757 w 1345"/>
                  <a:gd name="T71" fmla="*/ 84 h 311"/>
                  <a:gd name="T72" fmla="*/ 816 w 1345"/>
                  <a:gd name="T73" fmla="*/ 125 h 311"/>
                  <a:gd name="T74" fmla="*/ 900 w 1345"/>
                  <a:gd name="T75" fmla="*/ 163 h 311"/>
                  <a:gd name="T76" fmla="*/ 1011 w 1345"/>
                  <a:gd name="T77" fmla="*/ 189 h 311"/>
                  <a:gd name="T78" fmla="*/ 1158 w 1345"/>
                  <a:gd name="T79" fmla="*/ 189 h 311"/>
                  <a:gd name="T80" fmla="*/ 1345 w 1345"/>
                  <a:gd name="T81" fmla="*/ 154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45" h="311">
                    <a:moveTo>
                      <a:pt x="1345" y="154"/>
                    </a:moveTo>
                    <a:lnTo>
                      <a:pt x="1321" y="172"/>
                    </a:lnTo>
                    <a:lnTo>
                      <a:pt x="1290" y="192"/>
                    </a:lnTo>
                    <a:lnTo>
                      <a:pt x="1248" y="213"/>
                    </a:lnTo>
                    <a:lnTo>
                      <a:pt x="1204" y="233"/>
                    </a:lnTo>
                    <a:lnTo>
                      <a:pt x="1158" y="254"/>
                    </a:lnTo>
                    <a:lnTo>
                      <a:pt x="1108" y="268"/>
                    </a:lnTo>
                    <a:lnTo>
                      <a:pt x="1061" y="276"/>
                    </a:lnTo>
                    <a:lnTo>
                      <a:pt x="1018" y="280"/>
                    </a:lnTo>
                    <a:lnTo>
                      <a:pt x="956" y="294"/>
                    </a:lnTo>
                    <a:lnTo>
                      <a:pt x="895" y="303"/>
                    </a:lnTo>
                    <a:lnTo>
                      <a:pt x="833" y="308"/>
                    </a:lnTo>
                    <a:lnTo>
                      <a:pt x="774" y="311"/>
                    </a:lnTo>
                    <a:lnTo>
                      <a:pt x="711" y="311"/>
                    </a:lnTo>
                    <a:lnTo>
                      <a:pt x="649" y="308"/>
                    </a:lnTo>
                    <a:lnTo>
                      <a:pt x="591" y="300"/>
                    </a:lnTo>
                    <a:lnTo>
                      <a:pt x="529" y="286"/>
                    </a:lnTo>
                    <a:lnTo>
                      <a:pt x="462" y="271"/>
                    </a:lnTo>
                    <a:lnTo>
                      <a:pt x="391" y="254"/>
                    </a:lnTo>
                    <a:lnTo>
                      <a:pt x="321" y="227"/>
                    </a:lnTo>
                    <a:lnTo>
                      <a:pt x="251" y="198"/>
                    </a:lnTo>
                    <a:lnTo>
                      <a:pt x="184" y="160"/>
                    </a:lnTo>
                    <a:lnTo>
                      <a:pt x="117" y="116"/>
                    </a:lnTo>
                    <a:lnTo>
                      <a:pt x="55" y="60"/>
                    </a:lnTo>
                    <a:lnTo>
                      <a:pt x="0" y="0"/>
                    </a:lnTo>
                    <a:lnTo>
                      <a:pt x="61" y="23"/>
                    </a:lnTo>
                    <a:lnTo>
                      <a:pt x="149" y="58"/>
                    </a:lnTo>
                    <a:lnTo>
                      <a:pt x="251" y="95"/>
                    </a:lnTo>
                    <a:lnTo>
                      <a:pt x="362" y="130"/>
                    </a:lnTo>
                    <a:lnTo>
                      <a:pt x="464" y="151"/>
                    </a:lnTo>
                    <a:lnTo>
                      <a:pt x="558" y="149"/>
                    </a:lnTo>
                    <a:lnTo>
                      <a:pt x="628" y="114"/>
                    </a:lnTo>
                    <a:lnTo>
                      <a:pt x="666" y="41"/>
                    </a:lnTo>
                    <a:lnTo>
                      <a:pt x="687" y="30"/>
                    </a:lnTo>
                    <a:lnTo>
                      <a:pt x="714" y="46"/>
                    </a:lnTo>
                    <a:lnTo>
                      <a:pt x="757" y="84"/>
                    </a:lnTo>
                    <a:lnTo>
                      <a:pt x="816" y="125"/>
                    </a:lnTo>
                    <a:lnTo>
                      <a:pt x="900" y="163"/>
                    </a:lnTo>
                    <a:lnTo>
                      <a:pt x="1011" y="189"/>
                    </a:lnTo>
                    <a:lnTo>
                      <a:pt x="1158" y="189"/>
                    </a:lnTo>
                    <a:lnTo>
                      <a:pt x="1345" y="154"/>
                    </a:lnTo>
                    <a:close/>
                  </a:path>
                </a:pathLst>
              </a:custGeom>
              <a:solidFill>
                <a:srgbClr val="8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150" name="Freeform 86"/>
              <p:cNvSpPr>
                <a:spLocks/>
              </p:cNvSpPr>
              <p:nvPr/>
            </p:nvSpPr>
            <p:spPr bwMode="auto">
              <a:xfrm>
                <a:off x="4684" y="2890"/>
                <a:ext cx="435" cy="92"/>
              </a:xfrm>
              <a:custGeom>
                <a:avLst/>
                <a:gdLst>
                  <a:gd name="T0" fmla="*/ 1305 w 1305"/>
                  <a:gd name="T1" fmla="*/ 130 h 276"/>
                  <a:gd name="T2" fmla="*/ 1281 w 1305"/>
                  <a:gd name="T3" fmla="*/ 149 h 276"/>
                  <a:gd name="T4" fmla="*/ 1249 w 1305"/>
                  <a:gd name="T5" fmla="*/ 166 h 276"/>
                  <a:gd name="T6" fmla="*/ 1208 w 1305"/>
                  <a:gd name="T7" fmla="*/ 187 h 276"/>
                  <a:gd name="T8" fmla="*/ 1160 w 1305"/>
                  <a:gd name="T9" fmla="*/ 206 h 276"/>
                  <a:gd name="T10" fmla="*/ 1111 w 1305"/>
                  <a:gd name="T11" fmla="*/ 224 h 276"/>
                  <a:gd name="T12" fmla="*/ 1062 w 1305"/>
                  <a:gd name="T13" fmla="*/ 236 h 276"/>
                  <a:gd name="T14" fmla="*/ 1015 w 1305"/>
                  <a:gd name="T15" fmla="*/ 245 h 276"/>
                  <a:gd name="T16" fmla="*/ 971 w 1305"/>
                  <a:gd name="T17" fmla="*/ 245 h 276"/>
                  <a:gd name="T18" fmla="*/ 848 w 1305"/>
                  <a:gd name="T19" fmla="*/ 268 h 276"/>
                  <a:gd name="T20" fmla="*/ 723 w 1305"/>
                  <a:gd name="T21" fmla="*/ 276 h 276"/>
                  <a:gd name="T22" fmla="*/ 597 w 1305"/>
                  <a:gd name="T23" fmla="*/ 271 h 276"/>
                  <a:gd name="T24" fmla="*/ 474 w 1305"/>
                  <a:gd name="T25" fmla="*/ 251 h 276"/>
                  <a:gd name="T26" fmla="*/ 349 w 1305"/>
                  <a:gd name="T27" fmla="*/ 213 h 276"/>
                  <a:gd name="T28" fmla="*/ 228 w 1305"/>
                  <a:gd name="T29" fmla="*/ 160 h 276"/>
                  <a:gd name="T30" fmla="*/ 112 w 1305"/>
                  <a:gd name="T31" fmla="*/ 90 h 276"/>
                  <a:gd name="T32" fmla="*/ 0 w 1305"/>
                  <a:gd name="T33" fmla="*/ 0 h 276"/>
                  <a:gd name="T34" fmla="*/ 62 w 1305"/>
                  <a:gd name="T35" fmla="*/ 17 h 276"/>
                  <a:gd name="T36" fmla="*/ 147 w 1305"/>
                  <a:gd name="T37" fmla="*/ 49 h 276"/>
                  <a:gd name="T38" fmla="*/ 249 w 1305"/>
                  <a:gd name="T39" fmla="*/ 81 h 276"/>
                  <a:gd name="T40" fmla="*/ 357 w 1305"/>
                  <a:gd name="T41" fmla="*/ 111 h 276"/>
                  <a:gd name="T42" fmla="*/ 462 w 1305"/>
                  <a:gd name="T43" fmla="*/ 125 h 276"/>
                  <a:gd name="T44" fmla="*/ 553 w 1305"/>
                  <a:gd name="T45" fmla="*/ 122 h 276"/>
                  <a:gd name="T46" fmla="*/ 621 w 1305"/>
                  <a:gd name="T47" fmla="*/ 90 h 276"/>
                  <a:gd name="T48" fmla="*/ 656 w 1305"/>
                  <a:gd name="T49" fmla="*/ 23 h 276"/>
                  <a:gd name="T50" fmla="*/ 673 w 1305"/>
                  <a:gd name="T51" fmla="*/ 14 h 276"/>
                  <a:gd name="T52" fmla="*/ 699 w 1305"/>
                  <a:gd name="T53" fmla="*/ 32 h 276"/>
                  <a:gd name="T54" fmla="*/ 740 w 1305"/>
                  <a:gd name="T55" fmla="*/ 70 h 276"/>
                  <a:gd name="T56" fmla="*/ 796 w 1305"/>
                  <a:gd name="T57" fmla="*/ 111 h 276"/>
                  <a:gd name="T58" fmla="*/ 877 w 1305"/>
                  <a:gd name="T59" fmla="*/ 149 h 276"/>
                  <a:gd name="T60" fmla="*/ 985 w 1305"/>
                  <a:gd name="T61" fmla="*/ 173 h 276"/>
                  <a:gd name="T62" fmla="*/ 1125 w 1305"/>
                  <a:gd name="T63" fmla="*/ 168 h 276"/>
                  <a:gd name="T64" fmla="*/ 1305 w 1305"/>
                  <a:gd name="T65" fmla="*/ 130 h 2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05" h="276">
                    <a:moveTo>
                      <a:pt x="1305" y="130"/>
                    </a:moveTo>
                    <a:lnTo>
                      <a:pt x="1281" y="149"/>
                    </a:lnTo>
                    <a:lnTo>
                      <a:pt x="1249" y="166"/>
                    </a:lnTo>
                    <a:lnTo>
                      <a:pt x="1208" y="187"/>
                    </a:lnTo>
                    <a:lnTo>
                      <a:pt x="1160" y="206"/>
                    </a:lnTo>
                    <a:lnTo>
                      <a:pt x="1111" y="224"/>
                    </a:lnTo>
                    <a:lnTo>
                      <a:pt x="1062" y="236"/>
                    </a:lnTo>
                    <a:lnTo>
                      <a:pt x="1015" y="245"/>
                    </a:lnTo>
                    <a:lnTo>
                      <a:pt x="971" y="245"/>
                    </a:lnTo>
                    <a:lnTo>
                      <a:pt x="848" y="268"/>
                    </a:lnTo>
                    <a:lnTo>
                      <a:pt x="723" y="276"/>
                    </a:lnTo>
                    <a:lnTo>
                      <a:pt x="597" y="271"/>
                    </a:lnTo>
                    <a:lnTo>
                      <a:pt x="474" y="251"/>
                    </a:lnTo>
                    <a:lnTo>
                      <a:pt x="349" y="213"/>
                    </a:lnTo>
                    <a:lnTo>
                      <a:pt x="228" y="160"/>
                    </a:lnTo>
                    <a:lnTo>
                      <a:pt x="112" y="90"/>
                    </a:lnTo>
                    <a:lnTo>
                      <a:pt x="0" y="0"/>
                    </a:lnTo>
                    <a:lnTo>
                      <a:pt x="62" y="17"/>
                    </a:lnTo>
                    <a:lnTo>
                      <a:pt x="147" y="49"/>
                    </a:lnTo>
                    <a:lnTo>
                      <a:pt x="249" y="81"/>
                    </a:lnTo>
                    <a:lnTo>
                      <a:pt x="357" y="111"/>
                    </a:lnTo>
                    <a:lnTo>
                      <a:pt x="462" y="125"/>
                    </a:lnTo>
                    <a:lnTo>
                      <a:pt x="553" y="122"/>
                    </a:lnTo>
                    <a:lnTo>
                      <a:pt x="621" y="90"/>
                    </a:lnTo>
                    <a:lnTo>
                      <a:pt x="656" y="23"/>
                    </a:lnTo>
                    <a:lnTo>
                      <a:pt x="673" y="14"/>
                    </a:lnTo>
                    <a:lnTo>
                      <a:pt x="699" y="32"/>
                    </a:lnTo>
                    <a:lnTo>
                      <a:pt x="740" y="70"/>
                    </a:lnTo>
                    <a:lnTo>
                      <a:pt x="796" y="111"/>
                    </a:lnTo>
                    <a:lnTo>
                      <a:pt x="877" y="149"/>
                    </a:lnTo>
                    <a:lnTo>
                      <a:pt x="985" y="173"/>
                    </a:lnTo>
                    <a:lnTo>
                      <a:pt x="1125" y="168"/>
                    </a:lnTo>
                    <a:lnTo>
                      <a:pt x="1305" y="130"/>
                    </a:lnTo>
                    <a:close/>
                  </a:path>
                </a:pathLst>
              </a:custGeom>
              <a:solidFill>
                <a:srgbClr val="8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" name="Freeform 87"/>
              <p:cNvSpPr>
                <a:spLocks/>
              </p:cNvSpPr>
              <p:nvPr/>
            </p:nvSpPr>
            <p:spPr bwMode="auto">
              <a:xfrm>
                <a:off x="3943" y="3115"/>
                <a:ext cx="680" cy="469"/>
              </a:xfrm>
              <a:custGeom>
                <a:avLst/>
                <a:gdLst>
                  <a:gd name="T0" fmla="*/ 2038 w 2038"/>
                  <a:gd name="T1" fmla="*/ 546 h 1406"/>
                  <a:gd name="T2" fmla="*/ 1988 w 2038"/>
                  <a:gd name="T3" fmla="*/ 726 h 1406"/>
                  <a:gd name="T4" fmla="*/ 1912 w 2038"/>
                  <a:gd name="T5" fmla="*/ 888 h 1406"/>
                  <a:gd name="T6" fmla="*/ 1818 w 2038"/>
                  <a:gd name="T7" fmla="*/ 1033 h 1406"/>
                  <a:gd name="T8" fmla="*/ 1713 w 2038"/>
                  <a:gd name="T9" fmla="*/ 1155 h 1406"/>
                  <a:gd name="T10" fmla="*/ 1600 w 2038"/>
                  <a:gd name="T11" fmla="*/ 1258 h 1406"/>
                  <a:gd name="T12" fmla="*/ 1486 w 2038"/>
                  <a:gd name="T13" fmla="*/ 1333 h 1406"/>
                  <a:gd name="T14" fmla="*/ 1377 w 2038"/>
                  <a:gd name="T15" fmla="*/ 1382 h 1406"/>
                  <a:gd name="T16" fmla="*/ 1281 w 2038"/>
                  <a:gd name="T17" fmla="*/ 1401 h 1406"/>
                  <a:gd name="T18" fmla="*/ 1239 w 2038"/>
                  <a:gd name="T19" fmla="*/ 1403 h 1406"/>
                  <a:gd name="T20" fmla="*/ 1193 w 2038"/>
                  <a:gd name="T21" fmla="*/ 1406 h 1406"/>
                  <a:gd name="T22" fmla="*/ 1144 w 2038"/>
                  <a:gd name="T23" fmla="*/ 1406 h 1406"/>
                  <a:gd name="T24" fmla="*/ 1088 w 2038"/>
                  <a:gd name="T25" fmla="*/ 1403 h 1406"/>
                  <a:gd name="T26" fmla="*/ 1026 w 2038"/>
                  <a:gd name="T27" fmla="*/ 1403 h 1406"/>
                  <a:gd name="T28" fmla="*/ 962 w 2038"/>
                  <a:gd name="T29" fmla="*/ 1398 h 1406"/>
                  <a:gd name="T30" fmla="*/ 894 w 2038"/>
                  <a:gd name="T31" fmla="*/ 1392 h 1406"/>
                  <a:gd name="T32" fmla="*/ 824 w 2038"/>
                  <a:gd name="T33" fmla="*/ 1382 h 1406"/>
                  <a:gd name="T34" fmla="*/ 597 w 2038"/>
                  <a:gd name="T35" fmla="*/ 1301 h 1406"/>
                  <a:gd name="T36" fmla="*/ 398 w 2038"/>
                  <a:gd name="T37" fmla="*/ 1188 h 1406"/>
                  <a:gd name="T38" fmla="*/ 234 w 2038"/>
                  <a:gd name="T39" fmla="*/ 1045 h 1406"/>
                  <a:gd name="T40" fmla="*/ 111 w 2038"/>
                  <a:gd name="T41" fmla="*/ 878 h 1406"/>
                  <a:gd name="T42" fmla="*/ 32 w 2038"/>
                  <a:gd name="T43" fmla="*/ 689 h 1406"/>
                  <a:gd name="T44" fmla="*/ 0 w 2038"/>
                  <a:gd name="T45" fmla="*/ 481 h 1406"/>
                  <a:gd name="T46" fmla="*/ 21 w 2038"/>
                  <a:gd name="T47" fmla="*/ 260 h 1406"/>
                  <a:gd name="T48" fmla="*/ 103 w 2038"/>
                  <a:gd name="T49" fmla="*/ 26 h 1406"/>
                  <a:gd name="T50" fmla="*/ 121 w 2038"/>
                  <a:gd name="T51" fmla="*/ 3 h 1406"/>
                  <a:gd name="T52" fmla="*/ 143 w 2038"/>
                  <a:gd name="T53" fmla="*/ 0 h 1406"/>
                  <a:gd name="T54" fmla="*/ 170 w 2038"/>
                  <a:gd name="T55" fmla="*/ 12 h 1406"/>
                  <a:gd name="T56" fmla="*/ 199 w 2038"/>
                  <a:gd name="T57" fmla="*/ 35 h 1406"/>
                  <a:gd name="T58" fmla="*/ 226 w 2038"/>
                  <a:gd name="T59" fmla="*/ 61 h 1406"/>
                  <a:gd name="T60" fmla="*/ 248 w 2038"/>
                  <a:gd name="T61" fmla="*/ 93 h 1406"/>
                  <a:gd name="T62" fmla="*/ 264 w 2038"/>
                  <a:gd name="T63" fmla="*/ 122 h 1406"/>
                  <a:gd name="T64" fmla="*/ 275 w 2038"/>
                  <a:gd name="T65" fmla="*/ 146 h 1406"/>
                  <a:gd name="T66" fmla="*/ 290 w 2038"/>
                  <a:gd name="T67" fmla="*/ 187 h 1406"/>
                  <a:gd name="T68" fmla="*/ 328 w 2038"/>
                  <a:gd name="T69" fmla="*/ 239 h 1406"/>
                  <a:gd name="T70" fmla="*/ 386 w 2038"/>
                  <a:gd name="T71" fmla="*/ 292 h 1406"/>
                  <a:gd name="T72" fmla="*/ 463 w 2038"/>
                  <a:gd name="T73" fmla="*/ 324 h 1406"/>
                  <a:gd name="T74" fmla="*/ 550 w 2038"/>
                  <a:gd name="T75" fmla="*/ 333 h 1406"/>
                  <a:gd name="T76" fmla="*/ 649 w 2038"/>
                  <a:gd name="T77" fmla="*/ 300 h 1406"/>
                  <a:gd name="T78" fmla="*/ 752 w 2038"/>
                  <a:gd name="T79" fmla="*/ 216 h 1406"/>
                  <a:gd name="T80" fmla="*/ 859 w 2038"/>
                  <a:gd name="T81" fmla="*/ 63 h 1406"/>
                  <a:gd name="T82" fmla="*/ 959 w 2038"/>
                  <a:gd name="T83" fmla="*/ 190 h 1406"/>
                  <a:gd name="T84" fmla="*/ 1112 w 2038"/>
                  <a:gd name="T85" fmla="*/ 292 h 1406"/>
                  <a:gd name="T86" fmla="*/ 1298 w 2038"/>
                  <a:gd name="T87" fmla="*/ 376 h 1406"/>
                  <a:gd name="T88" fmla="*/ 1500 w 2038"/>
                  <a:gd name="T89" fmla="*/ 443 h 1406"/>
                  <a:gd name="T90" fmla="*/ 1696 w 2038"/>
                  <a:gd name="T91" fmla="*/ 492 h 1406"/>
                  <a:gd name="T92" fmla="*/ 1863 w 2038"/>
                  <a:gd name="T93" fmla="*/ 527 h 1406"/>
                  <a:gd name="T94" fmla="*/ 1985 w 2038"/>
                  <a:gd name="T95" fmla="*/ 546 h 1406"/>
                  <a:gd name="T96" fmla="*/ 2038 w 2038"/>
                  <a:gd name="T97" fmla="*/ 546 h 14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038" h="1406">
                    <a:moveTo>
                      <a:pt x="2038" y="546"/>
                    </a:moveTo>
                    <a:lnTo>
                      <a:pt x="1988" y="726"/>
                    </a:lnTo>
                    <a:lnTo>
                      <a:pt x="1912" y="888"/>
                    </a:lnTo>
                    <a:lnTo>
                      <a:pt x="1818" y="1033"/>
                    </a:lnTo>
                    <a:lnTo>
                      <a:pt x="1713" y="1155"/>
                    </a:lnTo>
                    <a:lnTo>
                      <a:pt x="1600" y="1258"/>
                    </a:lnTo>
                    <a:lnTo>
                      <a:pt x="1486" y="1333"/>
                    </a:lnTo>
                    <a:lnTo>
                      <a:pt x="1377" y="1382"/>
                    </a:lnTo>
                    <a:lnTo>
                      <a:pt x="1281" y="1401"/>
                    </a:lnTo>
                    <a:lnTo>
                      <a:pt x="1239" y="1403"/>
                    </a:lnTo>
                    <a:lnTo>
                      <a:pt x="1193" y="1406"/>
                    </a:lnTo>
                    <a:lnTo>
                      <a:pt x="1144" y="1406"/>
                    </a:lnTo>
                    <a:lnTo>
                      <a:pt x="1088" y="1403"/>
                    </a:lnTo>
                    <a:lnTo>
                      <a:pt x="1026" y="1403"/>
                    </a:lnTo>
                    <a:lnTo>
                      <a:pt x="962" y="1398"/>
                    </a:lnTo>
                    <a:lnTo>
                      <a:pt x="894" y="1392"/>
                    </a:lnTo>
                    <a:lnTo>
                      <a:pt x="824" y="1382"/>
                    </a:lnTo>
                    <a:lnTo>
                      <a:pt x="597" y="1301"/>
                    </a:lnTo>
                    <a:lnTo>
                      <a:pt x="398" y="1188"/>
                    </a:lnTo>
                    <a:lnTo>
                      <a:pt x="234" y="1045"/>
                    </a:lnTo>
                    <a:lnTo>
                      <a:pt x="111" y="878"/>
                    </a:lnTo>
                    <a:lnTo>
                      <a:pt x="32" y="689"/>
                    </a:lnTo>
                    <a:lnTo>
                      <a:pt x="0" y="481"/>
                    </a:lnTo>
                    <a:lnTo>
                      <a:pt x="21" y="260"/>
                    </a:lnTo>
                    <a:lnTo>
                      <a:pt x="103" y="26"/>
                    </a:lnTo>
                    <a:lnTo>
                      <a:pt x="121" y="3"/>
                    </a:lnTo>
                    <a:lnTo>
                      <a:pt x="143" y="0"/>
                    </a:lnTo>
                    <a:lnTo>
                      <a:pt x="170" y="12"/>
                    </a:lnTo>
                    <a:lnTo>
                      <a:pt x="199" y="35"/>
                    </a:lnTo>
                    <a:lnTo>
                      <a:pt x="226" y="61"/>
                    </a:lnTo>
                    <a:lnTo>
                      <a:pt x="248" y="93"/>
                    </a:lnTo>
                    <a:lnTo>
                      <a:pt x="264" y="122"/>
                    </a:lnTo>
                    <a:lnTo>
                      <a:pt x="275" y="146"/>
                    </a:lnTo>
                    <a:lnTo>
                      <a:pt x="290" y="187"/>
                    </a:lnTo>
                    <a:lnTo>
                      <a:pt x="328" y="239"/>
                    </a:lnTo>
                    <a:lnTo>
                      <a:pt x="386" y="292"/>
                    </a:lnTo>
                    <a:lnTo>
                      <a:pt x="463" y="324"/>
                    </a:lnTo>
                    <a:lnTo>
                      <a:pt x="550" y="333"/>
                    </a:lnTo>
                    <a:lnTo>
                      <a:pt x="649" y="300"/>
                    </a:lnTo>
                    <a:lnTo>
                      <a:pt x="752" y="216"/>
                    </a:lnTo>
                    <a:lnTo>
                      <a:pt x="859" y="63"/>
                    </a:lnTo>
                    <a:lnTo>
                      <a:pt x="959" y="190"/>
                    </a:lnTo>
                    <a:lnTo>
                      <a:pt x="1112" y="292"/>
                    </a:lnTo>
                    <a:lnTo>
                      <a:pt x="1298" y="376"/>
                    </a:lnTo>
                    <a:lnTo>
                      <a:pt x="1500" y="443"/>
                    </a:lnTo>
                    <a:lnTo>
                      <a:pt x="1696" y="492"/>
                    </a:lnTo>
                    <a:lnTo>
                      <a:pt x="1863" y="527"/>
                    </a:lnTo>
                    <a:lnTo>
                      <a:pt x="1985" y="546"/>
                    </a:lnTo>
                    <a:lnTo>
                      <a:pt x="2038" y="546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" name="Freeform 88"/>
              <p:cNvSpPr>
                <a:spLocks/>
              </p:cNvSpPr>
              <p:nvPr/>
            </p:nvSpPr>
            <p:spPr bwMode="auto">
              <a:xfrm>
                <a:off x="3946" y="3124"/>
                <a:ext cx="669" cy="460"/>
              </a:xfrm>
              <a:custGeom>
                <a:avLst/>
                <a:gdLst>
                  <a:gd name="T0" fmla="*/ 2005 w 2005"/>
                  <a:gd name="T1" fmla="*/ 566 h 1380"/>
                  <a:gd name="T2" fmla="*/ 1959 w 2005"/>
                  <a:gd name="T3" fmla="*/ 733 h 1380"/>
                  <a:gd name="T4" fmla="*/ 1886 w 2005"/>
                  <a:gd name="T5" fmla="*/ 881 h 1380"/>
                  <a:gd name="T6" fmla="*/ 1798 w 2005"/>
                  <a:gd name="T7" fmla="*/ 1019 h 1380"/>
                  <a:gd name="T8" fmla="*/ 1696 w 2005"/>
                  <a:gd name="T9" fmla="*/ 1135 h 1380"/>
                  <a:gd name="T10" fmla="*/ 1588 w 2005"/>
                  <a:gd name="T11" fmla="*/ 1232 h 1380"/>
                  <a:gd name="T12" fmla="*/ 1477 w 2005"/>
                  <a:gd name="T13" fmla="*/ 1307 h 1380"/>
                  <a:gd name="T14" fmla="*/ 1368 w 2005"/>
                  <a:gd name="T15" fmla="*/ 1354 h 1380"/>
                  <a:gd name="T16" fmla="*/ 1272 w 2005"/>
                  <a:gd name="T17" fmla="*/ 1375 h 1380"/>
                  <a:gd name="T18" fmla="*/ 1230 w 2005"/>
                  <a:gd name="T19" fmla="*/ 1380 h 1380"/>
                  <a:gd name="T20" fmla="*/ 1187 w 2005"/>
                  <a:gd name="T21" fmla="*/ 1380 h 1380"/>
                  <a:gd name="T22" fmla="*/ 1135 w 2005"/>
                  <a:gd name="T23" fmla="*/ 1380 h 1380"/>
                  <a:gd name="T24" fmla="*/ 1079 w 2005"/>
                  <a:gd name="T25" fmla="*/ 1380 h 1380"/>
                  <a:gd name="T26" fmla="*/ 1017 w 2005"/>
                  <a:gd name="T27" fmla="*/ 1377 h 1380"/>
                  <a:gd name="T28" fmla="*/ 953 w 2005"/>
                  <a:gd name="T29" fmla="*/ 1372 h 1380"/>
                  <a:gd name="T30" fmla="*/ 885 w 2005"/>
                  <a:gd name="T31" fmla="*/ 1366 h 1380"/>
                  <a:gd name="T32" fmla="*/ 815 w 2005"/>
                  <a:gd name="T33" fmla="*/ 1356 h 1380"/>
                  <a:gd name="T34" fmla="*/ 597 w 2005"/>
                  <a:gd name="T35" fmla="*/ 1278 h 1380"/>
                  <a:gd name="T36" fmla="*/ 401 w 2005"/>
                  <a:gd name="T37" fmla="*/ 1167 h 1380"/>
                  <a:gd name="T38" fmla="*/ 239 w 2005"/>
                  <a:gd name="T39" fmla="*/ 1027 h 1380"/>
                  <a:gd name="T40" fmla="*/ 117 w 2005"/>
                  <a:gd name="T41" fmla="*/ 864 h 1380"/>
                  <a:gd name="T42" fmla="*/ 35 w 2005"/>
                  <a:gd name="T43" fmla="*/ 679 h 1380"/>
                  <a:gd name="T44" fmla="*/ 0 w 2005"/>
                  <a:gd name="T45" fmla="*/ 476 h 1380"/>
                  <a:gd name="T46" fmla="*/ 18 w 2005"/>
                  <a:gd name="T47" fmla="*/ 253 h 1380"/>
                  <a:gd name="T48" fmla="*/ 94 w 2005"/>
                  <a:gd name="T49" fmla="*/ 21 h 1380"/>
                  <a:gd name="T50" fmla="*/ 108 w 2005"/>
                  <a:gd name="T51" fmla="*/ 2 h 1380"/>
                  <a:gd name="T52" fmla="*/ 131 w 2005"/>
                  <a:gd name="T53" fmla="*/ 0 h 1380"/>
                  <a:gd name="T54" fmla="*/ 158 w 2005"/>
                  <a:gd name="T55" fmla="*/ 12 h 1380"/>
                  <a:gd name="T56" fmla="*/ 185 w 2005"/>
                  <a:gd name="T57" fmla="*/ 32 h 1380"/>
                  <a:gd name="T58" fmla="*/ 210 w 2005"/>
                  <a:gd name="T59" fmla="*/ 58 h 1380"/>
                  <a:gd name="T60" fmla="*/ 234 w 2005"/>
                  <a:gd name="T61" fmla="*/ 88 h 1380"/>
                  <a:gd name="T62" fmla="*/ 249 w 2005"/>
                  <a:gd name="T63" fmla="*/ 117 h 1380"/>
                  <a:gd name="T64" fmla="*/ 260 w 2005"/>
                  <a:gd name="T65" fmla="*/ 137 h 1380"/>
                  <a:gd name="T66" fmla="*/ 277 w 2005"/>
                  <a:gd name="T67" fmla="*/ 180 h 1380"/>
                  <a:gd name="T68" fmla="*/ 316 w 2005"/>
                  <a:gd name="T69" fmla="*/ 236 h 1380"/>
                  <a:gd name="T70" fmla="*/ 374 w 2005"/>
                  <a:gd name="T71" fmla="*/ 288 h 1380"/>
                  <a:gd name="T72" fmla="*/ 447 w 2005"/>
                  <a:gd name="T73" fmla="*/ 330 h 1380"/>
                  <a:gd name="T74" fmla="*/ 535 w 2005"/>
                  <a:gd name="T75" fmla="*/ 342 h 1380"/>
                  <a:gd name="T76" fmla="*/ 632 w 2005"/>
                  <a:gd name="T77" fmla="*/ 312 h 1380"/>
                  <a:gd name="T78" fmla="*/ 737 w 2005"/>
                  <a:gd name="T79" fmla="*/ 231 h 1380"/>
                  <a:gd name="T80" fmla="*/ 845 w 2005"/>
                  <a:gd name="T81" fmla="*/ 85 h 1380"/>
                  <a:gd name="T82" fmla="*/ 939 w 2005"/>
                  <a:gd name="T83" fmla="*/ 199 h 1380"/>
                  <a:gd name="T84" fmla="*/ 1085 w 2005"/>
                  <a:gd name="T85" fmla="*/ 295 h 1380"/>
                  <a:gd name="T86" fmla="*/ 1263 w 2005"/>
                  <a:gd name="T87" fmla="*/ 379 h 1380"/>
                  <a:gd name="T88" fmla="*/ 1456 w 2005"/>
                  <a:gd name="T89" fmla="*/ 444 h 1380"/>
                  <a:gd name="T90" fmla="*/ 1644 w 2005"/>
                  <a:gd name="T91" fmla="*/ 496 h 1380"/>
                  <a:gd name="T92" fmla="*/ 1809 w 2005"/>
                  <a:gd name="T93" fmla="*/ 534 h 1380"/>
                  <a:gd name="T94" fmla="*/ 1938 w 2005"/>
                  <a:gd name="T95" fmla="*/ 557 h 1380"/>
                  <a:gd name="T96" fmla="*/ 2005 w 2005"/>
                  <a:gd name="T97" fmla="*/ 566 h 13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005" h="1380">
                    <a:moveTo>
                      <a:pt x="2005" y="566"/>
                    </a:moveTo>
                    <a:lnTo>
                      <a:pt x="1959" y="733"/>
                    </a:lnTo>
                    <a:lnTo>
                      <a:pt x="1886" y="881"/>
                    </a:lnTo>
                    <a:lnTo>
                      <a:pt x="1798" y="1019"/>
                    </a:lnTo>
                    <a:lnTo>
                      <a:pt x="1696" y="1135"/>
                    </a:lnTo>
                    <a:lnTo>
                      <a:pt x="1588" y="1232"/>
                    </a:lnTo>
                    <a:lnTo>
                      <a:pt x="1477" y="1307"/>
                    </a:lnTo>
                    <a:lnTo>
                      <a:pt x="1368" y="1354"/>
                    </a:lnTo>
                    <a:lnTo>
                      <a:pt x="1272" y="1375"/>
                    </a:lnTo>
                    <a:lnTo>
                      <a:pt x="1230" y="1380"/>
                    </a:lnTo>
                    <a:lnTo>
                      <a:pt x="1187" y="1380"/>
                    </a:lnTo>
                    <a:lnTo>
                      <a:pt x="1135" y="1380"/>
                    </a:lnTo>
                    <a:lnTo>
                      <a:pt x="1079" y="1380"/>
                    </a:lnTo>
                    <a:lnTo>
                      <a:pt x="1017" y="1377"/>
                    </a:lnTo>
                    <a:lnTo>
                      <a:pt x="953" y="1372"/>
                    </a:lnTo>
                    <a:lnTo>
                      <a:pt x="885" y="1366"/>
                    </a:lnTo>
                    <a:lnTo>
                      <a:pt x="815" y="1356"/>
                    </a:lnTo>
                    <a:lnTo>
                      <a:pt x="597" y="1278"/>
                    </a:lnTo>
                    <a:lnTo>
                      <a:pt x="401" y="1167"/>
                    </a:lnTo>
                    <a:lnTo>
                      <a:pt x="239" y="1027"/>
                    </a:lnTo>
                    <a:lnTo>
                      <a:pt x="117" y="864"/>
                    </a:lnTo>
                    <a:lnTo>
                      <a:pt x="35" y="679"/>
                    </a:lnTo>
                    <a:lnTo>
                      <a:pt x="0" y="476"/>
                    </a:lnTo>
                    <a:lnTo>
                      <a:pt x="18" y="253"/>
                    </a:lnTo>
                    <a:lnTo>
                      <a:pt x="94" y="21"/>
                    </a:lnTo>
                    <a:lnTo>
                      <a:pt x="108" y="2"/>
                    </a:lnTo>
                    <a:lnTo>
                      <a:pt x="131" y="0"/>
                    </a:lnTo>
                    <a:lnTo>
                      <a:pt x="158" y="12"/>
                    </a:lnTo>
                    <a:lnTo>
                      <a:pt x="185" y="32"/>
                    </a:lnTo>
                    <a:lnTo>
                      <a:pt x="210" y="58"/>
                    </a:lnTo>
                    <a:lnTo>
                      <a:pt x="234" y="88"/>
                    </a:lnTo>
                    <a:lnTo>
                      <a:pt x="249" y="117"/>
                    </a:lnTo>
                    <a:lnTo>
                      <a:pt x="260" y="137"/>
                    </a:lnTo>
                    <a:lnTo>
                      <a:pt x="277" y="180"/>
                    </a:lnTo>
                    <a:lnTo>
                      <a:pt x="316" y="236"/>
                    </a:lnTo>
                    <a:lnTo>
                      <a:pt x="374" y="288"/>
                    </a:lnTo>
                    <a:lnTo>
                      <a:pt x="447" y="330"/>
                    </a:lnTo>
                    <a:lnTo>
                      <a:pt x="535" y="342"/>
                    </a:lnTo>
                    <a:lnTo>
                      <a:pt x="632" y="312"/>
                    </a:lnTo>
                    <a:lnTo>
                      <a:pt x="737" y="231"/>
                    </a:lnTo>
                    <a:lnTo>
                      <a:pt x="845" y="85"/>
                    </a:lnTo>
                    <a:lnTo>
                      <a:pt x="939" y="199"/>
                    </a:lnTo>
                    <a:lnTo>
                      <a:pt x="1085" y="295"/>
                    </a:lnTo>
                    <a:lnTo>
                      <a:pt x="1263" y="379"/>
                    </a:lnTo>
                    <a:lnTo>
                      <a:pt x="1456" y="444"/>
                    </a:lnTo>
                    <a:lnTo>
                      <a:pt x="1644" y="496"/>
                    </a:lnTo>
                    <a:lnTo>
                      <a:pt x="1809" y="534"/>
                    </a:lnTo>
                    <a:lnTo>
                      <a:pt x="1938" y="557"/>
                    </a:lnTo>
                    <a:lnTo>
                      <a:pt x="2005" y="566"/>
                    </a:lnTo>
                    <a:close/>
                  </a:path>
                </a:pathLst>
              </a:custGeom>
              <a:solidFill>
                <a:srgbClr val="FA0F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" name="Freeform 89"/>
              <p:cNvSpPr>
                <a:spLocks/>
              </p:cNvSpPr>
              <p:nvPr/>
            </p:nvSpPr>
            <p:spPr bwMode="auto">
              <a:xfrm>
                <a:off x="3946" y="3131"/>
                <a:ext cx="661" cy="453"/>
              </a:xfrm>
              <a:custGeom>
                <a:avLst/>
                <a:gdLst>
                  <a:gd name="T0" fmla="*/ 1983 w 1983"/>
                  <a:gd name="T1" fmla="*/ 585 h 1359"/>
                  <a:gd name="T2" fmla="*/ 1938 w 1983"/>
                  <a:gd name="T3" fmla="*/ 741 h 1359"/>
                  <a:gd name="T4" fmla="*/ 1868 w 1983"/>
                  <a:gd name="T5" fmla="*/ 884 h 1359"/>
                  <a:gd name="T6" fmla="*/ 1784 w 1983"/>
                  <a:gd name="T7" fmla="*/ 1009 h 1359"/>
                  <a:gd name="T8" fmla="*/ 1684 w 1983"/>
                  <a:gd name="T9" fmla="*/ 1120 h 1359"/>
                  <a:gd name="T10" fmla="*/ 1582 w 1983"/>
                  <a:gd name="T11" fmla="*/ 1213 h 1359"/>
                  <a:gd name="T12" fmla="*/ 1474 w 1983"/>
                  <a:gd name="T13" fmla="*/ 1286 h 1359"/>
                  <a:gd name="T14" fmla="*/ 1372 w 1983"/>
                  <a:gd name="T15" fmla="*/ 1333 h 1359"/>
                  <a:gd name="T16" fmla="*/ 1278 w 1983"/>
                  <a:gd name="T17" fmla="*/ 1354 h 1359"/>
                  <a:gd name="T18" fmla="*/ 1237 w 1983"/>
                  <a:gd name="T19" fmla="*/ 1359 h 1359"/>
                  <a:gd name="T20" fmla="*/ 1190 w 1983"/>
                  <a:gd name="T21" fmla="*/ 1359 h 1359"/>
                  <a:gd name="T22" fmla="*/ 1138 w 1983"/>
                  <a:gd name="T23" fmla="*/ 1359 h 1359"/>
                  <a:gd name="T24" fmla="*/ 1079 w 1983"/>
                  <a:gd name="T25" fmla="*/ 1359 h 1359"/>
                  <a:gd name="T26" fmla="*/ 1014 w 1983"/>
                  <a:gd name="T27" fmla="*/ 1356 h 1359"/>
                  <a:gd name="T28" fmla="*/ 950 w 1983"/>
                  <a:gd name="T29" fmla="*/ 1351 h 1359"/>
                  <a:gd name="T30" fmla="*/ 883 w 1983"/>
                  <a:gd name="T31" fmla="*/ 1345 h 1359"/>
                  <a:gd name="T32" fmla="*/ 815 w 1983"/>
                  <a:gd name="T33" fmla="*/ 1335 h 1359"/>
                  <a:gd name="T34" fmla="*/ 600 w 1983"/>
                  <a:gd name="T35" fmla="*/ 1262 h 1359"/>
                  <a:gd name="T36" fmla="*/ 409 w 1983"/>
                  <a:gd name="T37" fmla="*/ 1155 h 1359"/>
                  <a:gd name="T38" fmla="*/ 249 w 1983"/>
                  <a:gd name="T39" fmla="*/ 1019 h 1359"/>
                  <a:gd name="T40" fmla="*/ 123 w 1983"/>
                  <a:gd name="T41" fmla="*/ 857 h 1359"/>
                  <a:gd name="T42" fmla="*/ 37 w 1983"/>
                  <a:gd name="T43" fmla="*/ 677 h 1359"/>
                  <a:gd name="T44" fmla="*/ 0 w 1983"/>
                  <a:gd name="T45" fmla="*/ 472 h 1359"/>
                  <a:gd name="T46" fmla="*/ 15 w 1983"/>
                  <a:gd name="T47" fmla="*/ 253 h 1359"/>
                  <a:gd name="T48" fmla="*/ 88 w 1983"/>
                  <a:gd name="T49" fmla="*/ 16 h 1359"/>
                  <a:gd name="T50" fmla="*/ 102 w 1983"/>
                  <a:gd name="T51" fmla="*/ 0 h 1359"/>
                  <a:gd name="T52" fmla="*/ 126 w 1983"/>
                  <a:gd name="T53" fmla="*/ 0 h 1359"/>
                  <a:gd name="T54" fmla="*/ 150 w 1983"/>
                  <a:gd name="T55" fmla="*/ 11 h 1359"/>
                  <a:gd name="T56" fmla="*/ 175 w 1983"/>
                  <a:gd name="T57" fmla="*/ 32 h 1359"/>
                  <a:gd name="T58" fmla="*/ 201 w 1983"/>
                  <a:gd name="T59" fmla="*/ 58 h 1359"/>
                  <a:gd name="T60" fmla="*/ 225 w 1983"/>
                  <a:gd name="T61" fmla="*/ 84 h 1359"/>
                  <a:gd name="T62" fmla="*/ 242 w 1983"/>
                  <a:gd name="T63" fmla="*/ 113 h 1359"/>
                  <a:gd name="T64" fmla="*/ 255 w 1983"/>
                  <a:gd name="T65" fmla="*/ 134 h 1359"/>
                  <a:gd name="T66" fmla="*/ 274 w 1983"/>
                  <a:gd name="T67" fmla="*/ 178 h 1359"/>
                  <a:gd name="T68" fmla="*/ 316 w 1983"/>
                  <a:gd name="T69" fmla="*/ 236 h 1359"/>
                  <a:gd name="T70" fmla="*/ 374 w 1983"/>
                  <a:gd name="T71" fmla="*/ 294 h 1359"/>
                  <a:gd name="T72" fmla="*/ 447 w 1983"/>
                  <a:gd name="T73" fmla="*/ 337 h 1359"/>
                  <a:gd name="T74" fmla="*/ 532 w 1983"/>
                  <a:gd name="T75" fmla="*/ 356 h 1359"/>
                  <a:gd name="T76" fmla="*/ 629 w 1983"/>
                  <a:gd name="T77" fmla="*/ 332 h 1359"/>
                  <a:gd name="T78" fmla="*/ 731 w 1983"/>
                  <a:gd name="T79" fmla="*/ 256 h 1359"/>
                  <a:gd name="T80" fmla="*/ 839 w 1983"/>
                  <a:gd name="T81" fmla="*/ 116 h 1359"/>
                  <a:gd name="T82" fmla="*/ 930 w 1983"/>
                  <a:gd name="T83" fmla="*/ 215 h 1359"/>
                  <a:gd name="T84" fmla="*/ 1068 w 1983"/>
                  <a:gd name="T85" fmla="*/ 307 h 1359"/>
                  <a:gd name="T86" fmla="*/ 1237 w 1983"/>
                  <a:gd name="T87" fmla="*/ 385 h 1359"/>
                  <a:gd name="T88" fmla="*/ 1421 w 1983"/>
                  <a:gd name="T89" fmla="*/ 450 h 1359"/>
                  <a:gd name="T90" fmla="*/ 1602 w 1983"/>
                  <a:gd name="T91" fmla="*/ 504 h 1359"/>
                  <a:gd name="T92" fmla="*/ 1766 w 1983"/>
                  <a:gd name="T93" fmla="*/ 545 h 1359"/>
                  <a:gd name="T94" fmla="*/ 1900 w 1983"/>
                  <a:gd name="T95" fmla="*/ 574 h 1359"/>
                  <a:gd name="T96" fmla="*/ 1983 w 1983"/>
                  <a:gd name="T97" fmla="*/ 585 h 13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83" h="1359">
                    <a:moveTo>
                      <a:pt x="1983" y="585"/>
                    </a:moveTo>
                    <a:lnTo>
                      <a:pt x="1938" y="741"/>
                    </a:lnTo>
                    <a:lnTo>
                      <a:pt x="1868" y="884"/>
                    </a:lnTo>
                    <a:lnTo>
                      <a:pt x="1784" y="1009"/>
                    </a:lnTo>
                    <a:lnTo>
                      <a:pt x="1684" y="1120"/>
                    </a:lnTo>
                    <a:lnTo>
                      <a:pt x="1582" y="1213"/>
                    </a:lnTo>
                    <a:lnTo>
                      <a:pt x="1474" y="1286"/>
                    </a:lnTo>
                    <a:lnTo>
                      <a:pt x="1372" y="1333"/>
                    </a:lnTo>
                    <a:lnTo>
                      <a:pt x="1278" y="1354"/>
                    </a:lnTo>
                    <a:lnTo>
                      <a:pt x="1237" y="1359"/>
                    </a:lnTo>
                    <a:lnTo>
                      <a:pt x="1190" y="1359"/>
                    </a:lnTo>
                    <a:lnTo>
                      <a:pt x="1138" y="1359"/>
                    </a:lnTo>
                    <a:lnTo>
                      <a:pt x="1079" y="1359"/>
                    </a:lnTo>
                    <a:lnTo>
                      <a:pt x="1014" y="1356"/>
                    </a:lnTo>
                    <a:lnTo>
                      <a:pt x="950" y="1351"/>
                    </a:lnTo>
                    <a:lnTo>
                      <a:pt x="883" y="1345"/>
                    </a:lnTo>
                    <a:lnTo>
                      <a:pt x="815" y="1335"/>
                    </a:lnTo>
                    <a:lnTo>
                      <a:pt x="600" y="1262"/>
                    </a:lnTo>
                    <a:lnTo>
                      <a:pt x="409" y="1155"/>
                    </a:lnTo>
                    <a:lnTo>
                      <a:pt x="249" y="1019"/>
                    </a:lnTo>
                    <a:lnTo>
                      <a:pt x="123" y="857"/>
                    </a:lnTo>
                    <a:lnTo>
                      <a:pt x="37" y="677"/>
                    </a:lnTo>
                    <a:lnTo>
                      <a:pt x="0" y="472"/>
                    </a:lnTo>
                    <a:lnTo>
                      <a:pt x="15" y="253"/>
                    </a:lnTo>
                    <a:lnTo>
                      <a:pt x="88" y="16"/>
                    </a:lnTo>
                    <a:lnTo>
                      <a:pt x="102" y="0"/>
                    </a:lnTo>
                    <a:lnTo>
                      <a:pt x="126" y="0"/>
                    </a:lnTo>
                    <a:lnTo>
                      <a:pt x="150" y="11"/>
                    </a:lnTo>
                    <a:lnTo>
                      <a:pt x="175" y="32"/>
                    </a:lnTo>
                    <a:lnTo>
                      <a:pt x="201" y="58"/>
                    </a:lnTo>
                    <a:lnTo>
                      <a:pt x="225" y="84"/>
                    </a:lnTo>
                    <a:lnTo>
                      <a:pt x="242" y="113"/>
                    </a:lnTo>
                    <a:lnTo>
                      <a:pt x="255" y="134"/>
                    </a:lnTo>
                    <a:lnTo>
                      <a:pt x="274" y="178"/>
                    </a:lnTo>
                    <a:lnTo>
                      <a:pt x="316" y="236"/>
                    </a:lnTo>
                    <a:lnTo>
                      <a:pt x="374" y="294"/>
                    </a:lnTo>
                    <a:lnTo>
                      <a:pt x="447" y="337"/>
                    </a:lnTo>
                    <a:lnTo>
                      <a:pt x="532" y="356"/>
                    </a:lnTo>
                    <a:lnTo>
                      <a:pt x="629" y="332"/>
                    </a:lnTo>
                    <a:lnTo>
                      <a:pt x="731" y="256"/>
                    </a:lnTo>
                    <a:lnTo>
                      <a:pt x="839" y="116"/>
                    </a:lnTo>
                    <a:lnTo>
                      <a:pt x="930" y="215"/>
                    </a:lnTo>
                    <a:lnTo>
                      <a:pt x="1068" y="307"/>
                    </a:lnTo>
                    <a:lnTo>
                      <a:pt x="1237" y="385"/>
                    </a:lnTo>
                    <a:lnTo>
                      <a:pt x="1421" y="450"/>
                    </a:lnTo>
                    <a:lnTo>
                      <a:pt x="1602" y="504"/>
                    </a:lnTo>
                    <a:lnTo>
                      <a:pt x="1766" y="545"/>
                    </a:lnTo>
                    <a:lnTo>
                      <a:pt x="1900" y="574"/>
                    </a:lnTo>
                    <a:lnTo>
                      <a:pt x="1983" y="585"/>
                    </a:lnTo>
                    <a:close/>
                  </a:path>
                </a:pathLst>
              </a:custGeom>
              <a:solidFill>
                <a:srgbClr val="F50A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4" name="Freeform 90"/>
              <p:cNvSpPr>
                <a:spLocks/>
              </p:cNvSpPr>
              <p:nvPr/>
            </p:nvSpPr>
            <p:spPr bwMode="auto">
              <a:xfrm>
                <a:off x="3948" y="3138"/>
                <a:ext cx="651" cy="446"/>
              </a:xfrm>
              <a:custGeom>
                <a:avLst/>
                <a:gdLst>
                  <a:gd name="T0" fmla="*/ 1954 w 1954"/>
                  <a:gd name="T1" fmla="*/ 605 h 1336"/>
                  <a:gd name="T2" fmla="*/ 1913 w 1954"/>
                  <a:gd name="T3" fmla="*/ 747 h 1336"/>
                  <a:gd name="T4" fmla="*/ 1849 w 1954"/>
                  <a:gd name="T5" fmla="*/ 881 h 1336"/>
                  <a:gd name="T6" fmla="*/ 1764 w 1954"/>
                  <a:gd name="T7" fmla="*/ 1001 h 1336"/>
                  <a:gd name="T8" fmla="*/ 1674 w 1954"/>
                  <a:gd name="T9" fmla="*/ 1106 h 1336"/>
                  <a:gd name="T10" fmla="*/ 1571 w 1954"/>
                  <a:gd name="T11" fmla="*/ 1193 h 1336"/>
                  <a:gd name="T12" fmla="*/ 1469 w 1954"/>
                  <a:gd name="T13" fmla="*/ 1263 h 1336"/>
                  <a:gd name="T14" fmla="*/ 1370 w 1954"/>
                  <a:gd name="T15" fmla="*/ 1310 h 1336"/>
                  <a:gd name="T16" fmla="*/ 1279 w 1954"/>
                  <a:gd name="T17" fmla="*/ 1331 h 1336"/>
                  <a:gd name="T18" fmla="*/ 1235 w 1954"/>
                  <a:gd name="T19" fmla="*/ 1336 h 1336"/>
                  <a:gd name="T20" fmla="*/ 1185 w 1954"/>
                  <a:gd name="T21" fmla="*/ 1336 h 1336"/>
                  <a:gd name="T22" fmla="*/ 1130 w 1954"/>
                  <a:gd name="T23" fmla="*/ 1336 h 1336"/>
                  <a:gd name="T24" fmla="*/ 1071 w 1954"/>
                  <a:gd name="T25" fmla="*/ 1336 h 1336"/>
                  <a:gd name="T26" fmla="*/ 1007 w 1954"/>
                  <a:gd name="T27" fmla="*/ 1333 h 1336"/>
                  <a:gd name="T28" fmla="*/ 942 w 1954"/>
                  <a:gd name="T29" fmla="*/ 1328 h 1336"/>
                  <a:gd name="T30" fmla="*/ 878 w 1954"/>
                  <a:gd name="T31" fmla="*/ 1322 h 1336"/>
                  <a:gd name="T32" fmla="*/ 816 w 1954"/>
                  <a:gd name="T33" fmla="*/ 1312 h 1336"/>
                  <a:gd name="T34" fmla="*/ 606 w 1954"/>
                  <a:gd name="T35" fmla="*/ 1244 h 1336"/>
                  <a:gd name="T36" fmla="*/ 419 w 1954"/>
                  <a:gd name="T37" fmla="*/ 1139 h 1336"/>
                  <a:gd name="T38" fmla="*/ 255 w 1954"/>
                  <a:gd name="T39" fmla="*/ 1007 h 1336"/>
                  <a:gd name="T40" fmla="*/ 129 w 1954"/>
                  <a:gd name="T41" fmla="*/ 848 h 1336"/>
                  <a:gd name="T42" fmla="*/ 42 w 1954"/>
                  <a:gd name="T43" fmla="*/ 670 h 1336"/>
                  <a:gd name="T44" fmla="*/ 0 w 1954"/>
                  <a:gd name="T45" fmla="*/ 470 h 1336"/>
                  <a:gd name="T46" fmla="*/ 10 w 1954"/>
                  <a:gd name="T47" fmla="*/ 251 h 1336"/>
                  <a:gd name="T48" fmla="*/ 77 w 1954"/>
                  <a:gd name="T49" fmla="*/ 17 h 1336"/>
                  <a:gd name="T50" fmla="*/ 91 w 1954"/>
                  <a:gd name="T51" fmla="*/ 3 h 1336"/>
                  <a:gd name="T52" fmla="*/ 112 w 1954"/>
                  <a:gd name="T53" fmla="*/ 0 h 1336"/>
                  <a:gd name="T54" fmla="*/ 135 w 1954"/>
                  <a:gd name="T55" fmla="*/ 12 h 1336"/>
                  <a:gd name="T56" fmla="*/ 164 w 1954"/>
                  <a:gd name="T57" fmla="*/ 31 h 1336"/>
                  <a:gd name="T58" fmla="*/ 191 w 1954"/>
                  <a:gd name="T59" fmla="*/ 58 h 1336"/>
                  <a:gd name="T60" fmla="*/ 215 w 1954"/>
                  <a:gd name="T61" fmla="*/ 85 h 1336"/>
                  <a:gd name="T62" fmla="*/ 232 w 1954"/>
                  <a:gd name="T63" fmla="*/ 108 h 1336"/>
                  <a:gd name="T64" fmla="*/ 244 w 1954"/>
                  <a:gd name="T65" fmla="*/ 128 h 1336"/>
                  <a:gd name="T66" fmla="*/ 267 w 1954"/>
                  <a:gd name="T67" fmla="*/ 176 h 1336"/>
                  <a:gd name="T68" fmla="*/ 307 w 1954"/>
                  <a:gd name="T69" fmla="*/ 236 h 1336"/>
                  <a:gd name="T70" fmla="*/ 366 w 1954"/>
                  <a:gd name="T71" fmla="*/ 298 h 1336"/>
                  <a:gd name="T72" fmla="*/ 436 w 1954"/>
                  <a:gd name="T73" fmla="*/ 347 h 1336"/>
                  <a:gd name="T74" fmla="*/ 522 w 1954"/>
                  <a:gd name="T75" fmla="*/ 368 h 1336"/>
                  <a:gd name="T76" fmla="*/ 614 w 1954"/>
                  <a:gd name="T77" fmla="*/ 349 h 1336"/>
                  <a:gd name="T78" fmla="*/ 714 w 1954"/>
                  <a:gd name="T79" fmla="*/ 279 h 1336"/>
                  <a:gd name="T80" fmla="*/ 823 w 1954"/>
                  <a:gd name="T81" fmla="*/ 141 h 1336"/>
                  <a:gd name="T82" fmla="*/ 910 w 1954"/>
                  <a:gd name="T83" fmla="*/ 230 h 1336"/>
                  <a:gd name="T84" fmla="*/ 1042 w 1954"/>
                  <a:gd name="T85" fmla="*/ 314 h 1336"/>
                  <a:gd name="T86" fmla="*/ 1203 w 1954"/>
                  <a:gd name="T87" fmla="*/ 391 h 1336"/>
                  <a:gd name="T88" fmla="*/ 1378 w 1954"/>
                  <a:gd name="T89" fmla="*/ 455 h 1336"/>
                  <a:gd name="T90" fmla="*/ 1553 w 1954"/>
                  <a:gd name="T91" fmla="*/ 511 h 1336"/>
                  <a:gd name="T92" fmla="*/ 1720 w 1954"/>
                  <a:gd name="T93" fmla="*/ 554 h 1336"/>
                  <a:gd name="T94" fmla="*/ 1857 w 1954"/>
                  <a:gd name="T95" fmla="*/ 586 h 1336"/>
                  <a:gd name="T96" fmla="*/ 1954 w 1954"/>
                  <a:gd name="T97" fmla="*/ 605 h 13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54" h="1336">
                    <a:moveTo>
                      <a:pt x="1954" y="605"/>
                    </a:moveTo>
                    <a:lnTo>
                      <a:pt x="1913" y="747"/>
                    </a:lnTo>
                    <a:lnTo>
                      <a:pt x="1849" y="881"/>
                    </a:lnTo>
                    <a:lnTo>
                      <a:pt x="1764" y="1001"/>
                    </a:lnTo>
                    <a:lnTo>
                      <a:pt x="1674" y="1106"/>
                    </a:lnTo>
                    <a:lnTo>
                      <a:pt x="1571" y="1193"/>
                    </a:lnTo>
                    <a:lnTo>
                      <a:pt x="1469" y="1263"/>
                    </a:lnTo>
                    <a:lnTo>
                      <a:pt x="1370" y="1310"/>
                    </a:lnTo>
                    <a:lnTo>
                      <a:pt x="1279" y="1331"/>
                    </a:lnTo>
                    <a:lnTo>
                      <a:pt x="1235" y="1336"/>
                    </a:lnTo>
                    <a:lnTo>
                      <a:pt x="1185" y="1336"/>
                    </a:lnTo>
                    <a:lnTo>
                      <a:pt x="1130" y="1336"/>
                    </a:lnTo>
                    <a:lnTo>
                      <a:pt x="1071" y="1336"/>
                    </a:lnTo>
                    <a:lnTo>
                      <a:pt x="1007" y="1333"/>
                    </a:lnTo>
                    <a:lnTo>
                      <a:pt x="942" y="1328"/>
                    </a:lnTo>
                    <a:lnTo>
                      <a:pt x="878" y="1322"/>
                    </a:lnTo>
                    <a:lnTo>
                      <a:pt x="816" y="1312"/>
                    </a:lnTo>
                    <a:lnTo>
                      <a:pt x="606" y="1244"/>
                    </a:lnTo>
                    <a:lnTo>
                      <a:pt x="419" y="1139"/>
                    </a:lnTo>
                    <a:lnTo>
                      <a:pt x="255" y="1007"/>
                    </a:lnTo>
                    <a:lnTo>
                      <a:pt x="129" y="848"/>
                    </a:lnTo>
                    <a:lnTo>
                      <a:pt x="42" y="670"/>
                    </a:lnTo>
                    <a:lnTo>
                      <a:pt x="0" y="470"/>
                    </a:lnTo>
                    <a:lnTo>
                      <a:pt x="10" y="251"/>
                    </a:lnTo>
                    <a:lnTo>
                      <a:pt x="77" y="17"/>
                    </a:lnTo>
                    <a:lnTo>
                      <a:pt x="91" y="3"/>
                    </a:lnTo>
                    <a:lnTo>
                      <a:pt x="112" y="0"/>
                    </a:lnTo>
                    <a:lnTo>
                      <a:pt x="135" y="12"/>
                    </a:lnTo>
                    <a:lnTo>
                      <a:pt x="164" y="31"/>
                    </a:lnTo>
                    <a:lnTo>
                      <a:pt x="191" y="58"/>
                    </a:lnTo>
                    <a:lnTo>
                      <a:pt x="215" y="85"/>
                    </a:lnTo>
                    <a:lnTo>
                      <a:pt x="232" y="108"/>
                    </a:lnTo>
                    <a:lnTo>
                      <a:pt x="244" y="128"/>
                    </a:lnTo>
                    <a:lnTo>
                      <a:pt x="267" y="176"/>
                    </a:lnTo>
                    <a:lnTo>
                      <a:pt x="307" y="236"/>
                    </a:lnTo>
                    <a:lnTo>
                      <a:pt x="366" y="298"/>
                    </a:lnTo>
                    <a:lnTo>
                      <a:pt x="436" y="347"/>
                    </a:lnTo>
                    <a:lnTo>
                      <a:pt x="522" y="368"/>
                    </a:lnTo>
                    <a:lnTo>
                      <a:pt x="614" y="349"/>
                    </a:lnTo>
                    <a:lnTo>
                      <a:pt x="714" y="279"/>
                    </a:lnTo>
                    <a:lnTo>
                      <a:pt x="823" y="141"/>
                    </a:lnTo>
                    <a:lnTo>
                      <a:pt x="910" y="230"/>
                    </a:lnTo>
                    <a:lnTo>
                      <a:pt x="1042" y="314"/>
                    </a:lnTo>
                    <a:lnTo>
                      <a:pt x="1203" y="391"/>
                    </a:lnTo>
                    <a:lnTo>
                      <a:pt x="1378" y="455"/>
                    </a:lnTo>
                    <a:lnTo>
                      <a:pt x="1553" y="511"/>
                    </a:lnTo>
                    <a:lnTo>
                      <a:pt x="1720" y="554"/>
                    </a:lnTo>
                    <a:lnTo>
                      <a:pt x="1857" y="586"/>
                    </a:lnTo>
                    <a:lnTo>
                      <a:pt x="1954" y="605"/>
                    </a:lnTo>
                    <a:close/>
                  </a:path>
                </a:pathLst>
              </a:custGeom>
              <a:solidFill>
                <a:srgbClr val="F0030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5" name="Freeform 91"/>
              <p:cNvSpPr>
                <a:spLocks/>
              </p:cNvSpPr>
              <p:nvPr/>
            </p:nvSpPr>
            <p:spPr bwMode="auto">
              <a:xfrm>
                <a:off x="3950" y="3146"/>
                <a:ext cx="642" cy="438"/>
              </a:xfrm>
              <a:custGeom>
                <a:avLst/>
                <a:gdLst>
                  <a:gd name="T0" fmla="*/ 1926 w 1926"/>
                  <a:gd name="T1" fmla="*/ 625 h 1313"/>
                  <a:gd name="T2" fmla="*/ 1883 w 1926"/>
                  <a:gd name="T3" fmla="*/ 760 h 1313"/>
                  <a:gd name="T4" fmla="*/ 1821 w 1926"/>
                  <a:gd name="T5" fmla="*/ 881 h 1313"/>
                  <a:gd name="T6" fmla="*/ 1743 w 1926"/>
                  <a:gd name="T7" fmla="*/ 992 h 1313"/>
                  <a:gd name="T8" fmla="*/ 1654 w 1926"/>
                  <a:gd name="T9" fmla="*/ 1092 h 1313"/>
                  <a:gd name="T10" fmla="*/ 1557 w 1926"/>
                  <a:gd name="T11" fmla="*/ 1173 h 1313"/>
                  <a:gd name="T12" fmla="*/ 1458 w 1926"/>
                  <a:gd name="T13" fmla="*/ 1240 h 1313"/>
                  <a:gd name="T14" fmla="*/ 1360 w 1926"/>
                  <a:gd name="T15" fmla="*/ 1284 h 1313"/>
                  <a:gd name="T16" fmla="*/ 1272 w 1926"/>
                  <a:gd name="T17" fmla="*/ 1308 h 1313"/>
                  <a:gd name="T18" fmla="*/ 1231 w 1926"/>
                  <a:gd name="T19" fmla="*/ 1313 h 1313"/>
                  <a:gd name="T20" fmla="*/ 1180 w 1926"/>
                  <a:gd name="T21" fmla="*/ 1313 h 1313"/>
                  <a:gd name="T22" fmla="*/ 1126 w 1926"/>
                  <a:gd name="T23" fmla="*/ 1313 h 1313"/>
                  <a:gd name="T24" fmla="*/ 1064 w 1926"/>
                  <a:gd name="T25" fmla="*/ 1313 h 1313"/>
                  <a:gd name="T26" fmla="*/ 1000 w 1926"/>
                  <a:gd name="T27" fmla="*/ 1310 h 1313"/>
                  <a:gd name="T28" fmla="*/ 935 w 1926"/>
                  <a:gd name="T29" fmla="*/ 1305 h 1313"/>
                  <a:gd name="T30" fmla="*/ 871 w 1926"/>
                  <a:gd name="T31" fmla="*/ 1299 h 1313"/>
                  <a:gd name="T32" fmla="*/ 809 w 1926"/>
                  <a:gd name="T33" fmla="*/ 1289 h 1313"/>
                  <a:gd name="T34" fmla="*/ 604 w 1926"/>
                  <a:gd name="T35" fmla="*/ 1223 h 1313"/>
                  <a:gd name="T36" fmla="*/ 421 w 1926"/>
                  <a:gd name="T37" fmla="*/ 1121 h 1313"/>
                  <a:gd name="T38" fmla="*/ 262 w 1926"/>
                  <a:gd name="T39" fmla="*/ 992 h 1313"/>
                  <a:gd name="T40" fmla="*/ 135 w 1926"/>
                  <a:gd name="T41" fmla="*/ 841 h 1313"/>
                  <a:gd name="T42" fmla="*/ 44 w 1926"/>
                  <a:gd name="T43" fmla="*/ 663 h 1313"/>
                  <a:gd name="T44" fmla="*/ 0 w 1926"/>
                  <a:gd name="T45" fmla="*/ 464 h 1313"/>
                  <a:gd name="T46" fmla="*/ 3 w 1926"/>
                  <a:gd name="T47" fmla="*/ 245 h 1313"/>
                  <a:gd name="T48" fmla="*/ 63 w 1926"/>
                  <a:gd name="T49" fmla="*/ 12 h 1313"/>
                  <a:gd name="T50" fmla="*/ 79 w 1926"/>
                  <a:gd name="T51" fmla="*/ 0 h 1313"/>
                  <a:gd name="T52" fmla="*/ 100 w 1926"/>
                  <a:gd name="T53" fmla="*/ 0 h 1313"/>
                  <a:gd name="T54" fmla="*/ 122 w 1926"/>
                  <a:gd name="T55" fmla="*/ 12 h 1313"/>
                  <a:gd name="T56" fmla="*/ 152 w 1926"/>
                  <a:gd name="T57" fmla="*/ 32 h 1313"/>
                  <a:gd name="T58" fmla="*/ 178 w 1926"/>
                  <a:gd name="T59" fmla="*/ 56 h 1313"/>
                  <a:gd name="T60" fmla="*/ 202 w 1926"/>
                  <a:gd name="T61" fmla="*/ 83 h 1313"/>
                  <a:gd name="T62" fmla="*/ 219 w 1926"/>
                  <a:gd name="T63" fmla="*/ 108 h 1313"/>
                  <a:gd name="T64" fmla="*/ 230 w 1926"/>
                  <a:gd name="T65" fmla="*/ 129 h 1313"/>
                  <a:gd name="T66" fmla="*/ 257 w 1926"/>
                  <a:gd name="T67" fmla="*/ 175 h 1313"/>
                  <a:gd name="T68" fmla="*/ 300 w 1926"/>
                  <a:gd name="T69" fmla="*/ 237 h 1313"/>
                  <a:gd name="T70" fmla="*/ 356 w 1926"/>
                  <a:gd name="T71" fmla="*/ 304 h 1313"/>
                  <a:gd name="T72" fmla="*/ 426 w 1926"/>
                  <a:gd name="T73" fmla="*/ 356 h 1313"/>
                  <a:gd name="T74" fmla="*/ 509 w 1926"/>
                  <a:gd name="T75" fmla="*/ 382 h 1313"/>
                  <a:gd name="T76" fmla="*/ 599 w 1926"/>
                  <a:gd name="T77" fmla="*/ 368 h 1313"/>
                  <a:gd name="T78" fmla="*/ 701 w 1926"/>
                  <a:gd name="T79" fmla="*/ 301 h 1313"/>
                  <a:gd name="T80" fmla="*/ 809 w 1926"/>
                  <a:gd name="T81" fmla="*/ 161 h 1313"/>
                  <a:gd name="T82" fmla="*/ 895 w 1926"/>
                  <a:gd name="T83" fmla="*/ 242 h 1313"/>
                  <a:gd name="T84" fmla="*/ 1018 w 1926"/>
                  <a:gd name="T85" fmla="*/ 321 h 1313"/>
                  <a:gd name="T86" fmla="*/ 1169 w 1926"/>
                  <a:gd name="T87" fmla="*/ 394 h 1313"/>
                  <a:gd name="T88" fmla="*/ 1336 w 1926"/>
                  <a:gd name="T89" fmla="*/ 458 h 1313"/>
                  <a:gd name="T90" fmla="*/ 1506 w 1926"/>
                  <a:gd name="T91" fmla="*/ 517 h 1313"/>
                  <a:gd name="T92" fmla="*/ 1670 w 1926"/>
                  <a:gd name="T93" fmla="*/ 566 h 1313"/>
                  <a:gd name="T94" fmla="*/ 1813 w 1926"/>
                  <a:gd name="T95" fmla="*/ 601 h 1313"/>
                  <a:gd name="T96" fmla="*/ 1926 w 1926"/>
                  <a:gd name="T97" fmla="*/ 625 h 13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26" h="1313">
                    <a:moveTo>
                      <a:pt x="1926" y="625"/>
                    </a:moveTo>
                    <a:lnTo>
                      <a:pt x="1883" y="760"/>
                    </a:lnTo>
                    <a:lnTo>
                      <a:pt x="1821" y="881"/>
                    </a:lnTo>
                    <a:lnTo>
                      <a:pt x="1743" y="992"/>
                    </a:lnTo>
                    <a:lnTo>
                      <a:pt x="1654" y="1092"/>
                    </a:lnTo>
                    <a:lnTo>
                      <a:pt x="1557" y="1173"/>
                    </a:lnTo>
                    <a:lnTo>
                      <a:pt x="1458" y="1240"/>
                    </a:lnTo>
                    <a:lnTo>
                      <a:pt x="1360" y="1284"/>
                    </a:lnTo>
                    <a:lnTo>
                      <a:pt x="1272" y="1308"/>
                    </a:lnTo>
                    <a:lnTo>
                      <a:pt x="1231" y="1313"/>
                    </a:lnTo>
                    <a:lnTo>
                      <a:pt x="1180" y="1313"/>
                    </a:lnTo>
                    <a:lnTo>
                      <a:pt x="1126" y="1313"/>
                    </a:lnTo>
                    <a:lnTo>
                      <a:pt x="1064" y="1313"/>
                    </a:lnTo>
                    <a:lnTo>
                      <a:pt x="1000" y="1310"/>
                    </a:lnTo>
                    <a:lnTo>
                      <a:pt x="935" y="1305"/>
                    </a:lnTo>
                    <a:lnTo>
                      <a:pt x="871" y="1299"/>
                    </a:lnTo>
                    <a:lnTo>
                      <a:pt x="809" y="1289"/>
                    </a:lnTo>
                    <a:lnTo>
                      <a:pt x="604" y="1223"/>
                    </a:lnTo>
                    <a:lnTo>
                      <a:pt x="421" y="1121"/>
                    </a:lnTo>
                    <a:lnTo>
                      <a:pt x="262" y="992"/>
                    </a:lnTo>
                    <a:lnTo>
                      <a:pt x="135" y="841"/>
                    </a:lnTo>
                    <a:lnTo>
                      <a:pt x="44" y="663"/>
                    </a:lnTo>
                    <a:lnTo>
                      <a:pt x="0" y="464"/>
                    </a:lnTo>
                    <a:lnTo>
                      <a:pt x="3" y="245"/>
                    </a:lnTo>
                    <a:lnTo>
                      <a:pt x="63" y="12"/>
                    </a:lnTo>
                    <a:lnTo>
                      <a:pt x="79" y="0"/>
                    </a:lnTo>
                    <a:lnTo>
                      <a:pt x="100" y="0"/>
                    </a:lnTo>
                    <a:lnTo>
                      <a:pt x="122" y="12"/>
                    </a:lnTo>
                    <a:lnTo>
                      <a:pt x="152" y="32"/>
                    </a:lnTo>
                    <a:lnTo>
                      <a:pt x="178" y="56"/>
                    </a:lnTo>
                    <a:lnTo>
                      <a:pt x="202" y="83"/>
                    </a:lnTo>
                    <a:lnTo>
                      <a:pt x="219" y="108"/>
                    </a:lnTo>
                    <a:lnTo>
                      <a:pt x="230" y="129"/>
                    </a:lnTo>
                    <a:lnTo>
                      <a:pt x="257" y="175"/>
                    </a:lnTo>
                    <a:lnTo>
                      <a:pt x="300" y="237"/>
                    </a:lnTo>
                    <a:lnTo>
                      <a:pt x="356" y="304"/>
                    </a:lnTo>
                    <a:lnTo>
                      <a:pt x="426" y="356"/>
                    </a:lnTo>
                    <a:lnTo>
                      <a:pt x="509" y="382"/>
                    </a:lnTo>
                    <a:lnTo>
                      <a:pt x="599" y="368"/>
                    </a:lnTo>
                    <a:lnTo>
                      <a:pt x="701" y="301"/>
                    </a:lnTo>
                    <a:lnTo>
                      <a:pt x="809" y="161"/>
                    </a:lnTo>
                    <a:lnTo>
                      <a:pt x="895" y="242"/>
                    </a:lnTo>
                    <a:lnTo>
                      <a:pt x="1018" y="321"/>
                    </a:lnTo>
                    <a:lnTo>
                      <a:pt x="1169" y="394"/>
                    </a:lnTo>
                    <a:lnTo>
                      <a:pt x="1336" y="458"/>
                    </a:lnTo>
                    <a:lnTo>
                      <a:pt x="1506" y="517"/>
                    </a:lnTo>
                    <a:lnTo>
                      <a:pt x="1670" y="566"/>
                    </a:lnTo>
                    <a:lnTo>
                      <a:pt x="1813" y="601"/>
                    </a:lnTo>
                    <a:lnTo>
                      <a:pt x="1926" y="625"/>
                    </a:lnTo>
                    <a:close/>
                  </a:path>
                </a:pathLst>
              </a:custGeom>
              <a:solidFill>
                <a:srgbClr val="E800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6" name="Freeform 92"/>
              <p:cNvSpPr>
                <a:spLocks/>
              </p:cNvSpPr>
              <p:nvPr/>
            </p:nvSpPr>
            <p:spPr bwMode="auto">
              <a:xfrm>
                <a:off x="3950" y="3153"/>
                <a:ext cx="635" cy="433"/>
              </a:xfrm>
              <a:custGeom>
                <a:avLst/>
                <a:gdLst>
                  <a:gd name="T0" fmla="*/ 1904 w 1904"/>
                  <a:gd name="T1" fmla="*/ 645 h 1298"/>
                  <a:gd name="T2" fmla="*/ 1862 w 1904"/>
                  <a:gd name="T3" fmla="*/ 767 h 1298"/>
                  <a:gd name="T4" fmla="*/ 1804 w 1904"/>
                  <a:gd name="T5" fmla="*/ 882 h 1298"/>
                  <a:gd name="T6" fmla="*/ 1730 w 1904"/>
                  <a:gd name="T7" fmla="*/ 987 h 1298"/>
                  <a:gd name="T8" fmla="*/ 1646 w 1904"/>
                  <a:gd name="T9" fmla="*/ 1076 h 1298"/>
                  <a:gd name="T10" fmla="*/ 1552 w 1904"/>
                  <a:gd name="T11" fmla="*/ 1155 h 1298"/>
                  <a:gd name="T12" fmla="*/ 1455 w 1904"/>
                  <a:gd name="T13" fmla="*/ 1216 h 1298"/>
                  <a:gd name="T14" fmla="*/ 1363 w 1904"/>
                  <a:gd name="T15" fmla="*/ 1263 h 1298"/>
                  <a:gd name="T16" fmla="*/ 1274 w 1904"/>
                  <a:gd name="T17" fmla="*/ 1287 h 1298"/>
                  <a:gd name="T18" fmla="*/ 1234 w 1904"/>
                  <a:gd name="T19" fmla="*/ 1292 h 1298"/>
                  <a:gd name="T20" fmla="*/ 1180 w 1904"/>
                  <a:gd name="T21" fmla="*/ 1295 h 1298"/>
                  <a:gd name="T22" fmla="*/ 1126 w 1904"/>
                  <a:gd name="T23" fmla="*/ 1298 h 1298"/>
                  <a:gd name="T24" fmla="*/ 1061 w 1904"/>
                  <a:gd name="T25" fmla="*/ 1295 h 1298"/>
                  <a:gd name="T26" fmla="*/ 997 w 1904"/>
                  <a:gd name="T27" fmla="*/ 1292 h 1298"/>
                  <a:gd name="T28" fmla="*/ 932 w 1904"/>
                  <a:gd name="T29" fmla="*/ 1289 h 1298"/>
                  <a:gd name="T30" fmla="*/ 868 w 1904"/>
                  <a:gd name="T31" fmla="*/ 1284 h 1298"/>
                  <a:gd name="T32" fmla="*/ 809 w 1904"/>
                  <a:gd name="T33" fmla="*/ 1275 h 1298"/>
                  <a:gd name="T34" fmla="*/ 611 w 1904"/>
                  <a:gd name="T35" fmla="*/ 1208 h 1298"/>
                  <a:gd name="T36" fmla="*/ 429 w 1904"/>
                  <a:gd name="T37" fmla="*/ 1111 h 1298"/>
                  <a:gd name="T38" fmla="*/ 272 w 1904"/>
                  <a:gd name="T39" fmla="*/ 987 h 1298"/>
                  <a:gd name="T40" fmla="*/ 143 w 1904"/>
                  <a:gd name="T41" fmla="*/ 834 h 1298"/>
                  <a:gd name="T42" fmla="*/ 49 w 1904"/>
                  <a:gd name="T43" fmla="*/ 659 h 1298"/>
                  <a:gd name="T44" fmla="*/ 0 w 1904"/>
                  <a:gd name="T45" fmla="*/ 464 h 1298"/>
                  <a:gd name="T46" fmla="*/ 0 w 1904"/>
                  <a:gd name="T47" fmla="*/ 248 h 1298"/>
                  <a:gd name="T48" fmla="*/ 58 w 1904"/>
                  <a:gd name="T49" fmla="*/ 14 h 1298"/>
                  <a:gd name="T50" fmla="*/ 70 w 1904"/>
                  <a:gd name="T51" fmla="*/ 0 h 1298"/>
                  <a:gd name="T52" fmla="*/ 90 w 1904"/>
                  <a:gd name="T53" fmla="*/ 3 h 1298"/>
                  <a:gd name="T54" fmla="*/ 117 w 1904"/>
                  <a:gd name="T55" fmla="*/ 14 h 1298"/>
                  <a:gd name="T56" fmla="*/ 143 w 1904"/>
                  <a:gd name="T57" fmla="*/ 32 h 1298"/>
                  <a:gd name="T58" fmla="*/ 170 w 1904"/>
                  <a:gd name="T59" fmla="*/ 57 h 1298"/>
                  <a:gd name="T60" fmla="*/ 192 w 1904"/>
                  <a:gd name="T61" fmla="*/ 81 h 1298"/>
                  <a:gd name="T62" fmla="*/ 211 w 1904"/>
                  <a:gd name="T63" fmla="*/ 105 h 1298"/>
                  <a:gd name="T64" fmla="*/ 225 w 1904"/>
                  <a:gd name="T65" fmla="*/ 122 h 1298"/>
                  <a:gd name="T66" fmla="*/ 254 w 1904"/>
                  <a:gd name="T67" fmla="*/ 172 h 1298"/>
                  <a:gd name="T68" fmla="*/ 297 w 1904"/>
                  <a:gd name="T69" fmla="*/ 240 h 1298"/>
                  <a:gd name="T70" fmla="*/ 356 w 1904"/>
                  <a:gd name="T71" fmla="*/ 305 h 1298"/>
                  <a:gd name="T72" fmla="*/ 426 w 1904"/>
                  <a:gd name="T73" fmla="*/ 364 h 1298"/>
                  <a:gd name="T74" fmla="*/ 505 w 1904"/>
                  <a:gd name="T75" fmla="*/ 397 h 1298"/>
                  <a:gd name="T76" fmla="*/ 596 w 1904"/>
                  <a:gd name="T77" fmla="*/ 388 h 1298"/>
                  <a:gd name="T78" fmla="*/ 695 w 1904"/>
                  <a:gd name="T79" fmla="*/ 326 h 1298"/>
                  <a:gd name="T80" fmla="*/ 803 w 1904"/>
                  <a:gd name="T81" fmla="*/ 192 h 1298"/>
                  <a:gd name="T82" fmla="*/ 883 w 1904"/>
                  <a:gd name="T83" fmla="*/ 259 h 1298"/>
                  <a:gd name="T84" fmla="*/ 1000 w 1904"/>
                  <a:gd name="T85" fmla="*/ 329 h 1298"/>
                  <a:gd name="T86" fmla="*/ 1140 w 1904"/>
                  <a:gd name="T87" fmla="*/ 399 h 1298"/>
                  <a:gd name="T88" fmla="*/ 1301 w 1904"/>
                  <a:gd name="T89" fmla="*/ 464 h 1298"/>
                  <a:gd name="T90" fmla="*/ 1465 w 1904"/>
                  <a:gd name="T91" fmla="*/ 525 h 1298"/>
                  <a:gd name="T92" fmla="*/ 1625 w 1904"/>
                  <a:gd name="T93" fmla="*/ 575 h 1298"/>
                  <a:gd name="T94" fmla="*/ 1775 w 1904"/>
                  <a:gd name="T95" fmla="*/ 615 h 1298"/>
                  <a:gd name="T96" fmla="*/ 1904 w 1904"/>
                  <a:gd name="T97" fmla="*/ 645 h 1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04" h="1298">
                    <a:moveTo>
                      <a:pt x="1904" y="645"/>
                    </a:moveTo>
                    <a:lnTo>
                      <a:pt x="1862" y="767"/>
                    </a:lnTo>
                    <a:lnTo>
                      <a:pt x="1804" y="882"/>
                    </a:lnTo>
                    <a:lnTo>
                      <a:pt x="1730" y="987"/>
                    </a:lnTo>
                    <a:lnTo>
                      <a:pt x="1646" y="1076"/>
                    </a:lnTo>
                    <a:lnTo>
                      <a:pt x="1552" y="1155"/>
                    </a:lnTo>
                    <a:lnTo>
                      <a:pt x="1455" y="1216"/>
                    </a:lnTo>
                    <a:lnTo>
                      <a:pt x="1363" y="1263"/>
                    </a:lnTo>
                    <a:lnTo>
                      <a:pt x="1274" y="1287"/>
                    </a:lnTo>
                    <a:lnTo>
                      <a:pt x="1234" y="1292"/>
                    </a:lnTo>
                    <a:lnTo>
                      <a:pt x="1180" y="1295"/>
                    </a:lnTo>
                    <a:lnTo>
                      <a:pt x="1126" y="1298"/>
                    </a:lnTo>
                    <a:lnTo>
                      <a:pt x="1061" y="1295"/>
                    </a:lnTo>
                    <a:lnTo>
                      <a:pt x="997" y="1292"/>
                    </a:lnTo>
                    <a:lnTo>
                      <a:pt x="932" y="1289"/>
                    </a:lnTo>
                    <a:lnTo>
                      <a:pt x="868" y="1284"/>
                    </a:lnTo>
                    <a:lnTo>
                      <a:pt x="809" y="1275"/>
                    </a:lnTo>
                    <a:lnTo>
                      <a:pt x="611" y="1208"/>
                    </a:lnTo>
                    <a:lnTo>
                      <a:pt x="429" y="1111"/>
                    </a:lnTo>
                    <a:lnTo>
                      <a:pt x="272" y="987"/>
                    </a:lnTo>
                    <a:lnTo>
                      <a:pt x="143" y="834"/>
                    </a:lnTo>
                    <a:lnTo>
                      <a:pt x="49" y="659"/>
                    </a:lnTo>
                    <a:lnTo>
                      <a:pt x="0" y="464"/>
                    </a:lnTo>
                    <a:lnTo>
                      <a:pt x="0" y="248"/>
                    </a:lnTo>
                    <a:lnTo>
                      <a:pt x="58" y="14"/>
                    </a:lnTo>
                    <a:lnTo>
                      <a:pt x="70" y="0"/>
                    </a:lnTo>
                    <a:lnTo>
                      <a:pt x="90" y="3"/>
                    </a:lnTo>
                    <a:lnTo>
                      <a:pt x="117" y="14"/>
                    </a:lnTo>
                    <a:lnTo>
                      <a:pt x="143" y="32"/>
                    </a:lnTo>
                    <a:lnTo>
                      <a:pt x="170" y="57"/>
                    </a:lnTo>
                    <a:lnTo>
                      <a:pt x="192" y="81"/>
                    </a:lnTo>
                    <a:lnTo>
                      <a:pt x="211" y="105"/>
                    </a:lnTo>
                    <a:lnTo>
                      <a:pt x="225" y="122"/>
                    </a:lnTo>
                    <a:lnTo>
                      <a:pt x="254" y="172"/>
                    </a:lnTo>
                    <a:lnTo>
                      <a:pt x="297" y="240"/>
                    </a:lnTo>
                    <a:lnTo>
                      <a:pt x="356" y="305"/>
                    </a:lnTo>
                    <a:lnTo>
                      <a:pt x="426" y="364"/>
                    </a:lnTo>
                    <a:lnTo>
                      <a:pt x="505" y="397"/>
                    </a:lnTo>
                    <a:lnTo>
                      <a:pt x="596" y="388"/>
                    </a:lnTo>
                    <a:lnTo>
                      <a:pt x="695" y="326"/>
                    </a:lnTo>
                    <a:lnTo>
                      <a:pt x="803" y="192"/>
                    </a:lnTo>
                    <a:lnTo>
                      <a:pt x="883" y="259"/>
                    </a:lnTo>
                    <a:lnTo>
                      <a:pt x="1000" y="329"/>
                    </a:lnTo>
                    <a:lnTo>
                      <a:pt x="1140" y="399"/>
                    </a:lnTo>
                    <a:lnTo>
                      <a:pt x="1301" y="464"/>
                    </a:lnTo>
                    <a:lnTo>
                      <a:pt x="1465" y="525"/>
                    </a:lnTo>
                    <a:lnTo>
                      <a:pt x="1625" y="575"/>
                    </a:lnTo>
                    <a:lnTo>
                      <a:pt x="1775" y="615"/>
                    </a:lnTo>
                    <a:lnTo>
                      <a:pt x="1904" y="645"/>
                    </a:lnTo>
                    <a:close/>
                  </a:path>
                </a:pathLst>
              </a:custGeom>
              <a:solidFill>
                <a:srgbClr val="E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7" name="Freeform 93"/>
              <p:cNvSpPr>
                <a:spLocks/>
              </p:cNvSpPr>
              <p:nvPr/>
            </p:nvSpPr>
            <p:spPr bwMode="auto">
              <a:xfrm>
                <a:off x="3952" y="3160"/>
                <a:ext cx="625" cy="425"/>
              </a:xfrm>
              <a:custGeom>
                <a:avLst/>
                <a:gdLst>
                  <a:gd name="T0" fmla="*/ 1874 w 1874"/>
                  <a:gd name="T1" fmla="*/ 669 h 1273"/>
                  <a:gd name="T2" fmla="*/ 1836 w 1874"/>
                  <a:gd name="T3" fmla="*/ 780 h 1273"/>
                  <a:gd name="T4" fmla="*/ 1780 w 1874"/>
                  <a:gd name="T5" fmla="*/ 882 h 1273"/>
                  <a:gd name="T6" fmla="*/ 1710 w 1874"/>
                  <a:gd name="T7" fmla="*/ 979 h 1273"/>
                  <a:gd name="T8" fmla="*/ 1631 w 1874"/>
                  <a:gd name="T9" fmla="*/ 1063 h 1273"/>
                  <a:gd name="T10" fmla="*/ 1543 w 1874"/>
                  <a:gd name="T11" fmla="*/ 1136 h 1273"/>
                  <a:gd name="T12" fmla="*/ 1449 w 1874"/>
                  <a:gd name="T13" fmla="*/ 1194 h 1273"/>
                  <a:gd name="T14" fmla="*/ 1362 w 1874"/>
                  <a:gd name="T15" fmla="*/ 1238 h 1273"/>
                  <a:gd name="T16" fmla="*/ 1274 w 1874"/>
                  <a:gd name="T17" fmla="*/ 1259 h 1273"/>
                  <a:gd name="T18" fmla="*/ 1233 w 1874"/>
                  <a:gd name="T19" fmla="*/ 1267 h 1273"/>
                  <a:gd name="T20" fmla="*/ 1180 w 1874"/>
                  <a:gd name="T21" fmla="*/ 1270 h 1273"/>
                  <a:gd name="T22" fmla="*/ 1120 w 1874"/>
                  <a:gd name="T23" fmla="*/ 1273 h 1273"/>
                  <a:gd name="T24" fmla="*/ 1055 w 1874"/>
                  <a:gd name="T25" fmla="*/ 1273 h 1273"/>
                  <a:gd name="T26" fmla="*/ 988 w 1874"/>
                  <a:gd name="T27" fmla="*/ 1270 h 1273"/>
                  <a:gd name="T28" fmla="*/ 924 w 1874"/>
                  <a:gd name="T29" fmla="*/ 1265 h 1273"/>
                  <a:gd name="T30" fmla="*/ 859 w 1874"/>
                  <a:gd name="T31" fmla="*/ 1262 h 1273"/>
                  <a:gd name="T32" fmla="*/ 803 w 1874"/>
                  <a:gd name="T33" fmla="*/ 1253 h 1273"/>
                  <a:gd name="T34" fmla="*/ 614 w 1874"/>
                  <a:gd name="T35" fmla="*/ 1192 h 1273"/>
                  <a:gd name="T36" fmla="*/ 436 w 1874"/>
                  <a:gd name="T37" fmla="*/ 1098 h 1273"/>
                  <a:gd name="T38" fmla="*/ 277 w 1874"/>
                  <a:gd name="T39" fmla="*/ 976 h 1273"/>
                  <a:gd name="T40" fmla="*/ 148 w 1874"/>
                  <a:gd name="T41" fmla="*/ 827 h 1273"/>
                  <a:gd name="T42" fmla="*/ 55 w 1874"/>
                  <a:gd name="T43" fmla="*/ 655 h 1273"/>
                  <a:gd name="T44" fmla="*/ 3 w 1874"/>
                  <a:gd name="T45" fmla="*/ 459 h 1273"/>
                  <a:gd name="T46" fmla="*/ 0 w 1874"/>
                  <a:gd name="T47" fmla="*/ 246 h 1273"/>
                  <a:gd name="T48" fmla="*/ 52 w 1874"/>
                  <a:gd name="T49" fmla="*/ 10 h 1273"/>
                  <a:gd name="T50" fmla="*/ 62 w 1874"/>
                  <a:gd name="T51" fmla="*/ 0 h 1273"/>
                  <a:gd name="T52" fmla="*/ 78 w 1874"/>
                  <a:gd name="T53" fmla="*/ 0 h 1273"/>
                  <a:gd name="T54" fmla="*/ 102 w 1874"/>
                  <a:gd name="T55" fmla="*/ 13 h 1273"/>
                  <a:gd name="T56" fmla="*/ 129 w 1874"/>
                  <a:gd name="T57" fmla="*/ 33 h 1273"/>
                  <a:gd name="T58" fmla="*/ 154 w 1874"/>
                  <a:gd name="T59" fmla="*/ 54 h 1273"/>
                  <a:gd name="T60" fmla="*/ 181 w 1874"/>
                  <a:gd name="T61" fmla="*/ 80 h 1273"/>
                  <a:gd name="T62" fmla="*/ 199 w 1874"/>
                  <a:gd name="T63" fmla="*/ 100 h 1273"/>
                  <a:gd name="T64" fmla="*/ 213 w 1874"/>
                  <a:gd name="T65" fmla="*/ 118 h 1273"/>
                  <a:gd name="T66" fmla="*/ 248 w 1874"/>
                  <a:gd name="T67" fmla="*/ 167 h 1273"/>
                  <a:gd name="T68" fmla="*/ 294 w 1874"/>
                  <a:gd name="T69" fmla="*/ 237 h 1273"/>
                  <a:gd name="T70" fmla="*/ 350 w 1874"/>
                  <a:gd name="T71" fmla="*/ 310 h 1273"/>
                  <a:gd name="T72" fmla="*/ 418 w 1874"/>
                  <a:gd name="T73" fmla="*/ 372 h 1273"/>
                  <a:gd name="T74" fmla="*/ 493 w 1874"/>
                  <a:gd name="T75" fmla="*/ 410 h 1273"/>
                  <a:gd name="T76" fmla="*/ 582 w 1874"/>
                  <a:gd name="T77" fmla="*/ 404 h 1273"/>
                  <a:gd name="T78" fmla="*/ 678 w 1874"/>
                  <a:gd name="T79" fmla="*/ 345 h 1273"/>
                  <a:gd name="T80" fmla="*/ 786 w 1874"/>
                  <a:gd name="T81" fmla="*/ 218 h 1273"/>
                  <a:gd name="T82" fmla="*/ 862 w 1874"/>
                  <a:gd name="T83" fmla="*/ 275 h 1273"/>
                  <a:gd name="T84" fmla="*/ 970 w 1874"/>
                  <a:gd name="T85" fmla="*/ 337 h 1273"/>
                  <a:gd name="T86" fmla="*/ 1104 w 1874"/>
                  <a:gd name="T87" fmla="*/ 404 h 1273"/>
                  <a:gd name="T88" fmla="*/ 1254 w 1874"/>
                  <a:gd name="T89" fmla="*/ 468 h 1273"/>
                  <a:gd name="T90" fmla="*/ 1414 w 1874"/>
                  <a:gd name="T91" fmla="*/ 532 h 1273"/>
                  <a:gd name="T92" fmla="*/ 1575 w 1874"/>
                  <a:gd name="T93" fmla="*/ 588 h 1273"/>
                  <a:gd name="T94" fmla="*/ 1731 w 1874"/>
                  <a:gd name="T95" fmla="*/ 634 h 1273"/>
                  <a:gd name="T96" fmla="*/ 1874 w 1874"/>
                  <a:gd name="T97" fmla="*/ 669 h 12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74" h="1273">
                    <a:moveTo>
                      <a:pt x="1874" y="669"/>
                    </a:moveTo>
                    <a:lnTo>
                      <a:pt x="1836" y="780"/>
                    </a:lnTo>
                    <a:lnTo>
                      <a:pt x="1780" y="882"/>
                    </a:lnTo>
                    <a:lnTo>
                      <a:pt x="1710" y="979"/>
                    </a:lnTo>
                    <a:lnTo>
                      <a:pt x="1631" y="1063"/>
                    </a:lnTo>
                    <a:lnTo>
                      <a:pt x="1543" y="1136"/>
                    </a:lnTo>
                    <a:lnTo>
                      <a:pt x="1449" y="1194"/>
                    </a:lnTo>
                    <a:lnTo>
                      <a:pt x="1362" y="1238"/>
                    </a:lnTo>
                    <a:lnTo>
                      <a:pt x="1274" y="1259"/>
                    </a:lnTo>
                    <a:lnTo>
                      <a:pt x="1233" y="1267"/>
                    </a:lnTo>
                    <a:lnTo>
                      <a:pt x="1180" y="1270"/>
                    </a:lnTo>
                    <a:lnTo>
                      <a:pt x="1120" y="1273"/>
                    </a:lnTo>
                    <a:lnTo>
                      <a:pt x="1055" y="1273"/>
                    </a:lnTo>
                    <a:lnTo>
                      <a:pt x="988" y="1270"/>
                    </a:lnTo>
                    <a:lnTo>
                      <a:pt x="924" y="1265"/>
                    </a:lnTo>
                    <a:lnTo>
                      <a:pt x="859" y="1262"/>
                    </a:lnTo>
                    <a:lnTo>
                      <a:pt x="803" y="1253"/>
                    </a:lnTo>
                    <a:lnTo>
                      <a:pt x="614" y="1192"/>
                    </a:lnTo>
                    <a:lnTo>
                      <a:pt x="436" y="1098"/>
                    </a:lnTo>
                    <a:lnTo>
                      <a:pt x="277" y="976"/>
                    </a:lnTo>
                    <a:lnTo>
                      <a:pt x="148" y="827"/>
                    </a:lnTo>
                    <a:lnTo>
                      <a:pt x="55" y="655"/>
                    </a:lnTo>
                    <a:lnTo>
                      <a:pt x="3" y="459"/>
                    </a:lnTo>
                    <a:lnTo>
                      <a:pt x="0" y="246"/>
                    </a:lnTo>
                    <a:lnTo>
                      <a:pt x="52" y="10"/>
                    </a:lnTo>
                    <a:lnTo>
                      <a:pt x="62" y="0"/>
                    </a:lnTo>
                    <a:lnTo>
                      <a:pt x="78" y="0"/>
                    </a:lnTo>
                    <a:lnTo>
                      <a:pt x="102" y="13"/>
                    </a:lnTo>
                    <a:lnTo>
                      <a:pt x="129" y="33"/>
                    </a:lnTo>
                    <a:lnTo>
                      <a:pt x="154" y="54"/>
                    </a:lnTo>
                    <a:lnTo>
                      <a:pt x="181" y="80"/>
                    </a:lnTo>
                    <a:lnTo>
                      <a:pt x="199" y="100"/>
                    </a:lnTo>
                    <a:lnTo>
                      <a:pt x="213" y="118"/>
                    </a:lnTo>
                    <a:lnTo>
                      <a:pt x="248" y="167"/>
                    </a:lnTo>
                    <a:lnTo>
                      <a:pt x="294" y="237"/>
                    </a:lnTo>
                    <a:lnTo>
                      <a:pt x="350" y="310"/>
                    </a:lnTo>
                    <a:lnTo>
                      <a:pt x="418" y="372"/>
                    </a:lnTo>
                    <a:lnTo>
                      <a:pt x="493" y="410"/>
                    </a:lnTo>
                    <a:lnTo>
                      <a:pt x="582" y="404"/>
                    </a:lnTo>
                    <a:lnTo>
                      <a:pt x="678" y="345"/>
                    </a:lnTo>
                    <a:lnTo>
                      <a:pt x="786" y="218"/>
                    </a:lnTo>
                    <a:lnTo>
                      <a:pt x="862" y="275"/>
                    </a:lnTo>
                    <a:lnTo>
                      <a:pt x="970" y="337"/>
                    </a:lnTo>
                    <a:lnTo>
                      <a:pt x="1104" y="404"/>
                    </a:lnTo>
                    <a:lnTo>
                      <a:pt x="1254" y="468"/>
                    </a:lnTo>
                    <a:lnTo>
                      <a:pt x="1414" y="532"/>
                    </a:lnTo>
                    <a:lnTo>
                      <a:pt x="1575" y="588"/>
                    </a:lnTo>
                    <a:lnTo>
                      <a:pt x="1731" y="634"/>
                    </a:lnTo>
                    <a:lnTo>
                      <a:pt x="1874" y="669"/>
                    </a:lnTo>
                    <a:close/>
                  </a:path>
                </a:pathLst>
              </a:custGeom>
              <a:solidFill>
                <a:srgbClr val="D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" name="Freeform 94"/>
              <p:cNvSpPr>
                <a:spLocks/>
              </p:cNvSpPr>
              <p:nvPr/>
            </p:nvSpPr>
            <p:spPr bwMode="auto">
              <a:xfrm>
                <a:off x="3951" y="3168"/>
                <a:ext cx="618" cy="417"/>
              </a:xfrm>
              <a:custGeom>
                <a:avLst/>
                <a:gdLst>
                  <a:gd name="T0" fmla="*/ 1853 w 1853"/>
                  <a:gd name="T1" fmla="*/ 686 h 1249"/>
                  <a:gd name="T2" fmla="*/ 1818 w 1853"/>
                  <a:gd name="T3" fmla="*/ 785 h 1249"/>
                  <a:gd name="T4" fmla="*/ 1769 w 1853"/>
                  <a:gd name="T5" fmla="*/ 879 h 1249"/>
                  <a:gd name="T6" fmla="*/ 1702 w 1853"/>
                  <a:gd name="T7" fmla="*/ 969 h 1249"/>
                  <a:gd name="T8" fmla="*/ 1625 w 1853"/>
                  <a:gd name="T9" fmla="*/ 1049 h 1249"/>
                  <a:gd name="T10" fmla="*/ 1540 w 1853"/>
                  <a:gd name="T11" fmla="*/ 1114 h 1249"/>
                  <a:gd name="T12" fmla="*/ 1452 w 1853"/>
                  <a:gd name="T13" fmla="*/ 1170 h 1249"/>
                  <a:gd name="T14" fmla="*/ 1368 w 1853"/>
                  <a:gd name="T15" fmla="*/ 1211 h 1249"/>
                  <a:gd name="T16" fmla="*/ 1283 w 1853"/>
                  <a:gd name="T17" fmla="*/ 1235 h 1249"/>
                  <a:gd name="T18" fmla="*/ 1239 w 1853"/>
                  <a:gd name="T19" fmla="*/ 1243 h 1249"/>
                  <a:gd name="T20" fmla="*/ 1183 w 1853"/>
                  <a:gd name="T21" fmla="*/ 1246 h 1249"/>
                  <a:gd name="T22" fmla="*/ 1123 w 1853"/>
                  <a:gd name="T23" fmla="*/ 1249 h 1249"/>
                  <a:gd name="T24" fmla="*/ 1058 w 1853"/>
                  <a:gd name="T25" fmla="*/ 1249 h 1249"/>
                  <a:gd name="T26" fmla="*/ 991 w 1853"/>
                  <a:gd name="T27" fmla="*/ 1246 h 1249"/>
                  <a:gd name="T28" fmla="*/ 927 w 1853"/>
                  <a:gd name="T29" fmla="*/ 1241 h 1249"/>
                  <a:gd name="T30" fmla="*/ 865 w 1853"/>
                  <a:gd name="T31" fmla="*/ 1238 h 1249"/>
                  <a:gd name="T32" fmla="*/ 813 w 1853"/>
                  <a:gd name="T33" fmla="*/ 1229 h 1249"/>
                  <a:gd name="T34" fmla="*/ 625 w 1853"/>
                  <a:gd name="T35" fmla="*/ 1170 h 1249"/>
                  <a:gd name="T36" fmla="*/ 450 w 1853"/>
                  <a:gd name="T37" fmla="*/ 1079 h 1249"/>
                  <a:gd name="T38" fmla="*/ 294 w 1853"/>
                  <a:gd name="T39" fmla="*/ 960 h 1249"/>
                  <a:gd name="T40" fmla="*/ 164 w 1853"/>
                  <a:gd name="T41" fmla="*/ 814 h 1249"/>
                  <a:gd name="T42" fmla="*/ 67 w 1853"/>
                  <a:gd name="T43" fmla="*/ 645 h 1249"/>
                  <a:gd name="T44" fmla="*/ 8 w 1853"/>
                  <a:gd name="T45" fmla="*/ 456 h 1249"/>
                  <a:gd name="T46" fmla="*/ 0 w 1853"/>
                  <a:gd name="T47" fmla="*/ 240 h 1249"/>
                  <a:gd name="T48" fmla="*/ 49 w 1853"/>
                  <a:gd name="T49" fmla="*/ 9 h 1249"/>
                  <a:gd name="T50" fmla="*/ 58 w 1853"/>
                  <a:gd name="T51" fmla="*/ 0 h 1249"/>
                  <a:gd name="T52" fmla="*/ 76 w 1853"/>
                  <a:gd name="T53" fmla="*/ 0 h 1249"/>
                  <a:gd name="T54" fmla="*/ 100 w 1853"/>
                  <a:gd name="T55" fmla="*/ 11 h 1249"/>
                  <a:gd name="T56" fmla="*/ 125 w 1853"/>
                  <a:gd name="T57" fmla="*/ 30 h 1249"/>
                  <a:gd name="T58" fmla="*/ 151 w 1853"/>
                  <a:gd name="T59" fmla="*/ 53 h 1249"/>
                  <a:gd name="T60" fmla="*/ 175 w 1853"/>
                  <a:gd name="T61" fmla="*/ 76 h 1249"/>
                  <a:gd name="T62" fmla="*/ 195 w 1853"/>
                  <a:gd name="T63" fmla="*/ 97 h 1249"/>
                  <a:gd name="T64" fmla="*/ 210 w 1853"/>
                  <a:gd name="T65" fmla="*/ 111 h 1249"/>
                  <a:gd name="T66" fmla="*/ 248 w 1853"/>
                  <a:gd name="T67" fmla="*/ 164 h 1249"/>
                  <a:gd name="T68" fmla="*/ 294 w 1853"/>
                  <a:gd name="T69" fmla="*/ 237 h 1249"/>
                  <a:gd name="T70" fmla="*/ 350 w 1853"/>
                  <a:gd name="T71" fmla="*/ 313 h 1249"/>
                  <a:gd name="T72" fmla="*/ 418 w 1853"/>
                  <a:gd name="T73" fmla="*/ 380 h 1249"/>
                  <a:gd name="T74" fmla="*/ 491 w 1853"/>
                  <a:gd name="T75" fmla="*/ 421 h 1249"/>
                  <a:gd name="T76" fmla="*/ 579 w 1853"/>
                  <a:gd name="T77" fmla="*/ 421 h 1249"/>
                  <a:gd name="T78" fmla="*/ 676 w 1853"/>
                  <a:gd name="T79" fmla="*/ 365 h 1249"/>
                  <a:gd name="T80" fmla="*/ 784 w 1853"/>
                  <a:gd name="T81" fmla="*/ 237 h 1249"/>
                  <a:gd name="T82" fmla="*/ 856 w 1853"/>
                  <a:gd name="T83" fmla="*/ 286 h 1249"/>
                  <a:gd name="T84" fmla="*/ 956 w 1853"/>
                  <a:gd name="T85" fmla="*/ 345 h 1249"/>
                  <a:gd name="T86" fmla="*/ 1081 w 1853"/>
                  <a:gd name="T87" fmla="*/ 409 h 1249"/>
                  <a:gd name="T88" fmla="*/ 1222 w 1853"/>
                  <a:gd name="T89" fmla="*/ 472 h 1249"/>
                  <a:gd name="T90" fmla="*/ 1374 w 1853"/>
                  <a:gd name="T91" fmla="*/ 537 h 1249"/>
                  <a:gd name="T92" fmla="*/ 1535 w 1853"/>
                  <a:gd name="T93" fmla="*/ 596 h 1249"/>
                  <a:gd name="T94" fmla="*/ 1696 w 1853"/>
                  <a:gd name="T95" fmla="*/ 648 h 1249"/>
                  <a:gd name="T96" fmla="*/ 1853 w 1853"/>
                  <a:gd name="T97" fmla="*/ 686 h 12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53" h="1249">
                    <a:moveTo>
                      <a:pt x="1853" y="686"/>
                    </a:moveTo>
                    <a:lnTo>
                      <a:pt x="1818" y="785"/>
                    </a:lnTo>
                    <a:lnTo>
                      <a:pt x="1769" y="879"/>
                    </a:lnTo>
                    <a:lnTo>
                      <a:pt x="1702" y="969"/>
                    </a:lnTo>
                    <a:lnTo>
                      <a:pt x="1625" y="1049"/>
                    </a:lnTo>
                    <a:lnTo>
                      <a:pt x="1540" y="1114"/>
                    </a:lnTo>
                    <a:lnTo>
                      <a:pt x="1452" y="1170"/>
                    </a:lnTo>
                    <a:lnTo>
                      <a:pt x="1368" y="1211"/>
                    </a:lnTo>
                    <a:lnTo>
                      <a:pt x="1283" y="1235"/>
                    </a:lnTo>
                    <a:lnTo>
                      <a:pt x="1239" y="1243"/>
                    </a:lnTo>
                    <a:lnTo>
                      <a:pt x="1183" y="1246"/>
                    </a:lnTo>
                    <a:lnTo>
                      <a:pt x="1123" y="1249"/>
                    </a:lnTo>
                    <a:lnTo>
                      <a:pt x="1058" y="1249"/>
                    </a:lnTo>
                    <a:lnTo>
                      <a:pt x="991" y="1246"/>
                    </a:lnTo>
                    <a:lnTo>
                      <a:pt x="927" y="1241"/>
                    </a:lnTo>
                    <a:lnTo>
                      <a:pt x="865" y="1238"/>
                    </a:lnTo>
                    <a:lnTo>
                      <a:pt x="813" y="1229"/>
                    </a:lnTo>
                    <a:lnTo>
                      <a:pt x="625" y="1170"/>
                    </a:lnTo>
                    <a:lnTo>
                      <a:pt x="450" y="1079"/>
                    </a:lnTo>
                    <a:lnTo>
                      <a:pt x="294" y="960"/>
                    </a:lnTo>
                    <a:lnTo>
                      <a:pt x="164" y="814"/>
                    </a:lnTo>
                    <a:lnTo>
                      <a:pt x="67" y="645"/>
                    </a:lnTo>
                    <a:lnTo>
                      <a:pt x="8" y="456"/>
                    </a:lnTo>
                    <a:lnTo>
                      <a:pt x="0" y="240"/>
                    </a:lnTo>
                    <a:lnTo>
                      <a:pt x="49" y="9"/>
                    </a:lnTo>
                    <a:lnTo>
                      <a:pt x="58" y="0"/>
                    </a:lnTo>
                    <a:lnTo>
                      <a:pt x="76" y="0"/>
                    </a:lnTo>
                    <a:lnTo>
                      <a:pt x="100" y="11"/>
                    </a:lnTo>
                    <a:lnTo>
                      <a:pt x="125" y="30"/>
                    </a:lnTo>
                    <a:lnTo>
                      <a:pt x="151" y="53"/>
                    </a:lnTo>
                    <a:lnTo>
                      <a:pt x="175" y="76"/>
                    </a:lnTo>
                    <a:lnTo>
                      <a:pt x="195" y="97"/>
                    </a:lnTo>
                    <a:lnTo>
                      <a:pt x="210" y="111"/>
                    </a:lnTo>
                    <a:lnTo>
                      <a:pt x="248" y="164"/>
                    </a:lnTo>
                    <a:lnTo>
                      <a:pt x="294" y="237"/>
                    </a:lnTo>
                    <a:lnTo>
                      <a:pt x="350" y="313"/>
                    </a:lnTo>
                    <a:lnTo>
                      <a:pt x="418" y="380"/>
                    </a:lnTo>
                    <a:lnTo>
                      <a:pt x="491" y="421"/>
                    </a:lnTo>
                    <a:lnTo>
                      <a:pt x="579" y="421"/>
                    </a:lnTo>
                    <a:lnTo>
                      <a:pt x="676" y="365"/>
                    </a:lnTo>
                    <a:lnTo>
                      <a:pt x="784" y="237"/>
                    </a:lnTo>
                    <a:lnTo>
                      <a:pt x="856" y="286"/>
                    </a:lnTo>
                    <a:lnTo>
                      <a:pt x="956" y="345"/>
                    </a:lnTo>
                    <a:lnTo>
                      <a:pt x="1081" y="409"/>
                    </a:lnTo>
                    <a:lnTo>
                      <a:pt x="1222" y="472"/>
                    </a:lnTo>
                    <a:lnTo>
                      <a:pt x="1374" y="537"/>
                    </a:lnTo>
                    <a:lnTo>
                      <a:pt x="1535" y="596"/>
                    </a:lnTo>
                    <a:lnTo>
                      <a:pt x="1696" y="648"/>
                    </a:lnTo>
                    <a:lnTo>
                      <a:pt x="1853" y="686"/>
                    </a:lnTo>
                    <a:close/>
                  </a:path>
                </a:pathLst>
              </a:custGeom>
              <a:solidFill>
                <a:srgbClr val="D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" name="Freeform 95"/>
              <p:cNvSpPr>
                <a:spLocks/>
              </p:cNvSpPr>
              <p:nvPr/>
            </p:nvSpPr>
            <p:spPr bwMode="auto">
              <a:xfrm>
                <a:off x="3951" y="3175"/>
                <a:ext cx="610" cy="411"/>
              </a:xfrm>
              <a:custGeom>
                <a:avLst/>
                <a:gdLst>
                  <a:gd name="T0" fmla="*/ 1829 w 1829"/>
                  <a:gd name="T1" fmla="*/ 709 h 1231"/>
                  <a:gd name="T2" fmla="*/ 1798 w 1829"/>
                  <a:gd name="T3" fmla="*/ 799 h 1231"/>
                  <a:gd name="T4" fmla="*/ 1748 w 1829"/>
                  <a:gd name="T5" fmla="*/ 885 h 1231"/>
                  <a:gd name="T6" fmla="*/ 1686 w 1829"/>
                  <a:gd name="T7" fmla="*/ 963 h 1231"/>
                  <a:gd name="T8" fmla="*/ 1613 w 1829"/>
                  <a:gd name="T9" fmla="*/ 1033 h 1231"/>
                  <a:gd name="T10" fmla="*/ 1535 w 1829"/>
                  <a:gd name="T11" fmla="*/ 1098 h 1231"/>
                  <a:gd name="T12" fmla="*/ 1449 w 1829"/>
                  <a:gd name="T13" fmla="*/ 1149 h 1231"/>
                  <a:gd name="T14" fmla="*/ 1365 w 1829"/>
                  <a:gd name="T15" fmla="*/ 1190 h 1231"/>
                  <a:gd name="T16" fmla="*/ 1283 w 1829"/>
                  <a:gd name="T17" fmla="*/ 1214 h 1231"/>
                  <a:gd name="T18" fmla="*/ 1242 w 1829"/>
                  <a:gd name="T19" fmla="*/ 1225 h 1231"/>
                  <a:gd name="T20" fmla="*/ 1187 w 1829"/>
                  <a:gd name="T21" fmla="*/ 1228 h 1231"/>
                  <a:gd name="T22" fmla="*/ 1123 w 1829"/>
                  <a:gd name="T23" fmla="*/ 1231 h 1231"/>
                  <a:gd name="T24" fmla="*/ 1058 w 1829"/>
                  <a:gd name="T25" fmla="*/ 1231 h 1231"/>
                  <a:gd name="T26" fmla="*/ 988 w 1829"/>
                  <a:gd name="T27" fmla="*/ 1225 h 1231"/>
                  <a:gd name="T28" fmla="*/ 924 w 1829"/>
                  <a:gd name="T29" fmla="*/ 1222 h 1231"/>
                  <a:gd name="T30" fmla="*/ 865 w 1829"/>
                  <a:gd name="T31" fmla="*/ 1217 h 1231"/>
                  <a:gd name="T32" fmla="*/ 813 w 1829"/>
                  <a:gd name="T33" fmla="*/ 1208 h 1231"/>
                  <a:gd name="T34" fmla="*/ 631 w 1829"/>
                  <a:gd name="T35" fmla="*/ 1152 h 1231"/>
                  <a:gd name="T36" fmla="*/ 458 w 1829"/>
                  <a:gd name="T37" fmla="*/ 1068 h 1231"/>
                  <a:gd name="T38" fmla="*/ 304 w 1829"/>
                  <a:gd name="T39" fmla="*/ 950 h 1231"/>
                  <a:gd name="T40" fmla="*/ 172 w 1829"/>
                  <a:gd name="T41" fmla="*/ 812 h 1231"/>
                  <a:gd name="T42" fmla="*/ 70 w 1829"/>
                  <a:gd name="T43" fmla="*/ 642 h 1231"/>
                  <a:gd name="T44" fmla="*/ 11 w 1829"/>
                  <a:gd name="T45" fmla="*/ 451 h 1231"/>
                  <a:gd name="T46" fmla="*/ 0 w 1829"/>
                  <a:gd name="T47" fmla="*/ 238 h 1231"/>
                  <a:gd name="T48" fmla="*/ 44 w 1829"/>
                  <a:gd name="T49" fmla="*/ 6 h 1231"/>
                  <a:gd name="T50" fmla="*/ 52 w 1829"/>
                  <a:gd name="T51" fmla="*/ 0 h 1231"/>
                  <a:gd name="T52" fmla="*/ 70 w 1829"/>
                  <a:gd name="T53" fmla="*/ 3 h 1231"/>
                  <a:gd name="T54" fmla="*/ 93 w 1829"/>
                  <a:gd name="T55" fmla="*/ 14 h 1231"/>
                  <a:gd name="T56" fmla="*/ 119 w 1829"/>
                  <a:gd name="T57" fmla="*/ 32 h 1231"/>
                  <a:gd name="T58" fmla="*/ 146 w 1829"/>
                  <a:gd name="T59" fmla="*/ 52 h 1231"/>
                  <a:gd name="T60" fmla="*/ 170 w 1829"/>
                  <a:gd name="T61" fmla="*/ 76 h 1231"/>
                  <a:gd name="T62" fmla="*/ 189 w 1829"/>
                  <a:gd name="T63" fmla="*/ 95 h 1231"/>
                  <a:gd name="T64" fmla="*/ 205 w 1829"/>
                  <a:gd name="T65" fmla="*/ 114 h 1231"/>
                  <a:gd name="T66" fmla="*/ 245 w 1829"/>
                  <a:gd name="T67" fmla="*/ 166 h 1231"/>
                  <a:gd name="T68" fmla="*/ 294 w 1829"/>
                  <a:gd name="T69" fmla="*/ 238 h 1231"/>
                  <a:gd name="T70" fmla="*/ 348 w 1829"/>
                  <a:gd name="T71" fmla="*/ 318 h 1231"/>
                  <a:gd name="T72" fmla="*/ 415 w 1829"/>
                  <a:gd name="T73" fmla="*/ 388 h 1231"/>
                  <a:gd name="T74" fmla="*/ 488 w 1829"/>
                  <a:gd name="T75" fmla="*/ 437 h 1231"/>
                  <a:gd name="T76" fmla="*/ 573 w 1829"/>
                  <a:gd name="T77" fmla="*/ 440 h 1231"/>
                  <a:gd name="T78" fmla="*/ 669 w 1829"/>
                  <a:gd name="T79" fmla="*/ 391 h 1231"/>
                  <a:gd name="T80" fmla="*/ 781 w 1829"/>
                  <a:gd name="T81" fmla="*/ 268 h 1231"/>
                  <a:gd name="T82" fmla="*/ 845 w 1829"/>
                  <a:gd name="T83" fmla="*/ 306 h 1231"/>
                  <a:gd name="T84" fmla="*/ 938 w 1829"/>
                  <a:gd name="T85" fmla="*/ 356 h 1231"/>
                  <a:gd name="T86" fmla="*/ 1053 w 1829"/>
                  <a:gd name="T87" fmla="*/ 414 h 1231"/>
                  <a:gd name="T88" fmla="*/ 1187 w 1829"/>
                  <a:gd name="T89" fmla="*/ 478 h 1231"/>
                  <a:gd name="T90" fmla="*/ 1333 w 1829"/>
                  <a:gd name="T91" fmla="*/ 545 h 1231"/>
                  <a:gd name="T92" fmla="*/ 1491 w 1829"/>
                  <a:gd name="T93" fmla="*/ 610 h 1231"/>
                  <a:gd name="T94" fmla="*/ 1657 w 1829"/>
                  <a:gd name="T95" fmla="*/ 665 h 1231"/>
                  <a:gd name="T96" fmla="*/ 1829 w 1829"/>
                  <a:gd name="T97" fmla="*/ 709 h 12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29" h="1231">
                    <a:moveTo>
                      <a:pt x="1829" y="709"/>
                    </a:moveTo>
                    <a:lnTo>
                      <a:pt x="1798" y="799"/>
                    </a:lnTo>
                    <a:lnTo>
                      <a:pt x="1748" y="885"/>
                    </a:lnTo>
                    <a:lnTo>
                      <a:pt x="1686" y="963"/>
                    </a:lnTo>
                    <a:lnTo>
                      <a:pt x="1613" y="1033"/>
                    </a:lnTo>
                    <a:lnTo>
                      <a:pt x="1535" y="1098"/>
                    </a:lnTo>
                    <a:lnTo>
                      <a:pt x="1449" y="1149"/>
                    </a:lnTo>
                    <a:lnTo>
                      <a:pt x="1365" y="1190"/>
                    </a:lnTo>
                    <a:lnTo>
                      <a:pt x="1283" y="1214"/>
                    </a:lnTo>
                    <a:lnTo>
                      <a:pt x="1242" y="1225"/>
                    </a:lnTo>
                    <a:lnTo>
                      <a:pt x="1187" y="1228"/>
                    </a:lnTo>
                    <a:lnTo>
                      <a:pt x="1123" y="1231"/>
                    </a:lnTo>
                    <a:lnTo>
                      <a:pt x="1058" y="1231"/>
                    </a:lnTo>
                    <a:lnTo>
                      <a:pt x="988" y="1225"/>
                    </a:lnTo>
                    <a:lnTo>
                      <a:pt x="924" y="1222"/>
                    </a:lnTo>
                    <a:lnTo>
                      <a:pt x="865" y="1217"/>
                    </a:lnTo>
                    <a:lnTo>
                      <a:pt x="813" y="1208"/>
                    </a:lnTo>
                    <a:lnTo>
                      <a:pt x="631" y="1152"/>
                    </a:lnTo>
                    <a:lnTo>
                      <a:pt x="458" y="1068"/>
                    </a:lnTo>
                    <a:lnTo>
                      <a:pt x="304" y="950"/>
                    </a:lnTo>
                    <a:lnTo>
                      <a:pt x="172" y="812"/>
                    </a:lnTo>
                    <a:lnTo>
                      <a:pt x="70" y="642"/>
                    </a:lnTo>
                    <a:lnTo>
                      <a:pt x="11" y="451"/>
                    </a:lnTo>
                    <a:lnTo>
                      <a:pt x="0" y="238"/>
                    </a:lnTo>
                    <a:lnTo>
                      <a:pt x="44" y="6"/>
                    </a:lnTo>
                    <a:lnTo>
                      <a:pt x="52" y="0"/>
                    </a:lnTo>
                    <a:lnTo>
                      <a:pt x="70" y="3"/>
                    </a:lnTo>
                    <a:lnTo>
                      <a:pt x="93" y="14"/>
                    </a:lnTo>
                    <a:lnTo>
                      <a:pt x="119" y="32"/>
                    </a:lnTo>
                    <a:lnTo>
                      <a:pt x="146" y="52"/>
                    </a:lnTo>
                    <a:lnTo>
                      <a:pt x="170" y="76"/>
                    </a:lnTo>
                    <a:lnTo>
                      <a:pt x="189" y="95"/>
                    </a:lnTo>
                    <a:lnTo>
                      <a:pt x="205" y="114"/>
                    </a:lnTo>
                    <a:lnTo>
                      <a:pt x="245" y="166"/>
                    </a:lnTo>
                    <a:lnTo>
                      <a:pt x="294" y="238"/>
                    </a:lnTo>
                    <a:lnTo>
                      <a:pt x="348" y="318"/>
                    </a:lnTo>
                    <a:lnTo>
                      <a:pt x="415" y="388"/>
                    </a:lnTo>
                    <a:lnTo>
                      <a:pt x="488" y="437"/>
                    </a:lnTo>
                    <a:lnTo>
                      <a:pt x="573" y="440"/>
                    </a:lnTo>
                    <a:lnTo>
                      <a:pt x="669" y="391"/>
                    </a:lnTo>
                    <a:lnTo>
                      <a:pt x="781" y="268"/>
                    </a:lnTo>
                    <a:lnTo>
                      <a:pt x="845" y="306"/>
                    </a:lnTo>
                    <a:lnTo>
                      <a:pt x="938" y="356"/>
                    </a:lnTo>
                    <a:lnTo>
                      <a:pt x="1053" y="414"/>
                    </a:lnTo>
                    <a:lnTo>
                      <a:pt x="1187" y="478"/>
                    </a:lnTo>
                    <a:lnTo>
                      <a:pt x="1333" y="545"/>
                    </a:lnTo>
                    <a:lnTo>
                      <a:pt x="1491" y="610"/>
                    </a:lnTo>
                    <a:lnTo>
                      <a:pt x="1657" y="665"/>
                    </a:lnTo>
                    <a:lnTo>
                      <a:pt x="1829" y="709"/>
                    </a:lnTo>
                    <a:close/>
                  </a:path>
                </a:pathLst>
              </a:custGeom>
              <a:solidFill>
                <a:srgbClr val="D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" name="Freeform 96"/>
              <p:cNvSpPr>
                <a:spLocks/>
              </p:cNvSpPr>
              <p:nvPr/>
            </p:nvSpPr>
            <p:spPr bwMode="auto">
              <a:xfrm>
                <a:off x="3951" y="3183"/>
                <a:ext cx="601" cy="403"/>
              </a:xfrm>
              <a:custGeom>
                <a:avLst/>
                <a:gdLst>
                  <a:gd name="T0" fmla="*/ 1801 w 1801"/>
                  <a:gd name="T1" fmla="*/ 727 h 1208"/>
                  <a:gd name="T2" fmla="*/ 1772 w 1801"/>
                  <a:gd name="T3" fmla="*/ 806 h 1208"/>
                  <a:gd name="T4" fmla="*/ 1727 w 1801"/>
                  <a:gd name="T5" fmla="*/ 878 h 1208"/>
                  <a:gd name="T6" fmla="*/ 1672 w 1801"/>
                  <a:gd name="T7" fmla="*/ 951 h 1208"/>
                  <a:gd name="T8" fmla="*/ 1605 w 1801"/>
                  <a:gd name="T9" fmla="*/ 1019 h 1208"/>
                  <a:gd name="T10" fmla="*/ 1529 w 1801"/>
                  <a:gd name="T11" fmla="*/ 1077 h 1208"/>
                  <a:gd name="T12" fmla="*/ 1449 w 1801"/>
                  <a:gd name="T13" fmla="*/ 1126 h 1208"/>
                  <a:gd name="T14" fmla="*/ 1368 w 1801"/>
                  <a:gd name="T15" fmla="*/ 1167 h 1208"/>
                  <a:gd name="T16" fmla="*/ 1290 w 1801"/>
                  <a:gd name="T17" fmla="*/ 1191 h 1208"/>
                  <a:gd name="T18" fmla="*/ 1245 w 1801"/>
                  <a:gd name="T19" fmla="*/ 1202 h 1208"/>
                  <a:gd name="T20" fmla="*/ 1190 w 1801"/>
                  <a:gd name="T21" fmla="*/ 1205 h 1208"/>
                  <a:gd name="T22" fmla="*/ 1126 w 1801"/>
                  <a:gd name="T23" fmla="*/ 1208 h 1208"/>
                  <a:gd name="T24" fmla="*/ 1055 w 1801"/>
                  <a:gd name="T25" fmla="*/ 1208 h 1208"/>
                  <a:gd name="T26" fmla="*/ 985 w 1801"/>
                  <a:gd name="T27" fmla="*/ 1202 h 1208"/>
                  <a:gd name="T28" fmla="*/ 921 w 1801"/>
                  <a:gd name="T29" fmla="*/ 1199 h 1208"/>
                  <a:gd name="T30" fmla="*/ 859 w 1801"/>
                  <a:gd name="T31" fmla="*/ 1194 h 1208"/>
                  <a:gd name="T32" fmla="*/ 813 w 1801"/>
                  <a:gd name="T33" fmla="*/ 1185 h 1208"/>
                  <a:gd name="T34" fmla="*/ 636 w 1801"/>
                  <a:gd name="T35" fmla="*/ 1135 h 1208"/>
                  <a:gd name="T36" fmla="*/ 471 w 1801"/>
                  <a:gd name="T37" fmla="*/ 1051 h 1208"/>
                  <a:gd name="T38" fmla="*/ 315 w 1801"/>
                  <a:gd name="T39" fmla="*/ 940 h 1208"/>
                  <a:gd name="T40" fmla="*/ 184 w 1801"/>
                  <a:gd name="T41" fmla="*/ 803 h 1208"/>
                  <a:gd name="T42" fmla="*/ 81 w 1801"/>
                  <a:gd name="T43" fmla="*/ 639 h 1208"/>
                  <a:gd name="T44" fmla="*/ 17 w 1801"/>
                  <a:gd name="T45" fmla="*/ 449 h 1208"/>
                  <a:gd name="T46" fmla="*/ 0 w 1801"/>
                  <a:gd name="T47" fmla="*/ 236 h 1208"/>
                  <a:gd name="T48" fmla="*/ 38 w 1801"/>
                  <a:gd name="T49" fmla="*/ 7 h 1208"/>
                  <a:gd name="T50" fmla="*/ 46 w 1801"/>
                  <a:gd name="T51" fmla="*/ 0 h 1208"/>
                  <a:gd name="T52" fmla="*/ 60 w 1801"/>
                  <a:gd name="T53" fmla="*/ 2 h 1208"/>
                  <a:gd name="T54" fmla="*/ 84 w 1801"/>
                  <a:gd name="T55" fmla="*/ 18 h 1208"/>
                  <a:gd name="T56" fmla="*/ 108 w 1801"/>
                  <a:gd name="T57" fmla="*/ 32 h 1208"/>
                  <a:gd name="T58" fmla="*/ 135 w 1801"/>
                  <a:gd name="T59" fmla="*/ 53 h 1208"/>
                  <a:gd name="T60" fmla="*/ 160 w 1801"/>
                  <a:gd name="T61" fmla="*/ 72 h 1208"/>
                  <a:gd name="T62" fmla="*/ 181 w 1801"/>
                  <a:gd name="T63" fmla="*/ 93 h 1208"/>
                  <a:gd name="T64" fmla="*/ 199 w 1801"/>
                  <a:gd name="T65" fmla="*/ 107 h 1208"/>
                  <a:gd name="T66" fmla="*/ 243 w 1801"/>
                  <a:gd name="T67" fmla="*/ 161 h 1208"/>
                  <a:gd name="T68" fmla="*/ 292 w 1801"/>
                  <a:gd name="T69" fmla="*/ 236 h 1208"/>
                  <a:gd name="T70" fmla="*/ 345 w 1801"/>
                  <a:gd name="T71" fmla="*/ 321 h 1208"/>
                  <a:gd name="T72" fmla="*/ 409 w 1801"/>
                  <a:gd name="T73" fmla="*/ 393 h 1208"/>
                  <a:gd name="T74" fmla="*/ 479 w 1801"/>
                  <a:gd name="T75" fmla="*/ 447 h 1208"/>
                  <a:gd name="T76" fmla="*/ 564 w 1801"/>
                  <a:gd name="T77" fmla="*/ 458 h 1208"/>
                  <a:gd name="T78" fmla="*/ 657 w 1801"/>
                  <a:gd name="T79" fmla="*/ 412 h 1208"/>
                  <a:gd name="T80" fmla="*/ 768 w 1801"/>
                  <a:gd name="T81" fmla="*/ 293 h 1208"/>
                  <a:gd name="T82" fmla="*/ 830 w 1801"/>
                  <a:gd name="T83" fmla="*/ 318 h 1208"/>
                  <a:gd name="T84" fmla="*/ 918 w 1801"/>
                  <a:gd name="T85" fmla="*/ 363 h 1208"/>
                  <a:gd name="T86" fmla="*/ 1023 w 1801"/>
                  <a:gd name="T87" fmla="*/ 417 h 1208"/>
                  <a:gd name="T88" fmla="*/ 1148 w 1801"/>
                  <a:gd name="T89" fmla="*/ 482 h 1208"/>
                  <a:gd name="T90" fmla="*/ 1290 w 1801"/>
                  <a:gd name="T91" fmla="*/ 552 h 1208"/>
                  <a:gd name="T92" fmla="*/ 1447 w 1801"/>
                  <a:gd name="T93" fmla="*/ 616 h 1208"/>
                  <a:gd name="T94" fmla="*/ 1616 w 1801"/>
                  <a:gd name="T95" fmla="*/ 677 h 1208"/>
                  <a:gd name="T96" fmla="*/ 1801 w 1801"/>
                  <a:gd name="T97" fmla="*/ 727 h 1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01" h="1208">
                    <a:moveTo>
                      <a:pt x="1801" y="727"/>
                    </a:moveTo>
                    <a:lnTo>
                      <a:pt x="1772" y="806"/>
                    </a:lnTo>
                    <a:lnTo>
                      <a:pt x="1727" y="878"/>
                    </a:lnTo>
                    <a:lnTo>
                      <a:pt x="1672" y="951"/>
                    </a:lnTo>
                    <a:lnTo>
                      <a:pt x="1605" y="1019"/>
                    </a:lnTo>
                    <a:lnTo>
                      <a:pt x="1529" y="1077"/>
                    </a:lnTo>
                    <a:lnTo>
                      <a:pt x="1449" y="1126"/>
                    </a:lnTo>
                    <a:lnTo>
                      <a:pt x="1368" y="1167"/>
                    </a:lnTo>
                    <a:lnTo>
                      <a:pt x="1290" y="1191"/>
                    </a:lnTo>
                    <a:lnTo>
                      <a:pt x="1245" y="1202"/>
                    </a:lnTo>
                    <a:lnTo>
                      <a:pt x="1190" y="1205"/>
                    </a:lnTo>
                    <a:lnTo>
                      <a:pt x="1126" y="1208"/>
                    </a:lnTo>
                    <a:lnTo>
                      <a:pt x="1055" y="1208"/>
                    </a:lnTo>
                    <a:lnTo>
                      <a:pt x="985" y="1202"/>
                    </a:lnTo>
                    <a:lnTo>
                      <a:pt x="921" y="1199"/>
                    </a:lnTo>
                    <a:lnTo>
                      <a:pt x="859" y="1194"/>
                    </a:lnTo>
                    <a:lnTo>
                      <a:pt x="813" y="1185"/>
                    </a:lnTo>
                    <a:lnTo>
                      <a:pt x="636" y="1135"/>
                    </a:lnTo>
                    <a:lnTo>
                      <a:pt x="471" y="1051"/>
                    </a:lnTo>
                    <a:lnTo>
                      <a:pt x="315" y="940"/>
                    </a:lnTo>
                    <a:lnTo>
                      <a:pt x="184" y="803"/>
                    </a:lnTo>
                    <a:lnTo>
                      <a:pt x="81" y="639"/>
                    </a:lnTo>
                    <a:lnTo>
                      <a:pt x="17" y="449"/>
                    </a:lnTo>
                    <a:lnTo>
                      <a:pt x="0" y="236"/>
                    </a:lnTo>
                    <a:lnTo>
                      <a:pt x="38" y="7"/>
                    </a:lnTo>
                    <a:lnTo>
                      <a:pt x="46" y="0"/>
                    </a:lnTo>
                    <a:lnTo>
                      <a:pt x="60" y="2"/>
                    </a:lnTo>
                    <a:lnTo>
                      <a:pt x="84" y="18"/>
                    </a:lnTo>
                    <a:lnTo>
                      <a:pt x="108" y="32"/>
                    </a:lnTo>
                    <a:lnTo>
                      <a:pt x="135" y="53"/>
                    </a:lnTo>
                    <a:lnTo>
                      <a:pt x="160" y="72"/>
                    </a:lnTo>
                    <a:lnTo>
                      <a:pt x="181" y="93"/>
                    </a:lnTo>
                    <a:lnTo>
                      <a:pt x="199" y="107"/>
                    </a:lnTo>
                    <a:lnTo>
                      <a:pt x="243" y="161"/>
                    </a:lnTo>
                    <a:lnTo>
                      <a:pt x="292" y="236"/>
                    </a:lnTo>
                    <a:lnTo>
                      <a:pt x="345" y="321"/>
                    </a:lnTo>
                    <a:lnTo>
                      <a:pt x="409" y="393"/>
                    </a:lnTo>
                    <a:lnTo>
                      <a:pt x="479" y="447"/>
                    </a:lnTo>
                    <a:lnTo>
                      <a:pt x="564" y="458"/>
                    </a:lnTo>
                    <a:lnTo>
                      <a:pt x="657" y="412"/>
                    </a:lnTo>
                    <a:lnTo>
                      <a:pt x="768" y="293"/>
                    </a:lnTo>
                    <a:lnTo>
                      <a:pt x="830" y="318"/>
                    </a:lnTo>
                    <a:lnTo>
                      <a:pt x="918" y="363"/>
                    </a:lnTo>
                    <a:lnTo>
                      <a:pt x="1023" y="417"/>
                    </a:lnTo>
                    <a:lnTo>
                      <a:pt x="1148" y="482"/>
                    </a:lnTo>
                    <a:lnTo>
                      <a:pt x="1290" y="552"/>
                    </a:lnTo>
                    <a:lnTo>
                      <a:pt x="1447" y="616"/>
                    </a:lnTo>
                    <a:lnTo>
                      <a:pt x="1616" y="677"/>
                    </a:lnTo>
                    <a:lnTo>
                      <a:pt x="1801" y="727"/>
                    </a:lnTo>
                    <a:close/>
                  </a:path>
                </a:pathLst>
              </a:custGeom>
              <a:solidFill>
                <a:srgbClr val="C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" name="Freeform 97"/>
              <p:cNvSpPr>
                <a:spLocks/>
              </p:cNvSpPr>
              <p:nvPr/>
            </p:nvSpPr>
            <p:spPr bwMode="auto">
              <a:xfrm>
                <a:off x="3951" y="3189"/>
                <a:ext cx="593" cy="397"/>
              </a:xfrm>
              <a:custGeom>
                <a:avLst/>
                <a:gdLst>
                  <a:gd name="T0" fmla="*/ 1777 w 1777"/>
                  <a:gd name="T1" fmla="*/ 755 h 1190"/>
                  <a:gd name="T2" fmla="*/ 1751 w 1777"/>
                  <a:gd name="T3" fmla="*/ 820 h 1190"/>
                  <a:gd name="T4" fmla="*/ 1710 w 1777"/>
                  <a:gd name="T5" fmla="*/ 887 h 1190"/>
                  <a:gd name="T6" fmla="*/ 1657 w 1777"/>
                  <a:gd name="T7" fmla="*/ 949 h 1190"/>
                  <a:gd name="T8" fmla="*/ 1597 w 1777"/>
                  <a:gd name="T9" fmla="*/ 1009 h 1190"/>
                  <a:gd name="T10" fmla="*/ 1522 w 1777"/>
                  <a:gd name="T11" fmla="*/ 1062 h 1190"/>
                  <a:gd name="T12" fmla="*/ 1449 w 1777"/>
                  <a:gd name="T13" fmla="*/ 1108 h 1190"/>
                  <a:gd name="T14" fmla="*/ 1371 w 1777"/>
                  <a:gd name="T15" fmla="*/ 1146 h 1190"/>
                  <a:gd name="T16" fmla="*/ 1295 w 1777"/>
                  <a:gd name="T17" fmla="*/ 1173 h 1190"/>
                  <a:gd name="T18" fmla="*/ 1248 w 1777"/>
                  <a:gd name="T19" fmla="*/ 1184 h 1190"/>
                  <a:gd name="T20" fmla="*/ 1190 w 1777"/>
                  <a:gd name="T21" fmla="*/ 1187 h 1190"/>
                  <a:gd name="T22" fmla="*/ 1126 w 1777"/>
                  <a:gd name="T23" fmla="*/ 1190 h 1190"/>
                  <a:gd name="T24" fmla="*/ 1055 w 1777"/>
                  <a:gd name="T25" fmla="*/ 1190 h 1190"/>
                  <a:gd name="T26" fmla="*/ 985 w 1777"/>
                  <a:gd name="T27" fmla="*/ 1184 h 1190"/>
                  <a:gd name="T28" fmla="*/ 921 w 1777"/>
                  <a:gd name="T29" fmla="*/ 1181 h 1190"/>
                  <a:gd name="T30" fmla="*/ 862 w 1777"/>
                  <a:gd name="T31" fmla="*/ 1176 h 1190"/>
                  <a:gd name="T32" fmla="*/ 819 w 1777"/>
                  <a:gd name="T33" fmla="*/ 1167 h 1190"/>
                  <a:gd name="T34" fmla="*/ 649 w 1777"/>
                  <a:gd name="T35" fmla="*/ 1120 h 1190"/>
                  <a:gd name="T36" fmla="*/ 482 w 1777"/>
                  <a:gd name="T37" fmla="*/ 1041 h 1190"/>
                  <a:gd name="T38" fmla="*/ 327 w 1777"/>
                  <a:gd name="T39" fmla="*/ 933 h 1190"/>
                  <a:gd name="T40" fmla="*/ 195 w 1777"/>
                  <a:gd name="T41" fmla="*/ 796 h 1190"/>
                  <a:gd name="T42" fmla="*/ 87 w 1777"/>
                  <a:gd name="T43" fmla="*/ 636 h 1190"/>
                  <a:gd name="T44" fmla="*/ 20 w 1777"/>
                  <a:gd name="T45" fmla="*/ 448 h 1190"/>
                  <a:gd name="T46" fmla="*/ 0 w 1777"/>
                  <a:gd name="T47" fmla="*/ 239 h 1190"/>
                  <a:gd name="T48" fmla="*/ 32 w 1777"/>
                  <a:gd name="T49" fmla="*/ 3 h 1190"/>
                  <a:gd name="T50" fmla="*/ 41 w 1777"/>
                  <a:gd name="T51" fmla="*/ 0 h 1190"/>
                  <a:gd name="T52" fmla="*/ 55 w 1777"/>
                  <a:gd name="T53" fmla="*/ 5 h 1190"/>
                  <a:gd name="T54" fmla="*/ 79 w 1777"/>
                  <a:gd name="T55" fmla="*/ 17 h 1190"/>
                  <a:gd name="T56" fmla="*/ 102 w 1777"/>
                  <a:gd name="T57" fmla="*/ 35 h 1190"/>
                  <a:gd name="T58" fmla="*/ 128 w 1777"/>
                  <a:gd name="T59" fmla="*/ 52 h 1190"/>
                  <a:gd name="T60" fmla="*/ 154 w 1777"/>
                  <a:gd name="T61" fmla="*/ 73 h 1190"/>
                  <a:gd name="T62" fmla="*/ 175 w 1777"/>
                  <a:gd name="T63" fmla="*/ 92 h 1190"/>
                  <a:gd name="T64" fmla="*/ 192 w 1777"/>
                  <a:gd name="T65" fmla="*/ 108 h 1190"/>
                  <a:gd name="T66" fmla="*/ 240 w 1777"/>
                  <a:gd name="T67" fmla="*/ 162 h 1190"/>
                  <a:gd name="T68" fmla="*/ 289 w 1777"/>
                  <a:gd name="T69" fmla="*/ 242 h 1190"/>
                  <a:gd name="T70" fmla="*/ 345 w 1777"/>
                  <a:gd name="T71" fmla="*/ 329 h 1190"/>
                  <a:gd name="T72" fmla="*/ 409 w 1777"/>
                  <a:gd name="T73" fmla="*/ 408 h 1190"/>
                  <a:gd name="T74" fmla="*/ 477 w 1777"/>
                  <a:gd name="T75" fmla="*/ 464 h 1190"/>
                  <a:gd name="T76" fmla="*/ 558 w 1777"/>
                  <a:gd name="T77" fmla="*/ 478 h 1190"/>
                  <a:gd name="T78" fmla="*/ 652 w 1777"/>
                  <a:gd name="T79" fmla="*/ 437 h 1190"/>
                  <a:gd name="T80" fmla="*/ 763 w 1777"/>
                  <a:gd name="T81" fmla="*/ 318 h 1190"/>
                  <a:gd name="T82" fmla="*/ 824 w 1777"/>
                  <a:gd name="T83" fmla="*/ 335 h 1190"/>
                  <a:gd name="T84" fmla="*/ 903 w 1777"/>
                  <a:gd name="T85" fmla="*/ 373 h 1190"/>
                  <a:gd name="T86" fmla="*/ 999 w 1777"/>
                  <a:gd name="T87" fmla="*/ 429 h 1190"/>
                  <a:gd name="T88" fmla="*/ 1113 w 1777"/>
                  <a:gd name="T89" fmla="*/ 493 h 1190"/>
                  <a:gd name="T90" fmla="*/ 1248 w 1777"/>
                  <a:gd name="T91" fmla="*/ 563 h 1190"/>
                  <a:gd name="T92" fmla="*/ 1403 w 1777"/>
                  <a:gd name="T93" fmla="*/ 633 h 1190"/>
                  <a:gd name="T94" fmla="*/ 1581 w 1777"/>
                  <a:gd name="T95" fmla="*/ 701 h 1190"/>
                  <a:gd name="T96" fmla="*/ 1777 w 1777"/>
                  <a:gd name="T97" fmla="*/ 755 h 11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77" h="1190">
                    <a:moveTo>
                      <a:pt x="1777" y="755"/>
                    </a:moveTo>
                    <a:lnTo>
                      <a:pt x="1751" y="820"/>
                    </a:lnTo>
                    <a:lnTo>
                      <a:pt x="1710" y="887"/>
                    </a:lnTo>
                    <a:lnTo>
                      <a:pt x="1657" y="949"/>
                    </a:lnTo>
                    <a:lnTo>
                      <a:pt x="1597" y="1009"/>
                    </a:lnTo>
                    <a:lnTo>
                      <a:pt x="1522" y="1062"/>
                    </a:lnTo>
                    <a:lnTo>
                      <a:pt x="1449" y="1108"/>
                    </a:lnTo>
                    <a:lnTo>
                      <a:pt x="1371" y="1146"/>
                    </a:lnTo>
                    <a:lnTo>
                      <a:pt x="1295" y="1173"/>
                    </a:lnTo>
                    <a:lnTo>
                      <a:pt x="1248" y="1184"/>
                    </a:lnTo>
                    <a:lnTo>
                      <a:pt x="1190" y="1187"/>
                    </a:lnTo>
                    <a:lnTo>
                      <a:pt x="1126" y="1190"/>
                    </a:lnTo>
                    <a:lnTo>
                      <a:pt x="1055" y="1190"/>
                    </a:lnTo>
                    <a:lnTo>
                      <a:pt x="985" y="1184"/>
                    </a:lnTo>
                    <a:lnTo>
                      <a:pt x="921" y="1181"/>
                    </a:lnTo>
                    <a:lnTo>
                      <a:pt x="862" y="1176"/>
                    </a:lnTo>
                    <a:lnTo>
                      <a:pt x="819" y="1167"/>
                    </a:lnTo>
                    <a:lnTo>
                      <a:pt x="649" y="1120"/>
                    </a:lnTo>
                    <a:lnTo>
                      <a:pt x="482" y="1041"/>
                    </a:lnTo>
                    <a:lnTo>
                      <a:pt x="327" y="933"/>
                    </a:lnTo>
                    <a:lnTo>
                      <a:pt x="195" y="796"/>
                    </a:lnTo>
                    <a:lnTo>
                      <a:pt x="87" y="636"/>
                    </a:lnTo>
                    <a:lnTo>
                      <a:pt x="20" y="448"/>
                    </a:lnTo>
                    <a:lnTo>
                      <a:pt x="0" y="239"/>
                    </a:lnTo>
                    <a:lnTo>
                      <a:pt x="32" y="3"/>
                    </a:lnTo>
                    <a:lnTo>
                      <a:pt x="41" y="0"/>
                    </a:lnTo>
                    <a:lnTo>
                      <a:pt x="55" y="5"/>
                    </a:lnTo>
                    <a:lnTo>
                      <a:pt x="79" y="17"/>
                    </a:lnTo>
                    <a:lnTo>
                      <a:pt x="102" y="35"/>
                    </a:lnTo>
                    <a:lnTo>
                      <a:pt x="128" y="52"/>
                    </a:lnTo>
                    <a:lnTo>
                      <a:pt x="154" y="73"/>
                    </a:lnTo>
                    <a:lnTo>
                      <a:pt x="175" y="92"/>
                    </a:lnTo>
                    <a:lnTo>
                      <a:pt x="192" y="108"/>
                    </a:lnTo>
                    <a:lnTo>
                      <a:pt x="240" y="162"/>
                    </a:lnTo>
                    <a:lnTo>
                      <a:pt x="289" y="242"/>
                    </a:lnTo>
                    <a:lnTo>
                      <a:pt x="345" y="329"/>
                    </a:lnTo>
                    <a:lnTo>
                      <a:pt x="409" y="408"/>
                    </a:lnTo>
                    <a:lnTo>
                      <a:pt x="477" y="464"/>
                    </a:lnTo>
                    <a:lnTo>
                      <a:pt x="558" y="478"/>
                    </a:lnTo>
                    <a:lnTo>
                      <a:pt x="652" y="437"/>
                    </a:lnTo>
                    <a:lnTo>
                      <a:pt x="763" y="318"/>
                    </a:lnTo>
                    <a:lnTo>
                      <a:pt x="824" y="335"/>
                    </a:lnTo>
                    <a:lnTo>
                      <a:pt x="903" y="373"/>
                    </a:lnTo>
                    <a:lnTo>
                      <a:pt x="999" y="429"/>
                    </a:lnTo>
                    <a:lnTo>
                      <a:pt x="1113" y="493"/>
                    </a:lnTo>
                    <a:lnTo>
                      <a:pt x="1248" y="563"/>
                    </a:lnTo>
                    <a:lnTo>
                      <a:pt x="1403" y="633"/>
                    </a:lnTo>
                    <a:lnTo>
                      <a:pt x="1581" y="701"/>
                    </a:lnTo>
                    <a:lnTo>
                      <a:pt x="1777" y="755"/>
                    </a:lnTo>
                    <a:close/>
                  </a:path>
                </a:pathLst>
              </a:custGeom>
              <a:solidFill>
                <a:srgbClr val="C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" name="Freeform 98"/>
              <p:cNvSpPr>
                <a:spLocks/>
              </p:cNvSpPr>
              <p:nvPr/>
            </p:nvSpPr>
            <p:spPr bwMode="auto">
              <a:xfrm>
                <a:off x="3952" y="3198"/>
                <a:ext cx="585" cy="388"/>
              </a:xfrm>
              <a:custGeom>
                <a:avLst/>
                <a:gdLst>
                  <a:gd name="T0" fmla="*/ 1753 w 1753"/>
                  <a:gd name="T1" fmla="*/ 770 h 1164"/>
                  <a:gd name="T2" fmla="*/ 1731 w 1753"/>
                  <a:gd name="T3" fmla="*/ 826 h 1164"/>
                  <a:gd name="T4" fmla="*/ 1693 w 1753"/>
                  <a:gd name="T5" fmla="*/ 881 h 1164"/>
                  <a:gd name="T6" fmla="*/ 1643 w 1753"/>
                  <a:gd name="T7" fmla="*/ 937 h 1164"/>
                  <a:gd name="T8" fmla="*/ 1584 w 1753"/>
                  <a:gd name="T9" fmla="*/ 989 h 1164"/>
                  <a:gd name="T10" fmla="*/ 1516 w 1753"/>
                  <a:gd name="T11" fmla="*/ 1039 h 1164"/>
                  <a:gd name="T12" fmla="*/ 1446 w 1753"/>
                  <a:gd name="T13" fmla="*/ 1082 h 1164"/>
                  <a:gd name="T14" fmla="*/ 1373 w 1753"/>
                  <a:gd name="T15" fmla="*/ 1120 h 1164"/>
                  <a:gd name="T16" fmla="*/ 1298 w 1753"/>
                  <a:gd name="T17" fmla="*/ 1147 h 1164"/>
                  <a:gd name="T18" fmla="*/ 1252 w 1753"/>
                  <a:gd name="T19" fmla="*/ 1158 h 1164"/>
                  <a:gd name="T20" fmla="*/ 1193 w 1753"/>
                  <a:gd name="T21" fmla="*/ 1161 h 1164"/>
                  <a:gd name="T22" fmla="*/ 1125 w 1753"/>
                  <a:gd name="T23" fmla="*/ 1164 h 1164"/>
                  <a:gd name="T24" fmla="*/ 1052 w 1753"/>
                  <a:gd name="T25" fmla="*/ 1164 h 1164"/>
                  <a:gd name="T26" fmla="*/ 982 w 1753"/>
                  <a:gd name="T27" fmla="*/ 1158 h 1164"/>
                  <a:gd name="T28" fmla="*/ 915 w 1753"/>
                  <a:gd name="T29" fmla="*/ 1155 h 1164"/>
                  <a:gd name="T30" fmla="*/ 859 w 1753"/>
                  <a:gd name="T31" fmla="*/ 1150 h 1164"/>
                  <a:gd name="T32" fmla="*/ 816 w 1753"/>
                  <a:gd name="T33" fmla="*/ 1141 h 1164"/>
                  <a:gd name="T34" fmla="*/ 652 w 1753"/>
                  <a:gd name="T35" fmla="*/ 1097 h 1164"/>
                  <a:gd name="T36" fmla="*/ 490 w 1753"/>
                  <a:gd name="T37" fmla="*/ 1021 h 1164"/>
                  <a:gd name="T38" fmla="*/ 336 w 1753"/>
                  <a:gd name="T39" fmla="*/ 916 h 1164"/>
                  <a:gd name="T40" fmla="*/ 202 w 1753"/>
                  <a:gd name="T41" fmla="*/ 785 h 1164"/>
                  <a:gd name="T42" fmla="*/ 94 w 1753"/>
                  <a:gd name="T43" fmla="*/ 627 h 1164"/>
                  <a:gd name="T44" fmla="*/ 22 w 1753"/>
                  <a:gd name="T45" fmla="*/ 441 h 1164"/>
                  <a:gd name="T46" fmla="*/ 0 w 1753"/>
                  <a:gd name="T47" fmla="*/ 233 h 1164"/>
                  <a:gd name="T48" fmla="*/ 29 w 1753"/>
                  <a:gd name="T49" fmla="*/ 0 h 1164"/>
                  <a:gd name="T50" fmla="*/ 35 w 1753"/>
                  <a:gd name="T51" fmla="*/ 0 h 1164"/>
                  <a:gd name="T52" fmla="*/ 46 w 1753"/>
                  <a:gd name="T53" fmla="*/ 6 h 1164"/>
                  <a:gd name="T54" fmla="*/ 67 w 1753"/>
                  <a:gd name="T55" fmla="*/ 17 h 1164"/>
                  <a:gd name="T56" fmla="*/ 90 w 1753"/>
                  <a:gd name="T57" fmla="*/ 31 h 1164"/>
                  <a:gd name="T58" fmla="*/ 116 w 1753"/>
                  <a:gd name="T59" fmla="*/ 52 h 1164"/>
                  <a:gd name="T60" fmla="*/ 143 w 1753"/>
                  <a:gd name="T61" fmla="*/ 70 h 1164"/>
                  <a:gd name="T62" fmla="*/ 167 w 1753"/>
                  <a:gd name="T63" fmla="*/ 90 h 1164"/>
                  <a:gd name="T64" fmla="*/ 183 w 1753"/>
                  <a:gd name="T65" fmla="*/ 106 h 1164"/>
                  <a:gd name="T66" fmla="*/ 234 w 1753"/>
                  <a:gd name="T67" fmla="*/ 157 h 1164"/>
                  <a:gd name="T68" fmla="*/ 286 w 1753"/>
                  <a:gd name="T69" fmla="*/ 239 h 1164"/>
                  <a:gd name="T70" fmla="*/ 339 w 1753"/>
                  <a:gd name="T71" fmla="*/ 330 h 1164"/>
                  <a:gd name="T72" fmla="*/ 401 w 1753"/>
                  <a:gd name="T73" fmla="*/ 414 h 1164"/>
                  <a:gd name="T74" fmla="*/ 471 w 1753"/>
                  <a:gd name="T75" fmla="*/ 476 h 1164"/>
                  <a:gd name="T76" fmla="*/ 549 w 1753"/>
                  <a:gd name="T77" fmla="*/ 497 h 1164"/>
                  <a:gd name="T78" fmla="*/ 643 w 1753"/>
                  <a:gd name="T79" fmla="*/ 457 h 1164"/>
                  <a:gd name="T80" fmla="*/ 754 w 1753"/>
                  <a:gd name="T81" fmla="*/ 344 h 1164"/>
                  <a:gd name="T82" fmla="*/ 810 w 1753"/>
                  <a:gd name="T83" fmla="*/ 349 h 1164"/>
                  <a:gd name="T84" fmla="*/ 880 w 1753"/>
                  <a:gd name="T85" fmla="*/ 379 h 1164"/>
                  <a:gd name="T86" fmla="*/ 967 w 1753"/>
                  <a:gd name="T87" fmla="*/ 429 h 1164"/>
                  <a:gd name="T88" fmla="*/ 1072 w 1753"/>
                  <a:gd name="T89" fmla="*/ 492 h 1164"/>
                  <a:gd name="T90" fmla="*/ 1201 w 1753"/>
                  <a:gd name="T91" fmla="*/ 567 h 1164"/>
                  <a:gd name="T92" fmla="*/ 1357 w 1753"/>
                  <a:gd name="T93" fmla="*/ 640 h 1164"/>
                  <a:gd name="T94" fmla="*/ 1537 w 1753"/>
                  <a:gd name="T95" fmla="*/ 710 h 1164"/>
                  <a:gd name="T96" fmla="*/ 1753 w 1753"/>
                  <a:gd name="T97" fmla="*/ 770 h 11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53" h="1164">
                    <a:moveTo>
                      <a:pt x="1753" y="770"/>
                    </a:moveTo>
                    <a:lnTo>
                      <a:pt x="1731" y="826"/>
                    </a:lnTo>
                    <a:lnTo>
                      <a:pt x="1693" y="881"/>
                    </a:lnTo>
                    <a:lnTo>
                      <a:pt x="1643" y="937"/>
                    </a:lnTo>
                    <a:lnTo>
                      <a:pt x="1584" y="989"/>
                    </a:lnTo>
                    <a:lnTo>
                      <a:pt x="1516" y="1039"/>
                    </a:lnTo>
                    <a:lnTo>
                      <a:pt x="1446" y="1082"/>
                    </a:lnTo>
                    <a:lnTo>
                      <a:pt x="1373" y="1120"/>
                    </a:lnTo>
                    <a:lnTo>
                      <a:pt x="1298" y="1147"/>
                    </a:lnTo>
                    <a:lnTo>
                      <a:pt x="1252" y="1158"/>
                    </a:lnTo>
                    <a:lnTo>
                      <a:pt x="1193" y="1161"/>
                    </a:lnTo>
                    <a:lnTo>
                      <a:pt x="1125" y="1164"/>
                    </a:lnTo>
                    <a:lnTo>
                      <a:pt x="1052" y="1164"/>
                    </a:lnTo>
                    <a:lnTo>
                      <a:pt x="982" y="1158"/>
                    </a:lnTo>
                    <a:lnTo>
                      <a:pt x="915" y="1155"/>
                    </a:lnTo>
                    <a:lnTo>
                      <a:pt x="859" y="1150"/>
                    </a:lnTo>
                    <a:lnTo>
                      <a:pt x="816" y="1141"/>
                    </a:lnTo>
                    <a:lnTo>
                      <a:pt x="652" y="1097"/>
                    </a:lnTo>
                    <a:lnTo>
                      <a:pt x="490" y="1021"/>
                    </a:lnTo>
                    <a:lnTo>
                      <a:pt x="336" y="916"/>
                    </a:lnTo>
                    <a:lnTo>
                      <a:pt x="202" y="785"/>
                    </a:lnTo>
                    <a:lnTo>
                      <a:pt x="94" y="627"/>
                    </a:lnTo>
                    <a:lnTo>
                      <a:pt x="22" y="441"/>
                    </a:lnTo>
                    <a:lnTo>
                      <a:pt x="0" y="233"/>
                    </a:lnTo>
                    <a:lnTo>
                      <a:pt x="29" y="0"/>
                    </a:lnTo>
                    <a:lnTo>
                      <a:pt x="35" y="0"/>
                    </a:lnTo>
                    <a:lnTo>
                      <a:pt x="46" y="6"/>
                    </a:lnTo>
                    <a:lnTo>
                      <a:pt x="67" y="17"/>
                    </a:lnTo>
                    <a:lnTo>
                      <a:pt x="90" y="31"/>
                    </a:lnTo>
                    <a:lnTo>
                      <a:pt x="116" y="52"/>
                    </a:lnTo>
                    <a:lnTo>
                      <a:pt x="143" y="70"/>
                    </a:lnTo>
                    <a:lnTo>
                      <a:pt x="167" y="90"/>
                    </a:lnTo>
                    <a:lnTo>
                      <a:pt x="183" y="106"/>
                    </a:lnTo>
                    <a:lnTo>
                      <a:pt x="234" y="157"/>
                    </a:lnTo>
                    <a:lnTo>
                      <a:pt x="286" y="239"/>
                    </a:lnTo>
                    <a:lnTo>
                      <a:pt x="339" y="330"/>
                    </a:lnTo>
                    <a:lnTo>
                      <a:pt x="401" y="414"/>
                    </a:lnTo>
                    <a:lnTo>
                      <a:pt x="471" y="476"/>
                    </a:lnTo>
                    <a:lnTo>
                      <a:pt x="549" y="497"/>
                    </a:lnTo>
                    <a:lnTo>
                      <a:pt x="643" y="457"/>
                    </a:lnTo>
                    <a:lnTo>
                      <a:pt x="754" y="344"/>
                    </a:lnTo>
                    <a:lnTo>
                      <a:pt x="810" y="349"/>
                    </a:lnTo>
                    <a:lnTo>
                      <a:pt x="880" y="379"/>
                    </a:lnTo>
                    <a:lnTo>
                      <a:pt x="967" y="429"/>
                    </a:lnTo>
                    <a:lnTo>
                      <a:pt x="1072" y="492"/>
                    </a:lnTo>
                    <a:lnTo>
                      <a:pt x="1201" y="567"/>
                    </a:lnTo>
                    <a:lnTo>
                      <a:pt x="1357" y="640"/>
                    </a:lnTo>
                    <a:lnTo>
                      <a:pt x="1537" y="710"/>
                    </a:lnTo>
                    <a:lnTo>
                      <a:pt x="1753" y="770"/>
                    </a:lnTo>
                    <a:close/>
                  </a:path>
                </a:pathLst>
              </a:custGeom>
              <a:solidFill>
                <a:srgbClr val="C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" name="Freeform 99"/>
              <p:cNvSpPr>
                <a:spLocks/>
              </p:cNvSpPr>
              <p:nvPr/>
            </p:nvSpPr>
            <p:spPr bwMode="auto">
              <a:xfrm>
                <a:off x="3952" y="3205"/>
                <a:ext cx="577" cy="382"/>
              </a:xfrm>
              <a:custGeom>
                <a:avLst/>
                <a:gdLst>
                  <a:gd name="T0" fmla="*/ 1731 w 1731"/>
                  <a:gd name="T1" fmla="*/ 788 h 1144"/>
                  <a:gd name="T2" fmla="*/ 1707 w 1731"/>
                  <a:gd name="T3" fmla="*/ 832 h 1144"/>
                  <a:gd name="T4" fmla="*/ 1675 w 1731"/>
                  <a:gd name="T5" fmla="*/ 879 h 1144"/>
                  <a:gd name="T6" fmla="*/ 1629 w 1731"/>
                  <a:gd name="T7" fmla="*/ 928 h 1144"/>
                  <a:gd name="T8" fmla="*/ 1575 w 1731"/>
                  <a:gd name="T9" fmla="*/ 975 h 1144"/>
                  <a:gd name="T10" fmla="*/ 1511 w 1731"/>
                  <a:gd name="T11" fmla="*/ 1022 h 1144"/>
                  <a:gd name="T12" fmla="*/ 1444 w 1731"/>
                  <a:gd name="T13" fmla="*/ 1062 h 1144"/>
                  <a:gd name="T14" fmla="*/ 1371 w 1731"/>
                  <a:gd name="T15" fmla="*/ 1097 h 1144"/>
                  <a:gd name="T16" fmla="*/ 1298 w 1731"/>
                  <a:gd name="T17" fmla="*/ 1124 h 1144"/>
                  <a:gd name="T18" fmla="*/ 1252 w 1731"/>
                  <a:gd name="T19" fmla="*/ 1135 h 1144"/>
                  <a:gd name="T20" fmla="*/ 1190 w 1731"/>
                  <a:gd name="T21" fmla="*/ 1141 h 1144"/>
                  <a:gd name="T22" fmla="*/ 1123 w 1731"/>
                  <a:gd name="T23" fmla="*/ 1144 h 1144"/>
                  <a:gd name="T24" fmla="*/ 1050 w 1731"/>
                  <a:gd name="T25" fmla="*/ 1141 h 1144"/>
                  <a:gd name="T26" fmla="*/ 975 w 1731"/>
                  <a:gd name="T27" fmla="*/ 1138 h 1144"/>
                  <a:gd name="T28" fmla="*/ 912 w 1731"/>
                  <a:gd name="T29" fmla="*/ 1132 h 1144"/>
                  <a:gd name="T30" fmla="*/ 856 w 1731"/>
                  <a:gd name="T31" fmla="*/ 1127 h 1144"/>
                  <a:gd name="T32" fmla="*/ 816 w 1731"/>
                  <a:gd name="T33" fmla="*/ 1118 h 1144"/>
                  <a:gd name="T34" fmla="*/ 657 w 1731"/>
                  <a:gd name="T35" fmla="*/ 1081 h 1144"/>
                  <a:gd name="T36" fmla="*/ 499 w 1731"/>
                  <a:gd name="T37" fmla="*/ 1008 h 1144"/>
                  <a:gd name="T38" fmla="*/ 347 w 1731"/>
                  <a:gd name="T39" fmla="*/ 908 h 1144"/>
                  <a:gd name="T40" fmla="*/ 213 w 1731"/>
                  <a:gd name="T41" fmla="*/ 776 h 1144"/>
                  <a:gd name="T42" fmla="*/ 102 w 1731"/>
                  <a:gd name="T43" fmla="*/ 622 h 1144"/>
                  <a:gd name="T44" fmla="*/ 29 w 1731"/>
                  <a:gd name="T45" fmla="*/ 441 h 1144"/>
                  <a:gd name="T46" fmla="*/ 0 w 1731"/>
                  <a:gd name="T47" fmla="*/ 234 h 1144"/>
                  <a:gd name="T48" fmla="*/ 22 w 1731"/>
                  <a:gd name="T49" fmla="*/ 0 h 1144"/>
                  <a:gd name="T50" fmla="*/ 29 w 1731"/>
                  <a:gd name="T51" fmla="*/ 0 h 1144"/>
                  <a:gd name="T52" fmla="*/ 41 w 1731"/>
                  <a:gd name="T53" fmla="*/ 3 h 1144"/>
                  <a:gd name="T54" fmla="*/ 62 w 1731"/>
                  <a:gd name="T55" fmla="*/ 15 h 1144"/>
                  <a:gd name="T56" fmla="*/ 84 w 1731"/>
                  <a:gd name="T57" fmla="*/ 29 h 1144"/>
                  <a:gd name="T58" fmla="*/ 111 w 1731"/>
                  <a:gd name="T59" fmla="*/ 47 h 1144"/>
                  <a:gd name="T60" fmla="*/ 137 w 1731"/>
                  <a:gd name="T61" fmla="*/ 67 h 1144"/>
                  <a:gd name="T62" fmla="*/ 161 w 1731"/>
                  <a:gd name="T63" fmla="*/ 85 h 1144"/>
                  <a:gd name="T64" fmla="*/ 178 w 1731"/>
                  <a:gd name="T65" fmla="*/ 99 h 1144"/>
                  <a:gd name="T66" fmla="*/ 231 w 1731"/>
                  <a:gd name="T67" fmla="*/ 153 h 1144"/>
                  <a:gd name="T68" fmla="*/ 283 w 1731"/>
                  <a:gd name="T69" fmla="*/ 237 h 1144"/>
                  <a:gd name="T70" fmla="*/ 339 w 1731"/>
                  <a:gd name="T71" fmla="*/ 333 h 1144"/>
                  <a:gd name="T72" fmla="*/ 397 w 1731"/>
                  <a:gd name="T73" fmla="*/ 420 h 1144"/>
                  <a:gd name="T74" fmla="*/ 461 w 1731"/>
                  <a:gd name="T75" fmla="*/ 488 h 1144"/>
                  <a:gd name="T76" fmla="*/ 541 w 1731"/>
                  <a:gd name="T77" fmla="*/ 511 h 1144"/>
                  <a:gd name="T78" fmla="*/ 631 w 1731"/>
                  <a:gd name="T79" fmla="*/ 479 h 1144"/>
                  <a:gd name="T80" fmla="*/ 743 w 1731"/>
                  <a:gd name="T81" fmla="*/ 368 h 1144"/>
                  <a:gd name="T82" fmla="*/ 795 w 1731"/>
                  <a:gd name="T83" fmla="*/ 361 h 1144"/>
                  <a:gd name="T84" fmla="*/ 859 w 1731"/>
                  <a:gd name="T85" fmla="*/ 385 h 1144"/>
                  <a:gd name="T86" fmla="*/ 938 w 1731"/>
                  <a:gd name="T87" fmla="*/ 432 h 1144"/>
                  <a:gd name="T88" fmla="*/ 1037 w 1731"/>
                  <a:gd name="T89" fmla="*/ 496 h 1144"/>
                  <a:gd name="T90" fmla="*/ 1160 w 1731"/>
                  <a:gd name="T91" fmla="*/ 569 h 1144"/>
                  <a:gd name="T92" fmla="*/ 1312 w 1731"/>
                  <a:gd name="T93" fmla="*/ 647 h 1144"/>
                  <a:gd name="T94" fmla="*/ 1502 w 1731"/>
                  <a:gd name="T95" fmla="*/ 722 h 1144"/>
                  <a:gd name="T96" fmla="*/ 1731 w 1731"/>
                  <a:gd name="T97" fmla="*/ 788 h 1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31" h="1144">
                    <a:moveTo>
                      <a:pt x="1731" y="788"/>
                    </a:moveTo>
                    <a:lnTo>
                      <a:pt x="1707" y="832"/>
                    </a:lnTo>
                    <a:lnTo>
                      <a:pt x="1675" y="879"/>
                    </a:lnTo>
                    <a:lnTo>
                      <a:pt x="1629" y="928"/>
                    </a:lnTo>
                    <a:lnTo>
                      <a:pt x="1575" y="975"/>
                    </a:lnTo>
                    <a:lnTo>
                      <a:pt x="1511" y="1022"/>
                    </a:lnTo>
                    <a:lnTo>
                      <a:pt x="1444" y="1062"/>
                    </a:lnTo>
                    <a:lnTo>
                      <a:pt x="1371" y="1097"/>
                    </a:lnTo>
                    <a:lnTo>
                      <a:pt x="1298" y="1124"/>
                    </a:lnTo>
                    <a:lnTo>
                      <a:pt x="1252" y="1135"/>
                    </a:lnTo>
                    <a:lnTo>
                      <a:pt x="1190" y="1141"/>
                    </a:lnTo>
                    <a:lnTo>
                      <a:pt x="1123" y="1144"/>
                    </a:lnTo>
                    <a:lnTo>
                      <a:pt x="1050" y="1141"/>
                    </a:lnTo>
                    <a:lnTo>
                      <a:pt x="975" y="1138"/>
                    </a:lnTo>
                    <a:lnTo>
                      <a:pt x="912" y="1132"/>
                    </a:lnTo>
                    <a:lnTo>
                      <a:pt x="856" y="1127"/>
                    </a:lnTo>
                    <a:lnTo>
                      <a:pt x="816" y="1118"/>
                    </a:lnTo>
                    <a:lnTo>
                      <a:pt x="657" y="1081"/>
                    </a:lnTo>
                    <a:lnTo>
                      <a:pt x="499" y="1008"/>
                    </a:lnTo>
                    <a:lnTo>
                      <a:pt x="347" y="908"/>
                    </a:lnTo>
                    <a:lnTo>
                      <a:pt x="213" y="776"/>
                    </a:lnTo>
                    <a:lnTo>
                      <a:pt x="102" y="622"/>
                    </a:lnTo>
                    <a:lnTo>
                      <a:pt x="29" y="441"/>
                    </a:lnTo>
                    <a:lnTo>
                      <a:pt x="0" y="234"/>
                    </a:lnTo>
                    <a:lnTo>
                      <a:pt x="22" y="0"/>
                    </a:lnTo>
                    <a:lnTo>
                      <a:pt x="29" y="0"/>
                    </a:lnTo>
                    <a:lnTo>
                      <a:pt x="41" y="3"/>
                    </a:lnTo>
                    <a:lnTo>
                      <a:pt x="62" y="15"/>
                    </a:lnTo>
                    <a:lnTo>
                      <a:pt x="84" y="29"/>
                    </a:lnTo>
                    <a:lnTo>
                      <a:pt x="111" y="47"/>
                    </a:lnTo>
                    <a:lnTo>
                      <a:pt x="137" y="67"/>
                    </a:lnTo>
                    <a:lnTo>
                      <a:pt x="161" y="85"/>
                    </a:lnTo>
                    <a:lnTo>
                      <a:pt x="178" y="99"/>
                    </a:lnTo>
                    <a:lnTo>
                      <a:pt x="231" y="153"/>
                    </a:lnTo>
                    <a:lnTo>
                      <a:pt x="283" y="237"/>
                    </a:lnTo>
                    <a:lnTo>
                      <a:pt x="339" y="333"/>
                    </a:lnTo>
                    <a:lnTo>
                      <a:pt x="397" y="420"/>
                    </a:lnTo>
                    <a:lnTo>
                      <a:pt x="461" y="488"/>
                    </a:lnTo>
                    <a:lnTo>
                      <a:pt x="541" y="511"/>
                    </a:lnTo>
                    <a:lnTo>
                      <a:pt x="631" y="479"/>
                    </a:lnTo>
                    <a:lnTo>
                      <a:pt x="743" y="368"/>
                    </a:lnTo>
                    <a:lnTo>
                      <a:pt x="795" y="361"/>
                    </a:lnTo>
                    <a:lnTo>
                      <a:pt x="859" y="385"/>
                    </a:lnTo>
                    <a:lnTo>
                      <a:pt x="938" y="432"/>
                    </a:lnTo>
                    <a:lnTo>
                      <a:pt x="1037" y="496"/>
                    </a:lnTo>
                    <a:lnTo>
                      <a:pt x="1160" y="569"/>
                    </a:lnTo>
                    <a:lnTo>
                      <a:pt x="1312" y="647"/>
                    </a:lnTo>
                    <a:lnTo>
                      <a:pt x="1502" y="722"/>
                    </a:lnTo>
                    <a:lnTo>
                      <a:pt x="1731" y="788"/>
                    </a:lnTo>
                    <a:close/>
                  </a:path>
                </a:pathLst>
              </a:custGeom>
              <a:solidFill>
                <a:srgbClr val="B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" name="Freeform 100"/>
              <p:cNvSpPr>
                <a:spLocks/>
              </p:cNvSpPr>
              <p:nvPr/>
            </p:nvSpPr>
            <p:spPr bwMode="auto">
              <a:xfrm>
                <a:off x="3951" y="3211"/>
                <a:ext cx="570" cy="375"/>
              </a:xfrm>
              <a:custGeom>
                <a:avLst/>
                <a:gdLst>
                  <a:gd name="T0" fmla="*/ 1710 w 1710"/>
                  <a:gd name="T1" fmla="*/ 814 h 1123"/>
                  <a:gd name="T2" fmla="*/ 1689 w 1710"/>
                  <a:gd name="T3" fmla="*/ 849 h 1123"/>
                  <a:gd name="T4" fmla="*/ 1657 w 1710"/>
                  <a:gd name="T5" fmla="*/ 885 h 1123"/>
                  <a:gd name="T6" fmla="*/ 1616 w 1710"/>
                  <a:gd name="T7" fmla="*/ 925 h 1123"/>
                  <a:gd name="T8" fmla="*/ 1567 w 1710"/>
                  <a:gd name="T9" fmla="*/ 966 h 1123"/>
                  <a:gd name="T10" fmla="*/ 1508 w 1710"/>
                  <a:gd name="T11" fmla="*/ 1004 h 1123"/>
                  <a:gd name="T12" fmla="*/ 1444 w 1710"/>
                  <a:gd name="T13" fmla="*/ 1041 h 1123"/>
                  <a:gd name="T14" fmla="*/ 1376 w 1710"/>
                  <a:gd name="T15" fmla="*/ 1074 h 1123"/>
                  <a:gd name="T16" fmla="*/ 1306 w 1710"/>
                  <a:gd name="T17" fmla="*/ 1100 h 1123"/>
                  <a:gd name="T18" fmla="*/ 1260 w 1710"/>
                  <a:gd name="T19" fmla="*/ 1114 h 1123"/>
                  <a:gd name="T20" fmla="*/ 1198 w 1710"/>
                  <a:gd name="T21" fmla="*/ 1120 h 1123"/>
                  <a:gd name="T22" fmla="*/ 1126 w 1710"/>
                  <a:gd name="T23" fmla="*/ 1123 h 1123"/>
                  <a:gd name="T24" fmla="*/ 1053 w 1710"/>
                  <a:gd name="T25" fmla="*/ 1123 h 1123"/>
                  <a:gd name="T26" fmla="*/ 978 w 1710"/>
                  <a:gd name="T27" fmla="*/ 1120 h 1123"/>
                  <a:gd name="T28" fmla="*/ 915 w 1710"/>
                  <a:gd name="T29" fmla="*/ 1114 h 1123"/>
                  <a:gd name="T30" fmla="*/ 859 w 1710"/>
                  <a:gd name="T31" fmla="*/ 1109 h 1123"/>
                  <a:gd name="T32" fmla="*/ 824 w 1710"/>
                  <a:gd name="T33" fmla="*/ 1100 h 1123"/>
                  <a:gd name="T34" fmla="*/ 671 w 1710"/>
                  <a:gd name="T35" fmla="*/ 1063 h 1123"/>
                  <a:gd name="T36" fmla="*/ 514 w 1710"/>
                  <a:gd name="T37" fmla="*/ 995 h 1123"/>
                  <a:gd name="T38" fmla="*/ 362 w 1710"/>
                  <a:gd name="T39" fmla="*/ 899 h 1123"/>
                  <a:gd name="T40" fmla="*/ 224 w 1710"/>
                  <a:gd name="T41" fmla="*/ 772 h 1123"/>
                  <a:gd name="T42" fmla="*/ 114 w 1710"/>
                  <a:gd name="T43" fmla="*/ 621 h 1123"/>
                  <a:gd name="T44" fmla="*/ 35 w 1710"/>
                  <a:gd name="T45" fmla="*/ 440 h 1123"/>
                  <a:gd name="T46" fmla="*/ 0 w 1710"/>
                  <a:gd name="T47" fmla="*/ 233 h 1123"/>
                  <a:gd name="T48" fmla="*/ 20 w 1710"/>
                  <a:gd name="T49" fmla="*/ 0 h 1123"/>
                  <a:gd name="T50" fmla="*/ 22 w 1710"/>
                  <a:gd name="T51" fmla="*/ 3 h 1123"/>
                  <a:gd name="T52" fmla="*/ 38 w 1710"/>
                  <a:gd name="T53" fmla="*/ 8 h 1123"/>
                  <a:gd name="T54" fmla="*/ 55 w 1710"/>
                  <a:gd name="T55" fmla="*/ 20 h 1123"/>
                  <a:gd name="T56" fmla="*/ 79 w 1710"/>
                  <a:gd name="T57" fmla="*/ 35 h 1123"/>
                  <a:gd name="T58" fmla="*/ 105 w 1710"/>
                  <a:gd name="T59" fmla="*/ 52 h 1123"/>
                  <a:gd name="T60" fmla="*/ 132 w 1710"/>
                  <a:gd name="T61" fmla="*/ 70 h 1123"/>
                  <a:gd name="T62" fmla="*/ 154 w 1710"/>
                  <a:gd name="T63" fmla="*/ 84 h 1123"/>
                  <a:gd name="T64" fmla="*/ 175 w 1710"/>
                  <a:gd name="T65" fmla="*/ 100 h 1123"/>
                  <a:gd name="T66" fmla="*/ 230 w 1710"/>
                  <a:gd name="T67" fmla="*/ 154 h 1123"/>
                  <a:gd name="T68" fmla="*/ 286 w 1710"/>
                  <a:gd name="T69" fmla="*/ 243 h 1123"/>
                  <a:gd name="T70" fmla="*/ 339 w 1710"/>
                  <a:gd name="T71" fmla="*/ 341 h 1123"/>
                  <a:gd name="T72" fmla="*/ 397 w 1710"/>
                  <a:gd name="T73" fmla="*/ 435 h 1123"/>
                  <a:gd name="T74" fmla="*/ 464 w 1710"/>
                  <a:gd name="T75" fmla="*/ 505 h 1123"/>
                  <a:gd name="T76" fmla="*/ 541 w 1710"/>
                  <a:gd name="T77" fmla="*/ 534 h 1123"/>
                  <a:gd name="T78" fmla="*/ 631 w 1710"/>
                  <a:gd name="T79" fmla="*/ 507 h 1123"/>
                  <a:gd name="T80" fmla="*/ 739 w 1710"/>
                  <a:gd name="T81" fmla="*/ 402 h 1123"/>
                  <a:gd name="T82" fmla="*/ 789 w 1710"/>
                  <a:gd name="T83" fmla="*/ 381 h 1123"/>
                  <a:gd name="T84" fmla="*/ 845 w 1710"/>
                  <a:gd name="T85" fmla="*/ 400 h 1123"/>
                  <a:gd name="T86" fmla="*/ 915 w 1710"/>
                  <a:gd name="T87" fmla="*/ 440 h 1123"/>
                  <a:gd name="T88" fmla="*/ 1002 w 1710"/>
                  <a:gd name="T89" fmla="*/ 505 h 1123"/>
                  <a:gd name="T90" fmla="*/ 1123 w 1710"/>
                  <a:gd name="T91" fmla="*/ 580 h 1123"/>
                  <a:gd name="T92" fmla="*/ 1274 w 1710"/>
                  <a:gd name="T93" fmla="*/ 662 h 1123"/>
                  <a:gd name="T94" fmla="*/ 1468 w 1710"/>
                  <a:gd name="T95" fmla="*/ 744 h 1123"/>
                  <a:gd name="T96" fmla="*/ 1710 w 1710"/>
                  <a:gd name="T97" fmla="*/ 814 h 1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10" h="1123">
                    <a:moveTo>
                      <a:pt x="1710" y="814"/>
                    </a:moveTo>
                    <a:lnTo>
                      <a:pt x="1689" y="849"/>
                    </a:lnTo>
                    <a:lnTo>
                      <a:pt x="1657" y="885"/>
                    </a:lnTo>
                    <a:lnTo>
                      <a:pt x="1616" y="925"/>
                    </a:lnTo>
                    <a:lnTo>
                      <a:pt x="1567" y="966"/>
                    </a:lnTo>
                    <a:lnTo>
                      <a:pt x="1508" y="1004"/>
                    </a:lnTo>
                    <a:lnTo>
                      <a:pt x="1444" y="1041"/>
                    </a:lnTo>
                    <a:lnTo>
                      <a:pt x="1376" y="1074"/>
                    </a:lnTo>
                    <a:lnTo>
                      <a:pt x="1306" y="1100"/>
                    </a:lnTo>
                    <a:lnTo>
                      <a:pt x="1260" y="1114"/>
                    </a:lnTo>
                    <a:lnTo>
                      <a:pt x="1198" y="1120"/>
                    </a:lnTo>
                    <a:lnTo>
                      <a:pt x="1126" y="1123"/>
                    </a:lnTo>
                    <a:lnTo>
                      <a:pt x="1053" y="1123"/>
                    </a:lnTo>
                    <a:lnTo>
                      <a:pt x="978" y="1120"/>
                    </a:lnTo>
                    <a:lnTo>
                      <a:pt x="915" y="1114"/>
                    </a:lnTo>
                    <a:lnTo>
                      <a:pt x="859" y="1109"/>
                    </a:lnTo>
                    <a:lnTo>
                      <a:pt x="824" y="1100"/>
                    </a:lnTo>
                    <a:lnTo>
                      <a:pt x="671" y="1063"/>
                    </a:lnTo>
                    <a:lnTo>
                      <a:pt x="514" y="995"/>
                    </a:lnTo>
                    <a:lnTo>
                      <a:pt x="362" y="899"/>
                    </a:lnTo>
                    <a:lnTo>
                      <a:pt x="224" y="772"/>
                    </a:lnTo>
                    <a:lnTo>
                      <a:pt x="114" y="621"/>
                    </a:lnTo>
                    <a:lnTo>
                      <a:pt x="35" y="440"/>
                    </a:lnTo>
                    <a:lnTo>
                      <a:pt x="0" y="233"/>
                    </a:lnTo>
                    <a:lnTo>
                      <a:pt x="20" y="0"/>
                    </a:lnTo>
                    <a:lnTo>
                      <a:pt x="22" y="3"/>
                    </a:lnTo>
                    <a:lnTo>
                      <a:pt x="38" y="8"/>
                    </a:lnTo>
                    <a:lnTo>
                      <a:pt x="55" y="20"/>
                    </a:lnTo>
                    <a:lnTo>
                      <a:pt x="79" y="35"/>
                    </a:lnTo>
                    <a:lnTo>
                      <a:pt x="105" y="52"/>
                    </a:lnTo>
                    <a:lnTo>
                      <a:pt x="132" y="70"/>
                    </a:lnTo>
                    <a:lnTo>
                      <a:pt x="154" y="84"/>
                    </a:lnTo>
                    <a:lnTo>
                      <a:pt x="175" y="100"/>
                    </a:lnTo>
                    <a:lnTo>
                      <a:pt x="230" y="154"/>
                    </a:lnTo>
                    <a:lnTo>
                      <a:pt x="286" y="243"/>
                    </a:lnTo>
                    <a:lnTo>
                      <a:pt x="339" y="341"/>
                    </a:lnTo>
                    <a:lnTo>
                      <a:pt x="397" y="435"/>
                    </a:lnTo>
                    <a:lnTo>
                      <a:pt x="464" y="505"/>
                    </a:lnTo>
                    <a:lnTo>
                      <a:pt x="541" y="534"/>
                    </a:lnTo>
                    <a:lnTo>
                      <a:pt x="631" y="507"/>
                    </a:lnTo>
                    <a:lnTo>
                      <a:pt x="739" y="402"/>
                    </a:lnTo>
                    <a:lnTo>
                      <a:pt x="789" y="381"/>
                    </a:lnTo>
                    <a:lnTo>
                      <a:pt x="845" y="400"/>
                    </a:lnTo>
                    <a:lnTo>
                      <a:pt x="915" y="440"/>
                    </a:lnTo>
                    <a:lnTo>
                      <a:pt x="1002" y="505"/>
                    </a:lnTo>
                    <a:lnTo>
                      <a:pt x="1123" y="580"/>
                    </a:lnTo>
                    <a:lnTo>
                      <a:pt x="1274" y="662"/>
                    </a:lnTo>
                    <a:lnTo>
                      <a:pt x="1468" y="744"/>
                    </a:lnTo>
                    <a:lnTo>
                      <a:pt x="1710" y="814"/>
                    </a:lnTo>
                    <a:close/>
                  </a:path>
                </a:pathLst>
              </a:custGeom>
              <a:solidFill>
                <a:srgbClr val="B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" name="Freeform 101"/>
              <p:cNvSpPr>
                <a:spLocks/>
              </p:cNvSpPr>
              <p:nvPr/>
            </p:nvSpPr>
            <p:spPr bwMode="auto">
              <a:xfrm>
                <a:off x="3951" y="3219"/>
                <a:ext cx="562" cy="368"/>
              </a:xfrm>
              <a:custGeom>
                <a:avLst/>
                <a:gdLst>
                  <a:gd name="T0" fmla="*/ 1686 w 1686"/>
                  <a:gd name="T1" fmla="*/ 833 h 1104"/>
                  <a:gd name="T2" fmla="*/ 1669 w 1686"/>
                  <a:gd name="T3" fmla="*/ 856 h 1104"/>
                  <a:gd name="T4" fmla="*/ 1643 w 1686"/>
                  <a:gd name="T5" fmla="*/ 882 h 1104"/>
                  <a:gd name="T6" fmla="*/ 1605 w 1686"/>
                  <a:gd name="T7" fmla="*/ 914 h 1104"/>
                  <a:gd name="T8" fmla="*/ 1557 w 1686"/>
                  <a:gd name="T9" fmla="*/ 949 h 1104"/>
                  <a:gd name="T10" fmla="*/ 1505 w 1686"/>
                  <a:gd name="T11" fmla="*/ 984 h 1104"/>
                  <a:gd name="T12" fmla="*/ 1444 w 1686"/>
                  <a:gd name="T13" fmla="*/ 1019 h 1104"/>
                  <a:gd name="T14" fmla="*/ 1379 w 1686"/>
                  <a:gd name="T15" fmla="*/ 1052 h 1104"/>
                  <a:gd name="T16" fmla="*/ 1312 w 1686"/>
                  <a:gd name="T17" fmla="*/ 1078 h 1104"/>
                  <a:gd name="T18" fmla="*/ 1266 w 1686"/>
                  <a:gd name="T19" fmla="*/ 1092 h 1104"/>
                  <a:gd name="T20" fmla="*/ 1201 w 1686"/>
                  <a:gd name="T21" fmla="*/ 1101 h 1104"/>
                  <a:gd name="T22" fmla="*/ 1128 w 1686"/>
                  <a:gd name="T23" fmla="*/ 1104 h 1104"/>
                  <a:gd name="T24" fmla="*/ 1053 w 1686"/>
                  <a:gd name="T25" fmla="*/ 1104 h 1104"/>
                  <a:gd name="T26" fmla="*/ 978 w 1686"/>
                  <a:gd name="T27" fmla="*/ 1101 h 1104"/>
                  <a:gd name="T28" fmla="*/ 913 w 1686"/>
                  <a:gd name="T29" fmla="*/ 1095 h 1104"/>
                  <a:gd name="T30" fmla="*/ 859 w 1686"/>
                  <a:gd name="T31" fmla="*/ 1090 h 1104"/>
                  <a:gd name="T32" fmla="*/ 824 w 1686"/>
                  <a:gd name="T33" fmla="*/ 1078 h 1104"/>
                  <a:gd name="T34" fmla="*/ 678 w 1686"/>
                  <a:gd name="T35" fmla="*/ 1046 h 1104"/>
                  <a:gd name="T36" fmla="*/ 526 w 1686"/>
                  <a:gd name="T37" fmla="*/ 982 h 1104"/>
                  <a:gd name="T38" fmla="*/ 374 w 1686"/>
                  <a:gd name="T39" fmla="*/ 888 h 1104"/>
                  <a:gd name="T40" fmla="*/ 237 w 1686"/>
                  <a:gd name="T41" fmla="*/ 766 h 1104"/>
                  <a:gd name="T42" fmla="*/ 119 w 1686"/>
                  <a:gd name="T43" fmla="*/ 614 h 1104"/>
                  <a:gd name="T44" fmla="*/ 38 w 1686"/>
                  <a:gd name="T45" fmla="*/ 436 h 1104"/>
                  <a:gd name="T46" fmla="*/ 0 w 1686"/>
                  <a:gd name="T47" fmla="*/ 232 h 1104"/>
                  <a:gd name="T48" fmla="*/ 14 w 1686"/>
                  <a:gd name="T49" fmla="*/ 0 h 1104"/>
                  <a:gd name="T50" fmla="*/ 17 w 1686"/>
                  <a:gd name="T51" fmla="*/ 3 h 1104"/>
                  <a:gd name="T52" fmla="*/ 29 w 1686"/>
                  <a:gd name="T53" fmla="*/ 10 h 1104"/>
                  <a:gd name="T54" fmla="*/ 49 w 1686"/>
                  <a:gd name="T55" fmla="*/ 22 h 1104"/>
                  <a:gd name="T56" fmla="*/ 73 w 1686"/>
                  <a:gd name="T57" fmla="*/ 36 h 1104"/>
                  <a:gd name="T58" fmla="*/ 100 w 1686"/>
                  <a:gd name="T59" fmla="*/ 54 h 1104"/>
                  <a:gd name="T60" fmla="*/ 125 w 1686"/>
                  <a:gd name="T61" fmla="*/ 68 h 1104"/>
                  <a:gd name="T62" fmla="*/ 149 w 1686"/>
                  <a:gd name="T63" fmla="*/ 83 h 1104"/>
                  <a:gd name="T64" fmla="*/ 170 w 1686"/>
                  <a:gd name="T65" fmla="*/ 92 h 1104"/>
                  <a:gd name="T66" fmla="*/ 230 w 1686"/>
                  <a:gd name="T67" fmla="*/ 150 h 1104"/>
                  <a:gd name="T68" fmla="*/ 286 w 1686"/>
                  <a:gd name="T69" fmla="*/ 240 h 1104"/>
                  <a:gd name="T70" fmla="*/ 339 w 1686"/>
                  <a:gd name="T71" fmla="*/ 345 h 1104"/>
                  <a:gd name="T72" fmla="*/ 397 w 1686"/>
                  <a:gd name="T73" fmla="*/ 442 h 1104"/>
                  <a:gd name="T74" fmla="*/ 458 w 1686"/>
                  <a:gd name="T75" fmla="*/ 518 h 1104"/>
                  <a:gd name="T76" fmla="*/ 534 w 1686"/>
                  <a:gd name="T77" fmla="*/ 553 h 1104"/>
                  <a:gd name="T78" fmla="*/ 622 w 1686"/>
                  <a:gd name="T79" fmla="*/ 526 h 1104"/>
                  <a:gd name="T80" fmla="*/ 733 w 1686"/>
                  <a:gd name="T81" fmla="*/ 424 h 1104"/>
                  <a:gd name="T82" fmla="*/ 778 w 1686"/>
                  <a:gd name="T83" fmla="*/ 399 h 1104"/>
                  <a:gd name="T84" fmla="*/ 827 w 1686"/>
                  <a:gd name="T85" fmla="*/ 407 h 1104"/>
                  <a:gd name="T86" fmla="*/ 886 w 1686"/>
                  <a:gd name="T87" fmla="*/ 448 h 1104"/>
                  <a:gd name="T88" fmla="*/ 967 w 1686"/>
                  <a:gd name="T89" fmla="*/ 512 h 1104"/>
                  <a:gd name="T90" fmla="*/ 1078 w 1686"/>
                  <a:gd name="T91" fmla="*/ 588 h 1104"/>
                  <a:gd name="T92" fmla="*/ 1231 w 1686"/>
                  <a:gd name="T93" fmla="*/ 672 h 1104"/>
                  <a:gd name="T94" fmla="*/ 1430 w 1686"/>
                  <a:gd name="T95" fmla="*/ 757 h 1104"/>
                  <a:gd name="T96" fmla="*/ 1686 w 1686"/>
                  <a:gd name="T97" fmla="*/ 833 h 1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86" h="1104">
                    <a:moveTo>
                      <a:pt x="1686" y="833"/>
                    </a:moveTo>
                    <a:lnTo>
                      <a:pt x="1669" y="856"/>
                    </a:lnTo>
                    <a:lnTo>
                      <a:pt x="1643" y="882"/>
                    </a:lnTo>
                    <a:lnTo>
                      <a:pt x="1605" y="914"/>
                    </a:lnTo>
                    <a:lnTo>
                      <a:pt x="1557" y="949"/>
                    </a:lnTo>
                    <a:lnTo>
                      <a:pt x="1505" y="984"/>
                    </a:lnTo>
                    <a:lnTo>
                      <a:pt x="1444" y="1019"/>
                    </a:lnTo>
                    <a:lnTo>
                      <a:pt x="1379" y="1052"/>
                    </a:lnTo>
                    <a:lnTo>
                      <a:pt x="1312" y="1078"/>
                    </a:lnTo>
                    <a:lnTo>
                      <a:pt x="1266" y="1092"/>
                    </a:lnTo>
                    <a:lnTo>
                      <a:pt x="1201" y="1101"/>
                    </a:lnTo>
                    <a:lnTo>
                      <a:pt x="1128" y="1104"/>
                    </a:lnTo>
                    <a:lnTo>
                      <a:pt x="1053" y="1104"/>
                    </a:lnTo>
                    <a:lnTo>
                      <a:pt x="978" y="1101"/>
                    </a:lnTo>
                    <a:lnTo>
                      <a:pt x="913" y="1095"/>
                    </a:lnTo>
                    <a:lnTo>
                      <a:pt x="859" y="1090"/>
                    </a:lnTo>
                    <a:lnTo>
                      <a:pt x="824" y="1078"/>
                    </a:lnTo>
                    <a:lnTo>
                      <a:pt x="678" y="1046"/>
                    </a:lnTo>
                    <a:lnTo>
                      <a:pt x="526" y="982"/>
                    </a:lnTo>
                    <a:lnTo>
                      <a:pt x="374" y="888"/>
                    </a:lnTo>
                    <a:lnTo>
                      <a:pt x="237" y="766"/>
                    </a:lnTo>
                    <a:lnTo>
                      <a:pt x="119" y="614"/>
                    </a:lnTo>
                    <a:lnTo>
                      <a:pt x="38" y="436"/>
                    </a:lnTo>
                    <a:lnTo>
                      <a:pt x="0" y="232"/>
                    </a:lnTo>
                    <a:lnTo>
                      <a:pt x="14" y="0"/>
                    </a:lnTo>
                    <a:lnTo>
                      <a:pt x="17" y="3"/>
                    </a:lnTo>
                    <a:lnTo>
                      <a:pt x="29" y="10"/>
                    </a:lnTo>
                    <a:lnTo>
                      <a:pt x="49" y="22"/>
                    </a:lnTo>
                    <a:lnTo>
                      <a:pt x="73" y="36"/>
                    </a:lnTo>
                    <a:lnTo>
                      <a:pt x="100" y="54"/>
                    </a:lnTo>
                    <a:lnTo>
                      <a:pt x="125" y="68"/>
                    </a:lnTo>
                    <a:lnTo>
                      <a:pt x="149" y="83"/>
                    </a:lnTo>
                    <a:lnTo>
                      <a:pt x="170" y="92"/>
                    </a:lnTo>
                    <a:lnTo>
                      <a:pt x="230" y="150"/>
                    </a:lnTo>
                    <a:lnTo>
                      <a:pt x="286" y="240"/>
                    </a:lnTo>
                    <a:lnTo>
                      <a:pt x="339" y="345"/>
                    </a:lnTo>
                    <a:lnTo>
                      <a:pt x="397" y="442"/>
                    </a:lnTo>
                    <a:lnTo>
                      <a:pt x="458" y="518"/>
                    </a:lnTo>
                    <a:lnTo>
                      <a:pt x="534" y="553"/>
                    </a:lnTo>
                    <a:lnTo>
                      <a:pt x="622" y="526"/>
                    </a:lnTo>
                    <a:lnTo>
                      <a:pt x="733" y="424"/>
                    </a:lnTo>
                    <a:lnTo>
                      <a:pt x="778" y="399"/>
                    </a:lnTo>
                    <a:lnTo>
                      <a:pt x="827" y="407"/>
                    </a:lnTo>
                    <a:lnTo>
                      <a:pt x="886" y="448"/>
                    </a:lnTo>
                    <a:lnTo>
                      <a:pt x="967" y="512"/>
                    </a:lnTo>
                    <a:lnTo>
                      <a:pt x="1078" y="588"/>
                    </a:lnTo>
                    <a:lnTo>
                      <a:pt x="1231" y="672"/>
                    </a:lnTo>
                    <a:lnTo>
                      <a:pt x="1430" y="757"/>
                    </a:lnTo>
                    <a:lnTo>
                      <a:pt x="1686" y="833"/>
                    </a:lnTo>
                    <a:close/>
                  </a:path>
                </a:pathLst>
              </a:custGeom>
              <a:solidFill>
                <a:srgbClr val="B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" name="Freeform 102"/>
              <p:cNvSpPr>
                <a:spLocks/>
              </p:cNvSpPr>
              <p:nvPr/>
            </p:nvSpPr>
            <p:spPr bwMode="auto">
              <a:xfrm>
                <a:off x="3951" y="3225"/>
                <a:ext cx="553" cy="362"/>
              </a:xfrm>
              <a:custGeom>
                <a:avLst/>
                <a:gdLst>
                  <a:gd name="T0" fmla="*/ 1657 w 1657"/>
                  <a:gd name="T1" fmla="*/ 860 h 1087"/>
                  <a:gd name="T2" fmla="*/ 1646 w 1657"/>
                  <a:gd name="T3" fmla="*/ 869 h 1087"/>
                  <a:gd name="T4" fmla="*/ 1622 w 1657"/>
                  <a:gd name="T5" fmla="*/ 890 h 1087"/>
                  <a:gd name="T6" fmla="*/ 1590 w 1657"/>
                  <a:gd name="T7" fmla="*/ 914 h 1087"/>
                  <a:gd name="T8" fmla="*/ 1549 w 1657"/>
                  <a:gd name="T9" fmla="*/ 939 h 1087"/>
                  <a:gd name="T10" fmla="*/ 1500 w 1657"/>
                  <a:gd name="T11" fmla="*/ 968 h 1087"/>
                  <a:gd name="T12" fmla="*/ 1441 w 1657"/>
                  <a:gd name="T13" fmla="*/ 1000 h 1087"/>
                  <a:gd name="T14" fmla="*/ 1379 w 1657"/>
                  <a:gd name="T15" fmla="*/ 1033 h 1087"/>
                  <a:gd name="T16" fmla="*/ 1312 w 1657"/>
                  <a:gd name="T17" fmla="*/ 1059 h 1087"/>
                  <a:gd name="T18" fmla="*/ 1266 w 1657"/>
                  <a:gd name="T19" fmla="*/ 1076 h 1087"/>
                  <a:gd name="T20" fmla="*/ 1201 w 1657"/>
                  <a:gd name="T21" fmla="*/ 1082 h 1087"/>
                  <a:gd name="T22" fmla="*/ 1126 w 1657"/>
                  <a:gd name="T23" fmla="*/ 1087 h 1087"/>
                  <a:gd name="T24" fmla="*/ 1050 w 1657"/>
                  <a:gd name="T25" fmla="*/ 1085 h 1087"/>
                  <a:gd name="T26" fmla="*/ 973 w 1657"/>
                  <a:gd name="T27" fmla="*/ 1082 h 1087"/>
                  <a:gd name="T28" fmla="*/ 908 w 1657"/>
                  <a:gd name="T29" fmla="*/ 1076 h 1087"/>
                  <a:gd name="T30" fmla="*/ 856 w 1657"/>
                  <a:gd name="T31" fmla="*/ 1071 h 1087"/>
                  <a:gd name="T32" fmla="*/ 824 w 1657"/>
                  <a:gd name="T33" fmla="*/ 1059 h 1087"/>
                  <a:gd name="T34" fmla="*/ 684 w 1657"/>
                  <a:gd name="T35" fmla="*/ 1030 h 1087"/>
                  <a:gd name="T36" fmla="*/ 534 w 1657"/>
                  <a:gd name="T37" fmla="*/ 968 h 1087"/>
                  <a:gd name="T38" fmla="*/ 386 w 1657"/>
                  <a:gd name="T39" fmla="*/ 881 h 1087"/>
                  <a:gd name="T40" fmla="*/ 245 w 1657"/>
                  <a:gd name="T41" fmla="*/ 761 h 1087"/>
                  <a:gd name="T42" fmla="*/ 128 w 1657"/>
                  <a:gd name="T43" fmla="*/ 612 h 1087"/>
                  <a:gd name="T44" fmla="*/ 44 w 1657"/>
                  <a:gd name="T45" fmla="*/ 434 h 1087"/>
                  <a:gd name="T46" fmla="*/ 0 w 1657"/>
                  <a:gd name="T47" fmla="*/ 230 h 1087"/>
                  <a:gd name="T48" fmla="*/ 8 w 1657"/>
                  <a:gd name="T49" fmla="*/ 0 h 1087"/>
                  <a:gd name="T50" fmla="*/ 11 w 1657"/>
                  <a:gd name="T51" fmla="*/ 5 h 1087"/>
                  <a:gd name="T52" fmla="*/ 22 w 1657"/>
                  <a:gd name="T53" fmla="*/ 11 h 1087"/>
                  <a:gd name="T54" fmla="*/ 41 w 1657"/>
                  <a:gd name="T55" fmla="*/ 26 h 1087"/>
                  <a:gd name="T56" fmla="*/ 65 w 1657"/>
                  <a:gd name="T57" fmla="*/ 40 h 1087"/>
                  <a:gd name="T58" fmla="*/ 90 w 1657"/>
                  <a:gd name="T59" fmla="*/ 54 h 1087"/>
                  <a:gd name="T60" fmla="*/ 116 w 1657"/>
                  <a:gd name="T61" fmla="*/ 70 h 1087"/>
                  <a:gd name="T62" fmla="*/ 140 w 1657"/>
                  <a:gd name="T63" fmla="*/ 84 h 1087"/>
                  <a:gd name="T64" fmla="*/ 164 w 1657"/>
                  <a:gd name="T65" fmla="*/ 96 h 1087"/>
                  <a:gd name="T66" fmla="*/ 227 w 1657"/>
                  <a:gd name="T67" fmla="*/ 157 h 1087"/>
                  <a:gd name="T68" fmla="*/ 286 w 1657"/>
                  <a:gd name="T69" fmla="*/ 248 h 1087"/>
                  <a:gd name="T70" fmla="*/ 339 w 1657"/>
                  <a:gd name="T71" fmla="*/ 356 h 1087"/>
                  <a:gd name="T72" fmla="*/ 391 w 1657"/>
                  <a:gd name="T73" fmla="*/ 455 h 1087"/>
                  <a:gd name="T74" fmla="*/ 453 w 1657"/>
                  <a:gd name="T75" fmla="*/ 537 h 1087"/>
                  <a:gd name="T76" fmla="*/ 523 w 1657"/>
                  <a:gd name="T77" fmla="*/ 574 h 1087"/>
                  <a:gd name="T78" fmla="*/ 611 w 1657"/>
                  <a:gd name="T79" fmla="*/ 558 h 1087"/>
                  <a:gd name="T80" fmla="*/ 722 w 1657"/>
                  <a:gd name="T81" fmla="*/ 458 h 1087"/>
                  <a:gd name="T82" fmla="*/ 763 w 1657"/>
                  <a:gd name="T83" fmla="*/ 417 h 1087"/>
                  <a:gd name="T84" fmla="*/ 803 w 1657"/>
                  <a:gd name="T85" fmla="*/ 420 h 1087"/>
                  <a:gd name="T86" fmla="*/ 856 w 1657"/>
                  <a:gd name="T87" fmla="*/ 458 h 1087"/>
                  <a:gd name="T88" fmla="*/ 929 w 1657"/>
                  <a:gd name="T89" fmla="*/ 523 h 1087"/>
                  <a:gd name="T90" fmla="*/ 1032 w 1657"/>
                  <a:gd name="T91" fmla="*/ 601 h 1087"/>
                  <a:gd name="T92" fmla="*/ 1180 w 1657"/>
                  <a:gd name="T93" fmla="*/ 691 h 1087"/>
                  <a:gd name="T94" fmla="*/ 1385 w 1657"/>
                  <a:gd name="T95" fmla="*/ 779 h 1087"/>
                  <a:gd name="T96" fmla="*/ 1657 w 1657"/>
                  <a:gd name="T97" fmla="*/ 860 h 10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57" h="1087">
                    <a:moveTo>
                      <a:pt x="1657" y="860"/>
                    </a:moveTo>
                    <a:lnTo>
                      <a:pt x="1646" y="869"/>
                    </a:lnTo>
                    <a:lnTo>
                      <a:pt x="1622" y="890"/>
                    </a:lnTo>
                    <a:lnTo>
                      <a:pt x="1590" y="914"/>
                    </a:lnTo>
                    <a:lnTo>
                      <a:pt x="1549" y="939"/>
                    </a:lnTo>
                    <a:lnTo>
                      <a:pt x="1500" y="968"/>
                    </a:lnTo>
                    <a:lnTo>
                      <a:pt x="1441" y="1000"/>
                    </a:lnTo>
                    <a:lnTo>
                      <a:pt x="1379" y="1033"/>
                    </a:lnTo>
                    <a:lnTo>
                      <a:pt x="1312" y="1059"/>
                    </a:lnTo>
                    <a:lnTo>
                      <a:pt x="1266" y="1076"/>
                    </a:lnTo>
                    <a:lnTo>
                      <a:pt x="1201" y="1082"/>
                    </a:lnTo>
                    <a:lnTo>
                      <a:pt x="1126" y="1087"/>
                    </a:lnTo>
                    <a:lnTo>
                      <a:pt x="1050" y="1085"/>
                    </a:lnTo>
                    <a:lnTo>
                      <a:pt x="973" y="1082"/>
                    </a:lnTo>
                    <a:lnTo>
                      <a:pt x="908" y="1076"/>
                    </a:lnTo>
                    <a:lnTo>
                      <a:pt x="856" y="1071"/>
                    </a:lnTo>
                    <a:lnTo>
                      <a:pt x="824" y="1059"/>
                    </a:lnTo>
                    <a:lnTo>
                      <a:pt x="684" y="1030"/>
                    </a:lnTo>
                    <a:lnTo>
                      <a:pt x="534" y="968"/>
                    </a:lnTo>
                    <a:lnTo>
                      <a:pt x="386" y="881"/>
                    </a:lnTo>
                    <a:lnTo>
                      <a:pt x="245" y="761"/>
                    </a:lnTo>
                    <a:lnTo>
                      <a:pt x="128" y="612"/>
                    </a:lnTo>
                    <a:lnTo>
                      <a:pt x="44" y="434"/>
                    </a:lnTo>
                    <a:lnTo>
                      <a:pt x="0" y="230"/>
                    </a:lnTo>
                    <a:lnTo>
                      <a:pt x="8" y="0"/>
                    </a:lnTo>
                    <a:lnTo>
                      <a:pt x="11" y="5"/>
                    </a:lnTo>
                    <a:lnTo>
                      <a:pt x="22" y="11"/>
                    </a:lnTo>
                    <a:lnTo>
                      <a:pt x="41" y="26"/>
                    </a:lnTo>
                    <a:lnTo>
                      <a:pt x="65" y="40"/>
                    </a:lnTo>
                    <a:lnTo>
                      <a:pt x="90" y="54"/>
                    </a:lnTo>
                    <a:lnTo>
                      <a:pt x="116" y="70"/>
                    </a:lnTo>
                    <a:lnTo>
                      <a:pt x="140" y="84"/>
                    </a:lnTo>
                    <a:lnTo>
                      <a:pt x="164" y="96"/>
                    </a:lnTo>
                    <a:lnTo>
                      <a:pt x="227" y="157"/>
                    </a:lnTo>
                    <a:lnTo>
                      <a:pt x="286" y="248"/>
                    </a:lnTo>
                    <a:lnTo>
                      <a:pt x="339" y="356"/>
                    </a:lnTo>
                    <a:lnTo>
                      <a:pt x="391" y="455"/>
                    </a:lnTo>
                    <a:lnTo>
                      <a:pt x="453" y="537"/>
                    </a:lnTo>
                    <a:lnTo>
                      <a:pt x="523" y="574"/>
                    </a:lnTo>
                    <a:lnTo>
                      <a:pt x="611" y="558"/>
                    </a:lnTo>
                    <a:lnTo>
                      <a:pt x="722" y="458"/>
                    </a:lnTo>
                    <a:lnTo>
                      <a:pt x="763" y="417"/>
                    </a:lnTo>
                    <a:lnTo>
                      <a:pt x="803" y="420"/>
                    </a:lnTo>
                    <a:lnTo>
                      <a:pt x="856" y="458"/>
                    </a:lnTo>
                    <a:lnTo>
                      <a:pt x="929" y="523"/>
                    </a:lnTo>
                    <a:lnTo>
                      <a:pt x="1032" y="601"/>
                    </a:lnTo>
                    <a:lnTo>
                      <a:pt x="1180" y="691"/>
                    </a:lnTo>
                    <a:lnTo>
                      <a:pt x="1385" y="779"/>
                    </a:lnTo>
                    <a:lnTo>
                      <a:pt x="1657" y="860"/>
                    </a:lnTo>
                    <a:close/>
                  </a:path>
                </a:pathLst>
              </a:custGeom>
              <a:solidFill>
                <a:srgbClr val="A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" name="Freeform 103"/>
              <p:cNvSpPr>
                <a:spLocks/>
              </p:cNvSpPr>
              <p:nvPr/>
            </p:nvSpPr>
            <p:spPr bwMode="auto">
              <a:xfrm>
                <a:off x="3957" y="3237"/>
                <a:ext cx="543" cy="349"/>
              </a:xfrm>
              <a:custGeom>
                <a:avLst/>
                <a:gdLst>
                  <a:gd name="T0" fmla="*/ 1629 w 1629"/>
                  <a:gd name="T1" fmla="*/ 831 h 1047"/>
                  <a:gd name="T2" fmla="*/ 1617 w 1629"/>
                  <a:gd name="T3" fmla="*/ 844 h 1047"/>
                  <a:gd name="T4" fmla="*/ 1591 w 1629"/>
                  <a:gd name="T5" fmla="*/ 860 h 1047"/>
                  <a:gd name="T6" fmla="*/ 1556 w 1629"/>
                  <a:gd name="T7" fmla="*/ 884 h 1047"/>
                  <a:gd name="T8" fmla="*/ 1512 w 1629"/>
                  <a:gd name="T9" fmla="*/ 909 h 1047"/>
                  <a:gd name="T10" fmla="*/ 1459 w 1629"/>
                  <a:gd name="T11" fmla="*/ 939 h 1047"/>
                  <a:gd name="T12" fmla="*/ 1397 w 1629"/>
                  <a:gd name="T13" fmla="*/ 968 h 1047"/>
                  <a:gd name="T14" fmla="*/ 1333 w 1629"/>
                  <a:gd name="T15" fmla="*/ 998 h 1047"/>
                  <a:gd name="T16" fmla="*/ 1266 w 1629"/>
                  <a:gd name="T17" fmla="*/ 1024 h 1047"/>
                  <a:gd name="T18" fmla="*/ 1219 w 1629"/>
                  <a:gd name="T19" fmla="*/ 1038 h 1047"/>
                  <a:gd name="T20" fmla="*/ 1155 w 1629"/>
                  <a:gd name="T21" fmla="*/ 1044 h 1047"/>
                  <a:gd name="T22" fmla="*/ 1085 w 1629"/>
                  <a:gd name="T23" fmla="*/ 1047 h 1047"/>
                  <a:gd name="T24" fmla="*/ 1012 w 1629"/>
                  <a:gd name="T25" fmla="*/ 1044 h 1047"/>
                  <a:gd name="T26" fmla="*/ 939 w 1629"/>
                  <a:gd name="T27" fmla="*/ 1038 h 1047"/>
                  <a:gd name="T28" fmla="*/ 875 w 1629"/>
                  <a:gd name="T29" fmla="*/ 1030 h 1047"/>
                  <a:gd name="T30" fmla="*/ 821 w 1629"/>
                  <a:gd name="T31" fmla="*/ 1024 h 1047"/>
                  <a:gd name="T32" fmla="*/ 789 w 1629"/>
                  <a:gd name="T33" fmla="*/ 1012 h 1047"/>
                  <a:gd name="T34" fmla="*/ 659 w 1629"/>
                  <a:gd name="T35" fmla="*/ 984 h 1047"/>
                  <a:gd name="T36" fmla="*/ 514 w 1629"/>
                  <a:gd name="T37" fmla="*/ 925 h 1047"/>
                  <a:gd name="T38" fmla="*/ 371 w 1629"/>
                  <a:gd name="T39" fmla="*/ 837 h 1047"/>
                  <a:gd name="T40" fmla="*/ 237 w 1629"/>
                  <a:gd name="T41" fmla="*/ 723 h 1047"/>
                  <a:gd name="T42" fmla="*/ 126 w 1629"/>
                  <a:gd name="T43" fmla="*/ 583 h 1047"/>
                  <a:gd name="T44" fmla="*/ 43 w 1629"/>
                  <a:gd name="T45" fmla="*/ 415 h 1047"/>
                  <a:gd name="T46" fmla="*/ 0 w 1629"/>
                  <a:gd name="T47" fmla="*/ 221 h 1047"/>
                  <a:gd name="T48" fmla="*/ 8 w 1629"/>
                  <a:gd name="T49" fmla="*/ 0 h 1047"/>
                  <a:gd name="T50" fmla="*/ 12 w 1629"/>
                  <a:gd name="T51" fmla="*/ 5 h 1047"/>
                  <a:gd name="T52" fmla="*/ 24 w 1629"/>
                  <a:gd name="T53" fmla="*/ 14 h 1047"/>
                  <a:gd name="T54" fmla="*/ 41 w 1629"/>
                  <a:gd name="T55" fmla="*/ 26 h 1047"/>
                  <a:gd name="T56" fmla="*/ 64 w 1629"/>
                  <a:gd name="T57" fmla="*/ 40 h 1047"/>
                  <a:gd name="T58" fmla="*/ 91 w 1629"/>
                  <a:gd name="T59" fmla="*/ 54 h 1047"/>
                  <a:gd name="T60" fmla="*/ 120 w 1629"/>
                  <a:gd name="T61" fmla="*/ 73 h 1047"/>
                  <a:gd name="T62" fmla="*/ 147 w 1629"/>
                  <a:gd name="T63" fmla="*/ 89 h 1047"/>
                  <a:gd name="T64" fmla="*/ 169 w 1629"/>
                  <a:gd name="T65" fmla="*/ 108 h 1047"/>
                  <a:gd name="T66" fmla="*/ 231 w 1629"/>
                  <a:gd name="T67" fmla="*/ 167 h 1047"/>
                  <a:gd name="T68" fmla="*/ 287 w 1629"/>
                  <a:gd name="T69" fmla="*/ 251 h 1047"/>
                  <a:gd name="T70" fmla="*/ 339 w 1629"/>
                  <a:gd name="T71" fmla="*/ 353 h 1047"/>
                  <a:gd name="T72" fmla="*/ 392 w 1629"/>
                  <a:gd name="T73" fmla="*/ 445 h 1047"/>
                  <a:gd name="T74" fmla="*/ 450 w 1629"/>
                  <a:gd name="T75" fmla="*/ 518 h 1047"/>
                  <a:gd name="T76" fmla="*/ 521 w 1629"/>
                  <a:gd name="T77" fmla="*/ 553 h 1047"/>
                  <a:gd name="T78" fmla="*/ 605 w 1629"/>
                  <a:gd name="T79" fmla="*/ 534 h 1047"/>
                  <a:gd name="T80" fmla="*/ 711 w 1629"/>
                  <a:gd name="T81" fmla="*/ 440 h 1047"/>
                  <a:gd name="T82" fmla="*/ 751 w 1629"/>
                  <a:gd name="T83" fmla="*/ 405 h 1047"/>
                  <a:gd name="T84" fmla="*/ 789 w 1629"/>
                  <a:gd name="T85" fmla="*/ 408 h 1047"/>
                  <a:gd name="T86" fmla="*/ 842 w 1629"/>
                  <a:gd name="T87" fmla="*/ 445 h 1047"/>
                  <a:gd name="T88" fmla="*/ 912 w 1629"/>
                  <a:gd name="T89" fmla="*/ 507 h 1047"/>
                  <a:gd name="T90" fmla="*/ 1017 w 1629"/>
                  <a:gd name="T91" fmla="*/ 586 h 1047"/>
                  <a:gd name="T92" fmla="*/ 1163 w 1629"/>
                  <a:gd name="T93" fmla="*/ 671 h 1047"/>
                  <a:gd name="T94" fmla="*/ 1362 w 1629"/>
                  <a:gd name="T95" fmla="*/ 755 h 1047"/>
                  <a:gd name="T96" fmla="*/ 1629 w 1629"/>
                  <a:gd name="T97" fmla="*/ 831 h 10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29" h="1047">
                    <a:moveTo>
                      <a:pt x="1629" y="831"/>
                    </a:moveTo>
                    <a:lnTo>
                      <a:pt x="1617" y="844"/>
                    </a:lnTo>
                    <a:lnTo>
                      <a:pt x="1591" y="860"/>
                    </a:lnTo>
                    <a:lnTo>
                      <a:pt x="1556" y="884"/>
                    </a:lnTo>
                    <a:lnTo>
                      <a:pt x="1512" y="909"/>
                    </a:lnTo>
                    <a:lnTo>
                      <a:pt x="1459" y="939"/>
                    </a:lnTo>
                    <a:lnTo>
                      <a:pt x="1397" y="968"/>
                    </a:lnTo>
                    <a:lnTo>
                      <a:pt x="1333" y="998"/>
                    </a:lnTo>
                    <a:lnTo>
                      <a:pt x="1266" y="1024"/>
                    </a:lnTo>
                    <a:lnTo>
                      <a:pt x="1219" y="1038"/>
                    </a:lnTo>
                    <a:lnTo>
                      <a:pt x="1155" y="1044"/>
                    </a:lnTo>
                    <a:lnTo>
                      <a:pt x="1085" y="1047"/>
                    </a:lnTo>
                    <a:lnTo>
                      <a:pt x="1012" y="1044"/>
                    </a:lnTo>
                    <a:lnTo>
                      <a:pt x="939" y="1038"/>
                    </a:lnTo>
                    <a:lnTo>
                      <a:pt x="875" y="1030"/>
                    </a:lnTo>
                    <a:lnTo>
                      <a:pt x="821" y="1024"/>
                    </a:lnTo>
                    <a:lnTo>
                      <a:pt x="789" y="1012"/>
                    </a:lnTo>
                    <a:lnTo>
                      <a:pt x="659" y="984"/>
                    </a:lnTo>
                    <a:lnTo>
                      <a:pt x="514" y="925"/>
                    </a:lnTo>
                    <a:lnTo>
                      <a:pt x="371" y="837"/>
                    </a:lnTo>
                    <a:lnTo>
                      <a:pt x="237" y="723"/>
                    </a:lnTo>
                    <a:lnTo>
                      <a:pt x="126" y="583"/>
                    </a:lnTo>
                    <a:lnTo>
                      <a:pt x="43" y="415"/>
                    </a:lnTo>
                    <a:lnTo>
                      <a:pt x="0" y="221"/>
                    </a:lnTo>
                    <a:lnTo>
                      <a:pt x="8" y="0"/>
                    </a:lnTo>
                    <a:lnTo>
                      <a:pt x="12" y="5"/>
                    </a:lnTo>
                    <a:lnTo>
                      <a:pt x="24" y="14"/>
                    </a:lnTo>
                    <a:lnTo>
                      <a:pt x="41" y="26"/>
                    </a:lnTo>
                    <a:lnTo>
                      <a:pt x="64" y="40"/>
                    </a:lnTo>
                    <a:lnTo>
                      <a:pt x="91" y="54"/>
                    </a:lnTo>
                    <a:lnTo>
                      <a:pt x="120" y="73"/>
                    </a:lnTo>
                    <a:lnTo>
                      <a:pt x="147" y="89"/>
                    </a:lnTo>
                    <a:lnTo>
                      <a:pt x="169" y="108"/>
                    </a:lnTo>
                    <a:lnTo>
                      <a:pt x="231" y="167"/>
                    </a:lnTo>
                    <a:lnTo>
                      <a:pt x="287" y="251"/>
                    </a:lnTo>
                    <a:lnTo>
                      <a:pt x="339" y="353"/>
                    </a:lnTo>
                    <a:lnTo>
                      <a:pt x="392" y="445"/>
                    </a:lnTo>
                    <a:lnTo>
                      <a:pt x="450" y="518"/>
                    </a:lnTo>
                    <a:lnTo>
                      <a:pt x="521" y="553"/>
                    </a:lnTo>
                    <a:lnTo>
                      <a:pt x="605" y="534"/>
                    </a:lnTo>
                    <a:lnTo>
                      <a:pt x="711" y="440"/>
                    </a:lnTo>
                    <a:lnTo>
                      <a:pt x="751" y="405"/>
                    </a:lnTo>
                    <a:lnTo>
                      <a:pt x="789" y="408"/>
                    </a:lnTo>
                    <a:lnTo>
                      <a:pt x="842" y="445"/>
                    </a:lnTo>
                    <a:lnTo>
                      <a:pt x="912" y="507"/>
                    </a:lnTo>
                    <a:lnTo>
                      <a:pt x="1017" y="586"/>
                    </a:lnTo>
                    <a:lnTo>
                      <a:pt x="1163" y="671"/>
                    </a:lnTo>
                    <a:lnTo>
                      <a:pt x="1362" y="755"/>
                    </a:lnTo>
                    <a:lnTo>
                      <a:pt x="1629" y="831"/>
                    </a:lnTo>
                    <a:close/>
                  </a:path>
                </a:pathLst>
              </a:custGeom>
              <a:solidFill>
                <a:srgbClr val="A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" name="Freeform 104"/>
              <p:cNvSpPr>
                <a:spLocks/>
              </p:cNvSpPr>
              <p:nvPr/>
            </p:nvSpPr>
            <p:spPr bwMode="auto">
              <a:xfrm>
                <a:off x="3962" y="3249"/>
                <a:ext cx="534" cy="335"/>
              </a:xfrm>
              <a:custGeom>
                <a:avLst/>
                <a:gdLst>
                  <a:gd name="T0" fmla="*/ 1602 w 1602"/>
                  <a:gd name="T1" fmla="*/ 806 h 1003"/>
                  <a:gd name="T2" fmla="*/ 1590 w 1602"/>
                  <a:gd name="T3" fmla="*/ 814 h 1003"/>
                  <a:gd name="T4" fmla="*/ 1562 w 1602"/>
                  <a:gd name="T5" fmla="*/ 831 h 1003"/>
                  <a:gd name="T6" fmla="*/ 1522 w 1602"/>
                  <a:gd name="T7" fmla="*/ 852 h 1003"/>
                  <a:gd name="T8" fmla="*/ 1476 w 1602"/>
                  <a:gd name="T9" fmla="*/ 878 h 1003"/>
                  <a:gd name="T10" fmla="*/ 1420 w 1602"/>
                  <a:gd name="T11" fmla="*/ 904 h 1003"/>
                  <a:gd name="T12" fmla="*/ 1360 w 1602"/>
                  <a:gd name="T13" fmla="*/ 933 h 1003"/>
                  <a:gd name="T14" fmla="*/ 1295 w 1602"/>
                  <a:gd name="T15" fmla="*/ 960 h 1003"/>
                  <a:gd name="T16" fmla="*/ 1231 w 1602"/>
                  <a:gd name="T17" fmla="*/ 979 h 1003"/>
                  <a:gd name="T18" fmla="*/ 1180 w 1602"/>
                  <a:gd name="T19" fmla="*/ 995 h 1003"/>
                  <a:gd name="T20" fmla="*/ 1116 w 1602"/>
                  <a:gd name="T21" fmla="*/ 1000 h 1003"/>
                  <a:gd name="T22" fmla="*/ 1046 w 1602"/>
                  <a:gd name="T23" fmla="*/ 1003 h 1003"/>
                  <a:gd name="T24" fmla="*/ 973 w 1602"/>
                  <a:gd name="T25" fmla="*/ 998 h 1003"/>
                  <a:gd name="T26" fmla="*/ 903 w 1602"/>
                  <a:gd name="T27" fmla="*/ 995 h 1003"/>
                  <a:gd name="T28" fmla="*/ 838 w 1602"/>
                  <a:gd name="T29" fmla="*/ 986 h 1003"/>
                  <a:gd name="T30" fmla="*/ 789 w 1602"/>
                  <a:gd name="T31" fmla="*/ 974 h 1003"/>
                  <a:gd name="T32" fmla="*/ 757 w 1602"/>
                  <a:gd name="T33" fmla="*/ 965 h 1003"/>
                  <a:gd name="T34" fmla="*/ 628 w 1602"/>
                  <a:gd name="T35" fmla="*/ 933 h 1003"/>
                  <a:gd name="T36" fmla="*/ 494 w 1602"/>
                  <a:gd name="T37" fmla="*/ 878 h 1003"/>
                  <a:gd name="T38" fmla="*/ 356 w 1602"/>
                  <a:gd name="T39" fmla="*/ 793 h 1003"/>
                  <a:gd name="T40" fmla="*/ 230 w 1602"/>
                  <a:gd name="T41" fmla="*/ 685 h 1003"/>
                  <a:gd name="T42" fmla="*/ 122 w 1602"/>
                  <a:gd name="T43" fmla="*/ 550 h 1003"/>
                  <a:gd name="T44" fmla="*/ 44 w 1602"/>
                  <a:gd name="T45" fmla="*/ 393 h 1003"/>
                  <a:gd name="T46" fmla="*/ 0 w 1602"/>
                  <a:gd name="T47" fmla="*/ 210 h 1003"/>
                  <a:gd name="T48" fmla="*/ 6 w 1602"/>
                  <a:gd name="T49" fmla="*/ 0 h 1003"/>
                  <a:gd name="T50" fmla="*/ 9 w 1602"/>
                  <a:gd name="T51" fmla="*/ 5 h 1003"/>
                  <a:gd name="T52" fmla="*/ 23 w 1602"/>
                  <a:gd name="T53" fmla="*/ 14 h 1003"/>
                  <a:gd name="T54" fmla="*/ 44 w 1602"/>
                  <a:gd name="T55" fmla="*/ 26 h 1003"/>
                  <a:gd name="T56" fmla="*/ 68 w 1602"/>
                  <a:gd name="T57" fmla="*/ 40 h 1003"/>
                  <a:gd name="T58" fmla="*/ 93 w 1602"/>
                  <a:gd name="T59" fmla="*/ 54 h 1003"/>
                  <a:gd name="T60" fmla="*/ 122 w 1602"/>
                  <a:gd name="T61" fmla="*/ 75 h 1003"/>
                  <a:gd name="T62" fmla="*/ 152 w 1602"/>
                  <a:gd name="T63" fmla="*/ 96 h 1003"/>
                  <a:gd name="T64" fmla="*/ 178 w 1602"/>
                  <a:gd name="T65" fmla="*/ 116 h 1003"/>
                  <a:gd name="T66" fmla="*/ 237 w 1602"/>
                  <a:gd name="T67" fmla="*/ 172 h 1003"/>
                  <a:gd name="T68" fmla="*/ 289 w 1602"/>
                  <a:gd name="T69" fmla="*/ 253 h 1003"/>
                  <a:gd name="T70" fmla="*/ 342 w 1602"/>
                  <a:gd name="T71" fmla="*/ 347 h 1003"/>
                  <a:gd name="T72" fmla="*/ 394 w 1602"/>
                  <a:gd name="T73" fmla="*/ 434 h 1003"/>
                  <a:gd name="T74" fmla="*/ 450 w 1602"/>
                  <a:gd name="T75" fmla="*/ 501 h 1003"/>
                  <a:gd name="T76" fmla="*/ 518 w 1602"/>
                  <a:gd name="T77" fmla="*/ 531 h 1003"/>
                  <a:gd name="T78" fmla="*/ 596 w 1602"/>
                  <a:gd name="T79" fmla="*/ 510 h 1003"/>
                  <a:gd name="T80" fmla="*/ 696 w 1602"/>
                  <a:gd name="T81" fmla="*/ 420 h 1003"/>
                  <a:gd name="T82" fmla="*/ 736 w 1602"/>
                  <a:gd name="T83" fmla="*/ 385 h 1003"/>
                  <a:gd name="T84" fmla="*/ 777 w 1602"/>
                  <a:gd name="T85" fmla="*/ 391 h 1003"/>
                  <a:gd name="T86" fmla="*/ 827 w 1602"/>
                  <a:gd name="T87" fmla="*/ 429 h 1003"/>
                  <a:gd name="T88" fmla="*/ 900 w 1602"/>
                  <a:gd name="T89" fmla="*/ 490 h 1003"/>
                  <a:gd name="T90" fmla="*/ 1002 w 1602"/>
                  <a:gd name="T91" fmla="*/ 569 h 1003"/>
                  <a:gd name="T92" fmla="*/ 1148 w 1602"/>
                  <a:gd name="T93" fmla="*/ 653 h 1003"/>
                  <a:gd name="T94" fmla="*/ 1344 w 1602"/>
                  <a:gd name="T95" fmla="*/ 735 h 1003"/>
                  <a:gd name="T96" fmla="*/ 1602 w 1602"/>
                  <a:gd name="T97" fmla="*/ 806 h 10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02" h="1003">
                    <a:moveTo>
                      <a:pt x="1602" y="806"/>
                    </a:moveTo>
                    <a:lnTo>
                      <a:pt x="1590" y="814"/>
                    </a:lnTo>
                    <a:lnTo>
                      <a:pt x="1562" y="831"/>
                    </a:lnTo>
                    <a:lnTo>
                      <a:pt x="1522" y="852"/>
                    </a:lnTo>
                    <a:lnTo>
                      <a:pt x="1476" y="878"/>
                    </a:lnTo>
                    <a:lnTo>
                      <a:pt x="1420" y="904"/>
                    </a:lnTo>
                    <a:lnTo>
                      <a:pt x="1360" y="933"/>
                    </a:lnTo>
                    <a:lnTo>
                      <a:pt x="1295" y="960"/>
                    </a:lnTo>
                    <a:lnTo>
                      <a:pt x="1231" y="979"/>
                    </a:lnTo>
                    <a:lnTo>
                      <a:pt x="1180" y="995"/>
                    </a:lnTo>
                    <a:lnTo>
                      <a:pt x="1116" y="1000"/>
                    </a:lnTo>
                    <a:lnTo>
                      <a:pt x="1046" y="1003"/>
                    </a:lnTo>
                    <a:lnTo>
                      <a:pt x="973" y="998"/>
                    </a:lnTo>
                    <a:lnTo>
                      <a:pt x="903" y="995"/>
                    </a:lnTo>
                    <a:lnTo>
                      <a:pt x="838" y="986"/>
                    </a:lnTo>
                    <a:lnTo>
                      <a:pt x="789" y="974"/>
                    </a:lnTo>
                    <a:lnTo>
                      <a:pt x="757" y="965"/>
                    </a:lnTo>
                    <a:lnTo>
                      <a:pt x="628" y="933"/>
                    </a:lnTo>
                    <a:lnTo>
                      <a:pt x="494" y="878"/>
                    </a:lnTo>
                    <a:lnTo>
                      <a:pt x="356" y="793"/>
                    </a:lnTo>
                    <a:lnTo>
                      <a:pt x="230" y="685"/>
                    </a:lnTo>
                    <a:lnTo>
                      <a:pt x="122" y="550"/>
                    </a:lnTo>
                    <a:lnTo>
                      <a:pt x="44" y="393"/>
                    </a:lnTo>
                    <a:lnTo>
                      <a:pt x="0" y="210"/>
                    </a:lnTo>
                    <a:lnTo>
                      <a:pt x="6" y="0"/>
                    </a:lnTo>
                    <a:lnTo>
                      <a:pt x="9" y="5"/>
                    </a:lnTo>
                    <a:lnTo>
                      <a:pt x="23" y="14"/>
                    </a:lnTo>
                    <a:lnTo>
                      <a:pt x="44" y="26"/>
                    </a:lnTo>
                    <a:lnTo>
                      <a:pt x="68" y="40"/>
                    </a:lnTo>
                    <a:lnTo>
                      <a:pt x="93" y="54"/>
                    </a:lnTo>
                    <a:lnTo>
                      <a:pt x="122" y="75"/>
                    </a:lnTo>
                    <a:lnTo>
                      <a:pt x="152" y="96"/>
                    </a:lnTo>
                    <a:lnTo>
                      <a:pt x="178" y="116"/>
                    </a:lnTo>
                    <a:lnTo>
                      <a:pt x="237" y="172"/>
                    </a:lnTo>
                    <a:lnTo>
                      <a:pt x="289" y="253"/>
                    </a:lnTo>
                    <a:lnTo>
                      <a:pt x="342" y="347"/>
                    </a:lnTo>
                    <a:lnTo>
                      <a:pt x="394" y="434"/>
                    </a:lnTo>
                    <a:lnTo>
                      <a:pt x="450" y="501"/>
                    </a:lnTo>
                    <a:lnTo>
                      <a:pt x="518" y="531"/>
                    </a:lnTo>
                    <a:lnTo>
                      <a:pt x="596" y="510"/>
                    </a:lnTo>
                    <a:lnTo>
                      <a:pt x="696" y="420"/>
                    </a:lnTo>
                    <a:lnTo>
                      <a:pt x="736" y="385"/>
                    </a:lnTo>
                    <a:lnTo>
                      <a:pt x="777" y="391"/>
                    </a:lnTo>
                    <a:lnTo>
                      <a:pt x="827" y="429"/>
                    </a:lnTo>
                    <a:lnTo>
                      <a:pt x="900" y="490"/>
                    </a:lnTo>
                    <a:lnTo>
                      <a:pt x="1002" y="569"/>
                    </a:lnTo>
                    <a:lnTo>
                      <a:pt x="1148" y="653"/>
                    </a:lnTo>
                    <a:lnTo>
                      <a:pt x="1344" y="735"/>
                    </a:lnTo>
                    <a:lnTo>
                      <a:pt x="1602" y="806"/>
                    </a:lnTo>
                    <a:close/>
                  </a:path>
                </a:pathLst>
              </a:custGeom>
              <a:solidFill>
                <a:srgbClr val="A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" name="Freeform 105"/>
              <p:cNvSpPr>
                <a:spLocks/>
              </p:cNvSpPr>
              <p:nvPr/>
            </p:nvSpPr>
            <p:spPr bwMode="auto">
              <a:xfrm>
                <a:off x="3968" y="3261"/>
                <a:ext cx="524" cy="321"/>
              </a:xfrm>
              <a:custGeom>
                <a:avLst/>
                <a:gdLst>
                  <a:gd name="T0" fmla="*/ 1573 w 1573"/>
                  <a:gd name="T1" fmla="*/ 776 h 963"/>
                  <a:gd name="T2" fmla="*/ 1559 w 1573"/>
                  <a:gd name="T3" fmla="*/ 787 h 963"/>
                  <a:gd name="T4" fmla="*/ 1529 w 1573"/>
                  <a:gd name="T5" fmla="*/ 806 h 963"/>
                  <a:gd name="T6" fmla="*/ 1489 w 1573"/>
                  <a:gd name="T7" fmla="*/ 825 h 963"/>
                  <a:gd name="T8" fmla="*/ 1438 w 1573"/>
                  <a:gd name="T9" fmla="*/ 849 h 963"/>
                  <a:gd name="T10" fmla="*/ 1381 w 1573"/>
                  <a:gd name="T11" fmla="*/ 876 h 963"/>
                  <a:gd name="T12" fmla="*/ 1316 w 1573"/>
                  <a:gd name="T13" fmla="*/ 901 h 963"/>
                  <a:gd name="T14" fmla="*/ 1249 w 1573"/>
                  <a:gd name="T15" fmla="*/ 925 h 963"/>
                  <a:gd name="T16" fmla="*/ 1185 w 1573"/>
                  <a:gd name="T17" fmla="*/ 944 h 963"/>
                  <a:gd name="T18" fmla="*/ 1134 w 1573"/>
                  <a:gd name="T19" fmla="*/ 957 h 963"/>
                  <a:gd name="T20" fmla="*/ 1074 w 1573"/>
                  <a:gd name="T21" fmla="*/ 963 h 963"/>
                  <a:gd name="T22" fmla="*/ 1006 w 1573"/>
                  <a:gd name="T23" fmla="*/ 963 h 963"/>
                  <a:gd name="T24" fmla="*/ 936 w 1573"/>
                  <a:gd name="T25" fmla="*/ 960 h 963"/>
                  <a:gd name="T26" fmla="*/ 866 w 1573"/>
                  <a:gd name="T27" fmla="*/ 954 h 963"/>
                  <a:gd name="T28" fmla="*/ 805 w 1573"/>
                  <a:gd name="T29" fmla="*/ 944 h 963"/>
                  <a:gd name="T30" fmla="*/ 751 w 1573"/>
                  <a:gd name="T31" fmla="*/ 933 h 963"/>
                  <a:gd name="T32" fmla="*/ 719 w 1573"/>
                  <a:gd name="T33" fmla="*/ 925 h 963"/>
                  <a:gd name="T34" fmla="*/ 597 w 1573"/>
                  <a:gd name="T35" fmla="*/ 892 h 963"/>
                  <a:gd name="T36" fmla="*/ 468 w 1573"/>
                  <a:gd name="T37" fmla="*/ 836 h 963"/>
                  <a:gd name="T38" fmla="*/ 339 w 1573"/>
                  <a:gd name="T39" fmla="*/ 755 h 963"/>
                  <a:gd name="T40" fmla="*/ 220 w 1573"/>
                  <a:gd name="T41" fmla="*/ 650 h 963"/>
                  <a:gd name="T42" fmla="*/ 118 w 1573"/>
                  <a:gd name="T43" fmla="*/ 525 h 963"/>
                  <a:gd name="T44" fmla="*/ 41 w 1573"/>
                  <a:gd name="T45" fmla="*/ 372 h 963"/>
                  <a:gd name="T46" fmla="*/ 0 w 1573"/>
                  <a:gd name="T47" fmla="*/ 197 h 963"/>
                  <a:gd name="T48" fmla="*/ 0 w 1573"/>
                  <a:gd name="T49" fmla="*/ 0 h 963"/>
                  <a:gd name="T50" fmla="*/ 6 w 1573"/>
                  <a:gd name="T51" fmla="*/ 5 h 963"/>
                  <a:gd name="T52" fmla="*/ 21 w 1573"/>
                  <a:gd name="T53" fmla="*/ 14 h 963"/>
                  <a:gd name="T54" fmla="*/ 38 w 1573"/>
                  <a:gd name="T55" fmla="*/ 26 h 963"/>
                  <a:gd name="T56" fmla="*/ 65 w 1573"/>
                  <a:gd name="T57" fmla="*/ 40 h 963"/>
                  <a:gd name="T58" fmla="*/ 94 w 1573"/>
                  <a:gd name="T59" fmla="*/ 59 h 963"/>
                  <a:gd name="T60" fmla="*/ 123 w 1573"/>
                  <a:gd name="T61" fmla="*/ 78 h 963"/>
                  <a:gd name="T62" fmla="*/ 153 w 1573"/>
                  <a:gd name="T63" fmla="*/ 102 h 963"/>
                  <a:gd name="T64" fmla="*/ 185 w 1573"/>
                  <a:gd name="T65" fmla="*/ 124 h 963"/>
                  <a:gd name="T66" fmla="*/ 240 w 1573"/>
                  <a:gd name="T67" fmla="*/ 180 h 963"/>
                  <a:gd name="T68" fmla="*/ 290 w 1573"/>
                  <a:gd name="T69" fmla="*/ 256 h 963"/>
                  <a:gd name="T70" fmla="*/ 342 w 1573"/>
                  <a:gd name="T71" fmla="*/ 344 h 963"/>
                  <a:gd name="T72" fmla="*/ 393 w 1573"/>
                  <a:gd name="T73" fmla="*/ 426 h 963"/>
                  <a:gd name="T74" fmla="*/ 447 w 1573"/>
                  <a:gd name="T75" fmla="*/ 487 h 963"/>
                  <a:gd name="T76" fmla="*/ 515 w 1573"/>
                  <a:gd name="T77" fmla="*/ 513 h 963"/>
                  <a:gd name="T78" fmla="*/ 592 w 1573"/>
                  <a:gd name="T79" fmla="*/ 490 h 963"/>
                  <a:gd name="T80" fmla="*/ 684 w 1573"/>
                  <a:gd name="T81" fmla="*/ 402 h 963"/>
                  <a:gd name="T82" fmla="*/ 722 w 1573"/>
                  <a:gd name="T83" fmla="*/ 370 h 963"/>
                  <a:gd name="T84" fmla="*/ 760 w 1573"/>
                  <a:gd name="T85" fmla="*/ 379 h 963"/>
                  <a:gd name="T86" fmla="*/ 810 w 1573"/>
                  <a:gd name="T87" fmla="*/ 417 h 963"/>
                  <a:gd name="T88" fmla="*/ 883 w 1573"/>
                  <a:gd name="T89" fmla="*/ 478 h 963"/>
                  <a:gd name="T90" fmla="*/ 985 w 1573"/>
                  <a:gd name="T91" fmla="*/ 555 h 963"/>
                  <a:gd name="T92" fmla="*/ 1128 w 1573"/>
                  <a:gd name="T93" fmla="*/ 633 h 963"/>
                  <a:gd name="T94" fmla="*/ 1322 w 1573"/>
                  <a:gd name="T95" fmla="*/ 712 h 963"/>
                  <a:gd name="T96" fmla="*/ 1573 w 1573"/>
                  <a:gd name="T97" fmla="*/ 776 h 9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73" h="963">
                    <a:moveTo>
                      <a:pt x="1573" y="776"/>
                    </a:moveTo>
                    <a:lnTo>
                      <a:pt x="1559" y="787"/>
                    </a:lnTo>
                    <a:lnTo>
                      <a:pt x="1529" y="806"/>
                    </a:lnTo>
                    <a:lnTo>
                      <a:pt x="1489" y="825"/>
                    </a:lnTo>
                    <a:lnTo>
                      <a:pt x="1438" y="849"/>
                    </a:lnTo>
                    <a:lnTo>
                      <a:pt x="1381" y="876"/>
                    </a:lnTo>
                    <a:lnTo>
                      <a:pt x="1316" y="901"/>
                    </a:lnTo>
                    <a:lnTo>
                      <a:pt x="1249" y="925"/>
                    </a:lnTo>
                    <a:lnTo>
                      <a:pt x="1185" y="944"/>
                    </a:lnTo>
                    <a:lnTo>
                      <a:pt x="1134" y="957"/>
                    </a:lnTo>
                    <a:lnTo>
                      <a:pt x="1074" y="963"/>
                    </a:lnTo>
                    <a:lnTo>
                      <a:pt x="1006" y="963"/>
                    </a:lnTo>
                    <a:lnTo>
                      <a:pt x="936" y="960"/>
                    </a:lnTo>
                    <a:lnTo>
                      <a:pt x="866" y="954"/>
                    </a:lnTo>
                    <a:lnTo>
                      <a:pt x="805" y="944"/>
                    </a:lnTo>
                    <a:lnTo>
                      <a:pt x="751" y="933"/>
                    </a:lnTo>
                    <a:lnTo>
                      <a:pt x="719" y="925"/>
                    </a:lnTo>
                    <a:lnTo>
                      <a:pt x="597" y="892"/>
                    </a:lnTo>
                    <a:lnTo>
                      <a:pt x="468" y="836"/>
                    </a:lnTo>
                    <a:lnTo>
                      <a:pt x="339" y="755"/>
                    </a:lnTo>
                    <a:lnTo>
                      <a:pt x="220" y="650"/>
                    </a:lnTo>
                    <a:lnTo>
                      <a:pt x="118" y="525"/>
                    </a:lnTo>
                    <a:lnTo>
                      <a:pt x="41" y="372"/>
                    </a:lnTo>
                    <a:lnTo>
                      <a:pt x="0" y="197"/>
                    </a:lnTo>
                    <a:lnTo>
                      <a:pt x="0" y="0"/>
                    </a:lnTo>
                    <a:lnTo>
                      <a:pt x="6" y="5"/>
                    </a:lnTo>
                    <a:lnTo>
                      <a:pt x="21" y="14"/>
                    </a:lnTo>
                    <a:lnTo>
                      <a:pt x="38" y="26"/>
                    </a:lnTo>
                    <a:lnTo>
                      <a:pt x="65" y="40"/>
                    </a:lnTo>
                    <a:lnTo>
                      <a:pt x="94" y="59"/>
                    </a:lnTo>
                    <a:lnTo>
                      <a:pt x="123" y="78"/>
                    </a:lnTo>
                    <a:lnTo>
                      <a:pt x="153" y="102"/>
                    </a:lnTo>
                    <a:lnTo>
                      <a:pt x="185" y="124"/>
                    </a:lnTo>
                    <a:lnTo>
                      <a:pt x="240" y="180"/>
                    </a:lnTo>
                    <a:lnTo>
                      <a:pt x="290" y="256"/>
                    </a:lnTo>
                    <a:lnTo>
                      <a:pt x="342" y="344"/>
                    </a:lnTo>
                    <a:lnTo>
                      <a:pt x="393" y="426"/>
                    </a:lnTo>
                    <a:lnTo>
                      <a:pt x="447" y="487"/>
                    </a:lnTo>
                    <a:lnTo>
                      <a:pt x="515" y="513"/>
                    </a:lnTo>
                    <a:lnTo>
                      <a:pt x="592" y="490"/>
                    </a:lnTo>
                    <a:lnTo>
                      <a:pt x="684" y="402"/>
                    </a:lnTo>
                    <a:lnTo>
                      <a:pt x="722" y="370"/>
                    </a:lnTo>
                    <a:lnTo>
                      <a:pt x="760" y="379"/>
                    </a:lnTo>
                    <a:lnTo>
                      <a:pt x="810" y="417"/>
                    </a:lnTo>
                    <a:lnTo>
                      <a:pt x="883" y="478"/>
                    </a:lnTo>
                    <a:lnTo>
                      <a:pt x="985" y="555"/>
                    </a:lnTo>
                    <a:lnTo>
                      <a:pt x="1128" y="633"/>
                    </a:lnTo>
                    <a:lnTo>
                      <a:pt x="1322" y="712"/>
                    </a:lnTo>
                    <a:lnTo>
                      <a:pt x="1573" y="776"/>
                    </a:lnTo>
                    <a:close/>
                  </a:path>
                </a:pathLst>
              </a:custGeom>
              <a:solidFill>
                <a:srgbClr val="A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" name="Freeform 106"/>
              <p:cNvSpPr>
                <a:spLocks/>
              </p:cNvSpPr>
              <p:nvPr/>
            </p:nvSpPr>
            <p:spPr bwMode="auto">
              <a:xfrm>
                <a:off x="3974" y="3273"/>
                <a:ext cx="513" cy="307"/>
              </a:xfrm>
              <a:custGeom>
                <a:avLst/>
                <a:gdLst>
                  <a:gd name="T0" fmla="*/ 1541 w 1541"/>
                  <a:gd name="T1" fmla="*/ 747 h 922"/>
                  <a:gd name="T2" fmla="*/ 1527 w 1541"/>
                  <a:gd name="T3" fmla="*/ 758 h 922"/>
                  <a:gd name="T4" fmla="*/ 1497 w 1541"/>
                  <a:gd name="T5" fmla="*/ 776 h 922"/>
                  <a:gd name="T6" fmla="*/ 1452 w 1541"/>
                  <a:gd name="T7" fmla="*/ 799 h 922"/>
                  <a:gd name="T8" fmla="*/ 1401 w 1541"/>
                  <a:gd name="T9" fmla="*/ 822 h 922"/>
                  <a:gd name="T10" fmla="*/ 1339 w 1541"/>
                  <a:gd name="T11" fmla="*/ 846 h 922"/>
                  <a:gd name="T12" fmla="*/ 1272 w 1541"/>
                  <a:gd name="T13" fmla="*/ 869 h 922"/>
                  <a:gd name="T14" fmla="*/ 1204 w 1541"/>
                  <a:gd name="T15" fmla="*/ 890 h 922"/>
                  <a:gd name="T16" fmla="*/ 1137 w 1541"/>
                  <a:gd name="T17" fmla="*/ 904 h 922"/>
                  <a:gd name="T18" fmla="*/ 1088 w 1541"/>
                  <a:gd name="T19" fmla="*/ 916 h 922"/>
                  <a:gd name="T20" fmla="*/ 1029 w 1541"/>
                  <a:gd name="T21" fmla="*/ 922 h 922"/>
                  <a:gd name="T22" fmla="*/ 962 w 1541"/>
                  <a:gd name="T23" fmla="*/ 922 h 922"/>
                  <a:gd name="T24" fmla="*/ 895 w 1541"/>
                  <a:gd name="T25" fmla="*/ 916 h 922"/>
                  <a:gd name="T26" fmla="*/ 827 w 1541"/>
                  <a:gd name="T27" fmla="*/ 909 h 922"/>
                  <a:gd name="T28" fmla="*/ 766 w 1541"/>
                  <a:gd name="T29" fmla="*/ 901 h 922"/>
                  <a:gd name="T30" fmla="*/ 717 w 1541"/>
                  <a:gd name="T31" fmla="*/ 890 h 922"/>
                  <a:gd name="T32" fmla="*/ 684 w 1541"/>
                  <a:gd name="T33" fmla="*/ 879 h 922"/>
                  <a:gd name="T34" fmla="*/ 567 w 1541"/>
                  <a:gd name="T35" fmla="*/ 846 h 922"/>
                  <a:gd name="T36" fmla="*/ 447 w 1541"/>
                  <a:gd name="T37" fmla="*/ 790 h 922"/>
                  <a:gd name="T38" fmla="*/ 324 w 1541"/>
                  <a:gd name="T39" fmla="*/ 712 h 922"/>
                  <a:gd name="T40" fmla="*/ 211 w 1541"/>
                  <a:gd name="T41" fmla="*/ 612 h 922"/>
                  <a:gd name="T42" fmla="*/ 114 w 1541"/>
                  <a:gd name="T43" fmla="*/ 493 h 922"/>
                  <a:gd name="T44" fmla="*/ 41 w 1541"/>
                  <a:gd name="T45" fmla="*/ 350 h 922"/>
                  <a:gd name="T46" fmla="*/ 0 w 1541"/>
                  <a:gd name="T47" fmla="*/ 186 h 922"/>
                  <a:gd name="T48" fmla="*/ 0 w 1541"/>
                  <a:gd name="T49" fmla="*/ 0 h 922"/>
                  <a:gd name="T50" fmla="*/ 6 w 1541"/>
                  <a:gd name="T51" fmla="*/ 8 h 922"/>
                  <a:gd name="T52" fmla="*/ 20 w 1541"/>
                  <a:gd name="T53" fmla="*/ 17 h 922"/>
                  <a:gd name="T54" fmla="*/ 38 w 1541"/>
                  <a:gd name="T55" fmla="*/ 29 h 922"/>
                  <a:gd name="T56" fmla="*/ 65 w 1541"/>
                  <a:gd name="T57" fmla="*/ 43 h 922"/>
                  <a:gd name="T58" fmla="*/ 93 w 1541"/>
                  <a:gd name="T59" fmla="*/ 61 h 922"/>
                  <a:gd name="T60" fmla="*/ 122 w 1541"/>
                  <a:gd name="T61" fmla="*/ 81 h 922"/>
                  <a:gd name="T62" fmla="*/ 152 w 1541"/>
                  <a:gd name="T63" fmla="*/ 108 h 922"/>
                  <a:gd name="T64" fmla="*/ 184 w 1541"/>
                  <a:gd name="T65" fmla="*/ 137 h 922"/>
                  <a:gd name="T66" fmla="*/ 237 w 1541"/>
                  <a:gd name="T67" fmla="*/ 189 h 922"/>
                  <a:gd name="T68" fmla="*/ 289 w 1541"/>
                  <a:gd name="T69" fmla="*/ 262 h 922"/>
                  <a:gd name="T70" fmla="*/ 337 w 1541"/>
                  <a:gd name="T71" fmla="*/ 342 h 922"/>
                  <a:gd name="T72" fmla="*/ 386 w 1541"/>
                  <a:gd name="T73" fmla="*/ 417 h 922"/>
                  <a:gd name="T74" fmla="*/ 442 w 1541"/>
                  <a:gd name="T75" fmla="*/ 472 h 922"/>
                  <a:gd name="T76" fmla="*/ 506 w 1541"/>
                  <a:gd name="T77" fmla="*/ 496 h 922"/>
                  <a:gd name="T78" fmla="*/ 579 w 1541"/>
                  <a:gd name="T79" fmla="*/ 472 h 922"/>
                  <a:gd name="T80" fmla="*/ 666 w 1541"/>
                  <a:gd name="T81" fmla="*/ 391 h 922"/>
                  <a:gd name="T82" fmla="*/ 704 w 1541"/>
                  <a:gd name="T83" fmla="*/ 359 h 922"/>
                  <a:gd name="T84" fmla="*/ 742 w 1541"/>
                  <a:gd name="T85" fmla="*/ 367 h 922"/>
                  <a:gd name="T86" fmla="*/ 795 w 1541"/>
                  <a:gd name="T87" fmla="*/ 405 h 922"/>
                  <a:gd name="T88" fmla="*/ 865 w 1541"/>
                  <a:gd name="T89" fmla="*/ 464 h 922"/>
                  <a:gd name="T90" fmla="*/ 965 w 1541"/>
                  <a:gd name="T91" fmla="*/ 537 h 922"/>
                  <a:gd name="T92" fmla="*/ 1105 w 1541"/>
                  <a:gd name="T93" fmla="*/ 615 h 922"/>
                  <a:gd name="T94" fmla="*/ 1293 w 1541"/>
                  <a:gd name="T95" fmla="*/ 685 h 922"/>
                  <a:gd name="T96" fmla="*/ 1541 w 1541"/>
                  <a:gd name="T97" fmla="*/ 747 h 9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41" h="922">
                    <a:moveTo>
                      <a:pt x="1541" y="747"/>
                    </a:moveTo>
                    <a:lnTo>
                      <a:pt x="1527" y="758"/>
                    </a:lnTo>
                    <a:lnTo>
                      <a:pt x="1497" y="776"/>
                    </a:lnTo>
                    <a:lnTo>
                      <a:pt x="1452" y="799"/>
                    </a:lnTo>
                    <a:lnTo>
                      <a:pt x="1401" y="822"/>
                    </a:lnTo>
                    <a:lnTo>
                      <a:pt x="1339" y="846"/>
                    </a:lnTo>
                    <a:lnTo>
                      <a:pt x="1272" y="869"/>
                    </a:lnTo>
                    <a:lnTo>
                      <a:pt x="1204" y="890"/>
                    </a:lnTo>
                    <a:lnTo>
                      <a:pt x="1137" y="904"/>
                    </a:lnTo>
                    <a:lnTo>
                      <a:pt x="1088" y="916"/>
                    </a:lnTo>
                    <a:lnTo>
                      <a:pt x="1029" y="922"/>
                    </a:lnTo>
                    <a:lnTo>
                      <a:pt x="962" y="922"/>
                    </a:lnTo>
                    <a:lnTo>
                      <a:pt x="895" y="916"/>
                    </a:lnTo>
                    <a:lnTo>
                      <a:pt x="827" y="909"/>
                    </a:lnTo>
                    <a:lnTo>
                      <a:pt x="766" y="901"/>
                    </a:lnTo>
                    <a:lnTo>
                      <a:pt x="717" y="890"/>
                    </a:lnTo>
                    <a:lnTo>
                      <a:pt x="684" y="879"/>
                    </a:lnTo>
                    <a:lnTo>
                      <a:pt x="567" y="846"/>
                    </a:lnTo>
                    <a:lnTo>
                      <a:pt x="447" y="790"/>
                    </a:lnTo>
                    <a:lnTo>
                      <a:pt x="324" y="712"/>
                    </a:lnTo>
                    <a:lnTo>
                      <a:pt x="211" y="612"/>
                    </a:lnTo>
                    <a:lnTo>
                      <a:pt x="114" y="493"/>
                    </a:lnTo>
                    <a:lnTo>
                      <a:pt x="41" y="350"/>
                    </a:lnTo>
                    <a:lnTo>
                      <a:pt x="0" y="186"/>
                    </a:lnTo>
                    <a:lnTo>
                      <a:pt x="0" y="0"/>
                    </a:lnTo>
                    <a:lnTo>
                      <a:pt x="6" y="8"/>
                    </a:lnTo>
                    <a:lnTo>
                      <a:pt x="20" y="17"/>
                    </a:lnTo>
                    <a:lnTo>
                      <a:pt x="38" y="29"/>
                    </a:lnTo>
                    <a:lnTo>
                      <a:pt x="65" y="43"/>
                    </a:lnTo>
                    <a:lnTo>
                      <a:pt x="93" y="61"/>
                    </a:lnTo>
                    <a:lnTo>
                      <a:pt x="122" y="81"/>
                    </a:lnTo>
                    <a:lnTo>
                      <a:pt x="152" y="108"/>
                    </a:lnTo>
                    <a:lnTo>
                      <a:pt x="184" y="137"/>
                    </a:lnTo>
                    <a:lnTo>
                      <a:pt x="237" y="189"/>
                    </a:lnTo>
                    <a:lnTo>
                      <a:pt x="289" y="262"/>
                    </a:lnTo>
                    <a:lnTo>
                      <a:pt x="337" y="342"/>
                    </a:lnTo>
                    <a:lnTo>
                      <a:pt x="386" y="417"/>
                    </a:lnTo>
                    <a:lnTo>
                      <a:pt x="442" y="472"/>
                    </a:lnTo>
                    <a:lnTo>
                      <a:pt x="506" y="496"/>
                    </a:lnTo>
                    <a:lnTo>
                      <a:pt x="579" y="472"/>
                    </a:lnTo>
                    <a:lnTo>
                      <a:pt x="666" y="391"/>
                    </a:lnTo>
                    <a:lnTo>
                      <a:pt x="704" y="359"/>
                    </a:lnTo>
                    <a:lnTo>
                      <a:pt x="742" y="367"/>
                    </a:lnTo>
                    <a:lnTo>
                      <a:pt x="795" y="405"/>
                    </a:lnTo>
                    <a:lnTo>
                      <a:pt x="865" y="464"/>
                    </a:lnTo>
                    <a:lnTo>
                      <a:pt x="965" y="537"/>
                    </a:lnTo>
                    <a:lnTo>
                      <a:pt x="1105" y="615"/>
                    </a:lnTo>
                    <a:lnTo>
                      <a:pt x="1293" y="685"/>
                    </a:lnTo>
                    <a:lnTo>
                      <a:pt x="1541" y="747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1" name="Freeform 107"/>
              <p:cNvSpPr>
                <a:spLocks/>
              </p:cNvSpPr>
              <p:nvPr/>
            </p:nvSpPr>
            <p:spPr bwMode="auto">
              <a:xfrm>
                <a:off x="3978" y="3284"/>
                <a:ext cx="506" cy="295"/>
              </a:xfrm>
              <a:custGeom>
                <a:avLst/>
                <a:gdLst>
                  <a:gd name="T0" fmla="*/ 1518 w 1518"/>
                  <a:gd name="T1" fmla="*/ 723 h 884"/>
                  <a:gd name="T2" fmla="*/ 1502 w 1518"/>
                  <a:gd name="T3" fmla="*/ 736 h 884"/>
                  <a:gd name="T4" fmla="*/ 1470 w 1518"/>
                  <a:gd name="T5" fmla="*/ 752 h 884"/>
                  <a:gd name="T6" fmla="*/ 1424 w 1518"/>
                  <a:gd name="T7" fmla="*/ 773 h 884"/>
                  <a:gd name="T8" fmla="*/ 1368 w 1518"/>
                  <a:gd name="T9" fmla="*/ 793 h 884"/>
                  <a:gd name="T10" fmla="*/ 1303 w 1518"/>
                  <a:gd name="T11" fmla="*/ 817 h 884"/>
                  <a:gd name="T12" fmla="*/ 1236 w 1518"/>
                  <a:gd name="T13" fmla="*/ 837 h 884"/>
                  <a:gd name="T14" fmla="*/ 1163 w 1518"/>
                  <a:gd name="T15" fmla="*/ 855 h 884"/>
                  <a:gd name="T16" fmla="*/ 1096 w 1518"/>
                  <a:gd name="T17" fmla="*/ 869 h 884"/>
                  <a:gd name="T18" fmla="*/ 1049 w 1518"/>
                  <a:gd name="T19" fmla="*/ 879 h 884"/>
                  <a:gd name="T20" fmla="*/ 991 w 1518"/>
                  <a:gd name="T21" fmla="*/ 884 h 884"/>
                  <a:gd name="T22" fmla="*/ 926 w 1518"/>
                  <a:gd name="T23" fmla="*/ 881 h 884"/>
                  <a:gd name="T24" fmla="*/ 862 w 1518"/>
                  <a:gd name="T25" fmla="*/ 879 h 884"/>
                  <a:gd name="T26" fmla="*/ 797 w 1518"/>
                  <a:gd name="T27" fmla="*/ 869 h 884"/>
                  <a:gd name="T28" fmla="*/ 740 w 1518"/>
                  <a:gd name="T29" fmla="*/ 858 h 884"/>
                  <a:gd name="T30" fmla="*/ 689 w 1518"/>
                  <a:gd name="T31" fmla="*/ 846 h 884"/>
                  <a:gd name="T32" fmla="*/ 654 w 1518"/>
                  <a:gd name="T33" fmla="*/ 831 h 884"/>
                  <a:gd name="T34" fmla="*/ 543 w 1518"/>
                  <a:gd name="T35" fmla="*/ 799 h 884"/>
                  <a:gd name="T36" fmla="*/ 430 w 1518"/>
                  <a:gd name="T37" fmla="*/ 747 h 884"/>
                  <a:gd name="T38" fmla="*/ 315 w 1518"/>
                  <a:gd name="T39" fmla="*/ 674 h 884"/>
                  <a:gd name="T40" fmla="*/ 207 w 1518"/>
                  <a:gd name="T41" fmla="*/ 577 h 884"/>
                  <a:gd name="T42" fmla="*/ 113 w 1518"/>
                  <a:gd name="T43" fmla="*/ 464 h 884"/>
                  <a:gd name="T44" fmla="*/ 43 w 1518"/>
                  <a:gd name="T45" fmla="*/ 329 h 884"/>
                  <a:gd name="T46" fmla="*/ 2 w 1518"/>
                  <a:gd name="T47" fmla="*/ 175 h 884"/>
                  <a:gd name="T48" fmla="*/ 0 w 1518"/>
                  <a:gd name="T49" fmla="*/ 0 h 884"/>
                  <a:gd name="T50" fmla="*/ 5 w 1518"/>
                  <a:gd name="T51" fmla="*/ 5 h 884"/>
                  <a:gd name="T52" fmla="*/ 23 w 1518"/>
                  <a:gd name="T53" fmla="*/ 17 h 884"/>
                  <a:gd name="T54" fmla="*/ 43 w 1518"/>
                  <a:gd name="T55" fmla="*/ 26 h 884"/>
                  <a:gd name="T56" fmla="*/ 70 w 1518"/>
                  <a:gd name="T57" fmla="*/ 40 h 884"/>
                  <a:gd name="T58" fmla="*/ 102 w 1518"/>
                  <a:gd name="T59" fmla="*/ 61 h 884"/>
                  <a:gd name="T60" fmla="*/ 134 w 1518"/>
                  <a:gd name="T61" fmla="*/ 84 h 884"/>
                  <a:gd name="T62" fmla="*/ 166 w 1518"/>
                  <a:gd name="T63" fmla="*/ 113 h 884"/>
                  <a:gd name="T64" fmla="*/ 199 w 1518"/>
                  <a:gd name="T65" fmla="*/ 148 h 884"/>
                  <a:gd name="T66" fmla="*/ 250 w 1518"/>
                  <a:gd name="T67" fmla="*/ 202 h 884"/>
                  <a:gd name="T68" fmla="*/ 298 w 1518"/>
                  <a:gd name="T69" fmla="*/ 267 h 884"/>
                  <a:gd name="T70" fmla="*/ 344 w 1518"/>
                  <a:gd name="T71" fmla="*/ 340 h 884"/>
                  <a:gd name="T72" fmla="*/ 395 w 1518"/>
                  <a:gd name="T73" fmla="*/ 408 h 884"/>
                  <a:gd name="T74" fmla="*/ 447 w 1518"/>
                  <a:gd name="T75" fmla="*/ 458 h 884"/>
                  <a:gd name="T76" fmla="*/ 508 w 1518"/>
                  <a:gd name="T77" fmla="*/ 475 h 884"/>
                  <a:gd name="T78" fmla="*/ 578 w 1518"/>
                  <a:gd name="T79" fmla="*/ 452 h 884"/>
                  <a:gd name="T80" fmla="*/ 660 w 1518"/>
                  <a:gd name="T81" fmla="*/ 373 h 884"/>
                  <a:gd name="T82" fmla="*/ 695 w 1518"/>
                  <a:gd name="T83" fmla="*/ 345 h 884"/>
                  <a:gd name="T84" fmla="*/ 734 w 1518"/>
                  <a:gd name="T85" fmla="*/ 356 h 884"/>
                  <a:gd name="T86" fmla="*/ 783 w 1518"/>
                  <a:gd name="T87" fmla="*/ 394 h 884"/>
                  <a:gd name="T88" fmla="*/ 853 w 1518"/>
                  <a:gd name="T89" fmla="*/ 455 h 884"/>
                  <a:gd name="T90" fmla="*/ 953 w 1518"/>
                  <a:gd name="T91" fmla="*/ 528 h 884"/>
                  <a:gd name="T92" fmla="*/ 1090 w 1518"/>
                  <a:gd name="T93" fmla="*/ 601 h 884"/>
                  <a:gd name="T94" fmla="*/ 1274 w 1518"/>
                  <a:gd name="T95" fmla="*/ 668 h 884"/>
                  <a:gd name="T96" fmla="*/ 1518 w 1518"/>
                  <a:gd name="T97" fmla="*/ 723 h 8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18" h="884">
                    <a:moveTo>
                      <a:pt x="1518" y="723"/>
                    </a:moveTo>
                    <a:lnTo>
                      <a:pt x="1502" y="736"/>
                    </a:lnTo>
                    <a:lnTo>
                      <a:pt x="1470" y="752"/>
                    </a:lnTo>
                    <a:lnTo>
                      <a:pt x="1424" y="773"/>
                    </a:lnTo>
                    <a:lnTo>
                      <a:pt x="1368" y="793"/>
                    </a:lnTo>
                    <a:lnTo>
                      <a:pt x="1303" y="817"/>
                    </a:lnTo>
                    <a:lnTo>
                      <a:pt x="1236" y="837"/>
                    </a:lnTo>
                    <a:lnTo>
                      <a:pt x="1163" y="855"/>
                    </a:lnTo>
                    <a:lnTo>
                      <a:pt x="1096" y="869"/>
                    </a:lnTo>
                    <a:lnTo>
                      <a:pt x="1049" y="879"/>
                    </a:lnTo>
                    <a:lnTo>
                      <a:pt x="991" y="884"/>
                    </a:lnTo>
                    <a:lnTo>
                      <a:pt x="926" y="881"/>
                    </a:lnTo>
                    <a:lnTo>
                      <a:pt x="862" y="879"/>
                    </a:lnTo>
                    <a:lnTo>
                      <a:pt x="797" y="869"/>
                    </a:lnTo>
                    <a:lnTo>
                      <a:pt x="740" y="858"/>
                    </a:lnTo>
                    <a:lnTo>
                      <a:pt x="689" y="846"/>
                    </a:lnTo>
                    <a:lnTo>
                      <a:pt x="654" y="831"/>
                    </a:lnTo>
                    <a:lnTo>
                      <a:pt x="543" y="799"/>
                    </a:lnTo>
                    <a:lnTo>
                      <a:pt x="430" y="747"/>
                    </a:lnTo>
                    <a:lnTo>
                      <a:pt x="315" y="674"/>
                    </a:lnTo>
                    <a:lnTo>
                      <a:pt x="207" y="577"/>
                    </a:lnTo>
                    <a:lnTo>
                      <a:pt x="113" y="464"/>
                    </a:lnTo>
                    <a:lnTo>
                      <a:pt x="43" y="329"/>
                    </a:lnTo>
                    <a:lnTo>
                      <a:pt x="2" y="175"/>
                    </a:lnTo>
                    <a:lnTo>
                      <a:pt x="0" y="0"/>
                    </a:lnTo>
                    <a:lnTo>
                      <a:pt x="5" y="5"/>
                    </a:lnTo>
                    <a:lnTo>
                      <a:pt x="23" y="17"/>
                    </a:lnTo>
                    <a:lnTo>
                      <a:pt x="43" y="26"/>
                    </a:lnTo>
                    <a:lnTo>
                      <a:pt x="70" y="40"/>
                    </a:lnTo>
                    <a:lnTo>
                      <a:pt x="102" y="61"/>
                    </a:lnTo>
                    <a:lnTo>
                      <a:pt x="134" y="84"/>
                    </a:lnTo>
                    <a:lnTo>
                      <a:pt x="166" y="113"/>
                    </a:lnTo>
                    <a:lnTo>
                      <a:pt x="199" y="148"/>
                    </a:lnTo>
                    <a:lnTo>
                      <a:pt x="250" y="202"/>
                    </a:lnTo>
                    <a:lnTo>
                      <a:pt x="298" y="267"/>
                    </a:lnTo>
                    <a:lnTo>
                      <a:pt x="344" y="340"/>
                    </a:lnTo>
                    <a:lnTo>
                      <a:pt x="395" y="408"/>
                    </a:lnTo>
                    <a:lnTo>
                      <a:pt x="447" y="458"/>
                    </a:lnTo>
                    <a:lnTo>
                      <a:pt x="508" y="475"/>
                    </a:lnTo>
                    <a:lnTo>
                      <a:pt x="578" y="452"/>
                    </a:lnTo>
                    <a:lnTo>
                      <a:pt x="660" y="373"/>
                    </a:lnTo>
                    <a:lnTo>
                      <a:pt x="695" y="345"/>
                    </a:lnTo>
                    <a:lnTo>
                      <a:pt x="734" y="356"/>
                    </a:lnTo>
                    <a:lnTo>
                      <a:pt x="783" y="394"/>
                    </a:lnTo>
                    <a:lnTo>
                      <a:pt x="853" y="455"/>
                    </a:lnTo>
                    <a:lnTo>
                      <a:pt x="953" y="528"/>
                    </a:lnTo>
                    <a:lnTo>
                      <a:pt x="1090" y="601"/>
                    </a:lnTo>
                    <a:lnTo>
                      <a:pt x="1274" y="668"/>
                    </a:lnTo>
                    <a:lnTo>
                      <a:pt x="1518" y="723"/>
                    </a:lnTo>
                    <a:close/>
                  </a:path>
                </a:pathLst>
              </a:custGeom>
              <a:solidFill>
                <a:srgbClr val="9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2" name="Freeform 108"/>
              <p:cNvSpPr>
                <a:spLocks/>
              </p:cNvSpPr>
              <p:nvPr/>
            </p:nvSpPr>
            <p:spPr bwMode="auto">
              <a:xfrm>
                <a:off x="3980" y="3297"/>
                <a:ext cx="497" cy="280"/>
              </a:xfrm>
              <a:custGeom>
                <a:avLst/>
                <a:gdLst>
                  <a:gd name="T0" fmla="*/ 1491 w 1491"/>
                  <a:gd name="T1" fmla="*/ 691 h 841"/>
                  <a:gd name="T2" fmla="*/ 1477 w 1491"/>
                  <a:gd name="T3" fmla="*/ 706 h 841"/>
                  <a:gd name="T4" fmla="*/ 1445 w 1491"/>
                  <a:gd name="T5" fmla="*/ 723 h 841"/>
                  <a:gd name="T6" fmla="*/ 1397 w 1491"/>
                  <a:gd name="T7" fmla="*/ 744 h 841"/>
                  <a:gd name="T8" fmla="*/ 1340 w 1491"/>
                  <a:gd name="T9" fmla="*/ 763 h 841"/>
                  <a:gd name="T10" fmla="*/ 1273 w 1491"/>
                  <a:gd name="T11" fmla="*/ 782 h 841"/>
                  <a:gd name="T12" fmla="*/ 1203 w 1491"/>
                  <a:gd name="T13" fmla="*/ 803 h 841"/>
                  <a:gd name="T14" fmla="*/ 1128 w 1491"/>
                  <a:gd name="T15" fmla="*/ 817 h 841"/>
                  <a:gd name="T16" fmla="*/ 1058 w 1491"/>
                  <a:gd name="T17" fmla="*/ 828 h 841"/>
                  <a:gd name="T18" fmla="*/ 1015 w 1491"/>
                  <a:gd name="T19" fmla="*/ 836 h 841"/>
                  <a:gd name="T20" fmla="*/ 959 w 1491"/>
                  <a:gd name="T21" fmla="*/ 841 h 841"/>
                  <a:gd name="T22" fmla="*/ 896 w 1491"/>
                  <a:gd name="T23" fmla="*/ 836 h 841"/>
                  <a:gd name="T24" fmla="*/ 831 w 1491"/>
                  <a:gd name="T25" fmla="*/ 831 h 841"/>
                  <a:gd name="T26" fmla="*/ 769 w 1491"/>
                  <a:gd name="T27" fmla="*/ 825 h 841"/>
                  <a:gd name="T28" fmla="*/ 711 w 1491"/>
                  <a:gd name="T29" fmla="*/ 814 h 841"/>
                  <a:gd name="T30" fmla="*/ 659 w 1491"/>
                  <a:gd name="T31" fmla="*/ 799 h 841"/>
                  <a:gd name="T32" fmla="*/ 624 w 1491"/>
                  <a:gd name="T33" fmla="*/ 782 h 841"/>
                  <a:gd name="T34" fmla="*/ 521 w 1491"/>
                  <a:gd name="T35" fmla="*/ 749 h 841"/>
                  <a:gd name="T36" fmla="*/ 412 w 1491"/>
                  <a:gd name="T37" fmla="*/ 700 h 841"/>
                  <a:gd name="T38" fmla="*/ 304 w 1491"/>
                  <a:gd name="T39" fmla="*/ 630 h 841"/>
                  <a:gd name="T40" fmla="*/ 205 w 1491"/>
                  <a:gd name="T41" fmla="*/ 539 h 841"/>
                  <a:gd name="T42" fmla="*/ 118 w 1491"/>
                  <a:gd name="T43" fmla="*/ 431 h 841"/>
                  <a:gd name="T44" fmla="*/ 50 w 1491"/>
                  <a:gd name="T45" fmla="*/ 307 h 841"/>
                  <a:gd name="T46" fmla="*/ 10 w 1491"/>
                  <a:gd name="T47" fmla="*/ 164 h 841"/>
                  <a:gd name="T48" fmla="*/ 0 w 1491"/>
                  <a:gd name="T49" fmla="*/ 0 h 841"/>
                  <a:gd name="T50" fmla="*/ 13 w 1491"/>
                  <a:gd name="T51" fmla="*/ 8 h 841"/>
                  <a:gd name="T52" fmla="*/ 29 w 1491"/>
                  <a:gd name="T53" fmla="*/ 16 h 841"/>
                  <a:gd name="T54" fmla="*/ 53 w 1491"/>
                  <a:gd name="T55" fmla="*/ 29 h 841"/>
                  <a:gd name="T56" fmla="*/ 80 w 1491"/>
                  <a:gd name="T57" fmla="*/ 43 h 841"/>
                  <a:gd name="T58" fmla="*/ 108 w 1491"/>
                  <a:gd name="T59" fmla="*/ 61 h 841"/>
                  <a:gd name="T60" fmla="*/ 143 w 1491"/>
                  <a:gd name="T61" fmla="*/ 86 h 841"/>
                  <a:gd name="T62" fmla="*/ 175 w 1491"/>
                  <a:gd name="T63" fmla="*/ 116 h 841"/>
                  <a:gd name="T64" fmla="*/ 207 w 1491"/>
                  <a:gd name="T65" fmla="*/ 157 h 841"/>
                  <a:gd name="T66" fmla="*/ 258 w 1491"/>
                  <a:gd name="T67" fmla="*/ 207 h 841"/>
                  <a:gd name="T68" fmla="*/ 304 w 1491"/>
                  <a:gd name="T69" fmla="*/ 271 h 841"/>
                  <a:gd name="T70" fmla="*/ 352 w 1491"/>
                  <a:gd name="T71" fmla="*/ 337 h 841"/>
                  <a:gd name="T72" fmla="*/ 401 w 1491"/>
                  <a:gd name="T73" fmla="*/ 399 h 841"/>
                  <a:gd name="T74" fmla="*/ 451 w 1491"/>
                  <a:gd name="T75" fmla="*/ 440 h 841"/>
                  <a:gd name="T76" fmla="*/ 509 w 1491"/>
                  <a:gd name="T77" fmla="*/ 455 h 841"/>
                  <a:gd name="T78" fmla="*/ 576 w 1491"/>
                  <a:gd name="T79" fmla="*/ 428 h 841"/>
                  <a:gd name="T80" fmla="*/ 652 w 1491"/>
                  <a:gd name="T81" fmla="*/ 350 h 841"/>
                  <a:gd name="T82" fmla="*/ 687 w 1491"/>
                  <a:gd name="T83" fmla="*/ 326 h 841"/>
                  <a:gd name="T84" fmla="*/ 726 w 1491"/>
                  <a:gd name="T85" fmla="*/ 342 h 841"/>
                  <a:gd name="T86" fmla="*/ 775 w 1491"/>
                  <a:gd name="T87" fmla="*/ 379 h 841"/>
                  <a:gd name="T88" fmla="*/ 845 w 1491"/>
                  <a:gd name="T89" fmla="*/ 440 h 841"/>
                  <a:gd name="T90" fmla="*/ 942 w 1491"/>
                  <a:gd name="T91" fmla="*/ 507 h 841"/>
                  <a:gd name="T92" fmla="*/ 1076 w 1491"/>
                  <a:gd name="T93" fmla="*/ 580 h 841"/>
                  <a:gd name="T94" fmla="*/ 1257 w 1491"/>
                  <a:gd name="T95" fmla="*/ 642 h 841"/>
                  <a:gd name="T96" fmla="*/ 1491 w 1491"/>
                  <a:gd name="T97" fmla="*/ 691 h 8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91" h="841">
                    <a:moveTo>
                      <a:pt x="1491" y="691"/>
                    </a:moveTo>
                    <a:lnTo>
                      <a:pt x="1477" y="706"/>
                    </a:lnTo>
                    <a:lnTo>
                      <a:pt x="1445" y="723"/>
                    </a:lnTo>
                    <a:lnTo>
                      <a:pt x="1397" y="744"/>
                    </a:lnTo>
                    <a:lnTo>
                      <a:pt x="1340" y="763"/>
                    </a:lnTo>
                    <a:lnTo>
                      <a:pt x="1273" y="782"/>
                    </a:lnTo>
                    <a:lnTo>
                      <a:pt x="1203" y="803"/>
                    </a:lnTo>
                    <a:lnTo>
                      <a:pt x="1128" y="817"/>
                    </a:lnTo>
                    <a:lnTo>
                      <a:pt x="1058" y="828"/>
                    </a:lnTo>
                    <a:lnTo>
                      <a:pt x="1015" y="836"/>
                    </a:lnTo>
                    <a:lnTo>
                      <a:pt x="959" y="841"/>
                    </a:lnTo>
                    <a:lnTo>
                      <a:pt x="896" y="836"/>
                    </a:lnTo>
                    <a:lnTo>
                      <a:pt x="831" y="831"/>
                    </a:lnTo>
                    <a:lnTo>
                      <a:pt x="769" y="825"/>
                    </a:lnTo>
                    <a:lnTo>
                      <a:pt x="711" y="814"/>
                    </a:lnTo>
                    <a:lnTo>
                      <a:pt x="659" y="799"/>
                    </a:lnTo>
                    <a:lnTo>
                      <a:pt x="624" y="782"/>
                    </a:lnTo>
                    <a:lnTo>
                      <a:pt x="521" y="749"/>
                    </a:lnTo>
                    <a:lnTo>
                      <a:pt x="412" y="700"/>
                    </a:lnTo>
                    <a:lnTo>
                      <a:pt x="304" y="630"/>
                    </a:lnTo>
                    <a:lnTo>
                      <a:pt x="205" y="539"/>
                    </a:lnTo>
                    <a:lnTo>
                      <a:pt x="118" y="431"/>
                    </a:lnTo>
                    <a:lnTo>
                      <a:pt x="50" y="307"/>
                    </a:lnTo>
                    <a:lnTo>
                      <a:pt x="10" y="164"/>
                    </a:lnTo>
                    <a:lnTo>
                      <a:pt x="0" y="0"/>
                    </a:lnTo>
                    <a:lnTo>
                      <a:pt x="13" y="8"/>
                    </a:lnTo>
                    <a:lnTo>
                      <a:pt x="29" y="16"/>
                    </a:lnTo>
                    <a:lnTo>
                      <a:pt x="53" y="29"/>
                    </a:lnTo>
                    <a:lnTo>
                      <a:pt x="80" y="43"/>
                    </a:lnTo>
                    <a:lnTo>
                      <a:pt x="108" y="61"/>
                    </a:lnTo>
                    <a:lnTo>
                      <a:pt x="143" y="86"/>
                    </a:lnTo>
                    <a:lnTo>
                      <a:pt x="175" y="116"/>
                    </a:lnTo>
                    <a:lnTo>
                      <a:pt x="207" y="157"/>
                    </a:lnTo>
                    <a:lnTo>
                      <a:pt x="258" y="207"/>
                    </a:lnTo>
                    <a:lnTo>
                      <a:pt x="304" y="271"/>
                    </a:lnTo>
                    <a:lnTo>
                      <a:pt x="352" y="337"/>
                    </a:lnTo>
                    <a:lnTo>
                      <a:pt x="401" y="399"/>
                    </a:lnTo>
                    <a:lnTo>
                      <a:pt x="451" y="440"/>
                    </a:lnTo>
                    <a:lnTo>
                      <a:pt x="509" y="455"/>
                    </a:lnTo>
                    <a:lnTo>
                      <a:pt x="576" y="428"/>
                    </a:lnTo>
                    <a:lnTo>
                      <a:pt x="652" y="350"/>
                    </a:lnTo>
                    <a:lnTo>
                      <a:pt x="687" y="326"/>
                    </a:lnTo>
                    <a:lnTo>
                      <a:pt x="726" y="342"/>
                    </a:lnTo>
                    <a:lnTo>
                      <a:pt x="775" y="379"/>
                    </a:lnTo>
                    <a:lnTo>
                      <a:pt x="845" y="440"/>
                    </a:lnTo>
                    <a:lnTo>
                      <a:pt x="942" y="507"/>
                    </a:lnTo>
                    <a:lnTo>
                      <a:pt x="1076" y="580"/>
                    </a:lnTo>
                    <a:lnTo>
                      <a:pt x="1257" y="642"/>
                    </a:lnTo>
                    <a:lnTo>
                      <a:pt x="1491" y="691"/>
                    </a:lnTo>
                    <a:close/>
                  </a:path>
                </a:pathLst>
              </a:custGeom>
              <a:solidFill>
                <a:srgbClr val="9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3" name="Freeform 109"/>
              <p:cNvSpPr>
                <a:spLocks/>
              </p:cNvSpPr>
              <p:nvPr/>
            </p:nvSpPr>
            <p:spPr bwMode="auto">
              <a:xfrm>
                <a:off x="3985" y="3309"/>
                <a:ext cx="489" cy="267"/>
              </a:xfrm>
              <a:custGeom>
                <a:avLst/>
                <a:gdLst>
                  <a:gd name="T0" fmla="*/ 1467 w 1467"/>
                  <a:gd name="T1" fmla="*/ 658 h 801"/>
                  <a:gd name="T2" fmla="*/ 1452 w 1467"/>
                  <a:gd name="T3" fmla="*/ 677 h 801"/>
                  <a:gd name="T4" fmla="*/ 1417 w 1467"/>
                  <a:gd name="T5" fmla="*/ 693 h 801"/>
                  <a:gd name="T6" fmla="*/ 1368 w 1467"/>
                  <a:gd name="T7" fmla="*/ 714 h 801"/>
                  <a:gd name="T8" fmla="*/ 1306 w 1467"/>
                  <a:gd name="T9" fmla="*/ 735 h 801"/>
                  <a:gd name="T10" fmla="*/ 1236 w 1467"/>
                  <a:gd name="T11" fmla="*/ 752 h 801"/>
                  <a:gd name="T12" fmla="*/ 1163 w 1467"/>
                  <a:gd name="T13" fmla="*/ 771 h 801"/>
                  <a:gd name="T14" fmla="*/ 1087 w 1467"/>
                  <a:gd name="T15" fmla="*/ 785 h 801"/>
                  <a:gd name="T16" fmla="*/ 1017 w 1467"/>
                  <a:gd name="T17" fmla="*/ 793 h 801"/>
                  <a:gd name="T18" fmla="*/ 972 w 1467"/>
                  <a:gd name="T19" fmla="*/ 799 h 801"/>
                  <a:gd name="T20" fmla="*/ 920 w 1467"/>
                  <a:gd name="T21" fmla="*/ 801 h 801"/>
                  <a:gd name="T22" fmla="*/ 859 w 1467"/>
                  <a:gd name="T23" fmla="*/ 799 h 801"/>
                  <a:gd name="T24" fmla="*/ 800 w 1467"/>
                  <a:gd name="T25" fmla="*/ 790 h 801"/>
                  <a:gd name="T26" fmla="*/ 735 w 1467"/>
                  <a:gd name="T27" fmla="*/ 782 h 801"/>
                  <a:gd name="T28" fmla="*/ 681 w 1467"/>
                  <a:gd name="T29" fmla="*/ 771 h 801"/>
                  <a:gd name="T30" fmla="*/ 630 w 1467"/>
                  <a:gd name="T31" fmla="*/ 752 h 801"/>
                  <a:gd name="T32" fmla="*/ 592 w 1467"/>
                  <a:gd name="T33" fmla="*/ 735 h 801"/>
                  <a:gd name="T34" fmla="*/ 496 w 1467"/>
                  <a:gd name="T35" fmla="*/ 703 h 801"/>
                  <a:gd name="T36" fmla="*/ 396 w 1467"/>
                  <a:gd name="T37" fmla="*/ 653 h 801"/>
                  <a:gd name="T38" fmla="*/ 294 w 1467"/>
                  <a:gd name="T39" fmla="*/ 586 h 801"/>
                  <a:gd name="T40" fmla="*/ 201 w 1467"/>
                  <a:gd name="T41" fmla="*/ 504 h 801"/>
                  <a:gd name="T42" fmla="*/ 119 w 1467"/>
                  <a:gd name="T43" fmla="*/ 402 h 801"/>
                  <a:gd name="T44" fmla="*/ 54 w 1467"/>
                  <a:gd name="T45" fmla="*/ 286 h 801"/>
                  <a:gd name="T46" fmla="*/ 11 w 1467"/>
                  <a:gd name="T47" fmla="*/ 151 h 801"/>
                  <a:gd name="T48" fmla="*/ 0 w 1467"/>
                  <a:gd name="T49" fmla="*/ 0 h 801"/>
                  <a:gd name="T50" fmla="*/ 11 w 1467"/>
                  <a:gd name="T51" fmla="*/ 8 h 801"/>
                  <a:gd name="T52" fmla="*/ 32 w 1467"/>
                  <a:gd name="T53" fmla="*/ 16 h 801"/>
                  <a:gd name="T54" fmla="*/ 51 w 1467"/>
                  <a:gd name="T55" fmla="*/ 26 h 801"/>
                  <a:gd name="T56" fmla="*/ 81 w 1467"/>
                  <a:gd name="T57" fmla="*/ 40 h 801"/>
                  <a:gd name="T58" fmla="*/ 113 w 1467"/>
                  <a:gd name="T59" fmla="*/ 64 h 801"/>
                  <a:gd name="T60" fmla="*/ 145 w 1467"/>
                  <a:gd name="T61" fmla="*/ 89 h 801"/>
                  <a:gd name="T62" fmla="*/ 183 w 1467"/>
                  <a:gd name="T63" fmla="*/ 129 h 801"/>
                  <a:gd name="T64" fmla="*/ 218 w 1467"/>
                  <a:gd name="T65" fmla="*/ 172 h 801"/>
                  <a:gd name="T66" fmla="*/ 264 w 1467"/>
                  <a:gd name="T67" fmla="*/ 218 h 801"/>
                  <a:gd name="T68" fmla="*/ 312 w 1467"/>
                  <a:gd name="T69" fmla="*/ 277 h 801"/>
                  <a:gd name="T70" fmla="*/ 356 w 1467"/>
                  <a:gd name="T71" fmla="*/ 337 h 801"/>
                  <a:gd name="T72" fmla="*/ 402 w 1467"/>
                  <a:gd name="T73" fmla="*/ 391 h 801"/>
                  <a:gd name="T74" fmla="*/ 452 w 1467"/>
                  <a:gd name="T75" fmla="*/ 426 h 801"/>
                  <a:gd name="T76" fmla="*/ 504 w 1467"/>
                  <a:gd name="T77" fmla="*/ 437 h 801"/>
                  <a:gd name="T78" fmla="*/ 566 w 1467"/>
                  <a:gd name="T79" fmla="*/ 412 h 801"/>
                  <a:gd name="T80" fmla="*/ 639 w 1467"/>
                  <a:gd name="T81" fmla="*/ 337 h 801"/>
                  <a:gd name="T82" fmla="*/ 674 w 1467"/>
                  <a:gd name="T83" fmla="*/ 315 h 801"/>
                  <a:gd name="T84" fmla="*/ 713 w 1467"/>
                  <a:gd name="T85" fmla="*/ 326 h 801"/>
                  <a:gd name="T86" fmla="*/ 765 w 1467"/>
                  <a:gd name="T87" fmla="*/ 367 h 801"/>
                  <a:gd name="T88" fmla="*/ 835 w 1467"/>
                  <a:gd name="T89" fmla="*/ 426 h 801"/>
                  <a:gd name="T90" fmla="*/ 932 w 1467"/>
                  <a:gd name="T91" fmla="*/ 493 h 801"/>
                  <a:gd name="T92" fmla="*/ 1063 w 1467"/>
                  <a:gd name="T93" fmla="*/ 560 h 801"/>
                  <a:gd name="T94" fmla="*/ 1239 w 1467"/>
                  <a:gd name="T95" fmla="*/ 618 h 801"/>
                  <a:gd name="T96" fmla="*/ 1467 w 1467"/>
                  <a:gd name="T97" fmla="*/ 658 h 8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67" h="801">
                    <a:moveTo>
                      <a:pt x="1467" y="658"/>
                    </a:moveTo>
                    <a:lnTo>
                      <a:pt x="1452" y="677"/>
                    </a:lnTo>
                    <a:lnTo>
                      <a:pt x="1417" y="693"/>
                    </a:lnTo>
                    <a:lnTo>
                      <a:pt x="1368" y="714"/>
                    </a:lnTo>
                    <a:lnTo>
                      <a:pt x="1306" y="735"/>
                    </a:lnTo>
                    <a:lnTo>
                      <a:pt x="1236" y="752"/>
                    </a:lnTo>
                    <a:lnTo>
                      <a:pt x="1163" y="771"/>
                    </a:lnTo>
                    <a:lnTo>
                      <a:pt x="1087" y="785"/>
                    </a:lnTo>
                    <a:lnTo>
                      <a:pt x="1017" y="793"/>
                    </a:lnTo>
                    <a:lnTo>
                      <a:pt x="972" y="799"/>
                    </a:lnTo>
                    <a:lnTo>
                      <a:pt x="920" y="801"/>
                    </a:lnTo>
                    <a:lnTo>
                      <a:pt x="859" y="799"/>
                    </a:lnTo>
                    <a:lnTo>
                      <a:pt x="800" y="790"/>
                    </a:lnTo>
                    <a:lnTo>
                      <a:pt x="735" y="782"/>
                    </a:lnTo>
                    <a:lnTo>
                      <a:pt x="681" y="771"/>
                    </a:lnTo>
                    <a:lnTo>
                      <a:pt x="630" y="752"/>
                    </a:lnTo>
                    <a:lnTo>
                      <a:pt x="592" y="735"/>
                    </a:lnTo>
                    <a:lnTo>
                      <a:pt x="496" y="703"/>
                    </a:lnTo>
                    <a:lnTo>
                      <a:pt x="396" y="653"/>
                    </a:lnTo>
                    <a:lnTo>
                      <a:pt x="294" y="586"/>
                    </a:lnTo>
                    <a:lnTo>
                      <a:pt x="201" y="504"/>
                    </a:lnTo>
                    <a:lnTo>
                      <a:pt x="119" y="402"/>
                    </a:lnTo>
                    <a:lnTo>
                      <a:pt x="54" y="286"/>
                    </a:lnTo>
                    <a:lnTo>
                      <a:pt x="11" y="151"/>
                    </a:lnTo>
                    <a:lnTo>
                      <a:pt x="0" y="0"/>
                    </a:lnTo>
                    <a:lnTo>
                      <a:pt x="11" y="8"/>
                    </a:lnTo>
                    <a:lnTo>
                      <a:pt x="32" y="16"/>
                    </a:lnTo>
                    <a:lnTo>
                      <a:pt x="51" y="26"/>
                    </a:lnTo>
                    <a:lnTo>
                      <a:pt x="81" y="40"/>
                    </a:lnTo>
                    <a:lnTo>
                      <a:pt x="113" y="64"/>
                    </a:lnTo>
                    <a:lnTo>
                      <a:pt x="145" y="89"/>
                    </a:lnTo>
                    <a:lnTo>
                      <a:pt x="183" y="129"/>
                    </a:lnTo>
                    <a:lnTo>
                      <a:pt x="218" y="172"/>
                    </a:lnTo>
                    <a:lnTo>
                      <a:pt x="264" y="218"/>
                    </a:lnTo>
                    <a:lnTo>
                      <a:pt x="312" y="277"/>
                    </a:lnTo>
                    <a:lnTo>
                      <a:pt x="356" y="337"/>
                    </a:lnTo>
                    <a:lnTo>
                      <a:pt x="402" y="391"/>
                    </a:lnTo>
                    <a:lnTo>
                      <a:pt x="452" y="426"/>
                    </a:lnTo>
                    <a:lnTo>
                      <a:pt x="504" y="437"/>
                    </a:lnTo>
                    <a:lnTo>
                      <a:pt x="566" y="412"/>
                    </a:lnTo>
                    <a:lnTo>
                      <a:pt x="639" y="337"/>
                    </a:lnTo>
                    <a:lnTo>
                      <a:pt x="674" y="315"/>
                    </a:lnTo>
                    <a:lnTo>
                      <a:pt x="713" y="326"/>
                    </a:lnTo>
                    <a:lnTo>
                      <a:pt x="765" y="367"/>
                    </a:lnTo>
                    <a:lnTo>
                      <a:pt x="835" y="426"/>
                    </a:lnTo>
                    <a:lnTo>
                      <a:pt x="932" y="493"/>
                    </a:lnTo>
                    <a:lnTo>
                      <a:pt x="1063" y="560"/>
                    </a:lnTo>
                    <a:lnTo>
                      <a:pt x="1239" y="618"/>
                    </a:lnTo>
                    <a:lnTo>
                      <a:pt x="1467" y="658"/>
                    </a:lnTo>
                    <a:close/>
                  </a:path>
                </a:pathLst>
              </a:custGeom>
              <a:solidFill>
                <a:srgbClr val="8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4" name="Freeform 110"/>
              <p:cNvSpPr>
                <a:spLocks/>
              </p:cNvSpPr>
              <p:nvPr/>
            </p:nvSpPr>
            <p:spPr bwMode="auto">
              <a:xfrm>
                <a:off x="3990" y="3320"/>
                <a:ext cx="479" cy="254"/>
              </a:xfrm>
              <a:custGeom>
                <a:avLst/>
                <a:gdLst>
                  <a:gd name="T0" fmla="*/ 1438 w 1438"/>
                  <a:gd name="T1" fmla="*/ 636 h 761"/>
                  <a:gd name="T2" fmla="*/ 1424 w 1438"/>
                  <a:gd name="T3" fmla="*/ 653 h 761"/>
                  <a:gd name="T4" fmla="*/ 1387 w 1438"/>
                  <a:gd name="T5" fmla="*/ 668 h 761"/>
                  <a:gd name="T6" fmla="*/ 1333 w 1438"/>
                  <a:gd name="T7" fmla="*/ 688 h 761"/>
                  <a:gd name="T8" fmla="*/ 1269 w 1438"/>
                  <a:gd name="T9" fmla="*/ 706 h 761"/>
                  <a:gd name="T10" fmla="*/ 1193 w 1438"/>
                  <a:gd name="T11" fmla="*/ 723 h 761"/>
                  <a:gd name="T12" fmla="*/ 1118 w 1438"/>
                  <a:gd name="T13" fmla="*/ 738 h 761"/>
                  <a:gd name="T14" fmla="*/ 1042 w 1438"/>
                  <a:gd name="T15" fmla="*/ 750 h 761"/>
                  <a:gd name="T16" fmla="*/ 975 w 1438"/>
                  <a:gd name="T17" fmla="*/ 758 h 761"/>
                  <a:gd name="T18" fmla="*/ 927 w 1438"/>
                  <a:gd name="T19" fmla="*/ 761 h 761"/>
                  <a:gd name="T20" fmla="*/ 878 w 1438"/>
                  <a:gd name="T21" fmla="*/ 761 h 761"/>
                  <a:gd name="T22" fmla="*/ 819 w 1438"/>
                  <a:gd name="T23" fmla="*/ 755 h 761"/>
                  <a:gd name="T24" fmla="*/ 760 w 1438"/>
                  <a:gd name="T25" fmla="*/ 750 h 761"/>
                  <a:gd name="T26" fmla="*/ 700 w 1438"/>
                  <a:gd name="T27" fmla="*/ 738 h 761"/>
                  <a:gd name="T28" fmla="*/ 647 w 1438"/>
                  <a:gd name="T29" fmla="*/ 723 h 761"/>
                  <a:gd name="T30" fmla="*/ 597 w 1438"/>
                  <a:gd name="T31" fmla="*/ 709 h 761"/>
                  <a:gd name="T32" fmla="*/ 560 w 1438"/>
                  <a:gd name="T33" fmla="*/ 688 h 761"/>
                  <a:gd name="T34" fmla="*/ 469 w 1438"/>
                  <a:gd name="T35" fmla="*/ 656 h 761"/>
                  <a:gd name="T36" fmla="*/ 375 w 1438"/>
                  <a:gd name="T37" fmla="*/ 609 h 761"/>
                  <a:gd name="T38" fmla="*/ 281 w 1438"/>
                  <a:gd name="T39" fmla="*/ 545 h 761"/>
                  <a:gd name="T40" fmla="*/ 194 w 1438"/>
                  <a:gd name="T41" fmla="*/ 466 h 761"/>
                  <a:gd name="T42" fmla="*/ 118 w 1438"/>
                  <a:gd name="T43" fmla="*/ 372 h 761"/>
                  <a:gd name="T44" fmla="*/ 56 w 1438"/>
                  <a:gd name="T45" fmla="*/ 262 h 761"/>
                  <a:gd name="T46" fmla="*/ 16 w 1438"/>
                  <a:gd name="T47" fmla="*/ 140 h 761"/>
                  <a:gd name="T48" fmla="*/ 0 w 1438"/>
                  <a:gd name="T49" fmla="*/ 0 h 761"/>
                  <a:gd name="T50" fmla="*/ 12 w 1438"/>
                  <a:gd name="T51" fmla="*/ 8 h 761"/>
                  <a:gd name="T52" fmla="*/ 33 w 1438"/>
                  <a:gd name="T53" fmla="*/ 16 h 761"/>
                  <a:gd name="T54" fmla="*/ 56 w 1438"/>
                  <a:gd name="T55" fmla="*/ 29 h 761"/>
                  <a:gd name="T56" fmla="*/ 83 w 1438"/>
                  <a:gd name="T57" fmla="*/ 43 h 761"/>
                  <a:gd name="T58" fmla="*/ 114 w 1438"/>
                  <a:gd name="T59" fmla="*/ 64 h 761"/>
                  <a:gd name="T60" fmla="*/ 150 w 1438"/>
                  <a:gd name="T61" fmla="*/ 94 h 761"/>
                  <a:gd name="T62" fmla="*/ 188 w 1438"/>
                  <a:gd name="T63" fmla="*/ 134 h 761"/>
                  <a:gd name="T64" fmla="*/ 226 w 1438"/>
                  <a:gd name="T65" fmla="*/ 183 h 761"/>
                  <a:gd name="T66" fmla="*/ 270 w 1438"/>
                  <a:gd name="T67" fmla="*/ 230 h 761"/>
                  <a:gd name="T68" fmla="*/ 313 w 1438"/>
                  <a:gd name="T69" fmla="*/ 283 h 761"/>
                  <a:gd name="T70" fmla="*/ 358 w 1438"/>
                  <a:gd name="T71" fmla="*/ 335 h 761"/>
                  <a:gd name="T72" fmla="*/ 404 w 1438"/>
                  <a:gd name="T73" fmla="*/ 382 h 761"/>
                  <a:gd name="T74" fmla="*/ 450 w 1438"/>
                  <a:gd name="T75" fmla="*/ 410 h 761"/>
                  <a:gd name="T76" fmla="*/ 504 w 1438"/>
                  <a:gd name="T77" fmla="*/ 417 h 761"/>
                  <a:gd name="T78" fmla="*/ 562 w 1438"/>
                  <a:gd name="T79" fmla="*/ 388 h 761"/>
                  <a:gd name="T80" fmla="*/ 630 w 1438"/>
                  <a:gd name="T81" fmla="*/ 321 h 761"/>
                  <a:gd name="T82" fmla="*/ 662 w 1438"/>
                  <a:gd name="T83" fmla="*/ 300 h 761"/>
                  <a:gd name="T84" fmla="*/ 700 w 1438"/>
                  <a:gd name="T85" fmla="*/ 315 h 761"/>
                  <a:gd name="T86" fmla="*/ 749 w 1438"/>
                  <a:gd name="T87" fmla="*/ 358 h 761"/>
                  <a:gd name="T88" fmla="*/ 819 w 1438"/>
                  <a:gd name="T89" fmla="*/ 415 h 761"/>
                  <a:gd name="T90" fmla="*/ 916 w 1438"/>
                  <a:gd name="T91" fmla="*/ 480 h 761"/>
                  <a:gd name="T92" fmla="*/ 1045 w 1438"/>
                  <a:gd name="T93" fmla="*/ 545 h 761"/>
                  <a:gd name="T94" fmla="*/ 1217 w 1438"/>
                  <a:gd name="T95" fmla="*/ 601 h 761"/>
                  <a:gd name="T96" fmla="*/ 1438 w 1438"/>
                  <a:gd name="T97" fmla="*/ 636 h 7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38" h="761">
                    <a:moveTo>
                      <a:pt x="1438" y="636"/>
                    </a:moveTo>
                    <a:lnTo>
                      <a:pt x="1424" y="653"/>
                    </a:lnTo>
                    <a:lnTo>
                      <a:pt x="1387" y="668"/>
                    </a:lnTo>
                    <a:lnTo>
                      <a:pt x="1333" y="688"/>
                    </a:lnTo>
                    <a:lnTo>
                      <a:pt x="1269" y="706"/>
                    </a:lnTo>
                    <a:lnTo>
                      <a:pt x="1193" y="723"/>
                    </a:lnTo>
                    <a:lnTo>
                      <a:pt x="1118" y="738"/>
                    </a:lnTo>
                    <a:lnTo>
                      <a:pt x="1042" y="750"/>
                    </a:lnTo>
                    <a:lnTo>
                      <a:pt x="975" y="758"/>
                    </a:lnTo>
                    <a:lnTo>
                      <a:pt x="927" y="761"/>
                    </a:lnTo>
                    <a:lnTo>
                      <a:pt x="878" y="761"/>
                    </a:lnTo>
                    <a:lnTo>
                      <a:pt x="819" y="755"/>
                    </a:lnTo>
                    <a:lnTo>
                      <a:pt x="760" y="750"/>
                    </a:lnTo>
                    <a:lnTo>
                      <a:pt x="700" y="738"/>
                    </a:lnTo>
                    <a:lnTo>
                      <a:pt x="647" y="723"/>
                    </a:lnTo>
                    <a:lnTo>
                      <a:pt x="597" y="709"/>
                    </a:lnTo>
                    <a:lnTo>
                      <a:pt x="560" y="688"/>
                    </a:lnTo>
                    <a:lnTo>
                      <a:pt x="469" y="656"/>
                    </a:lnTo>
                    <a:lnTo>
                      <a:pt x="375" y="609"/>
                    </a:lnTo>
                    <a:lnTo>
                      <a:pt x="281" y="545"/>
                    </a:lnTo>
                    <a:lnTo>
                      <a:pt x="194" y="466"/>
                    </a:lnTo>
                    <a:lnTo>
                      <a:pt x="118" y="372"/>
                    </a:lnTo>
                    <a:lnTo>
                      <a:pt x="56" y="262"/>
                    </a:lnTo>
                    <a:lnTo>
                      <a:pt x="16" y="140"/>
                    </a:lnTo>
                    <a:lnTo>
                      <a:pt x="0" y="0"/>
                    </a:lnTo>
                    <a:lnTo>
                      <a:pt x="12" y="8"/>
                    </a:lnTo>
                    <a:lnTo>
                      <a:pt x="33" y="16"/>
                    </a:lnTo>
                    <a:lnTo>
                      <a:pt x="56" y="29"/>
                    </a:lnTo>
                    <a:lnTo>
                      <a:pt x="83" y="43"/>
                    </a:lnTo>
                    <a:lnTo>
                      <a:pt x="114" y="64"/>
                    </a:lnTo>
                    <a:lnTo>
                      <a:pt x="150" y="94"/>
                    </a:lnTo>
                    <a:lnTo>
                      <a:pt x="188" y="134"/>
                    </a:lnTo>
                    <a:lnTo>
                      <a:pt x="226" y="183"/>
                    </a:lnTo>
                    <a:lnTo>
                      <a:pt x="270" y="230"/>
                    </a:lnTo>
                    <a:lnTo>
                      <a:pt x="313" y="283"/>
                    </a:lnTo>
                    <a:lnTo>
                      <a:pt x="358" y="335"/>
                    </a:lnTo>
                    <a:lnTo>
                      <a:pt x="404" y="382"/>
                    </a:lnTo>
                    <a:lnTo>
                      <a:pt x="450" y="410"/>
                    </a:lnTo>
                    <a:lnTo>
                      <a:pt x="504" y="417"/>
                    </a:lnTo>
                    <a:lnTo>
                      <a:pt x="562" y="388"/>
                    </a:lnTo>
                    <a:lnTo>
                      <a:pt x="630" y="321"/>
                    </a:lnTo>
                    <a:lnTo>
                      <a:pt x="662" y="300"/>
                    </a:lnTo>
                    <a:lnTo>
                      <a:pt x="700" y="315"/>
                    </a:lnTo>
                    <a:lnTo>
                      <a:pt x="749" y="358"/>
                    </a:lnTo>
                    <a:lnTo>
                      <a:pt x="819" y="415"/>
                    </a:lnTo>
                    <a:lnTo>
                      <a:pt x="916" y="480"/>
                    </a:lnTo>
                    <a:lnTo>
                      <a:pt x="1045" y="545"/>
                    </a:lnTo>
                    <a:lnTo>
                      <a:pt x="1217" y="601"/>
                    </a:lnTo>
                    <a:lnTo>
                      <a:pt x="1438" y="636"/>
                    </a:lnTo>
                    <a:close/>
                  </a:path>
                </a:pathLst>
              </a:custGeom>
              <a:solidFill>
                <a:srgbClr val="8A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5" name="Freeform 111"/>
              <p:cNvSpPr>
                <a:spLocks/>
              </p:cNvSpPr>
              <p:nvPr/>
            </p:nvSpPr>
            <p:spPr bwMode="auto">
              <a:xfrm>
                <a:off x="3994" y="3332"/>
                <a:ext cx="470" cy="240"/>
              </a:xfrm>
              <a:custGeom>
                <a:avLst/>
                <a:gdLst>
                  <a:gd name="T0" fmla="*/ 1410 w 1410"/>
                  <a:gd name="T1" fmla="*/ 607 h 720"/>
                  <a:gd name="T2" fmla="*/ 1394 w 1410"/>
                  <a:gd name="T3" fmla="*/ 623 h 720"/>
                  <a:gd name="T4" fmla="*/ 1359 w 1410"/>
                  <a:gd name="T5" fmla="*/ 642 h 720"/>
                  <a:gd name="T6" fmla="*/ 1305 w 1410"/>
                  <a:gd name="T7" fmla="*/ 658 h 720"/>
                  <a:gd name="T8" fmla="*/ 1234 w 1410"/>
                  <a:gd name="T9" fmla="*/ 677 h 720"/>
                  <a:gd name="T10" fmla="*/ 1159 w 1410"/>
                  <a:gd name="T11" fmla="*/ 694 h 720"/>
                  <a:gd name="T12" fmla="*/ 1079 w 1410"/>
                  <a:gd name="T13" fmla="*/ 706 h 720"/>
                  <a:gd name="T14" fmla="*/ 1000 w 1410"/>
                  <a:gd name="T15" fmla="*/ 715 h 720"/>
                  <a:gd name="T16" fmla="*/ 933 w 1410"/>
                  <a:gd name="T17" fmla="*/ 717 h 720"/>
                  <a:gd name="T18" fmla="*/ 890 w 1410"/>
                  <a:gd name="T19" fmla="*/ 720 h 720"/>
                  <a:gd name="T20" fmla="*/ 839 w 1410"/>
                  <a:gd name="T21" fmla="*/ 720 h 720"/>
                  <a:gd name="T22" fmla="*/ 780 w 1410"/>
                  <a:gd name="T23" fmla="*/ 717 h 720"/>
                  <a:gd name="T24" fmla="*/ 726 w 1410"/>
                  <a:gd name="T25" fmla="*/ 709 h 720"/>
                  <a:gd name="T26" fmla="*/ 667 w 1410"/>
                  <a:gd name="T27" fmla="*/ 698 h 720"/>
                  <a:gd name="T28" fmla="*/ 615 w 1410"/>
                  <a:gd name="T29" fmla="*/ 682 h 720"/>
                  <a:gd name="T30" fmla="*/ 564 w 1410"/>
                  <a:gd name="T31" fmla="*/ 668 h 720"/>
                  <a:gd name="T32" fmla="*/ 524 w 1410"/>
                  <a:gd name="T33" fmla="*/ 647 h 720"/>
                  <a:gd name="T34" fmla="*/ 438 w 1410"/>
                  <a:gd name="T35" fmla="*/ 615 h 720"/>
                  <a:gd name="T36" fmla="*/ 354 w 1410"/>
                  <a:gd name="T37" fmla="*/ 569 h 720"/>
                  <a:gd name="T38" fmla="*/ 266 w 1410"/>
                  <a:gd name="T39" fmla="*/ 507 h 720"/>
                  <a:gd name="T40" fmla="*/ 187 w 1410"/>
                  <a:gd name="T41" fmla="*/ 434 h 720"/>
                  <a:gd name="T42" fmla="*/ 115 w 1410"/>
                  <a:gd name="T43" fmla="*/ 347 h 720"/>
                  <a:gd name="T44" fmla="*/ 58 w 1410"/>
                  <a:gd name="T45" fmla="*/ 245 h 720"/>
                  <a:gd name="T46" fmla="*/ 18 w 1410"/>
                  <a:gd name="T47" fmla="*/ 129 h 720"/>
                  <a:gd name="T48" fmla="*/ 0 w 1410"/>
                  <a:gd name="T49" fmla="*/ 0 h 720"/>
                  <a:gd name="T50" fmla="*/ 15 w 1410"/>
                  <a:gd name="T51" fmla="*/ 8 h 720"/>
                  <a:gd name="T52" fmla="*/ 36 w 1410"/>
                  <a:gd name="T53" fmla="*/ 19 h 720"/>
                  <a:gd name="T54" fmla="*/ 58 w 1410"/>
                  <a:gd name="T55" fmla="*/ 29 h 720"/>
                  <a:gd name="T56" fmla="*/ 88 w 1410"/>
                  <a:gd name="T57" fmla="*/ 46 h 720"/>
                  <a:gd name="T58" fmla="*/ 120 w 1410"/>
                  <a:gd name="T59" fmla="*/ 67 h 720"/>
                  <a:gd name="T60" fmla="*/ 158 w 1410"/>
                  <a:gd name="T61" fmla="*/ 99 h 720"/>
                  <a:gd name="T62" fmla="*/ 196 w 1410"/>
                  <a:gd name="T63" fmla="*/ 140 h 720"/>
                  <a:gd name="T64" fmla="*/ 236 w 1410"/>
                  <a:gd name="T65" fmla="*/ 195 h 720"/>
                  <a:gd name="T66" fmla="*/ 279 w 1410"/>
                  <a:gd name="T67" fmla="*/ 239 h 720"/>
                  <a:gd name="T68" fmla="*/ 322 w 1410"/>
                  <a:gd name="T69" fmla="*/ 288 h 720"/>
                  <a:gd name="T70" fmla="*/ 365 w 1410"/>
                  <a:gd name="T71" fmla="*/ 335 h 720"/>
                  <a:gd name="T72" fmla="*/ 410 w 1410"/>
                  <a:gd name="T73" fmla="*/ 373 h 720"/>
                  <a:gd name="T74" fmla="*/ 457 w 1410"/>
                  <a:gd name="T75" fmla="*/ 396 h 720"/>
                  <a:gd name="T76" fmla="*/ 503 w 1410"/>
                  <a:gd name="T77" fmla="*/ 396 h 720"/>
                  <a:gd name="T78" fmla="*/ 559 w 1410"/>
                  <a:gd name="T79" fmla="*/ 367 h 720"/>
                  <a:gd name="T80" fmla="*/ 618 w 1410"/>
                  <a:gd name="T81" fmla="*/ 302 h 720"/>
                  <a:gd name="T82" fmla="*/ 650 w 1410"/>
                  <a:gd name="T83" fmla="*/ 286 h 720"/>
                  <a:gd name="T84" fmla="*/ 685 w 1410"/>
                  <a:gd name="T85" fmla="*/ 300 h 720"/>
                  <a:gd name="T86" fmla="*/ 737 w 1410"/>
                  <a:gd name="T87" fmla="*/ 345 h 720"/>
                  <a:gd name="T88" fmla="*/ 804 w 1410"/>
                  <a:gd name="T89" fmla="*/ 399 h 720"/>
                  <a:gd name="T90" fmla="*/ 901 w 1410"/>
                  <a:gd name="T91" fmla="*/ 464 h 720"/>
                  <a:gd name="T92" fmla="*/ 1027 w 1410"/>
                  <a:gd name="T93" fmla="*/ 528 h 720"/>
                  <a:gd name="T94" fmla="*/ 1197 w 1410"/>
                  <a:gd name="T95" fmla="*/ 577 h 720"/>
                  <a:gd name="T96" fmla="*/ 1410 w 1410"/>
                  <a:gd name="T97" fmla="*/ 607 h 7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10" h="720">
                    <a:moveTo>
                      <a:pt x="1410" y="607"/>
                    </a:moveTo>
                    <a:lnTo>
                      <a:pt x="1394" y="623"/>
                    </a:lnTo>
                    <a:lnTo>
                      <a:pt x="1359" y="642"/>
                    </a:lnTo>
                    <a:lnTo>
                      <a:pt x="1305" y="658"/>
                    </a:lnTo>
                    <a:lnTo>
                      <a:pt x="1234" y="677"/>
                    </a:lnTo>
                    <a:lnTo>
                      <a:pt x="1159" y="694"/>
                    </a:lnTo>
                    <a:lnTo>
                      <a:pt x="1079" y="706"/>
                    </a:lnTo>
                    <a:lnTo>
                      <a:pt x="1000" y="715"/>
                    </a:lnTo>
                    <a:lnTo>
                      <a:pt x="933" y="717"/>
                    </a:lnTo>
                    <a:lnTo>
                      <a:pt x="890" y="720"/>
                    </a:lnTo>
                    <a:lnTo>
                      <a:pt x="839" y="720"/>
                    </a:lnTo>
                    <a:lnTo>
                      <a:pt x="780" y="717"/>
                    </a:lnTo>
                    <a:lnTo>
                      <a:pt x="726" y="709"/>
                    </a:lnTo>
                    <a:lnTo>
                      <a:pt x="667" y="698"/>
                    </a:lnTo>
                    <a:lnTo>
                      <a:pt x="615" y="682"/>
                    </a:lnTo>
                    <a:lnTo>
                      <a:pt x="564" y="668"/>
                    </a:lnTo>
                    <a:lnTo>
                      <a:pt x="524" y="647"/>
                    </a:lnTo>
                    <a:lnTo>
                      <a:pt x="438" y="615"/>
                    </a:lnTo>
                    <a:lnTo>
                      <a:pt x="354" y="569"/>
                    </a:lnTo>
                    <a:lnTo>
                      <a:pt x="266" y="507"/>
                    </a:lnTo>
                    <a:lnTo>
                      <a:pt x="187" y="434"/>
                    </a:lnTo>
                    <a:lnTo>
                      <a:pt x="115" y="347"/>
                    </a:lnTo>
                    <a:lnTo>
                      <a:pt x="58" y="245"/>
                    </a:lnTo>
                    <a:lnTo>
                      <a:pt x="18" y="129"/>
                    </a:lnTo>
                    <a:lnTo>
                      <a:pt x="0" y="0"/>
                    </a:lnTo>
                    <a:lnTo>
                      <a:pt x="15" y="8"/>
                    </a:lnTo>
                    <a:lnTo>
                      <a:pt x="36" y="19"/>
                    </a:lnTo>
                    <a:lnTo>
                      <a:pt x="58" y="29"/>
                    </a:lnTo>
                    <a:lnTo>
                      <a:pt x="88" y="46"/>
                    </a:lnTo>
                    <a:lnTo>
                      <a:pt x="120" y="67"/>
                    </a:lnTo>
                    <a:lnTo>
                      <a:pt x="158" y="99"/>
                    </a:lnTo>
                    <a:lnTo>
                      <a:pt x="196" y="140"/>
                    </a:lnTo>
                    <a:lnTo>
                      <a:pt x="236" y="195"/>
                    </a:lnTo>
                    <a:lnTo>
                      <a:pt x="279" y="239"/>
                    </a:lnTo>
                    <a:lnTo>
                      <a:pt x="322" y="288"/>
                    </a:lnTo>
                    <a:lnTo>
                      <a:pt x="365" y="335"/>
                    </a:lnTo>
                    <a:lnTo>
                      <a:pt x="410" y="373"/>
                    </a:lnTo>
                    <a:lnTo>
                      <a:pt x="457" y="396"/>
                    </a:lnTo>
                    <a:lnTo>
                      <a:pt x="503" y="396"/>
                    </a:lnTo>
                    <a:lnTo>
                      <a:pt x="559" y="367"/>
                    </a:lnTo>
                    <a:lnTo>
                      <a:pt x="618" y="302"/>
                    </a:lnTo>
                    <a:lnTo>
                      <a:pt x="650" y="286"/>
                    </a:lnTo>
                    <a:lnTo>
                      <a:pt x="685" y="300"/>
                    </a:lnTo>
                    <a:lnTo>
                      <a:pt x="737" y="345"/>
                    </a:lnTo>
                    <a:lnTo>
                      <a:pt x="804" y="399"/>
                    </a:lnTo>
                    <a:lnTo>
                      <a:pt x="901" y="464"/>
                    </a:lnTo>
                    <a:lnTo>
                      <a:pt x="1027" y="528"/>
                    </a:lnTo>
                    <a:lnTo>
                      <a:pt x="1197" y="577"/>
                    </a:lnTo>
                    <a:lnTo>
                      <a:pt x="1410" y="607"/>
                    </a:lnTo>
                    <a:close/>
                  </a:path>
                </a:pathLst>
              </a:custGeom>
              <a:solidFill>
                <a:srgbClr val="8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6" name="Freeform 112"/>
              <p:cNvSpPr>
                <a:spLocks/>
              </p:cNvSpPr>
              <p:nvPr/>
            </p:nvSpPr>
            <p:spPr bwMode="auto">
              <a:xfrm>
                <a:off x="3998" y="3345"/>
                <a:ext cx="462" cy="227"/>
              </a:xfrm>
              <a:custGeom>
                <a:avLst/>
                <a:gdLst>
                  <a:gd name="T0" fmla="*/ 1386 w 1386"/>
                  <a:gd name="T1" fmla="*/ 572 h 680"/>
                  <a:gd name="T2" fmla="*/ 1368 w 1386"/>
                  <a:gd name="T3" fmla="*/ 593 h 680"/>
                  <a:gd name="T4" fmla="*/ 1330 w 1386"/>
                  <a:gd name="T5" fmla="*/ 610 h 680"/>
                  <a:gd name="T6" fmla="*/ 1272 w 1386"/>
                  <a:gd name="T7" fmla="*/ 631 h 680"/>
                  <a:gd name="T8" fmla="*/ 1201 w 1386"/>
                  <a:gd name="T9" fmla="*/ 645 h 680"/>
                  <a:gd name="T10" fmla="*/ 1123 w 1386"/>
                  <a:gd name="T11" fmla="*/ 663 h 680"/>
                  <a:gd name="T12" fmla="*/ 1043 w 1386"/>
                  <a:gd name="T13" fmla="*/ 672 h 680"/>
                  <a:gd name="T14" fmla="*/ 965 w 1386"/>
                  <a:gd name="T15" fmla="*/ 677 h 680"/>
                  <a:gd name="T16" fmla="*/ 897 w 1386"/>
                  <a:gd name="T17" fmla="*/ 677 h 680"/>
                  <a:gd name="T18" fmla="*/ 851 w 1386"/>
                  <a:gd name="T19" fmla="*/ 680 h 680"/>
                  <a:gd name="T20" fmla="*/ 801 w 1386"/>
                  <a:gd name="T21" fmla="*/ 677 h 680"/>
                  <a:gd name="T22" fmla="*/ 749 w 1386"/>
                  <a:gd name="T23" fmla="*/ 672 h 680"/>
                  <a:gd name="T24" fmla="*/ 690 w 1386"/>
                  <a:gd name="T25" fmla="*/ 663 h 680"/>
                  <a:gd name="T26" fmla="*/ 634 w 1386"/>
                  <a:gd name="T27" fmla="*/ 651 h 680"/>
                  <a:gd name="T28" fmla="*/ 585 w 1386"/>
                  <a:gd name="T29" fmla="*/ 634 h 680"/>
                  <a:gd name="T30" fmla="*/ 536 w 1386"/>
                  <a:gd name="T31" fmla="*/ 616 h 680"/>
                  <a:gd name="T32" fmla="*/ 494 w 1386"/>
                  <a:gd name="T33" fmla="*/ 596 h 680"/>
                  <a:gd name="T34" fmla="*/ 418 w 1386"/>
                  <a:gd name="T35" fmla="*/ 564 h 680"/>
                  <a:gd name="T36" fmla="*/ 339 w 1386"/>
                  <a:gd name="T37" fmla="*/ 520 h 680"/>
                  <a:gd name="T38" fmla="*/ 260 w 1386"/>
                  <a:gd name="T39" fmla="*/ 461 h 680"/>
                  <a:gd name="T40" fmla="*/ 184 w 1386"/>
                  <a:gd name="T41" fmla="*/ 391 h 680"/>
                  <a:gd name="T42" fmla="*/ 117 w 1386"/>
                  <a:gd name="T43" fmla="*/ 313 h 680"/>
                  <a:gd name="T44" fmla="*/ 62 w 1386"/>
                  <a:gd name="T45" fmla="*/ 219 h 680"/>
                  <a:gd name="T46" fmla="*/ 24 w 1386"/>
                  <a:gd name="T47" fmla="*/ 114 h 680"/>
                  <a:gd name="T48" fmla="*/ 0 w 1386"/>
                  <a:gd name="T49" fmla="*/ 0 h 680"/>
                  <a:gd name="T50" fmla="*/ 17 w 1386"/>
                  <a:gd name="T51" fmla="*/ 6 h 680"/>
                  <a:gd name="T52" fmla="*/ 38 w 1386"/>
                  <a:gd name="T53" fmla="*/ 14 h 680"/>
                  <a:gd name="T54" fmla="*/ 65 w 1386"/>
                  <a:gd name="T55" fmla="*/ 24 h 680"/>
                  <a:gd name="T56" fmla="*/ 94 w 1386"/>
                  <a:gd name="T57" fmla="*/ 38 h 680"/>
                  <a:gd name="T58" fmla="*/ 129 w 1386"/>
                  <a:gd name="T59" fmla="*/ 62 h 680"/>
                  <a:gd name="T60" fmla="*/ 167 w 1386"/>
                  <a:gd name="T61" fmla="*/ 94 h 680"/>
                  <a:gd name="T62" fmla="*/ 205 w 1386"/>
                  <a:gd name="T63" fmla="*/ 141 h 680"/>
                  <a:gd name="T64" fmla="*/ 248 w 1386"/>
                  <a:gd name="T65" fmla="*/ 199 h 680"/>
                  <a:gd name="T66" fmla="*/ 286 w 1386"/>
                  <a:gd name="T67" fmla="*/ 243 h 680"/>
                  <a:gd name="T68" fmla="*/ 327 w 1386"/>
                  <a:gd name="T69" fmla="*/ 286 h 680"/>
                  <a:gd name="T70" fmla="*/ 369 w 1386"/>
                  <a:gd name="T71" fmla="*/ 327 h 680"/>
                  <a:gd name="T72" fmla="*/ 412 w 1386"/>
                  <a:gd name="T73" fmla="*/ 359 h 680"/>
                  <a:gd name="T74" fmla="*/ 456 w 1386"/>
                  <a:gd name="T75" fmla="*/ 377 h 680"/>
                  <a:gd name="T76" fmla="*/ 503 w 1386"/>
                  <a:gd name="T77" fmla="*/ 375 h 680"/>
                  <a:gd name="T78" fmla="*/ 555 w 1386"/>
                  <a:gd name="T79" fmla="*/ 348 h 680"/>
                  <a:gd name="T80" fmla="*/ 611 w 1386"/>
                  <a:gd name="T81" fmla="*/ 286 h 680"/>
                  <a:gd name="T82" fmla="*/ 641 w 1386"/>
                  <a:gd name="T83" fmla="*/ 269 h 680"/>
                  <a:gd name="T84" fmla="*/ 679 w 1386"/>
                  <a:gd name="T85" fmla="*/ 286 h 680"/>
                  <a:gd name="T86" fmla="*/ 725 w 1386"/>
                  <a:gd name="T87" fmla="*/ 327 h 680"/>
                  <a:gd name="T88" fmla="*/ 795 w 1386"/>
                  <a:gd name="T89" fmla="*/ 383 h 680"/>
                  <a:gd name="T90" fmla="*/ 889 w 1386"/>
                  <a:gd name="T91" fmla="*/ 445 h 680"/>
                  <a:gd name="T92" fmla="*/ 1015 w 1386"/>
                  <a:gd name="T93" fmla="*/ 502 h 680"/>
                  <a:gd name="T94" fmla="*/ 1178 w 1386"/>
                  <a:gd name="T95" fmla="*/ 548 h 680"/>
                  <a:gd name="T96" fmla="*/ 1386 w 1386"/>
                  <a:gd name="T97" fmla="*/ 572 h 6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86" h="680">
                    <a:moveTo>
                      <a:pt x="1386" y="572"/>
                    </a:moveTo>
                    <a:lnTo>
                      <a:pt x="1368" y="593"/>
                    </a:lnTo>
                    <a:lnTo>
                      <a:pt x="1330" y="610"/>
                    </a:lnTo>
                    <a:lnTo>
                      <a:pt x="1272" y="631"/>
                    </a:lnTo>
                    <a:lnTo>
                      <a:pt x="1201" y="645"/>
                    </a:lnTo>
                    <a:lnTo>
                      <a:pt x="1123" y="663"/>
                    </a:lnTo>
                    <a:lnTo>
                      <a:pt x="1043" y="672"/>
                    </a:lnTo>
                    <a:lnTo>
                      <a:pt x="965" y="677"/>
                    </a:lnTo>
                    <a:lnTo>
                      <a:pt x="897" y="677"/>
                    </a:lnTo>
                    <a:lnTo>
                      <a:pt x="851" y="680"/>
                    </a:lnTo>
                    <a:lnTo>
                      <a:pt x="801" y="677"/>
                    </a:lnTo>
                    <a:lnTo>
                      <a:pt x="749" y="672"/>
                    </a:lnTo>
                    <a:lnTo>
                      <a:pt x="690" y="663"/>
                    </a:lnTo>
                    <a:lnTo>
                      <a:pt x="634" y="651"/>
                    </a:lnTo>
                    <a:lnTo>
                      <a:pt x="585" y="634"/>
                    </a:lnTo>
                    <a:lnTo>
                      <a:pt x="536" y="616"/>
                    </a:lnTo>
                    <a:lnTo>
                      <a:pt x="494" y="596"/>
                    </a:lnTo>
                    <a:lnTo>
                      <a:pt x="418" y="564"/>
                    </a:lnTo>
                    <a:lnTo>
                      <a:pt x="339" y="520"/>
                    </a:lnTo>
                    <a:lnTo>
                      <a:pt x="260" y="461"/>
                    </a:lnTo>
                    <a:lnTo>
                      <a:pt x="184" y="391"/>
                    </a:lnTo>
                    <a:lnTo>
                      <a:pt x="117" y="313"/>
                    </a:lnTo>
                    <a:lnTo>
                      <a:pt x="62" y="219"/>
                    </a:lnTo>
                    <a:lnTo>
                      <a:pt x="24" y="114"/>
                    </a:lnTo>
                    <a:lnTo>
                      <a:pt x="0" y="0"/>
                    </a:lnTo>
                    <a:lnTo>
                      <a:pt x="17" y="6"/>
                    </a:lnTo>
                    <a:lnTo>
                      <a:pt x="38" y="14"/>
                    </a:lnTo>
                    <a:lnTo>
                      <a:pt x="65" y="24"/>
                    </a:lnTo>
                    <a:lnTo>
                      <a:pt x="94" y="38"/>
                    </a:lnTo>
                    <a:lnTo>
                      <a:pt x="129" y="62"/>
                    </a:lnTo>
                    <a:lnTo>
                      <a:pt x="167" y="94"/>
                    </a:lnTo>
                    <a:lnTo>
                      <a:pt x="205" y="141"/>
                    </a:lnTo>
                    <a:lnTo>
                      <a:pt x="248" y="199"/>
                    </a:lnTo>
                    <a:lnTo>
                      <a:pt x="286" y="243"/>
                    </a:lnTo>
                    <a:lnTo>
                      <a:pt x="327" y="286"/>
                    </a:lnTo>
                    <a:lnTo>
                      <a:pt x="369" y="327"/>
                    </a:lnTo>
                    <a:lnTo>
                      <a:pt x="412" y="359"/>
                    </a:lnTo>
                    <a:lnTo>
                      <a:pt x="456" y="377"/>
                    </a:lnTo>
                    <a:lnTo>
                      <a:pt x="503" y="375"/>
                    </a:lnTo>
                    <a:lnTo>
                      <a:pt x="555" y="348"/>
                    </a:lnTo>
                    <a:lnTo>
                      <a:pt x="611" y="286"/>
                    </a:lnTo>
                    <a:lnTo>
                      <a:pt x="641" y="269"/>
                    </a:lnTo>
                    <a:lnTo>
                      <a:pt x="679" y="286"/>
                    </a:lnTo>
                    <a:lnTo>
                      <a:pt x="725" y="327"/>
                    </a:lnTo>
                    <a:lnTo>
                      <a:pt x="795" y="383"/>
                    </a:lnTo>
                    <a:lnTo>
                      <a:pt x="889" y="445"/>
                    </a:lnTo>
                    <a:lnTo>
                      <a:pt x="1015" y="502"/>
                    </a:lnTo>
                    <a:lnTo>
                      <a:pt x="1178" y="548"/>
                    </a:lnTo>
                    <a:lnTo>
                      <a:pt x="1386" y="572"/>
                    </a:lnTo>
                    <a:close/>
                  </a:path>
                </a:pathLst>
              </a:custGeom>
              <a:solidFill>
                <a:srgbClr val="8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7" name="Freeform 113"/>
              <p:cNvSpPr>
                <a:spLocks/>
              </p:cNvSpPr>
              <p:nvPr/>
            </p:nvSpPr>
            <p:spPr bwMode="auto">
              <a:xfrm>
                <a:off x="4002" y="3356"/>
                <a:ext cx="454" cy="215"/>
              </a:xfrm>
              <a:custGeom>
                <a:avLst/>
                <a:gdLst>
                  <a:gd name="T0" fmla="*/ 1363 w 1363"/>
                  <a:gd name="T1" fmla="*/ 550 h 644"/>
                  <a:gd name="T2" fmla="*/ 1346 w 1363"/>
                  <a:gd name="T3" fmla="*/ 569 h 644"/>
                  <a:gd name="T4" fmla="*/ 1304 w 1363"/>
                  <a:gd name="T5" fmla="*/ 590 h 644"/>
                  <a:gd name="T6" fmla="*/ 1244 w 1363"/>
                  <a:gd name="T7" fmla="*/ 606 h 644"/>
                  <a:gd name="T8" fmla="*/ 1171 w 1363"/>
                  <a:gd name="T9" fmla="*/ 621 h 644"/>
                  <a:gd name="T10" fmla="*/ 1088 w 1363"/>
                  <a:gd name="T11" fmla="*/ 633 h 644"/>
                  <a:gd name="T12" fmla="*/ 1007 w 1363"/>
                  <a:gd name="T13" fmla="*/ 642 h 644"/>
                  <a:gd name="T14" fmla="*/ 927 w 1363"/>
                  <a:gd name="T15" fmla="*/ 644 h 644"/>
                  <a:gd name="T16" fmla="*/ 857 w 1363"/>
                  <a:gd name="T17" fmla="*/ 639 h 644"/>
                  <a:gd name="T18" fmla="*/ 813 w 1363"/>
                  <a:gd name="T19" fmla="*/ 642 h 644"/>
                  <a:gd name="T20" fmla="*/ 764 w 1363"/>
                  <a:gd name="T21" fmla="*/ 639 h 644"/>
                  <a:gd name="T22" fmla="*/ 714 w 1363"/>
                  <a:gd name="T23" fmla="*/ 633 h 644"/>
                  <a:gd name="T24" fmla="*/ 658 w 1363"/>
                  <a:gd name="T25" fmla="*/ 625 h 644"/>
                  <a:gd name="T26" fmla="*/ 606 w 1363"/>
                  <a:gd name="T27" fmla="*/ 609 h 644"/>
                  <a:gd name="T28" fmla="*/ 555 w 1363"/>
                  <a:gd name="T29" fmla="*/ 595 h 644"/>
                  <a:gd name="T30" fmla="*/ 509 w 1363"/>
                  <a:gd name="T31" fmla="*/ 574 h 644"/>
                  <a:gd name="T32" fmla="*/ 466 w 1363"/>
                  <a:gd name="T33" fmla="*/ 550 h 644"/>
                  <a:gd name="T34" fmla="*/ 396 w 1363"/>
                  <a:gd name="T35" fmla="*/ 520 h 644"/>
                  <a:gd name="T36" fmla="*/ 323 w 1363"/>
                  <a:gd name="T37" fmla="*/ 475 h 644"/>
                  <a:gd name="T38" fmla="*/ 249 w 1363"/>
                  <a:gd name="T39" fmla="*/ 423 h 644"/>
                  <a:gd name="T40" fmla="*/ 178 w 1363"/>
                  <a:gd name="T41" fmla="*/ 358 h 644"/>
                  <a:gd name="T42" fmla="*/ 118 w 1363"/>
                  <a:gd name="T43" fmla="*/ 286 h 644"/>
                  <a:gd name="T44" fmla="*/ 65 w 1363"/>
                  <a:gd name="T45" fmla="*/ 201 h 644"/>
                  <a:gd name="T46" fmla="*/ 24 w 1363"/>
                  <a:gd name="T47" fmla="*/ 108 h 644"/>
                  <a:gd name="T48" fmla="*/ 0 w 1363"/>
                  <a:gd name="T49" fmla="*/ 0 h 644"/>
                  <a:gd name="T50" fmla="*/ 19 w 1363"/>
                  <a:gd name="T51" fmla="*/ 11 h 644"/>
                  <a:gd name="T52" fmla="*/ 38 w 1363"/>
                  <a:gd name="T53" fmla="*/ 21 h 644"/>
                  <a:gd name="T54" fmla="*/ 68 w 1363"/>
                  <a:gd name="T55" fmla="*/ 29 h 644"/>
                  <a:gd name="T56" fmla="*/ 97 w 1363"/>
                  <a:gd name="T57" fmla="*/ 46 h 644"/>
                  <a:gd name="T58" fmla="*/ 132 w 1363"/>
                  <a:gd name="T59" fmla="*/ 70 h 644"/>
                  <a:gd name="T60" fmla="*/ 170 w 1363"/>
                  <a:gd name="T61" fmla="*/ 102 h 644"/>
                  <a:gd name="T62" fmla="*/ 213 w 1363"/>
                  <a:gd name="T63" fmla="*/ 148 h 644"/>
                  <a:gd name="T64" fmla="*/ 261 w 1363"/>
                  <a:gd name="T65" fmla="*/ 213 h 644"/>
                  <a:gd name="T66" fmla="*/ 296 w 1363"/>
                  <a:gd name="T67" fmla="*/ 253 h 644"/>
                  <a:gd name="T68" fmla="*/ 331 w 1363"/>
                  <a:gd name="T69" fmla="*/ 291 h 644"/>
                  <a:gd name="T70" fmla="*/ 372 w 1363"/>
                  <a:gd name="T71" fmla="*/ 326 h 644"/>
                  <a:gd name="T72" fmla="*/ 413 w 1363"/>
                  <a:gd name="T73" fmla="*/ 353 h 644"/>
                  <a:gd name="T74" fmla="*/ 457 w 1363"/>
                  <a:gd name="T75" fmla="*/ 364 h 644"/>
                  <a:gd name="T76" fmla="*/ 504 w 1363"/>
                  <a:gd name="T77" fmla="*/ 356 h 644"/>
                  <a:gd name="T78" fmla="*/ 550 w 1363"/>
                  <a:gd name="T79" fmla="*/ 326 h 644"/>
                  <a:gd name="T80" fmla="*/ 600 w 1363"/>
                  <a:gd name="T81" fmla="*/ 272 h 644"/>
                  <a:gd name="T82" fmla="*/ 630 w 1363"/>
                  <a:gd name="T83" fmla="*/ 256 h 644"/>
                  <a:gd name="T84" fmla="*/ 668 w 1363"/>
                  <a:gd name="T85" fmla="*/ 274 h 644"/>
                  <a:gd name="T86" fmla="*/ 717 w 1363"/>
                  <a:gd name="T87" fmla="*/ 315 h 644"/>
                  <a:gd name="T88" fmla="*/ 784 w 1363"/>
                  <a:gd name="T89" fmla="*/ 370 h 644"/>
                  <a:gd name="T90" fmla="*/ 878 w 1363"/>
                  <a:gd name="T91" fmla="*/ 431 h 644"/>
                  <a:gd name="T92" fmla="*/ 1001 w 1363"/>
                  <a:gd name="T93" fmla="*/ 487 h 644"/>
                  <a:gd name="T94" fmla="*/ 1161 w 1363"/>
                  <a:gd name="T95" fmla="*/ 531 h 644"/>
                  <a:gd name="T96" fmla="*/ 1363 w 1363"/>
                  <a:gd name="T97" fmla="*/ 550 h 6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63" h="644">
                    <a:moveTo>
                      <a:pt x="1363" y="550"/>
                    </a:moveTo>
                    <a:lnTo>
                      <a:pt x="1346" y="569"/>
                    </a:lnTo>
                    <a:lnTo>
                      <a:pt x="1304" y="590"/>
                    </a:lnTo>
                    <a:lnTo>
                      <a:pt x="1244" y="606"/>
                    </a:lnTo>
                    <a:lnTo>
                      <a:pt x="1171" y="621"/>
                    </a:lnTo>
                    <a:lnTo>
                      <a:pt x="1088" y="633"/>
                    </a:lnTo>
                    <a:lnTo>
                      <a:pt x="1007" y="642"/>
                    </a:lnTo>
                    <a:lnTo>
                      <a:pt x="927" y="644"/>
                    </a:lnTo>
                    <a:lnTo>
                      <a:pt x="857" y="639"/>
                    </a:lnTo>
                    <a:lnTo>
                      <a:pt x="813" y="642"/>
                    </a:lnTo>
                    <a:lnTo>
                      <a:pt x="764" y="639"/>
                    </a:lnTo>
                    <a:lnTo>
                      <a:pt x="714" y="633"/>
                    </a:lnTo>
                    <a:lnTo>
                      <a:pt x="658" y="625"/>
                    </a:lnTo>
                    <a:lnTo>
                      <a:pt x="606" y="609"/>
                    </a:lnTo>
                    <a:lnTo>
                      <a:pt x="555" y="595"/>
                    </a:lnTo>
                    <a:lnTo>
                      <a:pt x="509" y="574"/>
                    </a:lnTo>
                    <a:lnTo>
                      <a:pt x="466" y="550"/>
                    </a:lnTo>
                    <a:lnTo>
                      <a:pt x="396" y="520"/>
                    </a:lnTo>
                    <a:lnTo>
                      <a:pt x="323" y="475"/>
                    </a:lnTo>
                    <a:lnTo>
                      <a:pt x="249" y="423"/>
                    </a:lnTo>
                    <a:lnTo>
                      <a:pt x="178" y="358"/>
                    </a:lnTo>
                    <a:lnTo>
                      <a:pt x="118" y="286"/>
                    </a:lnTo>
                    <a:lnTo>
                      <a:pt x="65" y="201"/>
                    </a:lnTo>
                    <a:lnTo>
                      <a:pt x="24" y="108"/>
                    </a:lnTo>
                    <a:lnTo>
                      <a:pt x="0" y="0"/>
                    </a:lnTo>
                    <a:lnTo>
                      <a:pt x="19" y="11"/>
                    </a:lnTo>
                    <a:lnTo>
                      <a:pt x="38" y="21"/>
                    </a:lnTo>
                    <a:lnTo>
                      <a:pt x="68" y="29"/>
                    </a:lnTo>
                    <a:lnTo>
                      <a:pt x="97" y="46"/>
                    </a:lnTo>
                    <a:lnTo>
                      <a:pt x="132" y="70"/>
                    </a:lnTo>
                    <a:lnTo>
                      <a:pt x="170" y="102"/>
                    </a:lnTo>
                    <a:lnTo>
                      <a:pt x="213" y="148"/>
                    </a:lnTo>
                    <a:lnTo>
                      <a:pt x="261" y="213"/>
                    </a:lnTo>
                    <a:lnTo>
                      <a:pt x="296" y="253"/>
                    </a:lnTo>
                    <a:lnTo>
                      <a:pt x="331" y="291"/>
                    </a:lnTo>
                    <a:lnTo>
                      <a:pt x="372" y="326"/>
                    </a:lnTo>
                    <a:lnTo>
                      <a:pt x="413" y="353"/>
                    </a:lnTo>
                    <a:lnTo>
                      <a:pt x="457" y="364"/>
                    </a:lnTo>
                    <a:lnTo>
                      <a:pt x="504" y="356"/>
                    </a:lnTo>
                    <a:lnTo>
                      <a:pt x="550" y="326"/>
                    </a:lnTo>
                    <a:lnTo>
                      <a:pt x="600" y="272"/>
                    </a:lnTo>
                    <a:lnTo>
                      <a:pt x="630" y="256"/>
                    </a:lnTo>
                    <a:lnTo>
                      <a:pt x="668" y="274"/>
                    </a:lnTo>
                    <a:lnTo>
                      <a:pt x="717" y="315"/>
                    </a:lnTo>
                    <a:lnTo>
                      <a:pt x="784" y="370"/>
                    </a:lnTo>
                    <a:lnTo>
                      <a:pt x="878" y="431"/>
                    </a:lnTo>
                    <a:lnTo>
                      <a:pt x="1001" y="487"/>
                    </a:lnTo>
                    <a:lnTo>
                      <a:pt x="1161" y="531"/>
                    </a:lnTo>
                    <a:lnTo>
                      <a:pt x="1363" y="550"/>
                    </a:lnTo>
                    <a:close/>
                  </a:path>
                </a:pathLst>
              </a:custGeom>
              <a:solidFill>
                <a:srgbClr val="7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8" name="Freeform 114"/>
              <p:cNvSpPr>
                <a:spLocks/>
              </p:cNvSpPr>
              <p:nvPr/>
            </p:nvSpPr>
            <p:spPr bwMode="auto">
              <a:xfrm>
                <a:off x="4008" y="3368"/>
                <a:ext cx="442" cy="203"/>
              </a:xfrm>
              <a:custGeom>
                <a:avLst/>
                <a:gdLst>
                  <a:gd name="T0" fmla="*/ 1327 w 1327"/>
                  <a:gd name="T1" fmla="*/ 522 h 609"/>
                  <a:gd name="T2" fmla="*/ 1312 w 1327"/>
                  <a:gd name="T3" fmla="*/ 539 h 609"/>
                  <a:gd name="T4" fmla="*/ 1268 w 1327"/>
                  <a:gd name="T5" fmla="*/ 560 h 609"/>
                  <a:gd name="T6" fmla="*/ 1206 w 1327"/>
                  <a:gd name="T7" fmla="*/ 574 h 609"/>
                  <a:gd name="T8" fmla="*/ 1131 w 1327"/>
                  <a:gd name="T9" fmla="*/ 593 h 609"/>
                  <a:gd name="T10" fmla="*/ 1045 w 1327"/>
                  <a:gd name="T11" fmla="*/ 604 h 609"/>
                  <a:gd name="T12" fmla="*/ 961 w 1327"/>
                  <a:gd name="T13" fmla="*/ 609 h 609"/>
                  <a:gd name="T14" fmla="*/ 880 w 1327"/>
                  <a:gd name="T15" fmla="*/ 609 h 609"/>
                  <a:gd name="T16" fmla="*/ 808 w 1327"/>
                  <a:gd name="T17" fmla="*/ 604 h 609"/>
                  <a:gd name="T18" fmla="*/ 765 w 1327"/>
                  <a:gd name="T19" fmla="*/ 604 h 609"/>
                  <a:gd name="T20" fmla="*/ 719 w 1327"/>
                  <a:gd name="T21" fmla="*/ 601 h 609"/>
                  <a:gd name="T22" fmla="*/ 668 w 1327"/>
                  <a:gd name="T23" fmla="*/ 593 h 609"/>
                  <a:gd name="T24" fmla="*/ 616 w 1327"/>
                  <a:gd name="T25" fmla="*/ 583 h 609"/>
                  <a:gd name="T26" fmla="*/ 566 w 1327"/>
                  <a:gd name="T27" fmla="*/ 569 h 609"/>
                  <a:gd name="T28" fmla="*/ 517 w 1327"/>
                  <a:gd name="T29" fmla="*/ 550 h 609"/>
                  <a:gd name="T30" fmla="*/ 466 w 1327"/>
                  <a:gd name="T31" fmla="*/ 531 h 609"/>
                  <a:gd name="T32" fmla="*/ 426 w 1327"/>
                  <a:gd name="T33" fmla="*/ 504 h 609"/>
                  <a:gd name="T34" fmla="*/ 361 w 1327"/>
                  <a:gd name="T35" fmla="*/ 472 h 609"/>
                  <a:gd name="T36" fmla="*/ 294 w 1327"/>
                  <a:gd name="T37" fmla="*/ 431 h 609"/>
                  <a:gd name="T38" fmla="*/ 230 w 1327"/>
                  <a:gd name="T39" fmla="*/ 382 h 609"/>
                  <a:gd name="T40" fmla="*/ 169 w 1327"/>
                  <a:gd name="T41" fmla="*/ 323 h 609"/>
                  <a:gd name="T42" fmla="*/ 113 w 1327"/>
                  <a:gd name="T43" fmla="*/ 253 h 609"/>
                  <a:gd name="T44" fmla="*/ 64 w 1327"/>
                  <a:gd name="T45" fmla="*/ 178 h 609"/>
                  <a:gd name="T46" fmla="*/ 25 w 1327"/>
                  <a:gd name="T47" fmla="*/ 94 h 609"/>
                  <a:gd name="T48" fmla="*/ 0 w 1327"/>
                  <a:gd name="T49" fmla="*/ 0 h 609"/>
                  <a:gd name="T50" fmla="*/ 16 w 1327"/>
                  <a:gd name="T51" fmla="*/ 11 h 609"/>
                  <a:gd name="T52" fmla="*/ 38 w 1327"/>
                  <a:gd name="T53" fmla="*/ 16 h 609"/>
                  <a:gd name="T54" fmla="*/ 67 w 1327"/>
                  <a:gd name="T55" fmla="*/ 29 h 609"/>
                  <a:gd name="T56" fmla="*/ 96 w 1327"/>
                  <a:gd name="T57" fmla="*/ 43 h 609"/>
                  <a:gd name="T58" fmla="*/ 131 w 1327"/>
                  <a:gd name="T59" fmla="*/ 70 h 609"/>
                  <a:gd name="T60" fmla="*/ 172 w 1327"/>
                  <a:gd name="T61" fmla="*/ 108 h 609"/>
                  <a:gd name="T62" fmla="*/ 216 w 1327"/>
                  <a:gd name="T63" fmla="*/ 159 h 609"/>
                  <a:gd name="T64" fmla="*/ 262 w 1327"/>
                  <a:gd name="T65" fmla="*/ 229 h 609"/>
                  <a:gd name="T66" fmla="*/ 297 w 1327"/>
                  <a:gd name="T67" fmla="*/ 267 h 609"/>
                  <a:gd name="T68" fmla="*/ 332 w 1327"/>
                  <a:gd name="T69" fmla="*/ 302 h 609"/>
                  <a:gd name="T70" fmla="*/ 374 w 1327"/>
                  <a:gd name="T71" fmla="*/ 329 h 609"/>
                  <a:gd name="T72" fmla="*/ 415 w 1327"/>
                  <a:gd name="T73" fmla="*/ 344 h 609"/>
                  <a:gd name="T74" fmla="*/ 455 w 1327"/>
                  <a:gd name="T75" fmla="*/ 350 h 609"/>
                  <a:gd name="T76" fmla="*/ 499 w 1327"/>
                  <a:gd name="T77" fmla="*/ 337 h 609"/>
                  <a:gd name="T78" fmla="*/ 541 w 1327"/>
                  <a:gd name="T79" fmla="*/ 307 h 609"/>
                  <a:gd name="T80" fmla="*/ 587 w 1327"/>
                  <a:gd name="T81" fmla="*/ 253 h 609"/>
                  <a:gd name="T82" fmla="*/ 614 w 1327"/>
                  <a:gd name="T83" fmla="*/ 242 h 609"/>
                  <a:gd name="T84" fmla="*/ 649 w 1327"/>
                  <a:gd name="T85" fmla="*/ 262 h 609"/>
                  <a:gd name="T86" fmla="*/ 698 w 1327"/>
                  <a:gd name="T87" fmla="*/ 307 h 609"/>
                  <a:gd name="T88" fmla="*/ 765 w 1327"/>
                  <a:gd name="T89" fmla="*/ 358 h 609"/>
                  <a:gd name="T90" fmla="*/ 856 w 1327"/>
                  <a:gd name="T91" fmla="*/ 420 h 609"/>
                  <a:gd name="T92" fmla="*/ 975 w 1327"/>
                  <a:gd name="T93" fmla="*/ 472 h 609"/>
                  <a:gd name="T94" fmla="*/ 1131 w 1327"/>
                  <a:gd name="T95" fmla="*/ 510 h 609"/>
                  <a:gd name="T96" fmla="*/ 1327 w 1327"/>
                  <a:gd name="T97" fmla="*/ 522 h 6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27" h="609">
                    <a:moveTo>
                      <a:pt x="1327" y="522"/>
                    </a:moveTo>
                    <a:lnTo>
                      <a:pt x="1312" y="539"/>
                    </a:lnTo>
                    <a:lnTo>
                      <a:pt x="1268" y="560"/>
                    </a:lnTo>
                    <a:lnTo>
                      <a:pt x="1206" y="574"/>
                    </a:lnTo>
                    <a:lnTo>
                      <a:pt x="1131" y="593"/>
                    </a:lnTo>
                    <a:lnTo>
                      <a:pt x="1045" y="604"/>
                    </a:lnTo>
                    <a:lnTo>
                      <a:pt x="961" y="609"/>
                    </a:lnTo>
                    <a:lnTo>
                      <a:pt x="880" y="609"/>
                    </a:lnTo>
                    <a:lnTo>
                      <a:pt x="808" y="604"/>
                    </a:lnTo>
                    <a:lnTo>
                      <a:pt x="765" y="604"/>
                    </a:lnTo>
                    <a:lnTo>
                      <a:pt x="719" y="601"/>
                    </a:lnTo>
                    <a:lnTo>
                      <a:pt x="668" y="593"/>
                    </a:lnTo>
                    <a:lnTo>
                      <a:pt x="616" y="583"/>
                    </a:lnTo>
                    <a:lnTo>
                      <a:pt x="566" y="569"/>
                    </a:lnTo>
                    <a:lnTo>
                      <a:pt x="517" y="550"/>
                    </a:lnTo>
                    <a:lnTo>
                      <a:pt x="466" y="531"/>
                    </a:lnTo>
                    <a:lnTo>
                      <a:pt x="426" y="504"/>
                    </a:lnTo>
                    <a:lnTo>
                      <a:pt x="361" y="472"/>
                    </a:lnTo>
                    <a:lnTo>
                      <a:pt x="294" y="431"/>
                    </a:lnTo>
                    <a:lnTo>
                      <a:pt x="230" y="382"/>
                    </a:lnTo>
                    <a:lnTo>
                      <a:pt x="169" y="323"/>
                    </a:lnTo>
                    <a:lnTo>
                      <a:pt x="113" y="253"/>
                    </a:lnTo>
                    <a:lnTo>
                      <a:pt x="64" y="178"/>
                    </a:lnTo>
                    <a:lnTo>
                      <a:pt x="25" y="94"/>
                    </a:lnTo>
                    <a:lnTo>
                      <a:pt x="0" y="0"/>
                    </a:lnTo>
                    <a:lnTo>
                      <a:pt x="16" y="11"/>
                    </a:lnTo>
                    <a:lnTo>
                      <a:pt x="38" y="16"/>
                    </a:lnTo>
                    <a:lnTo>
                      <a:pt x="67" y="29"/>
                    </a:lnTo>
                    <a:lnTo>
                      <a:pt x="96" y="43"/>
                    </a:lnTo>
                    <a:lnTo>
                      <a:pt x="131" y="70"/>
                    </a:lnTo>
                    <a:lnTo>
                      <a:pt x="172" y="108"/>
                    </a:lnTo>
                    <a:lnTo>
                      <a:pt x="216" y="159"/>
                    </a:lnTo>
                    <a:lnTo>
                      <a:pt x="262" y="229"/>
                    </a:lnTo>
                    <a:lnTo>
                      <a:pt x="297" y="267"/>
                    </a:lnTo>
                    <a:lnTo>
                      <a:pt x="332" y="302"/>
                    </a:lnTo>
                    <a:lnTo>
                      <a:pt x="374" y="329"/>
                    </a:lnTo>
                    <a:lnTo>
                      <a:pt x="415" y="344"/>
                    </a:lnTo>
                    <a:lnTo>
                      <a:pt x="455" y="350"/>
                    </a:lnTo>
                    <a:lnTo>
                      <a:pt x="499" y="337"/>
                    </a:lnTo>
                    <a:lnTo>
                      <a:pt x="541" y="307"/>
                    </a:lnTo>
                    <a:lnTo>
                      <a:pt x="587" y="253"/>
                    </a:lnTo>
                    <a:lnTo>
                      <a:pt x="614" y="242"/>
                    </a:lnTo>
                    <a:lnTo>
                      <a:pt x="649" y="262"/>
                    </a:lnTo>
                    <a:lnTo>
                      <a:pt x="698" y="307"/>
                    </a:lnTo>
                    <a:lnTo>
                      <a:pt x="765" y="358"/>
                    </a:lnTo>
                    <a:lnTo>
                      <a:pt x="856" y="420"/>
                    </a:lnTo>
                    <a:lnTo>
                      <a:pt x="975" y="472"/>
                    </a:lnTo>
                    <a:lnTo>
                      <a:pt x="1131" y="510"/>
                    </a:lnTo>
                    <a:lnTo>
                      <a:pt x="1327" y="522"/>
                    </a:lnTo>
                    <a:close/>
                  </a:path>
                </a:pathLst>
              </a:custGeom>
              <a:solidFill>
                <a:srgbClr val="7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9" name="Freeform 115"/>
              <p:cNvSpPr>
                <a:spLocks/>
              </p:cNvSpPr>
              <p:nvPr/>
            </p:nvSpPr>
            <p:spPr bwMode="auto">
              <a:xfrm>
                <a:off x="4012" y="3380"/>
                <a:ext cx="434" cy="191"/>
              </a:xfrm>
              <a:custGeom>
                <a:avLst/>
                <a:gdLst>
                  <a:gd name="T0" fmla="*/ 1303 w 1303"/>
                  <a:gd name="T1" fmla="*/ 499 h 574"/>
                  <a:gd name="T2" fmla="*/ 1289 w 1303"/>
                  <a:gd name="T3" fmla="*/ 515 h 574"/>
                  <a:gd name="T4" fmla="*/ 1243 w 1303"/>
                  <a:gd name="T5" fmla="*/ 534 h 574"/>
                  <a:gd name="T6" fmla="*/ 1179 w 1303"/>
                  <a:gd name="T7" fmla="*/ 551 h 574"/>
                  <a:gd name="T8" fmla="*/ 1099 w 1303"/>
                  <a:gd name="T9" fmla="*/ 563 h 574"/>
                  <a:gd name="T10" fmla="*/ 1012 w 1303"/>
                  <a:gd name="T11" fmla="*/ 572 h 574"/>
                  <a:gd name="T12" fmla="*/ 924 w 1303"/>
                  <a:gd name="T13" fmla="*/ 574 h 574"/>
                  <a:gd name="T14" fmla="*/ 839 w 1303"/>
                  <a:gd name="T15" fmla="*/ 574 h 574"/>
                  <a:gd name="T16" fmla="*/ 769 w 1303"/>
                  <a:gd name="T17" fmla="*/ 563 h 574"/>
                  <a:gd name="T18" fmla="*/ 727 w 1303"/>
                  <a:gd name="T19" fmla="*/ 563 h 574"/>
                  <a:gd name="T20" fmla="*/ 681 w 1303"/>
                  <a:gd name="T21" fmla="*/ 560 h 574"/>
                  <a:gd name="T22" fmla="*/ 635 w 1303"/>
                  <a:gd name="T23" fmla="*/ 551 h 574"/>
                  <a:gd name="T24" fmla="*/ 584 w 1303"/>
                  <a:gd name="T25" fmla="*/ 539 h 574"/>
                  <a:gd name="T26" fmla="*/ 535 w 1303"/>
                  <a:gd name="T27" fmla="*/ 528 h 574"/>
                  <a:gd name="T28" fmla="*/ 488 w 1303"/>
                  <a:gd name="T29" fmla="*/ 507 h 574"/>
                  <a:gd name="T30" fmla="*/ 441 w 1303"/>
                  <a:gd name="T31" fmla="*/ 485 h 574"/>
                  <a:gd name="T32" fmla="*/ 398 w 1303"/>
                  <a:gd name="T33" fmla="*/ 458 h 574"/>
                  <a:gd name="T34" fmla="*/ 336 w 1303"/>
                  <a:gd name="T35" fmla="*/ 429 h 574"/>
                  <a:gd name="T36" fmla="*/ 277 w 1303"/>
                  <a:gd name="T37" fmla="*/ 388 h 574"/>
                  <a:gd name="T38" fmla="*/ 219 w 1303"/>
                  <a:gd name="T39" fmla="*/ 342 h 574"/>
                  <a:gd name="T40" fmla="*/ 164 w 1303"/>
                  <a:gd name="T41" fmla="*/ 288 h 574"/>
                  <a:gd name="T42" fmla="*/ 111 w 1303"/>
                  <a:gd name="T43" fmla="*/ 227 h 574"/>
                  <a:gd name="T44" fmla="*/ 67 w 1303"/>
                  <a:gd name="T45" fmla="*/ 157 h 574"/>
                  <a:gd name="T46" fmla="*/ 29 w 1303"/>
                  <a:gd name="T47" fmla="*/ 84 h 574"/>
                  <a:gd name="T48" fmla="*/ 0 w 1303"/>
                  <a:gd name="T49" fmla="*/ 0 h 574"/>
                  <a:gd name="T50" fmla="*/ 18 w 1303"/>
                  <a:gd name="T51" fmla="*/ 11 h 574"/>
                  <a:gd name="T52" fmla="*/ 43 w 1303"/>
                  <a:gd name="T53" fmla="*/ 21 h 574"/>
                  <a:gd name="T54" fmla="*/ 70 w 1303"/>
                  <a:gd name="T55" fmla="*/ 32 h 574"/>
                  <a:gd name="T56" fmla="*/ 102 w 1303"/>
                  <a:gd name="T57" fmla="*/ 46 h 574"/>
                  <a:gd name="T58" fmla="*/ 140 w 1303"/>
                  <a:gd name="T59" fmla="*/ 73 h 574"/>
                  <a:gd name="T60" fmla="*/ 181 w 1303"/>
                  <a:gd name="T61" fmla="*/ 110 h 574"/>
                  <a:gd name="T62" fmla="*/ 226 w 1303"/>
                  <a:gd name="T63" fmla="*/ 166 h 574"/>
                  <a:gd name="T64" fmla="*/ 275 w 1303"/>
                  <a:gd name="T65" fmla="*/ 242 h 574"/>
                  <a:gd name="T66" fmla="*/ 307 w 1303"/>
                  <a:gd name="T67" fmla="*/ 277 h 574"/>
                  <a:gd name="T68" fmla="*/ 339 w 1303"/>
                  <a:gd name="T69" fmla="*/ 307 h 574"/>
                  <a:gd name="T70" fmla="*/ 377 w 1303"/>
                  <a:gd name="T71" fmla="*/ 326 h 574"/>
                  <a:gd name="T72" fmla="*/ 415 w 1303"/>
                  <a:gd name="T73" fmla="*/ 335 h 574"/>
                  <a:gd name="T74" fmla="*/ 455 w 1303"/>
                  <a:gd name="T75" fmla="*/ 335 h 574"/>
                  <a:gd name="T76" fmla="*/ 497 w 1303"/>
                  <a:gd name="T77" fmla="*/ 318 h 574"/>
                  <a:gd name="T78" fmla="*/ 535 w 1303"/>
                  <a:gd name="T79" fmla="*/ 288 h 574"/>
                  <a:gd name="T80" fmla="*/ 576 w 1303"/>
                  <a:gd name="T81" fmla="*/ 242 h 574"/>
                  <a:gd name="T82" fmla="*/ 603 w 1303"/>
                  <a:gd name="T83" fmla="*/ 230 h 574"/>
                  <a:gd name="T84" fmla="*/ 638 w 1303"/>
                  <a:gd name="T85" fmla="*/ 251 h 574"/>
                  <a:gd name="T86" fmla="*/ 687 w 1303"/>
                  <a:gd name="T87" fmla="*/ 291 h 574"/>
                  <a:gd name="T88" fmla="*/ 757 w 1303"/>
                  <a:gd name="T89" fmla="*/ 347 h 574"/>
                  <a:gd name="T90" fmla="*/ 845 w 1303"/>
                  <a:gd name="T91" fmla="*/ 405 h 574"/>
                  <a:gd name="T92" fmla="*/ 964 w 1303"/>
                  <a:gd name="T93" fmla="*/ 455 h 574"/>
                  <a:gd name="T94" fmla="*/ 1114 w 1303"/>
                  <a:gd name="T95" fmla="*/ 490 h 574"/>
                  <a:gd name="T96" fmla="*/ 1303 w 1303"/>
                  <a:gd name="T97" fmla="*/ 499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03" h="574">
                    <a:moveTo>
                      <a:pt x="1303" y="499"/>
                    </a:moveTo>
                    <a:lnTo>
                      <a:pt x="1289" y="515"/>
                    </a:lnTo>
                    <a:lnTo>
                      <a:pt x="1243" y="534"/>
                    </a:lnTo>
                    <a:lnTo>
                      <a:pt x="1179" y="551"/>
                    </a:lnTo>
                    <a:lnTo>
                      <a:pt x="1099" y="563"/>
                    </a:lnTo>
                    <a:lnTo>
                      <a:pt x="1012" y="572"/>
                    </a:lnTo>
                    <a:lnTo>
                      <a:pt x="924" y="574"/>
                    </a:lnTo>
                    <a:lnTo>
                      <a:pt x="839" y="574"/>
                    </a:lnTo>
                    <a:lnTo>
                      <a:pt x="769" y="563"/>
                    </a:lnTo>
                    <a:lnTo>
                      <a:pt x="727" y="563"/>
                    </a:lnTo>
                    <a:lnTo>
                      <a:pt x="681" y="560"/>
                    </a:lnTo>
                    <a:lnTo>
                      <a:pt x="635" y="551"/>
                    </a:lnTo>
                    <a:lnTo>
                      <a:pt x="584" y="539"/>
                    </a:lnTo>
                    <a:lnTo>
                      <a:pt x="535" y="528"/>
                    </a:lnTo>
                    <a:lnTo>
                      <a:pt x="488" y="507"/>
                    </a:lnTo>
                    <a:lnTo>
                      <a:pt x="441" y="485"/>
                    </a:lnTo>
                    <a:lnTo>
                      <a:pt x="398" y="458"/>
                    </a:lnTo>
                    <a:lnTo>
                      <a:pt x="336" y="429"/>
                    </a:lnTo>
                    <a:lnTo>
                      <a:pt x="277" y="388"/>
                    </a:lnTo>
                    <a:lnTo>
                      <a:pt x="219" y="342"/>
                    </a:lnTo>
                    <a:lnTo>
                      <a:pt x="164" y="288"/>
                    </a:lnTo>
                    <a:lnTo>
                      <a:pt x="111" y="227"/>
                    </a:lnTo>
                    <a:lnTo>
                      <a:pt x="67" y="157"/>
                    </a:lnTo>
                    <a:lnTo>
                      <a:pt x="29" y="84"/>
                    </a:lnTo>
                    <a:lnTo>
                      <a:pt x="0" y="0"/>
                    </a:lnTo>
                    <a:lnTo>
                      <a:pt x="18" y="11"/>
                    </a:lnTo>
                    <a:lnTo>
                      <a:pt x="43" y="21"/>
                    </a:lnTo>
                    <a:lnTo>
                      <a:pt x="70" y="32"/>
                    </a:lnTo>
                    <a:lnTo>
                      <a:pt x="102" y="46"/>
                    </a:lnTo>
                    <a:lnTo>
                      <a:pt x="140" y="73"/>
                    </a:lnTo>
                    <a:lnTo>
                      <a:pt x="181" y="110"/>
                    </a:lnTo>
                    <a:lnTo>
                      <a:pt x="226" y="166"/>
                    </a:lnTo>
                    <a:lnTo>
                      <a:pt x="275" y="242"/>
                    </a:lnTo>
                    <a:lnTo>
                      <a:pt x="307" y="277"/>
                    </a:lnTo>
                    <a:lnTo>
                      <a:pt x="339" y="307"/>
                    </a:lnTo>
                    <a:lnTo>
                      <a:pt x="377" y="326"/>
                    </a:lnTo>
                    <a:lnTo>
                      <a:pt x="415" y="335"/>
                    </a:lnTo>
                    <a:lnTo>
                      <a:pt x="455" y="335"/>
                    </a:lnTo>
                    <a:lnTo>
                      <a:pt x="497" y="318"/>
                    </a:lnTo>
                    <a:lnTo>
                      <a:pt x="535" y="288"/>
                    </a:lnTo>
                    <a:lnTo>
                      <a:pt x="576" y="242"/>
                    </a:lnTo>
                    <a:lnTo>
                      <a:pt x="603" y="230"/>
                    </a:lnTo>
                    <a:lnTo>
                      <a:pt x="638" y="251"/>
                    </a:lnTo>
                    <a:lnTo>
                      <a:pt x="687" y="291"/>
                    </a:lnTo>
                    <a:lnTo>
                      <a:pt x="757" y="347"/>
                    </a:lnTo>
                    <a:lnTo>
                      <a:pt x="845" y="405"/>
                    </a:lnTo>
                    <a:lnTo>
                      <a:pt x="964" y="455"/>
                    </a:lnTo>
                    <a:lnTo>
                      <a:pt x="1114" y="490"/>
                    </a:lnTo>
                    <a:lnTo>
                      <a:pt x="1303" y="499"/>
                    </a:lnTo>
                    <a:close/>
                  </a:path>
                </a:pathLst>
              </a:custGeom>
              <a:solidFill>
                <a:srgbClr val="7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0" name="Freeform 116"/>
              <p:cNvSpPr>
                <a:spLocks/>
              </p:cNvSpPr>
              <p:nvPr/>
            </p:nvSpPr>
            <p:spPr bwMode="auto">
              <a:xfrm>
                <a:off x="4015" y="3393"/>
                <a:ext cx="427" cy="180"/>
              </a:xfrm>
              <a:custGeom>
                <a:avLst/>
                <a:gdLst>
                  <a:gd name="T0" fmla="*/ 1281 w 1281"/>
                  <a:gd name="T1" fmla="*/ 464 h 540"/>
                  <a:gd name="T2" fmla="*/ 1263 w 1281"/>
                  <a:gd name="T3" fmla="*/ 485 h 540"/>
                  <a:gd name="T4" fmla="*/ 1220 w 1281"/>
                  <a:gd name="T5" fmla="*/ 502 h 540"/>
                  <a:gd name="T6" fmla="*/ 1149 w 1281"/>
                  <a:gd name="T7" fmla="*/ 518 h 540"/>
                  <a:gd name="T8" fmla="*/ 1068 w 1281"/>
                  <a:gd name="T9" fmla="*/ 529 h 540"/>
                  <a:gd name="T10" fmla="*/ 977 w 1281"/>
                  <a:gd name="T11" fmla="*/ 537 h 540"/>
                  <a:gd name="T12" fmla="*/ 886 w 1281"/>
                  <a:gd name="T13" fmla="*/ 540 h 540"/>
                  <a:gd name="T14" fmla="*/ 802 w 1281"/>
                  <a:gd name="T15" fmla="*/ 534 h 540"/>
                  <a:gd name="T16" fmla="*/ 729 w 1281"/>
                  <a:gd name="T17" fmla="*/ 523 h 540"/>
                  <a:gd name="T18" fmla="*/ 688 w 1281"/>
                  <a:gd name="T19" fmla="*/ 523 h 540"/>
                  <a:gd name="T20" fmla="*/ 643 w 1281"/>
                  <a:gd name="T21" fmla="*/ 518 h 540"/>
                  <a:gd name="T22" fmla="*/ 597 w 1281"/>
                  <a:gd name="T23" fmla="*/ 511 h 540"/>
                  <a:gd name="T24" fmla="*/ 551 w 1281"/>
                  <a:gd name="T25" fmla="*/ 496 h 540"/>
                  <a:gd name="T26" fmla="*/ 503 w 1281"/>
                  <a:gd name="T27" fmla="*/ 482 h 540"/>
                  <a:gd name="T28" fmla="*/ 457 w 1281"/>
                  <a:gd name="T29" fmla="*/ 459 h 540"/>
                  <a:gd name="T30" fmla="*/ 412 w 1281"/>
                  <a:gd name="T31" fmla="*/ 435 h 540"/>
                  <a:gd name="T32" fmla="*/ 369 w 1281"/>
                  <a:gd name="T33" fmla="*/ 405 h 540"/>
                  <a:gd name="T34" fmla="*/ 317 w 1281"/>
                  <a:gd name="T35" fmla="*/ 377 h 540"/>
                  <a:gd name="T36" fmla="*/ 264 w 1281"/>
                  <a:gd name="T37" fmla="*/ 340 h 540"/>
                  <a:gd name="T38" fmla="*/ 212 w 1281"/>
                  <a:gd name="T39" fmla="*/ 295 h 540"/>
                  <a:gd name="T40" fmla="*/ 161 w 1281"/>
                  <a:gd name="T41" fmla="*/ 248 h 540"/>
                  <a:gd name="T42" fmla="*/ 115 w 1281"/>
                  <a:gd name="T43" fmla="*/ 192 h 540"/>
                  <a:gd name="T44" fmla="*/ 70 w 1281"/>
                  <a:gd name="T45" fmla="*/ 135 h 540"/>
                  <a:gd name="T46" fmla="*/ 32 w 1281"/>
                  <a:gd name="T47" fmla="*/ 70 h 540"/>
                  <a:gd name="T48" fmla="*/ 0 w 1281"/>
                  <a:gd name="T49" fmla="*/ 0 h 540"/>
                  <a:gd name="T50" fmla="*/ 21 w 1281"/>
                  <a:gd name="T51" fmla="*/ 12 h 540"/>
                  <a:gd name="T52" fmla="*/ 48 w 1281"/>
                  <a:gd name="T53" fmla="*/ 19 h 540"/>
                  <a:gd name="T54" fmla="*/ 77 w 1281"/>
                  <a:gd name="T55" fmla="*/ 30 h 540"/>
                  <a:gd name="T56" fmla="*/ 109 w 1281"/>
                  <a:gd name="T57" fmla="*/ 44 h 540"/>
                  <a:gd name="T58" fmla="*/ 147 w 1281"/>
                  <a:gd name="T59" fmla="*/ 70 h 540"/>
                  <a:gd name="T60" fmla="*/ 188 w 1281"/>
                  <a:gd name="T61" fmla="*/ 108 h 540"/>
                  <a:gd name="T62" fmla="*/ 234 w 1281"/>
                  <a:gd name="T63" fmla="*/ 167 h 540"/>
                  <a:gd name="T64" fmla="*/ 287 w 1281"/>
                  <a:gd name="T65" fmla="*/ 246 h 540"/>
                  <a:gd name="T66" fmla="*/ 317 w 1281"/>
                  <a:gd name="T67" fmla="*/ 281 h 540"/>
                  <a:gd name="T68" fmla="*/ 349 w 1281"/>
                  <a:gd name="T69" fmla="*/ 304 h 540"/>
                  <a:gd name="T70" fmla="*/ 387 w 1281"/>
                  <a:gd name="T71" fmla="*/ 318 h 540"/>
                  <a:gd name="T72" fmla="*/ 425 w 1281"/>
                  <a:gd name="T73" fmla="*/ 321 h 540"/>
                  <a:gd name="T74" fmla="*/ 463 w 1281"/>
                  <a:gd name="T75" fmla="*/ 316 h 540"/>
                  <a:gd name="T76" fmla="*/ 500 w 1281"/>
                  <a:gd name="T77" fmla="*/ 295 h 540"/>
                  <a:gd name="T78" fmla="*/ 536 w 1281"/>
                  <a:gd name="T79" fmla="*/ 262 h 540"/>
                  <a:gd name="T80" fmla="*/ 571 w 1281"/>
                  <a:gd name="T81" fmla="*/ 219 h 540"/>
                  <a:gd name="T82" fmla="*/ 594 w 1281"/>
                  <a:gd name="T83" fmla="*/ 211 h 540"/>
                  <a:gd name="T84" fmla="*/ 632 w 1281"/>
                  <a:gd name="T85" fmla="*/ 234 h 540"/>
                  <a:gd name="T86" fmla="*/ 678 w 1281"/>
                  <a:gd name="T87" fmla="*/ 275 h 540"/>
                  <a:gd name="T88" fmla="*/ 746 w 1281"/>
                  <a:gd name="T89" fmla="*/ 327 h 540"/>
                  <a:gd name="T90" fmla="*/ 834 w 1281"/>
                  <a:gd name="T91" fmla="*/ 386 h 540"/>
                  <a:gd name="T92" fmla="*/ 950 w 1281"/>
                  <a:gd name="T93" fmla="*/ 432 h 540"/>
                  <a:gd name="T94" fmla="*/ 1100 w 1281"/>
                  <a:gd name="T95" fmla="*/ 461 h 540"/>
                  <a:gd name="T96" fmla="*/ 1281 w 1281"/>
                  <a:gd name="T97" fmla="*/ 464 h 5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81" h="540">
                    <a:moveTo>
                      <a:pt x="1281" y="464"/>
                    </a:moveTo>
                    <a:lnTo>
                      <a:pt x="1263" y="485"/>
                    </a:lnTo>
                    <a:lnTo>
                      <a:pt x="1220" y="502"/>
                    </a:lnTo>
                    <a:lnTo>
                      <a:pt x="1149" y="518"/>
                    </a:lnTo>
                    <a:lnTo>
                      <a:pt x="1068" y="529"/>
                    </a:lnTo>
                    <a:lnTo>
                      <a:pt x="977" y="537"/>
                    </a:lnTo>
                    <a:lnTo>
                      <a:pt x="886" y="540"/>
                    </a:lnTo>
                    <a:lnTo>
                      <a:pt x="802" y="534"/>
                    </a:lnTo>
                    <a:lnTo>
                      <a:pt x="729" y="523"/>
                    </a:lnTo>
                    <a:lnTo>
                      <a:pt x="688" y="523"/>
                    </a:lnTo>
                    <a:lnTo>
                      <a:pt x="643" y="518"/>
                    </a:lnTo>
                    <a:lnTo>
                      <a:pt x="597" y="511"/>
                    </a:lnTo>
                    <a:lnTo>
                      <a:pt x="551" y="496"/>
                    </a:lnTo>
                    <a:lnTo>
                      <a:pt x="503" y="482"/>
                    </a:lnTo>
                    <a:lnTo>
                      <a:pt x="457" y="459"/>
                    </a:lnTo>
                    <a:lnTo>
                      <a:pt x="412" y="435"/>
                    </a:lnTo>
                    <a:lnTo>
                      <a:pt x="369" y="405"/>
                    </a:lnTo>
                    <a:lnTo>
                      <a:pt x="317" y="377"/>
                    </a:lnTo>
                    <a:lnTo>
                      <a:pt x="264" y="340"/>
                    </a:lnTo>
                    <a:lnTo>
                      <a:pt x="212" y="295"/>
                    </a:lnTo>
                    <a:lnTo>
                      <a:pt x="161" y="248"/>
                    </a:lnTo>
                    <a:lnTo>
                      <a:pt x="115" y="192"/>
                    </a:lnTo>
                    <a:lnTo>
                      <a:pt x="70" y="135"/>
                    </a:lnTo>
                    <a:lnTo>
                      <a:pt x="32" y="70"/>
                    </a:lnTo>
                    <a:lnTo>
                      <a:pt x="0" y="0"/>
                    </a:lnTo>
                    <a:lnTo>
                      <a:pt x="21" y="12"/>
                    </a:lnTo>
                    <a:lnTo>
                      <a:pt x="48" y="19"/>
                    </a:lnTo>
                    <a:lnTo>
                      <a:pt x="77" y="30"/>
                    </a:lnTo>
                    <a:lnTo>
                      <a:pt x="109" y="44"/>
                    </a:lnTo>
                    <a:lnTo>
                      <a:pt x="147" y="70"/>
                    </a:lnTo>
                    <a:lnTo>
                      <a:pt x="188" y="108"/>
                    </a:lnTo>
                    <a:lnTo>
                      <a:pt x="234" y="167"/>
                    </a:lnTo>
                    <a:lnTo>
                      <a:pt x="287" y="246"/>
                    </a:lnTo>
                    <a:lnTo>
                      <a:pt x="317" y="281"/>
                    </a:lnTo>
                    <a:lnTo>
                      <a:pt x="349" y="304"/>
                    </a:lnTo>
                    <a:lnTo>
                      <a:pt x="387" y="318"/>
                    </a:lnTo>
                    <a:lnTo>
                      <a:pt x="425" y="321"/>
                    </a:lnTo>
                    <a:lnTo>
                      <a:pt x="463" y="316"/>
                    </a:lnTo>
                    <a:lnTo>
                      <a:pt x="500" y="295"/>
                    </a:lnTo>
                    <a:lnTo>
                      <a:pt x="536" y="262"/>
                    </a:lnTo>
                    <a:lnTo>
                      <a:pt x="571" y="219"/>
                    </a:lnTo>
                    <a:lnTo>
                      <a:pt x="594" y="211"/>
                    </a:lnTo>
                    <a:lnTo>
                      <a:pt x="632" y="234"/>
                    </a:lnTo>
                    <a:lnTo>
                      <a:pt x="678" y="275"/>
                    </a:lnTo>
                    <a:lnTo>
                      <a:pt x="746" y="327"/>
                    </a:lnTo>
                    <a:lnTo>
                      <a:pt x="834" y="386"/>
                    </a:lnTo>
                    <a:lnTo>
                      <a:pt x="950" y="432"/>
                    </a:lnTo>
                    <a:lnTo>
                      <a:pt x="1100" y="461"/>
                    </a:lnTo>
                    <a:lnTo>
                      <a:pt x="1281" y="464"/>
                    </a:lnTo>
                    <a:close/>
                  </a:path>
                </a:pathLst>
              </a:custGeom>
              <a:solidFill>
                <a:srgbClr val="6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1" name="Freeform 117"/>
              <p:cNvSpPr>
                <a:spLocks/>
              </p:cNvSpPr>
              <p:nvPr/>
            </p:nvSpPr>
            <p:spPr bwMode="auto">
              <a:xfrm>
                <a:off x="4020" y="3405"/>
                <a:ext cx="416" cy="169"/>
              </a:xfrm>
              <a:custGeom>
                <a:avLst/>
                <a:gdLst>
                  <a:gd name="T0" fmla="*/ 1250 w 1250"/>
                  <a:gd name="T1" fmla="*/ 435 h 508"/>
                  <a:gd name="T2" fmla="*/ 1236 w 1250"/>
                  <a:gd name="T3" fmla="*/ 456 h 508"/>
                  <a:gd name="T4" fmla="*/ 1190 w 1250"/>
                  <a:gd name="T5" fmla="*/ 476 h 508"/>
                  <a:gd name="T6" fmla="*/ 1120 w 1250"/>
                  <a:gd name="T7" fmla="*/ 491 h 508"/>
                  <a:gd name="T8" fmla="*/ 1034 w 1250"/>
                  <a:gd name="T9" fmla="*/ 502 h 508"/>
                  <a:gd name="T10" fmla="*/ 940 w 1250"/>
                  <a:gd name="T11" fmla="*/ 508 h 508"/>
                  <a:gd name="T12" fmla="*/ 848 w 1250"/>
                  <a:gd name="T13" fmla="*/ 508 h 508"/>
                  <a:gd name="T14" fmla="*/ 759 w 1250"/>
                  <a:gd name="T15" fmla="*/ 502 h 508"/>
                  <a:gd name="T16" fmla="*/ 689 w 1250"/>
                  <a:gd name="T17" fmla="*/ 488 h 508"/>
                  <a:gd name="T18" fmla="*/ 604 w 1250"/>
                  <a:gd name="T19" fmla="*/ 480 h 508"/>
                  <a:gd name="T20" fmla="*/ 514 w 1250"/>
                  <a:gd name="T21" fmla="*/ 459 h 508"/>
                  <a:gd name="T22" fmla="*/ 423 w 1250"/>
                  <a:gd name="T23" fmla="*/ 421 h 508"/>
                  <a:gd name="T24" fmla="*/ 333 w 1250"/>
                  <a:gd name="T25" fmla="*/ 365 h 508"/>
                  <a:gd name="T26" fmla="*/ 242 w 1250"/>
                  <a:gd name="T27" fmla="*/ 298 h 508"/>
                  <a:gd name="T28" fmla="*/ 157 w 1250"/>
                  <a:gd name="T29" fmla="*/ 213 h 508"/>
                  <a:gd name="T30" fmla="*/ 73 w 1250"/>
                  <a:gd name="T31" fmla="*/ 114 h 508"/>
                  <a:gd name="T32" fmla="*/ 0 w 1250"/>
                  <a:gd name="T33" fmla="*/ 0 h 508"/>
                  <a:gd name="T34" fmla="*/ 19 w 1250"/>
                  <a:gd name="T35" fmla="*/ 9 h 508"/>
                  <a:gd name="T36" fmla="*/ 46 w 1250"/>
                  <a:gd name="T37" fmla="*/ 19 h 508"/>
                  <a:gd name="T38" fmla="*/ 75 w 1250"/>
                  <a:gd name="T39" fmla="*/ 30 h 508"/>
                  <a:gd name="T40" fmla="*/ 108 w 1250"/>
                  <a:gd name="T41" fmla="*/ 44 h 508"/>
                  <a:gd name="T42" fmla="*/ 145 w 1250"/>
                  <a:gd name="T43" fmla="*/ 73 h 508"/>
                  <a:gd name="T44" fmla="*/ 189 w 1250"/>
                  <a:gd name="T45" fmla="*/ 114 h 508"/>
                  <a:gd name="T46" fmla="*/ 239 w 1250"/>
                  <a:gd name="T47" fmla="*/ 173 h 508"/>
                  <a:gd name="T48" fmla="*/ 291 w 1250"/>
                  <a:gd name="T49" fmla="*/ 257 h 508"/>
                  <a:gd name="T50" fmla="*/ 318 w 1250"/>
                  <a:gd name="T51" fmla="*/ 289 h 508"/>
                  <a:gd name="T52" fmla="*/ 350 w 1250"/>
                  <a:gd name="T53" fmla="*/ 310 h 508"/>
                  <a:gd name="T54" fmla="*/ 385 w 1250"/>
                  <a:gd name="T55" fmla="*/ 319 h 508"/>
                  <a:gd name="T56" fmla="*/ 423 w 1250"/>
                  <a:gd name="T57" fmla="*/ 313 h 508"/>
                  <a:gd name="T58" fmla="*/ 461 w 1250"/>
                  <a:gd name="T59" fmla="*/ 298 h 508"/>
                  <a:gd name="T60" fmla="*/ 496 w 1250"/>
                  <a:gd name="T61" fmla="*/ 275 h 508"/>
                  <a:gd name="T62" fmla="*/ 528 w 1250"/>
                  <a:gd name="T63" fmla="*/ 243 h 508"/>
                  <a:gd name="T64" fmla="*/ 558 w 1250"/>
                  <a:gd name="T65" fmla="*/ 199 h 508"/>
                  <a:gd name="T66" fmla="*/ 581 w 1250"/>
                  <a:gd name="T67" fmla="*/ 197 h 508"/>
                  <a:gd name="T68" fmla="*/ 616 w 1250"/>
                  <a:gd name="T69" fmla="*/ 219 h 508"/>
                  <a:gd name="T70" fmla="*/ 665 w 1250"/>
                  <a:gd name="T71" fmla="*/ 262 h 508"/>
                  <a:gd name="T72" fmla="*/ 730 w 1250"/>
                  <a:gd name="T73" fmla="*/ 316 h 508"/>
                  <a:gd name="T74" fmla="*/ 818 w 1250"/>
                  <a:gd name="T75" fmla="*/ 368 h 508"/>
                  <a:gd name="T76" fmla="*/ 932 w 1250"/>
                  <a:gd name="T77" fmla="*/ 412 h 508"/>
                  <a:gd name="T78" fmla="*/ 1075 w 1250"/>
                  <a:gd name="T79" fmla="*/ 438 h 508"/>
                  <a:gd name="T80" fmla="*/ 1250 w 1250"/>
                  <a:gd name="T81" fmla="*/ 435 h 5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50" h="508">
                    <a:moveTo>
                      <a:pt x="1250" y="435"/>
                    </a:moveTo>
                    <a:lnTo>
                      <a:pt x="1236" y="456"/>
                    </a:lnTo>
                    <a:lnTo>
                      <a:pt x="1190" y="476"/>
                    </a:lnTo>
                    <a:lnTo>
                      <a:pt x="1120" y="491"/>
                    </a:lnTo>
                    <a:lnTo>
                      <a:pt x="1034" y="502"/>
                    </a:lnTo>
                    <a:lnTo>
                      <a:pt x="940" y="508"/>
                    </a:lnTo>
                    <a:lnTo>
                      <a:pt x="848" y="508"/>
                    </a:lnTo>
                    <a:lnTo>
                      <a:pt x="759" y="502"/>
                    </a:lnTo>
                    <a:lnTo>
                      <a:pt x="689" y="488"/>
                    </a:lnTo>
                    <a:lnTo>
                      <a:pt x="604" y="480"/>
                    </a:lnTo>
                    <a:lnTo>
                      <a:pt x="514" y="459"/>
                    </a:lnTo>
                    <a:lnTo>
                      <a:pt x="423" y="421"/>
                    </a:lnTo>
                    <a:lnTo>
                      <a:pt x="333" y="365"/>
                    </a:lnTo>
                    <a:lnTo>
                      <a:pt x="242" y="298"/>
                    </a:lnTo>
                    <a:lnTo>
                      <a:pt x="157" y="213"/>
                    </a:lnTo>
                    <a:lnTo>
                      <a:pt x="73" y="114"/>
                    </a:lnTo>
                    <a:lnTo>
                      <a:pt x="0" y="0"/>
                    </a:lnTo>
                    <a:lnTo>
                      <a:pt x="19" y="9"/>
                    </a:lnTo>
                    <a:lnTo>
                      <a:pt x="46" y="19"/>
                    </a:lnTo>
                    <a:lnTo>
                      <a:pt x="75" y="30"/>
                    </a:lnTo>
                    <a:lnTo>
                      <a:pt x="108" y="44"/>
                    </a:lnTo>
                    <a:lnTo>
                      <a:pt x="145" y="73"/>
                    </a:lnTo>
                    <a:lnTo>
                      <a:pt x="189" y="114"/>
                    </a:lnTo>
                    <a:lnTo>
                      <a:pt x="239" y="173"/>
                    </a:lnTo>
                    <a:lnTo>
                      <a:pt x="291" y="257"/>
                    </a:lnTo>
                    <a:lnTo>
                      <a:pt x="318" y="289"/>
                    </a:lnTo>
                    <a:lnTo>
                      <a:pt x="350" y="310"/>
                    </a:lnTo>
                    <a:lnTo>
                      <a:pt x="385" y="319"/>
                    </a:lnTo>
                    <a:lnTo>
                      <a:pt x="423" y="313"/>
                    </a:lnTo>
                    <a:lnTo>
                      <a:pt x="461" y="298"/>
                    </a:lnTo>
                    <a:lnTo>
                      <a:pt x="496" y="275"/>
                    </a:lnTo>
                    <a:lnTo>
                      <a:pt x="528" y="243"/>
                    </a:lnTo>
                    <a:lnTo>
                      <a:pt x="558" y="199"/>
                    </a:lnTo>
                    <a:lnTo>
                      <a:pt x="581" y="197"/>
                    </a:lnTo>
                    <a:lnTo>
                      <a:pt x="616" y="219"/>
                    </a:lnTo>
                    <a:lnTo>
                      <a:pt x="665" y="262"/>
                    </a:lnTo>
                    <a:lnTo>
                      <a:pt x="730" y="316"/>
                    </a:lnTo>
                    <a:lnTo>
                      <a:pt x="818" y="368"/>
                    </a:lnTo>
                    <a:lnTo>
                      <a:pt x="932" y="412"/>
                    </a:lnTo>
                    <a:lnTo>
                      <a:pt x="1075" y="438"/>
                    </a:lnTo>
                    <a:lnTo>
                      <a:pt x="1250" y="435"/>
                    </a:lnTo>
                    <a:close/>
                  </a:path>
                </a:pathLst>
              </a:custGeom>
              <a:solidFill>
                <a:srgbClr val="6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2" name="Freeform 118"/>
              <p:cNvSpPr>
                <a:spLocks/>
              </p:cNvSpPr>
              <p:nvPr/>
            </p:nvSpPr>
            <p:spPr bwMode="auto">
              <a:xfrm>
                <a:off x="4829" y="2401"/>
                <a:ext cx="357" cy="278"/>
              </a:xfrm>
              <a:custGeom>
                <a:avLst/>
                <a:gdLst>
                  <a:gd name="T0" fmla="*/ 0 w 1071"/>
                  <a:gd name="T1" fmla="*/ 275 h 836"/>
                  <a:gd name="T2" fmla="*/ 35 w 1071"/>
                  <a:gd name="T3" fmla="*/ 194 h 836"/>
                  <a:gd name="T4" fmla="*/ 64 w 1071"/>
                  <a:gd name="T5" fmla="*/ 138 h 836"/>
                  <a:gd name="T6" fmla="*/ 91 w 1071"/>
                  <a:gd name="T7" fmla="*/ 100 h 836"/>
                  <a:gd name="T8" fmla="*/ 123 w 1071"/>
                  <a:gd name="T9" fmla="*/ 77 h 836"/>
                  <a:gd name="T10" fmla="*/ 164 w 1071"/>
                  <a:gd name="T11" fmla="*/ 62 h 836"/>
                  <a:gd name="T12" fmla="*/ 223 w 1071"/>
                  <a:gd name="T13" fmla="*/ 48 h 836"/>
                  <a:gd name="T14" fmla="*/ 298 w 1071"/>
                  <a:gd name="T15" fmla="*/ 30 h 836"/>
                  <a:gd name="T16" fmla="*/ 403 w 1071"/>
                  <a:gd name="T17" fmla="*/ 0 h 836"/>
                  <a:gd name="T18" fmla="*/ 527 w 1071"/>
                  <a:gd name="T19" fmla="*/ 7 h 836"/>
                  <a:gd name="T20" fmla="*/ 643 w 1071"/>
                  <a:gd name="T21" fmla="*/ 35 h 836"/>
                  <a:gd name="T22" fmla="*/ 754 w 1071"/>
                  <a:gd name="T23" fmla="*/ 91 h 836"/>
                  <a:gd name="T24" fmla="*/ 851 w 1071"/>
                  <a:gd name="T25" fmla="*/ 167 h 836"/>
                  <a:gd name="T26" fmla="*/ 936 w 1071"/>
                  <a:gd name="T27" fmla="*/ 264 h 836"/>
                  <a:gd name="T28" fmla="*/ 1001 w 1071"/>
                  <a:gd name="T29" fmla="*/ 374 h 836"/>
                  <a:gd name="T30" fmla="*/ 1047 w 1071"/>
                  <a:gd name="T31" fmla="*/ 503 h 836"/>
                  <a:gd name="T32" fmla="*/ 1071 w 1071"/>
                  <a:gd name="T33" fmla="*/ 642 h 836"/>
                  <a:gd name="T34" fmla="*/ 1031 w 1071"/>
                  <a:gd name="T35" fmla="*/ 777 h 836"/>
                  <a:gd name="T36" fmla="*/ 918 w 1071"/>
                  <a:gd name="T37" fmla="*/ 836 h 836"/>
                  <a:gd name="T38" fmla="*/ 751 w 1071"/>
                  <a:gd name="T39" fmla="*/ 833 h 836"/>
                  <a:gd name="T40" fmla="*/ 559 w 1071"/>
                  <a:gd name="T41" fmla="*/ 780 h 836"/>
                  <a:gd name="T42" fmla="*/ 360 w 1071"/>
                  <a:gd name="T43" fmla="*/ 687 h 836"/>
                  <a:gd name="T44" fmla="*/ 188 w 1071"/>
                  <a:gd name="T45" fmla="*/ 564 h 836"/>
                  <a:gd name="T46" fmla="*/ 59 w 1071"/>
                  <a:gd name="T47" fmla="*/ 421 h 836"/>
                  <a:gd name="T48" fmla="*/ 0 w 1071"/>
                  <a:gd name="T49" fmla="*/ 275 h 8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071" h="836">
                    <a:moveTo>
                      <a:pt x="0" y="275"/>
                    </a:moveTo>
                    <a:lnTo>
                      <a:pt x="35" y="194"/>
                    </a:lnTo>
                    <a:lnTo>
                      <a:pt x="64" y="138"/>
                    </a:lnTo>
                    <a:lnTo>
                      <a:pt x="91" y="100"/>
                    </a:lnTo>
                    <a:lnTo>
                      <a:pt x="123" y="77"/>
                    </a:lnTo>
                    <a:lnTo>
                      <a:pt x="164" y="62"/>
                    </a:lnTo>
                    <a:lnTo>
                      <a:pt x="223" y="48"/>
                    </a:lnTo>
                    <a:lnTo>
                      <a:pt x="298" y="30"/>
                    </a:lnTo>
                    <a:lnTo>
                      <a:pt x="403" y="0"/>
                    </a:lnTo>
                    <a:lnTo>
                      <a:pt x="527" y="7"/>
                    </a:lnTo>
                    <a:lnTo>
                      <a:pt x="643" y="35"/>
                    </a:lnTo>
                    <a:lnTo>
                      <a:pt x="754" y="91"/>
                    </a:lnTo>
                    <a:lnTo>
                      <a:pt x="851" y="167"/>
                    </a:lnTo>
                    <a:lnTo>
                      <a:pt x="936" y="264"/>
                    </a:lnTo>
                    <a:lnTo>
                      <a:pt x="1001" y="374"/>
                    </a:lnTo>
                    <a:lnTo>
                      <a:pt x="1047" y="503"/>
                    </a:lnTo>
                    <a:lnTo>
                      <a:pt x="1071" y="642"/>
                    </a:lnTo>
                    <a:lnTo>
                      <a:pt x="1031" y="777"/>
                    </a:lnTo>
                    <a:lnTo>
                      <a:pt x="918" y="836"/>
                    </a:lnTo>
                    <a:lnTo>
                      <a:pt x="751" y="833"/>
                    </a:lnTo>
                    <a:lnTo>
                      <a:pt x="559" y="780"/>
                    </a:lnTo>
                    <a:lnTo>
                      <a:pt x="360" y="687"/>
                    </a:lnTo>
                    <a:lnTo>
                      <a:pt x="188" y="564"/>
                    </a:lnTo>
                    <a:lnTo>
                      <a:pt x="59" y="421"/>
                    </a:lnTo>
                    <a:lnTo>
                      <a:pt x="0" y="275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3" name="Freeform 119"/>
              <p:cNvSpPr>
                <a:spLocks/>
              </p:cNvSpPr>
              <p:nvPr/>
            </p:nvSpPr>
            <p:spPr bwMode="auto">
              <a:xfrm>
                <a:off x="4841" y="2405"/>
                <a:ext cx="334" cy="262"/>
              </a:xfrm>
              <a:custGeom>
                <a:avLst/>
                <a:gdLst>
                  <a:gd name="T0" fmla="*/ 0 w 1001"/>
                  <a:gd name="T1" fmla="*/ 256 h 785"/>
                  <a:gd name="T2" fmla="*/ 32 w 1001"/>
                  <a:gd name="T3" fmla="*/ 181 h 785"/>
                  <a:gd name="T4" fmla="*/ 59 w 1001"/>
                  <a:gd name="T5" fmla="*/ 127 h 785"/>
                  <a:gd name="T6" fmla="*/ 85 w 1001"/>
                  <a:gd name="T7" fmla="*/ 92 h 785"/>
                  <a:gd name="T8" fmla="*/ 115 w 1001"/>
                  <a:gd name="T9" fmla="*/ 73 h 785"/>
                  <a:gd name="T10" fmla="*/ 153 w 1001"/>
                  <a:gd name="T11" fmla="*/ 57 h 785"/>
                  <a:gd name="T12" fmla="*/ 204 w 1001"/>
                  <a:gd name="T13" fmla="*/ 43 h 785"/>
                  <a:gd name="T14" fmla="*/ 277 w 1001"/>
                  <a:gd name="T15" fmla="*/ 25 h 785"/>
                  <a:gd name="T16" fmla="*/ 374 w 1001"/>
                  <a:gd name="T17" fmla="*/ 0 h 785"/>
                  <a:gd name="T18" fmla="*/ 492 w 1001"/>
                  <a:gd name="T19" fmla="*/ 5 h 785"/>
                  <a:gd name="T20" fmla="*/ 603 w 1001"/>
                  <a:gd name="T21" fmla="*/ 35 h 785"/>
                  <a:gd name="T22" fmla="*/ 705 w 1001"/>
                  <a:gd name="T23" fmla="*/ 87 h 785"/>
                  <a:gd name="T24" fmla="*/ 799 w 1001"/>
                  <a:gd name="T25" fmla="*/ 157 h 785"/>
                  <a:gd name="T26" fmla="*/ 874 w 1001"/>
                  <a:gd name="T27" fmla="*/ 248 h 785"/>
                  <a:gd name="T28" fmla="*/ 936 w 1001"/>
                  <a:gd name="T29" fmla="*/ 353 h 785"/>
                  <a:gd name="T30" fmla="*/ 980 w 1001"/>
                  <a:gd name="T31" fmla="*/ 472 h 785"/>
                  <a:gd name="T32" fmla="*/ 1001 w 1001"/>
                  <a:gd name="T33" fmla="*/ 601 h 785"/>
                  <a:gd name="T34" fmla="*/ 966 w 1001"/>
                  <a:gd name="T35" fmla="*/ 729 h 785"/>
                  <a:gd name="T36" fmla="*/ 859 w 1001"/>
                  <a:gd name="T37" fmla="*/ 785 h 785"/>
                  <a:gd name="T38" fmla="*/ 702 w 1001"/>
                  <a:gd name="T39" fmla="*/ 785 h 785"/>
                  <a:gd name="T40" fmla="*/ 524 w 1001"/>
                  <a:gd name="T41" fmla="*/ 731 h 785"/>
                  <a:gd name="T42" fmla="*/ 336 w 1001"/>
                  <a:gd name="T43" fmla="*/ 645 h 785"/>
                  <a:gd name="T44" fmla="*/ 175 w 1001"/>
                  <a:gd name="T45" fmla="*/ 528 h 785"/>
                  <a:gd name="T46" fmla="*/ 53 w 1001"/>
                  <a:gd name="T47" fmla="*/ 396 h 785"/>
                  <a:gd name="T48" fmla="*/ 0 w 1001"/>
                  <a:gd name="T49" fmla="*/ 256 h 7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001" h="785">
                    <a:moveTo>
                      <a:pt x="0" y="256"/>
                    </a:moveTo>
                    <a:lnTo>
                      <a:pt x="32" y="181"/>
                    </a:lnTo>
                    <a:lnTo>
                      <a:pt x="59" y="127"/>
                    </a:lnTo>
                    <a:lnTo>
                      <a:pt x="85" y="92"/>
                    </a:lnTo>
                    <a:lnTo>
                      <a:pt x="115" y="73"/>
                    </a:lnTo>
                    <a:lnTo>
                      <a:pt x="153" y="57"/>
                    </a:lnTo>
                    <a:lnTo>
                      <a:pt x="204" y="43"/>
                    </a:lnTo>
                    <a:lnTo>
                      <a:pt x="277" y="25"/>
                    </a:lnTo>
                    <a:lnTo>
                      <a:pt x="374" y="0"/>
                    </a:lnTo>
                    <a:lnTo>
                      <a:pt x="492" y="5"/>
                    </a:lnTo>
                    <a:lnTo>
                      <a:pt x="603" y="35"/>
                    </a:lnTo>
                    <a:lnTo>
                      <a:pt x="705" y="87"/>
                    </a:lnTo>
                    <a:lnTo>
                      <a:pt x="799" y="157"/>
                    </a:lnTo>
                    <a:lnTo>
                      <a:pt x="874" y="248"/>
                    </a:lnTo>
                    <a:lnTo>
                      <a:pt x="936" y="353"/>
                    </a:lnTo>
                    <a:lnTo>
                      <a:pt x="980" y="472"/>
                    </a:lnTo>
                    <a:lnTo>
                      <a:pt x="1001" y="601"/>
                    </a:lnTo>
                    <a:lnTo>
                      <a:pt x="966" y="729"/>
                    </a:lnTo>
                    <a:lnTo>
                      <a:pt x="859" y="785"/>
                    </a:lnTo>
                    <a:lnTo>
                      <a:pt x="702" y="785"/>
                    </a:lnTo>
                    <a:lnTo>
                      <a:pt x="524" y="731"/>
                    </a:lnTo>
                    <a:lnTo>
                      <a:pt x="336" y="645"/>
                    </a:lnTo>
                    <a:lnTo>
                      <a:pt x="175" y="528"/>
                    </a:lnTo>
                    <a:lnTo>
                      <a:pt x="53" y="396"/>
                    </a:lnTo>
                    <a:lnTo>
                      <a:pt x="0" y="256"/>
                    </a:lnTo>
                    <a:close/>
                  </a:path>
                </a:pathLst>
              </a:custGeom>
              <a:solidFill>
                <a:srgbClr val="FF242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4" name="Freeform 120"/>
              <p:cNvSpPr>
                <a:spLocks/>
              </p:cNvSpPr>
              <p:nvPr/>
            </p:nvSpPr>
            <p:spPr bwMode="auto">
              <a:xfrm>
                <a:off x="4851" y="2410"/>
                <a:ext cx="312" cy="244"/>
              </a:xfrm>
              <a:custGeom>
                <a:avLst/>
                <a:gdLst>
                  <a:gd name="T0" fmla="*/ 0 w 937"/>
                  <a:gd name="T1" fmla="*/ 237 h 733"/>
                  <a:gd name="T2" fmla="*/ 30 w 937"/>
                  <a:gd name="T3" fmla="*/ 167 h 733"/>
                  <a:gd name="T4" fmla="*/ 56 w 937"/>
                  <a:gd name="T5" fmla="*/ 116 h 733"/>
                  <a:gd name="T6" fmla="*/ 79 w 937"/>
                  <a:gd name="T7" fmla="*/ 85 h 733"/>
                  <a:gd name="T8" fmla="*/ 108 w 937"/>
                  <a:gd name="T9" fmla="*/ 64 h 733"/>
                  <a:gd name="T10" fmla="*/ 146 w 937"/>
                  <a:gd name="T11" fmla="*/ 53 h 733"/>
                  <a:gd name="T12" fmla="*/ 196 w 937"/>
                  <a:gd name="T13" fmla="*/ 40 h 733"/>
                  <a:gd name="T14" fmla="*/ 267 w 937"/>
                  <a:gd name="T15" fmla="*/ 26 h 733"/>
                  <a:gd name="T16" fmla="*/ 356 w 937"/>
                  <a:gd name="T17" fmla="*/ 0 h 733"/>
                  <a:gd name="T18" fmla="*/ 466 w 937"/>
                  <a:gd name="T19" fmla="*/ 5 h 733"/>
                  <a:gd name="T20" fmla="*/ 568 w 937"/>
                  <a:gd name="T21" fmla="*/ 35 h 733"/>
                  <a:gd name="T22" fmla="*/ 660 w 937"/>
                  <a:gd name="T23" fmla="*/ 81 h 733"/>
                  <a:gd name="T24" fmla="*/ 749 w 937"/>
                  <a:gd name="T25" fmla="*/ 148 h 733"/>
                  <a:gd name="T26" fmla="*/ 819 w 937"/>
                  <a:gd name="T27" fmla="*/ 234 h 733"/>
                  <a:gd name="T28" fmla="*/ 878 w 937"/>
                  <a:gd name="T29" fmla="*/ 329 h 733"/>
                  <a:gd name="T30" fmla="*/ 918 w 937"/>
                  <a:gd name="T31" fmla="*/ 441 h 733"/>
                  <a:gd name="T32" fmla="*/ 937 w 937"/>
                  <a:gd name="T33" fmla="*/ 563 h 733"/>
                  <a:gd name="T34" fmla="*/ 904 w 937"/>
                  <a:gd name="T35" fmla="*/ 680 h 733"/>
                  <a:gd name="T36" fmla="*/ 805 w 937"/>
                  <a:gd name="T37" fmla="*/ 733 h 733"/>
                  <a:gd name="T38" fmla="*/ 658 w 937"/>
                  <a:gd name="T39" fmla="*/ 730 h 733"/>
                  <a:gd name="T40" fmla="*/ 491 w 937"/>
                  <a:gd name="T41" fmla="*/ 682 h 733"/>
                  <a:gd name="T42" fmla="*/ 316 w 937"/>
                  <a:gd name="T43" fmla="*/ 598 h 733"/>
                  <a:gd name="T44" fmla="*/ 164 w 937"/>
                  <a:gd name="T45" fmla="*/ 490 h 733"/>
                  <a:gd name="T46" fmla="*/ 49 w 937"/>
                  <a:gd name="T47" fmla="*/ 367 h 733"/>
                  <a:gd name="T48" fmla="*/ 0 w 937"/>
                  <a:gd name="T49" fmla="*/ 237 h 7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37" h="733">
                    <a:moveTo>
                      <a:pt x="0" y="237"/>
                    </a:moveTo>
                    <a:lnTo>
                      <a:pt x="30" y="167"/>
                    </a:lnTo>
                    <a:lnTo>
                      <a:pt x="56" y="116"/>
                    </a:lnTo>
                    <a:lnTo>
                      <a:pt x="79" y="85"/>
                    </a:lnTo>
                    <a:lnTo>
                      <a:pt x="108" y="64"/>
                    </a:lnTo>
                    <a:lnTo>
                      <a:pt x="146" y="53"/>
                    </a:lnTo>
                    <a:lnTo>
                      <a:pt x="196" y="40"/>
                    </a:lnTo>
                    <a:lnTo>
                      <a:pt x="267" y="26"/>
                    </a:lnTo>
                    <a:lnTo>
                      <a:pt x="356" y="0"/>
                    </a:lnTo>
                    <a:lnTo>
                      <a:pt x="466" y="5"/>
                    </a:lnTo>
                    <a:lnTo>
                      <a:pt x="568" y="35"/>
                    </a:lnTo>
                    <a:lnTo>
                      <a:pt x="660" y="81"/>
                    </a:lnTo>
                    <a:lnTo>
                      <a:pt x="749" y="148"/>
                    </a:lnTo>
                    <a:lnTo>
                      <a:pt x="819" y="234"/>
                    </a:lnTo>
                    <a:lnTo>
                      <a:pt x="878" y="329"/>
                    </a:lnTo>
                    <a:lnTo>
                      <a:pt x="918" y="441"/>
                    </a:lnTo>
                    <a:lnTo>
                      <a:pt x="937" y="563"/>
                    </a:lnTo>
                    <a:lnTo>
                      <a:pt x="904" y="680"/>
                    </a:lnTo>
                    <a:lnTo>
                      <a:pt x="805" y="733"/>
                    </a:lnTo>
                    <a:lnTo>
                      <a:pt x="658" y="730"/>
                    </a:lnTo>
                    <a:lnTo>
                      <a:pt x="491" y="682"/>
                    </a:lnTo>
                    <a:lnTo>
                      <a:pt x="316" y="598"/>
                    </a:lnTo>
                    <a:lnTo>
                      <a:pt x="164" y="490"/>
                    </a:lnTo>
                    <a:lnTo>
                      <a:pt x="49" y="367"/>
                    </a:lnTo>
                    <a:lnTo>
                      <a:pt x="0" y="237"/>
                    </a:lnTo>
                    <a:close/>
                  </a:path>
                </a:pathLst>
              </a:custGeom>
              <a:solidFill>
                <a:srgbClr val="FF30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5" name="Freeform 121"/>
              <p:cNvSpPr>
                <a:spLocks/>
              </p:cNvSpPr>
              <p:nvPr/>
            </p:nvSpPr>
            <p:spPr bwMode="auto">
              <a:xfrm>
                <a:off x="4862" y="2413"/>
                <a:ext cx="290" cy="228"/>
              </a:xfrm>
              <a:custGeom>
                <a:avLst/>
                <a:gdLst>
                  <a:gd name="T0" fmla="*/ 0 w 869"/>
                  <a:gd name="T1" fmla="*/ 220 h 684"/>
                  <a:gd name="T2" fmla="*/ 27 w 869"/>
                  <a:gd name="T3" fmla="*/ 156 h 684"/>
                  <a:gd name="T4" fmla="*/ 51 w 869"/>
                  <a:gd name="T5" fmla="*/ 112 h 684"/>
                  <a:gd name="T6" fmla="*/ 73 w 869"/>
                  <a:gd name="T7" fmla="*/ 83 h 684"/>
                  <a:gd name="T8" fmla="*/ 103 w 869"/>
                  <a:gd name="T9" fmla="*/ 65 h 684"/>
                  <a:gd name="T10" fmla="*/ 135 w 869"/>
                  <a:gd name="T11" fmla="*/ 53 h 684"/>
                  <a:gd name="T12" fmla="*/ 184 w 869"/>
                  <a:gd name="T13" fmla="*/ 42 h 684"/>
                  <a:gd name="T14" fmla="*/ 248 w 869"/>
                  <a:gd name="T15" fmla="*/ 27 h 684"/>
                  <a:gd name="T16" fmla="*/ 334 w 869"/>
                  <a:gd name="T17" fmla="*/ 0 h 684"/>
                  <a:gd name="T18" fmla="*/ 433 w 869"/>
                  <a:gd name="T19" fmla="*/ 10 h 684"/>
                  <a:gd name="T20" fmla="*/ 527 w 869"/>
                  <a:gd name="T21" fmla="*/ 35 h 684"/>
                  <a:gd name="T22" fmla="*/ 614 w 869"/>
                  <a:gd name="T23" fmla="*/ 83 h 684"/>
                  <a:gd name="T24" fmla="*/ 695 w 869"/>
                  <a:gd name="T25" fmla="*/ 143 h 684"/>
                  <a:gd name="T26" fmla="*/ 760 w 869"/>
                  <a:gd name="T27" fmla="*/ 223 h 684"/>
                  <a:gd name="T28" fmla="*/ 816 w 869"/>
                  <a:gd name="T29" fmla="*/ 313 h 684"/>
                  <a:gd name="T30" fmla="*/ 851 w 869"/>
                  <a:gd name="T31" fmla="*/ 415 h 684"/>
                  <a:gd name="T32" fmla="*/ 869 w 869"/>
                  <a:gd name="T33" fmla="*/ 528 h 684"/>
                  <a:gd name="T34" fmla="*/ 837 w 869"/>
                  <a:gd name="T35" fmla="*/ 636 h 684"/>
                  <a:gd name="T36" fmla="*/ 746 w 869"/>
                  <a:gd name="T37" fmla="*/ 684 h 684"/>
                  <a:gd name="T38" fmla="*/ 611 w 869"/>
                  <a:gd name="T39" fmla="*/ 681 h 684"/>
                  <a:gd name="T40" fmla="*/ 456 w 869"/>
                  <a:gd name="T41" fmla="*/ 634 h 684"/>
                  <a:gd name="T42" fmla="*/ 296 w 869"/>
                  <a:gd name="T43" fmla="*/ 558 h 684"/>
                  <a:gd name="T44" fmla="*/ 153 w 869"/>
                  <a:gd name="T45" fmla="*/ 456 h 684"/>
                  <a:gd name="T46" fmla="*/ 47 w 869"/>
                  <a:gd name="T47" fmla="*/ 342 h 684"/>
                  <a:gd name="T48" fmla="*/ 0 w 869"/>
                  <a:gd name="T49" fmla="*/ 220 h 6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69" h="684">
                    <a:moveTo>
                      <a:pt x="0" y="220"/>
                    </a:moveTo>
                    <a:lnTo>
                      <a:pt x="27" y="156"/>
                    </a:lnTo>
                    <a:lnTo>
                      <a:pt x="51" y="112"/>
                    </a:lnTo>
                    <a:lnTo>
                      <a:pt x="73" y="83"/>
                    </a:lnTo>
                    <a:lnTo>
                      <a:pt x="103" y="65"/>
                    </a:lnTo>
                    <a:lnTo>
                      <a:pt x="135" y="53"/>
                    </a:lnTo>
                    <a:lnTo>
                      <a:pt x="184" y="42"/>
                    </a:lnTo>
                    <a:lnTo>
                      <a:pt x="248" y="27"/>
                    </a:lnTo>
                    <a:lnTo>
                      <a:pt x="334" y="0"/>
                    </a:lnTo>
                    <a:lnTo>
                      <a:pt x="433" y="10"/>
                    </a:lnTo>
                    <a:lnTo>
                      <a:pt x="527" y="35"/>
                    </a:lnTo>
                    <a:lnTo>
                      <a:pt x="614" y="83"/>
                    </a:lnTo>
                    <a:lnTo>
                      <a:pt x="695" y="143"/>
                    </a:lnTo>
                    <a:lnTo>
                      <a:pt x="760" y="223"/>
                    </a:lnTo>
                    <a:lnTo>
                      <a:pt x="816" y="313"/>
                    </a:lnTo>
                    <a:lnTo>
                      <a:pt x="851" y="415"/>
                    </a:lnTo>
                    <a:lnTo>
                      <a:pt x="869" y="528"/>
                    </a:lnTo>
                    <a:lnTo>
                      <a:pt x="837" y="636"/>
                    </a:lnTo>
                    <a:lnTo>
                      <a:pt x="746" y="684"/>
                    </a:lnTo>
                    <a:lnTo>
                      <a:pt x="611" y="681"/>
                    </a:lnTo>
                    <a:lnTo>
                      <a:pt x="456" y="634"/>
                    </a:lnTo>
                    <a:lnTo>
                      <a:pt x="296" y="558"/>
                    </a:lnTo>
                    <a:lnTo>
                      <a:pt x="153" y="456"/>
                    </a:lnTo>
                    <a:lnTo>
                      <a:pt x="47" y="342"/>
                    </a:lnTo>
                    <a:lnTo>
                      <a:pt x="0" y="220"/>
                    </a:lnTo>
                    <a:close/>
                  </a:path>
                </a:pathLst>
              </a:custGeom>
              <a:solidFill>
                <a:srgbClr val="FF3B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6" name="Freeform 122"/>
              <p:cNvSpPr>
                <a:spLocks/>
              </p:cNvSpPr>
              <p:nvPr/>
            </p:nvSpPr>
            <p:spPr bwMode="auto">
              <a:xfrm>
                <a:off x="4874" y="2419"/>
                <a:ext cx="268" cy="209"/>
              </a:xfrm>
              <a:custGeom>
                <a:avLst/>
                <a:gdLst>
                  <a:gd name="T0" fmla="*/ 0 w 805"/>
                  <a:gd name="T1" fmla="*/ 202 h 625"/>
                  <a:gd name="T2" fmla="*/ 27 w 805"/>
                  <a:gd name="T3" fmla="*/ 143 h 625"/>
                  <a:gd name="T4" fmla="*/ 47 w 805"/>
                  <a:gd name="T5" fmla="*/ 100 h 625"/>
                  <a:gd name="T6" fmla="*/ 68 w 805"/>
                  <a:gd name="T7" fmla="*/ 73 h 625"/>
                  <a:gd name="T8" fmla="*/ 94 w 805"/>
                  <a:gd name="T9" fmla="*/ 56 h 625"/>
                  <a:gd name="T10" fmla="*/ 124 w 805"/>
                  <a:gd name="T11" fmla="*/ 47 h 625"/>
                  <a:gd name="T12" fmla="*/ 167 w 805"/>
                  <a:gd name="T13" fmla="*/ 35 h 625"/>
                  <a:gd name="T14" fmla="*/ 226 w 805"/>
                  <a:gd name="T15" fmla="*/ 24 h 625"/>
                  <a:gd name="T16" fmla="*/ 304 w 805"/>
                  <a:gd name="T17" fmla="*/ 0 h 625"/>
                  <a:gd name="T18" fmla="*/ 398 w 805"/>
                  <a:gd name="T19" fmla="*/ 6 h 625"/>
                  <a:gd name="T20" fmla="*/ 485 w 805"/>
                  <a:gd name="T21" fmla="*/ 30 h 625"/>
                  <a:gd name="T22" fmla="*/ 568 w 805"/>
                  <a:gd name="T23" fmla="*/ 70 h 625"/>
                  <a:gd name="T24" fmla="*/ 641 w 805"/>
                  <a:gd name="T25" fmla="*/ 129 h 625"/>
                  <a:gd name="T26" fmla="*/ 703 w 805"/>
                  <a:gd name="T27" fmla="*/ 202 h 625"/>
                  <a:gd name="T28" fmla="*/ 752 w 805"/>
                  <a:gd name="T29" fmla="*/ 283 h 625"/>
                  <a:gd name="T30" fmla="*/ 787 w 805"/>
                  <a:gd name="T31" fmla="*/ 380 h 625"/>
                  <a:gd name="T32" fmla="*/ 805 w 805"/>
                  <a:gd name="T33" fmla="*/ 481 h 625"/>
                  <a:gd name="T34" fmla="*/ 775 w 805"/>
                  <a:gd name="T35" fmla="*/ 581 h 625"/>
                  <a:gd name="T36" fmla="*/ 687 w 805"/>
                  <a:gd name="T37" fmla="*/ 625 h 625"/>
                  <a:gd name="T38" fmla="*/ 565 w 805"/>
                  <a:gd name="T39" fmla="*/ 621 h 625"/>
                  <a:gd name="T40" fmla="*/ 418 w 805"/>
                  <a:gd name="T41" fmla="*/ 581 h 625"/>
                  <a:gd name="T42" fmla="*/ 269 w 805"/>
                  <a:gd name="T43" fmla="*/ 510 h 625"/>
                  <a:gd name="T44" fmla="*/ 140 w 805"/>
                  <a:gd name="T45" fmla="*/ 418 h 625"/>
                  <a:gd name="T46" fmla="*/ 41 w 805"/>
                  <a:gd name="T47" fmla="*/ 313 h 625"/>
                  <a:gd name="T48" fmla="*/ 0 w 805"/>
                  <a:gd name="T49" fmla="*/ 202 h 6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05" h="625">
                    <a:moveTo>
                      <a:pt x="0" y="202"/>
                    </a:moveTo>
                    <a:lnTo>
                      <a:pt x="27" y="143"/>
                    </a:lnTo>
                    <a:lnTo>
                      <a:pt x="47" y="100"/>
                    </a:lnTo>
                    <a:lnTo>
                      <a:pt x="68" y="73"/>
                    </a:lnTo>
                    <a:lnTo>
                      <a:pt x="94" y="56"/>
                    </a:lnTo>
                    <a:lnTo>
                      <a:pt x="124" y="47"/>
                    </a:lnTo>
                    <a:lnTo>
                      <a:pt x="167" y="35"/>
                    </a:lnTo>
                    <a:lnTo>
                      <a:pt x="226" y="24"/>
                    </a:lnTo>
                    <a:lnTo>
                      <a:pt x="304" y="0"/>
                    </a:lnTo>
                    <a:lnTo>
                      <a:pt x="398" y="6"/>
                    </a:lnTo>
                    <a:lnTo>
                      <a:pt x="485" y="30"/>
                    </a:lnTo>
                    <a:lnTo>
                      <a:pt x="568" y="70"/>
                    </a:lnTo>
                    <a:lnTo>
                      <a:pt x="641" y="129"/>
                    </a:lnTo>
                    <a:lnTo>
                      <a:pt x="703" y="202"/>
                    </a:lnTo>
                    <a:lnTo>
                      <a:pt x="752" y="283"/>
                    </a:lnTo>
                    <a:lnTo>
                      <a:pt x="787" y="380"/>
                    </a:lnTo>
                    <a:lnTo>
                      <a:pt x="805" y="481"/>
                    </a:lnTo>
                    <a:lnTo>
                      <a:pt x="775" y="581"/>
                    </a:lnTo>
                    <a:lnTo>
                      <a:pt x="687" y="625"/>
                    </a:lnTo>
                    <a:lnTo>
                      <a:pt x="565" y="621"/>
                    </a:lnTo>
                    <a:lnTo>
                      <a:pt x="418" y="581"/>
                    </a:lnTo>
                    <a:lnTo>
                      <a:pt x="269" y="510"/>
                    </a:lnTo>
                    <a:lnTo>
                      <a:pt x="140" y="418"/>
                    </a:lnTo>
                    <a:lnTo>
                      <a:pt x="41" y="313"/>
                    </a:lnTo>
                    <a:lnTo>
                      <a:pt x="0" y="202"/>
                    </a:lnTo>
                    <a:close/>
                  </a:path>
                </a:pathLst>
              </a:custGeom>
              <a:solidFill>
                <a:srgbClr val="FF47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7" name="Freeform 123"/>
              <p:cNvSpPr>
                <a:spLocks/>
              </p:cNvSpPr>
              <p:nvPr/>
            </p:nvSpPr>
            <p:spPr bwMode="auto">
              <a:xfrm>
                <a:off x="4885" y="2423"/>
                <a:ext cx="246" cy="192"/>
              </a:xfrm>
              <a:custGeom>
                <a:avLst/>
                <a:gdLst>
                  <a:gd name="T0" fmla="*/ 0 w 737"/>
                  <a:gd name="T1" fmla="*/ 184 h 575"/>
                  <a:gd name="T2" fmla="*/ 26 w 737"/>
                  <a:gd name="T3" fmla="*/ 132 h 575"/>
                  <a:gd name="T4" fmla="*/ 46 w 737"/>
                  <a:gd name="T5" fmla="*/ 92 h 575"/>
                  <a:gd name="T6" fmla="*/ 64 w 737"/>
                  <a:gd name="T7" fmla="*/ 68 h 575"/>
                  <a:gd name="T8" fmla="*/ 88 w 737"/>
                  <a:gd name="T9" fmla="*/ 54 h 575"/>
                  <a:gd name="T10" fmla="*/ 116 w 737"/>
                  <a:gd name="T11" fmla="*/ 41 h 575"/>
                  <a:gd name="T12" fmla="*/ 158 w 737"/>
                  <a:gd name="T13" fmla="*/ 33 h 575"/>
                  <a:gd name="T14" fmla="*/ 210 w 737"/>
                  <a:gd name="T15" fmla="*/ 21 h 575"/>
                  <a:gd name="T16" fmla="*/ 283 w 737"/>
                  <a:gd name="T17" fmla="*/ 0 h 575"/>
                  <a:gd name="T18" fmla="*/ 368 w 737"/>
                  <a:gd name="T19" fmla="*/ 6 h 575"/>
                  <a:gd name="T20" fmla="*/ 447 w 737"/>
                  <a:gd name="T21" fmla="*/ 30 h 575"/>
                  <a:gd name="T22" fmla="*/ 522 w 737"/>
                  <a:gd name="T23" fmla="*/ 68 h 575"/>
                  <a:gd name="T24" fmla="*/ 590 w 737"/>
                  <a:gd name="T25" fmla="*/ 121 h 575"/>
                  <a:gd name="T26" fmla="*/ 646 w 737"/>
                  <a:gd name="T27" fmla="*/ 184 h 575"/>
                  <a:gd name="T28" fmla="*/ 689 w 737"/>
                  <a:gd name="T29" fmla="*/ 264 h 575"/>
                  <a:gd name="T30" fmla="*/ 721 w 737"/>
                  <a:gd name="T31" fmla="*/ 351 h 575"/>
                  <a:gd name="T32" fmla="*/ 737 w 737"/>
                  <a:gd name="T33" fmla="*/ 448 h 575"/>
                  <a:gd name="T34" fmla="*/ 710 w 737"/>
                  <a:gd name="T35" fmla="*/ 537 h 575"/>
                  <a:gd name="T36" fmla="*/ 634 w 737"/>
                  <a:gd name="T37" fmla="*/ 575 h 575"/>
                  <a:gd name="T38" fmla="*/ 517 w 737"/>
                  <a:gd name="T39" fmla="*/ 572 h 575"/>
                  <a:gd name="T40" fmla="*/ 385 w 737"/>
                  <a:gd name="T41" fmla="*/ 534 h 575"/>
                  <a:gd name="T42" fmla="*/ 250 w 737"/>
                  <a:gd name="T43" fmla="*/ 467 h 575"/>
                  <a:gd name="T44" fmla="*/ 131 w 737"/>
                  <a:gd name="T45" fmla="*/ 383 h 575"/>
                  <a:gd name="T46" fmla="*/ 40 w 737"/>
                  <a:gd name="T47" fmla="*/ 286 h 575"/>
                  <a:gd name="T48" fmla="*/ 0 w 737"/>
                  <a:gd name="T49" fmla="*/ 184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37" h="575">
                    <a:moveTo>
                      <a:pt x="0" y="184"/>
                    </a:moveTo>
                    <a:lnTo>
                      <a:pt x="26" y="132"/>
                    </a:lnTo>
                    <a:lnTo>
                      <a:pt x="46" y="92"/>
                    </a:lnTo>
                    <a:lnTo>
                      <a:pt x="64" y="68"/>
                    </a:lnTo>
                    <a:lnTo>
                      <a:pt x="88" y="54"/>
                    </a:lnTo>
                    <a:lnTo>
                      <a:pt x="116" y="41"/>
                    </a:lnTo>
                    <a:lnTo>
                      <a:pt x="158" y="33"/>
                    </a:lnTo>
                    <a:lnTo>
                      <a:pt x="210" y="21"/>
                    </a:lnTo>
                    <a:lnTo>
                      <a:pt x="283" y="0"/>
                    </a:lnTo>
                    <a:lnTo>
                      <a:pt x="368" y="6"/>
                    </a:lnTo>
                    <a:lnTo>
                      <a:pt x="447" y="30"/>
                    </a:lnTo>
                    <a:lnTo>
                      <a:pt x="522" y="68"/>
                    </a:lnTo>
                    <a:lnTo>
                      <a:pt x="590" y="121"/>
                    </a:lnTo>
                    <a:lnTo>
                      <a:pt x="646" y="184"/>
                    </a:lnTo>
                    <a:lnTo>
                      <a:pt x="689" y="264"/>
                    </a:lnTo>
                    <a:lnTo>
                      <a:pt x="721" y="351"/>
                    </a:lnTo>
                    <a:lnTo>
                      <a:pt x="737" y="448"/>
                    </a:lnTo>
                    <a:lnTo>
                      <a:pt x="710" y="537"/>
                    </a:lnTo>
                    <a:lnTo>
                      <a:pt x="634" y="575"/>
                    </a:lnTo>
                    <a:lnTo>
                      <a:pt x="517" y="572"/>
                    </a:lnTo>
                    <a:lnTo>
                      <a:pt x="385" y="534"/>
                    </a:lnTo>
                    <a:lnTo>
                      <a:pt x="250" y="467"/>
                    </a:lnTo>
                    <a:lnTo>
                      <a:pt x="131" y="383"/>
                    </a:lnTo>
                    <a:lnTo>
                      <a:pt x="40" y="286"/>
                    </a:lnTo>
                    <a:lnTo>
                      <a:pt x="0" y="184"/>
                    </a:lnTo>
                    <a:close/>
                  </a:path>
                </a:pathLst>
              </a:custGeom>
              <a:solidFill>
                <a:srgbClr val="FF545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8" name="Freeform 124"/>
              <p:cNvSpPr>
                <a:spLocks/>
              </p:cNvSpPr>
              <p:nvPr/>
            </p:nvSpPr>
            <p:spPr bwMode="auto">
              <a:xfrm>
                <a:off x="4897" y="2429"/>
                <a:ext cx="222" cy="173"/>
              </a:xfrm>
              <a:custGeom>
                <a:avLst/>
                <a:gdLst>
                  <a:gd name="T0" fmla="*/ 0 w 667"/>
                  <a:gd name="T1" fmla="*/ 159 h 518"/>
                  <a:gd name="T2" fmla="*/ 21 w 667"/>
                  <a:gd name="T3" fmla="*/ 110 h 518"/>
                  <a:gd name="T4" fmla="*/ 37 w 667"/>
                  <a:gd name="T5" fmla="*/ 78 h 518"/>
                  <a:gd name="T6" fmla="*/ 56 w 667"/>
                  <a:gd name="T7" fmla="*/ 57 h 518"/>
                  <a:gd name="T8" fmla="*/ 78 w 667"/>
                  <a:gd name="T9" fmla="*/ 43 h 518"/>
                  <a:gd name="T10" fmla="*/ 105 w 667"/>
                  <a:gd name="T11" fmla="*/ 35 h 518"/>
                  <a:gd name="T12" fmla="*/ 143 w 667"/>
                  <a:gd name="T13" fmla="*/ 29 h 518"/>
                  <a:gd name="T14" fmla="*/ 193 w 667"/>
                  <a:gd name="T15" fmla="*/ 17 h 518"/>
                  <a:gd name="T16" fmla="*/ 260 w 667"/>
                  <a:gd name="T17" fmla="*/ 0 h 518"/>
                  <a:gd name="T18" fmla="*/ 336 w 667"/>
                  <a:gd name="T19" fmla="*/ 5 h 518"/>
                  <a:gd name="T20" fmla="*/ 406 w 667"/>
                  <a:gd name="T21" fmla="*/ 22 h 518"/>
                  <a:gd name="T22" fmla="*/ 473 w 667"/>
                  <a:gd name="T23" fmla="*/ 57 h 518"/>
                  <a:gd name="T24" fmla="*/ 535 w 667"/>
                  <a:gd name="T25" fmla="*/ 108 h 518"/>
                  <a:gd name="T26" fmla="*/ 584 w 667"/>
                  <a:gd name="T27" fmla="*/ 165 h 518"/>
                  <a:gd name="T28" fmla="*/ 625 w 667"/>
                  <a:gd name="T29" fmla="*/ 235 h 518"/>
                  <a:gd name="T30" fmla="*/ 651 w 667"/>
                  <a:gd name="T31" fmla="*/ 315 h 518"/>
                  <a:gd name="T32" fmla="*/ 667 w 667"/>
                  <a:gd name="T33" fmla="*/ 402 h 518"/>
                  <a:gd name="T34" fmla="*/ 643 w 667"/>
                  <a:gd name="T35" fmla="*/ 480 h 518"/>
                  <a:gd name="T36" fmla="*/ 573 w 667"/>
                  <a:gd name="T37" fmla="*/ 518 h 518"/>
                  <a:gd name="T38" fmla="*/ 468 w 667"/>
                  <a:gd name="T39" fmla="*/ 515 h 518"/>
                  <a:gd name="T40" fmla="*/ 347 w 667"/>
                  <a:gd name="T41" fmla="*/ 480 h 518"/>
                  <a:gd name="T42" fmla="*/ 225 w 667"/>
                  <a:gd name="T43" fmla="*/ 423 h 518"/>
                  <a:gd name="T44" fmla="*/ 116 w 667"/>
                  <a:gd name="T45" fmla="*/ 343 h 518"/>
                  <a:gd name="T46" fmla="*/ 35 w 667"/>
                  <a:gd name="T47" fmla="*/ 256 h 518"/>
                  <a:gd name="T48" fmla="*/ 0 w 667"/>
                  <a:gd name="T49" fmla="*/ 159 h 5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67" h="518">
                    <a:moveTo>
                      <a:pt x="0" y="159"/>
                    </a:moveTo>
                    <a:lnTo>
                      <a:pt x="21" y="110"/>
                    </a:lnTo>
                    <a:lnTo>
                      <a:pt x="37" y="78"/>
                    </a:lnTo>
                    <a:lnTo>
                      <a:pt x="56" y="57"/>
                    </a:lnTo>
                    <a:lnTo>
                      <a:pt x="78" y="43"/>
                    </a:lnTo>
                    <a:lnTo>
                      <a:pt x="105" y="35"/>
                    </a:lnTo>
                    <a:lnTo>
                      <a:pt x="143" y="29"/>
                    </a:lnTo>
                    <a:lnTo>
                      <a:pt x="193" y="17"/>
                    </a:lnTo>
                    <a:lnTo>
                      <a:pt x="260" y="0"/>
                    </a:lnTo>
                    <a:lnTo>
                      <a:pt x="336" y="5"/>
                    </a:lnTo>
                    <a:lnTo>
                      <a:pt x="406" y="22"/>
                    </a:lnTo>
                    <a:lnTo>
                      <a:pt x="473" y="57"/>
                    </a:lnTo>
                    <a:lnTo>
                      <a:pt x="535" y="108"/>
                    </a:lnTo>
                    <a:lnTo>
                      <a:pt x="584" y="165"/>
                    </a:lnTo>
                    <a:lnTo>
                      <a:pt x="625" y="235"/>
                    </a:lnTo>
                    <a:lnTo>
                      <a:pt x="651" y="315"/>
                    </a:lnTo>
                    <a:lnTo>
                      <a:pt x="667" y="402"/>
                    </a:lnTo>
                    <a:lnTo>
                      <a:pt x="643" y="480"/>
                    </a:lnTo>
                    <a:lnTo>
                      <a:pt x="573" y="518"/>
                    </a:lnTo>
                    <a:lnTo>
                      <a:pt x="468" y="515"/>
                    </a:lnTo>
                    <a:lnTo>
                      <a:pt x="347" y="480"/>
                    </a:lnTo>
                    <a:lnTo>
                      <a:pt x="225" y="423"/>
                    </a:lnTo>
                    <a:lnTo>
                      <a:pt x="116" y="343"/>
                    </a:lnTo>
                    <a:lnTo>
                      <a:pt x="35" y="256"/>
                    </a:lnTo>
                    <a:lnTo>
                      <a:pt x="0" y="159"/>
                    </a:lnTo>
                    <a:close/>
                  </a:path>
                </a:pathLst>
              </a:custGeom>
              <a:solidFill>
                <a:srgbClr val="FF61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9" name="Freeform 125"/>
              <p:cNvSpPr>
                <a:spLocks/>
              </p:cNvSpPr>
              <p:nvPr/>
            </p:nvSpPr>
            <p:spPr bwMode="auto">
              <a:xfrm>
                <a:off x="4906" y="2433"/>
                <a:ext cx="201" cy="156"/>
              </a:xfrm>
              <a:custGeom>
                <a:avLst/>
                <a:gdLst>
                  <a:gd name="T0" fmla="*/ 0 w 603"/>
                  <a:gd name="T1" fmla="*/ 148 h 469"/>
                  <a:gd name="T2" fmla="*/ 21 w 603"/>
                  <a:gd name="T3" fmla="*/ 105 h 469"/>
                  <a:gd name="T4" fmla="*/ 38 w 603"/>
                  <a:gd name="T5" fmla="*/ 73 h 469"/>
                  <a:gd name="T6" fmla="*/ 56 w 603"/>
                  <a:gd name="T7" fmla="*/ 53 h 469"/>
                  <a:gd name="T8" fmla="*/ 76 w 603"/>
                  <a:gd name="T9" fmla="*/ 41 h 469"/>
                  <a:gd name="T10" fmla="*/ 102 w 603"/>
                  <a:gd name="T11" fmla="*/ 32 h 469"/>
                  <a:gd name="T12" fmla="*/ 135 w 603"/>
                  <a:gd name="T13" fmla="*/ 27 h 469"/>
                  <a:gd name="T14" fmla="*/ 178 w 603"/>
                  <a:gd name="T15" fmla="*/ 15 h 469"/>
                  <a:gd name="T16" fmla="*/ 237 w 603"/>
                  <a:gd name="T17" fmla="*/ 0 h 469"/>
                  <a:gd name="T18" fmla="*/ 304 w 603"/>
                  <a:gd name="T19" fmla="*/ 6 h 469"/>
                  <a:gd name="T20" fmla="*/ 371 w 603"/>
                  <a:gd name="T21" fmla="*/ 24 h 469"/>
                  <a:gd name="T22" fmla="*/ 433 w 603"/>
                  <a:gd name="T23" fmla="*/ 56 h 469"/>
                  <a:gd name="T24" fmla="*/ 485 w 603"/>
                  <a:gd name="T25" fmla="*/ 99 h 469"/>
                  <a:gd name="T26" fmla="*/ 533 w 603"/>
                  <a:gd name="T27" fmla="*/ 154 h 469"/>
                  <a:gd name="T28" fmla="*/ 568 w 603"/>
                  <a:gd name="T29" fmla="*/ 216 h 469"/>
                  <a:gd name="T30" fmla="*/ 590 w 603"/>
                  <a:gd name="T31" fmla="*/ 289 h 469"/>
                  <a:gd name="T32" fmla="*/ 603 w 603"/>
                  <a:gd name="T33" fmla="*/ 367 h 469"/>
                  <a:gd name="T34" fmla="*/ 585 w 603"/>
                  <a:gd name="T35" fmla="*/ 437 h 469"/>
                  <a:gd name="T36" fmla="*/ 520 w 603"/>
                  <a:gd name="T37" fmla="*/ 469 h 469"/>
                  <a:gd name="T38" fmla="*/ 426 w 603"/>
                  <a:gd name="T39" fmla="*/ 467 h 469"/>
                  <a:gd name="T40" fmla="*/ 318 w 603"/>
                  <a:gd name="T41" fmla="*/ 434 h 469"/>
                  <a:gd name="T42" fmla="*/ 207 w 603"/>
                  <a:gd name="T43" fmla="*/ 383 h 469"/>
                  <a:gd name="T44" fmla="*/ 108 w 603"/>
                  <a:gd name="T45" fmla="*/ 312 h 469"/>
                  <a:gd name="T46" fmla="*/ 35 w 603"/>
                  <a:gd name="T47" fmla="*/ 234 h 469"/>
                  <a:gd name="T48" fmla="*/ 0 w 603"/>
                  <a:gd name="T49" fmla="*/ 148 h 4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03" h="469">
                    <a:moveTo>
                      <a:pt x="0" y="148"/>
                    </a:moveTo>
                    <a:lnTo>
                      <a:pt x="21" y="105"/>
                    </a:lnTo>
                    <a:lnTo>
                      <a:pt x="38" y="73"/>
                    </a:lnTo>
                    <a:lnTo>
                      <a:pt x="56" y="53"/>
                    </a:lnTo>
                    <a:lnTo>
                      <a:pt x="76" y="41"/>
                    </a:lnTo>
                    <a:lnTo>
                      <a:pt x="102" y="32"/>
                    </a:lnTo>
                    <a:lnTo>
                      <a:pt x="135" y="27"/>
                    </a:lnTo>
                    <a:lnTo>
                      <a:pt x="178" y="15"/>
                    </a:lnTo>
                    <a:lnTo>
                      <a:pt x="237" y="0"/>
                    </a:lnTo>
                    <a:lnTo>
                      <a:pt x="304" y="6"/>
                    </a:lnTo>
                    <a:lnTo>
                      <a:pt x="371" y="24"/>
                    </a:lnTo>
                    <a:lnTo>
                      <a:pt x="433" y="56"/>
                    </a:lnTo>
                    <a:lnTo>
                      <a:pt x="485" y="99"/>
                    </a:lnTo>
                    <a:lnTo>
                      <a:pt x="533" y="154"/>
                    </a:lnTo>
                    <a:lnTo>
                      <a:pt x="568" y="216"/>
                    </a:lnTo>
                    <a:lnTo>
                      <a:pt x="590" y="289"/>
                    </a:lnTo>
                    <a:lnTo>
                      <a:pt x="603" y="367"/>
                    </a:lnTo>
                    <a:lnTo>
                      <a:pt x="585" y="437"/>
                    </a:lnTo>
                    <a:lnTo>
                      <a:pt x="520" y="469"/>
                    </a:lnTo>
                    <a:lnTo>
                      <a:pt x="426" y="467"/>
                    </a:lnTo>
                    <a:lnTo>
                      <a:pt x="318" y="434"/>
                    </a:lnTo>
                    <a:lnTo>
                      <a:pt x="207" y="383"/>
                    </a:lnTo>
                    <a:lnTo>
                      <a:pt x="108" y="312"/>
                    </a:lnTo>
                    <a:lnTo>
                      <a:pt x="35" y="234"/>
                    </a:lnTo>
                    <a:lnTo>
                      <a:pt x="0" y="148"/>
                    </a:lnTo>
                    <a:close/>
                  </a:path>
                </a:pathLst>
              </a:custGeom>
              <a:solidFill>
                <a:srgbClr val="FF6E7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0" name="Freeform 126"/>
              <p:cNvSpPr>
                <a:spLocks/>
              </p:cNvSpPr>
              <p:nvPr/>
            </p:nvSpPr>
            <p:spPr bwMode="auto">
              <a:xfrm>
                <a:off x="4918" y="2439"/>
                <a:ext cx="180" cy="138"/>
              </a:xfrm>
              <a:custGeom>
                <a:avLst/>
                <a:gdLst>
                  <a:gd name="T0" fmla="*/ 0 w 541"/>
                  <a:gd name="T1" fmla="*/ 125 h 414"/>
                  <a:gd name="T2" fmla="*/ 17 w 541"/>
                  <a:gd name="T3" fmla="*/ 84 h 414"/>
                  <a:gd name="T4" fmla="*/ 35 w 541"/>
                  <a:gd name="T5" fmla="*/ 58 h 414"/>
                  <a:gd name="T6" fmla="*/ 49 w 541"/>
                  <a:gd name="T7" fmla="*/ 41 h 414"/>
                  <a:gd name="T8" fmla="*/ 70 w 541"/>
                  <a:gd name="T9" fmla="*/ 32 h 414"/>
                  <a:gd name="T10" fmla="*/ 91 w 541"/>
                  <a:gd name="T11" fmla="*/ 23 h 414"/>
                  <a:gd name="T12" fmla="*/ 119 w 541"/>
                  <a:gd name="T13" fmla="*/ 17 h 414"/>
                  <a:gd name="T14" fmla="*/ 161 w 541"/>
                  <a:gd name="T15" fmla="*/ 11 h 414"/>
                  <a:gd name="T16" fmla="*/ 213 w 541"/>
                  <a:gd name="T17" fmla="*/ 0 h 414"/>
                  <a:gd name="T18" fmla="*/ 272 w 541"/>
                  <a:gd name="T19" fmla="*/ 6 h 414"/>
                  <a:gd name="T20" fmla="*/ 328 w 541"/>
                  <a:gd name="T21" fmla="*/ 20 h 414"/>
                  <a:gd name="T22" fmla="*/ 380 w 541"/>
                  <a:gd name="T23" fmla="*/ 49 h 414"/>
                  <a:gd name="T24" fmla="*/ 430 w 541"/>
                  <a:gd name="T25" fmla="*/ 87 h 414"/>
                  <a:gd name="T26" fmla="*/ 471 w 541"/>
                  <a:gd name="T27" fmla="*/ 136 h 414"/>
                  <a:gd name="T28" fmla="*/ 503 w 541"/>
                  <a:gd name="T29" fmla="*/ 192 h 414"/>
                  <a:gd name="T30" fmla="*/ 526 w 541"/>
                  <a:gd name="T31" fmla="*/ 257 h 414"/>
                  <a:gd name="T32" fmla="*/ 541 w 541"/>
                  <a:gd name="T33" fmla="*/ 327 h 414"/>
                  <a:gd name="T34" fmla="*/ 520 w 541"/>
                  <a:gd name="T35" fmla="*/ 388 h 414"/>
                  <a:gd name="T36" fmla="*/ 465 w 541"/>
                  <a:gd name="T37" fmla="*/ 414 h 414"/>
                  <a:gd name="T38" fmla="*/ 380 w 541"/>
                  <a:gd name="T39" fmla="*/ 411 h 414"/>
                  <a:gd name="T40" fmla="*/ 283 w 541"/>
                  <a:gd name="T41" fmla="*/ 381 h 414"/>
                  <a:gd name="T42" fmla="*/ 184 w 541"/>
                  <a:gd name="T43" fmla="*/ 335 h 414"/>
                  <a:gd name="T44" fmla="*/ 97 w 541"/>
                  <a:gd name="T45" fmla="*/ 273 h 414"/>
                  <a:gd name="T46" fmla="*/ 32 w 541"/>
                  <a:gd name="T47" fmla="*/ 201 h 414"/>
                  <a:gd name="T48" fmla="*/ 0 w 541"/>
                  <a:gd name="T49" fmla="*/ 125 h 4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41" h="414">
                    <a:moveTo>
                      <a:pt x="0" y="125"/>
                    </a:moveTo>
                    <a:lnTo>
                      <a:pt x="17" y="84"/>
                    </a:lnTo>
                    <a:lnTo>
                      <a:pt x="35" y="58"/>
                    </a:lnTo>
                    <a:lnTo>
                      <a:pt x="49" y="41"/>
                    </a:lnTo>
                    <a:lnTo>
                      <a:pt x="70" y="32"/>
                    </a:lnTo>
                    <a:lnTo>
                      <a:pt x="91" y="23"/>
                    </a:lnTo>
                    <a:lnTo>
                      <a:pt x="119" y="17"/>
                    </a:lnTo>
                    <a:lnTo>
                      <a:pt x="161" y="11"/>
                    </a:lnTo>
                    <a:lnTo>
                      <a:pt x="213" y="0"/>
                    </a:lnTo>
                    <a:lnTo>
                      <a:pt x="272" y="6"/>
                    </a:lnTo>
                    <a:lnTo>
                      <a:pt x="328" y="20"/>
                    </a:lnTo>
                    <a:lnTo>
                      <a:pt x="380" y="49"/>
                    </a:lnTo>
                    <a:lnTo>
                      <a:pt x="430" y="87"/>
                    </a:lnTo>
                    <a:lnTo>
                      <a:pt x="471" y="136"/>
                    </a:lnTo>
                    <a:lnTo>
                      <a:pt x="503" y="192"/>
                    </a:lnTo>
                    <a:lnTo>
                      <a:pt x="526" y="257"/>
                    </a:lnTo>
                    <a:lnTo>
                      <a:pt x="541" y="327"/>
                    </a:lnTo>
                    <a:lnTo>
                      <a:pt x="520" y="388"/>
                    </a:lnTo>
                    <a:lnTo>
                      <a:pt x="465" y="414"/>
                    </a:lnTo>
                    <a:lnTo>
                      <a:pt x="380" y="411"/>
                    </a:lnTo>
                    <a:lnTo>
                      <a:pt x="283" y="381"/>
                    </a:lnTo>
                    <a:lnTo>
                      <a:pt x="184" y="335"/>
                    </a:lnTo>
                    <a:lnTo>
                      <a:pt x="97" y="273"/>
                    </a:lnTo>
                    <a:lnTo>
                      <a:pt x="32" y="201"/>
                    </a:ln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FF78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1" name="Freeform 127"/>
              <p:cNvSpPr>
                <a:spLocks/>
              </p:cNvSpPr>
              <p:nvPr/>
            </p:nvSpPr>
            <p:spPr bwMode="auto">
              <a:xfrm>
                <a:off x="4930" y="2443"/>
                <a:ext cx="157" cy="121"/>
              </a:xfrm>
              <a:custGeom>
                <a:avLst/>
                <a:gdLst>
                  <a:gd name="T0" fmla="*/ 0 w 471"/>
                  <a:gd name="T1" fmla="*/ 108 h 365"/>
                  <a:gd name="T2" fmla="*/ 14 w 471"/>
                  <a:gd name="T3" fmla="*/ 73 h 365"/>
                  <a:gd name="T4" fmla="*/ 30 w 471"/>
                  <a:gd name="T5" fmla="*/ 49 h 365"/>
                  <a:gd name="T6" fmla="*/ 41 w 471"/>
                  <a:gd name="T7" fmla="*/ 35 h 365"/>
                  <a:gd name="T8" fmla="*/ 59 w 471"/>
                  <a:gd name="T9" fmla="*/ 27 h 365"/>
                  <a:gd name="T10" fmla="*/ 79 w 471"/>
                  <a:gd name="T11" fmla="*/ 21 h 365"/>
                  <a:gd name="T12" fmla="*/ 108 w 471"/>
                  <a:gd name="T13" fmla="*/ 17 h 365"/>
                  <a:gd name="T14" fmla="*/ 143 w 471"/>
                  <a:gd name="T15" fmla="*/ 12 h 365"/>
                  <a:gd name="T16" fmla="*/ 191 w 471"/>
                  <a:gd name="T17" fmla="*/ 0 h 365"/>
                  <a:gd name="T18" fmla="*/ 240 w 471"/>
                  <a:gd name="T19" fmla="*/ 6 h 365"/>
                  <a:gd name="T20" fmla="*/ 289 w 471"/>
                  <a:gd name="T21" fmla="*/ 21 h 365"/>
                  <a:gd name="T22" fmla="*/ 334 w 471"/>
                  <a:gd name="T23" fmla="*/ 47 h 365"/>
                  <a:gd name="T24" fmla="*/ 377 w 471"/>
                  <a:gd name="T25" fmla="*/ 82 h 365"/>
                  <a:gd name="T26" fmla="*/ 412 w 471"/>
                  <a:gd name="T27" fmla="*/ 122 h 365"/>
                  <a:gd name="T28" fmla="*/ 442 w 471"/>
                  <a:gd name="T29" fmla="*/ 173 h 365"/>
                  <a:gd name="T30" fmla="*/ 458 w 471"/>
                  <a:gd name="T31" fmla="*/ 227 h 365"/>
                  <a:gd name="T32" fmla="*/ 471 w 471"/>
                  <a:gd name="T33" fmla="*/ 286 h 365"/>
                  <a:gd name="T34" fmla="*/ 453 w 471"/>
                  <a:gd name="T35" fmla="*/ 342 h 365"/>
                  <a:gd name="T36" fmla="*/ 404 w 471"/>
                  <a:gd name="T37" fmla="*/ 365 h 365"/>
                  <a:gd name="T38" fmla="*/ 331 w 471"/>
                  <a:gd name="T39" fmla="*/ 362 h 365"/>
                  <a:gd name="T40" fmla="*/ 248 w 471"/>
                  <a:gd name="T41" fmla="*/ 335 h 365"/>
                  <a:gd name="T42" fmla="*/ 161 w 471"/>
                  <a:gd name="T43" fmla="*/ 295 h 365"/>
                  <a:gd name="T44" fmla="*/ 81 w 471"/>
                  <a:gd name="T45" fmla="*/ 240 h 365"/>
                  <a:gd name="T46" fmla="*/ 27 w 471"/>
                  <a:gd name="T47" fmla="*/ 176 h 365"/>
                  <a:gd name="T48" fmla="*/ 0 w 471"/>
                  <a:gd name="T49" fmla="*/ 108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71" h="365">
                    <a:moveTo>
                      <a:pt x="0" y="108"/>
                    </a:moveTo>
                    <a:lnTo>
                      <a:pt x="14" y="73"/>
                    </a:lnTo>
                    <a:lnTo>
                      <a:pt x="30" y="49"/>
                    </a:lnTo>
                    <a:lnTo>
                      <a:pt x="41" y="35"/>
                    </a:lnTo>
                    <a:lnTo>
                      <a:pt x="59" y="27"/>
                    </a:lnTo>
                    <a:lnTo>
                      <a:pt x="79" y="21"/>
                    </a:lnTo>
                    <a:lnTo>
                      <a:pt x="108" y="17"/>
                    </a:lnTo>
                    <a:lnTo>
                      <a:pt x="143" y="12"/>
                    </a:lnTo>
                    <a:lnTo>
                      <a:pt x="191" y="0"/>
                    </a:lnTo>
                    <a:lnTo>
                      <a:pt x="240" y="6"/>
                    </a:lnTo>
                    <a:lnTo>
                      <a:pt x="289" y="21"/>
                    </a:lnTo>
                    <a:lnTo>
                      <a:pt x="334" y="47"/>
                    </a:lnTo>
                    <a:lnTo>
                      <a:pt x="377" y="82"/>
                    </a:lnTo>
                    <a:lnTo>
                      <a:pt x="412" y="122"/>
                    </a:lnTo>
                    <a:lnTo>
                      <a:pt x="442" y="173"/>
                    </a:lnTo>
                    <a:lnTo>
                      <a:pt x="458" y="227"/>
                    </a:lnTo>
                    <a:lnTo>
                      <a:pt x="471" y="286"/>
                    </a:lnTo>
                    <a:lnTo>
                      <a:pt x="453" y="342"/>
                    </a:lnTo>
                    <a:lnTo>
                      <a:pt x="404" y="365"/>
                    </a:lnTo>
                    <a:lnTo>
                      <a:pt x="331" y="362"/>
                    </a:lnTo>
                    <a:lnTo>
                      <a:pt x="248" y="335"/>
                    </a:lnTo>
                    <a:lnTo>
                      <a:pt x="161" y="295"/>
                    </a:lnTo>
                    <a:lnTo>
                      <a:pt x="81" y="240"/>
                    </a:lnTo>
                    <a:lnTo>
                      <a:pt x="27" y="176"/>
                    </a:lnTo>
                    <a:lnTo>
                      <a:pt x="0" y="108"/>
                    </a:lnTo>
                    <a:close/>
                  </a:path>
                </a:pathLst>
              </a:custGeom>
              <a:solidFill>
                <a:srgbClr val="FF858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2" name="Freeform 128"/>
              <p:cNvSpPr>
                <a:spLocks/>
              </p:cNvSpPr>
              <p:nvPr/>
            </p:nvSpPr>
            <p:spPr bwMode="auto">
              <a:xfrm>
                <a:off x="4940" y="2448"/>
                <a:ext cx="135" cy="104"/>
              </a:xfrm>
              <a:custGeom>
                <a:avLst/>
                <a:gdLst>
                  <a:gd name="T0" fmla="*/ 0 w 404"/>
                  <a:gd name="T1" fmla="*/ 91 h 310"/>
                  <a:gd name="T2" fmla="*/ 14 w 404"/>
                  <a:gd name="T3" fmla="*/ 62 h 310"/>
                  <a:gd name="T4" fmla="*/ 27 w 404"/>
                  <a:gd name="T5" fmla="*/ 42 h 310"/>
                  <a:gd name="T6" fmla="*/ 38 w 404"/>
                  <a:gd name="T7" fmla="*/ 30 h 310"/>
                  <a:gd name="T8" fmla="*/ 52 w 404"/>
                  <a:gd name="T9" fmla="*/ 21 h 310"/>
                  <a:gd name="T10" fmla="*/ 70 w 404"/>
                  <a:gd name="T11" fmla="*/ 16 h 310"/>
                  <a:gd name="T12" fmla="*/ 94 w 404"/>
                  <a:gd name="T13" fmla="*/ 13 h 310"/>
                  <a:gd name="T14" fmla="*/ 124 w 404"/>
                  <a:gd name="T15" fmla="*/ 7 h 310"/>
                  <a:gd name="T16" fmla="*/ 162 w 404"/>
                  <a:gd name="T17" fmla="*/ 0 h 310"/>
                  <a:gd name="T18" fmla="*/ 205 w 404"/>
                  <a:gd name="T19" fmla="*/ 7 h 310"/>
                  <a:gd name="T20" fmla="*/ 248 w 404"/>
                  <a:gd name="T21" fmla="*/ 18 h 310"/>
                  <a:gd name="T22" fmla="*/ 286 w 404"/>
                  <a:gd name="T23" fmla="*/ 42 h 310"/>
                  <a:gd name="T24" fmla="*/ 324 w 404"/>
                  <a:gd name="T25" fmla="*/ 70 h 310"/>
                  <a:gd name="T26" fmla="*/ 354 w 404"/>
                  <a:gd name="T27" fmla="*/ 105 h 310"/>
                  <a:gd name="T28" fmla="*/ 377 w 404"/>
                  <a:gd name="T29" fmla="*/ 147 h 310"/>
                  <a:gd name="T30" fmla="*/ 396 w 404"/>
                  <a:gd name="T31" fmla="*/ 196 h 310"/>
                  <a:gd name="T32" fmla="*/ 404 w 404"/>
                  <a:gd name="T33" fmla="*/ 245 h 310"/>
                  <a:gd name="T34" fmla="*/ 389 w 404"/>
                  <a:gd name="T35" fmla="*/ 290 h 310"/>
                  <a:gd name="T36" fmla="*/ 348 w 404"/>
                  <a:gd name="T37" fmla="*/ 310 h 310"/>
                  <a:gd name="T38" fmla="*/ 286 w 404"/>
                  <a:gd name="T39" fmla="*/ 307 h 310"/>
                  <a:gd name="T40" fmla="*/ 216 w 404"/>
                  <a:gd name="T41" fmla="*/ 283 h 310"/>
                  <a:gd name="T42" fmla="*/ 141 w 404"/>
                  <a:gd name="T43" fmla="*/ 248 h 310"/>
                  <a:gd name="T44" fmla="*/ 76 w 404"/>
                  <a:gd name="T45" fmla="*/ 202 h 310"/>
                  <a:gd name="T46" fmla="*/ 27 w 404"/>
                  <a:gd name="T47" fmla="*/ 147 h 310"/>
                  <a:gd name="T48" fmla="*/ 0 w 404"/>
                  <a:gd name="T49" fmla="*/ 91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04" h="310">
                    <a:moveTo>
                      <a:pt x="0" y="91"/>
                    </a:moveTo>
                    <a:lnTo>
                      <a:pt x="14" y="62"/>
                    </a:lnTo>
                    <a:lnTo>
                      <a:pt x="27" y="42"/>
                    </a:lnTo>
                    <a:lnTo>
                      <a:pt x="38" y="30"/>
                    </a:lnTo>
                    <a:lnTo>
                      <a:pt x="52" y="21"/>
                    </a:lnTo>
                    <a:lnTo>
                      <a:pt x="70" y="16"/>
                    </a:lnTo>
                    <a:lnTo>
                      <a:pt x="94" y="13"/>
                    </a:lnTo>
                    <a:lnTo>
                      <a:pt x="124" y="7"/>
                    </a:lnTo>
                    <a:lnTo>
                      <a:pt x="162" y="0"/>
                    </a:lnTo>
                    <a:lnTo>
                      <a:pt x="205" y="7"/>
                    </a:lnTo>
                    <a:lnTo>
                      <a:pt x="248" y="18"/>
                    </a:lnTo>
                    <a:lnTo>
                      <a:pt x="286" y="42"/>
                    </a:lnTo>
                    <a:lnTo>
                      <a:pt x="324" y="70"/>
                    </a:lnTo>
                    <a:lnTo>
                      <a:pt x="354" y="105"/>
                    </a:lnTo>
                    <a:lnTo>
                      <a:pt x="377" y="147"/>
                    </a:lnTo>
                    <a:lnTo>
                      <a:pt x="396" y="196"/>
                    </a:lnTo>
                    <a:lnTo>
                      <a:pt x="404" y="245"/>
                    </a:lnTo>
                    <a:lnTo>
                      <a:pt x="389" y="290"/>
                    </a:lnTo>
                    <a:lnTo>
                      <a:pt x="348" y="310"/>
                    </a:lnTo>
                    <a:lnTo>
                      <a:pt x="286" y="307"/>
                    </a:lnTo>
                    <a:lnTo>
                      <a:pt x="216" y="283"/>
                    </a:lnTo>
                    <a:lnTo>
                      <a:pt x="141" y="248"/>
                    </a:lnTo>
                    <a:lnTo>
                      <a:pt x="76" y="202"/>
                    </a:lnTo>
                    <a:lnTo>
                      <a:pt x="27" y="147"/>
                    </a:lnTo>
                    <a:lnTo>
                      <a:pt x="0" y="91"/>
                    </a:lnTo>
                    <a:close/>
                  </a:path>
                </a:pathLst>
              </a:custGeom>
              <a:solidFill>
                <a:srgbClr val="FF919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3" name="Freeform 129"/>
              <p:cNvSpPr>
                <a:spLocks/>
              </p:cNvSpPr>
              <p:nvPr/>
            </p:nvSpPr>
            <p:spPr bwMode="auto">
              <a:xfrm>
                <a:off x="4952" y="2453"/>
                <a:ext cx="111" cy="86"/>
              </a:xfrm>
              <a:custGeom>
                <a:avLst/>
                <a:gdLst>
                  <a:gd name="T0" fmla="*/ 0 w 334"/>
                  <a:gd name="T1" fmla="*/ 73 h 259"/>
                  <a:gd name="T2" fmla="*/ 12 w 334"/>
                  <a:gd name="T3" fmla="*/ 49 h 259"/>
                  <a:gd name="T4" fmla="*/ 24 w 334"/>
                  <a:gd name="T5" fmla="*/ 35 h 259"/>
                  <a:gd name="T6" fmla="*/ 33 w 334"/>
                  <a:gd name="T7" fmla="*/ 22 h 259"/>
                  <a:gd name="T8" fmla="*/ 47 w 334"/>
                  <a:gd name="T9" fmla="*/ 17 h 259"/>
                  <a:gd name="T10" fmla="*/ 62 w 334"/>
                  <a:gd name="T11" fmla="*/ 14 h 259"/>
                  <a:gd name="T12" fmla="*/ 79 w 334"/>
                  <a:gd name="T13" fmla="*/ 8 h 259"/>
                  <a:gd name="T14" fmla="*/ 106 w 334"/>
                  <a:gd name="T15" fmla="*/ 5 h 259"/>
                  <a:gd name="T16" fmla="*/ 138 w 334"/>
                  <a:gd name="T17" fmla="*/ 0 h 259"/>
                  <a:gd name="T18" fmla="*/ 176 w 334"/>
                  <a:gd name="T19" fmla="*/ 3 h 259"/>
                  <a:gd name="T20" fmla="*/ 208 w 334"/>
                  <a:gd name="T21" fmla="*/ 14 h 259"/>
                  <a:gd name="T22" fmla="*/ 243 w 334"/>
                  <a:gd name="T23" fmla="*/ 35 h 259"/>
                  <a:gd name="T24" fmla="*/ 272 w 334"/>
                  <a:gd name="T25" fmla="*/ 60 h 259"/>
                  <a:gd name="T26" fmla="*/ 296 w 334"/>
                  <a:gd name="T27" fmla="*/ 89 h 259"/>
                  <a:gd name="T28" fmla="*/ 316 w 334"/>
                  <a:gd name="T29" fmla="*/ 127 h 259"/>
                  <a:gd name="T30" fmla="*/ 328 w 334"/>
                  <a:gd name="T31" fmla="*/ 169 h 259"/>
                  <a:gd name="T32" fmla="*/ 334 w 334"/>
                  <a:gd name="T33" fmla="*/ 210 h 259"/>
                  <a:gd name="T34" fmla="*/ 321 w 334"/>
                  <a:gd name="T35" fmla="*/ 245 h 259"/>
                  <a:gd name="T36" fmla="*/ 289 w 334"/>
                  <a:gd name="T37" fmla="*/ 259 h 259"/>
                  <a:gd name="T38" fmla="*/ 237 w 334"/>
                  <a:gd name="T39" fmla="*/ 256 h 259"/>
                  <a:gd name="T40" fmla="*/ 178 w 334"/>
                  <a:gd name="T41" fmla="*/ 235 h 259"/>
                  <a:gd name="T42" fmla="*/ 117 w 334"/>
                  <a:gd name="T43" fmla="*/ 207 h 259"/>
                  <a:gd name="T44" fmla="*/ 62 w 334"/>
                  <a:gd name="T45" fmla="*/ 169 h 259"/>
                  <a:gd name="T46" fmla="*/ 21 w 334"/>
                  <a:gd name="T47" fmla="*/ 122 h 259"/>
                  <a:gd name="T48" fmla="*/ 0 w 334"/>
                  <a:gd name="T49" fmla="*/ 73 h 2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34" h="259">
                    <a:moveTo>
                      <a:pt x="0" y="73"/>
                    </a:moveTo>
                    <a:lnTo>
                      <a:pt x="12" y="49"/>
                    </a:lnTo>
                    <a:lnTo>
                      <a:pt x="24" y="35"/>
                    </a:lnTo>
                    <a:lnTo>
                      <a:pt x="33" y="22"/>
                    </a:lnTo>
                    <a:lnTo>
                      <a:pt x="47" y="17"/>
                    </a:lnTo>
                    <a:lnTo>
                      <a:pt x="62" y="14"/>
                    </a:lnTo>
                    <a:lnTo>
                      <a:pt x="79" y="8"/>
                    </a:lnTo>
                    <a:lnTo>
                      <a:pt x="106" y="5"/>
                    </a:lnTo>
                    <a:lnTo>
                      <a:pt x="138" y="0"/>
                    </a:lnTo>
                    <a:lnTo>
                      <a:pt x="176" y="3"/>
                    </a:lnTo>
                    <a:lnTo>
                      <a:pt x="208" y="14"/>
                    </a:lnTo>
                    <a:lnTo>
                      <a:pt x="243" y="35"/>
                    </a:lnTo>
                    <a:lnTo>
                      <a:pt x="272" y="60"/>
                    </a:lnTo>
                    <a:lnTo>
                      <a:pt x="296" y="89"/>
                    </a:lnTo>
                    <a:lnTo>
                      <a:pt x="316" y="127"/>
                    </a:lnTo>
                    <a:lnTo>
                      <a:pt x="328" y="169"/>
                    </a:lnTo>
                    <a:lnTo>
                      <a:pt x="334" y="210"/>
                    </a:lnTo>
                    <a:lnTo>
                      <a:pt x="321" y="245"/>
                    </a:lnTo>
                    <a:lnTo>
                      <a:pt x="289" y="259"/>
                    </a:lnTo>
                    <a:lnTo>
                      <a:pt x="237" y="256"/>
                    </a:lnTo>
                    <a:lnTo>
                      <a:pt x="178" y="235"/>
                    </a:lnTo>
                    <a:lnTo>
                      <a:pt x="117" y="207"/>
                    </a:lnTo>
                    <a:lnTo>
                      <a:pt x="62" y="169"/>
                    </a:lnTo>
                    <a:lnTo>
                      <a:pt x="21" y="122"/>
                    </a:lnTo>
                    <a:lnTo>
                      <a:pt x="0" y="73"/>
                    </a:lnTo>
                    <a:close/>
                  </a:path>
                </a:pathLst>
              </a:custGeom>
              <a:solidFill>
                <a:srgbClr val="FF9EA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4" name="Freeform 130"/>
              <p:cNvSpPr>
                <a:spLocks/>
              </p:cNvSpPr>
              <p:nvPr/>
            </p:nvSpPr>
            <p:spPr bwMode="auto">
              <a:xfrm>
                <a:off x="4962" y="2457"/>
                <a:ext cx="92" cy="68"/>
              </a:xfrm>
              <a:custGeom>
                <a:avLst/>
                <a:gdLst>
                  <a:gd name="T0" fmla="*/ 0 w 275"/>
                  <a:gd name="T1" fmla="*/ 53 h 204"/>
                  <a:gd name="T2" fmla="*/ 11 w 275"/>
                  <a:gd name="T3" fmla="*/ 35 h 204"/>
                  <a:gd name="T4" fmla="*/ 19 w 275"/>
                  <a:gd name="T5" fmla="*/ 24 h 204"/>
                  <a:gd name="T6" fmla="*/ 32 w 275"/>
                  <a:gd name="T7" fmla="*/ 15 h 204"/>
                  <a:gd name="T8" fmla="*/ 40 w 275"/>
                  <a:gd name="T9" fmla="*/ 11 h 204"/>
                  <a:gd name="T10" fmla="*/ 54 w 275"/>
                  <a:gd name="T11" fmla="*/ 8 h 204"/>
                  <a:gd name="T12" fmla="*/ 70 w 275"/>
                  <a:gd name="T13" fmla="*/ 5 h 204"/>
                  <a:gd name="T14" fmla="*/ 90 w 275"/>
                  <a:gd name="T15" fmla="*/ 5 h 204"/>
                  <a:gd name="T16" fmla="*/ 113 w 275"/>
                  <a:gd name="T17" fmla="*/ 0 h 204"/>
                  <a:gd name="T18" fmla="*/ 146 w 275"/>
                  <a:gd name="T19" fmla="*/ 5 h 204"/>
                  <a:gd name="T20" fmla="*/ 172 w 275"/>
                  <a:gd name="T21" fmla="*/ 15 h 204"/>
                  <a:gd name="T22" fmla="*/ 199 w 275"/>
                  <a:gd name="T23" fmla="*/ 29 h 204"/>
                  <a:gd name="T24" fmla="*/ 221 w 275"/>
                  <a:gd name="T25" fmla="*/ 46 h 204"/>
                  <a:gd name="T26" fmla="*/ 242 w 275"/>
                  <a:gd name="T27" fmla="*/ 73 h 204"/>
                  <a:gd name="T28" fmla="*/ 259 w 275"/>
                  <a:gd name="T29" fmla="*/ 102 h 204"/>
                  <a:gd name="T30" fmla="*/ 269 w 275"/>
                  <a:gd name="T31" fmla="*/ 132 h 204"/>
                  <a:gd name="T32" fmla="*/ 275 w 275"/>
                  <a:gd name="T33" fmla="*/ 167 h 204"/>
                  <a:gd name="T34" fmla="*/ 266 w 275"/>
                  <a:gd name="T35" fmla="*/ 196 h 204"/>
                  <a:gd name="T36" fmla="*/ 237 w 275"/>
                  <a:gd name="T37" fmla="*/ 204 h 204"/>
                  <a:gd name="T38" fmla="*/ 196 w 275"/>
                  <a:gd name="T39" fmla="*/ 202 h 204"/>
                  <a:gd name="T40" fmla="*/ 148 w 275"/>
                  <a:gd name="T41" fmla="*/ 186 h 204"/>
                  <a:gd name="T42" fmla="*/ 99 w 275"/>
                  <a:gd name="T43" fmla="*/ 164 h 204"/>
                  <a:gd name="T44" fmla="*/ 52 w 275"/>
                  <a:gd name="T45" fmla="*/ 132 h 204"/>
                  <a:gd name="T46" fmla="*/ 17 w 275"/>
                  <a:gd name="T47" fmla="*/ 94 h 204"/>
                  <a:gd name="T48" fmla="*/ 0 w 275"/>
                  <a:gd name="T49" fmla="*/ 53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75" h="204">
                    <a:moveTo>
                      <a:pt x="0" y="53"/>
                    </a:moveTo>
                    <a:lnTo>
                      <a:pt x="11" y="35"/>
                    </a:lnTo>
                    <a:lnTo>
                      <a:pt x="19" y="24"/>
                    </a:lnTo>
                    <a:lnTo>
                      <a:pt x="32" y="15"/>
                    </a:lnTo>
                    <a:lnTo>
                      <a:pt x="40" y="11"/>
                    </a:lnTo>
                    <a:lnTo>
                      <a:pt x="54" y="8"/>
                    </a:lnTo>
                    <a:lnTo>
                      <a:pt x="70" y="5"/>
                    </a:lnTo>
                    <a:lnTo>
                      <a:pt x="90" y="5"/>
                    </a:lnTo>
                    <a:lnTo>
                      <a:pt x="113" y="0"/>
                    </a:lnTo>
                    <a:lnTo>
                      <a:pt x="146" y="5"/>
                    </a:lnTo>
                    <a:lnTo>
                      <a:pt x="172" y="15"/>
                    </a:lnTo>
                    <a:lnTo>
                      <a:pt x="199" y="29"/>
                    </a:lnTo>
                    <a:lnTo>
                      <a:pt x="221" y="46"/>
                    </a:lnTo>
                    <a:lnTo>
                      <a:pt x="242" y="73"/>
                    </a:lnTo>
                    <a:lnTo>
                      <a:pt x="259" y="102"/>
                    </a:lnTo>
                    <a:lnTo>
                      <a:pt x="269" y="132"/>
                    </a:lnTo>
                    <a:lnTo>
                      <a:pt x="275" y="167"/>
                    </a:lnTo>
                    <a:lnTo>
                      <a:pt x="266" y="196"/>
                    </a:lnTo>
                    <a:lnTo>
                      <a:pt x="237" y="204"/>
                    </a:lnTo>
                    <a:lnTo>
                      <a:pt x="196" y="202"/>
                    </a:lnTo>
                    <a:lnTo>
                      <a:pt x="148" y="186"/>
                    </a:lnTo>
                    <a:lnTo>
                      <a:pt x="99" y="164"/>
                    </a:lnTo>
                    <a:lnTo>
                      <a:pt x="52" y="132"/>
                    </a:lnTo>
                    <a:lnTo>
                      <a:pt x="17" y="94"/>
                    </a:lnTo>
                    <a:lnTo>
                      <a:pt x="0" y="53"/>
                    </a:lnTo>
                    <a:close/>
                  </a:path>
                </a:pathLst>
              </a:custGeom>
              <a:solidFill>
                <a:srgbClr val="FFAB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5" name="Freeform 131"/>
              <p:cNvSpPr>
                <a:spLocks/>
              </p:cNvSpPr>
              <p:nvPr/>
            </p:nvSpPr>
            <p:spPr bwMode="auto">
              <a:xfrm>
                <a:off x="4974" y="2461"/>
                <a:ext cx="69" cy="53"/>
              </a:xfrm>
              <a:custGeom>
                <a:avLst/>
                <a:gdLst>
                  <a:gd name="T0" fmla="*/ 0 w 207"/>
                  <a:gd name="T1" fmla="*/ 42 h 158"/>
                  <a:gd name="T2" fmla="*/ 5 w 207"/>
                  <a:gd name="T3" fmla="*/ 27 h 158"/>
                  <a:gd name="T4" fmla="*/ 14 w 207"/>
                  <a:gd name="T5" fmla="*/ 18 h 158"/>
                  <a:gd name="T6" fmla="*/ 24 w 207"/>
                  <a:gd name="T7" fmla="*/ 13 h 158"/>
                  <a:gd name="T8" fmla="*/ 35 w 207"/>
                  <a:gd name="T9" fmla="*/ 7 h 158"/>
                  <a:gd name="T10" fmla="*/ 43 w 207"/>
                  <a:gd name="T11" fmla="*/ 7 h 158"/>
                  <a:gd name="T12" fmla="*/ 59 w 207"/>
                  <a:gd name="T13" fmla="*/ 4 h 158"/>
                  <a:gd name="T14" fmla="*/ 73 w 207"/>
                  <a:gd name="T15" fmla="*/ 4 h 158"/>
                  <a:gd name="T16" fmla="*/ 91 w 207"/>
                  <a:gd name="T17" fmla="*/ 0 h 158"/>
                  <a:gd name="T18" fmla="*/ 111 w 207"/>
                  <a:gd name="T19" fmla="*/ 7 h 158"/>
                  <a:gd name="T20" fmla="*/ 132 w 207"/>
                  <a:gd name="T21" fmla="*/ 15 h 158"/>
                  <a:gd name="T22" fmla="*/ 151 w 207"/>
                  <a:gd name="T23" fmla="*/ 27 h 158"/>
                  <a:gd name="T24" fmla="*/ 167 w 207"/>
                  <a:gd name="T25" fmla="*/ 42 h 158"/>
                  <a:gd name="T26" fmla="*/ 181 w 207"/>
                  <a:gd name="T27" fmla="*/ 62 h 158"/>
                  <a:gd name="T28" fmla="*/ 193 w 207"/>
                  <a:gd name="T29" fmla="*/ 83 h 158"/>
                  <a:gd name="T30" fmla="*/ 202 w 207"/>
                  <a:gd name="T31" fmla="*/ 109 h 158"/>
                  <a:gd name="T32" fmla="*/ 207 w 207"/>
                  <a:gd name="T33" fmla="*/ 135 h 158"/>
                  <a:gd name="T34" fmla="*/ 199 w 207"/>
                  <a:gd name="T35" fmla="*/ 153 h 158"/>
                  <a:gd name="T36" fmla="*/ 178 w 207"/>
                  <a:gd name="T37" fmla="*/ 158 h 158"/>
                  <a:gd name="T38" fmla="*/ 148 w 207"/>
                  <a:gd name="T39" fmla="*/ 156 h 158"/>
                  <a:gd name="T40" fmla="*/ 113 w 207"/>
                  <a:gd name="T41" fmla="*/ 140 h 158"/>
                  <a:gd name="T42" fmla="*/ 76 w 207"/>
                  <a:gd name="T43" fmla="*/ 123 h 158"/>
                  <a:gd name="T44" fmla="*/ 41 w 207"/>
                  <a:gd name="T45" fmla="*/ 100 h 158"/>
                  <a:gd name="T46" fmla="*/ 14 w 207"/>
                  <a:gd name="T47" fmla="*/ 74 h 158"/>
                  <a:gd name="T48" fmla="*/ 0 w 207"/>
                  <a:gd name="T49" fmla="*/ 42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07" h="158">
                    <a:moveTo>
                      <a:pt x="0" y="42"/>
                    </a:moveTo>
                    <a:lnTo>
                      <a:pt x="5" y="27"/>
                    </a:lnTo>
                    <a:lnTo>
                      <a:pt x="14" y="18"/>
                    </a:lnTo>
                    <a:lnTo>
                      <a:pt x="24" y="13"/>
                    </a:lnTo>
                    <a:lnTo>
                      <a:pt x="35" y="7"/>
                    </a:lnTo>
                    <a:lnTo>
                      <a:pt x="43" y="7"/>
                    </a:lnTo>
                    <a:lnTo>
                      <a:pt x="59" y="4"/>
                    </a:lnTo>
                    <a:lnTo>
                      <a:pt x="73" y="4"/>
                    </a:lnTo>
                    <a:lnTo>
                      <a:pt x="91" y="0"/>
                    </a:lnTo>
                    <a:lnTo>
                      <a:pt x="111" y="7"/>
                    </a:lnTo>
                    <a:lnTo>
                      <a:pt x="132" y="15"/>
                    </a:lnTo>
                    <a:lnTo>
                      <a:pt x="151" y="27"/>
                    </a:lnTo>
                    <a:lnTo>
                      <a:pt x="167" y="42"/>
                    </a:lnTo>
                    <a:lnTo>
                      <a:pt x="181" y="62"/>
                    </a:lnTo>
                    <a:lnTo>
                      <a:pt x="193" y="83"/>
                    </a:lnTo>
                    <a:lnTo>
                      <a:pt x="202" y="109"/>
                    </a:lnTo>
                    <a:lnTo>
                      <a:pt x="207" y="135"/>
                    </a:lnTo>
                    <a:lnTo>
                      <a:pt x="199" y="153"/>
                    </a:lnTo>
                    <a:lnTo>
                      <a:pt x="178" y="158"/>
                    </a:lnTo>
                    <a:lnTo>
                      <a:pt x="148" y="156"/>
                    </a:lnTo>
                    <a:lnTo>
                      <a:pt x="113" y="140"/>
                    </a:lnTo>
                    <a:lnTo>
                      <a:pt x="76" y="123"/>
                    </a:lnTo>
                    <a:lnTo>
                      <a:pt x="41" y="100"/>
                    </a:lnTo>
                    <a:lnTo>
                      <a:pt x="14" y="74"/>
                    </a:lnTo>
                    <a:lnTo>
                      <a:pt x="0" y="42"/>
                    </a:lnTo>
                    <a:close/>
                  </a:path>
                </a:pathLst>
              </a:custGeom>
              <a:solidFill>
                <a:srgbClr val="FFB5B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6" name="Freeform 132"/>
              <p:cNvSpPr>
                <a:spLocks/>
              </p:cNvSpPr>
              <p:nvPr/>
            </p:nvSpPr>
            <p:spPr bwMode="auto">
              <a:xfrm>
                <a:off x="4985" y="2466"/>
                <a:ext cx="46" cy="34"/>
              </a:xfrm>
              <a:custGeom>
                <a:avLst/>
                <a:gdLst>
                  <a:gd name="T0" fmla="*/ 0 w 137"/>
                  <a:gd name="T1" fmla="*/ 20 h 103"/>
                  <a:gd name="T2" fmla="*/ 6 w 137"/>
                  <a:gd name="T3" fmla="*/ 12 h 103"/>
                  <a:gd name="T4" fmla="*/ 11 w 137"/>
                  <a:gd name="T5" fmla="*/ 6 h 103"/>
                  <a:gd name="T6" fmla="*/ 17 w 137"/>
                  <a:gd name="T7" fmla="*/ 3 h 103"/>
                  <a:gd name="T8" fmla="*/ 27 w 137"/>
                  <a:gd name="T9" fmla="*/ 0 h 103"/>
                  <a:gd name="T10" fmla="*/ 35 w 137"/>
                  <a:gd name="T11" fmla="*/ 0 h 103"/>
                  <a:gd name="T12" fmla="*/ 43 w 137"/>
                  <a:gd name="T13" fmla="*/ 0 h 103"/>
                  <a:gd name="T14" fmla="*/ 56 w 137"/>
                  <a:gd name="T15" fmla="*/ 3 h 103"/>
                  <a:gd name="T16" fmla="*/ 67 w 137"/>
                  <a:gd name="T17" fmla="*/ 3 h 103"/>
                  <a:gd name="T18" fmla="*/ 78 w 137"/>
                  <a:gd name="T19" fmla="*/ 9 h 103"/>
                  <a:gd name="T20" fmla="*/ 94 w 137"/>
                  <a:gd name="T21" fmla="*/ 14 h 103"/>
                  <a:gd name="T22" fmla="*/ 105 w 137"/>
                  <a:gd name="T23" fmla="*/ 24 h 103"/>
                  <a:gd name="T24" fmla="*/ 113 w 137"/>
                  <a:gd name="T25" fmla="*/ 33 h 103"/>
                  <a:gd name="T26" fmla="*/ 122 w 137"/>
                  <a:gd name="T27" fmla="*/ 44 h 103"/>
                  <a:gd name="T28" fmla="*/ 132 w 137"/>
                  <a:gd name="T29" fmla="*/ 59 h 103"/>
                  <a:gd name="T30" fmla="*/ 134 w 137"/>
                  <a:gd name="T31" fmla="*/ 73 h 103"/>
                  <a:gd name="T32" fmla="*/ 137 w 137"/>
                  <a:gd name="T33" fmla="*/ 90 h 103"/>
                  <a:gd name="T34" fmla="*/ 132 w 137"/>
                  <a:gd name="T35" fmla="*/ 100 h 103"/>
                  <a:gd name="T36" fmla="*/ 119 w 137"/>
                  <a:gd name="T37" fmla="*/ 103 h 103"/>
                  <a:gd name="T38" fmla="*/ 99 w 137"/>
                  <a:gd name="T39" fmla="*/ 100 h 103"/>
                  <a:gd name="T40" fmla="*/ 76 w 137"/>
                  <a:gd name="T41" fmla="*/ 90 h 103"/>
                  <a:gd name="T42" fmla="*/ 52 w 137"/>
                  <a:gd name="T43" fmla="*/ 79 h 103"/>
                  <a:gd name="T44" fmla="*/ 29 w 137"/>
                  <a:gd name="T45" fmla="*/ 62 h 103"/>
                  <a:gd name="T46" fmla="*/ 8 w 137"/>
                  <a:gd name="T47" fmla="*/ 44 h 103"/>
                  <a:gd name="T48" fmla="*/ 0 w 137"/>
                  <a:gd name="T49" fmla="*/ 20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37" h="103">
                    <a:moveTo>
                      <a:pt x="0" y="20"/>
                    </a:moveTo>
                    <a:lnTo>
                      <a:pt x="6" y="12"/>
                    </a:lnTo>
                    <a:lnTo>
                      <a:pt x="11" y="6"/>
                    </a:lnTo>
                    <a:lnTo>
                      <a:pt x="17" y="3"/>
                    </a:lnTo>
                    <a:lnTo>
                      <a:pt x="27" y="0"/>
                    </a:lnTo>
                    <a:lnTo>
                      <a:pt x="35" y="0"/>
                    </a:lnTo>
                    <a:lnTo>
                      <a:pt x="43" y="0"/>
                    </a:lnTo>
                    <a:lnTo>
                      <a:pt x="56" y="3"/>
                    </a:lnTo>
                    <a:lnTo>
                      <a:pt x="67" y="3"/>
                    </a:lnTo>
                    <a:lnTo>
                      <a:pt x="78" y="9"/>
                    </a:lnTo>
                    <a:lnTo>
                      <a:pt x="94" y="14"/>
                    </a:lnTo>
                    <a:lnTo>
                      <a:pt x="105" y="24"/>
                    </a:lnTo>
                    <a:lnTo>
                      <a:pt x="113" y="33"/>
                    </a:lnTo>
                    <a:lnTo>
                      <a:pt x="122" y="44"/>
                    </a:lnTo>
                    <a:lnTo>
                      <a:pt x="132" y="59"/>
                    </a:lnTo>
                    <a:lnTo>
                      <a:pt x="134" y="73"/>
                    </a:lnTo>
                    <a:lnTo>
                      <a:pt x="137" y="90"/>
                    </a:lnTo>
                    <a:lnTo>
                      <a:pt x="132" y="100"/>
                    </a:lnTo>
                    <a:lnTo>
                      <a:pt x="119" y="103"/>
                    </a:lnTo>
                    <a:lnTo>
                      <a:pt x="99" y="100"/>
                    </a:lnTo>
                    <a:lnTo>
                      <a:pt x="76" y="90"/>
                    </a:lnTo>
                    <a:lnTo>
                      <a:pt x="52" y="79"/>
                    </a:lnTo>
                    <a:lnTo>
                      <a:pt x="29" y="62"/>
                    </a:lnTo>
                    <a:lnTo>
                      <a:pt x="8" y="44"/>
                    </a:lnTo>
                    <a:lnTo>
                      <a:pt x="0" y="20"/>
                    </a:lnTo>
                    <a:close/>
                  </a:path>
                </a:pathLst>
              </a:custGeom>
              <a:solidFill>
                <a:srgbClr val="FFC2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7" name="Freeform 133"/>
              <p:cNvSpPr>
                <a:spLocks/>
              </p:cNvSpPr>
              <p:nvPr/>
            </p:nvSpPr>
            <p:spPr bwMode="auto">
              <a:xfrm>
                <a:off x="4996" y="2469"/>
                <a:ext cx="23" cy="20"/>
              </a:xfrm>
              <a:custGeom>
                <a:avLst/>
                <a:gdLst>
                  <a:gd name="T0" fmla="*/ 0 w 70"/>
                  <a:gd name="T1" fmla="*/ 5 h 59"/>
                  <a:gd name="T2" fmla="*/ 9 w 70"/>
                  <a:gd name="T3" fmla="*/ 3 h 59"/>
                  <a:gd name="T4" fmla="*/ 20 w 70"/>
                  <a:gd name="T5" fmla="*/ 0 h 59"/>
                  <a:gd name="T6" fmla="*/ 32 w 70"/>
                  <a:gd name="T7" fmla="*/ 3 h 59"/>
                  <a:gd name="T8" fmla="*/ 44 w 70"/>
                  <a:gd name="T9" fmla="*/ 8 h 59"/>
                  <a:gd name="T10" fmla="*/ 52 w 70"/>
                  <a:gd name="T11" fmla="*/ 18 h 59"/>
                  <a:gd name="T12" fmla="*/ 62 w 70"/>
                  <a:gd name="T13" fmla="*/ 29 h 59"/>
                  <a:gd name="T14" fmla="*/ 67 w 70"/>
                  <a:gd name="T15" fmla="*/ 43 h 59"/>
                  <a:gd name="T16" fmla="*/ 70 w 70"/>
                  <a:gd name="T17" fmla="*/ 59 h 59"/>
                  <a:gd name="T18" fmla="*/ 65 w 70"/>
                  <a:gd name="T19" fmla="*/ 56 h 59"/>
                  <a:gd name="T20" fmla="*/ 55 w 70"/>
                  <a:gd name="T21" fmla="*/ 53 h 59"/>
                  <a:gd name="T22" fmla="*/ 44 w 70"/>
                  <a:gd name="T23" fmla="*/ 46 h 59"/>
                  <a:gd name="T24" fmla="*/ 32 w 70"/>
                  <a:gd name="T25" fmla="*/ 38 h 59"/>
                  <a:gd name="T26" fmla="*/ 20 w 70"/>
                  <a:gd name="T27" fmla="*/ 29 h 59"/>
                  <a:gd name="T28" fmla="*/ 9 w 70"/>
                  <a:gd name="T29" fmla="*/ 21 h 59"/>
                  <a:gd name="T30" fmla="*/ 0 w 70"/>
                  <a:gd name="T31" fmla="*/ 5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70" h="59">
                    <a:moveTo>
                      <a:pt x="0" y="5"/>
                    </a:moveTo>
                    <a:lnTo>
                      <a:pt x="9" y="3"/>
                    </a:lnTo>
                    <a:lnTo>
                      <a:pt x="20" y="0"/>
                    </a:lnTo>
                    <a:lnTo>
                      <a:pt x="32" y="3"/>
                    </a:lnTo>
                    <a:lnTo>
                      <a:pt x="44" y="8"/>
                    </a:lnTo>
                    <a:lnTo>
                      <a:pt x="52" y="18"/>
                    </a:lnTo>
                    <a:lnTo>
                      <a:pt x="62" y="29"/>
                    </a:lnTo>
                    <a:lnTo>
                      <a:pt x="67" y="43"/>
                    </a:lnTo>
                    <a:lnTo>
                      <a:pt x="70" y="59"/>
                    </a:lnTo>
                    <a:lnTo>
                      <a:pt x="65" y="56"/>
                    </a:lnTo>
                    <a:lnTo>
                      <a:pt x="55" y="53"/>
                    </a:lnTo>
                    <a:lnTo>
                      <a:pt x="44" y="46"/>
                    </a:lnTo>
                    <a:lnTo>
                      <a:pt x="32" y="38"/>
                    </a:lnTo>
                    <a:lnTo>
                      <a:pt x="20" y="29"/>
                    </a:lnTo>
                    <a:lnTo>
                      <a:pt x="9" y="21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FFCFC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8" name="Freeform 134"/>
              <p:cNvSpPr>
                <a:spLocks/>
              </p:cNvSpPr>
              <p:nvPr/>
            </p:nvSpPr>
            <p:spPr bwMode="auto">
              <a:xfrm>
                <a:off x="4243" y="2963"/>
                <a:ext cx="328" cy="287"/>
              </a:xfrm>
              <a:custGeom>
                <a:avLst/>
                <a:gdLst>
                  <a:gd name="T0" fmla="*/ 0 w 983"/>
                  <a:gd name="T1" fmla="*/ 267 h 860"/>
                  <a:gd name="T2" fmla="*/ 42 w 983"/>
                  <a:gd name="T3" fmla="*/ 183 h 860"/>
                  <a:gd name="T4" fmla="*/ 77 w 983"/>
                  <a:gd name="T5" fmla="*/ 127 h 860"/>
                  <a:gd name="T6" fmla="*/ 109 w 983"/>
                  <a:gd name="T7" fmla="*/ 92 h 860"/>
                  <a:gd name="T8" fmla="*/ 142 w 983"/>
                  <a:gd name="T9" fmla="*/ 70 h 860"/>
                  <a:gd name="T10" fmla="*/ 185 w 983"/>
                  <a:gd name="T11" fmla="*/ 57 h 860"/>
                  <a:gd name="T12" fmla="*/ 241 w 983"/>
                  <a:gd name="T13" fmla="*/ 43 h 860"/>
                  <a:gd name="T14" fmla="*/ 320 w 983"/>
                  <a:gd name="T15" fmla="*/ 26 h 860"/>
                  <a:gd name="T16" fmla="*/ 425 w 983"/>
                  <a:gd name="T17" fmla="*/ 0 h 860"/>
                  <a:gd name="T18" fmla="*/ 541 w 983"/>
                  <a:gd name="T19" fmla="*/ 22 h 860"/>
                  <a:gd name="T20" fmla="*/ 650 w 983"/>
                  <a:gd name="T21" fmla="*/ 64 h 860"/>
                  <a:gd name="T22" fmla="*/ 746 w 983"/>
                  <a:gd name="T23" fmla="*/ 125 h 860"/>
                  <a:gd name="T24" fmla="*/ 831 w 983"/>
                  <a:gd name="T25" fmla="*/ 200 h 860"/>
                  <a:gd name="T26" fmla="*/ 899 w 983"/>
                  <a:gd name="T27" fmla="*/ 294 h 860"/>
                  <a:gd name="T28" fmla="*/ 950 w 983"/>
                  <a:gd name="T29" fmla="*/ 402 h 860"/>
                  <a:gd name="T30" fmla="*/ 977 w 983"/>
                  <a:gd name="T31" fmla="*/ 525 h 860"/>
                  <a:gd name="T32" fmla="*/ 983 w 983"/>
                  <a:gd name="T33" fmla="*/ 666 h 860"/>
                  <a:gd name="T34" fmla="*/ 931 w 983"/>
                  <a:gd name="T35" fmla="*/ 802 h 860"/>
                  <a:gd name="T36" fmla="*/ 813 w 983"/>
                  <a:gd name="T37" fmla="*/ 860 h 860"/>
                  <a:gd name="T38" fmla="*/ 653 w 983"/>
                  <a:gd name="T39" fmla="*/ 858 h 860"/>
                  <a:gd name="T40" fmla="*/ 471 w 983"/>
                  <a:gd name="T41" fmla="*/ 796 h 860"/>
                  <a:gd name="T42" fmla="*/ 293 w 983"/>
                  <a:gd name="T43" fmla="*/ 696 h 860"/>
                  <a:gd name="T44" fmla="*/ 142 w 983"/>
                  <a:gd name="T45" fmla="*/ 569 h 860"/>
                  <a:gd name="T46" fmla="*/ 37 w 983"/>
                  <a:gd name="T47" fmla="*/ 420 h 860"/>
                  <a:gd name="T48" fmla="*/ 0 w 983"/>
                  <a:gd name="T49" fmla="*/ 267 h 8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83" h="860">
                    <a:moveTo>
                      <a:pt x="0" y="267"/>
                    </a:moveTo>
                    <a:lnTo>
                      <a:pt x="42" y="183"/>
                    </a:lnTo>
                    <a:lnTo>
                      <a:pt x="77" y="127"/>
                    </a:lnTo>
                    <a:lnTo>
                      <a:pt x="109" y="92"/>
                    </a:lnTo>
                    <a:lnTo>
                      <a:pt x="142" y="70"/>
                    </a:lnTo>
                    <a:lnTo>
                      <a:pt x="185" y="57"/>
                    </a:lnTo>
                    <a:lnTo>
                      <a:pt x="241" y="43"/>
                    </a:lnTo>
                    <a:lnTo>
                      <a:pt x="320" y="26"/>
                    </a:lnTo>
                    <a:lnTo>
                      <a:pt x="425" y="0"/>
                    </a:lnTo>
                    <a:lnTo>
                      <a:pt x="541" y="22"/>
                    </a:lnTo>
                    <a:lnTo>
                      <a:pt x="650" y="64"/>
                    </a:lnTo>
                    <a:lnTo>
                      <a:pt x="746" y="125"/>
                    </a:lnTo>
                    <a:lnTo>
                      <a:pt x="831" y="200"/>
                    </a:lnTo>
                    <a:lnTo>
                      <a:pt x="899" y="294"/>
                    </a:lnTo>
                    <a:lnTo>
                      <a:pt x="950" y="402"/>
                    </a:lnTo>
                    <a:lnTo>
                      <a:pt x="977" y="525"/>
                    </a:lnTo>
                    <a:lnTo>
                      <a:pt x="983" y="666"/>
                    </a:lnTo>
                    <a:lnTo>
                      <a:pt x="931" y="802"/>
                    </a:lnTo>
                    <a:lnTo>
                      <a:pt x="813" y="860"/>
                    </a:lnTo>
                    <a:lnTo>
                      <a:pt x="653" y="858"/>
                    </a:lnTo>
                    <a:lnTo>
                      <a:pt x="471" y="796"/>
                    </a:lnTo>
                    <a:lnTo>
                      <a:pt x="293" y="696"/>
                    </a:lnTo>
                    <a:lnTo>
                      <a:pt x="142" y="569"/>
                    </a:lnTo>
                    <a:lnTo>
                      <a:pt x="37" y="420"/>
                    </a:lnTo>
                    <a:lnTo>
                      <a:pt x="0" y="267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9" name="Freeform 135"/>
              <p:cNvSpPr>
                <a:spLocks/>
              </p:cNvSpPr>
              <p:nvPr/>
            </p:nvSpPr>
            <p:spPr bwMode="auto">
              <a:xfrm>
                <a:off x="4256" y="2968"/>
                <a:ext cx="307" cy="270"/>
              </a:xfrm>
              <a:custGeom>
                <a:avLst/>
                <a:gdLst>
                  <a:gd name="T0" fmla="*/ 0 w 923"/>
                  <a:gd name="T1" fmla="*/ 248 h 809"/>
                  <a:gd name="T2" fmla="*/ 37 w 923"/>
                  <a:gd name="T3" fmla="*/ 169 h 809"/>
                  <a:gd name="T4" fmla="*/ 72 w 923"/>
                  <a:gd name="T5" fmla="*/ 118 h 809"/>
                  <a:gd name="T6" fmla="*/ 102 w 923"/>
                  <a:gd name="T7" fmla="*/ 85 h 809"/>
                  <a:gd name="T8" fmla="*/ 130 w 923"/>
                  <a:gd name="T9" fmla="*/ 64 h 809"/>
                  <a:gd name="T10" fmla="*/ 172 w 923"/>
                  <a:gd name="T11" fmla="*/ 53 h 809"/>
                  <a:gd name="T12" fmla="*/ 224 w 923"/>
                  <a:gd name="T13" fmla="*/ 40 h 809"/>
                  <a:gd name="T14" fmla="*/ 297 w 923"/>
                  <a:gd name="T15" fmla="*/ 26 h 809"/>
                  <a:gd name="T16" fmla="*/ 393 w 923"/>
                  <a:gd name="T17" fmla="*/ 0 h 809"/>
                  <a:gd name="T18" fmla="*/ 504 w 923"/>
                  <a:gd name="T19" fmla="*/ 21 h 809"/>
                  <a:gd name="T20" fmla="*/ 606 w 923"/>
                  <a:gd name="T21" fmla="*/ 59 h 809"/>
                  <a:gd name="T22" fmla="*/ 700 w 923"/>
                  <a:gd name="T23" fmla="*/ 118 h 809"/>
                  <a:gd name="T24" fmla="*/ 779 w 923"/>
                  <a:gd name="T25" fmla="*/ 186 h 809"/>
                  <a:gd name="T26" fmla="*/ 843 w 923"/>
                  <a:gd name="T27" fmla="*/ 275 h 809"/>
                  <a:gd name="T28" fmla="*/ 891 w 923"/>
                  <a:gd name="T29" fmla="*/ 377 h 809"/>
                  <a:gd name="T30" fmla="*/ 916 w 923"/>
                  <a:gd name="T31" fmla="*/ 493 h 809"/>
                  <a:gd name="T32" fmla="*/ 923 w 923"/>
                  <a:gd name="T33" fmla="*/ 622 h 809"/>
                  <a:gd name="T34" fmla="*/ 873 w 923"/>
                  <a:gd name="T35" fmla="*/ 750 h 809"/>
                  <a:gd name="T36" fmla="*/ 762 w 923"/>
                  <a:gd name="T37" fmla="*/ 809 h 809"/>
                  <a:gd name="T38" fmla="*/ 613 w 923"/>
                  <a:gd name="T39" fmla="*/ 806 h 809"/>
                  <a:gd name="T40" fmla="*/ 444 w 923"/>
                  <a:gd name="T41" fmla="*/ 747 h 809"/>
                  <a:gd name="T42" fmla="*/ 277 w 923"/>
                  <a:gd name="T43" fmla="*/ 654 h 809"/>
                  <a:gd name="T44" fmla="*/ 133 w 923"/>
                  <a:gd name="T45" fmla="*/ 531 h 809"/>
                  <a:gd name="T46" fmla="*/ 30 w 923"/>
                  <a:gd name="T47" fmla="*/ 394 h 809"/>
                  <a:gd name="T48" fmla="*/ 0 w 923"/>
                  <a:gd name="T49" fmla="*/ 248 h 8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23" h="809">
                    <a:moveTo>
                      <a:pt x="0" y="248"/>
                    </a:moveTo>
                    <a:lnTo>
                      <a:pt x="37" y="169"/>
                    </a:lnTo>
                    <a:lnTo>
                      <a:pt x="72" y="118"/>
                    </a:lnTo>
                    <a:lnTo>
                      <a:pt x="102" y="85"/>
                    </a:lnTo>
                    <a:lnTo>
                      <a:pt x="130" y="64"/>
                    </a:lnTo>
                    <a:lnTo>
                      <a:pt x="172" y="53"/>
                    </a:lnTo>
                    <a:lnTo>
                      <a:pt x="224" y="40"/>
                    </a:lnTo>
                    <a:lnTo>
                      <a:pt x="297" y="26"/>
                    </a:lnTo>
                    <a:lnTo>
                      <a:pt x="393" y="0"/>
                    </a:lnTo>
                    <a:lnTo>
                      <a:pt x="504" y="21"/>
                    </a:lnTo>
                    <a:lnTo>
                      <a:pt x="606" y="59"/>
                    </a:lnTo>
                    <a:lnTo>
                      <a:pt x="700" y="118"/>
                    </a:lnTo>
                    <a:lnTo>
                      <a:pt x="779" y="186"/>
                    </a:lnTo>
                    <a:lnTo>
                      <a:pt x="843" y="275"/>
                    </a:lnTo>
                    <a:lnTo>
                      <a:pt x="891" y="377"/>
                    </a:lnTo>
                    <a:lnTo>
                      <a:pt x="916" y="493"/>
                    </a:lnTo>
                    <a:lnTo>
                      <a:pt x="923" y="622"/>
                    </a:lnTo>
                    <a:lnTo>
                      <a:pt x="873" y="750"/>
                    </a:lnTo>
                    <a:lnTo>
                      <a:pt x="762" y="809"/>
                    </a:lnTo>
                    <a:lnTo>
                      <a:pt x="613" y="806"/>
                    </a:lnTo>
                    <a:lnTo>
                      <a:pt x="444" y="747"/>
                    </a:lnTo>
                    <a:lnTo>
                      <a:pt x="277" y="654"/>
                    </a:lnTo>
                    <a:lnTo>
                      <a:pt x="133" y="531"/>
                    </a:lnTo>
                    <a:lnTo>
                      <a:pt x="30" y="394"/>
                    </a:lnTo>
                    <a:lnTo>
                      <a:pt x="0" y="248"/>
                    </a:lnTo>
                    <a:close/>
                  </a:path>
                </a:pathLst>
              </a:custGeom>
              <a:solidFill>
                <a:srgbClr val="FF242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0" name="Freeform 136"/>
              <p:cNvSpPr>
                <a:spLocks/>
              </p:cNvSpPr>
              <p:nvPr/>
            </p:nvSpPr>
            <p:spPr bwMode="auto">
              <a:xfrm>
                <a:off x="4266" y="2972"/>
                <a:ext cx="288" cy="253"/>
              </a:xfrm>
              <a:custGeom>
                <a:avLst/>
                <a:gdLst>
                  <a:gd name="T0" fmla="*/ 0 w 864"/>
                  <a:gd name="T1" fmla="*/ 230 h 759"/>
                  <a:gd name="T2" fmla="*/ 40 w 864"/>
                  <a:gd name="T3" fmla="*/ 157 h 759"/>
                  <a:gd name="T4" fmla="*/ 68 w 864"/>
                  <a:gd name="T5" fmla="*/ 111 h 759"/>
                  <a:gd name="T6" fmla="*/ 94 w 864"/>
                  <a:gd name="T7" fmla="*/ 82 h 759"/>
                  <a:gd name="T8" fmla="*/ 127 w 864"/>
                  <a:gd name="T9" fmla="*/ 61 h 759"/>
                  <a:gd name="T10" fmla="*/ 162 w 864"/>
                  <a:gd name="T11" fmla="*/ 52 h 759"/>
                  <a:gd name="T12" fmla="*/ 215 w 864"/>
                  <a:gd name="T13" fmla="*/ 41 h 759"/>
                  <a:gd name="T14" fmla="*/ 282 w 864"/>
                  <a:gd name="T15" fmla="*/ 26 h 759"/>
                  <a:gd name="T16" fmla="*/ 375 w 864"/>
                  <a:gd name="T17" fmla="*/ 0 h 759"/>
                  <a:gd name="T18" fmla="*/ 477 w 864"/>
                  <a:gd name="T19" fmla="*/ 20 h 759"/>
                  <a:gd name="T20" fmla="*/ 574 w 864"/>
                  <a:gd name="T21" fmla="*/ 55 h 759"/>
                  <a:gd name="T22" fmla="*/ 659 w 864"/>
                  <a:gd name="T23" fmla="*/ 108 h 759"/>
                  <a:gd name="T24" fmla="*/ 735 w 864"/>
                  <a:gd name="T25" fmla="*/ 174 h 759"/>
                  <a:gd name="T26" fmla="*/ 794 w 864"/>
                  <a:gd name="T27" fmla="*/ 257 h 759"/>
                  <a:gd name="T28" fmla="*/ 837 w 864"/>
                  <a:gd name="T29" fmla="*/ 352 h 759"/>
                  <a:gd name="T30" fmla="*/ 861 w 864"/>
                  <a:gd name="T31" fmla="*/ 464 h 759"/>
                  <a:gd name="T32" fmla="*/ 864 w 864"/>
                  <a:gd name="T33" fmla="*/ 586 h 759"/>
                  <a:gd name="T34" fmla="*/ 816 w 864"/>
                  <a:gd name="T35" fmla="*/ 705 h 759"/>
                  <a:gd name="T36" fmla="*/ 714 w 864"/>
                  <a:gd name="T37" fmla="*/ 759 h 759"/>
                  <a:gd name="T38" fmla="*/ 576 w 864"/>
                  <a:gd name="T39" fmla="*/ 753 h 759"/>
                  <a:gd name="T40" fmla="*/ 419 w 864"/>
                  <a:gd name="T41" fmla="*/ 700 h 759"/>
                  <a:gd name="T42" fmla="*/ 261 w 864"/>
                  <a:gd name="T43" fmla="*/ 613 h 759"/>
                  <a:gd name="T44" fmla="*/ 127 w 864"/>
                  <a:gd name="T45" fmla="*/ 497 h 759"/>
                  <a:gd name="T46" fmla="*/ 33 w 864"/>
                  <a:gd name="T47" fmla="*/ 368 h 759"/>
                  <a:gd name="T48" fmla="*/ 0 w 864"/>
                  <a:gd name="T49" fmla="*/ 230 h 7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64" h="759">
                    <a:moveTo>
                      <a:pt x="0" y="230"/>
                    </a:moveTo>
                    <a:lnTo>
                      <a:pt x="40" y="157"/>
                    </a:lnTo>
                    <a:lnTo>
                      <a:pt x="68" y="111"/>
                    </a:lnTo>
                    <a:lnTo>
                      <a:pt x="94" y="82"/>
                    </a:lnTo>
                    <a:lnTo>
                      <a:pt x="127" y="61"/>
                    </a:lnTo>
                    <a:lnTo>
                      <a:pt x="162" y="52"/>
                    </a:lnTo>
                    <a:lnTo>
                      <a:pt x="215" y="41"/>
                    </a:lnTo>
                    <a:lnTo>
                      <a:pt x="282" y="26"/>
                    </a:lnTo>
                    <a:lnTo>
                      <a:pt x="375" y="0"/>
                    </a:lnTo>
                    <a:lnTo>
                      <a:pt x="477" y="20"/>
                    </a:lnTo>
                    <a:lnTo>
                      <a:pt x="574" y="55"/>
                    </a:lnTo>
                    <a:lnTo>
                      <a:pt x="659" y="108"/>
                    </a:lnTo>
                    <a:lnTo>
                      <a:pt x="735" y="174"/>
                    </a:lnTo>
                    <a:lnTo>
                      <a:pt x="794" y="257"/>
                    </a:lnTo>
                    <a:lnTo>
                      <a:pt x="837" y="352"/>
                    </a:lnTo>
                    <a:lnTo>
                      <a:pt x="861" y="464"/>
                    </a:lnTo>
                    <a:lnTo>
                      <a:pt x="864" y="586"/>
                    </a:lnTo>
                    <a:lnTo>
                      <a:pt x="816" y="705"/>
                    </a:lnTo>
                    <a:lnTo>
                      <a:pt x="714" y="759"/>
                    </a:lnTo>
                    <a:lnTo>
                      <a:pt x="576" y="753"/>
                    </a:lnTo>
                    <a:lnTo>
                      <a:pt x="419" y="700"/>
                    </a:lnTo>
                    <a:lnTo>
                      <a:pt x="261" y="613"/>
                    </a:lnTo>
                    <a:lnTo>
                      <a:pt x="127" y="497"/>
                    </a:lnTo>
                    <a:lnTo>
                      <a:pt x="33" y="368"/>
                    </a:lnTo>
                    <a:lnTo>
                      <a:pt x="0" y="230"/>
                    </a:lnTo>
                    <a:close/>
                  </a:path>
                </a:pathLst>
              </a:custGeom>
              <a:solidFill>
                <a:srgbClr val="FF30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1" name="Freeform 137"/>
              <p:cNvSpPr>
                <a:spLocks/>
              </p:cNvSpPr>
              <p:nvPr/>
            </p:nvSpPr>
            <p:spPr bwMode="auto">
              <a:xfrm>
                <a:off x="4277" y="2976"/>
                <a:ext cx="269" cy="235"/>
              </a:xfrm>
              <a:custGeom>
                <a:avLst/>
                <a:gdLst>
                  <a:gd name="T0" fmla="*/ 0 w 805"/>
                  <a:gd name="T1" fmla="*/ 218 h 706"/>
                  <a:gd name="T2" fmla="*/ 37 w 805"/>
                  <a:gd name="T3" fmla="*/ 151 h 706"/>
                  <a:gd name="T4" fmla="*/ 65 w 805"/>
                  <a:gd name="T5" fmla="*/ 108 h 706"/>
                  <a:gd name="T6" fmla="*/ 92 w 805"/>
                  <a:gd name="T7" fmla="*/ 78 h 706"/>
                  <a:gd name="T8" fmla="*/ 118 w 805"/>
                  <a:gd name="T9" fmla="*/ 61 h 706"/>
                  <a:gd name="T10" fmla="*/ 153 w 805"/>
                  <a:gd name="T11" fmla="*/ 49 h 706"/>
                  <a:gd name="T12" fmla="*/ 199 w 805"/>
                  <a:gd name="T13" fmla="*/ 40 h 706"/>
                  <a:gd name="T14" fmla="*/ 261 w 805"/>
                  <a:gd name="T15" fmla="*/ 26 h 706"/>
                  <a:gd name="T16" fmla="*/ 347 w 805"/>
                  <a:gd name="T17" fmla="*/ 0 h 706"/>
                  <a:gd name="T18" fmla="*/ 442 w 805"/>
                  <a:gd name="T19" fmla="*/ 19 h 706"/>
                  <a:gd name="T20" fmla="*/ 533 w 805"/>
                  <a:gd name="T21" fmla="*/ 54 h 706"/>
                  <a:gd name="T22" fmla="*/ 612 w 805"/>
                  <a:gd name="T23" fmla="*/ 105 h 706"/>
                  <a:gd name="T24" fmla="*/ 683 w 805"/>
                  <a:gd name="T25" fmla="*/ 169 h 706"/>
                  <a:gd name="T26" fmla="*/ 738 w 805"/>
                  <a:gd name="T27" fmla="*/ 245 h 706"/>
                  <a:gd name="T28" fmla="*/ 778 w 805"/>
                  <a:gd name="T29" fmla="*/ 332 h 706"/>
                  <a:gd name="T30" fmla="*/ 802 w 805"/>
                  <a:gd name="T31" fmla="*/ 434 h 706"/>
                  <a:gd name="T32" fmla="*/ 805 w 805"/>
                  <a:gd name="T33" fmla="*/ 545 h 706"/>
                  <a:gd name="T34" fmla="*/ 764 w 805"/>
                  <a:gd name="T35" fmla="*/ 656 h 706"/>
                  <a:gd name="T36" fmla="*/ 668 w 805"/>
                  <a:gd name="T37" fmla="*/ 706 h 706"/>
                  <a:gd name="T38" fmla="*/ 536 w 805"/>
                  <a:gd name="T39" fmla="*/ 703 h 706"/>
                  <a:gd name="T40" fmla="*/ 390 w 805"/>
                  <a:gd name="T41" fmla="*/ 653 h 706"/>
                  <a:gd name="T42" fmla="*/ 244 w 805"/>
                  <a:gd name="T43" fmla="*/ 572 h 706"/>
                  <a:gd name="T44" fmla="*/ 118 w 805"/>
                  <a:gd name="T45" fmla="*/ 466 h 706"/>
                  <a:gd name="T46" fmla="*/ 30 w 805"/>
                  <a:gd name="T47" fmla="*/ 344 h 706"/>
                  <a:gd name="T48" fmla="*/ 0 w 805"/>
                  <a:gd name="T49" fmla="*/ 218 h 7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05" h="706">
                    <a:moveTo>
                      <a:pt x="0" y="218"/>
                    </a:moveTo>
                    <a:lnTo>
                      <a:pt x="37" y="151"/>
                    </a:lnTo>
                    <a:lnTo>
                      <a:pt x="65" y="108"/>
                    </a:lnTo>
                    <a:lnTo>
                      <a:pt x="92" y="78"/>
                    </a:lnTo>
                    <a:lnTo>
                      <a:pt x="118" y="61"/>
                    </a:lnTo>
                    <a:lnTo>
                      <a:pt x="153" y="49"/>
                    </a:lnTo>
                    <a:lnTo>
                      <a:pt x="199" y="40"/>
                    </a:lnTo>
                    <a:lnTo>
                      <a:pt x="261" y="26"/>
                    </a:lnTo>
                    <a:lnTo>
                      <a:pt x="347" y="0"/>
                    </a:lnTo>
                    <a:lnTo>
                      <a:pt x="442" y="19"/>
                    </a:lnTo>
                    <a:lnTo>
                      <a:pt x="533" y="54"/>
                    </a:lnTo>
                    <a:lnTo>
                      <a:pt x="612" y="105"/>
                    </a:lnTo>
                    <a:lnTo>
                      <a:pt x="683" y="169"/>
                    </a:lnTo>
                    <a:lnTo>
                      <a:pt x="738" y="245"/>
                    </a:lnTo>
                    <a:lnTo>
                      <a:pt x="778" y="332"/>
                    </a:lnTo>
                    <a:lnTo>
                      <a:pt x="802" y="434"/>
                    </a:lnTo>
                    <a:lnTo>
                      <a:pt x="805" y="545"/>
                    </a:lnTo>
                    <a:lnTo>
                      <a:pt x="764" y="656"/>
                    </a:lnTo>
                    <a:lnTo>
                      <a:pt x="668" y="706"/>
                    </a:lnTo>
                    <a:lnTo>
                      <a:pt x="536" y="703"/>
                    </a:lnTo>
                    <a:lnTo>
                      <a:pt x="390" y="653"/>
                    </a:lnTo>
                    <a:lnTo>
                      <a:pt x="244" y="572"/>
                    </a:lnTo>
                    <a:lnTo>
                      <a:pt x="118" y="466"/>
                    </a:lnTo>
                    <a:lnTo>
                      <a:pt x="30" y="344"/>
                    </a:lnTo>
                    <a:lnTo>
                      <a:pt x="0" y="218"/>
                    </a:lnTo>
                    <a:close/>
                  </a:path>
                </a:pathLst>
              </a:custGeom>
              <a:solidFill>
                <a:srgbClr val="FF3B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2" name="Freeform 138"/>
              <p:cNvSpPr>
                <a:spLocks/>
              </p:cNvSpPr>
              <p:nvPr/>
            </p:nvSpPr>
            <p:spPr bwMode="auto">
              <a:xfrm>
                <a:off x="4287" y="2981"/>
                <a:ext cx="250" cy="218"/>
              </a:xfrm>
              <a:custGeom>
                <a:avLst/>
                <a:gdLst>
                  <a:gd name="T0" fmla="*/ 0 w 748"/>
                  <a:gd name="T1" fmla="*/ 197 h 652"/>
                  <a:gd name="T2" fmla="*/ 32 w 748"/>
                  <a:gd name="T3" fmla="*/ 135 h 652"/>
                  <a:gd name="T4" fmla="*/ 62 w 748"/>
                  <a:gd name="T5" fmla="*/ 94 h 652"/>
                  <a:gd name="T6" fmla="*/ 85 w 748"/>
                  <a:gd name="T7" fmla="*/ 68 h 652"/>
                  <a:gd name="T8" fmla="*/ 112 w 748"/>
                  <a:gd name="T9" fmla="*/ 51 h 652"/>
                  <a:gd name="T10" fmla="*/ 147 w 748"/>
                  <a:gd name="T11" fmla="*/ 42 h 652"/>
                  <a:gd name="T12" fmla="*/ 190 w 748"/>
                  <a:gd name="T13" fmla="*/ 33 h 652"/>
                  <a:gd name="T14" fmla="*/ 249 w 748"/>
                  <a:gd name="T15" fmla="*/ 21 h 652"/>
                  <a:gd name="T16" fmla="*/ 328 w 748"/>
                  <a:gd name="T17" fmla="*/ 0 h 652"/>
                  <a:gd name="T18" fmla="*/ 416 w 748"/>
                  <a:gd name="T19" fmla="*/ 19 h 652"/>
                  <a:gd name="T20" fmla="*/ 497 w 748"/>
                  <a:gd name="T21" fmla="*/ 51 h 652"/>
                  <a:gd name="T22" fmla="*/ 570 w 748"/>
                  <a:gd name="T23" fmla="*/ 97 h 652"/>
                  <a:gd name="T24" fmla="*/ 635 w 748"/>
                  <a:gd name="T25" fmla="*/ 156 h 652"/>
                  <a:gd name="T26" fmla="*/ 684 w 748"/>
                  <a:gd name="T27" fmla="*/ 226 h 652"/>
                  <a:gd name="T28" fmla="*/ 723 w 748"/>
                  <a:gd name="T29" fmla="*/ 307 h 652"/>
                  <a:gd name="T30" fmla="*/ 743 w 748"/>
                  <a:gd name="T31" fmla="*/ 401 h 652"/>
                  <a:gd name="T32" fmla="*/ 748 w 748"/>
                  <a:gd name="T33" fmla="*/ 506 h 652"/>
                  <a:gd name="T34" fmla="*/ 708 w 748"/>
                  <a:gd name="T35" fmla="*/ 607 h 652"/>
                  <a:gd name="T36" fmla="*/ 621 w 748"/>
                  <a:gd name="T37" fmla="*/ 652 h 652"/>
                  <a:gd name="T38" fmla="*/ 500 w 748"/>
                  <a:gd name="T39" fmla="*/ 647 h 652"/>
                  <a:gd name="T40" fmla="*/ 363 w 748"/>
                  <a:gd name="T41" fmla="*/ 602 h 652"/>
                  <a:gd name="T42" fmla="*/ 228 w 748"/>
                  <a:gd name="T43" fmla="*/ 526 h 652"/>
                  <a:gd name="T44" fmla="*/ 112 w 748"/>
                  <a:gd name="T45" fmla="*/ 427 h 652"/>
                  <a:gd name="T46" fmla="*/ 29 w 748"/>
                  <a:gd name="T47" fmla="*/ 313 h 652"/>
                  <a:gd name="T48" fmla="*/ 0 w 748"/>
                  <a:gd name="T49" fmla="*/ 197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48" h="652">
                    <a:moveTo>
                      <a:pt x="0" y="197"/>
                    </a:moveTo>
                    <a:lnTo>
                      <a:pt x="32" y="135"/>
                    </a:lnTo>
                    <a:lnTo>
                      <a:pt x="62" y="94"/>
                    </a:lnTo>
                    <a:lnTo>
                      <a:pt x="85" y="68"/>
                    </a:lnTo>
                    <a:lnTo>
                      <a:pt x="112" y="51"/>
                    </a:lnTo>
                    <a:lnTo>
                      <a:pt x="147" y="42"/>
                    </a:lnTo>
                    <a:lnTo>
                      <a:pt x="190" y="33"/>
                    </a:lnTo>
                    <a:lnTo>
                      <a:pt x="249" y="21"/>
                    </a:lnTo>
                    <a:lnTo>
                      <a:pt x="328" y="0"/>
                    </a:lnTo>
                    <a:lnTo>
                      <a:pt x="416" y="19"/>
                    </a:lnTo>
                    <a:lnTo>
                      <a:pt x="497" y="51"/>
                    </a:lnTo>
                    <a:lnTo>
                      <a:pt x="570" y="97"/>
                    </a:lnTo>
                    <a:lnTo>
                      <a:pt x="635" y="156"/>
                    </a:lnTo>
                    <a:lnTo>
                      <a:pt x="684" y="226"/>
                    </a:lnTo>
                    <a:lnTo>
                      <a:pt x="723" y="307"/>
                    </a:lnTo>
                    <a:lnTo>
                      <a:pt x="743" y="401"/>
                    </a:lnTo>
                    <a:lnTo>
                      <a:pt x="748" y="506"/>
                    </a:lnTo>
                    <a:lnTo>
                      <a:pt x="708" y="607"/>
                    </a:lnTo>
                    <a:lnTo>
                      <a:pt x="621" y="652"/>
                    </a:lnTo>
                    <a:lnTo>
                      <a:pt x="500" y="647"/>
                    </a:lnTo>
                    <a:lnTo>
                      <a:pt x="363" y="602"/>
                    </a:lnTo>
                    <a:lnTo>
                      <a:pt x="228" y="526"/>
                    </a:lnTo>
                    <a:lnTo>
                      <a:pt x="112" y="427"/>
                    </a:lnTo>
                    <a:lnTo>
                      <a:pt x="29" y="313"/>
                    </a:lnTo>
                    <a:lnTo>
                      <a:pt x="0" y="197"/>
                    </a:lnTo>
                    <a:close/>
                  </a:path>
                </a:pathLst>
              </a:custGeom>
              <a:solidFill>
                <a:srgbClr val="FF47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3" name="Freeform 139"/>
              <p:cNvSpPr>
                <a:spLocks/>
              </p:cNvSpPr>
              <p:nvPr/>
            </p:nvSpPr>
            <p:spPr bwMode="auto">
              <a:xfrm>
                <a:off x="4299" y="2986"/>
                <a:ext cx="230" cy="199"/>
              </a:xfrm>
              <a:custGeom>
                <a:avLst/>
                <a:gdLst>
                  <a:gd name="T0" fmla="*/ 0 w 691"/>
                  <a:gd name="T1" fmla="*/ 184 h 599"/>
                  <a:gd name="T2" fmla="*/ 29 w 691"/>
                  <a:gd name="T3" fmla="*/ 125 h 599"/>
                  <a:gd name="T4" fmla="*/ 53 w 691"/>
                  <a:gd name="T5" fmla="*/ 87 h 599"/>
                  <a:gd name="T6" fmla="*/ 77 w 691"/>
                  <a:gd name="T7" fmla="*/ 60 h 599"/>
                  <a:gd name="T8" fmla="*/ 102 w 691"/>
                  <a:gd name="T9" fmla="*/ 46 h 599"/>
                  <a:gd name="T10" fmla="*/ 132 w 691"/>
                  <a:gd name="T11" fmla="*/ 38 h 599"/>
                  <a:gd name="T12" fmla="*/ 172 w 691"/>
                  <a:gd name="T13" fmla="*/ 29 h 599"/>
                  <a:gd name="T14" fmla="*/ 226 w 691"/>
                  <a:gd name="T15" fmla="*/ 20 h 599"/>
                  <a:gd name="T16" fmla="*/ 298 w 691"/>
                  <a:gd name="T17" fmla="*/ 0 h 599"/>
                  <a:gd name="T18" fmla="*/ 381 w 691"/>
                  <a:gd name="T19" fmla="*/ 17 h 599"/>
                  <a:gd name="T20" fmla="*/ 457 w 691"/>
                  <a:gd name="T21" fmla="*/ 46 h 599"/>
                  <a:gd name="T22" fmla="*/ 524 w 691"/>
                  <a:gd name="T23" fmla="*/ 90 h 599"/>
                  <a:gd name="T24" fmla="*/ 582 w 691"/>
                  <a:gd name="T25" fmla="*/ 143 h 599"/>
                  <a:gd name="T26" fmla="*/ 629 w 691"/>
                  <a:gd name="T27" fmla="*/ 208 h 599"/>
                  <a:gd name="T28" fmla="*/ 664 w 691"/>
                  <a:gd name="T29" fmla="*/ 283 h 599"/>
                  <a:gd name="T30" fmla="*/ 684 w 691"/>
                  <a:gd name="T31" fmla="*/ 370 h 599"/>
                  <a:gd name="T32" fmla="*/ 691 w 691"/>
                  <a:gd name="T33" fmla="*/ 464 h 599"/>
                  <a:gd name="T34" fmla="*/ 653 w 691"/>
                  <a:gd name="T35" fmla="*/ 557 h 599"/>
                  <a:gd name="T36" fmla="*/ 570 w 691"/>
                  <a:gd name="T37" fmla="*/ 599 h 599"/>
                  <a:gd name="T38" fmla="*/ 462 w 691"/>
                  <a:gd name="T39" fmla="*/ 592 h 599"/>
                  <a:gd name="T40" fmla="*/ 336 w 691"/>
                  <a:gd name="T41" fmla="*/ 551 h 599"/>
                  <a:gd name="T42" fmla="*/ 212 w 691"/>
                  <a:gd name="T43" fmla="*/ 484 h 599"/>
                  <a:gd name="T44" fmla="*/ 102 w 691"/>
                  <a:gd name="T45" fmla="*/ 394 h 599"/>
                  <a:gd name="T46" fmla="*/ 27 w 691"/>
                  <a:gd name="T47" fmla="*/ 292 h 599"/>
                  <a:gd name="T48" fmla="*/ 0 w 691"/>
                  <a:gd name="T49" fmla="*/ 184 h 5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91" h="599">
                    <a:moveTo>
                      <a:pt x="0" y="184"/>
                    </a:moveTo>
                    <a:lnTo>
                      <a:pt x="29" y="125"/>
                    </a:lnTo>
                    <a:lnTo>
                      <a:pt x="53" y="87"/>
                    </a:lnTo>
                    <a:lnTo>
                      <a:pt x="77" y="60"/>
                    </a:lnTo>
                    <a:lnTo>
                      <a:pt x="102" y="46"/>
                    </a:lnTo>
                    <a:lnTo>
                      <a:pt x="132" y="38"/>
                    </a:lnTo>
                    <a:lnTo>
                      <a:pt x="172" y="29"/>
                    </a:lnTo>
                    <a:lnTo>
                      <a:pt x="226" y="20"/>
                    </a:lnTo>
                    <a:lnTo>
                      <a:pt x="298" y="0"/>
                    </a:lnTo>
                    <a:lnTo>
                      <a:pt x="381" y="17"/>
                    </a:lnTo>
                    <a:lnTo>
                      <a:pt x="457" y="46"/>
                    </a:lnTo>
                    <a:lnTo>
                      <a:pt x="524" y="90"/>
                    </a:lnTo>
                    <a:lnTo>
                      <a:pt x="582" y="143"/>
                    </a:lnTo>
                    <a:lnTo>
                      <a:pt x="629" y="208"/>
                    </a:lnTo>
                    <a:lnTo>
                      <a:pt x="664" y="283"/>
                    </a:lnTo>
                    <a:lnTo>
                      <a:pt x="684" y="370"/>
                    </a:lnTo>
                    <a:lnTo>
                      <a:pt x="691" y="464"/>
                    </a:lnTo>
                    <a:lnTo>
                      <a:pt x="653" y="557"/>
                    </a:lnTo>
                    <a:lnTo>
                      <a:pt x="570" y="599"/>
                    </a:lnTo>
                    <a:lnTo>
                      <a:pt x="462" y="592"/>
                    </a:lnTo>
                    <a:lnTo>
                      <a:pt x="336" y="551"/>
                    </a:lnTo>
                    <a:lnTo>
                      <a:pt x="212" y="484"/>
                    </a:lnTo>
                    <a:lnTo>
                      <a:pt x="102" y="394"/>
                    </a:lnTo>
                    <a:lnTo>
                      <a:pt x="27" y="292"/>
                    </a:lnTo>
                    <a:lnTo>
                      <a:pt x="0" y="184"/>
                    </a:lnTo>
                    <a:close/>
                  </a:path>
                </a:pathLst>
              </a:custGeom>
              <a:solidFill>
                <a:srgbClr val="FF545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4" name="Freeform 140"/>
              <p:cNvSpPr>
                <a:spLocks/>
              </p:cNvSpPr>
              <p:nvPr/>
            </p:nvSpPr>
            <p:spPr bwMode="auto">
              <a:xfrm>
                <a:off x="4311" y="2991"/>
                <a:ext cx="208" cy="181"/>
              </a:xfrm>
              <a:custGeom>
                <a:avLst/>
                <a:gdLst>
                  <a:gd name="T0" fmla="*/ 0 w 626"/>
                  <a:gd name="T1" fmla="*/ 161 h 542"/>
                  <a:gd name="T2" fmla="*/ 27 w 626"/>
                  <a:gd name="T3" fmla="*/ 111 h 542"/>
                  <a:gd name="T4" fmla="*/ 50 w 626"/>
                  <a:gd name="T5" fmla="*/ 76 h 542"/>
                  <a:gd name="T6" fmla="*/ 70 w 626"/>
                  <a:gd name="T7" fmla="*/ 56 h 542"/>
                  <a:gd name="T8" fmla="*/ 94 w 626"/>
                  <a:gd name="T9" fmla="*/ 41 h 542"/>
                  <a:gd name="T10" fmla="*/ 123 w 626"/>
                  <a:gd name="T11" fmla="*/ 35 h 542"/>
                  <a:gd name="T12" fmla="*/ 158 w 626"/>
                  <a:gd name="T13" fmla="*/ 27 h 542"/>
                  <a:gd name="T14" fmla="*/ 209 w 626"/>
                  <a:gd name="T15" fmla="*/ 18 h 542"/>
                  <a:gd name="T16" fmla="*/ 275 w 626"/>
                  <a:gd name="T17" fmla="*/ 0 h 542"/>
                  <a:gd name="T18" fmla="*/ 349 w 626"/>
                  <a:gd name="T19" fmla="*/ 15 h 542"/>
                  <a:gd name="T20" fmla="*/ 416 w 626"/>
                  <a:gd name="T21" fmla="*/ 41 h 542"/>
                  <a:gd name="T22" fmla="*/ 476 w 626"/>
                  <a:gd name="T23" fmla="*/ 78 h 542"/>
                  <a:gd name="T24" fmla="*/ 530 w 626"/>
                  <a:gd name="T25" fmla="*/ 129 h 542"/>
                  <a:gd name="T26" fmla="*/ 573 w 626"/>
                  <a:gd name="T27" fmla="*/ 186 h 542"/>
                  <a:gd name="T28" fmla="*/ 603 w 626"/>
                  <a:gd name="T29" fmla="*/ 256 h 542"/>
                  <a:gd name="T30" fmla="*/ 624 w 626"/>
                  <a:gd name="T31" fmla="*/ 336 h 542"/>
                  <a:gd name="T32" fmla="*/ 626 w 626"/>
                  <a:gd name="T33" fmla="*/ 423 h 542"/>
                  <a:gd name="T34" fmla="*/ 591 w 626"/>
                  <a:gd name="T35" fmla="*/ 507 h 542"/>
                  <a:gd name="T36" fmla="*/ 519 w 626"/>
                  <a:gd name="T37" fmla="*/ 542 h 542"/>
                  <a:gd name="T38" fmla="*/ 419 w 626"/>
                  <a:gd name="T39" fmla="*/ 537 h 542"/>
                  <a:gd name="T40" fmla="*/ 304 w 626"/>
                  <a:gd name="T41" fmla="*/ 499 h 542"/>
                  <a:gd name="T42" fmla="*/ 191 w 626"/>
                  <a:gd name="T43" fmla="*/ 434 h 542"/>
                  <a:gd name="T44" fmla="*/ 94 w 626"/>
                  <a:gd name="T45" fmla="*/ 353 h 542"/>
                  <a:gd name="T46" fmla="*/ 24 w 626"/>
                  <a:gd name="T47" fmla="*/ 259 h 542"/>
                  <a:gd name="T48" fmla="*/ 0 w 626"/>
                  <a:gd name="T49" fmla="*/ 161 h 5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26" h="542">
                    <a:moveTo>
                      <a:pt x="0" y="161"/>
                    </a:moveTo>
                    <a:lnTo>
                      <a:pt x="27" y="111"/>
                    </a:lnTo>
                    <a:lnTo>
                      <a:pt x="50" y="76"/>
                    </a:lnTo>
                    <a:lnTo>
                      <a:pt x="70" y="56"/>
                    </a:lnTo>
                    <a:lnTo>
                      <a:pt x="94" y="41"/>
                    </a:lnTo>
                    <a:lnTo>
                      <a:pt x="123" y="35"/>
                    </a:lnTo>
                    <a:lnTo>
                      <a:pt x="158" y="27"/>
                    </a:lnTo>
                    <a:lnTo>
                      <a:pt x="209" y="18"/>
                    </a:lnTo>
                    <a:lnTo>
                      <a:pt x="275" y="0"/>
                    </a:lnTo>
                    <a:lnTo>
                      <a:pt x="349" y="15"/>
                    </a:lnTo>
                    <a:lnTo>
                      <a:pt x="416" y="41"/>
                    </a:lnTo>
                    <a:lnTo>
                      <a:pt x="476" y="78"/>
                    </a:lnTo>
                    <a:lnTo>
                      <a:pt x="530" y="129"/>
                    </a:lnTo>
                    <a:lnTo>
                      <a:pt x="573" y="186"/>
                    </a:lnTo>
                    <a:lnTo>
                      <a:pt x="603" y="256"/>
                    </a:lnTo>
                    <a:lnTo>
                      <a:pt x="624" y="336"/>
                    </a:lnTo>
                    <a:lnTo>
                      <a:pt x="626" y="423"/>
                    </a:lnTo>
                    <a:lnTo>
                      <a:pt x="591" y="507"/>
                    </a:lnTo>
                    <a:lnTo>
                      <a:pt x="519" y="542"/>
                    </a:lnTo>
                    <a:lnTo>
                      <a:pt x="419" y="537"/>
                    </a:lnTo>
                    <a:lnTo>
                      <a:pt x="304" y="499"/>
                    </a:lnTo>
                    <a:lnTo>
                      <a:pt x="191" y="434"/>
                    </a:lnTo>
                    <a:lnTo>
                      <a:pt x="94" y="353"/>
                    </a:lnTo>
                    <a:lnTo>
                      <a:pt x="24" y="259"/>
                    </a:lnTo>
                    <a:lnTo>
                      <a:pt x="0" y="161"/>
                    </a:lnTo>
                    <a:close/>
                  </a:path>
                </a:pathLst>
              </a:custGeom>
              <a:solidFill>
                <a:srgbClr val="FF61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" name="Freeform 141"/>
              <p:cNvSpPr>
                <a:spLocks/>
              </p:cNvSpPr>
              <p:nvPr/>
            </p:nvSpPr>
            <p:spPr bwMode="auto">
              <a:xfrm>
                <a:off x="4321" y="2997"/>
                <a:ext cx="189" cy="162"/>
              </a:xfrm>
              <a:custGeom>
                <a:avLst/>
                <a:gdLst>
                  <a:gd name="T0" fmla="*/ 0 w 565"/>
                  <a:gd name="T1" fmla="*/ 143 h 484"/>
                  <a:gd name="T2" fmla="*/ 27 w 565"/>
                  <a:gd name="T3" fmla="*/ 95 h 484"/>
                  <a:gd name="T4" fmla="*/ 48 w 565"/>
                  <a:gd name="T5" fmla="*/ 63 h 484"/>
                  <a:gd name="T6" fmla="*/ 65 w 565"/>
                  <a:gd name="T7" fmla="*/ 44 h 484"/>
                  <a:gd name="T8" fmla="*/ 86 w 565"/>
                  <a:gd name="T9" fmla="*/ 32 h 484"/>
                  <a:gd name="T10" fmla="*/ 112 w 565"/>
                  <a:gd name="T11" fmla="*/ 25 h 484"/>
                  <a:gd name="T12" fmla="*/ 145 w 565"/>
                  <a:gd name="T13" fmla="*/ 20 h 484"/>
                  <a:gd name="T14" fmla="*/ 191 w 565"/>
                  <a:gd name="T15" fmla="*/ 14 h 484"/>
                  <a:gd name="T16" fmla="*/ 250 w 565"/>
                  <a:gd name="T17" fmla="*/ 0 h 484"/>
                  <a:gd name="T18" fmla="*/ 317 w 565"/>
                  <a:gd name="T19" fmla="*/ 14 h 484"/>
                  <a:gd name="T20" fmla="*/ 377 w 565"/>
                  <a:gd name="T21" fmla="*/ 38 h 484"/>
                  <a:gd name="T22" fmla="*/ 433 w 565"/>
                  <a:gd name="T23" fmla="*/ 73 h 484"/>
                  <a:gd name="T24" fmla="*/ 480 w 565"/>
                  <a:gd name="T25" fmla="*/ 116 h 484"/>
                  <a:gd name="T26" fmla="*/ 519 w 565"/>
                  <a:gd name="T27" fmla="*/ 168 h 484"/>
                  <a:gd name="T28" fmla="*/ 547 w 565"/>
                  <a:gd name="T29" fmla="*/ 230 h 484"/>
                  <a:gd name="T30" fmla="*/ 562 w 565"/>
                  <a:gd name="T31" fmla="*/ 300 h 484"/>
                  <a:gd name="T32" fmla="*/ 565 w 565"/>
                  <a:gd name="T33" fmla="*/ 379 h 484"/>
                  <a:gd name="T34" fmla="*/ 536 w 565"/>
                  <a:gd name="T35" fmla="*/ 451 h 484"/>
                  <a:gd name="T36" fmla="*/ 468 w 565"/>
                  <a:gd name="T37" fmla="*/ 484 h 484"/>
                  <a:gd name="T38" fmla="*/ 377 w 565"/>
                  <a:gd name="T39" fmla="*/ 478 h 484"/>
                  <a:gd name="T40" fmla="*/ 275 w 565"/>
                  <a:gd name="T41" fmla="*/ 446 h 484"/>
                  <a:gd name="T42" fmla="*/ 177 w 565"/>
                  <a:gd name="T43" fmla="*/ 388 h 484"/>
                  <a:gd name="T44" fmla="*/ 88 w 565"/>
                  <a:gd name="T45" fmla="*/ 315 h 484"/>
                  <a:gd name="T46" fmla="*/ 24 w 565"/>
                  <a:gd name="T47" fmla="*/ 230 h 484"/>
                  <a:gd name="T48" fmla="*/ 0 w 565"/>
                  <a:gd name="T49" fmla="*/ 143 h 4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65" h="484">
                    <a:moveTo>
                      <a:pt x="0" y="143"/>
                    </a:moveTo>
                    <a:lnTo>
                      <a:pt x="27" y="95"/>
                    </a:lnTo>
                    <a:lnTo>
                      <a:pt x="48" y="63"/>
                    </a:lnTo>
                    <a:lnTo>
                      <a:pt x="65" y="44"/>
                    </a:lnTo>
                    <a:lnTo>
                      <a:pt x="86" y="32"/>
                    </a:lnTo>
                    <a:lnTo>
                      <a:pt x="112" y="25"/>
                    </a:lnTo>
                    <a:lnTo>
                      <a:pt x="145" y="20"/>
                    </a:lnTo>
                    <a:lnTo>
                      <a:pt x="191" y="14"/>
                    </a:lnTo>
                    <a:lnTo>
                      <a:pt x="250" y="0"/>
                    </a:lnTo>
                    <a:lnTo>
                      <a:pt x="317" y="14"/>
                    </a:lnTo>
                    <a:lnTo>
                      <a:pt x="377" y="38"/>
                    </a:lnTo>
                    <a:lnTo>
                      <a:pt x="433" y="73"/>
                    </a:lnTo>
                    <a:lnTo>
                      <a:pt x="480" y="116"/>
                    </a:lnTo>
                    <a:lnTo>
                      <a:pt x="519" y="168"/>
                    </a:lnTo>
                    <a:lnTo>
                      <a:pt x="547" y="230"/>
                    </a:lnTo>
                    <a:lnTo>
                      <a:pt x="562" y="300"/>
                    </a:lnTo>
                    <a:lnTo>
                      <a:pt x="565" y="379"/>
                    </a:lnTo>
                    <a:lnTo>
                      <a:pt x="536" y="451"/>
                    </a:lnTo>
                    <a:lnTo>
                      <a:pt x="468" y="484"/>
                    </a:lnTo>
                    <a:lnTo>
                      <a:pt x="377" y="478"/>
                    </a:lnTo>
                    <a:lnTo>
                      <a:pt x="275" y="446"/>
                    </a:lnTo>
                    <a:lnTo>
                      <a:pt x="177" y="388"/>
                    </a:lnTo>
                    <a:lnTo>
                      <a:pt x="88" y="315"/>
                    </a:lnTo>
                    <a:lnTo>
                      <a:pt x="24" y="230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6E7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" name="Freeform 142"/>
              <p:cNvSpPr>
                <a:spLocks/>
              </p:cNvSpPr>
              <p:nvPr/>
            </p:nvSpPr>
            <p:spPr bwMode="auto">
              <a:xfrm>
                <a:off x="4333" y="3001"/>
                <a:ext cx="169" cy="145"/>
              </a:xfrm>
              <a:custGeom>
                <a:avLst/>
                <a:gdLst>
                  <a:gd name="T0" fmla="*/ 0 w 506"/>
                  <a:gd name="T1" fmla="*/ 126 h 435"/>
                  <a:gd name="T2" fmla="*/ 24 w 506"/>
                  <a:gd name="T3" fmla="*/ 84 h 435"/>
                  <a:gd name="T4" fmla="*/ 42 w 506"/>
                  <a:gd name="T5" fmla="*/ 59 h 435"/>
                  <a:gd name="T6" fmla="*/ 59 w 506"/>
                  <a:gd name="T7" fmla="*/ 41 h 435"/>
                  <a:gd name="T8" fmla="*/ 80 w 506"/>
                  <a:gd name="T9" fmla="*/ 33 h 435"/>
                  <a:gd name="T10" fmla="*/ 100 w 506"/>
                  <a:gd name="T11" fmla="*/ 24 h 435"/>
                  <a:gd name="T12" fmla="*/ 132 w 506"/>
                  <a:gd name="T13" fmla="*/ 19 h 435"/>
                  <a:gd name="T14" fmla="*/ 173 w 506"/>
                  <a:gd name="T15" fmla="*/ 12 h 435"/>
                  <a:gd name="T16" fmla="*/ 226 w 506"/>
                  <a:gd name="T17" fmla="*/ 0 h 435"/>
                  <a:gd name="T18" fmla="*/ 285 w 506"/>
                  <a:gd name="T19" fmla="*/ 14 h 435"/>
                  <a:gd name="T20" fmla="*/ 339 w 506"/>
                  <a:gd name="T21" fmla="*/ 35 h 435"/>
                  <a:gd name="T22" fmla="*/ 387 w 506"/>
                  <a:gd name="T23" fmla="*/ 68 h 435"/>
                  <a:gd name="T24" fmla="*/ 431 w 506"/>
                  <a:gd name="T25" fmla="*/ 105 h 435"/>
                  <a:gd name="T26" fmla="*/ 466 w 506"/>
                  <a:gd name="T27" fmla="*/ 154 h 435"/>
                  <a:gd name="T28" fmla="*/ 489 w 506"/>
                  <a:gd name="T29" fmla="*/ 211 h 435"/>
                  <a:gd name="T30" fmla="*/ 503 w 506"/>
                  <a:gd name="T31" fmla="*/ 275 h 435"/>
                  <a:gd name="T32" fmla="*/ 506 w 506"/>
                  <a:gd name="T33" fmla="*/ 345 h 435"/>
                  <a:gd name="T34" fmla="*/ 480 w 506"/>
                  <a:gd name="T35" fmla="*/ 410 h 435"/>
                  <a:gd name="T36" fmla="*/ 422 w 506"/>
                  <a:gd name="T37" fmla="*/ 435 h 435"/>
                  <a:gd name="T38" fmla="*/ 339 w 506"/>
                  <a:gd name="T39" fmla="*/ 432 h 435"/>
                  <a:gd name="T40" fmla="*/ 247 w 506"/>
                  <a:gd name="T41" fmla="*/ 400 h 435"/>
                  <a:gd name="T42" fmla="*/ 156 w 506"/>
                  <a:gd name="T43" fmla="*/ 351 h 435"/>
                  <a:gd name="T44" fmla="*/ 77 w 506"/>
                  <a:gd name="T45" fmla="*/ 283 h 435"/>
                  <a:gd name="T46" fmla="*/ 21 w 506"/>
                  <a:gd name="T47" fmla="*/ 208 h 435"/>
                  <a:gd name="T48" fmla="*/ 0 w 506"/>
                  <a:gd name="T49" fmla="*/ 126 h 4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06" h="435">
                    <a:moveTo>
                      <a:pt x="0" y="126"/>
                    </a:moveTo>
                    <a:lnTo>
                      <a:pt x="24" y="84"/>
                    </a:lnTo>
                    <a:lnTo>
                      <a:pt x="42" y="59"/>
                    </a:lnTo>
                    <a:lnTo>
                      <a:pt x="59" y="41"/>
                    </a:lnTo>
                    <a:lnTo>
                      <a:pt x="80" y="33"/>
                    </a:lnTo>
                    <a:lnTo>
                      <a:pt x="100" y="24"/>
                    </a:lnTo>
                    <a:lnTo>
                      <a:pt x="132" y="19"/>
                    </a:lnTo>
                    <a:lnTo>
                      <a:pt x="173" y="12"/>
                    </a:lnTo>
                    <a:lnTo>
                      <a:pt x="226" y="0"/>
                    </a:lnTo>
                    <a:lnTo>
                      <a:pt x="285" y="14"/>
                    </a:lnTo>
                    <a:lnTo>
                      <a:pt x="339" y="35"/>
                    </a:lnTo>
                    <a:lnTo>
                      <a:pt x="387" y="68"/>
                    </a:lnTo>
                    <a:lnTo>
                      <a:pt x="431" y="105"/>
                    </a:lnTo>
                    <a:lnTo>
                      <a:pt x="466" y="154"/>
                    </a:lnTo>
                    <a:lnTo>
                      <a:pt x="489" y="211"/>
                    </a:lnTo>
                    <a:lnTo>
                      <a:pt x="503" y="275"/>
                    </a:lnTo>
                    <a:lnTo>
                      <a:pt x="506" y="345"/>
                    </a:lnTo>
                    <a:lnTo>
                      <a:pt x="480" y="410"/>
                    </a:lnTo>
                    <a:lnTo>
                      <a:pt x="422" y="435"/>
                    </a:lnTo>
                    <a:lnTo>
                      <a:pt x="339" y="432"/>
                    </a:lnTo>
                    <a:lnTo>
                      <a:pt x="247" y="400"/>
                    </a:lnTo>
                    <a:lnTo>
                      <a:pt x="156" y="351"/>
                    </a:lnTo>
                    <a:lnTo>
                      <a:pt x="77" y="283"/>
                    </a:lnTo>
                    <a:lnTo>
                      <a:pt x="21" y="208"/>
                    </a:lnTo>
                    <a:lnTo>
                      <a:pt x="0" y="126"/>
                    </a:lnTo>
                    <a:close/>
                  </a:path>
                </a:pathLst>
              </a:custGeom>
              <a:solidFill>
                <a:srgbClr val="FF78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" name="Freeform 143"/>
              <p:cNvSpPr>
                <a:spLocks/>
              </p:cNvSpPr>
              <p:nvPr/>
            </p:nvSpPr>
            <p:spPr bwMode="auto">
              <a:xfrm>
                <a:off x="4343" y="3007"/>
                <a:ext cx="149" cy="125"/>
              </a:xfrm>
              <a:custGeom>
                <a:avLst/>
                <a:gdLst>
                  <a:gd name="T0" fmla="*/ 0 w 447"/>
                  <a:gd name="T1" fmla="*/ 107 h 375"/>
                  <a:gd name="T2" fmla="*/ 21 w 447"/>
                  <a:gd name="T3" fmla="*/ 72 h 375"/>
                  <a:gd name="T4" fmla="*/ 37 w 447"/>
                  <a:gd name="T5" fmla="*/ 46 h 375"/>
                  <a:gd name="T6" fmla="*/ 56 w 447"/>
                  <a:gd name="T7" fmla="*/ 30 h 375"/>
                  <a:gd name="T8" fmla="*/ 73 w 447"/>
                  <a:gd name="T9" fmla="*/ 19 h 375"/>
                  <a:gd name="T10" fmla="*/ 94 w 447"/>
                  <a:gd name="T11" fmla="*/ 16 h 375"/>
                  <a:gd name="T12" fmla="*/ 123 w 447"/>
                  <a:gd name="T13" fmla="*/ 11 h 375"/>
                  <a:gd name="T14" fmla="*/ 158 w 447"/>
                  <a:gd name="T15" fmla="*/ 8 h 375"/>
                  <a:gd name="T16" fmla="*/ 207 w 447"/>
                  <a:gd name="T17" fmla="*/ 0 h 375"/>
                  <a:gd name="T18" fmla="*/ 258 w 447"/>
                  <a:gd name="T19" fmla="*/ 11 h 375"/>
                  <a:gd name="T20" fmla="*/ 304 w 447"/>
                  <a:gd name="T21" fmla="*/ 28 h 375"/>
                  <a:gd name="T22" fmla="*/ 344 w 447"/>
                  <a:gd name="T23" fmla="*/ 54 h 375"/>
                  <a:gd name="T24" fmla="*/ 382 w 447"/>
                  <a:gd name="T25" fmla="*/ 89 h 375"/>
                  <a:gd name="T26" fmla="*/ 412 w 447"/>
                  <a:gd name="T27" fmla="*/ 133 h 375"/>
                  <a:gd name="T28" fmla="*/ 436 w 447"/>
                  <a:gd name="T29" fmla="*/ 180 h 375"/>
                  <a:gd name="T30" fmla="*/ 447 w 447"/>
                  <a:gd name="T31" fmla="*/ 235 h 375"/>
                  <a:gd name="T32" fmla="*/ 447 w 447"/>
                  <a:gd name="T33" fmla="*/ 297 h 375"/>
                  <a:gd name="T34" fmla="*/ 427 w 447"/>
                  <a:gd name="T35" fmla="*/ 351 h 375"/>
                  <a:gd name="T36" fmla="*/ 374 w 447"/>
                  <a:gd name="T37" fmla="*/ 375 h 375"/>
                  <a:gd name="T38" fmla="*/ 301 w 447"/>
                  <a:gd name="T39" fmla="*/ 372 h 375"/>
                  <a:gd name="T40" fmla="*/ 223 w 447"/>
                  <a:gd name="T41" fmla="*/ 346 h 375"/>
                  <a:gd name="T42" fmla="*/ 140 w 447"/>
                  <a:gd name="T43" fmla="*/ 302 h 375"/>
                  <a:gd name="T44" fmla="*/ 70 w 447"/>
                  <a:gd name="T45" fmla="*/ 243 h 375"/>
                  <a:gd name="T46" fmla="*/ 21 w 447"/>
                  <a:gd name="T47" fmla="*/ 178 h 375"/>
                  <a:gd name="T48" fmla="*/ 0 w 447"/>
                  <a:gd name="T49" fmla="*/ 107 h 3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47" h="375">
                    <a:moveTo>
                      <a:pt x="0" y="107"/>
                    </a:moveTo>
                    <a:lnTo>
                      <a:pt x="21" y="72"/>
                    </a:lnTo>
                    <a:lnTo>
                      <a:pt x="37" y="46"/>
                    </a:lnTo>
                    <a:lnTo>
                      <a:pt x="56" y="30"/>
                    </a:lnTo>
                    <a:lnTo>
                      <a:pt x="73" y="19"/>
                    </a:lnTo>
                    <a:lnTo>
                      <a:pt x="94" y="16"/>
                    </a:lnTo>
                    <a:lnTo>
                      <a:pt x="123" y="11"/>
                    </a:lnTo>
                    <a:lnTo>
                      <a:pt x="158" y="8"/>
                    </a:lnTo>
                    <a:lnTo>
                      <a:pt x="207" y="0"/>
                    </a:lnTo>
                    <a:lnTo>
                      <a:pt x="258" y="11"/>
                    </a:lnTo>
                    <a:lnTo>
                      <a:pt x="304" y="28"/>
                    </a:lnTo>
                    <a:lnTo>
                      <a:pt x="344" y="54"/>
                    </a:lnTo>
                    <a:lnTo>
                      <a:pt x="382" y="89"/>
                    </a:lnTo>
                    <a:lnTo>
                      <a:pt x="412" y="133"/>
                    </a:lnTo>
                    <a:lnTo>
                      <a:pt x="436" y="180"/>
                    </a:lnTo>
                    <a:lnTo>
                      <a:pt x="447" y="235"/>
                    </a:lnTo>
                    <a:lnTo>
                      <a:pt x="447" y="297"/>
                    </a:lnTo>
                    <a:lnTo>
                      <a:pt x="427" y="351"/>
                    </a:lnTo>
                    <a:lnTo>
                      <a:pt x="374" y="375"/>
                    </a:lnTo>
                    <a:lnTo>
                      <a:pt x="301" y="372"/>
                    </a:lnTo>
                    <a:lnTo>
                      <a:pt x="223" y="346"/>
                    </a:lnTo>
                    <a:lnTo>
                      <a:pt x="140" y="302"/>
                    </a:lnTo>
                    <a:lnTo>
                      <a:pt x="70" y="243"/>
                    </a:lnTo>
                    <a:lnTo>
                      <a:pt x="21" y="178"/>
                    </a:lnTo>
                    <a:lnTo>
                      <a:pt x="0" y="107"/>
                    </a:lnTo>
                    <a:close/>
                  </a:path>
                </a:pathLst>
              </a:custGeom>
              <a:solidFill>
                <a:srgbClr val="FF858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" name="Freeform 144"/>
              <p:cNvSpPr>
                <a:spLocks/>
              </p:cNvSpPr>
              <p:nvPr/>
            </p:nvSpPr>
            <p:spPr bwMode="auto">
              <a:xfrm>
                <a:off x="4355" y="3011"/>
                <a:ext cx="130" cy="109"/>
              </a:xfrm>
              <a:custGeom>
                <a:avLst/>
                <a:gdLst>
                  <a:gd name="T0" fmla="*/ 0 w 392"/>
                  <a:gd name="T1" fmla="*/ 89 h 326"/>
                  <a:gd name="T2" fmla="*/ 18 w 392"/>
                  <a:gd name="T3" fmla="*/ 61 h 326"/>
                  <a:gd name="T4" fmla="*/ 35 w 392"/>
                  <a:gd name="T5" fmla="*/ 40 h 326"/>
                  <a:gd name="T6" fmla="*/ 50 w 392"/>
                  <a:gd name="T7" fmla="*/ 26 h 326"/>
                  <a:gd name="T8" fmla="*/ 64 w 392"/>
                  <a:gd name="T9" fmla="*/ 19 h 326"/>
                  <a:gd name="T10" fmla="*/ 82 w 392"/>
                  <a:gd name="T11" fmla="*/ 14 h 326"/>
                  <a:gd name="T12" fmla="*/ 105 w 392"/>
                  <a:gd name="T13" fmla="*/ 11 h 326"/>
                  <a:gd name="T14" fmla="*/ 137 w 392"/>
                  <a:gd name="T15" fmla="*/ 8 h 326"/>
                  <a:gd name="T16" fmla="*/ 179 w 392"/>
                  <a:gd name="T17" fmla="*/ 0 h 326"/>
                  <a:gd name="T18" fmla="*/ 223 w 392"/>
                  <a:gd name="T19" fmla="*/ 8 h 326"/>
                  <a:gd name="T20" fmla="*/ 263 w 392"/>
                  <a:gd name="T21" fmla="*/ 26 h 326"/>
                  <a:gd name="T22" fmla="*/ 298 w 392"/>
                  <a:gd name="T23" fmla="*/ 52 h 326"/>
                  <a:gd name="T24" fmla="*/ 330 w 392"/>
                  <a:gd name="T25" fmla="*/ 81 h 326"/>
                  <a:gd name="T26" fmla="*/ 357 w 392"/>
                  <a:gd name="T27" fmla="*/ 119 h 326"/>
                  <a:gd name="T28" fmla="*/ 377 w 392"/>
                  <a:gd name="T29" fmla="*/ 160 h 326"/>
                  <a:gd name="T30" fmla="*/ 387 w 392"/>
                  <a:gd name="T31" fmla="*/ 210 h 326"/>
                  <a:gd name="T32" fmla="*/ 392 w 392"/>
                  <a:gd name="T33" fmla="*/ 262 h 326"/>
                  <a:gd name="T34" fmla="*/ 371 w 392"/>
                  <a:gd name="T35" fmla="*/ 310 h 326"/>
                  <a:gd name="T36" fmla="*/ 325 w 392"/>
                  <a:gd name="T37" fmla="*/ 326 h 326"/>
                  <a:gd name="T38" fmla="*/ 263 w 392"/>
                  <a:gd name="T39" fmla="*/ 324 h 326"/>
                  <a:gd name="T40" fmla="*/ 196 w 392"/>
                  <a:gd name="T41" fmla="*/ 300 h 326"/>
                  <a:gd name="T42" fmla="*/ 126 w 392"/>
                  <a:gd name="T43" fmla="*/ 259 h 326"/>
                  <a:gd name="T44" fmla="*/ 64 w 392"/>
                  <a:gd name="T45" fmla="*/ 210 h 326"/>
                  <a:gd name="T46" fmla="*/ 18 w 392"/>
                  <a:gd name="T47" fmla="*/ 151 h 326"/>
                  <a:gd name="T48" fmla="*/ 0 w 392"/>
                  <a:gd name="T49" fmla="*/ 89 h 3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92" h="326">
                    <a:moveTo>
                      <a:pt x="0" y="89"/>
                    </a:moveTo>
                    <a:lnTo>
                      <a:pt x="18" y="61"/>
                    </a:lnTo>
                    <a:lnTo>
                      <a:pt x="35" y="40"/>
                    </a:lnTo>
                    <a:lnTo>
                      <a:pt x="50" y="26"/>
                    </a:lnTo>
                    <a:lnTo>
                      <a:pt x="64" y="19"/>
                    </a:lnTo>
                    <a:lnTo>
                      <a:pt x="82" y="14"/>
                    </a:lnTo>
                    <a:lnTo>
                      <a:pt x="105" y="11"/>
                    </a:lnTo>
                    <a:lnTo>
                      <a:pt x="137" y="8"/>
                    </a:lnTo>
                    <a:lnTo>
                      <a:pt x="179" y="0"/>
                    </a:lnTo>
                    <a:lnTo>
                      <a:pt x="223" y="8"/>
                    </a:lnTo>
                    <a:lnTo>
                      <a:pt x="263" y="26"/>
                    </a:lnTo>
                    <a:lnTo>
                      <a:pt x="298" y="52"/>
                    </a:lnTo>
                    <a:lnTo>
                      <a:pt x="330" y="81"/>
                    </a:lnTo>
                    <a:lnTo>
                      <a:pt x="357" y="119"/>
                    </a:lnTo>
                    <a:lnTo>
                      <a:pt x="377" y="160"/>
                    </a:lnTo>
                    <a:lnTo>
                      <a:pt x="387" y="210"/>
                    </a:lnTo>
                    <a:lnTo>
                      <a:pt x="392" y="262"/>
                    </a:lnTo>
                    <a:lnTo>
                      <a:pt x="371" y="310"/>
                    </a:lnTo>
                    <a:lnTo>
                      <a:pt x="325" y="326"/>
                    </a:lnTo>
                    <a:lnTo>
                      <a:pt x="263" y="324"/>
                    </a:lnTo>
                    <a:lnTo>
                      <a:pt x="196" y="300"/>
                    </a:lnTo>
                    <a:lnTo>
                      <a:pt x="126" y="259"/>
                    </a:lnTo>
                    <a:lnTo>
                      <a:pt x="64" y="210"/>
                    </a:lnTo>
                    <a:lnTo>
                      <a:pt x="18" y="151"/>
                    </a:lnTo>
                    <a:lnTo>
                      <a:pt x="0" y="89"/>
                    </a:lnTo>
                    <a:close/>
                  </a:path>
                </a:pathLst>
              </a:custGeom>
              <a:solidFill>
                <a:srgbClr val="FF919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" name="Freeform 145"/>
              <p:cNvSpPr>
                <a:spLocks/>
              </p:cNvSpPr>
              <p:nvPr/>
            </p:nvSpPr>
            <p:spPr bwMode="auto">
              <a:xfrm>
                <a:off x="4366" y="3016"/>
                <a:ext cx="110" cy="90"/>
              </a:xfrm>
              <a:custGeom>
                <a:avLst/>
                <a:gdLst>
                  <a:gd name="T0" fmla="*/ 0 w 328"/>
                  <a:gd name="T1" fmla="*/ 75 h 272"/>
                  <a:gd name="T2" fmla="*/ 15 w 328"/>
                  <a:gd name="T3" fmla="*/ 53 h 272"/>
                  <a:gd name="T4" fmla="*/ 29 w 328"/>
                  <a:gd name="T5" fmla="*/ 35 h 272"/>
                  <a:gd name="T6" fmla="*/ 42 w 328"/>
                  <a:gd name="T7" fmla="*/ 24 h 272"/>
                  <a:gd name="T8" fmla="*/ 59 w 328"/>
                  <a:gd name="T9" fmla="*/ 15 h 272"/>
                  <a:gd name="T10" fmla="*/ 73 w 328"/>
                  <a:gd name="T11" fmla="*/ 12 h 272"/>
                  <a:gd name="T12" fmla="*/ 94 w 328"/>
                  <a:gd name="T13" fmla="*/ 8 h 272"/>
                  <a:gd name="T14" fmla="*/ 123 w 328"/>
                  <a:gd name="T15" fmla="*/ 5 h 272"/>
                  <a:gd name="T16" fmla="*/ 155 w 328"/>
                  <a:gd name="T17" fmla="*/ 0 h 272"/>
                  <a:gd name="T18" fmla="*/ 190 w 328"/>
                  <a:gd name="T19" fmla="*/ 8 h 272"/>
                  <a:gd name="T20" fmla="*/ 223 w 328"/>
                  <a:gd name="T21" fmla="*/ 24 h 272"/>
                  <a:gd name="T22" fmla="*/ 252 w 328"/>
                  <a:gd name="T23" fmla="*/ 43 h 272"/>
                  <a:gd name="T24" fmla="*/ 277 w 328"/>
                  <a:gd name="T25" fmla="*/ 67 h 272"/>
                  <a:gd name="T26" fmla="*/ 298 w 328"/>
                  <a:gd name="T27" fmla="*/ 99 h 272"/>
                  <a:gd name="T28" fmla="*/ 316 w 328"/>
                  <a:gd name="T29" fmla="*/ 134 h 272"/>
                  <a:gd name="T30" fmla="*/ 325 w 328"/>
                  <a:gd name="T31" fmla="*/ 175 h 272"/>
                  <a:gd name="T32" fmla="*/ 328 w 328"/>
                  <a:gd name="T33" fmla="*/ 218 h 272"/>
                  <a:gd name="T34" fmla="*/ 309 w 328"/>
                  <a:gd name="T35" fmla="*/ 256 h 272"/>
                  <a:gd name="T36" fmla="*/ 274 w 328"/>
                  <a:gd name="T37" fmla="*/ 272 h 272"/>
                  <a:gd name="T38" fmla="*/ 223 w 328"/>
                  <a:gd name="T39" fmla="*/ 269 h 272"/>
                  <a:gd name="T40" fmla="*/ 164 w 328"/>
                  <a:gd name="T41" fmla="*/ 248 h 272"/>
                  <a:gd name="T42" fmla="*/ 105 w 328"/>
                  <a:gd name="T43" fmla="*/ 218 h 272"/>
                  <a:gd name="T44" fmla="*/ 53 w 328"/>
                  <a:gd name="T45" fmla="*/ 175 h 272"/>
                  <a:gd name="T46" fmla="*/ 15 w 328"/>
                  <a:gd name="T47" fmla="*/ 129 h 272"/>
                  <a:gd name="T48" fmla="*/ 0 w 328"/>
                  <a:gd name="T49" fmla="*/ 75 h 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28" h="272">
                    <a:moveTo>
                      <a:pt x="0" y="75"/>
                    </a:moveTo>
                    <a:lnTo>
                      <a:pt x="15" y="53"/>
                    </a:lnTo>
                    <a:lnTo>
                      <a:pt x="29" y="35"/>
                    </a:lnTo>
                    <a:lnTo>
                      <a:pt x="42" y="24"/>
                    </a:lnTo>
                    <a:lnTo>
                      <a:pt x="59" y="15"/>
                    </a:lnTo>
                    <a:lnTo>
                      <a:pt x="73" y="12"/>
                    </a:lnTo>
                    <a:lnTo>
                      <a:pt x="94" y="8"/>
                    </a:lnTo>
                    <a:lnTo>
                      <a:pt x="123" y="5"/>
                    </a:lnTo>
                    <a:lnTo>
                      <a:pt x="155" y="0"/>
                    </a:lnTo>
                    <a:lnTo>
                      <a:pt x="190" y="8"/>
                    </a:lnTo>
                    <a:lnTo>
                      <a:pt x="223" y="24"/>
                    </a:lnTo>
                    <a:lnTo>
                      <a:pt x="252" y="43"/>
                    </a:lnTo>
                    <a:lnTo>
                      <a:pt x="277" y="67"/>
                    </a:lnTo>
                    <a:lnTo>
                      <a:pt x="298" y="99"/>
                    </a:lnTo>
                    <a:lnTo>
                      <a:pt x="316" y="134"/>
                    </a:lnTo>
                    <a:lnTo>
                      <a:pt x="325" y="175"/>
                    </a:lnTo>
                    <a:lnTo>
                      <a:pt x="328" y="218"/>
                    </a:lnTo>
                    <a:lnTo>
                      <a:pt x="309" y="256"/>
                    </a:lnTo>
                    <a:lnTo>
                      <a:pt x="274" y="272"/>
                    </a:lnTo>
                    <a:lnTo>
                      <a:pt x="223" y="269"/>
                    </a:lnTo>
                    <a:lnTo>
                      <a:pt x="164" y="248"/>
                    </a:lnTo>
                    <a:lnTo>
                      <a:pt x="105" y="218"/>
                    </a:lnTo>
                    <a:lnTo>
                      <a:pt x="53" y="175"/>
                    </a:lnTo>
                    <a:lnTo>
                      <a:pt x="15" y="129"/>
                    </a:lnTo>
                    <a:lnTo>
                      <a:pt x="0" y="75"/>
                    </a:lnTo>
                    <a:close/>
                  </a:path>
                </a:pathLst>
              </a:custGeom>
              <a:solidFill>
                <a:srgbClr val="FF9EA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" name="Freeform 146"/>
              <p:cNvSpPr>
                <a:spLocks/>
              </p:cNvSpPr>
              <p:nvPr/>
            </p:nvSpPr>
            <p:spPr bwMode="auto">
              <a:xfrm>
                <a:off x="4377" y="3020"/>
                <a:ext cx="91" cy="74"/>
              </a:xfrm>
              <a:custGeom>
                <a:avLst/>
                <a:gdLst>
                  <a:gd name="T0" fmla="*/ 0 w 272"/>
                  <a:gd name="T1" fmla="*/ 58 h 222"/>
                  <a:gd name="T2" fmla="*/ 13 w 272"/>
                  <a:gd name="T3" fmla="*/ 38 h 222"/>
                  <a:gd name="T4" fmla="*/ 24 w 272"/>
                  <a:gd name="T5" fmla="*/ 26 h 222"/>
                  <a:gd name="T6" fmla="*/ 35 w 272"/>
                  <a:gd name="T7" fmla="*/ 17 h 222"/>
                  <a:gd name="T8" fmla="*/ 48 w 272"/>
                  <a:gd name="T9" fmla="*/ 12 h 222"/>
                  <a:gd name="T10" fmla="*/ 62 w 272"/>
                  <a:gd name="T11" fmla="*/ 9 h 222"/>
                  <a:gd name="T12" fmla="*/ 80 w 272"/>
                  <a:gd name="T13" fmla="*/ 6 h 222"/>
                  <a:gd name="T14" fmla="*/ 99 w 272"/>
                  <a:gd name="T15" fmla="*/ 6 h 222"/>
                  <a:gd name="T16" fmla="*/ 129 w 272"/>
                  <a:gd name="T17" fmla="*/ 0 h 222"/>
                  <a:gd name="T18" fmla="*/ 158 w 272"/>
                  <a:gd name="T19" fmla="*/ 12 h 222"/>
                  <a:gd name="T20" fmla="*/ 185 w 272"/>
                  <a:gd name="T21" fmla="*/ 23 h 222"/>
                  <a:gd name="T22" fmla="*/ 207 w 272"/>
                  <a:gd name="T23" fmla="*/ 41 h 222"/>
                  <a:gd name="T24" fmla="*/ 231 w 272"/>
                  <a:gd name="T25" fmla="*/ 61 h 222"/>
                  <a:gd name="T26" fmla="*/ 245 w 272"/>
                  <a:gd name="T27" fmla="*/ 87 h 222"/>
                  <a:gd name="T28" fmla="*/ 261 w 272"/>
                  <a:gd name="T29" fmla="*/ 117 h 222"/>
                  <a:gd name="T30" fmla="*/ 269 w 272"/>
                  <a:gd name="T31" fmla="*/ 149 h 222"/>
                  <a:gd name="T32" fmla="*/ 272 w 272"/>
                  <a:gd name="T33" fmla="*/ 184 h 222"/>
                  <a:gd name="T34" fmla="*/ 258 w 272"/>
                  <a:gd name="T35" fmla="*/ 213 h 222"/>
                  <a:gd name="T36" fmla="*/ 228 w 272"/>
                  <a:gd name="T37" fmla="*/ 222 h 222"/>
                  <a:gd name="T38" fmla="*/ 188 w 272"/>
                  <a:gd name="T39" fmla="*/ 219 h 222"/>
                  <a:gd name="T40" fmla="*/ 137 w 272"/>
                  <a:gd name="T41" fmla="*/ 201 h 222"/>
                  <a:gd name="T42" fmla="*/ 91 w 272"/>
                  <a:gd name="T43" fmla="*/ 174 h 222"/>
                  <a:gd name="T44" fmla="*/ 48 w 272"/>
                  <a:gd name="T45" fmla="*/ 143 h 222"/>
                  <a:gd name="T46" fmla="*/ 15 w 272"/>
                  <a:gd name="T47" fmla="*/ 101 h 222"/>
                  <a:gd name="T48" fmla="*/ 0 w 272"/>
                  <a:gd name="T49" fmla="*/ 58 h 2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72" h="222">
                    <a:moveTo>
                      <a:pt x="0" y="58"/>
                    </a:moveTo>
                    <a:lnTo>
                      <a:pt x="13" y="38"/>
                    </a:lnTo>
                    <a:lnTo>
                      <a:pt x="24" y="26"/>
                    </a:lnTo>
                    <a:lnTo>
                      <a:pt x="35" y="17"/>
                    </a:lnTo>
                    <a:lnTo>
                      <a:pt x="48" y="12"/>
                    </a:lnTo>
                    <a:lnTo>
                      <a:pt x="62" y="9"/>
                    </a:lnTo>
                    <a:lnTo>
                      <a:pt x="80" y="6"/>
                    </a:lnTo>
                    <a:lnTo>
                      <a:pt x="99" y="6"/>
                    </a:lnTo>
                    <a:lnTo>
                      <a:pt x="129" y="0"/>
                    </a:lnTo>
                    <a:lnTo>
                      <a:pt x="158" y="12"/>
                    </a:lnTo>
                    <a:lnTo>
                      <a:pt x="185" y="23"/>
                    </a:lnTo>
                    <a:lnTo>
                      <a:pt x="207" y="41"/>
                    </a:lnTo>
                    <a:lnTo>
                      <a:pt x="231" y="61"/>
                    </a:lnTo>
                    <a:lnTo>
                      <a:pt x="245" y="87"/>
                    </a:lnTo>
                    <a:lnTo>
                      <a:pt x="261" y="117"/>
                    </a:lnTo>
                    <a:lnTo>
                      <a:pt x="269" y="149"/>
                    </a:lnTo>
                    <a:lnTo>
                      <a:pt x="272" y="184"/>
                    </a:lnTo>
                    <a:lnTo>
                      <a:pt x="258" y="213"/>
                    </a:lnTo>
                    <a:lnTo>
                      <a:pt x="228" y="222"/>
                    </a:lnTo>
                    <a:lnTo>
                      <a:pt x="188" y="219"/>
                    </a:lnTo>
                    <a:lnTo>
                      <a:pt x="137" y="201"/>
                    </a:lnTo>
                    <a:lnTo>
                      <a:pt x="91" y="174"/>
                    </a:lnTo>
                    <a:lnTo>
                      <a:pt x="48" y="143"/>
                    </a:lnTo>
                    <a:lnTo>
                      <a:pt x="15" y="101"/>
                    </a:lnTo>
                    <a:lnTo>
                      <a:pt x="0" y="58"/>
                    </a:lnTo>
                    <a:close/>
                  </a:path>
                </a:pathLst>
              </a:custGeom>
              <a:solidFill>
                <a:srgbClr val="FFAB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" name="Freeform 147"/>
              <p:cNvSpPr>
                <a:spLocks/>
              </p:cNvSpPr>
              <p:nvPr/>
            </p:nvSpPr>
            <p:spPr bwMode="auto">
              <a:xfrm>
                <a:off x="4389" y="3025"/>
                <a:ext cx="69" cy="55"/>
              </a:xfrm>
              <a:custGeom>
                <a:avLst/>
                <a:gdLst>
                  <a:gd name="T0" fmla="*/ 0 w 207"/>
                  <a:gd name="T1" fmla="*/ 41 h 164"/>
                  <a:gd name="T2" fmla="*/ 10 w 207"/>
                  <a:gd name="T3" fmla="*/ 27 h 164"/>
                  <a:gd name="T4" fmla="*/ 21 w 207"/>
                  <a:gd name="T5" fmla="*/ 14 h 164"/>
                  <a:gd name="T6" fmla="*/ 29 w 207"/>
                  <a:gd name="T7" fmla="*/ 9 h 164"/>
                  <a:gd name="T8" fmla="*/ 38 w 207"/>
                  <a:gd name="T9" fmla="*/ 3 h 164"/>
                  <a:gd name="T10" fmla="*/ 50 w 207"/>
                  <a:gd name="T11" fmla="*/ 3 h 164"/>
                  <a:gd name="T12" fmla="*/ 64 w 207"/>
                  <a:gd name="T13" fmla="*/ 3 h 164"/>
                  <a:gd name="T14" fmla="*/ 83 w 207"/>
                  <a:gd name="T15" fmla="*/ 3 h 164"/>
                  <a:gd name="T16" fmla="*/ 105 w 207"/>
                  <a:gd name="T17" fmla="*/ 0 h 164"/>
                  <a:gd name="T18" fmla="*/ 126 w 207"/>
                  <a:gd name="T19" fmla="*/ 9 h 164"/>
                  <a:gd name="T20" fmla="*/ 147 w 207"/>
                  <a:gd name="T21" fmla="*/ 18 h 164"/>
                  <a:gd name="T22" fmla="*/ 164 w 207"/>
                  <a:gd name="T23" fmla="*/ 30 h 164"/>
                  <a:gd name="T24" fmla="*/ 179 w 207"/>
                  <a:gd name="T25" fmla="*/ 46 h 164"/>
                  <a:gd name="T26" fmla="*/ 193 w 207"/>
                  <a:gd name="T27" fmla="*/ 67 h 164"/>
                  <a:gd name="T28" fmla="*/ 202 w 207"/>
                  <a:gd name="T29" fmla="*/ 89 h 164"/>
                  <a:gd name="T30" fmla="*/ 207 w 207"/>
                  <a:gd name="T31" fmla="*/ 114 h 164"/>
                  <a:gd name="T32" fmla="*/ 207 w 207"/>
                  <a:gd name="T33" fmla="*/ 140 h 164"/>
                  <a:gd name="T34" fmla="*/ 199 w 207"/>
                  <a:gd name="T35" fmla="*/ 157 h 164"/>
                  <a:gd name="T36" fmla="*/ 175 w 207"/>
                  <a:gd name="T37" fmla="*/ 164 h 164"/>
                  <a:gd name="T38" fmla="*/ 147 w 207"/>
                  <a:gd name="T39" fmla="*/ 161 h 164"/>
                  <a:gd name="T40" fmla="*/ 108 w 207"/>
                  <a:gd name="T41" fmla="*/ 149 h 164"/>
                  <a:gd name="T42" fmla="*/ 70 w 207"/>
                  <a:gd name="T43" fmla="*/ 129 h 164"/>
                  <a:gd name="T44" fmla="*/ 38 w 207"/>
                  <a:gd name="T45" fmla="*/ 105 h 164"/>
                  <a:gd name="T46" fmla="*/ 13 w 207"/>
                  <a:gd name="T47" fmla="*/ 76 h 164"/>
                  <a:gd name="T48" fmla="*/ 0 w 207"/>
                  <a:gd name="T49" fmla="*/ 41 h 1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07" h="164">
                    <a:moveTo>
                      <a:pt x="0" y="41"/>
                    </a:moveTo>
                    <a:lnTo>
                      <a:pt x="10" y="27"/>
                    </a:lnTo>
                    <a:lnTo>
                      <a:pt x="21" y="14"/>
                    </a:lnTo>
                    <a:lnTo>
                      <a:pt x="29" y="9"/>
                    </a:lnTo>
                    <a:lnTo>
                      <a:pt x="38" y="3"/>
                    </a:lnTo>
                    <a:lnTo>
                      <a:pt x="50" y="3"/>
                    </a:lnTo>
                    <a:lnTo>
                      <a:pt x="64" y="3"/>
                    </a:lnTo>
                    <a:lnTo>
                      <a:pt x="83" y="3"/>
                    </a:lnTo>
                    <a:lnTo>
                      <a:pt x="105" y="0"/>
                    </a:lnTo>
                    <a:lnTo>
                      <a:pt x="126" y="9"/>
                    </a:lnTo>
                    <a:lnTo>
                      <a:pt x="147" y="18"/>
                    </a:lnTo>
                    <a:lnTo>
                      <a:pt x="164" y="30"/>
                    </a:lnTo>
                    <a:lnTo>
                      <a:pt x="179" y="46"/>
                    </a:lnTo>
                    <a:lnTo>
                      <a:pt x="193" y="67"/>
                    </a:lnTo>
                    <a:lnTo>
                      <a:pt x="202" y="89"/>
                    </a:lnTo>
                    <a:lnTo>
                      <a:pt x="207" y="114"/>
                    </a:lnTo>
                    <a:lnTo>
                      <a:pt x="207" y="140"/>
                    </a:lnTo>
                    <a:lnTo>
                      <a:pt x="199" y="157"/>
                    </a:lnTo>
                    <a:lnTo>
                      <a:pt x="175" y="164"/>
                    </a:lnTo>
                    <a:lnTo>
                      <a:pt x="147" y="161"/>
                    </a:lnTo>
                    <a:lnTo>
                      <a:pt x="108" y="149"/>
                    </a:lnTo>
                    <a:lnTo>
                      <a:pt x="70" y="129"/>
                    </a:lnTo>
                    <a:lnTo>
                      <a:pt x="38" y="105"/>
                    </a:lnTo>
                    <a:lnTo>
                      <a:pt x="13" y="76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FFB5B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" name="Freeform 148"/>
              <p:cNvSpPr>
                <a:spLocks/>
              </p:cNvSpPr>
              <p:nvPr/>
            </p:nvSpPr>
            <p:spPr bwMode="auto">
              <a:xfrm>
                <a:off x="4398" y="3029"/>
                <a:ext cx="52" cy="38"/>
              </a:xfrm>
              <a:custGeom>
                <a:avLst/>
                <a:gdLst>
                  <a:gd name="T0" fmla="*/ 0 w 156"/>
                  <a:gd name="T1" fmla="*/ 30 h 115"/>
                  <a:gd name="T2" fmla="*/ 9 w 156"/>
                  <a:gd name="T3" fmla="*/ 19 h 115"/>
                  <a:gd name="T4" fmla="*/ 19 w 156"/>
                  <a:gd name="T5" fmla="*/ 13 h 115"/>
                  <a:gd name="T6" fmla="*/ 27 w 156"/>
                  <a:gd name="T7" fmla="*/ 7 h 115"/>
                  <a:gd name="T8" fmla="*/ 35 w 156"/>
                  <a:gd name="T9" fmla="*/ 3 h 115"/>
                  <a:gd name="T10" fmla="*/ 44 w 156"/>
                  <a:gd name="T11" fmla="*/ 0 h 115"/>
                  <a:gd name="T12" fmla="*/ 54 w 156"/>
                  <a:gd name="T13" fmla="*/ 0 h 115"/>
                  <a:gd name="T14" fmla="*/ 68 w 156"/>
                  <a:gd name="T15" fmla="*/ 0 h 115"/>
                  <a:gd name="T16" fmla="*/ 83 w 156"/>
                  <a:gd name="T17" fmla="*/ 0 h 115"/>
                  <a:gd name="T18" fmla="*/ 94 w 156"/>
                  <a:gd name="T19" fmla="*/ 7 h 115"/>
                  <a:gd name="T20" fmla="*/ 108 w 156"/>
                  <a:gd name="T21" fmla="*/ 16 h 115"/>
                  <a:gd name="T22" fmla="*/ 124 w 156"/>
                  <a:gd name="T23" fmla="*/ 24 h 115"/>
                  <a:gd name="T24" fmla="*/ 135 w 156"/>
                  <a:gd name="T25" fmla="*/ 35 h 115"/>
                  <a:gd name="T26" fmla="*/ 141 w 156"/>
                  <a:gd name="T27" fmla="*/ 51 h 115"/>
                  <a:gd name="T28" fmla="*/ 150 w 156"/>
                  <a:gd name="T29" fmla="*/ 68 h 115"/>
                  <a:gd name="T30" fmla="*/ 153 w 156"/>
                  <a:gd name="T31" fmla="*/ 86 h 115"/>
                  <a:gd name="T32" fmla="*/ 156 w 156"/>
                  <a:gd name="T33" fmla="*/ 106 h 115"/>
                  <a:gd name="T34" fmla="*/ 150 w 156"/>
                  <a:gd name="T35" fmla="*/ 113 h 115"/>
                  <a:gd name="T36" fmla="*/ 135 w 156"/>
                  <a:gd name="T37" fmla="*/ 115 h 115"/>
                  <a:gd name="T38" fmla="*/ 111 w 156"/>
                  <a:gd name="T39" fmla="*/ 113 h 115"/>
                  <a:gd name="T40" fmla="*/ 89 w 156"/>
                  <a:gd name="T41" fmla="*/ 103 h 115"/>
                  <a:gd name="T42" fmla="*/ 59 w 156"/>
                  <a:gd name="T43" fmla="*/ 92 h 115"/>
                  <a:gd name="T44" fmla="*/ 35 w 156"/>
                  <a:gd name="T45" fmla="*/ 73 h 115"/>
                  <a:gd name="T46" fmla="*/ 12 w 156"/>
                  <a:gd name="T47" fmla="*/ 54 h 115"/>
                  <a:gd name="T48" fmla="*/ 0 w 156"/>
                  <a:gd name="T49" fmla="*/ 30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6" h="115">
                    <a:moveTo>
                      <a:pt x="0" y="30"/>
                    </a:moveTo>
                    <a:lnTo>
                      <a:pt x="9" y="19"/>
                    </a:lnTo>
                    <a:lnTo>
                      <a:pt x="19" y="13"/>
                    </a:lnTo>
                    <a:lnTo>
                      <a:pt x="27" y="7"/>
                    </a:lnTo>
                    <a:lnTo>
                      <a:pt x="35" y="3"/>
                    </a:lnTo>
                    <a:lnTo>
                      <a:pt x="44" y="0"/>
                    </a:lnTo>
                    <a:lnTo>
                      <a:pt x="54" y="0"/>
                    </a:lnTo>
                    <a:lnTo>
                      <a:pt x="68" y="0"/>
                    </a:lnTo>
                    <a:lnTo>
                      <a:pt x="83" y="0"/>
                    </a:lnTo>
                    <a:lnTo>
                      <a:pt x="94" y="7"/>
                    </a:lnTo>
                    <a:lnTo>
                      <a:pt x="108" y="16"/>
                    </a:lnTo>
                    <a:lnTo>
                      <a:pt x="124" y="24"/>
                    </a:lnTo>
                    <a:lnTo>
                      <a:pt x="135" y="35"/>
                    </a:lnTo>
                    <a:lnTo>
                      <a:pt x="141" y="51"/>
                    </a:lnTo>
                    <a:lnTo>
                      <a:pt x="150" y="68"/>
                    </a:lnTo>
                    <a:lnTo>
                      <a:pt x="153" y="86"/>
                    </a:lnTo>
                    <a:lnTo>
                      <a:pt x="156" y="106"/>
                    </a:lnTo>
                    <a:lnTo>
                      <a:pt x="150" y="113"/>
                    </a:lnTo>
                    <a:lnTo>
                      <a:pt x="135" y="115"/>
                    </a:lnTo>
                    <a:lnTo>
                      <a:pt x="111" y="113"/>
                    </a:lnTo>
                    <a:lnTo>
                      <a:pt x="89" y="103"/>
                    </a:lnTo>
                    <a:lnTo>
                      <a:pt x="59" y="92"/>
                    </a:lnTo>
                    <a:lnTo>
                      <a:pt x="35" y="73"/>
                    </a:lnTo>
                    <a:lnTo>
                      <a:pt x="12" y="54"/>
                    </a:lnTo>
                    <a:lnTo>
                      <a:pt x="0" y="30"/>
                    </a:lnTo>
                    <a:close/>
                  </a:path>
                </a:pathLst>
              </a:custGeom>
              <a:solidFill>
                <a:srgbClr val="FFC2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" name="Freeform 149"/>
              <p:cNvSpPr>
                <a:spLocks/>
              </p:cNvSpPr>
              <p:nvPr/>
            </p:nvSpPr>
            <p:spPr bwMode="auto">
              <a:xfrm>
                <a:off x="4410" y="3033"/>
                <a:ext cx="31" cy="22"/>
              </a:xfrm>
              <a:custGeom>
                <a:avLst/>
                <a:gdLst>
                  <a:gd name="T0" fmla="*/ 0 w 92"/>
                  <a:gd name="T1" fmla="*/ 11 h 65"/>
                  <a:gd name="T2" fmla="*/ 13 w 92"/>
                  <a:gd name="T3" fmla="*/ 6 h 65"/>
                  <a:gd name="T4" fmla="*/ 24 w 92"/>
                  <a:gd name="T5" fmla="*/ 0 h 65"/>
                  <a:gd name="T6" fmla="*/ 38 w 92"/>
                  <a:gd name="T7" fmla="*/ 0 h 65"/>
                  <a:gd name="T8" fmla="*/ 54 w 92"/>
                  <a:gd name="T9" fmla="*/ 6 h 65"/>
                  <a:gd name="T10" fmla="*/ 68 w 92"/>
                  <a:gd name="T11" fmla="*/ 14 h 65"/>
                  <a:gd name="T12" fmla="*/ 79 w 92"/>
                  <a:gd name="T13" fmla="*/ 29 h 65"/>
                  <a:gd name="T14" fmla="*/ 89 w 92"/>
                  <a:gd name="T15" fmla="*/ 43 h 65"/>
                  <a:gd name="T16" fmla="*/ 92 w 92"/>
                  <a:gd name="T17" fmla="*/ 65 h 65"/>
                  <a:gd name="T18" fmla="*/ 83 w 92"/>
                  <a:gd name="T19" fmla="*/ 60 h 65"/>
                  <a:gd name="T20" fmla="*/ 71 w 92"/>
                  <a:gd name="T21" fmla="*/ 60 h 65"/>
                  <a:gd name="T22" fmla="*/ 57 w 92"/>
                  <a:gd name="T23" fmla="*/ 55 h 65"/>
                  <a:gd name="T24" fmla="*/ 41 w 92"/>
                  <a:gd name="T25" fmla="*/ 49 h 65"/>
                  <a:gd name="T26" fmla="*/ 24 w 92"/>
                  <a:gd name="T27" fmla="*/ 41 h 65"/>
                  <a:gd name="T28" fmla="*/ 9 w 92"/>
                  <a:gd name="T29" fmla="*/ 29 h 65"/>
                  <a:gd name="T30" fmla="*/ 0 w 92"/>
                  <a:gd name="T31" fmla="*/ 11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2" h="65">
                    <a:moveTo>
                      <a:pt x="0" y="11"/>
                    </a:moveTo>
                    <a:lnTo>
                      <a:pt x="13" y="6"/>
                    </a:lnTo>
                    <a:lnTo>
                      <a:pt x="24" y="0"/>
                    </a:lnTo>
                    <a:lnTo>
                      <a:pt x="38" y="0"/>
                    </a:lnTo>
                    <a:lnTo>
                      <a:pt x="54" y="6"/>
                    </a:lnTo>
                    <a:lnTo>
                      <a:pt x="68" y="14"/>
                    </a:lnTo>
                    <a:lnTo>
                      <a:pt x="79" y="29"/>
                    </a:lnTo>
                    <a:lnTo>
                      <a:pt x="89" y="43"/>
                    </a:lnTo>
                    <a:lnTo>
                      <a:pt x="92" y="65"/>
                    </a:lnTo>
                    <a:lnTo>
                      <a:pt x="83" y="60"/>
                    </a:lnTo>
                    <a:lnTo>
                      <a:pt x="71" y="60"/>
                    </a:lnTo>
                    <a:lnTo>
                      <a:pt x="57" y="55"/>
                    </a:lnTo>
                    <a:lnTo>
                      <a:pt x="41" y="49"/>
                    </a:lnTo>
                    <a:lnTo>
                      <a:pt x="24" y="41"/>
                    </a:lnTo>
                    <a:lnTo>
                      <a:pt x="9" y="29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CFC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" name="Freeform 150"/>
              <p:cNvSpPr>
                <a:spLocks/>
              </p:cNvSpPr>
              <p:nvPr/>
            </p:nvSpPr>
            <p:spPr bwMode="auto">
              <a:xfrm>
                <a:off x="4701" y="2417"/>
                <a:ext cx="167" cy="198"/>
              </a:xfrm>
              <a:custGeom>
                <a:avLst/>
                <a:gdLst>
                  <a:gd name="T0" fmla="*/ 415 w 503"/>
                  <a:gd name="T1" fmla="*/ 60 h 594"/>
                  <a:gd name="T2" fmla="*/ 407 w 503"/>
                  <a:gd name="T3" fmla="*/ 99 h 594"/>
                  <a:gd name="T4" fmla="*/ 386 w 503"/>
                  <a:gd name="T5" fmla="*/ 146 h 594"/>
                  <a:gd name="T6" fmla="*/ 375 w 503"/>
                  <a:gd name="T7" fmla="*/ 186 h 594"/>
                  <a:gd name="T8" fmla="*/ 389 w 503"/>
                  <a:gd name="T9" fmla="*/ 233 h 594"/>
                  <a:gd name="T10" fmla="*/ 415 w 503"/>
                  <a:gd name="T11" fmla="*/ 308 h 594"/>
                  <a:gd name="T12" fmla="*/ 447 w 503"/>
                  <a:gd name="T13" fmla="*/ 402 h 594"/>
                  <a:gd name="T14" fmla="*/ 482 w 503"/>
                  <a:gd name="T15" fmla="*/ 510 h 594"/>
                  <a:gd name="T16" fmla="*/ 499 w 503"/>
                  <a:gd name="T17" fmla="*/ 577 h 594"/>
                  <a:gd name="T18" fmla="*/ 499 w 503"/>
                  <a:gd name="T19" fmla="*/ 589 h 594"/>
                  <a:gd name="T20" fmla="*/ 499 w 503"/>
                  <a:gd name="T21" fmla="*/ 594 h 594"/>
                  <a:gd name="T22" fmla="*/ 496 w 503"/>
                  <a:gd name="T23" fmla="*/ 586 h 594"/>
                  <a:gd name="T24" fmla="*/ 474 w 503"/>
                  <a:gd name="T25" fmla="*/ 534 h 594"/>
                  <a:gd name="T26" fmla="*/ 436 w 503"/>
                  <a:gd name="T27" fmla="*/ 496 h 594"/>
                  <a:gd name="T28" fmla="*/ 389 w 503"/>
                  <a:gd name="T29" fmla="*/ 483 h 594"/>
                  <a:gd name="T30" fmla="*/ 334 w 503"/>
                  <a:gd name="T31" fmla="*/ 478 h 594"/>
                  <a:gd name="T32" fmla="*/ 281 w 503"/>
                  <a:gd name="T33" fmla="*/ 467 h 594"/>
                  <a:gd name="T34" fmla="*/ 225 w 503"/>
                  <a:gd name="T35" fmla="*/ 467 h 594"/>
                  <a:gd name="T36" fmla="*/ 167 w 503"/>
                  <a:gd name="T37" fmla="*/ 464 h 594"/>
                  <a:gd name="T38" fmla="*/ 117 w 503"/>
                  <a:gd name="T39" fmla="*/ 455 h 594"/>
                  <a:gd name="T40" fmla="*/ 73 w 503"/>
                  <a:gd name="T41" fmla="*/ 413 h 594"/>
                  <a:gd name="T42" fmla="*/ 47 w 503"/>
                  <a:gd name="T43" fmla="*/ 359 h 594"/>
                  <a:gd name="T44" fmla="*/ 49 w 503"/>
                  <a:gd name="T45" fmla="*/ 305 h 594"/>
                  <a:gd name="T46" fmla="*/ 49 w 503"/>
                  <a:gd name="T47" fmla="*/ 251 h 594"/>
                  <a:gd name="T48" fmla="*/ 30 w 503"/>
                  <a:gd name="T49" fmla="*/ 186 h 594"/>
                  <a:gd name="T50" fmla="*/ 9 w 503"/>
                  <a:gd name="T51" fmla="*/ 148 h 594"/>
                  <a:gd name="T52" fmla="*/ 0 w 503"/>
                  <a:gd name="T53" fmla="*/ 125 h 594"/>
                  <a:gd name="T54" fmla="*/ 17 w 503"/>
                  <a:gd name="T55" fmla="*/ 95 h 594"/>
                  <a:gd name="T56" fmla="*/ 73 w 503"/>
                  <a:gd name="T57" fmla="*/ 46 h 594"/>
                  <a:gd name="T58" fmla="*/ 132 w 503"/>
                  <a:gd name="T59" fmla="*/ 11 h 594"/>
                  <a:gd name="T60" fmla="*/ 192 w 503"/>
                  <a:gd name="T61" fmla="*/ 0 h 594"/>
                  <a:gd name="T62" fmla="*/ 260 w 503"/>
                  <a:gd name="T63" fmla="*/ 8 h 594"/>
                  <a:gd name="T64" fmla="*/ 316 w 503"/>
                  <a:gd name="T65" fmla="*/ 25 h 594"/>
                  <a:gd name="T66" fmla="*/ 345 w 503"/>
                  <a:gd name="T67" fmla="*/ 29 h 594"/>
                  <a:gd name="T68" fmla="*/ 372 w 503"/>
                  <a:gd name="T69" fmla="*/ 29 h 594"/>
                  <a:gd name="T70" fmla="*/ 397 w 503"/>
                  <a:gd name="T71" fmla="*/ 38 h 5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03" h="594">
                    <a:moveTo>
                      <a:pt x="410" y="49"/>
                    </a:moveTo>
                    <a:lnTo>
                      <a:pt x="415" y="60"/>
                    </a:lnTo>
                    <a:lnTo>
                      <a:pt x="412" y="78"/>
                    </a:lnTo>
                    <a:lnTo>
                      <a:pt x="407" y="99"/>
                    </a:lnTo>
                    <a:lnTo>
                      <a:pt x="397" y="122"/>
                    </a:lnTo>
                    <a:lnTo>
                      <a:pt x="386" y="146"/>
                    </a:lnTo>
                    <a:lnTo>
                      <a:pt x="380" y="165"/>
                    </a:lnTo>
                    <a:lnTo>
                      <a:pt x="375" y="186"/>
                    </a:lnTo>
                    <a:lnTo>
                      <a:pt x="375" y="197"/>
                    </a:lnTo>
                    <a:lnTo>
                      <a:pt x="389" y="233"/>
                    </a:lnTo>
                    <a:lnTo>
                      <a:pt x="404" y="268"/>
                    </a:lnTo>
                    <a:lnTo>
                      <a:pt x="415" y="308"/>
                    </a:lnTo>
                    <a:lnTo>
                      <a:pt x="432" y="353"/>
                    </a:lnTo>
                    <a:lnTo>
                      <a:pt x="447" y="402"/>
                    </a:lnTo>
                    <a:lnTo>
                      <a:pt x="464" y="451"/>
                    </a:lnTo>
                    <a:lnTo>
                      <a:pt x="482" y="510"/>
                    </a:lnTo>
                    <a:lnTo>
                      <a:pt x="503" y="572"/>
                    </a:lnTo>
                    <a:lnTo>
                      <a:pt x="499" y="577"/>
                    </a:lnTo>
                    <a:lnTo>
                      <a:pt x="496" y="583"/>
                    </a:lnTo>
                    <a:lnTo>
                      <a:pt x="499" y="589"/>
                    </a:lnTo>
                    <a:lnTo>
                      <a:pt x="499" y="591"/>
                    </a:lnTo>
                    <a:lnTo>
                      <a:pt x="499" y="594"/>
                    </a:lnTo>
                    <a:lnTo>
                      <a:pt x="499" y="591"/>
                    </a:lnTo>
                    <a:lnTo>
                      <a:pt x="496" y="586"/>
                    </a:lnTo>
                    <a:lnTo>
                      <a:pt x="491" y="572"/>
                    </a:lnTo>
                    <a:lnTo>
                      <a:pt x="474" y="534"/>
                    </a:lnTo>
                    <a:lnTo>
                      <a:pt x="456" y="510"/>
                    </a:lnTo>
                    <a:lnTo>
                      <a:pt x="436" y="496"/>
                    </a:lnTo>
                    <a:lnTo>
                      <a:pt x="415" y="486"/>
                    </a:lnTo>
                    <a:lnTo>
                      <a:pt x="389" y="483"/>
                    </a:lnTo>
                    <a:lnTo>
                      <a:pt x="362" y="481"/>
                    </a:lnTo>
                    <a:lnTo>
                      <a:pt x="334" y="478"/>
                    </a:lnTo>
                    <a:lnTo>
                      <a:pt x="302" y="467"/>
                    </a:lnTo>
                    <a:lnTo>
                      <a:pt x="281" y="467"/>
                    </a:lnTo>
                    <a:lnTo>
                      <a:pt x="254" y="464"/>
                    </a:lnTo>
                    <a:lnTo>
                      <a:pt x="225" y="467"/>
                    </a:lnTo>
                    <a:lnTo>
                      <a:pt x="197" y="467"/>
                    </a:lnTo>
                    <a:lnTo>
                      <a:pt x="167" y="464"/>
                    </a:lnTo>
                    <a:lnTo>
                      <a:pt x="140" y="461"/>
                    </a:lnTo>
                    <a:lnTo>
                      <a:pt x="117" y="455"/>
                    </a:lnTo>
                    <a:lnTo>
                      <a:pt x="100" y="446"/>
                    </a:lnTo>
                    <a:lnTo>
                      <a:pt x="73" y="413"/>
                    </a:lnTo>
                    <a:lnTo>
                      <a:pt x="55" y="385"/>
                    </a:lnTo>
                    <a:lnTo>
                      <a:pt x="47" y="359"/>
                    </a:lnTo>
                    <a:lnTo>
                      <a:pt x="47" y="332"/>
                    </a:lnTo>
                    <a:lnTo>
                      <a:pt x="49" y="305"/>
                    </a:lnTo>
                    <a:lnTo>
                      <a:pt x="49" y="280"/>
                    </a:lnTo>
                    <a:lnTo>
                      <a:pt x="49" y="251"/>
                    </a:lnTo>
                    <a:lnTo>
                      <a:pt x="41" y="216"/>
                    </a:lnTo>
                    <a:lnTo>
                      <a:pt x="30" y="186"/>
                    </a:lnTo>
                    <a:lnTo>
                      <a:pt x="20" y="162"/>
                    </a:lnTo>
                    <a:lnTo>
                      <a:pt x="9" y="148"/>
                    </a:lnTo>
                    <a:lnTo>
                      <a:pt x="3" y="133"/>
                    </a:lnTo>
                    <a:lnTo>
                      <a:pt x="0" y="125"/>
                    </a:lnTo>
                    <a:lnTo>
                      <a:pt x="6" y="113"/>
                    </a:lnTo>
                    <a:lnTo>
                      <a:pt x="17" y="95"/>
                    </a:lnTo>
                    <a:lnTo>
                      <a:pt x="41" y="73"/>
                    </a:lnTo>
                    <a:lnTo>
                      <a:pt x="73" y="46"/>
                    </a:lnTo>
                    <a:lnTo>
                      <a:pt x="103" y="25"/>
                    </a:lnTo>
                    <a:lnTo>
                      <a:pt x="132" y="11"/>
                    </a:lnTo>
                    <a:lnTo>
                      <a:pt x="164" y="3"/>
                    </a:lnTo>
                    <a:lnTo>
                      <a:pt x="192" y="0"/>
                    </a:lnTo>
                    <a:lnTo>
                      <a:pt x="225" y="0"/>
                    </a:lnTo>
                    <a:lnTo>
                      <a:pt x="260" y="8"/>
                    </a:lnTo>
                    <a:lnTo>
                      <a:pt x="302" y="19"/>
                    </a:lnTo>
                    <a:lnTo>
                      <a:pt x="316" y="25"/>
                    </a:lnTo>
                    <a:lnTo>
                      <a:pt x="330" y="29"/>
                    </a:lnTo>
                    <a:lnTo>
                      <a:pt x="345" y="29"/>
                    </a:lnTo>
                    <a:lnTo>
                      <a:pt x="356" y="29"/>
                    </a:lnTo>
                    <a:lnTo>
                      <a:pt x="372" y="29"/>
                    </a:lnTo>
                    <a:lnTo>
                      <a:pt x="383" y="32"/>
                    </a:lnTo>
                    <a:lnTo>
                      <a:pt x="397" y="38"/>
                    </a:lnTo>
                    <a:lnTo>
                      <a:pt x="410" y="49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" name="Freeform 151"/>
              <p:cNvSpPr>
                <a:spLocks/>
              </p:cNvSpPr>
              <p:nvPr/>
            </p:nvSpPr>
            <p:spPr bwMode="auto">
              <a:xfrm>
                <a:off x="4706" y="2418"/>
                <a:ext cx="158" cy="187"/>
              </a:xfrm>
              <a:custGeom>
                <a:avLst/>
                <a:gdLst>
                  <a:gd name="T0" fmla="*/ 387 w 474"/>
                  <a:gd name="T1" fmla="*/ 62 h 561"/>
                  <a:gd name="T2" fmla="*/ 384 w 474"/>
                  <a:gd name="T3" fmla="*/ 100 h 561"/>
                  <a:gd name="T4" fmla="*/ 366 w 474"/>
                  <a:gd name="T5" fmla="*/ 141 h 561"/>
                  <a:gd name="T6" fmla="*/ 355 w 474"/>
                  <a:gd name="T7" fmla="*/ 181 h 561"/>
                  <a:gd name="T8" fmla="*/ 363 w 474"/>
                  <a:gd name="T9" fmla="*/ 225 h 561"/>
                  <a:gd name="T10" fmla="*/ 390 w 474"/>
                  <a:gd name="T11" fmla="*/ 295 h 561"/>
                  <a:gd name="T12" fmla="*/ 419 w 474"/>
                  <a:gd name="T13" fmla="*/ 380 h 561"/>
                  <a:gd name="T14" fmla="*/ 454 w 474"/>
                  <a:gd name="T15" fmla="*/ 478 h 561"/>
                  <a:gd name="T16" fmla="*/ 471 w 474"/>
                  <a:gd name="T17" fmla="*/ 543 h 561"/>
                  <a:gd name="T18" fmla="*/ 468 w 474"/>
                  <a:gd name="T19" fmla="*/ 554 h 561"/>
                  <a:gd name="T20" fmla="*/ 468 w 474"/>
                  <a:gd name="T21" fmla="*/ 561 h 561"/>
                  <a:gd name="T22" fmla="*/ 465 w 474"/>
                  <a:gd name="T23" fmla="*/ 551 h 561"/>
                  <a:gd name="T24" fmla="*/ 444 w 474"/>
                  <a:gd name="T25" fmla="*/ 505 h 561"/>
                  <a:gd name="T26" fmla="*/ 409 w 474"/>
                  <a:gd name="T27" fmla="*/ 467 h 561"/>
                  <a:gd name="T28" fmla="*/ 363 w 474"/>
                  <a:gd name="T29" fmla="*/ 459 h 561"/>
                  <a:gd name="T30" fmla="*/ 307 w 474"/>
                  <a:gd name="T31" fmla="*/ 453 h 561"/>
                  <a:gd name="T32" fmla="*/ 258 w 474"/>
                  <a:gd name="T33" fmla="*/ 441 h 561"/>
                  <a:gd name="T34" fmla="*/ 205 w 474"/>
                  <a:gd name="T35" fmla="*/ 438 h 561"/>
                  <a:gd name="T36" fmla="*/ 153 w 474"/>
                  <a:gd name="T37" fmla="*/ 438 h 561"/>
                  <a:gd name="T38" fmla="*/ 105 w 474"/>
                  <a:gd name="T39" fmla="*/ 429 h 561"/>
                  <a:gd name="T40" fmla="*/ 62 w 474"/>
                  <a:gd name="T41" fmla="*/ 389 h 561"/>
                  <a:gd name="T42" fmla="*/ 41 w 474"/>
                  <a:gd name="T43" fmla="*/ 338 h 561"/>
                  <a:gd name="T44" fmla="*/ 41 w 474"/>
                  <a:gd name="T45" fmla="*/ 292 h 561"/>
                  <a:gd name="T46" fmla="*/ 45 w 474"/>
                  <a:gd name="T47" fmla="*/ 237 h 561"/>
                  <a:gd name="T48" fmla="*/ 24 w 474"/>
                  <a:gd name="T49" fmla="*/ 176 h 561"/>
                  <a:gd name="T50" fmla="*/ 6 w 474"/>
                  <a:gd name="T51" fmla="*/ 141 h 561"/>
                  <a:gd name="T52" fmla="*/ 0 w 474"/>
                  <a:gd name="T53" fmla="*/ 120 h 561"/>
                  <a:gd name="T54" fmla="*/ 18 w 474"/>
                  <a:gd name="T55" fmla="*/ 94 h 561"/>
                  <a:gd name="T56" fmla="*/ 70 w 474"/>
                  <a:gd name="T57" fmla="*/ 47 h 561"/>
                  <a:gd name="T58" fmla="*/ 123 w 474"/>
                  <a:gd name="T59" fmla="*/ 12 h 561"/>
                  <a:gd name="T60" fmla="*/ 180 w 474"/>
                  <a:gd name="T61" fmla="*/ 0 h 561"/>
                  <a:gd name="T62" fmla="*/ 240 w 474"/>
                  <a:gd name="T63" fmla="*/ 9 h 561"/>
                  <a:gd name="T64" fmla="*/ 293 w 474"/>
                  <a:gd name="T65" fmla="*/ 27 h 561"/>
                  <a:gd name="T66" fmla="*/ 320 w 474"/>
                  <a:gd name="T67" fmla="*/ 30 h 561"/>
                  <a:gd name="T68" fmla="*/ 342 w 474"/>
                  <a:gd name="T69" fmla="*/ 30 h 561"/>
                  <a:gd name="T70" fmla="*/ 369 w 474"/>
                  <a:gd name="T71" fmla="*/ 38 h 5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74" h="561">
                    <a:moveTo>
                      <a:pt x="380" y="50"/>
                    </a:moveTo>
                    <a:lnTo>
                      <a:pt x="387" y="62"/>
                    </a:lnTo>
                    <a:lnTo>
                      <a:pt x="387" y="79"/>
                    </a:lnTo>
                    <a:lnTo>
                      <a:pt x="384" y="100"/>
                    </a:lnTo>
                    <a:lnTo>
                      <a:pt x="374" y="120"/>
                    </a:lnTo>
                    <a:lnTo>
                      <a:pt x="366" y="141"/>
                    </a:lnTo>
                    <a:lnTo>
                      <a:pt x="358" y="163"/>
                    </a:lnTo>
                    <a:lnTo>
                      <a:pt x="355" y="181"/>
                    </a:lnTo>
                    <a:lnTo>
                      <a:pt x="352" y="192"/>
                    </a:lnTo>
                    <a:lnTo>
                      <a:pt x="363" y="225"/>
                    </a:lnTo>
                    <a:lnTo>
                      <a:pt x="374" y="260"/>
                    </a:lnTo>
                    <a:lnTo>
                      <a:pt x="390" y="295"/>
                    </a:lnTo>
                    <a:lnTo>
                      <a:pt x="404" y="335"/>
                    </a:lnTo>
                    <a:lnTo>
                      <a:pt x="419" y="380"/>
                    </a:lnTo>
                    <a:lnTo>
                      <a:pt x="436" y="427"/>
                    </a:lnTo>
                    <a:lnTo>
                      <a:pt x="454" y="478"/>
                    </a:lnTo>
                    <a:lnTo>
                      <a:pt x="474" y="537"/>
                    </a:lnTo>
                    <a:lnTo>
                      <a:pt x="471" y="543"/>
                    </a:lnTo>
                    <a:lnTo>
                      <a:pt x="468" y="548"/>
                    </a:lnTo>
                    <a:lnTo>
                      <a:pt x="468" y="554"/>
                    </a:lnTo>
                    <a:lnTo>
                      <a:pt x="468" y="558"/>
                    </a:lnTo>
                    <a:lnTo>
                      <a:pt x="468" y="561"/>
                    </a:lnTo>
                    <a:lnTo>
                      <a:pt x="468" y="558"/>
                    </a:lnTo>
                    <a:lnTo>
                      <a:pt x="465" y="551"/>
                    </a:lnTo>
                    <a:lnTo>
                      <a:pt x="463" y="537"/>
                    </a:lnTo>
                    <a:lnTo>
                      <a:pt x="444" y="505"/>
                    </a:lnTo>
                    <a:lnTo>
                      <a:pt x="428" y="481"/>
                    </a:lnTo>
                    <a:lnTo>
                      <a:pt x="409" y="467"/>
                    </a:lnTo>
                    <a:lnTo>
                      <a:pt x="387" y="462"/>
                    </a:lnTo>
                    <a:lnTo>
                      <a:pt x="363" y="459"/>
                    </a:lnTo>
                    <a:lnTo>
                      <a:pt x="337" y="456"/>
                    </a:lnTo>
                    <a:lnTo>
                      <a:pt x="307" y="453"/>
                    </a:lnTo>
                    <a:lnTo>
                      <a:pt x="278" y="446"/>
                    </a:lnTo>
                    <a:lnTo>
                      <a:pt x="258" y="441"/>
                    </a:lnTo>
                    <a:lnTo>
                      <a:pt x="234" y="438"/>
                    </a:lnTo>
                    <a:lnTo>
                      <a:pt x="205" y="438"/>
                    </a:lnTo>
                    <a:lnTo>
                      <a:pt x="180" y="438"/>
                    </a:lnTo>
                    <a:lnTo>
                      <a:pt x="153" y="438"/>
                    </a:lnTo>
                    <a:lnTo>
                      <a:pt x="126" y="435"/>
                    </a:lnTo>
                    <a:lnTo>
                      <a:pt x="105" y="429"/>
                    </a:lnTo>
                    <a:lnTo>
                      <a:pt x="88" y="418"/>
                    </a:lnTo>
                    <a:lnTo>
                      <a:pt x="62" y="389"/>
                    </a:lnTo>
                    <a:lnTo>
                      <a:pt x="48" y="362"/>
                    </a:lnTo>
                    <a:lnTo>
                      <a:pt x="41" y="338"/>
                    </a:lnTo>
                    <a:lnTo>
                      <a:pt x="41" y="316"/>
                    </a:lnTo>
                    <a:lnTo>
                      <a:pt x="41" y="292"/>
                    </a:lnTo>
                    <a:lnTo>
                      <a:pt x="45" y="265"/>
                    </a:lnTo>
                    <a:lnTo>
                      <a:pt x="45" y="237"/>
                    </a:lnTo>
                    <a:lnTo>
                      <a:pt x="35" y="205"/>
                    </a:lnTo>
                    <a:lnTo>
                      <a:pt x="24" y="176"/>
                    </a:lnTo>
                    <a:lnTo>
                      <a:pt x="16" y="155"/>
                    </a:lnTo>
                    <a:lnTo>
                      <a:pt x="6" y="141"/>
                    </a:lnTo>
                    <a:lnTo>
                      <a:pt x="0" y="128"/>
                    </a:lnTo>
                    <a:lnTo>
                      <a:pt x="0" y="120"/>
                    </a:lnTo>
                    <a:lnTo>
                      <a:pt x="6" y="108"/>
                    </a:lnTo>
                    <a:lnTo>
                      <a:pt x="18" y="94"/>
                    </a:lnTo>
                    <a:lnTo>
                      <a:pt x="41" y="73"/>
                    </a:lnTo>
                    <a:lnTo>
                      <a:pt x="70" y="47"/>
                    </a:lnTo>
                    <a:lnTo>
                      <a:pt x="97" y="27"/>
                    </a:lnTo>
                    <a:lnTo>
                      <a:pt x="123" y="12"/>
                    </a:lnTo>
                    <a:lnTo>
                      <a:pt x="153" y="3"/>
                    </a:lnTo>
                    <a:lnTo>
                      <a:pt x="180" y="0"/>
                    </a:lnTo>
                    <a:lnTo>
                      <a:pt x="208" y="3"/>
                    </a:lnTo>
                    <a:lnTo>
                      <a:pt x="240" y="9"/>
                    </a:lnTo>
                    <a:lnTo>
                      <a:pt x="278" y="20"/>
                    </a:lnTo>
                    <a:lnTo>
                      <a:pt x="293" y="27"/>
                    </a:lnTo>
                    <a:lnTo>
                      <a:pt x="307" y="30"/>
                    </a:lnTo>
                    <a:lnTo>
                      <a:pt x="320" y="30"/>
                    </a:lnTo>
                    <a:lnTo>
                      <a:pt x="331" y="30"/>
                    </a:lnTo>
                    <a:lnTo>
                      <a:pt x="342" y="30"/>
                    </a:lnTo>
                    <a:lnTo>
                      <a:pt x="358" y="33"/>
                    </a:lnTo>
                    <a:lnTo>
                      <a:pt x="369" y="38"/>
                    </a:lnTo>
                    <a:lnTo>
                      <a:pt x="380" y="50"/>
                    </a:lnTo>
                    <a:close/>
                  </a:path>
                </a:pathLst>
              </a:custGeom>
              <a:solidFill>
                <a:srgbClr val="F20F1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" name="Freeform 152"/>
              <p:cNvSpPr>
                <a:spLocks/>
              </p:cNvSpPr>
              <p:nvPr/>
            </p:nvSpPr>
            <p:spPr bwMode="auto">
              <a:xfrm>
                <a:off x="4712" y="2421"/>
                <a:ext cx="147" cy="175"/>
              </a:xfrm>
              <a:custGeom>
                <a:avLst/>
                <a:gdLst>
                  <a:gd name="T0" fmla="*/ 364 w 441"/>
                  <a:gd name="T1" fmla="*/ 59 h 525"/>
                  <a:gd name="T2" fmla="*/ 358 w 441"/>
                  <a:gd name="T3" fmla="*/ 94 h 525"/>
                  <a:gd name="T4" fmla="*/ 344 w 441"/>
                  <a:gd name="T5" fmla="*/ 134 h 525"/>
                  <a:gd name="T6" fmla="*/ 329 w 441"/>
                  <a:gd name="T7" fmla="*/ 167 h 525"/>
                  <a:gd name="T8" fmla="*/ 342 w 441"/>
                  <a:gd name="T9" fmla="*/ 210 h 525"/>
                  <a:gd name="T10" fmla="*/ 368 w 441"/>
                  <a:gd name="T11" fmla="*/ 277 h 525"/>
                  <a:gd name="T12" fmla="*/ 393 w 441"/>
                  <a:gd name="T13" fmla="*/ 356 h 525"/>
                  <a:gd name="T14" fmla="*/ 426 w 441"/>
                  <a:gd name="T15" fmla="*/ 453 h 525"/>
                  <a:gd name="T16" fmla="*/ 438 w 441"/>
                  <a:gd name="T17" fmla="*/ 510 h 525"/>
                  <a:gd name="T18" fmla="*/ 441 w 441"/>
                  <a:gd name="T19" fmla="*/ 523 h 525"/>
                  <a:gd name="T20" fmla="*/ 438 w 441"/>
                  <a:gd name="T21" fmla="*/ 525 h 525"/>
                  <a:gd name="T22" fmla="*/ 428 w 441"/>
                  <a:gd name="T23" fmla="*/ 504 h 525"/>
                  <a:gd name="T24" fmla="*/ 399 w 441"/>
                  <a:gd name="T25" fmla="*/ 453 h 525"/>
                  <a:gd name="T26" fmla="*/ 361 w 441"/>
                  <a:gd name="T27" fmla="*/ 432 h 525"/>
                  <a:gd name="T28" fmla="*/ 318 w 441"/>
                  <a:gd name="T29" fmla="*/ 426 h 525"/>
                  <a:gd name="T30" fmla="*/ 262 w 441"/>
                  <a:gd name="T31" fmla="*/ 415 h 525"/>
                  <a:gd name="T32" fmla="*/ 218 w 441"/>
                  <a:gd name="T33" fmla="*/ 412 h 525"/>
                  <a:gd name="T34" fmla="*/ 166 w 441"/>
                  <a:gd name="T35" fmla="*/ 412 h 525"/>
                  <a:gd name="T36" fmla="*/ 113 w 441"/>
                  <a:gd name="T37" fmla="*/ 409 h 525"/>
                  <a:gd name="T38" fmla="*/ 78 w 441"/>
                  <a:gd name="T39" fmla="*/ 391 h 525"/>
                  <a:gd name="T40" fmla="*/ 40 w 441"/>
                  <a:gd name="T41" fmla="*/ 339 h 525"/>
                  <a:gd name="T42" fmla="*/ 35 w 441"/>
                  <a:gd name="T43" fmla="*/ 291 h 525"/>
                  <a:gd name="T44" fmla="*/ 40 w 441"/>
                  <a:gd name="T45" fmla="*/ 245 h 525"/>
                  <a:gd name="T46" fmla="*/ 32 w 441"/>
                  <a:gd name="T47" fmla="*/ 189 h 525"/>
                  <a:gd name="T48" fmla="*/ 14 w 441"/>
                  <a:gd name="T49" fmla="*/ 143 h 525"/>
                  <a:gd name="T50" fmla="*/ 0 w 441"/>
                  <a:gd name="T51" fmla="*/ 119 h 525"/>
                  <a:gd name="T52" fmla="*/ 5 w 441"/>
                  <a:gd name="T53" fmla="*/ 99 h 525"/>
                  <a:gd name="T54" fmla="*/ 37 w 441"/>
                  <a:gd name="T55" fmla="*/ 64 h 525"/>
                  <a:gd name="T56" fmla="*/ 89 w 441"/>
                  <a:gd name="T57" fmla="*/ 24 h 525"/>
                  <a:gd name="T58" fmla="*/ 143 w 441"/>
                  <a:gd name="T59" fmla="*/ 3 h 525"/>
                  <a:gd name="T60" fmla="*/ 194 w 441"/>
                  <a:gd name="T61" fmla="*/ 0 h 525"/>
                  <a:gd name="T62" fmla="*/ 262 w 441"/>
                  <a:gd name="T63" fmla="*/ 18 h 525"/>
                  <a:gd name="T64" fmla="*/ 288 w 441"/>
                  <a:gd name="T65" fmla="*/ 26 h 525"/>
                  <a:gd name="T66" fmla="*/ 312 w 441"/>
                  <a:gd name="T67" fmla="*/ 29 h 525"/>
                  <a:gd name="T68" fmla="*/ 336 w 441"/>
                  <a:gd name="T69" fmla="*/ 32 h 525"/>
                  <a:gd name="T70" fmla="*/ 358 w 441"/>
                  <a:gd name="T71" fmla="*/ 46 h 5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41" h="525">
                    <a:moveTo>
                      <a:pt x="358" y="46"/>
                    </a:moveTo>
                    <a:lnTo>
                      <a:pt x="364" y="59"/>
                    </a:lnTo>
                    <a:lnTo>
                      <a:pt x="364" y="73"/>
                    </a:lnTo>
                    <a:lnTo>
                      <a:pt x="358" y="94"/>
                    </a:lnTo>
                    <a:lnTo>
                      <a:pt x="353" y="113"/>
                    </a:lnTo>
                    <a:lnTo>
                      <a:pt x="344" y="134"/>
                    </a:lnTo>
                    <a:lnTo>
                      <a:pt x="336" y="151"/>
                    </a:lnTo>
                    <a:lnTo>
                      <a:pt x="329" y="167"/>
                    </a:lnTo>
                    <a:lnTo>
                      <a:pt x="329" y="178"/>
                    </a:lnTo>
                    <a:lnTo>
                      <a:pt x="342" y="210"/>
                    </a:lnTo>
                    <a:lnTo>
                      <a:pt x="353" y="242"/>
                    </a:lnTo>
                    <a:lnTo>
                      <a:pt x="368" y="277"/>
                    </a:lnTo>
                    <a:lnTo>
                      <a:pt x="382" y="315"/>
                    </a:lnTo>
                    <a:lnTo>
                      <a:pt x="393" y="356"/>
                    </a:lnTo>
                    <a:lnTo>
                      <a:pt x="412" y="399"/>
                    </a:lnTo>
                    <a:lnTo>
                      <a:pt x="426" y="453"/>
                    </a:lnTo>
                    <a:lnTo>
                      <a:pt x="441" y="504"/>
                    </a:lnTo>
                    <a:lnTo>
                      <a:pt x="438" y="510"/>
                    </a:lnTo>
                    <a:lnTo>
                      <a:pt x="438" y="517"/>
                    </a:lnTo>
                    <a:lnTo>
                      <a:pt x="441" y="523"/>
                    </a:lnTo>
                    <a:lnTo>
                      <a:pt x="441" y="525"/>
                    </a:lnTo>
                    <a:lnTo>
                      <a:pt x="438" y="525"/>
                    </a:lnTo>
                    <a:lnTo>
                      <a:pt x="435" y="517"/>
                    </a:lnTo>
                    <a:lnTo>
                      <a:pt x="428" y="504"/>
                    </a:lnTo>
                    <a:lnTo>
                      <a:pt x="414" y="472"/>
                    </a:lnTo>
                    <a:lnTo>
                      <a:pt x="399" y="453"/>
                    </a:lnTo>
                    <a:lnTo>
                      <a:pt x="382" y="441"/>
                    </a:lnTo>
                    <a:lnTo>
                      <a:pt x="361" y="432"/>
                    </a:lnTo>
                    <a:lnTo>
                      <a:pt x="342" y="429"/>
                    </a:lnTo>
                    <a:lnTo>
                      <a:pt x="318" y="426"/>
                    </a:lnTo>
                    <a:lnTo>
                      <a:pt x="291" y="423"/>
                    </a:lnTo>
                    <a:lnTo>
                      <a:pt x="262" y="415"/>
                    </a:lnTo>
                    <a:lnTo>
                      <a:pt x="242" y="412"/>
                    </a:lnTo>
                    <a:lnTo>
                      <a:pt x="218" y="412"/>
                    </a:lnTo>
                    <a:lnTo>
                      <a:pt x="192" y="412"/>
                    </a:lnTo>
                    <a:lnTo>
                      <a:pt x="166" y="412"/>
                    </a:lnTo>
                    <a:lnTo>
                      <a:pt x="140" y="412"/>
                    </a:lnTo>
                    <a:lnTo>
                      <a:pt x="113" y="409"/>
                    </a:lnTo>
                    <a:lnTo>
                      <a:pt x="92" y="402"/>
                    </a:lnTo>
                    <a:lnTo>
                      <a:pt x="78" y="391"/>
                    </a:lnTo>
                    <a:lnTo>
                      <a:pt x="54" y="361"/>
                    </a:lnTo>
                    <a:lnTo>
                      <a:pt x="40" y="339"/>
                    </a:lnTo>
                    <a:lnTo>
                      <a:pt x="35" y="315"/>
                    </a:lnTo>
                    <a:lnTo>
                      <a:pt x="35" y="291"/>
                    </a:lnTo>
                    <a:lnTo>
                      <a:pt x="37" y="272"/>
                    </a:lnTo>
                    <a:lnTo>
                      <a:pt x="40" y="245"/>
                    </a:lnTo>
                    <a:lnTo>
                      <a:pt x="40" y="219"/>
                    </a:lnTo>
                    <a:lnTo>
                      <a:pt x="32" y="189"/>
                    </a:lnTo>
                    <a:lnTo>
                      <a:pt x="22" y="164"/>
                    </a:lnTo>
                    <a:lnTo>
                      <a:pt x="14" y="143"/>
                    </a:lnTo>
                    <a:lnTo>
                      <a:pt x="5" y="129"/>
                    </a:lnTo>
                    <a:lnTo>
                      <a:pt x="0" y="119"/>
                    </a:lnTo>
                    <a:lnTo>
                      <a:pt x="0" y="108"/>
                    </a:lnTo>
                    <a:lnTo>
                      <a:pt x="5" y="99"/>
                    </a:lnTo>
                    <a:lnTo>
                      <a:pt x="16" y="85"/>
                    </a:lnTo>
                    <a:lnTo>
                      <a:pt x="37" y="64"/>
                    </a:lnTo>
                    <a:lnTo>
                      <a:pt x="64" y="41"/>
                    </a:lnTo>
                    <a:lnTo>
                      <a:pt x="89" y="24"/>
                    </a:lnTo>
                    <a:lnTo>
                      <a:pt x="116" y="11"/>
                    </a:lnTo>
                    <a:lnTo>
                      <a:pt x="143" y="3"/>
                    </a:lnTo>
                    <a:lnTo>
                      <a:pt x="166" y="0"/>
                    </a:lnTo>
                    <a:lnTo>
                      <a:pt x="194" y="0"/>
                    </a:lnTo>
                    <a:lnTo>
                      <a:pt x="227" y="8"/>
                    </a:lnTo>
                    <a:lnTo>
                      <a:pt x="262" y="18"/>
                    </a:lnTo>
                    <a:lnTo>
                      <a:pt x="277" y="24"/>
                    </a:lnTo>
                    <a:lnTo>
                      <a:pt x="288" y="26"/>
                    </a:lnTo>
                    <a:lnTo>
                      <a:pt x="301" y="26"/>
                    </a:lnTo>
                    <a:lnTo>
                      <a:pt x="312" y="29"/>
                    </a:lnTo>
                    <a:lnTo>
                      <a:pt x="323" y="29"/>
                    </a:lnTo>
                    <a:lnTo>
                      <a:pt x="336" y="32"/>
                    </a:lnTo>
                    <a:lnTo>
                      <a:pt x="347" y="38"/>
                    </a:lnTo>
                    <a:lnTo>
                      <a:pt x="358" y="46"/>
                    </a:lnTo>
                    <a:close/>
                  </a:path>
                </a:pathLst>
              </a:custGeom>
              <a:solidFill>
                <a:srgbClr val="E6080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" name="Freeform 153"/>
              <p:cNvSpPr>
                <a:spLocks/>
              </p:cNvSpPr>
              <p:nvPr/>
            </p:nvSpPr>
            <p:spPr bwMode="auto">
              <a:xfrm>
                <a:off x="4716" y="2425"/>
                <a:ext cx="138" cy="163"/>
              </a:xfrm>
              <a:custGeom>
                <a:avLst/>
                <a:gdLst>
                  <a:gd name="T0" fmla="*/ 339 w 414"/>
                  <a:gd name="T1" fmla="*/ 53 h 488"/>
                  <a:gd name="T2" fmla="*/ 336 w 414"/>
                  <a:gd name="T3" fmla="*/ 86 h 488"/>
                  <a:gd name="T4" fmla="*/ 322 w 414"/>
                  <a:gd name="T5" fmla="*/ 123 h 488"/>
                  <a:gd name="T6" fmla="*/ 309 w 414"/>
                  <a:gd name="T7" fmla="*/ 156 h 488"/>
                  <a:gd name="T8" fmla="*/ 322 w 414"/>
                  <a:gd name="T9" fmla="*/ 196 h 488"/>
                  <a:gd name="T10" fmla="*/ 344 w 414"/>
                  <a:gd name="T11" fmla="*/ 258 h 488"/>
                  <a:gd name="T12" fmla="*/ 371 w 414"/>
                  <a:gd name="T13" fmla="*/ 331 h 488"/>
                  <a:gd name="T14" fmla="*/ 400 w 414"/>
                  <a:gd name="T15" fmla="*/ 421 h 488"/>
                  <a:gd name="T16" fmla="*/ 412 w 414"/>
                  <a:gd name="T17" fmla="*/ 474 h 488"/>
                  <a:gd name="T18" fmla="*/ 412 w 414"/>
                  <a:gd name="T19" fmla="*/ 482 h 488"/>
                  <a:gd name="T20" fmla="*/ 412 w 414"/>
                  <a:gd name="T21" fmla="*/ 488 h 488"/>
                  <a:gd name="T22" fmla="*/ 409 w 414"/>
                  <a:gd name="T23" fmla="*/ 479 h 488"/>
                  <a:gd name="T24" fmla="*/ 389 w 414"/>
                  <a:gd name="T25" fmla="*/ 439 h 488"/>
                  <a:gd name="T26" fmla="*/ 357 w 414"/>
                  <a:gd name="T27" fmla="*/ 407 h 488"/>
                  <a:gd name="T28" fmla="*/ 315 w 414"/>
                  <a:gd name="T29" fmla="*/ 398 h 488"/>
                  <a:gd name="T30" fmla="*/ 269 w 414"/>
                  <a:gd name="T31" fmla="*/ 391 h 488"/>
                  <a:gd name="T32" fmla="*/ 225 w 414"/>
                  <a:gd name="T33" fmla="*/ 383 h 488"/>
                  <a:gd name="T34" fmla="*/ 178 w 414"/>
                  <a:gd name="T35" fmla="*/ 380 h 488"/>
                  <a:gd name="T36" fmla="*/ 129 w 414"/>
                  <a:gd name="T37" fmla="*/ 377 h 488"/>
                  <a:gd name="T38" fmla="*/ 88 w 414"/>
                  <a:gd name="T39" fmla="*/ 369 h 488"/>
                  <a:gd name="T40" fmla="*/ 53 w 414"/>
                  <a:gd name="T41" fmla="*/ 334 h 488"/>
                  <a:gd name="T42" fmla="*/ 35 w 414"/>
                  <a:gd name="T43" fmla="*/ 290 h 488"/>
                  <a:gd name="T44" fmla="*/ 35 w 414"/>
                  <a:gd name="T45" fmla="*/ 248 h 488"/>
                  <a:gd name="T46" fmla="*/ 35 w 414"/>
                  <a:gd name="T47" fmla="*/ 202 h 488"/>
                  <a:gd name="T48" fmla="*/ 21 w 414"/>
                  <a:gd name="T49" fmla="*/ 147 h 488"/>
                  <a:gd name="T50" fmla="*/ 2 w 414"/>
                  <a:gd name="T51" fmla="*/ 118 h 488"/>
                  <a:gd name="T52" fmla="*/ 0 w 414"/>
                  <a:gd name="T53" fmla="*/ 100 h 488"/>
                  <a:gd name="T54" fmla="*/ 15 w 414"/>
                  <a:gd name="T55" fmla="*/ 77 h 488"/>
                  <a:gd name="T56" fmla="*/ 61 w 414"/>
                  <a:gd name="T57" fmla="*/ 39 h 488"/>
                  <a:gd name="T58" fmla="*/ 107 w 414"/>
                  <a:gd name="T59" fmla="*/ 10 h 488"/>
                  <a:gd name="T60" fmla="*/ 158 w 414"/>
                  <a:gd name="T61" fmla="*/ 0 h 488"/>
                  <a:gd name="T62" fmla="*/ 213 w 414"/>
                  <a:gd name="T63" fmla="*/ 10 h 488"/>
                  <a:gd name="T64" fmla="*/ 260 w 414"/>
                  <a:gd name="T65" fmla="*/ 21 h 488"/>
                  <a:gd name="T66" fmla="*/ 283 w 414"/>
                  <a:gd name="T67" fmla="*/ 24 h 488"/>
                  <a:gd name="T68" fmla="*/ 304 w 414"/>
                  <a:gd name="T69" fmla="*/ 27 h 488"/>
                  <a:gd name="T70" fmla="*/ 325 w 414"/>
                  <a:gd name="T71" fmla="*/ 35 h 4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14" h="488">
                    <a:moveTo>
                      <a:pt x="333" y="42"/>
                    </a:moveTo>
                    <a:lnTo>
                      <a:pt x="339" y="53"/>
                    </a:lnTo>
                    <a:lnTo>
                      <a:pt x="339" y="67"/>
                    </a:lnTo>
                    <a:lnTo>
                      <a:pt x="336" y="86"/>
                    </a:lnTo>
                    <a:lnTo>
                      <a:pt x="330" y="102"/>
                    </a:lnTo>
                    <a:lnTo>
                      <a:pt x="322" y="123"/>
                    </a:lnTo>
                    <a:lnTo>
                      <a:pt x="315" y="140"/>
                    </a:lnTo>
                    <a:lnTo>
                      <a:pt x="309" y="156"/>
                    </a:lnTo>
                    <a:lnTo>
                      <a:pt x="309" y="167"/>
                    </a:lnTo>
                    <a:lnTo>
                      <a:pt x="322" y="196"/>
                    </a:lnTo>
                    <a:lnTo>
                      <a:pt x="333" y="223"/>
                    </a:lnTo>
                    <a:lnTo>
                      <a:pt x="344" y="258"/>
                    </a:lnTo>
                    <a:lnTo>
                      <a:pt x="360" y="293"/>
                    </a:lnTo>
                    <a:lnTo>
                      <a:pt x="371" y="331"/>
                    </a:lnTo>
                    <a:lnTo>
                      <a:pt x="385" y="374"/>
                    </a:lnTo>
                    <a:lnTo>
                      <a:pt x="400" y="421"/>
                    </a:lnTo>
                    <a:lnTo>
                      <a:pt x="414" y="471"/>
                    </a:lnTo>
                    <a:lnTo>
                      <a:pt x="412" y="474"/>
                    </a:lnTo>
                    <a:lnTo>
                      <a:pt x="412" y="479"/>
                    </a:lnTo>
                    <a:lnTo>
                      <a:pt x="412" y="482"/>
                    </a:lnTo>
                    <a:lnTo>
                      <a:pt x="412" y="485"/>
                    </a:lnTo>
                    <a:lnTo>
                      <a:pt x="412" y="488"/>
                    </a:lnTo>
                    <a:lnTo>
                      <a:pt x="412" y="485"/>
                    </a:lnTo>
                    <a:lnTo>
                      <a:pt x="409" y="479"/>
                    </a:lnTo>
                    <a:lnTo>
                      <a:pt x="403" y="464"/>
                    </a:lnTo>
                    <a:lnTo>
                      <a:pt x="389" y="439"/>
                    </a:lnTo>
                    <a:lnTo>
                      <a:pt x="374" y="418"/>
                    </a:lnTo>
                    <a:lnTo>
                      <a:pt x="357" y="407"/>
                    </a:lnTo>
                    <a:lnTo>
                      <a:pt x="339" y="401"/>
                    </a:lnTo>
                    <a:lnTo>
                      <a:pt x="315" y="398"/>
                    </a:lnTo>
                    <a:lnTo>
                      <a:pt x="295" y="395"/>
                    </a:lnTo>
                    <a:lnTo>
                      <a:pt x="269" y="391"/>
                    </a:lnTo>
                    <a:lnTo>
                      <a:pt x="242" y="386"/>
                    </a:lnTo>
                    <a:lnTo>
                      <a:pt x="225" y="383"/>
                    </a:lnTo>
                    <a:lnTo>
                      <a:pt x="201" y="380"/>
                    </a:lnTo>
                    <a:lnTo>
                      <a:pt x="178" y="380"/>
                    </a:lnTo>
                    <a:lnTo>
                      <a:pt x="155" y="380"/>
                    </a:lnTo>
                    <a:lnTo>
                      <a:pt x="129" y="377"/>
                    </a:lnTo>
                    <a:lnTo>
                      <a:pt x="107" y="374"/>
                    </a:lnTo>
                    <a:lnTo>
                      <a:pt x="88" y="369"/>
                    </a:lnTo>
                    <a:lnTo>
                      <a:pt x="75" y="356"/>
                    </a:lnTo>
                    <a:lnTo>
                      <a:pt x="53" y="334"/>
                    </a:lnTo>
                    <a:lnTo>
                      <a:pt x="40" y="310"/>
                    </a:lnTo>
                    <a:lnTo>
                      <a:pt x="35" y="290"/>
                    </a:lnTo>
                    <a:lnTo>
                      <a:pt x="32" y="269"/>
                    </a:lnTo>
                    <a:lnTo>
                      <a:pt x="35" y="248"/>
                    </a:lnTo>
                    <a:lnTo>
                      <a:pt x="35" y="226"/>
                    </a:lnTo>
                    <a:lnTo>
                      <a:pt x="35" y="202"/>
                    </a:lnTo>
                    <a:lnTo>
                      <a:pt x="29" y="172"/>
                    </a:lnTo>
                    <a:lnTo>
                      <a:pt x="21" y="147"/>
                    </a:lnTo>
                    <a:lnTo>
                      <a:pt x="11" y="129"/>
                    </a:lnTo>
                    <a:lnTo>
                      <a:pt x="2" y="118"/>
                    </a:lnTo>
                    <a:lnTo>
                      <a:pt x="0" y="108"/>
                    </a:lnTo>
                    <a:lnTo>
                      <a:pt x="0" y="100"/>
                    </a:lnTo>
                    <a:lnTo>
                      <a:pt x="2" y="88"/>
                    </a:lnTo>
                    <a:lnTo>
                      <a:pt x="15" y="77"/>
                    </a:lnTo>
                    <a:lnTo>
                      <a:pt x="35" y="59"/>
                    </a:lnTo>
                    <a:lnTo>
                      <a:pt x="61" y="39"/>
                    </a:lnTo>
                    <a:lnTo>
                      <a:pt x="85" y="21"/>
                    </a:lnTo>
                    <a:lnTo>
                      <a:pt x="107" y="10"/>
                    </a:lnTo>
                    <a:lnTo>
                      <a:pt x="134" y="0"/>
                    </a:lnTo>
                    <a:lnTo>
                      <a:pt x="158" y="0"/>
                    </a:lnTo>
                    <a:lnTo>
                      <a:pt x="185" y="0"/>
                    </a:lnTo>
                    <a:lnTo>
                      <a:pt x="213" y="10"/>
                    </a:lnTo>
                    <a:lnTo>
                      <a:pt x="248" y="18"/>
                    </a:lnTo>
                    <a:lnTo>
                      <a:pt x="260" y="21"/>
                    </a:lnTo>
                    <a:lnTo>
                      <a:pt x="271" y="24"/>
                    </a:lnTo>
                    <a:lnTo>
                      <a:pt x="283" y="24"/>
                    </a:lnTo>
                    <a:lnTo>
                      <a:pt x="292" y="27"/>
                    </a:lnTo>
                    <a:lnTo>
                      <a:pt x="304" y="27"/>
                    </a:lnTo>
                    <a:lnTo>
                      <a:pt x="312" y="30"/>
                    </a:lnTo>
                    <a:lnTo>
                      <a:pt x="325" y="35"/>
                    </a:lnTo>
                    <a:lnTo>
                      <a:pt x="333" y="42"/>
                    </a:lnTo>
                    <a:close/>
                  </a:path>
                </a:pathLst>
              </a:custGeom>
              <a:solidFill>
                <a:srgbClr val="DB02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" name="Freeform 154"/>
              <p:cNvSpPr>
                <a:spLocks/>
              </p:cNvSpPr>
              <p:nvPr/>
            </p:nvSpPr>
            <p:spPr bwMode="auto">
              <a:xfrm>
                <a:off x="4723" y="2428"/>
                <a:ext cx="128" cy="150"/>
              </a:xfrm>
              <a:custGeom>
                <a:avLst/>
                <a:gdLst>
                  <a:gd name="T0" fmla="*/ 312 w 382"/>
                  <a:gd name="T1" fmla="*/ 52 h 448"/>
                  <a:gd name="T2" fmla="*/ 307 w 382"/>
                  <a:gd name="T3" fmla="*/ 81 h 448"/>
                  <a:gd name="T4" fmla="*/ 294 w 382"/>
                  <a:gd name="T5" fmla="*/ 116 h 448"/>
                  <a:gd name="T6" fmla="*/ 283 w 382"/>
                  <a:gd name="T7" fmla="*/ 143 h 448"/>
                  <a:gd name="T8" fmla="*/ 294 w 382"/>
                  <a:gd name="T9" fmla="*/ 178 h 448"/>
                  <a:gd name="T10" fmla="*/ 315 w 382"/>
                  <a:gd name="T11" fmla="*/ 235 h 448"/>
                  <a:gd name="T12" fmla="*/ 342 w 382"/>
                  <a:gd name="T13" fmla="*/ 305 h 448"/>
                  <a:gd name="T14" fmla="*/ 368 w 382"/>
                  <a:gd name="T15" fmla="*/ 385 h 448"/>
                  <a:gd name="T16" fmla="*/ 379 w 382"/>
                  <a:gd name="T17" fmla="*/ 437 h 448"/>
                  <a:gd name="T18" fmla="*/ 377 w 382"/>
                  <a:gd name="T19" fmla="*/ 446 h 448"/>
                  <a:gd name="T20" fmla="*/ 374 w 382"/>
                  <a:gd name="T21" fmla="*/ 448 h 448"/>
                  <a:gd name="T22" fmla="*/ 364 w 382"/>
                  <a:gd name="T23" fmla="*/ 432 h 448"/>
                  <a:gd name="T24" fmla="*/ 339 w 382"/>
                  <a:gd name="T25" fmla="*/ 388 h 448"/>
                  <a:gd name="T26" fmla="*/ 307 w 382"/>
                  <a:gd name="T27" fmla="*/ 370 h 448"/>
                  <a:gd name="T28" fmla="*/ 266 w 382"/>
                  <a:gd name="T29" fmla="*/ 364 h 448"/>
                  <a:gd name="T30" fmla="*/ 215 w 382"/>
                  <a:gd name="T31" fmla="*/ 353 h 448"/>
                  <a:gd name="T32" fmla="*/ 180 w 382"/>
                  <a:gd name="T33" fmla="*/ 350 h 448"/>
                  <a:gd name="T34" fmla="*/ 137 w 382"/>
                  <a:gd name="T35" fmla="*/ 346 h 448"/>
                  <a:gd name="T36" fmla="*/ 89 w 382"/>
                  <a:gd name="T37" fmla="*/ 343 h 448"/>
                  <a:gd name="T38" fmla="*/ 61 w 382"/>
                  <a:gd name="T39" fmla="*/ 329 h 448"/>
                  <a:gd name="T40" fmla="*/ 29 w 382"/>
                  <a:gd name="T41" fmla="*/ 286 h 448"/>
                  <a:gd name="T42" fmla="*/ 22 w 382"/>
                  <a:gd name="T43" fmla="*/ 245 h 448"/>
                  <a:gd name="T44" fmla="*/ 26 w 382"/>
                  <a:gd name="T45" fmla="*/ 207 h 448"/>
                  <a:gd name="T46" fmla="*/ 19 w 382"/>
                  <a:gd name="T47" fmla="*/ 157 h 448"/>
                  <a:gd name="T48" fmla="*/ 5 w 382"/>
                  <a:gd name="T49" fmla="*/ 116 h 448"/>
                  <a:gd name="T50" fmla="*/ 0 w 382"/>
                  <a:gd name="T51" fmla="*/ 98 h 448"/>
                  <a:gd name="T52" fmla="*/ 2 w 382"/>
                  <a:gd name="T53" fmla="*/ 81 h 448"/>
                  <a:gd name="T54" fmla="*/ 32 w 382"/>
                  <a:gd name="T55" fmla="*/ 55 h 448"/>
                  <a:gd name="T56" fmla="*/ 75 w 382"/>
                  <a:gd name="T57" fmla="*/ 17 h 448"/>
                  <a:gd name="T58" fmla="*/ 119 w 382"/>
                  <a:gd name="T59" fmla="*/ 0 h 448"/>
                  <a:gd name="T60" fmla="*/ 166 w 382"/>
                  <a:gd name="T61" fmla="*/ 0 h 448"/>
                  <a:gd name="T62" fmla="*/ 221 w 382"/>
                  <a:gd name="T63" fmla="*/ 14 h 448"/>
                  <a:gd name="T64" fmla="*/ 245 w 382"/>
                  <a:gd name="T65" fmla="*/ 20 h 448"/>
                  <a:gd name="T66" fmla="*/ 266 w 382"/>
                  <a:gd name="T67" fmla="*/ 22 h 448"/>
                  <a:gd name="T68" fmla="*/ 286 w 382"/>
                  <a:gd name="T69" fmla="*/ 29 h 448"/>
                  <a:gd name="T70" fmla="*/ 307 w 382"/>
                  <a:gd name="T71" fmla="*/ 43 h 4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82" h="448">
                    <a:moveTo>
                      <a:pt x="307" y="43"/>
                    </a:moveTo>
                    <a:lnTo>
                      <a:pt x="312" y="52"/>
                    </a:lnTo>
                    <a:lnTo>
                      <a:pt x="309" y="67"/>
                    </a:lnTo>
                    <a:lnTo>
                      <a:pt x="307" y="81"/>
                    </a:lnTo>
                    <a:lnTo>
                      <a:pt x="301" y="98"/>
                    </a:lnTo>
                    <a:lnTo>
                      <a:pt x="294" y="116"/>
                    </a:lnTo>
                    <a:lnTo>
                      <a:pt x="288" y="130"/>
                    </a:lnTo>
                    <a:lnTo>
                      <a:pt x="283" y="143"/>
                    </a:lnTo>
                    <a:lnTo>
                      <a:pt x="286" y="151"/>
                    </a:lnTo>
                    <a:lnTo>
                      <a:pt x="294" y="178"/>
                    </a:lnTo>
                    <a:lnTo>
                      <a:pt x="304" y="207"/>
                    </a:lnTo>
                    <a:lnTo>
                      <a:pt x="315" y="235"/>
                    </a:lnTo>
                    <a:lnTo>
                      <a:pt x="329" y="268"/>
                    </a:lnTo>
                    <a:lnTo>
                      <a:pt x="342" y="305"/>
                    </a:lnTo>
                    <a:lnTo>
                      <a:pt x="356" y="343"/>
                    </a:lnTo>
                    <a:lnTo>
                      <a:pt x="368" y="385"/>
                    </a:lnTo>
                    <a:lnTo>
                      <a:pt x="382" y="432"/>
                    </a:lnTo>
                    <a:lnTo>
                      <a:pt x="379" y="437"/>
                    </a:lnTo>
                    <a:lnTo>
                      <a:pt x="377" y="440"/>
                    </a:lnTo>
                    <a:lnTo>
                      <a:pt x="377" y="446"/>
                    </a:lnTo>
                    <a:lnTo>
                      <a:pt x="377" y="448"/>
                    </a:lnTo>
                    <a:lnTo>
                      <a:pt x="374" y="448"/>
                    </a:lnTo>
                    <a:lnTo>
                      <a:pt x="371" y="443"/>
                    </a:lnTo>
                    <a:lnTo>
                      <a:pt x="364" y="432"/>
                    </a:lnTo>
                    <a:lnTo>
                      <a:pt x="353" y="405"/>
                    </a:lnTo>
                    <a:lnTo>
                      <a:pt x="339" y="388"/>
                    </a:lnTo>
                    <a:lnTo>
                      <a:pt x="323" y="378"/>
                    </a:lnTo>
                    <a:lnTo>
                      <a:pt x="307" y="370"/>
                    </a:lnTo>
                    <a:lnTo>
                      <a:pt x="288" y="367"/>
                    </a:lnTo>
                    <a:lnTo>
                      <a:pt x="266" y="364"/>
                    </a:lnTo>
                    <a:lnTo>
                      <a:pt x="242" y="362"/>
                    </a:lnTo>
                    <a:lnTo>
                      <a:pt x="215" y="353"/>
                    </a:lnTo>
                    <a:lnTo>
                      <a:pt x="199" y="350"/>
                    </a:lnTo>
                    <a:lnTo>
                      <a:pt x="180" y="350"/>
                    </a:lnTo>
                    <a:lnTo>
                      <a:pt x="157" y="350"/>
                    </a:lnTo>
                    <a:lnTo>
                      <a:pt x="137" y="346"/>
                    </a:lnTo>
                    <a:lnTo>
                      <a:pt x="113" y="346"/>
                    </a:lnTo>
                    <a:lnTo>
                      <a:pt x="89" y="343"/>
                    </a:lnTo>
                    <a:lnTo>
                      <a:pt x="72" y="338"/>
                    </a:lnTo>
                    <a:lnTo>
                      <a:pt x="61" y="329"/>
                    </a:lnTo>
                    <a:lnTo>
                      <a:pt x="40" y="305"/>
                    </a:lnTo>
                    <a:lnTo>
                      <a:pt x="29" y="286"/>
                    </a:lnTo>
                    <a:lnTo>
                      <a:pt x="22" y="265"/>
                    </a:lnTo>
                    <a:lnTo>
                      <a:pt x="22" y="245"/>
                    </a:lnTo>
                    <a:lnTo>
                      <a:pt x="26" y="227"/>
                    </a:lnTo>
                    <a:lnTo>
                      <a:pt x="26" y="207"/>
                    </a:lnTo>
                    <a:lnTo>
                      <a:pt x="26" y="183"/>
                    </a:lnTo>
                    <a:lnTo>
                      <a:pt x="19" y="157"/>
                    </a:lnTo>
                    <a:lnTo>
                      <a:pt x="14" y="133"/>
                    </a:lnTo>
                    <a:lnTo>
                      <a:pt x="5" y="116"/>
                    </a:lnTo>
                    <a:lnTo>
                      <a:pt x="0" y="108"/>
                    </a:lnTo>
                    <a:lnTo>
                      <a:pt x="0" y="98"/>
                    </a:lnTo>
                    <a:lnTo>
                      <a:pt x="0" y="90"/>
                    </a:lnTo>
                    <a:lnTo>
                      <a:pt x="2" y="81"/>
                    </a:lnTo>
                    <a:lnTo>
                      <a:pt x="14" y="70"/>
                    </a:lnTo>
                    <a:lnTo>
                      <a:pt x="32" y="55"/>
                    </a:lnTo>
                    <a:lnTo>
                      <a:pt x="54" y="35"/>
                    </a:lnTo>
                    <a:lnTo>
                      <a:pt x="75" y="17"/>
                    </a:lnTo>
                    <a:lnTo>
                      <a:pt x="99" y="5"/>
                    </a:lnTo>
                    <a:lnTo>
                      <a:pt x="119" y="0"/>
                    </a:lnTo>
                    <a:lnTo>
                      <a:pt x="143" y="0"/>
                    </a:lnTo>
                    <a:lnTo>
                      <a:pt x="166" y="0"/>
                    </a:lnTo>
                    <a:lnTo>
                      <a:pt x="192" y="5"/>
                    </a:lnTo>
                    <a:lnTo>
                      <a:pt x="221" y="14"/>
                    </a:lnTo>
                    <a:lnTo>
                      <a:pt x="234" y="17"/>
                    </a:lnTo>
                    <a:lnTo>
                      <a:pt x="245" y="20"/>
                    </a:lnTo>
                    <a:lnTo>
                      <a:pt x="256" y="20"/>
                    </a:lnTo>
                    <a:lnTo>
                      <a:pt x="266" y="22"/>
                    </a:lnTo>
                    <a:lnTo>
                      <a:pt x="277" y="25"/>
                    </a:lnTo>
                    <a:lnTo>
                      <a:pt x="286" y="29"/>
                    </a:lnTo>
                    <a:lnTo>
                      <a:pt x="298" y="35"/>
                    </a:lnTo>
                    <a:lnTo>
                      <a:pt x="307" y="43"/>
                    </a:lnTo>
                    <a:close/>
                  </a:path>
                </a:pathLst>
              </a:custGeom>
              <a:solidFill>
                <a:srgbClr val="C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" name="Freeform 155"/>
              <p:cNvSpPr>
                <a:spLocks/>
              </p:cNvSpPr>
              <p:nvPr/>
            </p:nvSpPr>
            <p:spPr bwMode="auto">
              <a:xfrm>
                <a:off x="4727" y="2431"/>
                <a:ext cx="120" cy="138"/>
              </a:xfrm>
              <a:custGeom>
                <a:avLst/>
                <a:gdLst>
                  <a:gd name="T0" fmla="*/ 290 w 360"/>
                  <a:gd name="T1" fmla="*/ 49 h 415"/>
                  <a:gd name="T2" fmla="*/ 287 w 360"/>
                  <a:gd name="T3" fmla="*/ 76 h 415"/>
                  <a:gd name="T4" fmla="*/ 277 w 360"/>
                  <a:gd name="T5" fmla="*/ 108 h 415"/>
                  <a:gd name="T6" fmla="*/ 266 w 360"/>
                  <a:gd name="T7" fmla="*/ 135 h 415"/>
                  <a:gd name="T8" fmla="*/ 277 w 360"/>
                  <a:gd name="T9" fmla="*/ 170 h 415"/>
                  <a:gd name="T10" fmla="*/ 298 w 360"/>
                  <a:gd name="T11" fmla="*/ 222 h 415"/>
                  <a:gd name="T12" fmla="*/ 322 w 360"/>
                  <a:gd name="T13" fmla="*/ 283 h 415"/>
                  <a:gd name="T14" fmla="*/ 347 w 360"/>
                  <a:gd name="T15" fmla="*/ 356 h 415"/>
                  <a:gd name="T16" fmla="*/ 357 w 360"/>
                  <a:gd name="T17" fmla="*/ 400 h 415"/>
                  <a:gd name="T18" fmla="*/ 353 w 360"/>
                  <a:gd name="T19" fmla="*/ 412 h 415"/>
                  <a:gd name="T20" fmla="*/ 350 w 360"/>
                  <a:gd name="T21" fmla="*/ 415 h 415"/>
                  <a:gd name="T22" fmla="*/ 347 w 360"/>
                  <a:gd name="T23" fmla="*/ 405 h 415"/>
                  <a:gd name="T24" fmla="*/ 331 w 360"/>
                  <a:gd name="T25" fmla="*/ 370 h 415"/>
                  <a:gd name="T26" fmla="*/ 301 w 360"/>
                  <a:gd name="T27" fmla="*/ 345 h 415"/>
                  <a:gd name="T28" fmla="*/ 269 w 360"/>
                  <a:gd name="T29" fmla="*/ 338 h 415"/>
                  <a:gd name="T30" fmla="*/ 228 w 360"/>
                  <a:gd name="T31" fmla="*/ 332 h 415"/>
                  <a:gd name="T32" fmla="*/ 188 w 360"/>
                  <a:gd name="T33" fmla="*/ 324 h 415"/>
                  <a:gd name="T34" fmla="*/ 146 w 360"/>
                  <a:gd name="T35" fmla="*/ 321 h 415"/>
                  <a:gd name="T36" fmla="*/ 105 w 360"/>
                  <a:gd name="T37" fmla="*/ 318 h 415"/>
                  <a:gd name="T38" fmla="*/ 73 w 360"/>
                  <a:gd name="T39" fmla="*/ 307 h 415"/>
                  <a:gd name="T40" fmla="*/ 40 w 360"/>
                  <a:gd name="T41" fmla="*/ 281 h 415"/>
                  <a:gd name="T42" fmla="*/ 24 w 360"/>
                  <a:gd name="T43" fmla="*/ 243 h 415"/>
                  <a:gd name="T44" fmla="*/ 24 w 360"/>
                  <a:gd name="T45" fmla="*/ 208 h 415"/>
                  <a:gd name="T46" fmla="*/ 24 w 360"/>
                  <a:gd name="T47" fmla="*/ 167 h 415"/>
                  <a:gd name="T48" fmla="*/ 15 w 360"/>
                  <a:gd name="T49" fmla="*/ 122 h 415"/>
                  <a:gd name="T50" fmla="*/ 3 w 360"/>
                  <a:gd name="T51" fmla="*/ 97 h 415"/>
                  <a:gd name="T52" fmla="*/ 0 w 360"/>
                  <a:gd name="T53" fmla="*/ 82 h 415"/>
                  <a:gd name="T54" fmla="*/ 15 w 360"/>
                  <a:gd name="T55" fmla="*/ 62 h 415"/>
                  <a:gd name="T56" fmla="*/ 53 w 360"/>
                  <a:gd name="T57" fmla="*/ 30 h 415"/>
                  <a:gd name="T58" fmla="*/ 91 w 360"/>
                  <a:gd name="T59" fmla="*/ 6 h 415"/>
                  <a:gd name="T60" fmla="*/ 134 w 360"/>
                  <a:gd name="T61" fmla="*/ 0 h 415"/>
                  <a:gd name="T62" fmla="*/ 181 w 360"/>
                  <a:gd name="T63" fmla="*/ 9 h 415"/>
                  <a:gd name="T64" fmla="*/ 220 w 360"/>
                  <a:gd name="T65" fmla="*/ 21 h 415"/>
                  <a:gd name="T66" fmla="*/ 239 w 360"/>
                  <a:gd name="T67" fmla="*/ 24 h 415"/>
                  <a:gd name="T68" fmla="*/ 258 w 360"/>
                  <a:gd name="T69" fmla="*/ 27 h 415"/>
                  <a:gd name="T70" fmla="*/ 275 w 360"/>
                  <a:gd name="T71" fmla="*/ 35 h 4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60" h="415">
                    <a:moveTo>
                      <a:pt x="283" y="41"/>
                    </a:moveTo>
                    <a:lnTo>
                      <a:pt x="290" y="49"/>
                    </a:lnTo>
                    <a:lnTo>
                      <a:pt x="290" y="62"/>
                    </a:lnTo>
                    <a:lnTo>
                      <a:pt x="287" y="76"/>
                    </a:lnTo>
                    <a:lnTo>
                      <a:pt x="283" y="90"/>
                    </a:lnTo>
                    <a:lnTo>
                      <a:pt x="277" y="108"/>
                    </a:lnTo>
                    <a:lnTo>
                      <a:pt x="272" y="122"/>
                    </a:lnTo>
                    <a:lnTo>
                      <a:pt x="266" y="135"/>
                    </a:lnTo>
                    <a:lnTo>
                      <a:pt x="269" y="143"/>
                    </a:lnTo>
                    <a:lnTo>
                      <a:pt x="277" y="170"/>
                    </a:lnTo>
                    <a:lnTo>
                      <a:pt x="287" y="192"/>
                    </a:lnTo>
                    <a:lnTo>
                      <a:pt x="298" y="222"/>
                    </a:lnTo>
                    <a:lnTo>
                      <a:pt x="310" y="251"/>
                    </a:lnTo>
                    <a:lnTo>
                      <a:pt x="322" y="283"/>
                    </a:lnTo>
                    <a:lnTo>
                      <a:pt x="333" y="318"/>
                    </a:lnTo>
                    <a:lnTo>
                      <a:pt x="347" y="356"/>
                    </a:lnTo>
                    <a:lnTo>
                      <a:pt x="360" y="397"/>
                    </a:lnTo>
                    <a:lnTo>
                      <a:pt x="357" y="400"/>
                    </a:lnTo>
                    <a:lnTo>
                      <a:pt x="353" y="405"/>
                    </a:lnTo>
                    <a:lnTo>
                      <a:pt x="353" y="412"/>
                    </a:lnTo>
                    <a:lnTo>
                      <a:pt x="353" y="415"/>
                    </a:lnTo>
                    <a:lnTo>
                      <a:pt x="350" y="415"/>
                    </a:lnTo>
                    <a:lnTo>
                      <a:pt x="350" y="412"/>
                    </a:lnTo>
                    <a:lnTo>
                      <a:pt x="347" y="405"/>
                    </a:lnTo>
                    <a:lnTo>
                      <a:pt x="342" y="397"/>
                    </a:lnTo>
                    <a:lnTo>
                      <a:pt x="331" y="370"/>
                    </a:lnTo>
                    <a:lnTo>
                      <a:pt x="318" y="356"/>
                    </a:lnTo>
                    <a:lnTo>
                      <a:pt x="301" y="345"/>
                    </a:lnTo>
                    <a:lnTo>
                      <a:pt x="287" y="342"/>
                    </a:lnTo>
                    <a:lnTo>
                      <a:pt x="269" y="338"/>
                    </a:lnTo>
                    <a:lnTo>
                      <a:pt x="248" y="335"/>
                    </a:lnTo>
                    <a:lnTo>
                      <a:pt x="228" y="332"/>
                    </a:lnTo>
                    <a:lnTo>
                      <a:pt x="204" y="327"/>
                    </a:lnTo>
                    <a:lnTo>
                      <a:pt x="188" y="324"/>
                    </a:lnTo>
                    <a:lnTo>
                      <a:pt x="167" y="321"/>
                    </a:lnTo>
                    <a:lnTo>
                      <a:pt x="146" y="321"/>
                    </a:lnTo>
                    <a:lnTo>
                      <a:pt x="126" y="318"/>
                    </a:lnTo>
                    <a:lnTo>
                      <a:pt x="105" y="318"/>
                    </a:lnTo>
                    <a:lnTo>
                      <a:pt x="88" y="313"/>
                    </a:lnTo>
                    <a:lnTo>
                      <a:pt x="73" y="307"/>
                    </a:lnTo>
                    <a:lnTo>
                      <a:pt x="61" y="297"/>
                    </a:lnTo>
                    <a:lnTo>
                      <a:pt x="40" y="281"/>
                    </a:lnTo>
                    <a:lnTo>
                      <a:pt x="29" y="260"/>
                    </a:lnTo>
                    <a:lnTo>
                      <a:pt x="24" y="243"/>
                    </a:lnTo>
                    <a:lnTo>
                      <a:pt x="24" y="225"/>
                    </a:lnTo>
                    <a:lnTo>
                      <a:pt x="24" y="208"/>
                    </a:lnTo>
                    <a:lnTo>
                      <a:pt x="26" y="190"/>
                    </a:lnTo>
                    <a:lnTo>
                      <a:pt x="24" y="167"/>
                    </a:lnTo>
                    <a:lnTo>
                      <a:pt x="21" y="143"/>
                    </a:lnTo>
                    <a:lnTo>
                      <a:pt x="15" y="122"/>
                    </a:lnTo>
                    <a:lnTo>
                      <a:pt x="8" y="108"/>
                    </a:lnTo>
                    <a:lnTo>
                      <a:pt x="3" y="97"/>
                    </a:lnTo>
                    <a:lnTo>
                      <a:pt x="0" y="87"/>
                    </a:lnTo>
                    <a:lnTo>
                      <a:pt x="0" y="82"/>
                    </a:lnTo>
                    <a:lnTo>
                      <a:pt x="5" y="73"/>
                    </a:lnTo>
                    <a:lnTo>
                      <a:pt x="15" y="62"/>
                    </a:lnTo>
                    <a:lnTo>
                      <a:pt x="32" y="47"/>
                    </a:lnTo>
                    <a:lnTo>
                      <a:pt x="53" y="30"/>
                    </a:lnTo>
                    <a:lnTo>
                      <a:pt x="73" y="17"/>
                    </a:lnTo>
                    <a:lnTo>
                      <a:pt x="91" y="6"/>
                    </a:lnTo>
                    <a:lnTo>
                      <a:pt x="113" y="3"/>
                    </a:lnTo>
                    <a:lnTo>
                      <a:pt x="134" y="0"/>
                    </a:lnTo>
                    <a:lnTo>
                      <a:pt x="155" y="3"/>
                    </a:lnTo>
                    <a:lnTo>
                      <a:pt x="181" y="9"/>
                    </a:lnTo>
                    <a:lnTo>
                      <a:pt x="210" y="17"/>
                    </a:lnTo>
                    <a:lnTo>
                      <a:pt x="220" y="21"/>
                    </a:lnTo>
                    <a:lnTo>
                      <a:pt x="231" y="24"/>
                    </a:lnTo>
                    <a:lnTo>
                      <a:pt x="239" y="24"/>
                    </a:lnTo>
                    <a:lnTo>
                      <a:pt x="248" y="24"/>
                    </a:lnTo>
                    <a:lnTo>
                      <a:pt x="258" y="27"/>
                    </a:lnTo>
                    <a:lnTo>
                      <a:pt x="266" y="30"/>
                    </a:lnTo>
                    <a:lnTo>
                      <a:pt x="275" y="35"/>
                    </a:lnTo>
                    <a:lnTo>
                      <a:pt x="283" y="41"/>
                    </a:lnTo>
                    <a:close/>
                  </a:path>
                </a:pathLst>
              </a:custGeom>
              <a:solidFill>
                <a:srgbClr val="C2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" name="Freeform 156"/>
              <p:cNvSpPr>
                <a:spLocks/>
              </p:cNvSpPr>
              <p:nvPr/>
            </p:nvSpPr>
            <p:spPr bwMode="auto">
              <a:xfrm>
                <a:off x="4733" y="2435"/>
                <a:ext cx="108" cy="126"/>
              </a:xfrm>
              <a:custGeom>
                <a:avLst/>
                <a:gdLst>
                  <a:gd name="T0" fmla="*/ 265 w 324"/>
                  <a:gd name="T1" fmla="*/ 44 h 377"/>
                  <a:gd name="T2" fmla="*/ 259 w 324"/>
                  <a:gd name="T3" fmla="*/ 67 h 377"/>
                  <a:gd name="T4" fmla="*/ 251 w 324"/>
                  <a:gd name="T5" fmla="*/ 99 h 377"/>
                  <a:gd name="T6" fmla="*/ 245 w 324"/>
                  <a:gd name="T7" fmla="*/ 123 h 377"/>
                  <a:gd name="T8" fmla="*/ 254 w 324"/>
                  <a:gd name="T9" fmla="*/ 152 h 377"/>
                  <a:gd name="T10" fmla="*/ 272 w 324"/>
                  <a:gd name="T11" fmla="*/ 199 h 377"/>
                  <a:gd name="T12" fmla="*/ 294 w 324"/>
                  <a:gd name="T13" fmla="*/ 253 h 377"/>
                  <a:gd name="T14" fmla="*/ 315 w 324"/>
                  <a:gd name="T15" fmla="*/ 323 h 377"/>
                  <a:gd name="T16" fmla="*/ 324 w 324"/>
                  <a:gd name="T17" fmla="*/ 365 h 377"/>
                  <a:gd name="T18" fmla="*/ 321 w 324"/>
                  <a:gd name="T19" fmla="*/ 371 h 377"/>
                  <a:gd name="T20" fmla="*/ 321 w 324"/>
                  <a:gd name="T21" fmla="*/ 377 h 377"/>
                  <a:gd name="T22" fmla="*/ 315 w 324"/>
                  <a:gd name="T23" fmla="*/ 371 h 377"/>
                  <a:gd name="T24" fmla="*/ 300 w 324"/>
                  <a:gd name="T25" fmla="*/ 339 h 377"/>
                  <a:gd name="T26" fmla="*/ 275 w 324"/>
                  <a:gd name="T27" fmla="*/ 312 h 377"/>
                  <a:gd name="T28" fmla="*/ 242 w 324"/>
                  <a:gd name="T29" fmla="*/ 306 h 377"/>
                  <a:gd name="T30" fmla="*/ 205 w 324"/>
                  <a:gd name="T31" fmla="*/ 301 h 377"/>
                  <a:gd name="T32" fmla="*/ 167 w 324"/>
                  <a:gd name="T33" fmla="*/ 288 h 377"/>
                  <a:gd name="T34" fmla="*/ 128 w 324"/>
                  <a:gd name="T35" fmla="*/ 285 h 377"/>
                  <a:gd name="T36" fmla="*/ 90 w 324"/>
                  <a:gd name="T37" fmla="*/ 285 h 377"/>
                  <a:gd name="T38" fmla="*/ 57 w 324"/>
                  <a:gd name="T39" fmla="*/ 277 h 377"/>
                  <a:gd name="T40" fmla="*/ 32 w 324"/>
                  <a:gd name="T41" fmla="*/ 250 h 377"/>
                  <a:gd name="T42" fmla="*/ 17 w 324"/>
                  <a:gd name="T43" fmla="*/ 215 h 377"/>
                  <a:gd name="T44" fmla="*/ 17 w 324"/>
                  <a:gd name="T45" fmla="*/ 183 h 377"/>
                  <a:gd name="T46" fmla="*/ 17 w 324"/>
                  <a:gd name="T47" fmla="*/ 148 h 377"/>
                  <a:gd name="T48" fmla="*/ 8 w 324"/>
                  <a:gd name="T49" fmla="*/ 107 h 377"/>
                  <a:gd name="T50" fmla="*/ 0 w 324"/>
                  <a:gd name="T51" fmla="*/ 88 h 377"/>
                  <a:gd name="T52" fmla="*/ 0 w 324"/>
                  <a:gd name="T53" fmla="*/ 72 h 377"/>
                  <a:gd name="T54" fmla="*/ 11 w 324"/>
                  <a:gd name="T55" fmla="*/ 56 h 377"/>
                  <a:gd name="T56" fmla="*/ 43 w 324"/>
                  <a:gd name="T57" fmla="*/ 26 h 377"/>
                  <a:gd name="T58" fmla="*/ 81 w 324"/>
                  <a:gd name="T59" fmla="*/ 5 h 377"/>
                  <a:gd name="T60" fmla="*/ 119 w 324"/>
                  <a:gd name="T61" fmla="*/ 0 h 377"/>
                  <a:gd name="T62" fmla="*/ 160 w 324"/>
                  <a:gd name="T63" fmla="*/ 5 h 377"/>
                  <a:gd name="T64" fmla="*/ 195 w 324"/>
                  <a:gd name="T65" fmla="*/ 15 h 377"/>
                  <a:gd name="T66" fmla="*/ 216 w 324"/>
                  <a:gd name="T67" fmla="*/ 18 h 377"/>
                  <a:gd name="T68" fmla="*/ 233 w 324"/>
                  <a:gd name="T69" fmla="*/ 21 h 377"/>
                  <a:gd name="T70" fmla="*/ 251 w 324"/>
                  <a:gd name="T71" fmla="*/ 29 h 3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24" h="377">
                    <a:moveTo>
                      <a:pt x="259" y="35"/>
                    </a:moveTo>
                    <a:lnTo>
                      <a:pt x="265" y="44"/>
                    </a:lnTo>
                    <a:lnTo>
                      <a:pt x="265" y="56"/>
                    </a:lnTo>
                    <a:lnTo>
                      <a:pt x="259" y="67"/>
                    </a:lnTo>
                    <a:lnTo>
                      <a:pt x="257" y="85"/>
                    </a:lnTo>
                    <a:lnTo>
                      <a:pt x="251" y="99"/>
                    </a:lnTo>
                    <a:lnTo>
                      <a:pt x="245" y="110"/>
                    </a:lnTo>
                    <a:lnTo>
                      <a:pt x="245" y="123"/>
                    </a:lnTo>
                    <a:lnTo>
                      <a:pt x="245" y="131"/>
                    </a:lnTo>
                    <a:lnTo>
                      <a:pt x="254" y="152"/>
                    </a:lnTo>
                    <a:lnTo>
                      <a:pt x="262" y="175"/>
                    </a:lnTo>
                    <a:lnTo>
                      <a:pt x="272" y="199"/>
                    </a:lnTo>
                    <a:lnTo>
                      <a:pt x="283" y="225"/>
                    </a:lnTo>
                    <a:lnTo>
                      <a:pt x="294" y="253"/>
                    </a:lnTo>
                    <a:lnTo>
                      <a:pt x="307" y="285"/>
                    </a:lnTo>
                    <a:lnTo>
                      <a:pt x="315" y="323"/>
                    </a:lnTo>
                    <a:lnTo>
                      <a:pt x="324" y="361"/>
                    </a:lnTo>
                    <a:lnTo>
                      <a:pt x="324" y="365"/>
                    </a:lnTo>
                    <a:lnTo>
                      <a:pt x="321" y="368"/>
                    </a:lnTo>
                    <a:lnTo>
                      <a:pt x="321" y="371"/>
                    </a:lnTo>
                    <a:lnTo>
                      <a:pt x="321" y="374"/>
                    </a:lnTo>
                    <a:lnTo>
                      <a:pt x="321" y="377"/>
                    </a:lnTo>
                    <a:lnTo>
                      <a:pt x="318" y="374"/>
                    </a:lnTo>
                    <a:lnTo>
                      <a:pt x="315" y="371"/>
                    </a:lnTo>
                    <a:lnTo>
                      <a:pt x="313" y="361"/>
                    </a:lnTo>
                    <a:lnTo>
                      <a:pt x="300" y="339"/>
                    </a:lnTo>
                    <a:lnTo>
                      <a:pt x="289" y="323"/>
                    </a:lnTo>
                    <a:lnTo>
                      <a:pt x="275" y="312"/>
                    </a:lnTo>
                    <a:lnTo>
                      <a:pt x="259" y="306"/>
                    </a:lnTo>
                    <a:lnTo>
                      <a:pt x="242" y="306"/>
                    </a:lnTo>
                    <a:lnTo>
                      <a:pt x="224" y="304"/>
                    </a:lnTo>
                    <a:lnTo>
                      <a:pt x="205" y="301"/>
                    </a:lnTo>
                    <a:lnTo>
                      <a:pt x="181" y="291"/>
                    </a:lnTo>
                    <a:lnTo>
                      <a:pt x="167" y="288"/>
                    </a:lnTo>
                    <a:lnTo>
                      <a:pt x="149" y="288"/>
                    </a:lnTo>
                    <a:lnTo>
                      <a:pt x="128" y="285"/>
                    </a:lnTo>
                    <a:lnTo>
                      <a:pt x="111" y="285"/>
                    </a:lnTo>
                    <a:lnTo>
                      <a:pt x="90" y="285"/>
                    </a:lnTo>
                    <a:lnTo>
                      <a:pt x="73" y="283"/>
                    </a:lnTo>
                    <a:lnTo>
                      <a:pt x="57" y="277"/>
                    </a:lnTo>
                    <a:lnTo>
                      <a:pt x="49" y="269"/>
                    </a:lnTo>
                    <a:lnTo>
                      <a:pt x="32" y="250"/>
                    </a:lnTo>
                    <a:lnTo>
                      <a:pt x="20" y="234"/>
                    </a:lnTo>
                    <a:lnTo>
                      <a:pt x="17" y="215"/>
                    </a:lnTo>
                    <a:lnTo>
                      <a:pt x="17" y="201"/>
                    </a:lnTo>
                    <a:lnTo>
                      <a:pt x="17" y="183"/>
                    </a:lnTo>
                    <a:lnTo>
                      <a:pt x="17" y="166"/>
                    </a:lnTo>
                    <a:lnTo>
                      <a:pt x="17" y="148"/>
                    </a:lnTo>
                    <a:lnTo>
                      <a:pt x="14" y="126"/>
                    </a:lnTo>
                    <a:lnTo>
                      <a:pt x="8" y="107"/>
                    </a:lnTo>
                    <a:lnTo>
                      <a:pt x="6" y="96"/>
                    </a:lnTo>
                    <a:lnTo>
                      <a:pt x="0" y="88"/>
                    </a:lnTo>
                    <a:lnTo>
                      <a:pt x="0" y="78"/>
                    </a:lnTo>
                    <a:lnTo>
                      <a:pt x="0" y="72"/>
                    </a:lnTo>
                    <a:lnTo>
                      <a:pt x="3" y="64"/>
                    </a:lnTo>
                    <a:lnTo>
                      <a:pt x="11" y="56"/>
                    </a:lnTo>
                    <a:lnTo>
                      <a:pt x="25" y="40"/>
                    </a:lnTo>
                    <a:lnTo>
                      <a:pt x="43" y="26"/>
                    </a:lnTo>
                    <a:lnTo>
                      <a:pt x="64" y="15"/>
                    </a:lnTo>
                    <a:lnTo>
                      <a:pt x="81" y="5"/>
                    </a:lnTo>
                    <a:lnTo>
                      <a:pt x="100" y="0"/>
                    </a:lnTo>
                    <a:lnTo>
                      <a:pt x="119" y="0"/>
                    </a:lnTo>
                    <a:lnTo>
                      <a:pt x="140" y="0"/>
                    </a:lnTo>
                    <a:lnTo>
                      <a:pt x="160" y="5"/>
                    </a:lnTo>
                    <a:lnTo>
                      <a:pt x="186" y="12"/>
                    </a:lnTo>
                    <a:lnTo>
                      <a:pt x="195" y="15"/>
                    </a:lnTo>
                    <a:lnTo>
                      <a:pt x="207" y="18"/>
                    </a:lnTo>
                    <a:lnTo>
                      <a:pt x="216" y="18"/>
                    </a:lnTo>
                    <a:lnTo>
                      <a:pt x="227" y="18"/>
                    </a:lnTo>
                    <a:lnTo>
                      <a:pt x="233" y="21"/>
                    </a:lnTo>
                    <a:lnTo>
                      <a:pt x="245" y="23"/>
                    </a:lnTo>
                    <a:lnTo>
                      <a:pt x="251" y="29"/>
                    </a:lnTo>
                    <a:lnTo>
                      <a:pt x="259" y="35"/>
                    </a:lnTo>
                    <a:close/>
                  </a:path>
                </a:pathLst>
              </a:custGeom>
              <a:solidFill>
                <a:srgbClr val="B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" name="Freeform 157"/>
              <p:cNvSpPr>
                <a:spLocks/>
              </p:cNvSpPr>
              <p:nvPr/>
            </p:nvSpPr>
            <p:spPr bwMode="auto">
              <a:xfrm>
                <a:off x="4737" y="2436"/>
                <a:ext cx="100" cy="116"/>
              </a:xfrm>
              <a:custGeom>
                <a:avLst/>
                <a:gdLst>
                  <a:gd name="T0" fmla="*/ 243 w 302"/>
                  <a:gd name="T1" fmla="*/ 48 h 348"/>
                  <a:gd name="T2" fmla="*/ 240 w 302"/>
                  <a:gd name="T3" fmla="*/ 70 h 348"/>
                  <a:gd name="T4" fmla="*/ 234 w 302"/>
                  <a:gd name="T5" fmla="*/ 97 h 348"/>
                  <a:gd name="T6" fmla="*/ 226 w 302"/>
                  <a:gd name="T7" fmla="*/ 118 h 348"/>
                  <a:gd name="T8" fmla="*/ 237 w 302"/>
                  <a:gd name="T9" fmla="*/ 143 h 348"/>
                  <a:gd name="T10" fmla="*/ 254 w 302"/>
                  <a:gd name="T11" fmla="*/ 188 h 348"/>
                  <a:gd name="T12" fmla="*/ 275 w 302"/>
                  <a:gd name="T13" fmla="*/ 240 h 348"/>
                  <a:gd name="T14" fmla="*/ 293 w 302"/>
                  <a:gd name="T15" fmla="*/ 302 h 348"/>
                  <a:gd name="T16" fmla="*/ 302 w 302"/>
                  <a:gd name="T17" fmla="*/ 340 h 348"/>
                  <a:gd name="T18" fmla="*/ 299 w 302"/>
                  <a:gd name="T19" fmla="*/ 345 h 348"/>
                  <a:gd name="T20" fmla="*/ 293 w 302"/>
                  <a:gd name="T21" fmla="*/ 345 h 348"/>
                  <a:gd name="T22" fmla="*/ 283 w 302"/>
                  <a:gd name="T23" fmla="*/ 331 h 348"/>
                  <a:gd name="T24" fmla="*/ 264 w 302"/>
                  <a:gd name="T25" fmla="*/ 299 h 348"/>
                  <a:gd name="T26" fmla="*/ 237 w 302"/>
                  <a:gd name="T27" fmla="*/ 283 h 348"/>
                  <a:gd name="T28" fmla="*/ 205 w 302"/>
                  <a:gd name="T29" fmla="*/ 281 h 348"/>
                  <a:gd name="T30" fmla="*/ 170 w 302"/>
                  <a:gd name="T31" fmla="*/ 272 h 348"/>
                  <a:gd name="T32" fmla="*/ 138 w 302"/>
                  <a:gd name="T33" fmla="*/ 269 h 348"/>
                  <a:gd name="T34" fmla="*/ 103 w 302"/>
                  <a:gd name="T35" fmla="*/ 267 h 348"/>
                  <a:gd name="T36" fmla="*/ 68 w 302"/>
                  <a:gd name="T37" fmla="*/ 264 h 348"/>
                  <a:gd name="T38" fmla="*/ 44 w 302"/>
                  <a:gd name="T39" fmla="*/ 248 h 348"/>
                  <a:gd name="T40" fmla="*/ 21 w 302"/>
                  <a:gd name="T41" fmla="*/ 216 h 348"/>
                  <a:gd name="T42" fmla="*/ 17 w 302"/>
                  <a:gd name="T43" fmla="*/ 188 h 348"/>
                  <a:gd name="T44" fmla="*/ 21 w 302"/>
                  <a:gd name="T45" fmla="*/ 156 h 348"/>
                  <a:gd name="T46" fmla="*/ 14 w 302"/>
                  <a:gd name="T47" fmla="*/ 118 h 348"/>
                  <a:gd name="T48" fmla="*/ 6 w 302"/>
                  <a:gd name="T49" fmla="*/ 89 h 348"/>
                  <a:gd name="T50" fmla="*/ 0 w 302"/>
                  <a:gd name="T51" fmla="*/ 73 h 348"/>
                  <a:gd name="T52" fmla="*/ 6 w 302"/>
                  <a:gd name="T53" fmla="*/ 62 h 348"/>
                  <a:gd name="T54" fmla="*/ 27 w 302"/>
                  <a:gd name="T55" fmla="*/ 45 h 348"/>
                  <a:gd name="T56" fmla="*/ 62 w 302"/>
                  <a:gd name="T57" fmla="*/ 16 h 348"/>
                  <a:gd name="T58" fmla="*/ 97 w 302"/>
                  <a:gd name="T59" fmla="*/ 3 h 348"/>
                  <a:gd name="T60" fmla="*/ 132 w 302"/>
                  <a:gd name="T61" fmla="*/ 3 h 348"/>
                  <a:gd name="T62" fmla="*/ 175 w 302"/>
                  <a:gd name="T63" fmla="*/ 16 h 348"/>
                  <a:gd name="T64" fmla="*/ 194 w 302"/>
                  <a:gd name="T65" fmla="*/ 21 h 348"/>
                  <a:gd name="T66" fmla="*/ 208 w 302"/>
                  <a:gd name="T67" fmla="*/ 24 h 348"/>
                  <a:gd name="T68" fmla="*/ 222 w 302"/>
                  <a:gd name="T69" fmla="*/ 30 h 348"/>
                  <a:gd name="T70" fmla="*/ 240 w 302"/>
                  <a:gd name="T71" fmla="*/ 38 h 3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02" h="348">
                    <a:moveTo>
                      <a:pt x="240" y="38"/>
                    </a:moveTo>
                    <a:lnTo>
                      <a:pt x="243" y="48"/>
                    </a:lnTo>
                    <a:lnTo>
                      <a:pt x="243" y="56"/>
                    </a:lnTo>
                    <a:lnTo>
                      <a:pt x="240" y="70"/>
                    </a:lnTo>
                    <a:lnTo>
                      <a:pt x="237" y="83"/>
                    </a:lnTo>
                    <a:lnTo>
                      <a:pt x="234" y="97"/>
                    </a:lnTo>
                    <a:lnTo>
                      <a:pt x="229" y="108"/>
                    </a:lnTo>
                    <a:lnTo>
                      <a:pt x="226" y="118"/>
                    </a:lnTo>
                    <a:lnTo>
                      <a:pt x="229" y="124"/>
                    </a:lnTo>
                    <a:lnTo>
                      <a:pt x="237" y="143"/>
                    </a:lnTo>
                    <a:lnTo>
                      <a:pt x="246" y="164"/>
                    </a:lnTo>
                    <a:lnTo>
                      <a:pt x="254" y="188"/>
                    </a:lnTo>
                    <a:lnTo>
                      <a:pt x="264" y="213"/>
                    </a:lnTo>
                    <a:lnTo>
                      <a:pt x="275" y="240"/>
                    </a:lnTo>
                    <a:lnTo>
                      <a:pt x="283" y="269"/>
                    </a:lnTo>
                    <a:lnTo>
                      <a:pt x="293" y="302"/>
                    </a:lnTo>
                    <a:lnTo>
                      <a:pt x="302" y="337"/>
                    </a:lnTo>
                    <a:lnTo>
                      <a:pt x="302" y="340"/>
                    </a:lnTo>
                    <a:lnTo>
                      <a:pt x="299" y="342"/>
                    </a:lnTo>
                    <a:lnTo>
                      <a:pt x="299" y="345"/>
                    </a:lnTo>
                    <a:lnTo>
                      <a:pt x="296" y="348"/>
                    </a:lnTo>
                    <a:lnTo>
                      <a:pt x="293" y="345"/>
                    </a:lnTo>
                    <a:lnTo>
                      <a:pt x="289" y="340"/>
                    </a:lnTo>
                    <a:lnTo>
                      <a:pt x="283" y="331"/>
                    </a:lnTo>
                    <a:lnTo>
                      <a:pt x="275" y="310"/>
                    </a:lnTo>
                    <a:lnTo>
                      <a:pt x="264" y="299"/>
                    </a:lnTo>
                    <a:lnTo>
                      <a:pt x="251" y="289"/>
                    </a:lnTo>
                    <a:lnTo>
                      <a:pt x="237" y="283"/>
                    </a:lnTo>
                    <a:lnTo>
                      <a:pt x="222" y="283"/>
                    </a:lnTo>
                    <a:lnTo>
                      <a:pt x="205" y="281"/>
                    </a:lnTo>
                    <a:lnTo>
                      <a:pt x="187" y="278"/>
                    </a:lnTo>
                    <a:lnTo>
                      <a:pt x="170" y="272"/>
                    </a:lnTo>
                    <a:lnTo>
                      <a:pt x="156" y="269"/>
                    </a:lnTo>
                    <a:lnTo>
                      <a:pt x="138" y="269"/>
                    </a:lnTo>
                    <a:lnTo>
                      <a:pt x="119" y="267"/>
                    </a:lnTo>
                    <a:lnTo>
                      <a:pt x="103" y="267"/>
                    </a:lnTo>
                    <a:lnTo>
                      <a:pt x="84" y="267"/>
                    </a:lnTo>
                    <a:lnTo>
                      <a:pt x="68" y="264"/>
                    </a:lnTo>
                    <a:lnTo>
                      <a:pt x="53" y="258"/>
                    </a:lnTo>
                    <a:lnTo>
                      <a:pt x="44" y="248"/>
                    </a:lnTo>
                    <a:lnTo>
                      <a:pt x="30" y="232"/>
                    </a:lnTo>
                    <a:lnTo>
                      <a:pt x="21" y="216"/>
                    </a:lnTo>
                    <a:lnTo>
                      <a:pt x="17" y="202"/>
                    </a:lnTo>
                    <a:lnTo>
                      <a:pt x="17" y="188"/>
                    </a:lnTo>
                    <a:lnTo>
                      <a:pt x="17" y="173"/>
                    </a:lnTo>
                    <a:lnTo>
                      <a:pt x="21" y="156"/>
                    </a:lnTo>
                    <a:lnTo>
                      <a:pt x="17" y="138"/>
                    </a:lnTo>
                    <a:lnTo>
                      <a:pt x="14" y="118"/>
                    </a:lnTo>
                    <a:lnTo>
                      <a:pt x="9" y="103"/>
                    </a:lnTo>
                    <a:lnTo>
                      <a:pt x="6" y="89"/>
                    </a:lnTo>
                    <a:lnTo>
                      <a:pt x="3" y="83"/>
                    </a:lnTo>
                    <a:lnTo>
                      <a:pt x="0" y="73"/>
                    </a:lnTo>
                    <a:lnTo>
                      <a:pt x="0" y="70"/>
                    </a:lnTo>
                    <a:lnTo>
                      <a:pt x="6" y="62"/>
                    </a:lnTo>
                    <a:lnTo>
                      <a:pt x="14" y="56"/>
                    </a:lnTo>
                    <a:lnTo>
                      <a:pt x="27" y="45"/>
                    </a:lnTo>
                    <a:lnTo>
                      <a:pt x="44" y="30"/>
                    </a:lnTo>
                    <a:lnTo>
                      <a:pt x="62" y="16"/>
                    </a:lnTo>
                    <a:lnTo>
                      <a:pt x="79" y="10"/>
                    </a:lnTo>
                    <a:lnTo>
                      <a:pt x="97" y="3"/>
                    </a:lnTo>
                    <a:lnTo>
                      <a:pt x="114" y="0"/>
                    </a:lnTo>
                    <a:lnTo>
                      <a:pt x="132" y="3"/>
                    </a:lnTo>
                    <a:lnTo>
                      <a:pt x="152" y="10"/>
                    </a:lnTo>
                    <a:lnTo>
                      <a:pt x="175" y="16"/>
                    </a:lnTo>
                    <a:lnTo>
                      <a:pt x="184" y="19"/>
                    </a:lnTo>
                    <a:lnTo>
                      <a:pt x="194" y="21"/>
                    </a:lnTo>
                    <a:lnTo>
                      <a:pt x="199" y="24"/>
                    </a:lnTo>
                    <a:lnTo>
                      <a:pt x="208" y="24"/>
                    </a:lnTo>
                    <a:lnTo>
                      <a:pt x="213" y="27"/>
                    </a:lnTo>
                    <a:lnTo>
                      <a:pt x="222" y="30"/>
                    </a:lnTo>
                    <a:lnTo>
                      <a:pt x="231" y="33"/>
                    </a:lnTo>
                    <a:lnTo>
                      <a:pt x="240" y="38"/>
                    </a:lnTo>
                    <a:close/>
                  </a:path>
                </a:pathLst>
              </a:custGeom>
              <a:solidFill>
                <a:srgbClr val="A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" name="Freeform 158"/>
              <p:cNvSpPr>
                <a:spLocks/>
              </p:cNvSpPr>
              <p:nvPr/>
            </p:nvSpPr>
            <p:spPr bwMode="auto">
              <a:xfrm>
                <a:off x="4742" y="2440"/>
                <a:ext cx="91" cy="102"/>
              </a:xfrm>
              <a:custGeom>
                <a:avLst/>
                <a:gdLst>
                  <a:gd name="T0" fmla="*/ 217 w 272"/>
                  <a:gd name="T1" fmla="*/ 41 h 305"/>
                  <a:gd name="T2" fmla="*/ 217 w 272"/>
                  <a:gd name="T3" fmla="*/ 60 h 305"/>
                  <a:gd name="T4" fmla="*/ 209 w 272"/>
                  <a:gd name="T5" fmla="*/ 87 h 305"/>
                  <a:gd name="T6" fmla="*/ 202 w 272"/>
                  <a:gd name="T7" fmla="*/ 105 h 305"/>
                  <a:gd name="T8" fmla="*/ 212 w 272"/>
                  <a:gd name="T9" fmla="*/ 127 h 305"/>
                  <a:gd name="T10" fmla="*/ 226 w 272"/>
                  <a:gd name="T11" fmla="*/ 165 h 305"/>
                  <a:gd name="T12" fmla="*/ 247 w 272"/>
                  <a:gd name="T13" fmla="*/ 213 h 305"/>
                  <a:gd name="T14" fmla="*/ 264 w 272"/>
                  <a:gd name="T15" fmla="*/ 265 h 305"/>
                  <a:gd name="T16" fmla="*/ 269 w 272"/>
                  <a:gd name="T17" fmla="*/ 297 h 305"/>
                  <a:gd name="T18" fmla="*/ 266 w 272"/>
                  <a:gd name="T19" fmla="*/ 303 h 305"/>
                  <a:gd name="T20" fmla="*/ 261 w 272"/>
                  <a:gd name="T21" fmla="*/ 305 h 305"/>
                  <a:gd name="T22" fmla="*/ 255 w 272"/>
                  <a:gd name="T23" fmla="*/ 294 h 305"/>
                  <a:gd name="T24" fmla="*/ 237 w 272"/>
                  <a:gd name="T25" fmla="*/ 265 h 305"/>
                  <a:gd name="T26" fmla="*/ 212 w 272"/>
                  <a:gd name="T27" fmla="*/ 254 h 305"/>
                  <a:gd name="T28" fmla="*/ 182 w 272"/>
                  <a:gd name="T29" fmla="*/ 248 h 305"/>
                  <a:gd name="T30" fmla="*/ 147 w 272"/>
                  <a:gd name="T31" fmla="*/ 235 h 305"/>
                  <a:gd name="T32" fmla="*/ 121 w 272"/>
                  <a:gd name="T33" fmla="*/ 235 h 305"/>
                  <a:gd name="T34" fmla="*/ 88 w 272"/>
                  <a:gd name="T35" fmla="*/ 233 h 305"/>
                  <a:gd name="T36" fmla="*/ 59 w 272"/>
                  <a:gd name="T37" fmla="*/ 227 h 305"/>
                  <a:gd name="T38" fmla="*/ 39 w 272"/>
                  <a:gd name="T39" fmla="*/ 216 h 305"/>
                  <a:gd name="T40" fmla="*/ 15 w 272"/>
                  <a:gd name="T41" fmla="*/ 184 h 305"/>
                  <a:gd name="T42" fmla="*/ 10 w 272"/>
                  <a:gd name="T43" fmla="*/ 160 h 305"/>
                  <a:gd name="T44" fmla="*/ 15 w 272"/>
                  <a:gd name="T45" fmla="*/ 133 h 305"/>
                  <a:gd name="T46" fmla="*/ 15 w 272"/>
                  <a:gd name="T47" fmla="*/ 98 h 305"/>
                  <a:gd name="T48" fmla="*/ 7 w 272"/>
                  <a:gd name="T49" fmla="*/ 76 h 305"/>
                  <a:gd name="T50" fmla="*/ 0 w 272"/>
                  <a:gd name="T51" fmla="*/ 60 h 305"/>
                  <a:gd name="T52" fmla="*/ 7 w 272"/>
                  <a:gd name="T53" fmla="*/ 49 h 305"/>
                  <a:gd name="T54" fmla="*/ 27 w 272"/>
                  <a:gd name="T55" fmla="*/ 32 h 305"/>
                  <a:gd name="T56" fmla="*/ 56 w 272"/>
                  <a:gd name="T57" fmla="*/ 11 h 305"/>
                  <a:gd name="T58" fmla="*/ 86 w 272"/>
                  <a:gd name="T59" fmla="*/ 0 h 305"/>
                  <a:gd name="T60" fmla="*/ 118 w 272"/>
                  <a:gd name="T61" fmla="*/ 3 h 305"/>
                  <a:gd name="T62" fmla="*/ 158 w 272"/>
                  <a:gd name="T63" fmla="*/ 14 h 305"/>
                  <a:gd name="T64" fmla="*/ 174 w 272"/>
                  <a:gd name="T65" fmla="*/ 17 h 305"/>
                  <a:gd name="T66" fmla="*/ 188 w 272"/>
                  <a:gd name="T67" fmla="*/ 17 h 305"/>
                  <a:gd name="T68" fmla="*/ 199 w 272"/>
                  <a:gd name="T69" fmla="*/ 22 h 305"/>
                  <a:gd name="T70" fmla="*/ 217 w 272"/>
                  <a:gd name="T71" fmla="*/ 32 h 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72" h="305">
                    <a:moveTo>
                      <a:pt x="217" y="32"/>
                    </a:moveTo>
                    <a:lnTo>
                      <a:pt x="217" y="41"/>
                    </a:lnTo>
                    <a:lnTo>
                      <a:pt x="217" y="49"/>
                    </a:lnTo>
                    <a:lnTo>
                      <a:pt x="217" y="60"/>
                    </a:lnTo>
                    <a:lnTo>
                      <a:pt x="212" y="73"/>
                    </a:lnTo>
                    <a:lnTo>
                      <a:pt x="209" y="87"/>
                    </a:lnTo>
                    <a:lnTo>
                      <a:pt x="205" y="95"/>
                    </a:lnTo>
                    <a:lnTo>
                      <a:pt x="202" y="105"/>
                    </a:lnTo>
                    <a:lnTo>
                      <a:pt x="205" y="111"/>
                    </a:lnTo>
                    <a:lnTo>
                      <a:pt x="212" y="127"/>
                    </a:lnTo>
                    <a:lnTo>
                      <a:pt x="220" y="148"/>
                    </a:lnTo>
                    <a:lnTo>
                      <a:pt x="226" y="165"/>
                    </a:lnTo>
                    <a:lnTo>
                      <a:pt x="237" y="189"/>
                    </a:lnTo>
                    <a:lnTo>
                      <a:pt x="247" y="213"/>
                    </a:lnTo>
                    <a:lnTo>
                      <a:pt x="255" y="235"/>
                    </a:lnTo>
                    <a:lnTo>
                      <a:pt x="264" y="265"/>
                    </a:lnTo>
                    <a:lnTo>
                      <a:pt x="272" y="294"/>
                    </a:lnTo>
                    <a:lnTo>
                      <a:pt x="269" y="297"/>
                    </a:lnTo>
                    <a:lnTo>
                      <a:pt x="266" y="300"/>
                    </a:lnTo>
                    <a:lnTo>
                      <a:pt x="266" y="303"/>
                    </a:lnTo>
                    <a:lnTo>
                      <a:pt x="264" y="305"/>
                    </a:lnTo>
                    <a:lnTo>
                      <a:pt x="261" y="305"/>
                    </a:lnTo>
                    <a:lnTo>
                      <a:pt x="261" y="303"/>
                    </a:lnTo>
                    <a:lnTo>
                      <a:pt x="255" y="294"/>
                    </a:lnTo>
                    <a:lnTo>
                      <a:pt x="247" y="276"/>
                    </a:lnTo>
                    <a:lnTo>
                      <a:pt x="237" y="265"/>
                    </a:lnTo>
                    <a:lnTo>
                      <a:pt x="226" y="256"/>
                    </a:lnTo>
                    <a:lnTo>
                      <a:pt x="212" y="254"/>
                    </a:lnTo>
                    <a:lnTo>
                      <a:pt x="196" y="251"/>
                    </a:lnTo>
                    <a:lnTo>
                      <a:pt x="182" y="248"/>
                    </a:lnTo>
                    <a:lnTo>
                      <a:pt x="164" y="245"/>
                    </a:lnTo>
                    <a:lnTo>
                      <a:pt x="147" y="235"/>
                    </a:lnTo>
                    <a:lnTo>
                      <a:pt x="135" y="235"/>
                    </a:lnTo>
                    <a:lnTo>
                      <a:pt x="121" y="235"/>
                    </a:lnTo>
                    <a:lnTo>
                      <a:pt x="102" y="233"/>
                    </a:lnTo>
                    <a:lnTo>
                      <a:pt x="88" y="233"/>
                    </a:lnTo>
                    <a:lnTo>
                      <a:pt x="72" y="230"/>
                    </a:lnTo>
                    <a:lnTo>
                      <a:pt x="59" y="227"/>
                    </a:lnTo>
                    <a:lnTo>
                      <a:pt x="45" y="221"/>
                    </a:lnTo>
                    <a:lnTo>
                      <a:pt x="39" y="216"/>
                    </a:lnTo>
                    <a:lnTo>
                      <a:pt x="24" y="198"/>
                    </a:lnTo>
                    <a:lnTo>
                      <a:pt x="15" y="184"/>
                    </a:lnTo>
                    <a:lnTo>
                      <a:pt x="13" y="172"/>
                    </a:lnTo>
                    <a:lnTo>
                      <a:pt x="10" y="160"/>
                    </a:lnTo>
                    <a:lnTo>
                      <a:pt x="13" y="146"/>
                    </a:lnTo>
                    <a:lnTo>
                      <a:pt x="15" y="133"/>
                    </a:lnTo>
                    <a:lnTo>
                      <a:pt x="15" y="119"/>
                    </a:lnTo>
                    <a:lnTo>
                      <a:pt x="15" y="98"/>
                    </a:lnTo>
                    <a:lnTo>
                      <a:pt x="10" y="84"/>
                    </a:lnTo>
                    <a:lnTo>
                      <a:pt x="7" y="76"/>
                    </a:lnTo>
                    <a:lnTo>
                      <a:pt x="4" y="67"/>
                    </a:lnTo>
                    <a:lnTo>
                      <a:pt x="0" y="60"/>
                    </a:lnTo>
                    <a:lnTo>
                      <a:pt x="0" y="55"/>
                    </a:lnTo>
                    <a:lnTo>
                      <a:pt x="7" y="49"/>
                    </a:lnTo>
                    <a:lnTo>
                      <a:pt x="13" y="43"/>
                    </a:lnTo>
                    <a:lnTo>
                      <a:pt x="27" y="32"/>
                    </a:lnTo>
                    <a:lnTo>
                      <a:pt x="42" y="20"/>
                    </a:lnTo>
                    <a:lnTo>
                      <a:pt x="56" y="11"/>
                    </a:lnTo>
                    <a:lnTo>
                      <a:pt x="72" y="6"/>
                    </a:lnTo>
                    <a:lnTo>
                      <a:pt x="86" y="0"/>
                    </a:lnTo>
                    <a:lnTo>
                      <a:pt x="100" y="0"/>
                    </a:lnTo>
                    <a:lnTo>
                      <a:pt x="118" y="3"/>
                    </a:lnTo>
                    <a:lnTo>
                      <a:pt x="139" y="8"/>
                    </a:lnTo>
                    <a:lnTo>
                      <a:pt x="158" y="14"/>
                    </a:lnTo>
                    <a:lnTo>
                      <a:pt x="167" y="14"/>
                    </a:lnTo>
                    <a:lnTo>
                      <a:pt x="174" y="17"/>
                    </a:lnTo>
                    <a:lnTo>
                      <a:pt x="179" y="17"/>
                    </a:lnTo>
                    <a:lnTo>
                      <a:pt x="188" y="17"/>
                    </a:lnTo>
                    <a:lnTo>
                      <a:pt x="193" y="20"/>
                    </a:lnTo>
                    <a:lnTo>
                      <a:pt x="199" y="22"/>
                    </a:lnTo>
                    <a:lnTo>
                      <a:pt x="209" y="25"/>
                    </a:lnTo>
                    <a:lnTo>
                      <a:pt x="217" y="32"/>
                    </a:lnTo>
                    <a:close/>
                  </a:path>
                </a:pathLst>
              </a:custGeom>
              <a:solidFill>
                <a:srgbClr val="9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" name="Freeform 159"/>
              <p:cNvSpPr>
                <a:spLocks/>
              </p:cNvSpPr>
              <p:nvPr/>
            </p:nvSpPr>
            <p:spPr bwMode="auto">
              <a:xfrm>
                <a:off x="4747" y="2444"/>
                <a:ext cx="82" cy="88"/>
              </a:xfrm>
              <a:custGeom>
                <a:avLst/>
                <a:gdLst>
                  <a:gd name="T0" fmla="*/ 194 w 246"/>
                  <a:gd name="T1" fmla="*/ 38 h 265"/>
                  <a:gd name="T2" fmla="*/ 194 w 246"/>
                  <a:gd name="T3" fmla="*/ 52 h 265"/>
                  <a:gd name="T4" fmla="*/ 187 w 246"/>
                  <a:gd name="T5" fmla="*/ 73 h 265"/>
                  <a:gd name="T6" fmla="*/ 181 w 246"/>
                  <a:gd name="T7" fmla="*/ 94 h 265"/>
                  <a:gd name="T8" fmla="*/ 190 w 246"/>
                  <a:gd name="T9" fmla="*/ 114 h 265"/>
                  <a:gd name="T10" fmla="*/ 205 w 246"/>
                  <a:gd name="T11" fmla="*/ 146 h 265"/>
                  <a:gd name="T12" fmla="*/ 222 w 246"/>
                  <a:gd name="T13" fmla="*/ 184 h 265"/>
                  <a:gd name="T14" fmla="*/ 240 w 246"/>
                  <a:gd name="T15" fmla="*/ 230 h 265"/>
                  <a:gd name="T16" fmla="*/ 243 w 246"/>
                  <a:gd name="T17" fmla="*/ 257 h 265"/>
                  <a:gd name="T18" fmla="*/ 240 w 246"/>
                  <a:gd name="T19" fmla="*/ 265 h 265"/>
                  <a:gd name="T20" fmla="*/ 235 w 246"/>
                  <a:gd name="T21" fmla="*/ 265 h 265"/>
                  <a:gd name="T22" fmla="*/ 222 w 246"/>
                  <a:gd name="T23" fmla="*/ 254 h 265"/>
                  <a:gd name="T24" fmla="*/ 208 w 246"/>
                  <a:gd name="T25" fmla="*/ 230 h 265"/>
                  <a:gd name="T26" fmla="*/ 184 w 246"/>
                  <a:gd name="T27" fmla="*/ 222 h 265"/>
                  <a:gd name="T28" fmla="*/ 159 w 246"/>
                  <a:gd name="T29" fmla="*/ 216 h 265"/>
                  <a:gd name="T30" fmla="*/ 127 w 246"/>
                  <a:gd name="T31" fmla="*/ 208 h 265"/>
                  <a:gd name="T32" fmla="*/ 103 w 246"/>
                  <a:gd name="T33" fmla="*/ 205 h 265"/>
                  <a:gd name="T34" fmla="*/ 76 w 246"/>
                  <a:gd name="T35" fmla="*/ 199 h 265"/>
                  <a:gd name="T36" fmla="*/ 50 w 246"/>
                  <a:gd name="T37" fmla="*/ 196 h 265"/>
                  <a:gd name="T38" fmla="*/ 30 w 246"/>
                  <a:gd name="T39" fmla="*/ 187 h 265"/>
                  <a:gd name="T40" fmla="*/ 9 w 246"/>
                  <a:gd name="T41" fmla="*/ 161 h 265"/>
                  <a:gd name="T42" fmla="*/ 6 w 246"/>
                  <a:gd name="T43" fmla="*/ 137 h 265"/>
                  <a:gd name="T44" fmla="*/ 9 w 246"/>
                  <a:gd name="T45" fmla="*/ 114 h 265"/>
                  <a:gd name="T46" fmla="*/ 12 w 246"/>
                  <a:gd name="T47" fmla="*/ 81 h 265"/>
                  <a:gd name="T48" fmla="*/ 3 w 246"/>
                  <a:gd name="T49" fmla="*/ 62 h 265"/>
                  <a:gd name="T50" fmla="*/ 0 w 246"/>
                  <a:gd name="T51" fmla="*/ 49 h 265"/>
                  <a:gd name="T52" fmla="*/ 3 w 246"/>
                  <a:gd name="T53" fmla="*/ 41 h 265"/>
                  <a:gd name="T54" fmla="*/ 24 w 246"/>
                  <a:gd name="T55" fmla="*/ 27 h 265"/>
                  <a:gd name="T56" fmla="*/ 50 w 246"/>
                  <a:gd name="T57" fmla="*/ 9 h 265"/>
                  <a:gd name="T58" fmla="*/ 76 w 246"/>
                  <a:gd name="T59" fmla="*/ 0 h 265"/>
                  <a:gd name="T60" fmla="*/ 103 w 246"/>
                  <a:gd name="T61" fmla="*/ 0 h 265"/>
                  <a:gd name="T62" fmla="*/ 138 w 246"/>
                  <a:gd name="T63" fmla="*/ 9 h 265"/>
                  <a:gd name="T64" fmla="*/ 152 w 246"/>
                  <a:gd name="T65" fmla="*/ 11 h 265"/>
                  <a:gd name="T66" fmla="*/ 167 w 246"/>
                  <a:gd name="T67" fmla="*/ 14 h 265"/>
                  <a:gd name="T68" fmla="*/ 178 w 246"/>
                  <a:gd name="T69" fmla="*/ 21 h 265"/>
                  <a:gd name="T70" fmla="*/ 190 w 246"/>
                  <a:gd name="T71" fmla="*/ 32 h 2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46" h="265">
                    <a:moveTo>
                      <a:pt x="190" y="32"/>
                    </a:moveTo>
                    <a:lnTo>
                      <a:pt x="194" y="38"/>
                    </a:lnTo>
                    <a:lnTo>
                      <a:pt x="197" y="44"/>
                    </a:lnTo>
                    <a:lnTo>
                      <a:pt x="194" y="52"/>
                    </a:lnTo>
                    <a:lnTo>
                      <a:pt x="190" y="65"/>
                    </a:lnTo>
                    <a:lnTo>
                      <a:pt x="187" y="73"/>
                    </a:lnTo>
                    <a:lnTo>
                      <a:pt x="184" y="84"/>
                    </a:lnTo>
                    <a:lnTo>
                      <a:pt x="181" y="94"/>
                    </a:lnTo>
                    <a:lnTo>
                      <a:pt x="184" y="100"/>
                    </a:lnTo>
                    <a:lnTo>
                      <a:pt x="190" y="114"/>
                    </a:lnTo>
                    <a:lnTo>
                      <a:pt x="199" y="129"/>
                    </a:lnTo>
                    <a:lnTo>
                      <a:pt x="205" y="146"/>
                    </a:lnTo>
                    <a:lnTo>
                      <a:pt x="216" y="164"/>
                    </a:lnTo>
                    <a:lnTo>
                      <a:pt x="222" y="184"/>
                    </a:lnTo>
                    <a:lnTo>
                      <a:pt x="232" y="208"/>
                    </a:lnTo>
                    <a:lnTo>
                      <a:pt x="240" y="230"/>
                    </a:lnTo>
                    <a:lnTo>
                      <a:pt x="246" y="254"/>
                    </a:lnTo>
                    <a:lnTo>
                      <a:pt x="243" y="257"/>
                    </a:lnTo>
                    <a:lnTo>
                      <a:pt x="240" y="259"/>
                    </a:lnTo>
                    <a:lnTo>
                      <a:pt x="240" y="265"/>
                    </a:lnTo>
                    <a:lnTo>
                      <a:pt x="237" y="265"/>
                    </a:lnTo>
                    <a:lnTo>
                      <a:pt x="235" y="265"/>
                    </a:lnTo>
                    <a:lnTo>
                      <a:pt x="229" y="262"/>
                    </a:lnTo>
                    <a:lnTo>
                      <a:pt x="222" y="254"/>
                    </a:lnTo>
                    <a:lnTo>
                      <a:pt x="216" y="243"/>
                    </a:lnTo>
                    <a:lnTo>
                      <a:pt x="208" y="230"/>
                    </a:lnTo>
                    <a:lnTo>
                      <a:pt x="197" y="224"/>
                    </a:lnTo>
                    <a:lnTo>
                      <a:pt x="184" y="222"/>
                    </a:lnTo>
                    <a:lnTo>
                      <a:pt x="173" y="219"/>
                    </a:lnTo>
                    <a:lnTo>
                      <a:pt x="159" y="216"/>
                    </a:lnTo>
                    <a:lnTo>
                      <a:pt x="143" y="213"/>
                    </a:lnTo>
                    <a:lnTo>
                      <a:pt x="127" y="208"/>
                    </a:lnTo>
                    <a:lnTo>
                      <a:pt x="114" y="205"/>
                    </a:lnTo>
                    <a:lnTo>
                      <a:pt x="103" y="205"/>
                    </a:lnTo>
                    <a:lnTo>
                      <a:pt x="92" y="202"/>
                    </a:lnTo>
                    <a:lnTo>
                      <a:pt x="76" y="199"/>
                    </a:lnTo>
                    <a:lnTo>
                      <a:pt x="65" y="199"/>
                    </a:lnTo>
                    <a:lnTo>
                      <a:pt x="50" y="196"/>
                    </a:lnTo>
                    <a:lnTo>
                      <a:pt x="38" y="192"/>
                    </a:lnTo>
                    <a:lnTo>
                      <a:pt x="30" y="187"/>
                    </a:lnTo>
                    <a:lnTo>
                      <a:pt x="17" y="173"/>
                    </a:lnTo>
                    <a:lnTo>
                      <a:pt x="9" y="161"/>
                    </a:lnTo>
                    <a:lnTo>
                      <a:pt x="6" y="149"/>
                    </a:lnTo>
                    <a:lnTo>
                      <a:pt x="6" y="137"/>
                    </a:lnTo>
                    <a:lnTo>
                      <a:pt x="9" y="126"/>
                    </a:lnTo>
                    <a:lnTo>
                      <a:pt x="9" y="114"/>
                    </a:lnTo>
                    <a:lnTo>
                      <a:pt x="12" y="100"/>
                    </a:lnTo>
                    <a:lnTo>
                      <a:pt x="12" y="81"/>
                    </a:lnTo>
                    <a:lnTo>
                      <a:pt x="6" y="70"/>
                    </a:lnTo>
                    <a:lnTo>
                      <a:pt x="3" y="62"/>
                    </a:lnTo>
                    <a:lnTo>
                      <a:pt x="0" y="56"/>
                    </a:lnTo>
                    <a:lnTo>
                      <a:pt x="0" y="49"/>
                    </a:lnTo>
                    <a:lnTo>
                      <a:pt x="0" y="46"/>
                    </a:lnTo>
                    <a:lnTo>
                      <a:pt x="3" y="41"/>
                    </a:lnTo>
                    <a:lnTo>
                      <a:pt x="12" y="35"/>
                    </a:lnTo>
                    <a:lnTo>
                      <a:pt x="24" y="27"/>
                    </a:lnTo>
                    <a:lnTo>
                      <a:pt x="36" y="18"/>
                    </a:lnTo>
                    <a:lnTo>
                      <a:pt x="50" y="9"/>
                    </a:lnTo>
                    <a:lnTo>
                      <a:pt x="62" y="3"/>
                    </a:lnTo>
                    <a:lnTo>
                      <a:pt x="76" y="0"/>
                    </a:lnTo>
                    <a:lnTo>
                      <a:pt x="87" y="0"/>
                    </a:lnTo>
                    <a:lnTo>
                      <a:pt x="103" y="0"/>
                    </a:lnTo>
                    <a:lnTo>
                      <a:pt x="120" y="3"/>
                    </a:lnTo>
                    <a:lnTo>
                      <a:pt x="138" y="9"/>
                    </a:lnTo>
                    <a:lnTo>
                      <a:pt x="146" y="11"/>
                    </a:lnTo>
                    <a:lnTo>
                      <a:pt x="152" y="11"/>
                    </a:lnTo>
                    <a:lnTo>
                      <a:pt x="159" y="14"/>
                    </a:lnTo>
                    <a:lnTo>
                      <a:pt x="167" y="14"/>
                    </a:lnTo>
                    <a:lnTo>
                      <a:pt x="170" y="18"/>
                    </a:lnTo>
                    <a:lnTo>
                      <a:pt x="178" y="21"/>
                    </a:lnTo>
                    <a:lnTo>
                      <a:pt x="184" y="27"/>
                    </a:lnTo>
                    <a:lnTo>
                      <a:pt x="190" y="32"/>
                    </a:lnTo>
                    <a:close/>
                  </a:path>
                </a:pathLst>
              </a:custGeom>
              <a:solidFill>
                <a:srgbClr val="9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" name="Freeform 160"/>
              <p:cNvSpPr>
                <a:spLocks/>
              </p:cNvSpPr>
              <p:nvPr/>
            </p:nvSpPr>
            <p:spPr bwMode="auto">
              <a:xfrm>
                <a:off x="4752" y="2447"/>
                <a:ext cx="72" cy="78"/>
              </a:xfrm>
              <a:custGeom>
                <a:avLst/>
                <a:gdLst>
                  <a:gd name="T0" fmla="*/ 170 w 215"/>
                  <a:gd name="T1" fmla="*/ 32 h 234"/>
                  <a:gd name="T2" fmla="*/ 170 w 215"/>
                  <a:gd name="T3" fmla="*/ 50 h 234"/>
                  <a:gd name="T4" fmla="*/ 164 w 215"/>
                  <a:gd name="T5" fmla="*/ 67 h 234"/>
                  <a:gd name="T6" fmla="*/ 162 w 215"/>
                  <a:gd name="T7" fmla="*/ 82 h 234"/>
                  <a:gd name="T8" fmla="*/ 170 w 215"/>
                  <a:gd name="T9" fmla="*/ 99 h 234"/>
                  <a:gd name="T10" fmla="*/ 185 w 215"/>
                  <a:gd name="T11" fmla="*/ 128 h 234"/>
                  <a:gd name="T12" fmla="*/ 197 w 215"/>
                  <a:gd name="T13" fmla="*/ 161 h 234"/>
                  <a:gd name="T14" fmla="*/ 212 w 215"/>
                  <a:gd name="T15" fmla="*/ 201 h 234"/>
                  <a:gd name="T16" fmla="*/ 215 w 215"/>
                  <a:gd name="T17" fmla="*/ 225 h 234"/>
                  <a:gd name="T18" fmla="*/ 208 w 215"/>
                  <a:gd name="T19" fmla="*/ 231 h 234"/>
                  <a:gd name="T20" fmla="*/ 205 w 215"/>
                  <a:gd name="T21" fmla="*/ 234 h 234"/>
                  <a:gd name="T22" fmla="*/ 202 w 215"/>
                  <a:gd name="T23" fmla="*/ 228 h 234"/>
                  <a:gd name="T24" fmla="*/ 191 w 215"/>
                  <a:gd name="T25" fmla="*/ 210 h 234"/>
                  <a:gd name="T26" fmla="*/ 173 w 215"/>
                  <a:gd name="T27" fmla="*/ 196 h 234"/>
                  <a:gd name="T28" fmla="*/ 153 w 215"/>
                  <a:gd name="T29" fmla="*/ 190 h 234"/>
                  <a:gd name="T30" fmla="*/ 127 w 215"/>
                  <a:gd name="T31" fmla="*/ 183 h 234"/>
                  <a:gd name="T32" fmla="*/ 100 w 215"/>
                  <a:gd name="T33" fmla="*/ 175 h 234"/>
                  <a:gd name="T34" fmla="*/ 78 w 215"/>
                  <a:gd name="T35" fmla="*/ 172 h 234"/>
                  <a:gd name="T36" fmla="*/ 54 w 215"/>
                  <a:gd name="T37" fmla="*/ 169 h 234"/>
                  <a:gd name="T38" fmla="*/ 33 w 215"/>
                  <a:gd name="T39" fmla="*/ 161 h 234"/>
                  <a:gd name="T40" fmla="*/ 16 w 215"/>
                  <a:gd name="T41" fmla="*/ 143 h 234"/>
                  <a:gd name="T42" fmla="*/ 7 w 215"/>
                  <a:gd name="T43" fmla="*/ 123 h 234"/>
                  <a:gd name="T44" fmla="*/ 7 w 215"/>
                  <a:gd name="T45" fmla="*/ 102 h 234"/>
                  <a:gd name="T46" fmla="*/ 10 w 215"/>
                  <a:gd name="T47" fmla="*/ 82 h 234"/>
                  <a:gd name="T48" fmla="*/ 7 w 215"/>
                  <a:gd name="T49" fmla="*/ 58 h 234"/>
                  <a:gd name="T50" fmla="*/ 0 w 215"/>
                  <a:gd name="T51" fmla="*/ 43 h 234"/>
                  <a:gd name="T52" fmla="*/ 0 w 215"/>
                  <a:gd name="T53" fmla="*/ 37 h 234"/>
                  <a:gd name="T54" fmla="*/ 10 w 215"/>
                  <a:gd name="T55" fmla="*/ 29 h 234"/>
                  <a:gd name="T56" fmla="*/ 33 w 215"/>
                  <a:gd name="T57" fmla="*/ 15 h 234"/>
                  <a:gd name="T58" fmla="*/ 57 w 215"/>
                  <a:gd name="T59" fmla="*/ 2 h 234"/>
                  <a:gd name="T60" fmla="*/ 80 w 215"/>
                  <a:gd name="T61" fmla="*/ 0 h 234"/>
                  <a:gd name="T62" fmla="*/ 106 w 215"/>
                  <a:gd name="T63" fmla="*/ 5 h 234"/>
                  <a:gd name="T64" fmla="*/ 129 w 215"/>
                  <a:gd name="T65" fmla="*/ 12 h 234"/>
                  <a:gd name="T66" fmla="*/ 141 w 215"/>
                  <a:gd name="T67" fmla="*/ 15 h 234"/>
                  <a:gd name="T68" fmla="*/ 153 w 215"/>
                  <a:gd name="T69" fmla="*/ 18 h 234"/>
                  <a:gd name="T70" fmla="*/ 164 w 215"/>
                  <a:gd name="T71" fmla="*/ 23 h 2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15" h="234">
                    <a:moveTo>
                      <a:pt x="170" y="26"/>
                    </a:moveTo>
                    <a:lnTo>
                      <a:pt x="170" y="32"/>
                    </a:lnTo>
                    <a:lnTo>
                      <a:pt x="173" y="40"/>
                    </a:lnTo>
                    <a:lnTo>
                      <a:pt x="170" y="50"/>
                    </a:lnTo>
                    <a:lnTo>
                      <a:pt x="170" y="56"/>
                    </a:lnTo>
                    <a:lnTo>
                      <a:pt x="164" y="67"/>
                    </a:lnTo>
                    <a:lnTo>
                      <a:pt x="164" y="72"/>
                    </a:lnTo>
                    <a:lnTo>
                      <a:pt x="162" y="82"/>
                    </a:lnTo>
                    <a:lnTo>
                      <a:pt x="164" y="85"/>
                    </a:lnTo>
                    <a:lnTo>
                      <a:pt x="170" y="99"/>
                    </a:lnTo>
                    <a:lnTo>
                      <a:pt x="176" y="113"/>
                    </a:lnTo>
                    <a:lnTo>
                      <a:pt x="185" y="128"/>
                    </a:lnTo>
                    <a:lnTo>
                      <a:pt x="191" y="143"/>
                    </a:lnTo>
                    <a:lnTo>
                      <a:pt x="197" y="161"/>
                    </a:lnTo>
                    <a:lnTo>
                      <a:pt x="205" y="180"/>
                    </a:lnTo>
                    <a:lnTo>
                      <a:pt x="212" y="201"/>
                    </a:lnTo>
                    <a:lnTo>
                      <a:pt x="215" y="221"/>
                    </a:lnTo>
                    <a:lnTo>
                      <a:pt x="215" y="225"/>
                    </a:lnTo>
                    <a:lnTo>
                      <a:pt x="212" y="228"/>
                    </a:lnTo>
                    <a:lnTo>
                      <a:pt x="208" y="231"/>
                    </a:lnTo>
                    <a:lnTo>
                      <a:pt x="208" y="234"/>
                    </a:lnTo>
                    <a:lnTo>
                      <a:pt x="205" y="234"/>
                    </a:lnTo>
                    <a:lnTo>
                      <a:pt x="205" y="231"/>
                    </a:lnTo>
                    <a:lnTo>
                      <a:pt x="202" y="228"/>
                    </a:lnTo>
                    <a:lnTo>
                      <a:pt x="200" y="221"/>
                    </a:lnTo>
                    <a:lnTo>
                      <a:pt x="191" y="210"/>
                    </a:lnTo>
                    <a:lnTo>
                      <a:pt x="183" y="201"/>
                    </a:lnTo>
                    <a:lnTo>
                      <a:pt x="173" y="196"/>
                    </a:lnTo>
                    <a:lnTo>
                      <a:pt x="164" y="193"/>
                    </a:lnTo>
                    <a:lnTo>
                      <a:pt x="153" y="190"/>
                    </a:lnTo>
                    <a:lnTo>
                      <a:pt x="141" y="187"/>
                    </a:lnTo>
                    <a:lnTo>
                      <a:pt x="127" y="183"/>
                    </a:lnTo>
                    <a:lnTo>
                      <a:pt x="113" y="178"/>
                    </a:lnTo>
                    <a:lnTo>
                      <a:pt x="100" y="175"/>
                    </a:lnTo>
                    <a:lnTo>
                      <a:pt x="89" y="175"/>
                    </a:lnTo>
                    <a:lnTo>
                      <a:pt x="78" y="172"/>
                    </a:lnTo>
                    <a:lnTo>
                      <a:pt x="65" y="169"/>
                    </a:lnTo>
                    <a:lnTo>
                      <a:pt x="54" y="169"/>
                    </a:lnTo>
                    <a:lnTo>
                      <a:pt x="43" y="164"/>
                    </a:lnTo>
                    <a:lnTo>
                      <a:pt x="33" y="161"/>
                    </a:lnTo>
                    <a:lnTo>
                      <a:pt x="27" y="155"/>
                    </a:lnTo>
                    <a:lnTo>
                      <a:pt x="16" y="143"/>
                    </a:lnTo>
                    <a:lnTo>
                      <a:pt x="10" y="131"/>
                    </a:lnTo>
                    <a:lnTo>
                      <a:pt x="7" y="123"/>
                    </a:lnTo>
                    <a:lnTo>
                      <a:pt x="7" y="110"/>
                    </a:lnTo>
                    <a:lnTo>
                      <a:pt x="7" y="102"/>
                    </a:lnTo>
                    <a:lnTo>
                      <a:pt x="10" y="91"/>
                    </a:lnTo>
                    <a:lnTo>
                      <a:pt x="10" y="82"/>
                    </a:lnTo>
                    <a:lnTo>
                      <a:pt x="10" y="67"/>
                    </a:lnTo>
                    <a:lnTo>
                      <a:pt x="7" y="58"/>
                    </a:lnTo>
                    <a:lnTo>
                      <a:pt x="3" y="50"/>
                    </a:lnTo>
                    <a:lnTo>
                      <a:pt x="0" y="43"/>
                    </a:lnTo>
                    <a:lnTo>
                      <a:pt x="0" y="40"/>
                    </a:lnTo>
                    <a:lnTo>
                      <a:pt x="0" y="37"/>
                    </a:lnTo>
                    <a:lnTo>
                      <a:pt x="3" y="35"/>
                    </a:lnTo>
                    <a:lnTo>
                      <a:pt x="10" y="29"/>
                    </a:lnTo>
                    <a:lnTo>
                      <a:pt x="22" y="23"/>
                    </a:lnTo>
                    <a:lnTo>
                      <a:pt x="33" y="15"/>
                    </a:lnTo>
                    <a:lnTo>
                      <a:pt x="45" y="5"/>
                    </a:lnTo>
                    <a:lnTo>
                      <a:pt x="57" y="2"/>
                    </a:lnTo>
                    <a:lnTo>
                      <a:pt x="68" y="0"/>
                    </a:lnTo>
                    <a:lnTo>
                      <a:pt x="80" y="0"/>
                    </a:lnTo>
                    <a:lnTo>
                      <a:pt x="92" y="2"/>
                    </a:lnTo>
                    <a:lnTo>
                      <a:pt x="106" y="5"/>
                    </a:lnTo>
                    <a:lnTo>
                      <a:pt x="124" y="12"/>
                    </a:lnTo>
                    <a:lnTo>
                      <a:pt x="129" y="12"/>
                    </a:lnTo>
                    <a:lnTo>
                      <a:pt x="135" y="15"/>
                    </a:lnTo>
                    <a:lnTo>
                      <a:pt x="141" y="15"/>
                    </a:lnTo>
                    <a:lnTo>
                      <a:pt x="148" y="15"/>
                    </a:lnTo>
                    <a:lnTo>
                      <a:pt x="153" y="18"/>
                    </a:lnTo>
                    <a:lnTo>
                      <a:pt x="159" y="21"/>
                    </a:lnTo>
                    <a:lnTo>
                      <a:pt x="164" y="23"/>
                    </a:lnTo>
                    <a:lnTo>
                      <a:pt x="170" y="26"/>
                    </a:lnTo>
                    <a:close/>
                  </a:path>
                </a:pathLst>
              </a:custGeom>
              <a:solidFill>
                <a:srgbClr val="8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" name="Freeform 161"/>
              <p:cNvSpPr>
                <a:spLocks/>
              </p:cNvSpPr>
              <p:nvPr/>
            </p:nvSpPr>
            <p:spPr bwMode="auto">
              <a:xfrm>
                <a:off x="4757" y="2450"/>
                <a:ext cx="62" cy="65"/>
              </a:xfrm>
              <a:custGeom>
                <a:avLst/>
                <a:gdLst>
                  <a:gd name="T0" fmla="*/ 146 w 186"/>
                  <a:gd name="T1" fmla="*/ 28 h 195"/>
                  <a:gd name="T2" fmla="*/ 146 w 186"/>
                  <a:gd name="T3" fmla="*/ 44 h 195"/>
                  <a:gd name="T4" fmla="*/ 143 w 186"/>
                  <a:gd name="T5" fmla="*/ 58 h 195"/>
                  <a:gd name="T6" fmla="*/ 140 w 186"/>
                  <a:gd name="T7" fmla="*/ 73 h 195"/>
                  <a:gd name="T8" fmla="*/ 148 w 186"/>
                  <a:gd name="T9" fmla="*/ 87 h 195"/>
                  <a:gd name="T10" fmla="*/ 164 w 186"/>
                  <a:gd name="T11" fmla="*/ 111 h 195"/>
                  <a:gd name="T12" fmla="*/ 175 w 186"/>
                  <a:gd name="T13" fmla="*/ 139 h 195"/>
                  <a:gd name="T14" fmla="*/ 184 w 186"/>
                  <a:gd name="T15" fmla="*/ 169 h 195"/>
                  <a:gd name="T16" fmla="*/ 184 w 186"/>
                  <a:gd name="T17" fmla="*/ 190 h 195"/>
                  <a:gd name="T18" fmla="*/ 181 w 186"/>
                  <a:gd name="T19" fmla="*/ 192 h 195"/>
                  <a:gd name="T20" fmla="*/ 178 w 186"/>
                  <a:gd name="T21" fmla="*/ 195 h 195"/>
                  <a:gd name="T22" fmla="*/ 172 w 186"/>
                  <a:gd name="T23" fmla="*/ 187 h 195"/>
                  <a:gd name="T24" fmla="*/ 157 w 186"/>
                  <a:gd name="T25" fmla="*/ 169 h 195"/>
                  <a:gd name="T26" fmla="*/ 140 w 186"/>
                  <a:gd name="T27" fmla="*/ 160 h 195"/>
                  <a:gd name="T28" fmla="*/ 116 w 186"/>
                  <a:gd name="T29" fmla="*/ 157 h 195"/>
                  <a:gd name="T30" fmla="*/ 90 w 186"/>
                  <a:gd name="T31" fmla="*/ 152 h 195"/>
                  <a:gd name="T32" fmla="*/ 73 w 186"/>
                  <a:gd name="T33" fmla="*/ 146 h 195"/>
                  <a:gd name="T34" fmla="*/ 52 w 186"/>
                  <a:gd name="T35" fmla="*/ 139 h 195"/>
                  <a:gd name="T36" fmla="*/ 32 w 186"/>
                  <a:gd name="T37" fmla="*/ 134 h 195"/>
                  <a:gd name="T38" fmla="*/ 17 w 186"/>
                  <a:gd name="T39" fmla="*/ 128 h 195"/>
                  <a:gd name="T40" fmla="*/ 3 w 186"/>
                  <a:gd name="T41" fmla="*/ 108 h 195"/>
                  <a:gd name="T42" fmla="*/ 0 w 186"/>
                  <a:gd name="T43" fmla="*/ 90 h 195"/>
                  <a:gd name="T44" fmla="*/ 3 w 186"/>
                  <a:gd name="T45" fmla="*/ 73 h 195"/>
                  <a:gd name="T46" fmla="*/ 6 w 186"/>
                  <a:gd name="T47" fmla="*/ 52 h 195"/>
                  <a:gd name="T48" fmla="*/ 0 w 186"/>
                  <a:gd name="T49" fmla="*/ 38 h 195"/>
                  <a:gd name="T50" fmla="*/ 0 w 186"/>
                  <a:gd name="T51" fmla="*/ 31 h 195"/>
                  <a:gd name="T52" fmla="*/ 3 w 186"/>
                  <a:gd name="T53" fmla="*/ 26 h 195"/>
                  <a:gd name="T54" fmla="*/ 17 w 186"/>
                  <a:gd name="T55" fmla="*/ 14 h 195"/>
                  <a:gd name="T56" fmla="*/ 35 w 186"/>
                  <a:gd name="T57" fmla="*/ 3 h 195"/>
                  <a:gd name="T58" fmla="*/ 55 w 186"/>
                  <a:gd name="T59" fmla="*/ 0 h 195"/>
                  <a:gd name="T60" fmla="*/ 78 w 186"/>
                  <a:gd name="T61" fmla="*/ 3 h 195"/>
                  <a:gd name="T62" fmla="*/ 102 w 186"/>
                  <a:gd name="T63" fmla="*/ 9 h 195"/>
                  <a:gd name="T64" fmla="*/ 113 w 186"/>
                  <a:gd name="T65" fmla="*/ 12 h 195"/>
                  <a:gd name="T66" fmla="*/ 125 w 186"/>
                  <a:gd name="T67" fmla="*/ 14 h 195"/>
                  <a:gd name="T68" fmla="*/ 134 w 186"/>
                  <a:gd name="T69" fmla="*/ 17 h 195"/>
                  <a:gd name="T70" fmla="*/ 143 w 186"/>
                  <a:gd name="T71" fmla="*/ 23 h 1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86" h="195">
                    <a:moveTo>
                      <a:pt x="143" y="23"/>
                    </a:moveTo>
                    <a:lnTo>
                      <a:pt x="146" y="28"/>
                    </a:lnTo>
                    <a:lnTo>
                      <a:pt x="146" y="34"/>
                    </a:lnTo>
                    <a:lnTo>
                      <a:pt x="146" y="44"/>
                    </a:lnTo>
                    <a:lnTo>
                      <a:pt x="143" y="49"/>
                    </a:lnTo>
                    <a:lnTo>
                      <a:pt x="143" y="58"/>
                    </a:lnTo>
                    <a:lnTo>
                      <a:pt x="140" y="63"/>
                    </a:lnTo>
                    <a:lnTo>
                      <a:pt x="140" y="73"/>
                    </a:lnTo>
                    <a:lnTo>
                      <a:pt x="143" y="76"/>
                    </a:lnTo>
                    <a:lnTo>
                      <a:pt x="148" y="87"/>
                    </a:lnTo>
                    <a:lnTo>
                      <a:pt x="154" y="98"/>
                    </a:lnTo>
                    <a:lnTo>
                      <a:pt x="164" y="111"/>
                    </a:lnTo>
                    <a:lnTo>
                      <a:pt x="169" y="125"/>
                    </a:lnTo>
                    <a:lnTo>
                      <a:pt x="175" y="139"/>
                    </a:lnTo>
                    <a:lnTo>
                      <a:pt x="181" y="155"/>
                    </a:lnTo>
                    <a:lnTo>
                      <a:pt x="184" y="169"/>
                    </a:lnTo>
                    <a:lnTo>
                      <a:pt x="186" y="187"/>
                    </a:lnTo>
                    <a:lnTo>
                      <a:pt x="184" y="190"/>
                    </a:lnTo>
                    <a:lnTo>
                      <a:pt x="181" y="190"/>
                    </a:lnTo>
                    <a:lnTo>
                      <a:pt x="181" y="192"/>
                    </a:lnTo>
                    <a:lnTo>
                      <a:pt x="181" y="195"/>
                    </a:lnTo>
                    <a:lnTo>
                      <a:pt x="178" y="195"/>
                    </a:lnTo>
                    <a:lnTo>
                      <a:pt x="175" y="190"/>
                    </a:lnTo>
                    <a:lnTo>
                      <a:pt x="172" y="187"/>
                    </a:lnTo>
                    <a:lnTo>
                      <a:pt x="164" y="178"/>
                    </a:lnTo>
                    <a:lnTo>
                      <a:pt x="157" y="169"/>
                    </a:lnTo>
                    <a:lnTo>
                      <a:pt x="148" y="166"/>
                    </a:lnTo>
                    <a:lnTo>
                      <a:pt x="140" y="160"/>
                    </a:lnTo>
                    <a:lnTo>
                      <a:pt x="129" y="160"/>
                    </a:lnTo>
                    <a:lnTo>
                      <a:pt x="116" y="157"/>
                    </a:lnTo>
                    <a:lnTo>
                      <a:pt x="105" y="155"/>
                    </a:lnTo>
                    <a:lnTo>
                      <a:pt x="90" y="152"/>
                    </a:lnTo>
                    <a:lnTo>
                      <a:pt x="81" y="149"/>
                    </a:lnTo>
                    <a:lnTo>
                      <a:pt x="73" y="146"/>
                    </a:lnTo>
                    <a:lnTo>
                      <a:pt x="62" y="143"/>
                    </a:lnTo>
                    <a:lnTo>
                      <a:pt x="52" y="139"/>
                    </a:lnTo>
                    <a:lnTo>
                      <a:pt x="41" y="136"/>
                    </a:lnTo>
                    <a:lnTo>
                      <a:pt x="32" y="134"/>
                    </a:lnTo>
                    <a:lnTo>
                      <a:pt x="22" y="131"/>
                    </a:lnTo>
                    <a:lnTo>
                      <a:pt x="17" y="128"/>
                    </a:lnTo>
                    <a:lnTo>
                      <a:pt x="6" y="119"/>
                    </a:lnTo>
                    <a:lnTo>
                      <a:pt x="3" y="108"/>
                    </a:lnTo>
                    <a:lnTo>
                      <a:pt x="0" y="98"/>
                    </a:lnTo>
                    <a:lnTo>
                      <a:pt x="0" y="90"/>
                    </a:lnTo>
                    <a:lnTo>
                      <a:pt x="0" y="82"/>
                    </a:lnTo>
                    <a:lnTo>
                      <a:pt x="3" y="73"/>
                    </a:lnTo>
                    <a:lnTo>
                      <a:pt x="3" y="63"/>
                    </a:lnTo>
                    <a:lnTo>
                      <a:pt x="6" y="52"/>
                    </a:lnTo>
                    <a:lnTo>
                      <a:pt x="3" y="44"/>
                    </a:lnTo>
                    <a:lnTo>
                      <a:pt x="0" y="38"/>
                    </a:lnTo>
                    <a:lnTo>
                      <a:pt x="0" y="34"/>
                    </a:lnTo>
                    <a:lnTo>
                      <a:pt x="0" y="31"/>
                    </a:lnTo>
                    <a:lnTo>
                      <a:pt x="0" y="28"/>
                    </a:lnTo>
                    <a:lnTo>
                      <a:pt x="3" y="26"/>
                    </a:lnTo>
                    <a:lnTo>
                      <a:pt x="8" y="20"/>
                    </a:lnTo>
                    <a:lnTo>
                      <a:pt x="17" y="14"/>
                    </a:lnTo>
                    <a:lnTo>
                      <a:pt x="27" y="9"/>
                    </a:lnTo>
                    <a:lnTo>
                      <a:pt x="35" y="3"/>
                    </a:lnTo>
                    <a:lnTo>
                      <a:pt x="46" y="3"/>
                    </a:lnTo>
                    <a:lnTo>
                      <a:pt x="55" y="0"/>
                    </a:lnTo>
                    <a:lnTo>
                      <a:pt x="67" y="0"/>
                    </a:lnTo>
                    <a:lnTo>
                      <a:pt x="78" y="3"/>
                    </a:lnTo>
                    <a:lnTo>
                      <a:pt x="90" y="6"/>
                    </a:lnTo>
                    <a:lnTo>
                      <a:pt x="102" y="9"/>
                    </a:lnTo>
                    <a:lnTo>
                      <a:pt x="108" y="12"/>
                    </a:lnTo>
                    <a:lnTo>
                      <a:pt x="113" y="12"/>
                    </a:lnTo>
                    <a:lnTo>
                      <a:pt x="119" y="14"/>
                    </a:lnTo>
                    <a:lnTo>
                      <a:pt x="125" y="14"/>
                    </a:lnTo>
                    <a:lnTo>
                      <a:pt x="129" y="17"/>
                    </a:lnTo>
                    <a:lnTo>
                      <a:pt x="134" y="17"/>
                    </a:lnTo>
                    <a:lnTo>
                      <a:pt x="137" y="20"/>
                    </a:lnTo>
                    <a:lnTo>
                      <a:pt x="143" y="23"/>
                    </a:lnTo>
                    <a:close/>
                  </a:path>
                </a:pathLst>
              </a:custGeom>
              <a:solidFill>
                <a:srgbClr val="7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6" name="Freeform 162"/>
              <p:cNvSpPr>
                <a:spLocks/>
              </p:cNvSpPr>
              <p:nvPr/>
            </p:nvSpPr>
            <p:spPr bwMode="auto">
              <a:xfrm>
                <a:off x="4761" y="2452"/>
                <a:ext cx="56" cy="54"/>
              </a:xfrm>
              <a:custGeom>
                <a:avLst/>
                <a:gdLst>
                  <a:gd name="T0" fmla="*/ 129 w 167"/>
                  <a:gd name="T1" fmla="*/ 28 h 163"/>
                  <a:gd name="T2" fmla="*/ 129 w 167"/>
                  <a:gd name="T3" fmla="*/ 41 h 163"/>
                  <a:gd name="T4" fmla="*/ 126 w 167"/>
                  <a:gd name="T5" fmla="*/ 52 h 163"/>
                  <a:gd name="T6" fmla="*/ 123 w 167"/>
                  <a:gd name="T7" fmla="*/ 60 h 163"/>
                  <a:gd name="T8" fmla="*/ 129 w 167"/>
                  <a:gd name="T9" fmla="*/ 76 h 163"/>
                  <a:gd name="T10" fmla="*/ 143 w 167"/>
                  <a:gd name="T11" fmla="*/ 95 h 163"/>
                  <a:gd name="T12" fmla="*/ 156 w 167"/>
                  <a:gd name="T13" fmla="*/ 119 h 163"/>
                  <a:gd name="T14" fmla="*/ 164 w 167"/>
                  <a:gd name="T15" fmla="*/ 143 h 163"/>
                  <a:gd name="T16" fmla="*/ 161 w 167"/>
                  <a:gd name="T17" fmla="*/ 160 h 163"/>
                  <a:gd name="T18" fmla="*/ 156 w 167"/>
                  <a:gd name="T19" fmla="*/ 163 h 163"/>
                  <a:gd name="T20" fmla="*/ 149 w 167"/>
                  <a:gd name="T21" fmla="*/ 163 h 163"/>
                  <a:gd name="T22" fmla="*/ 143 w 167"/>
                  <a:gd name="T23" fmla="*/ 157 h 163"/>
                  <a:gd name="T24" fmla="*/ 132 w 167"/>
                  <a:gd name="T25" fmla="*/ 140 h 163"/>
                  <a:gd name="T26" fmla="*/ 118 w 167"/>
                  <a:gd name="T27" fmla="*/ 133 h 163"/>
                  <a:gd name="T28" fmla="*/ 100 w 167"/>
                  <a:gd name="T29" fmla="*/ 128 h 163"/>
                  <a:gd name="T30" fmla="*/ 79 w 167"/>
                  <a:gd name="T31" fmla="*/ 122 h 163"/>
                  <a:gd name="T32" fmla="*/ 62 w 167"/>
                  <a:gd name="T33" fmla="*/ 119 h 163"/>
                  <a:gd name="T34" fmla="*/ 44 w 167"/>
                  <a:gd name="T35" fmla="*/ 116 h 163"/>
                  <a:gd name="T36" fmla="*/ 27 w 167"/>
                  <a:gd name="T37" fmla="*/ 111 h 163"/>
                  <a:gd name="T38" fmla="*/ 18 w 167"/>
                  <a:gd name="T39" fmla="*/ 98 h 163"/>
                  <a:gd name="T40" fmla="*/ 6 w 167"/>
                  <a:gd name="T41" fmla="*/ 84 h 163"/>
                  <a:gd name="T42" fmla="*/ 0 w 167"/>
                  <a:gd name="T43" fmla="*/ 70 h 163"/>
                  <a:gd name="T44" fmla="*/ 3 w 167"/>
                  <a:gd name="T45" fmla="*/ 57 h 163"/>
                  <a:gd name="T46" fmla="*/ 6 w 167"/>
                  <a:gd name="T47" fmla="*/ 41 h 163"/>
                  <a:gd name="T48" fmla="*/ 3 w 167"/>
                  <a:gd name="T49" fmla="*/ 28 h 163"/>
                  <a:gd name="T50" fmla="*/ 6 w 167"/>
                  <a:gd name="T51" fmla="*/ 22 h 163"/>
                  <a:gd name="T52" fmla="*/ 9 w 167"/>
                  <a:gd name="T53" fmla="*/ 20 h 163"/>
                  <a:gd name="T54" fmla="*/ 24 w 167"/>
                  <a:gd name="T55" fmla="*/ 11 h 163"/>
                  <a:gd name="T56" fmla="*/ 35 w 167"/>
                  <a:gd name="T57" fmla="*/ 3 h 163"/>
                  <a:gd name="T58" fmla="*/ 53 w 167"/>
                  <a:gd name="T59" fmla="*/ 0 h 163"/>
                  <a:gd name="T60" fmla="*/ 70 w 167"/>
                  <a:gd name="T61" fmla="*/ 0 h 163"/>
                  <a:gd name="T62" fmla="*/ 91 w 167"/>
                  <a:gd name="T63" fmla="*/ 8 h 163"/>
                  <a:gd name="T64" fmla="*/ 100 w 167"/>
                  <a:gd name="T65" fmla="*/ 11 h 163"/>
                  <a:gd name="T66" fmla="*/ 108 w 167"/>
                  <a:gd name="T67" fmla="*/ 17 h 163"/>
                  <a:gd name="T68" fmla="*/ 118 w 167"/>
                  <a:gd name="T69" fmla="*/ 20 h 163"/>
                  <a:gd name="T70" fmla="*/ 126 w 167"/>
                  <a:gd name="T71" fmla="*/ 22 h 1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67" h="163">
                    <a:moveTo>
                      <a:pt x="126" y="22"/>
                    </a:moveTo>
                    <a:lnTo>
                      <a:pt x="129" y="28"/>
                    </a:lnTo>
                    <a:lnTo>
                      <a:pt x="129" y="35"/>
                    </a:lnTo>
                    <a:lnTo>
                      <a:pt x="129" y="41"/>
                    </a:lnTo>
                    <a:lnTo>
                      <a:pt x="126" y="46"/>
                    </a:lnTo>
                    <a:lnTo>
                      <a:pt x="126" y="52"/>
                    </a:lnTo>
                    <a:lnTo>
                      <a:pt x="123" y="57"/>
                    </a:lnTo>
                    <a:lnTo>
                      <a:pt x="123" y="60"/>
                    </a:lnTo>
                    <a:lnTo>
                      <a:pt x="126" y="63"/>
                    </a:lnTo>
                    <a:lnTo>
                      <a:pt x="129" y="76"/>
                    </a:lnTo>
                    <a:lnTo>
                      <a:pt x="137" y="87"/>
                    </a:lnTo>
                    <a:lnTo>
                      <a:pt x="143" y="95"/>
                    </a:lnTo>
                    <a:lnTo>
                      <a:pt x="149" y="108"/>
                    </a:lnTo>
                    <a:lnTo>
                      <a:pt x="156" y="119"/>
                    </a:lnTo>
                    <a:lnTo>
                      <a:pt x="161" y="128"/>
                    </a:lnTo>
                    <a:lnTo>
                      <a:pt x="164" y="143"/>
                    </a:lnTo>
                    <a:lnTo>
                      <a:pt x="167" y="157"/>
                    </a:lnTo>
                    <a:lnTo>
                      <a:pt x="161" y="160"/>
                    </a:lnTo>
                    <a:lnTo>
                      <a:pt x="158" y="160"/>
                    </a:lnTo>
                    <a:lnTo>
                      <a:pt x="156" y="163"/>
                    </a:lnTo>
                    <a:lnTo>
                      <a:pt x="153" y="163"/>
                    </a:lnTo>
                    <a:lnTo>
                      <a:pt x="149" y="163"/>
                    </a:lnTo>
                    <a:lnTo>
                      <a:pt x="146" y="160"/>
                    </a:lnTo>
                    <a:lnTo>
                      <a:pt x="143" y="157"/>
                    </a:lnTo>
                    <a:lnTo>
                      <a:pt x="137" y="149"/>
                    </a:lnTo>
                    <a:lnTo>
                      <a:pt x="132" y="140"/>
                    </a:lnTo>
                    <a:lnTo>
                      <a:pt x="126" y="137"/>
                    </a:lnTo>
                    <a:lnTo>
                      <a:pt x="118" y="133"/>
                    </a:lnTo>
                    <a:lnTo>
                      <a:pt x="108" y="130"/>
                    </a:lnTo>
                    <a:lnTo>
                      <a:pt x="100" y="128"/>
                    </a:lnTo>
                    <a:lnTo>
                      <a:pt x="91" y="125"/>
                    </a:lnTo>
                    <a:lnTo>
                      <a:pt x="79" y="122"/>
                    </a:lnTo>
                    <a:lnTo>
                      <a:pt x="70" y="119"/>
                    </a:lnTo>
                    <a:lnTo>
                      <a:pt x="62" y="119"/>
                    </a:lnTo>
                    <a:lnTo>
                      <a:pt x="53" y="116"/>
                    </a:lnTo>
                    <a:lnTo>
                      <a:pt x="44" y="116"/>
                    </a:lnTo>
                    <a:lnTo>
                      <a:pt x="35" y="113"/>
                    </a:lnTo>
                    <a:lnTo>
                      <a:pt x="27" y="111"/>
                    </a:lnTo>
                    <a:lnTo>
                      <a:pt x="21" y="105"/>
                    </a:lnTo>
                    <a:lnTo>
                      <a:pt x="18" y="98"/>
                    </a:lnTo>
                    <a:lnTo>
                      <a:pt x="9" y="92"/>
                    </a:lnTo>
                    <a:lnTo>
                      <a:pt x="6" y="84"/>
                    </a:lnTo>
                    <a:lnTo>
                      <a:pt x="3" y="78"/>
                    </a:lnTo>
                    <a:lnTo>
                      <a:pt x="0" y="70"/>
                    </a:lnTo>
                    <a:lnTo>
                      <a:pt x="0" y="63"/>
                    </a:lnTo>
                    <a:lnTo>
                      <a:pt x="3" y="57"/>
                    </a:lnTo>
                    <a:lnTo>
                      <a:pt x="3" y="49"/>
                    </a:lnTo>
                    <a:lnTo>
                      <a:pt x="6" y="41"/>
                    </a:lnTo>
                    <a:lnTo>
                      <a:pt x="3" y="35"/>
                    </a:lnTo>
                    <a:lnTo>
                      <a:pt x="3" y="28"/>
                    </a:lnTo>
                    <a:lnTo>
                      <a:pt x="3" y="25"/>
                    </a:lnTo>
                    <a:lnTo>
                      <a:pt x="6" y="22"/>
                    </a:lnTo>
                    <a:lnTo>
                      <a:pt x="6" y="20"/>
                    </a:lnTo>
                    <a:lnTo>
                      <a:pt x="9" y="20"/>
                    </a:lnTo>
                    <a:lnTo>
                      <a:pt x="16" y="17"/>
                    </a:lnTo>
                    <a:lnTo>
                      <a:pt x="24" y="11"/>
                    </a:lnTo>
                    <a:lnTo>
                      <a:pt x="30" y="8"/>
                    </a:lnTo>
                    <a:lnTo>
                      <a:pt x="35" y="3"/>
                    </a:lnTo>
                    <a:lnTo>
                      <a:pt x="44" y="0"/>
                    </a:lnTo>
                    <a:lnTo>
                      <a:pt x="53" y="0"/>
                    </a:lnTo>
                    <a:lnTo>
                      <a:pt x="62" y="0"/>
                    </a:lnTo>
                    <a:lnTo>
                      <a:pt x="70" y="0"/>
                    </a:lnTo>
                    <a:lnTo>
                      <a:pt x="79" y="6"/>
                    </a:lnTo>
                    <a:lnTo>
                      <a:pt x="91" y="8"/>
                    </a:lnTo>
                    <a:lnTo>
                      <a:pt x="94" y="11"/>
                    </a:lnTo>
                    <a:lnTo>
                      <a:pt x="100" y="11"/>
                    </a:lnTo>
                    <a:lnTo>
                      <a:pt x="102" y="14"/>
                    </a:lnTo>
                    <a:lnTo>
                      <a:pt x="108" y="17"/>
                    </a:lnTo>
                    <a:lnTo>
                      <a:pt x="111" y="17"/>
                    </a:lnTo>
                    <a:lnTo>
                      <a:pt x="118" y="20"/>
                    </a:lnTo>
                    <a:lnTo>
                      <a:pt x="121" y="22"/>
                    </a:lnTo>
                    <a:lnTo>
                      <a:pt x="126" y="22"/>
                    </a:lnTo>
                    <a:close/>
                  </a:path>
                </a:pathLst>
              </a:custGeom>
              <a:solidFill>
                <a:srgbClr val="6B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" name="Freeform 163"/>
              <p:cNvSpPr>
                <a:spLocks/>
              </p:cNvSpPr>
              <p:nvPr/>
            </p:nvSpPr>
            <p:spPr bwMode="auto">
              <a:xfrm>
                <a:off x="4765" y="2455"/>
                <a:ext cx="46" cy="41"/>
              </a:xfrm>
              <a:custGeom>
                <a:avLst/>
                <a:gdLst>
                  <a:gd name="T0" fmla="*/ 107 w 138"/>
                  <a:gd name="T1" fmla="*/ 24 h 122"/>
                  <a:gd name="T2" fmla="*/ 110 w 138"/>
                  <a:gd name="T3" fmla="*/ 32 h 122"/>
                  <a:gd name="T4" fmla="*/ 107 w 138"/>
                  <a:gd name="T5" fmla="*/ 41 h 122"/>
                  <a:gd name="T6" fmla="*/ 107 w 138"/>
                  <a:gd name="T7" fmla="*/ 49 h 122"/>
                  <a:gd name="T8" fmla="*/ 112 w 138"/>
                  <a:gd name="T9" fmla="*/ 62 h 122"/>
                  <a:gd name="T10" fmla="*/ 124 w 138"/>
                  <a:gd name="T11" fmla="*/ 73 h 122"/>
                  <a:gd name="T12" fmla="*/ 132 w 138"/>
                  <a:gd name="T13" fmla="*/ 91 h 122"/>
                  <a:gd name="T14" fmla="*/ 138 w 138"/>
                  <a:gd name="T15" fmla="*/ 108 h 122"/>
                  <a:gd name="T16" fmla="*/ 132 w 138"/>
                  <a:gd name="T17" fmla="*/ 119 h 122"/>
                  <a:gd name="T18" fmla="*/ 126 w 138"/>
                  <a:gd name="T19" fmla="*/ 122 h 122"/>
                  <a:gd name="T20" fmla="*/ 121 w 138"/>
                  <a:gd name="T21" fmla="*/ 119 h 122"/>
                  <a:gd name="T22" fmla="*/ 115 w 138"/>
                  <a:gd name="T23" fmla="*/ 111 h 122"/>
                  <a:gd name="T24" fmla="*/ 103 w 138"/>
                  <a:gd name="T25" fmla="*/ 105 h 122"/>
                  <a:gd name="T26" fmla="*/ 89 w 138"/>
                  <a:gd name="T27" fmla="*/ 102 h 122"/>
                  <a:gd name="T28" fmla="*/ 72 w 138"/>
                  <a:gd name="T29" fmla="*/ 100 h 122"/>
                  <a:gd name="T30" fmla="*/ 56 w 138"/>
                  <a:gd name="T31" fmla="*/ 91 h 122"/>
                  <a:gd name="T32" fmla="*/ 42 w 138"/>
                  <a:gd name="T33" fmla="*/ 84 h 122"/>
                  <a:gd name="T34" fmla="*/ 27 w 138"/>
                  <a:gd name="T35" fmla="*/ 81 h 122"/>
                  <a:gd name="T36" fmla="*/ 16 w 138"/>
                  <a:gd name="T37" fmla="*/ 76 h 122"/>
                  <a:gd name="T38" fmla="*/ 7 w 138"/>
                  <a:gd name="T39" fmla="*/ 65 h 122"/>
                  <a:gd name="T40" fmla="*/ 0 w 138"/>
                  <a:gd name="T41" fmla="*/ 52 h 122"/>
                  <a:gd name="T42" fmla="*/ 0 w 138"/>
                  <a:gd name="T43" fmla="*/ 44 h 122"/>
                  <a:gd name="T44" fmla="*/ 5 w 138"/>
                  <a:gd name="T45" fmla="*/ 32 h 122"/>
                  <a:gd name="T46" fmla="*/ 7 w 138"/>
                  <a:gd name="T47" fmla="*/ 21 h 122"/>
                  <a:gd name="T48" fmla="*/ 7 w 138"/>
                  <a:gd name="T49" fmla="*/ 11 h 122"/>
                  <a:gd name="T50" fmla="*/ 13 w 138"/>
                  <a:gd name="T51" fmla="*/ 11 h 122"/>
                  <a:gd name="T52" fmla="*/ 21 w 138"/>
                  <a:gd name="T53" fmla="*/ 6 h 122"/>
                  <a:gd name="T54" fmla="*/ 33 w 138"/>
                  <a:gd name="T55" fmla="*/ 0 h 122"/>
                  <a:gd name="T56" fmla="*/ 48 w 138"/>
                  <a:gd name="T57" fmla="*/ 0 h 122"/>
                  <a:gd name="T58" fmla="*/ 62 w 138"/>
                  <a:gd name="T59" fmla="*/ 0 h 122"/>
                  <a:gd name="T60" fmla="*/ 80 w 138"/>
                  <a:gd name="T61" fmla="*/ 6 h 122"/>
                  <a:gd name="T62" fmla="*/ 86 w 138"/>
                  <a:gd name="T63" fmla="*/ 9 h 122"/>
                  <a:gd name="T64" fmla="*/ 91 w 138"/>
                  <a:gd name="T65" fmla="*/ 11 h 122"/>
                  <a:gd name="T66" fmla="*/ 97 w 138"/>
                  <a:gd name="T67" fmla="*/ 17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8" h="122">
                    <a:moveTo>
                      <a:pt x="103" y="17"/>
                    </a:moveTo>
                    <a:lnTo>
                      <a:pt x="107" y="24"/>
                    </a:lnTo>
                    <a:lnTo>
                      <a:pt x="110" y="27"/>
                    </a:lnTo>
                    <a:lnTo>
                      <a:pt x="110" y="32"/>
                    </a:lnTo>
                    <a:lnTo>
                      <a:pt x="110" y="35"/>
                    </a:lnTo>
                    <a:lnTo>
                      <a:pt x="107" y="41"/>
                    </a:lnTo>
                    <a:lnTo>
                      <a:pt x="107" y="46"/>
                    </a:lnTo>
                    <a:lnTo>
                      <a:pt x="107" y="49"/>
                    </a:lnTo>
                    <a:lnTo>
                      <a:pt x="110" y="52"/>
                    </a:lnTo>
                    <a:lnTo>
                      <a:pt x="112" y="62"/>
                    </a:lnTo>
                    <a:lnTo>
                      <a:pt x="118" y="67"/>
                    </a:lnTo>
                    <a:lnTo>
                      <a:pt x="124" y="73"/>
                    </a:lnTo>
                    <a:lnTo>
                      <a:pt x="129" y="81"/>
                    </a:lnTo>
                    <a:lnTo>
                      <a:pt x="132" y="91"/>
                    </a:lnTo>
                    <a:lnTo>
                      <a:pt x="135" y="97"/>
                    </a:lnTo>
                    <a:lnTo>
                      <a:pt x="138" y="108"/>
                    </a:lnTo>
                    <a:lnTo>
                      <a:pt x="138" y="117"/>
                    </a:lnTo>
                    <a:lnTo>
                      <a:pt x="132" y="119"/>
                    </a:lnTo>
                    <a:lnTo>
                      <a:pt x="129" y="122"/>
                    </a:lnTo>
                    <a:lnTo>
                      <a:pt x="126" y="122"/>
                    </a:lnTo>
                    <a:lnTo>
                      <a:pt x="124" y="122"/>
                    </a:lnTo>
                    <a:lnTo>
                      <a:pt x="121" y="119"/>
                    </a:lnTo>
                    <a:lnTo>
                      <a:pt x="121" y="117"/>
                    </a:lnTo>
                    <a:lnTo>
                      <a:pt x="115" y="111"/>
                    </a:lnTo>
                    <a:lnTo>
                      <a:pt x="110" y="108"/>
                    </a:lnTo>
                    <a:lnTo>
                      <a:pt x="103" y="105"/>
                    </a:lnTo>
                    <a:lnTo>
                      <a:pt x="94" y="102"/>
                    </a:lnTo>
                    <a:lnTo>
                      <a:pt x="89" y="102"/>
                    </a:lnTo>
                    <a:lnTo>
                      <a:pt x="80" y="100"/>
                    </a:lnTo>
                    <a:lnTo>
                      <a:pt x="72" y="100"/>
                    </a:lnTo>
                    <a:lnTo>
                      <a:pt x="62" y="94"/>
                    </a:lnTo>
                    <a:lnTo>
                      <a:pt x="56" y="91"/>
                    </a:lnTo>
                    <a:lnTo>
                      <a:pt x="48" y="87"/>
                    </a:lnTo>
                    <a:lnTo>
                      <a:pt x="42" y="84"/>
                    </a:lnTo>
                    <a:lnTo>
                      <a:pt x="33" y="81"/>
                    </a:lnTo>
                    <a:lnTo>
                      <a:pt x="27" y="81"/>
                    </a:lnTo>
                    <a:lnTo>
                      <a:pt x="21" y="79"/>
                    </a:lnTo>
                    <a:lnTo>
                      <a:pt x="16" y="76"/>
                    </a:lnTo>
                    <a:lnTo>
                      <a:pt x="13" y="70"/>
                    </a:lnTo>
                    <a:lnTo>
                      <a:pt x="7" y="65"/>
                    </a:lnTo>
                    <a:lnTo>
                      <a:pt x="0" y="59"/>
                    </a:lnTo>
                    <a:lnTo>
                      <a:pt x="0" y="52"/>
                    </a:lnTo>
                    <a:lnTo>
                      <a:pt x="0" y="46"/>
                    </a:lnTo>
                    <a:lnTo>
                      <a:pt x="0" y="44"/>
                    </a:lnTo>
                    <a:lnTo>
                      <a:pt x="5" y="38"/>
                    </a:lnTo>
                    <a:lnTo>
                      <a:pt x="5" y="32"/>
                    </a:lnTo>
                    <a:lnTo>
                      <a:pt x="7" y="24"/>
                    </a:lnTo>
                    <a:lnTo>
                      <a:pt x="7" y="21"/>
                    </a:lnTo>
                    <a:lnTo>
                      <a:pt x="7" y="14"/>
                    </a:lnTo>
                    <a:lnTo>
                      <a:pt x="7" y="11"/>
                    </a:lnTo>
                    <a:lnTo>
                      <a:pt x="10" y="11"/>
                    </a:lnTo>
                    <a:lnTo>
                      <a:pt x="13" y="11"/>
                    </a:lnTo>
                    <a:lnTo>
                      <a:pt x="16" y="9"/>
                    </a:lnTo>
                    <a:lnTo>
                      <a:pt x="21" y="6"/>
                    </a:lnTo>
                    <a:lnTo>
                      <a:pt x="27" y="3"/>
                    </a:lnTo>
                    <a:lnTo>
                      <a:pt x="33" y="0"/>
                    </a:lnTo>
                    <a:lnTo>
                      <a:pt x="40" y="0"/>
                    </a:lnTo>
                    <a:lnTo>
                      <a:pt x="48" y="0"/>
                    </a:lnTo>
                    <a:lnTo>
                      <a:pt x="54" y="0"/>
                    </a:lnTo>
                    <a:lnTo>
                      <a:pt x="62" y="0"/>
                    </a:lnTo>
                    <a:lnTo>
                      <a:pt x="68" y="3"/>
                    </a:lnTo>
                    <a:lnTo>
                      <a:pt x="80" y="6"/>
                    </a:lnTo>
                    <a:lnTo>
                      <a:pt x="83" y="9"/>
                    </a:lnTo>
                    <a:lnTo>
                      <a:pt x="86" y="9"/>
                    </a:lnTo>
                    <a:lnTo>
                      <a:pt x="89" y="9"/>
                    </a:lnTo>
                    <a:lnTo>
                      <a:pt x="91" y="11"/>
                    </a:lnTo>
                    <a:lnTo>
                      <a:pt x="94" y="14"/>
                    </a:lnTo>
                    <a:lnTo>
                      <a:pt x="97" y="17"/>
                    </a:lnTo>
                    <a:lnTo>
                      <a:pt x="103" y="17"/>
                    </a:lnTo>
                    <a:close/>
                  </a:path>
                </a:pathLst>
              </a:custGeom>
              <a:solidFill>
                <a:srgbClr val="6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" name="Freeform 164"/>
              <p:cNvSpPr>
                <a:spLocks/>
              </p:cNvSpPr>
              <p:nvPr/>
            </p:nvSpPr>
            <p:spPr bwMode="auto">
              <a:xfrm>
                <a:off x="4769" y="2457"/>
                <a:ext cx="38" cy="31"/>
              </a:xfrm>
              <a:custGeom>
                <a:avLst/>
                <a:gdLst>
                  <a:gd name="T0" fmla="*/ 84 w 113"/>
                  <a:gd name="T1" fmla="*/ 26 h 91"/>
                  <a:gd name="T2" fmla="*/ 87 w 113"/>
                  <a:gd name="T3" fmla="*/ 29 h 91"/>
                  <a:gd name="T4" fmla="*/ 87 w 113"/>
                  <a:gd name="T5" fmla="*/ 35 h 91"/>
                  <a:gd name="T6" fmla="*/ 87 w 113"/>
                  <a:gd name="T7" fmla="*/ 40 h 91"/>
                  <a:gd name="T8" fmla="*/ 94 w 113"/>
                  <a:gd name="T9" fmla="*/ 50 h 91"/>
                  <a:gd name="T10" fmla="*/ 102 w 113"/>
                  <a:gd name="T11" fmla="*/ 59 h 91"/>
                  <a:gd name="T12" fmla="*/ 111 w 113"/>
                  <a:gd name="T13" fmla="*/ 70 h 91"/>
                  <a:gd name="T14" fmla="*/ 113 w 113"/>
                  <a:gd name="T15" fmla="*/ 81 h 91"/>
                  <a:gd name="T16" fmla="*/ 108 w 113"/>
                  <a:gd name="T17" fmla="*/ 88 h 91"/>
                  <a:gd name="T18" fmla="*/ 102 w 113"/>
                  <a:gd name="T19" fmla="*/ 91 h 91"/>
                  <a:gd name="T20" fmla="*/ 94 w 113"/>
                  <a:gd name="T21" fmla="*/ 91 h 91"/>
                  <a:gd name="T22" fmla="*/ 84 w 113"/>
                  <a:gd name="T23" fmla="*/ 85 h 91"/>
                  <a:gd name="T24" fmla="*/ 76 w 113"/>
                  <a:gd name="T25" fmla="*/ 78 h 91"/>
                  <a:gd name="T26" fmla="*/ 67 w 113"/>
                  <a:gd name="T27" fmla="*/ 75 h 91"/>
                  <a:gd name="T28" fmla="*/ 55 w 113"/>
                  <a:gd name="T29" fmla="*/ 70 h 91"/>
                  <a:gd name="T30" fmla="*/ 43 w 113"/>
                  <a:gd name="T31" fmla="*/ 64 h 91"/>
                  <a:gd name="T32" fmla="*/ 29 w 113"/>
                  <a:gd name="T33" fmla="*/ 59 h 91"/>
                  <a:gd name="T34" fmla="*/ 17 w 113"/>
                  <a:gd name="T35" fmla="*/ 56 h 91"/>
                  <a:gd name="T36" fmla="*/ 8 w 113"/>
                  <a:gd name="T37" fmla="*/ 50 h 91"/>
                  <a:gd name="T38" fmla="*/ 3 w 113"/>
                  <a:gd name="T39" fmla="*/ 40 h 91"/>
                  <a:gd name="T40" fmla="*/ 0 w 113"/>
                  <a:gd name="T41" fmla="*/ 32 h 91"/>
                  <a:gd name="T42" fmla="*/ 0 w 113"/>
                  <a:gd name="T43" fmla="*/ 24 h 91"/>
                  <a:gd name="T44" fmla="*/ 3 w 113"/>
                  <a:gd name="T45" fmla="*/ 18 h 91"/>
                  <a:gd name="T46" fmla="*/ 6 w 113"/>
                  <a:gd name="T47" fmla="*/ 8 h 91"/>
                  <a:gd name="T48" fmla="*/ 14 w 113"/>
                  <a:gd name="T49" fmla="*/ 5 h 91"/>
                  <a:gd name="T50" fmla="*/ 20 w 113"/>
                  <a:gd name="T51" fmla="*/ 0 h 91"/>
                  <a:gd name="T52" fmla="*/ 29 w 113"/>
                  <a:gd name="T53" fmla="*/ 3 h 91"/>
                  <a:gd name="T54" fmla="*/ 38 w 113"/>
                  <a:gd name="T55" fmla="*/ 3 h 91"/>
                  <a:gd name="T56" fmla="*/ 49 w 113"/>
                  <a:gd name="T57" fmla="*/ 3 h 91"/>
                  <a:gd name="T58" fmla="*/ 62 w 113"/>
                  <a:gd name="T59" fmla="*/ 5 h 91"/>
                  <a:gd name="T60" fmla="*/ 67 w 113"/>
                  <a:gd name="T61" fmla="*/ 11 h 91"/>
                  <a:gd name="T62" fmla="*/ 73 w 113"/>
                  <a:gd name="T63" fmla="*/ 18 h 91"/>
                  <a:gd name="T64" fmla="*/ 78 w 113"/>
                  <a:gd name="T65" fmla="*/ 21 h 91"/>
                  <a:gd name="T66" fmla="*/ 84 w 113"/>
                  <a:gd name="T67" fmla="*/ 24 h 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13" h="91">
                    <a:moveTo>
                      <a:pt x="84" y="24"/>
                    </a:moveTo>
                    <a:lnTo>
                      <a:pt x="84" y="26"/>
                    </a:lnTo>
                    <a:lnTo>
                      <a:pt x="87" y="26"/>
                    </a:lnTo>
                    <a:lnTo>
                      <a:pt x="87" y="29"/>
                    </a:lnTo>
                    <a:lnTo>
                      <a:pt x="87" y="32"/>
                    </a:lnTo>
                    <a:lnTo>
                      <a:pt x="87" y="35"/>
                    </a:lnTo>
                    <a:lnTo>
                      <a:pt x="87" y="38"/>
                    </a:lnTo>
                    <a:lnTo>
                      <a:pt x="87" y="40"/>
                    </a:lnTo>
                    <a:lnTo>
                      <a:pt x="90" y="40"/>
                    </a:lnTo>
                    <a:lnTo>
                      <a:pt x="94" y="50"/>
                    </a:lnTo>
                    <a:lnTo>
                      <a:pt x="99" y="56"/>
                    </a:lnTo>
                    <a:lnTo>
                      <a:pt x="102" y="59"/>
                    </a:lnTo>
                    <a:lnTo>
                      <a:pt x="108" y="64"/>
                    </a:lnTo>
                    <a:lnTo>
                      <a:pt x="111" y="70"/>
                    </a:lnTo>
                    <a:lnTo>
                      <a:pt x="113" y="75"/>
                    </a:lnTo>
                    <a:lnTo>
                      <a:pt x="113" y="81"/>
                    </a:lnTo>
                    <a:lnTo>
                      <a:pt x="113" y="88"/>
                    </a:lnTo>
                    <a:lnTo>
                      <a:pt x="108" y="88"/>
                    </a:lnTo>
                    <a:lnTo>
                      <a:pt x="105" y="91"/>
                    </a:lnTo>
                    <a:lnTo>
                      <a:pt x="102" y="91"/>
                    </a:lnTo>
                    <a:lnTo>
                      <a:pt x="97" y="91"/>
                    </a:lnTo>
                    <a:lnTo>
                      <a:pt x="94" y="91"/>
                    </a:lnTo>
                    <a:lnTo>
                      <a:pt x="90" y="88"/>
                    </a:lnTo>
                    <a:lnTo>
                      <a:pt x="84" y="85"/>
                    </a:lnTo>
                    <a:lnTo>
                      <a:pt x="81" y="81"/>
                    </a:lnTo>
                    <a:lnTo>
                      <a:pt x="76" y="78"/>
                    </a:lnTo>
                    <a:lnTo>
                      <a:pt x="73" y="75"/>
                    </a:lnTo>
                    <a:lnTo>
                      <a:pt x="67" y="75"/>
                    </a:lnTo>
                    <a:lnTo>
                      <a:pt x="62" y="73"/>
                    </a:lnTo>
                    <a:lnTo>
                      <a:pt x="55" y="70"/>
                    </a:lnTo>
                    <a:lnTo>
                      <a:pt x="49" y="64"/>
                    </a:lnTo>
                    <a:lnTo>
                      <a:pt x="43" y="64"/>
                    </a:lnTo>
                    <a:lnTo>
                      <a:pt x="38" y="61"/>
                    </a:lnTo>
                    <a:lnTo>
                      <a:pt x="29" y="59"/>
                    </a:lnTo>
                    <a:lnTo>
                      <a:pt x="22" y="56"/>
                    </a:lnTo>
                    <a:lnTo>
                      <a:pt x="17" y="56"/>
                    </a:lnTo>
                    <a:lnTo>
                      <a:pt x="14" y="53"/>
                    </a:lnTo>
                    <a:lnTo>
                      <a:pt x="8" y="50"/>
                    </a:lnTo>
                    <a:lnTo>
                      <a:pt x="6" y="46"/>
                    </a:lnTo>
                    <a:lnTo>
                      <a:pt x="3" y="40"/>
                    </a:lnTo>
                    <a:lnTo>
                      <a:pt x="0" y="38"/>
                    </a:lnTo>
                    <a:lnTo>
                      <a:pt x="0" y="32"/>
                    </a:lnTo>
                    <a:lnTo>
                      <a:pt x="0" y="29"/>
                    </a:lnTo>
                    <a:lnTo>
                      <a:pt x="0" y="24"/>
                    </a:lnTo>
                    <a:lnTo>
                      <a:pt x="0" y="21"/>
                    </a:lnTo>
                    <a:lnTo>
                      <a:pt x="3" y="18"/>
                    </a:lnTo>
                    <a:lnTo>
                      <a:pt x="6" y="11"/>
                    </a:lnTo>
                    <a:lnTo>
                      <a:pt x="6" y="8"/>
                    </a:lnTo>
                    <a:lnTo>
                      <a:pt x="11" y="5"/>
                    </a:lnTo>
                    <a:lnTo>
                      <a:pt x="14" y="5"/>
                    </a:lnTo>
                    <a:lnTo>
                      <a:pt x="17" y="3"/>
                    </a:lnTo>
                    <a:lnTo>
                      <a:pt x="20" y="0"/>
                    </a:lnTo>
                    <a:lnTo>
                      <a:pt x="27" y="3"/>
                    </a:lnTo>
                    <a:lnTo>
                      <a:pt x="29" y="3"/>
                    </a:lnTo>
                    <a:lnTo>
                      <a:pt x="35" y="3"/>
                    </a:lnTo>
                    <a:lnTo>
                      <a:pt x="38" y="3"/>
                    </a:lnTo>
                    <a:lnTo>
                      <a:pt x="43" y="3"/>
                    </a:lnTo>
                    <a:lnTo>
                      <a:pt x="49" y="3"/>
                    </a:lnTo>
                    <a:lnTo>
                      <a:pt x="55" y="5"/>
                    </a:lnTo>
                    <a:lnTo>
                      <a:pt x="62" y="5"/>
                    </a:lnTo>
                    <a:lnTo>
                      <a:pt x="64" y="8"/>
                    </a:lnTo>
                    <a:lnTo>
                      <a:pt x="67" y="11"/>
                    </a:lnTo>
                    <a:lnTo>
                      <a:pt x="70" y="15"/>
                    </a:lnTo>
                    <a:lnTo>
                      <a:pt x="73" y="18"/>
                    </a:lnTo>
                    <a:lnTo>
                      <a:pt x="76" y="18"/>
                    </a:lnTo>
                    <a:lnTo>
                      <a:pt x="78" y="21"/>
                    </a:lnTo>
                    <a:lnTo>
                      <a:pt x="78" y="24"/>
                    </a:lnTo>
                    <a:lnTo>
                      <a:pt x="84" y="24"/>
                    </a:lnTo>
                    <a:close/>
                  </a:path>
                </a:pathLst>
              </a:custGeom>
              <a:solidFill>
                <a:srgbClr val="5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" name="Freeform 165"/>
              <p:cNvSpPr>
                <a:spLocks/>
              </p:cNvSpPr>
              <p:nvPr/>
            </p:nvSpPr>
            <p:spPr bwMode="auto">
              <a:xfrm>
                <a:off x="4773" y="2459"/>
                <a:ext cx="31" cy="19"/>
              </a:xfrm>
              <a:custGeom>
                <a:avLst/>
                <a:gdLst>
                  <a:gd name="T0" fmla="*/ 62 w 94"/>
                  <a:gd name="T1" fmla="*/ 24 h 56"/>
                  <a:gd name="T2" fmla="*/ 65 w 94"/>
                  <a:gd name="T3" fmla="*/ 27 h 56"/>
                  <a:gd name="T4" fmla="*/ 67 w 94"/>
                  <a:gd name="T5" fmla="*/ 30 h 56"/>
                  <a:gd name="T6" fmla="*/ 67 w 94"/>
                  <a:gd name="T7" fmla="*/ 35 h 56"/>
                  <a:gd name="T8" fmla="*/ 76 w 94"/>
                  <a:gd name="T9" fmla="*/ 41 h 56"/>
                  <a:gd name="T10" fmla="*/ 83 w 94"/>
                  <a:gd name="T11" fmla="*/ 45 h 56"/>
                  <a:gd name="T12" fmla="*/ 88 w 94"/>
                  <a:gd name="T13" fmla="*/ 48 h 56"/>
                  <a:gd name="T14" fmla="*/ 91 w 94"/>
                  <a:gd name="T15" fmla="*/ 48 h 56"/>
                  <a:gd name="T16" fmla="*/ 94 w 94"/>
                  <a:gd name="T17" fmla="*/ 51 h 56"/>
                  <a:gd name="T18" fmla="*/ 94 w 94"/>
                  <a:gd name="T19" fmla="*/ 54 h 56"/>
                  <a:gd name="T20" fmla="*/ 91 w 94"/>
                  <a:gd name="T21" fmla="*/ 54 h 56"/>
                  <a:gd name="T22" fmla="*/ 86 w 94"/>
                  <a:gd name="T23" fmla="*/ 56 h 56"/>
                  <a:gd name="T24" fmla="*/ 79 w 94"/>
                  <a:gd name="T25" fmla="*/ 56 h 56"/>
                  <a:gd name="T26" fmla="*/ 70 w 94"/>
                  <a:gd name="T27" fmla="*/ 56 h 56"/>
                  <a:gd name="T28" fmla="*/ 65 w 94"/>
                  <a:gd name="T29" fmla="*/ 54 h 56"/>
                  <a:gd name="T30" fmla="*/ 59 w 94"/>
                  <a:gd name="T31" fmla="*/ 54 h 56"/>
                  <a:gd name="T32" fmla="*/ 51 w 94"/>
                  <a:gd name="T33" fmla="*/ 51 h 56"/>
                  <a:gd name="T34" fmla="*/ 41 w 94"/>
                  <a:gd name="T35" fmla="*/ 48 h 56"/>
                  <a:gd name="T36" fmla="*/ 32 w 94"/>
                  <a:gd name="T37" fmla="*/ 41 h 56"/>
                  <a:gd name="T38" fmla="*/ 24 w 94"/>
                  <a:gd name="T39" fmla="*/ 35 h 56"/>
                  <a:gd name="T40" fmla="*/ 16 w 94"/>
                  <a:gd name="T41" fmla="*/ 30 h 56"/>
                  <a:gd name="T42" fmla="*/ 9 w 94"/>
                  <a:gd name="T43" fmla="*/ 24 h 56"/>
                  <a:gd name="T44" fmla="*/ 3 w 94"/>
                  <a:gd name="T45" fmla="*/ 19 h 56"/>
                  <a:gd name="T46" fmla="*/ 0 w 94"/>
                  <a:gd name="T47" fmla="*/ 13 h 56"/>
                  <a:gd name="T48" fmla="*/ 0 w 94"/>
                  <a:gd name="T49" fmla="*/ 10 h 56"/>
                  <a:gd name="T50" fmla="*/ 0 w 94"/>
                  <a:gd name="T51" fmla="*/ 6 h 56"/>
                  <a:gd name="T52" fmla="*/ 3 w 94"/>
                  <a:gd name="T53" fmla="*/ 0 h 56"/>
                  <a:gd name="T54" fmla="*/ 9 w 94"/>
                  <a:gd name="T55" fmla="*/ 0 h 56"/>
                  <a:gd name="T56" fmla="*/ 11 w 94"/>
                  <a:gd name="T57" fmla="*/ 0 h 56"/>
                  <a:gd name="T58" fmla="*/ 18 w 94"/>
                  <a:gd name="T59" fmla="*/ 0 h 56"/>
                  <a:gd name="T60" fmla="*/ 24 w 94"/>
                  <a:gd name="T61" fmla="*/ 0 h 56"/>
                  <a:gd name="T62" fmla="*/ 27 w 94"/>
                  <a:gd name="T63" fmla="*/ 3 h 56"/>
                  <a:gd name="T64" fmla="*/ 35 w 94"/>
                  <a:gd name="T65" fmla="*/ 3 h 56"/>
                  <a:gd name="T66" fmla="*/ 41 w 94"/>
                  <a:gd name="T67" fmla="*/ 6 h 56"/>
                  <a:gd name="T68" fmla="*/ 51 w 94"/>
                  <a:gd name="T69" fmla="*/ 6 h 56"/>
                  <a:gd name="T70" fmla="*/ 53 w 94"/>
                  <a:gd name="T71" fmla="*/ 13 h 56"/>
                  <a:gd name="T72" fmla="*/ 56 w 94"/>
                  <a:gd name="T73" fmla="*/ 19 h 56"/>
                  <a:gd name="T74" fmla="*/ 59 w 94"/>
                  <a:gd name="T75" fmla="*/ 21 h 56"/>
                  <a:gd name="T76" fmla="*/ 62 w 94"/>
                  <a:gd name="T77" fmla="*/ 24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4" h="56">
                    <a:moveTo>
                      <a:pt x="62" y="24"/>
                    </a:moveTo>
                    <a:lnTo>
                      <a:pt x="65" y="27"/>
                    </a:lnTo>
                    <a:lnTo>
                      <a:pt x="67" y="30"/>
                    </a:lnTo>
                    <a:lnTo>
                      <a:pt x="67" y="35"/>
                    </a:lnTo>
                    <a:lnTo>
                      <a:pt x="76" y="41"/>
                    </a:lnTo>
                    <a:lnTo>
                      <a:pt x="83" y="45"/>
                    </a:lnTo>
                    <a:lnTo>
                      <a:pt x="88" y="48"/>
                    </a:lnTo>
                    <a:lnTo>
                      <a:pt x="91" y="48"/>
                    </a:lnTo>
                    <a:lnTo>
                      <a:pt x="94" y="51"/>
                    </a:lnTo>
                    <a:lnTo>
                      <a:pt x="94" y="54"/>
                    </a:lnTo>
                    <a:lnTo>
                      <a:pt x="91" y="54"/>
                    </a:lnTo>
                    <a:lnTo>
                      <a:pt x="86" y="56"/>
                    </a:lnTo>
                    <a:lnTo>
                      <a:pt x="79" y="56"/>
                    </a:lnTo>
                    <a:lnTo>
                      <a:pt x="70" y="56"/>
                    </a:lnTo>
                    <a:lnTo>
                      <a:pt x="65" y="54"/>
                    </a:lnTo>
                    <a:lnTo>
                      <a:pt x="59" y="54"/>
                    </a:lnTo>
                    <a:lnTo>
                      <a:pt x="51" y="51"/>
                    </a:lnTo>
                    <a:lnTo>
                      <a:pt x="41" y="48"/>
                    </a:lnTo>
                    <a:lnTo>
                      <a:pt x="32" y="41"/>
                    </a:lnTo>
                    <a:lnTo>
                      <a:pt x="24" y="35"/>
                    </a:lnTo>
                    <a:lnTo>
                      <a:pt x="16" y="30"/>
                    </a:lnTo>
                    <a:lnTo>
                      <a:pt x="9" y="24"/>
                    </a:lnTo>
                    <a:lnTo>
                      <a:pt x="3" y="19"/>
                    </a:lnTo>
                    <a:lnTo>
                      <a:pt x="0" y="13"/>
                    </a:lnTo>
                    <a:lnTo>
                      <a:pt x="0" y="10"/>
                    </a:lnTo>
                    <a:lnTo>
                      <a:pt x="0" y="6"/>
                    </a:lnTo>
                    <a:lnTo>
                      <a:pt x="3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8" y="0"/>
                    </a:lnTo>
                    <a:lnTo>
                      <a:pt x="24" y="0"/>
                    </a:lnTo>
                    <a:lnTo>
                      <a:pt x="27" y="3"/>
                    </a:lnTo>
                    <a:lnTo>
                      <a:pt x="35" y="3"/>
                    </a:lnTo>
                    <a:lnTo>
                      <a:pt x="41" y="6"/>
                    </a:lnTo>
                    <a:lnTo>
                      <a:pt x="51" y="6"/>
                    </a:lnTo>
                    <a:lnTo>
                      <a:pt x="53" y="13"/>
                    </a:lnTo>
                    <a:lnTo>
                      <a:pt x="56" y="19"/>
                    </a:lnTo>
                    <a:lnTo>
                      <a:pt x="59" y="21"/>
                    </a:lnTo>
                    <a:lnTo>
                      <a:pt x="62" y="24"/>
                    </a:lnTo>
                    <a:close/>
                  </a:path>
                </a:pathLst>
              </a:custGeom>
              <a:solidFill>
                <a:srgbClr val="47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" name="Freeform 166"/>
              <p:cNvSpPr>
                <a:spLocks/>
              </p:cNvSpPr>
              <p:nvPr/>
            </p:nvSpPr>
            <p:spPr bwMode="auto">
              <a:xfrm>
                <a:off x="4914" y="2433"/>
                <a:ext cx="95" cy="49"/>
              </a:xfrm>
              <a:custGeom>
                <a:avLst/>
                <a:gdLst>
                  <a:gd name="T0" fmla="*/ 0 w 283"/>
                  <a:gd name="T1" fmla="*/ 53 h 148"/>
                  <a:gd name="T2" fmla="*/ 8 w 283"/>
                  <a:gd name="T3" fmla="*/ 46 h 148"/>
                  <a:gd name="T4" fmla="*/ 14 w 283"/>
                  <a:gd name="T5" fmla="*/ 41 h 148"/>
                  <a:gd name="T6" fmla="*/ 22 w 283"/>
                  <a:gd name="T7" fmla="*/ 32 h 148"/>
                  <a:gd name="T8" fmla="*/ 32 w 283"/>
                  <a:gd name="T9" fmla="*/ 24 h 148"/>
                  <a:gd name="T10" fmla="*/ 41 w 283"/>
                  <a:gd name="T11" fmla="*/ 11 h 148"/>
                  <a:gd name="T12" fmla="*/ 49 w 283"/>
                  <a:gd name="T13" fmla="*/ 6 h 148"/>
                  <a:gd name="T14" fmla="*/ 60 w 283"/>
                  <a:gd name="T15" fmla="*/ 0 h 148"/>
                  <a:gd name="T16" fmla="*/ 73 w 283"/>
                  <a:gd name="T17" fmla="*/ 0 h 148"/>
                  <a:gd name="T18" fmla="*/ 113 w 283"/>
                  <a:gd name="T19" fmla="*/ 11 h 148"/>
                  <a:gd name="T20" fmla="*/ 151 w 283"/>
                  <a:gd name="T21" fmla="*/ 27 h 148"/>
                  <a:gd name="T22" fmla="*/ 189 w 283"/>
                  <a:gd name="T23" fmla="*/ 46 h 148"/>
                  <a:gd name="T24" fmla="*/ 224 w 283"/>
                  <a:gd name="T25" fmla="*/ 67 h 148"/>
                  <a:gd name="T26" fmla="*/ 251 w 283"/>
                  <a:gd name="T27" fmla="*/ 91 h 148"/>
                  <a:gd name="T28" fmla="*/ 272 w 283"/>
                  <a:gd name="T29" fmla="*/ 113 h 148"/>
                  <a:gd name="T30" fmla="*/ 283 w 283"/>
                  <a:gd name="T31" fmla="*/ 134 h 148"/>
                  <a:gd name="T32" fmla="*/ 280 w 283"/>
                  <a:gd name="T33" fmla="*/ 148 h 148"/>
                  <a:gd name="T34" fmla="*/ 251 w 283"/>
                  <a:gd name="T35" fmla="*/ 137 h 148"/>
                  <a:gd name="T36" fmla="*/ 224 w 283"/>
                  <a:gd name="T37" fmla="*/ 126 h 148"/>
                  <a:gd name="T38" fmla="*/ 192 w 283"/>
                  <a:gd name="T39" fmla="*/ 111 h 148"/>
                  <a:gd name="T40" fmla="*/ 160 w 283"/>
                  <a:gd name="T41" fmla="*/ 99 h 148"/>
                  <a:gd name="T42" fmla="*/ 125 w 283"/>
                  <a:gd name="T43" fmla="*/ 84 h 148"/>
                  <a:gd name="T44" fmla="*/ 87 w 283"/>
                  <a:gd name="T45" fmla="*/ 73 h 148"/>
                  <a:gd name="T46" fmla="*/ 46 w 283"/>
                  <a:gd name="T47" fmla="*/ 62 h 148"/>
                  <a:gd name="T48" fmla="*/ 0 w 283"/>
                  <a:gd name="T49" fmla="*/ 53 h 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3" h="148">
                    <a:moveTo>
                      <a:pt x="0" y="53"/>
                    </a:moveTo>
                    <a:lnTo>
                      <a:pt x="8" y="46"/>
                    </a:lnTo>
                    <a:lnTo>
                      <a:pt x="14" y="41"/>
                    </a:lnTo>
                    <a:lnTo>
                      <a:pt x="22" y="32"/>
                    </a:lnTo>
                    <a:lnTo>
                      <a:pt x="32" y="24"/>
                    </a:lnTo>
                    <a:lnTo>
                      <a:pt x="41" y="11"/>
                    </a:lnTo>
                    <a:lnTo>
                      <a:pt x="49" y="6"/>
                    </a:lnTo>
                    <a:lnTo>
                      <a:pt x="60" y="0"/>
                    </a:lnTo>
                    <a:lnTo>
                      <a:pt x="73" y="0"/>
                    </a:lnTo>
                    <a:lnTo>
                      <a:pt x="113" y="11"/>
                    </a:lnTo>
                    <a:lnTo>
                      <a:pt x="151" y="27"/>
                    </a:lnTo>
                    <a:lnTo>
                      <a:pt x="189" y="46"/>
                    </a:lnTo>
                    <a:lnTo>
                      <a:pt x="224" y="67"/>
                    </a:lnTo>
                    <a:lnTo>
                      <a:pt x="251" y="91"/>
                    </a:lnTo>
                    <a:lnTo>
                      <a:pt x="272" y="113"/>
                    </a:lnTo>
                    <a:lnTo>
                      <a:pt x="283" y="134"/>
                    </a:lnTo>
                    <a:lnTo>
                      <a:pt x="280" y="148"/>
                    </a:lnTo>
                    <a:lnTo>
                      <a:pt x="251" y="137"/>
                    </a:lnTo>
                    <a:lnTo>
                      <a:pt x="224" y="126"/>
                    </a:lnTo>
                    <a:lnTo>
                      <a:pt x="192" y="111"/>
                    </a:lnTo>
                    <a:lnTo>
                      <a:pt x="160" y="99"/>
                    </a:lnTo>
                    <a:lnTo>
                      <a:pt x="125" y="84"/>
                    </a:lnTo>
                    <a:lnTo>
                      <a:pt x="87" y="73"/>
                    </a:lnTo>
                    <a:lnTo>
                      <a:pt x="46" y="62"/>
                    </a:lnTo>
                    <a:lnTo>
                      <a:pt x="0" y="5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1" name="Freeform 167"/>
              <p:cNvSpPr>
                <a:spLocks/>
              </p:cNvSpPr>
              <p:nvPr/>
            </p:nvSpPr>
            <p:spPr bwMode="auto">
              <a:xfrm>
                <a:off x="4910" y="2463"/>
                <a:ext cx="48" cy="27"/>
              </a:xfrm>
              <a:custGeom>
                <a:avLst/>
                <a:gdLst>
                  <a:gd name="T0" fmla="*/ 0 w 143"/>
                  <a:gd name="T1" fmla="*/ 28 h 81"/>
                  <a:gd name="T2" fmla="*/ 3 w 143"/>
                  <a:gd name="T3" fmla="*/ 28 h 81"/>
                  <a:gd name="T4" fmla="*/ 10 w 143"/>
                  <a:gd name="T5" fmla="*/ 22 h 81"/>
                  <a:gd name="T6" fmla="*/ 13 w 143"/>
                  <a:gd name="T7" fmla="*/ 17 h 81"/>
                  <a:gd name="T8" fmla="*/ 18 w 143"/>
                  <a:gd name="T9" fmla="*/ 14 h 81"/>
                  <a:gd name="T10" fmla="*/ 24 w 143"/>
                  <a:gd name="T11" fmla="*/ 8 h 81"/>
                  <a:gd name="T12" fmla="*/ 27 w 143"/>
                  <a:gd name="T13" fmla="*/ 6 h 81"/>
                  <a:gd name="T14" fmla="*/ 32 w 143"/>
                  <a:gd name="T15" fmla="*/ 3 h 81"/>
                  <a:gd name="T16" fmla="*/ 41 w 143"/>
                  <a:gd name="T17" fmla="*/ 0 h 81"/>
                  <a:gd name="T18" fmla="*/ 59 w 143"/>
                  <a:gd name="T19" fmla="*/ 6 h 81"/>
                  <a:gd name="T20" fmla="*/ 80 w 143"/>
                  <a:gd name="T21" fmla="*/ 14 h 81"/>
                  <a:gd name="T22" fmla="*/ 97 w 143"/>
                  <a:gd name="T23" fmla="*/ 25 h 81"/>
                  <a:gd name="T24" fmla="*/ 115 w 143"/>
                  <a:gd name="T25" fmla="*/ 38 h 81"/>
                  <a:gd name="T26" fmla="*/ 129 w 143"/>
                  <a:gd name="T27" fmla="*/ 49 h 81"/>
                  <a:gd name="T28" fmla="*/ 140 w 143"/>
                  <a:gd name="T29" fmla="*/ 63 h 81"/>
                  <a:gd name="T30" fmla="*/ 143 w 143"/>
                  <a:gd name="T31" fmla="*/ 73 h 81"/>
                  <a:gd name="T32" fmla="*/ 143 w 143"/>
                  <a:gd name="T33" fmla="*/ 81 h 81"/>
                  <a:gd name="T34" fmla="*/ 129 w 143"/>
                  <a:gd name="T35" fmla="*/ 76 h 81"/>
                  <a:gd name="T36" fmla="*/ 118 w 143"/>
                  <a:gd name="T37" fmla="*/ 67 h 81"/>
                  <a:gd name="T38" fmla="*/ 100 w 143"/>
                  <a:gd name="T39" fmla="*/ 60 h 81"/>
                  <a:gd name="T40" fmla="*/ 86 w 143"/>
                  <a:gd name="T41" fmla="*/ 52 h 81"/>
                  <a:gd name="T42" fmla="*/ 68 w 143"/>
                  <a:gd name="T43" fmla="*/ 46 h 81"/>
                  <a:gd name="T44" fmla="*/ 48 w 143"/>
                  <a:gd name="T45" fmla="*/ 41 h 81"/>
                  <a:gd name="T46" fmla="*/ 24 w 143"/>
                  <a:gd name="T47" fmla="*/ 35 h 81"/>
                  <a:gd name="T48" fmla="*/ 0 w 143"/>
                  <a:gd name="T49" fmla="*/ 28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43" h="81">
                    <a:moveTo>
                      <a:pt x="0" y="28"/>
                    </a:moveTo>
                    <a:lnTo>
                      <a:pt x="3" y="28"/>
                    </a:lnTo>
                    <a:lnTo>
                      <a:pt x="10" y="22"/>
                    </a:lnTo>
                    <a:lnTo>
                      <a:pt x="13" y="17"/>
                    </a:lnTo>
                    <a:lnTo>
                      <a:pt x="18" y="14"/>
                    </a:lnTo>
                    <a:lnTo>
                      <a:pt x="24" y="8"/>
                    </a:lnTo>
                    <a:lnTo>
                      <a:pt x="27" y="6"/>
                    </a:lnTo>
                    <a:lnTo>
                      <a:pt x="32" y="3"/>
                    </a:lnTo>
                    <a:lnTo>
                      <a:pt x="41" y="0"/>
                    </a:lnTo>
                    <a:lnTo>
                      <a:pt x="59" y="6"/>
                    </a:lnTo>
                    <a:lnTo>
                      <a:pt x="80" y="14"/>
                    </a:lnTo>
                    <a:lnTo>
                      <a:pt x="97" y="25"/>
                    </a:lnTo>
                    <a:lnTo>
                      <a:pt x="115" y="38"/>
                    </a:lnTo>
                    <a:lnTo>
                      <a:pt x="129" y="49"/>
                    </a:lnTo>
                    <a:lnTo>
                      <a:pt x="140" y="63"/>
                    </a:lnTo>
                    <a:lnTo>
                      <a:pt x="143" y="73"/>
                    </a:lnTo>
                    <a:lnTo>
                      <a:pt x="143" y="81"/>
                    </a:lnTo>
                    <a:lnTo>
                      <a:pt x="129" y="76"/>
                    </a:lnTo>
                    <a:lnTo>
                      <a:pt x="118" y="67"/>
                    </a:lnTo>
                    <a:lnTo>
                      <a:pt x="100" y="60"/>
                    </a:lnTo>
                    <a:lnTo>
                      <a:pt x="86" y="52"/>
                    </a:lnTo>
                    <a:lnTo>
                      <a:pt x="68" y="46"/>
                    </a:lnTo>
                    <a:lnTo>
                      <a:pt x="48" y="41"/>
                    </a:lnTo>
                    <a:lnTo>
                      <a:pt x="24" y="35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2" name="Freeform 168"/>
              <p:cNvSpPr>
                <a:spLocks/>
              </p:cNvSpPr>
              <p:nvPr/>
            </p:nvSpPr>
            <p:spPr bwMode="auto">
              <a:xfrm>
                <a:off x="4347" y="2993"/>
                <a:ext cx="110" cy="52"/>
              </a:xfrm>
              <a:custGeom>
                <a:avLst/>
                <a:gdLst>
                  <a:gd name="T0" fmla="*/ 0 w 330"/>
                  <a:gd name="T1" fmla="*/ 54 h 156"/>
                  <a:gd name="T2" fmla="*/ 11 w 330"/>
                  <a:gd name="T3" fmla="*/ 48 h 156"/>
                  <a:gd name="T4" fmla="*/ 25 w 330"/>
                  <a:gd name="T5" fmla="*/ 43 h 156"/>
                  <a:gd name="T6" fmla="*/ 41 w 330"/>
                  <a:gd name="T7" fmla="*/ 33 h 156"/>
                  <a:gd name="T8" fmla="*/ 58 w 330"/>
                  <a:gd name="T9" fmla="*/ 22 h 156"/>
                  <a:gd name="T10" fmla="*/ 73 w 330"/>
                  <a:gd name="T11" fmla="*/ 13 h 156"/>
                  <a:gd name="T12" fmla="*/ 87 w 330"/>
                  <a:gd name="T13" fmla="*/ 7 h 156"/>
                  <a:gd name="T14" fmla="*/ 105 w 330"/>
                  <a:gd name="T15" fmla="*/ 0 h 156"/>
                  <a:gd name="T16" fmla="*/ 119 w 330"/>
                  <a:gd name="T17" fmla="*/ 0 h 156"/>
                  <a:gd name="T18" fmla="*/ 166 w 330"/>
                  <a:gd name="T19" fmla="*/ 13 h 156"/>
                  <a:gd name="T20" fmla="*/ 208 w 330"/>
                  <a:gd name="T21" fmla="*/ 27 h 156"/>
                  <a:gd name="T22" fmla="*/ 248 w 330"/>
                  <a:gd name="T23" fmla="*/ 48 h 156"/>
                  <a:gd name="T24" fmla="*/ 283 w 330"/>
                  <a:gd name="T25" fmla="*/ 71 h 156"/>
                  <a:gd name="T26" fmla="*/ 310 w 330"/>
                  <a:gd name="T27" fmla="*/ 97 h 156"/>
                  <a:gd name="T28" fmla="*/ 327 w 330"/>
                  <a:gd name="T29" fmla="*/ 121 h 156"/>
                  <a:gd name="T30" fmla="*/ 330 w 330"/>
                  <a:gd name="T31" fmla="*/ 141 h 156"/>
                  <a:gd name="T32" fmla="*/ 321 w 330"/>
                  <a:gd name="T33" fmla="*/ 156 h 156"/>
                  <a:gd name="T34" fmla="*/ 292 w 330"/>
                  <a:gd name="T35" fmla="*/ 143 h 156"/>
                  <a:gd name="T36" fmla="*/ 260 w 330"/>
                  <a:gd name="T37" fmla="*/ 129 h 156"/>
                  <a:gd name="T38" fmla="*/ 225 w 330"/>
                  <a:gd name="T39" fmla="*/ 115 h 156"/>
                  <a:gd name="T40" fmla="*/ 189 w 330"/>
                  <a:gd name="T41" fmla="*/ 100 h 156"/>
                  <a:gd name="T42" fmla="*/ 152 w 330"/>
                  <a:gd name="T43" fmla="*/ 86 h 156"/>
                  <a:gd name="T44" fmla="*/ 105 w 330"/>
                  <a:gd name="T45" fmla="*/ 73 h 156"/>
                  <a:gd name="T46" fmla="*/ 55 w 330"/>
                  <a:gd name="T47" fmla="*/ 62 h 156"/>
                  <a:gd name="T48" fmla="*/ 0 w 330"/>
                  <a:gd name="T49" fmla="*/ 54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30" h="156">
                    <a:moveTo>
                      <a:pt x="0" y="54"/>
                    </a:moveTo>
                    <a:lnTo>
                      <a:pt x="11" y="48"/>
                    </a:lnTo>
                    <a:lnTo>
                      <a:pt x="25" y="43"/>
                    </a:lnTo>
                    <a:lnTo>
                      <a:pt x="41" y="33"/>
                    </a:lnTo>
                    <a:lnTo>
                      <a:pt x="58" y="22"/>
                    </a:lnTo>
                    <a:lnTo>
                      <a:pt x="73" y="13"/>
                    </a:lnTo>
                    <a:lnTo>
                      <a:pt x="87" y="7"/>
                    </a:lnTo>
                    <a:lnTo>
                      <a:pt x="105" y="0"/>
                    </a:lnTo>
                    <a:lnTo>
                      <a:pt x="119" y="0"/>
                    </a:lnTo>
                    <a:lnTo>
                      <a:pt x="166" y="13"/>
                    </a:lnTo>
                    <a:lnTo>
                      <a:pt x="208" y="27"/>
                    </a:lnTo>
                    <a:lnTo>
                      <a:pt x="248" y="48"/>
                    </a:lnTo>
                    <a:lnTo>
                      <a:pt x="283" y="71"/>
                    </a:lnTo>
                    <a:lnTo>
                      <a:pt x="310" y="97"/>
                    </a:lnTo>
                    <a:lnTo>
                      <a:pt x="327" y="121"/>
                    </a:lnTo>
                    <a:lnTo>
                      <a:pt x="330" y="141"/>
                    </a:lnTo>
                    <a:lnTo>
                      <a:pt x="321" y="156"/>
                    </a:lnTo>
                    <a:lnTo>
                      <a:pt x="292" y="143"/>
                    </a:lnTo>
                    <a:lnTo>
                      <a:pt x="260" y="129"/>
                    </a:lnTo>
                    <a:lnTo>
                      <a:pt x="225" y="115"/>
                    </a:lnTo>
                    <a:lnTo>
                      <a:pt x="189" y="100"/>
                    </a:lnTo>
                    <a:lnTo>
                      <a:pt x="152" y="86"/>
                    </a:lnTo>
                    <a:lnTo>
                      <a:pt x="105" y="73"/>
                    </a:lnTo>
                    <a:lnTo>
                      <a:pt x="55" y="62"/>
                    </a:lnTo>
                    <a:lnTo>
                      <a:pt x="0" y="5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3" name="Freeform 169"/>
              <p:cNvSpPr>
                <a:spLocks/>
              </p:cNvSpPr>
              <p:nvPr/>
            </p:nvSpPr>
            <p:spPr bwMode="auto">
              <a:xfrm>
                <a:off x="4345" y="3022"/>
                <a:ext cx="69" cy="40"/>
              </a:xfrm>
              <a:custGeom>
                <a:avLst/>
                <a:gdLst>
                  <a:gd name="T0" fmla="*/ 0 w 209"/>
                  <a:gd name="T1" fmla="*/ 22 h 122"/>
                  <a:gd name="T2" fmla="*/ 10 w 209"/>
                  <a:gd name="T3" fmla="*/ 22 h 122"/>
                  <a:gd name="T4" fmla="*/ 18 w 209"/>
                  <a:gd name="T5" fmla="*/ 20 h 122"/>
                  <a:gd name="T6" fmla="*/ 30 w 209"/>
                  <a:gd name="T7" fmla="*/ 17 h 122"/>
                  <a:gd name="T8" fmla="*/ 42 w 209"/>
                  <a:gd name="T9" fmla="*/ 11 h 122"/>
                  <a:gd name="T10" fmla="*/ 51 w 209"/>
                  <a:gd name="T11" fmla="*/ 6 h 122"/>
                  <a:gd name="T12" fmla="*/ 62 w 209"/>
                  <a:gd name="T13" fmla="*/ 3 h 122"/>
                  <a:gd name="T14" fmla="*/ 70 w 209"/>
                  <a:gd name="T15" fmla="*/ 0 h 122"/>
                  <a:gd name="T16" fmla="*/ 83 w 209"/>
                  <a:gd name="T17" fmla="*/ 0 h 122"/>
                  <a:gd name="T18" fmla="*/ 112 w 209"/>
                  <a:gd name="T19" fmla="*/ 11 h 122"/>
                  <a:gd name="T20" fmla="*/ 138 w 209"/>
                  <a:gd name="T21" fmla="*/ 29 h 122"/>
                  <a:gd name="T22" fmla="*/ 164 w 209"/>
                  <a:gd name="T23" fmla="*/ 46 h 122"/>
                  <a:gd name="T24" fmla="*/ 185 w 209"/>
                  <a:gd name="T25" fmla="*/ 64 h 122"/>
                  <a:gd name="T26" fmla="*/ 199 w 209"/>
                  <a:gd name="T27" fmla="*/ 81 h 122"/>
                  <a:gd name="T28" fmla="*/ 209 w 209"/>
                  <a:gd name="T29" fmla="*/ 100 h 122"/>
                  <a:gd name="T30" fmla="*/ 209 w 209"/>
                  <a:gd name="T31" fmla="*/ 114 h 122"/>
                  <a:gd name="T32" fmla="*/ 202 w 209"/>
                  <a:gd name="T33" fmla="*/ 122 h 122"/>
                  <a:gd name="T34" fmla="*/ 182 w 209"/>
                  <a:gd name="T35" fmla="*/ 111 h 122"/>
                  <a:gd name="T36" fmla="*/ 161 w 209"/>
                  <a:gd name="T37" fmla="*/ 100 h 122"/>
                  <a:gd name="T38" fmla="*/ 142 w 209"/>
                  <a:gd name="T39" fmla="*/ 87 h 122"/>
                  <a:gd name="T40" fmla="*/ 121 w 209"/>
                  <a:gd name="T41" fmla="*/ 76 h 122"/>
                  <a:gd name="T42" fmla="*/ 94 w 209"/>
                  <a:gd name="T43" fmla="*/ 64 h 122"/>
                  <a:gd name="T44" fmla="*/ 68 w 209"/>
                  <a:gd name="T45" fmla="*/ 49 h 122"/>
                  <a:gd name="T46" fmla="*/ 35 w 209"/>
                  <a:gd name="T47" fmla="*/ 38 h 122"/>
                  <a:gd name="T48" fmla="*/ 0 w 209"/>
                  <a:gd name="T49" fmla="*/ 22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09" h="122">
                    <a:moveTo>
                      <a:pt x="0" y="22"/>
                    </a:moveTo>
                    <a:lnTo>
                      <a:pt x="10" y="22"/>
                    </a:lnTo>
                    <a:lnTo>
                      <a:pt x="18" y="20"/>
                    </a:lnTo>
                    <a:lnTo>
                      <a:pt x="30" y="17"/>
                    </a:lnTo>
                    <a:lnTo>
                      <a:pt x="42" y="11"/>
                    </a:lnTo>
                    <a:lnTo>
                      <a:pt x="51" y="6"/>
                    </a:lnTo>
                    <a:lnTo>
                      <a:pt x="62" y="3"/>
                    </a:lnTo>
                    <a:lnTo>
                      <a:pt x="70" y="0"/>
                    </a:lnTo>
                    <a:lnTo>
                      <a:pt x="83" y="0"/>
                    </a:lnTo>
                    <a:lnTo>
                      <a:pt x="112" y="11"/>
                    </a:lnTo>
                    <a:lnTo>
                      <a:pt x="138" y="29"/>
                    </a:lnTo>
                    <a:lnTo>
                      <a:pt x="164" y="46"/>
                    </a:lnTo>
                    <a:lnTo>
                      <a:pt x="185" y="64"/>
                    </a:lnTo>
                    <a:lnTo>
                      <a:pt x="199" y="81"/>
                    </a:lnTo>
                    <a:lnTo>
                      <a:pt x="209" y="100"/>
                    </a:lnTo>
                    <a:lnTo>
                      <a:pt x="209" y="114"/>
                    </a:lnTo>
                    <a:lnTo>
                      <a:pt x="202" y="122"/>
                    </a:lnTo>
                    <a:lnTo>
                      <a:pt x="182" y="111"/>
                    </a:lnTo>
                    <a:lnTo>
                      <a:pt x="161" y="100"/>
                    </a:lnTo>
                    <a:lnTo>
                      <a:pt x="142" y="87"/>
                    </a:lnTo>
                    <a:lnTo>
                      <a:pt x="121" y="76"/>
                    </a:lnTo>
                    <a:lnTo>
                      <a:pt x="94" y="64"/>
                    </a:lnTo>
                    <a:lnTo>
                      <a:pt x="68" y="49"/>
                    </a:lnTo>
                    <a:lnTo>
                      <a:pt x="35" y="38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4" name="Freeform 170"/>
              <p:cNvSpPr>
                <a:spLocks/>
              </p:cNvSpPr>
              <p:nvPr/>
            </p:nvSpPr>
            <p:spPr bwMode="auto">
              <a:xfrm>
                <a:off x="4233" y="2965"/>
                <a:ext cx="82" cy="131"/>
              </a:xfrm>
              <a:custGeom>
                <a:avLst/>
                <a:gdLst>
                  <a:gd name="T0" fmla="*/ 246 w 246"/>
                  <a:gd name="T1" fmla="*/ 38 h 394"/>
                  <a:gd name="T2" fmla="*/ 236 w 246"/>
                  <a:gd name="T3" fmla="*/ 33 h 394"/>
                  <a:gd name="T4" fmla="*/ 225 w 246"/>
                  <a:gd name="T5" fmla="*/ 24 h 394"/>
                  <a:gd name="T6" fmla="*/ 210 w 246"/>
                  <a:gd name="T7" fmla="*/ 17 h 394"/>
                  <a:gd name="T8" fmla="*/ 195 w 246"/>
                  <a:gd name="T9" fmla="*/ 12 h 394"/>
                  <a:gd name="T10" fmla="*/ 181 w 246"/>
                  <a:gd name="T11" fmla="*/ 6 h 394"/>
                  <a:gd name="T12" fmla="*/ 170 w 246"/>
                  <a:gd name="T13" fmla="*/ 0 h 394"/>
                  <a:gd name="T14" fmla="*/ 157 w 246"/>
                  <a:gd name="T15" fmla="*/ 0 h 394"/>
                  <a:gd name="T16" fmla="*/ 146 w 246"/>
                  <a:gd name="T17" fmla="*/ 0 h 394"/>
                  <a:gd name="T18" fmla="*/ 117 w 246"/>
                  <a:gd name="T19" fmla="*/ 14 h 394"/>
                  <a:gd name="T20" fmla="*/ 84 w 246"/>
                  <a:gd name="T21" fmla="*/ 44 h 394"/>
                  <a:gd name="T22" fmla="*/ 55 w 246"/>
                  <a:gd name="T23" fmla="*/ 91 h 394"/>
                  <a:gd name="T24" fmla="*/ 31 w 246"/>
                  <a:gd name="T25" fmla="*/ 143 h 394"/>
                  <a:gd name="T26" fmla="*/ 11 w 246"/>
                  <a:gd name="T27" fmla="*/ 205 h 394"/>
                  <a:gd name="T28" fmla="*/ 0 w 246"/>
                  <a:gd name="T29" fmla="*/ 270 h 394"/>
                  <a:gd name="T30" fmla="*/ 0 w 246"/>
                  <a:gd name="T31" fmla="*/ 333 h 394"/>
                  <a:gd name="T32" fmla="*/ 14 w 246"/>
                  <a:gd name="T33" fmla="*/ 394 h 394"/>
                  <a:gd name="T34" fmla="*/ 31 w 246"/>
                  <a:gd name="T35" fmla="*/ 345 h 394"/>
                  <a:gd name="T36" fmla="*/ 55 w 246"/>
                  <a:gd name="T37" fmla="*/ 292 h 394"/>
                  <a:gd name="T38" fmla="*/ 79 w 246"/>
                  <a:gd name="T39" fmla="*/ 237 h 394"/>
                  <a:gd name="T40" fmla="*/ 108 w 246"/>
                  <a:gd name="T41" fmla="*/ 184 h 394"/>
                  <a:gd name="T42" fmla="*/ 138 w 246"/>
                  <a:gd name="T43" fmla="*/ 138 h 394"/>
                  <a:gd name="T44" fmla="*/ 170 w 246"/>
                  <a:gd name="T45" fmla="*/ 94 h 394"/>
                  <a:gd name="T46" fmla="*/ 208 w 246"/>
                  <a:gd name="T47" fmla="*/ 62 h 394"/>
                  <a:gd name="T48" fmla="*/ 246 w 246"/>
                  <a:gd name="T49" fmla="*/ 38 h 3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46" h="394">
                    <a:moveTo>
                      <a:pt x="246" y="38"/>
                    </a:moveTo>
                    <a:lnTo>
                      <a:pt x="236" y="33"/>
                    </a:lnTo>
                    <a:lnTo>
                      <a:pt x="225" y="24"/>
                    </a:lnTo>
                    <a:lnTo>
                      <a:pt x="210" y="17"/>
                    </a:lnTo>
                    <a:lnTo>
                      <a:pt x="195" y="12"/>
                    </a:lnTo>
                    <a:lnTo>
                      <a:pt x="181" y="6"/>
                    </a:lnTo>
                    <a:lnTo>
                      <a:pt x="170" y="0"/>
                    </a:lnTo>
                    <a:lnTo>
                      <a:pt x="157" y="0"/>
                    </a:lnTo>
                    <a:lnTo>
                      <a:pt x="146" y="0"/>
                    </a:lnTo>
                    <a:lnTo>
                      <a:pt x="117" y="14"/>
                    </a:lnTo>
                    <a:lnTo>
                      <a:pt x="84" y="44"/>
                    </a:lnTo>
                    <a:lnTo>
                      <a:pt x="55" y="91"/>
                    </a:lnTo>
                    <a:lnTo>
                      <a:pt x="31" y="143"/>
                    </a:lnTo>
                    <a:lnTo>
                      <a:pt x="11" y="205"/>
                    </a:lnTo>
                    <a:lnTo>
                      <a:pt x="0" y="270"/>
                    </a:lnTo>
                    <a:lnTo>
                      <a:pt x="0" y="333"/>
                    </a:lnTo>
                    <a:lnTo>
                      <a:pt x="14" y="394"/>
                    </a:lnTo>
                    <a:lnTo>
                      <a:pt x="31" y="345"/>
                    </a:lnTo>
                    <a:lnTo>
                      <a:pt x="55" y="292"/>
                    </a:lnTo>
                    <a:lnTo>
                      <a:pt x="79" y="237"/>
                    </a:lnTo>
                    <a:lnTo>
                      <a:pt x="108" y="184"/>
                    </a:lnTo>
                    <a:lnTo>
                      <a:pt x="138" y="138"/>
                    </a:lnTo>
                    <a:lnTo>
                      <a:pt x="170" y="94"/>
                    </a:lnTo>
                    <a:lnTo>
                      <a:pt x="208" y="62"/>
                    </a:lnTo>
                    <a:lnTo>
                      <a:pt x="246" y="38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5" name="Freeform 171"/>
              <p:cNvSpPr>
                <a:spLocks/>
              </p:cNvSpPr>
              <p:nvPr/>
            </p:nvSpPr>
            <p:spPr bwMode="auto">
              <a:xfrm>
                <a:off x="4240" y="2965"/>
                <a:ext cx="71" cy="114"/>
              </a:xfrm>
              <a:custGeom>
                <a:avLst/>
                <a:gdLst>
                  <a:gd name="T0" fmla="*/ 213 w 213"/>
                  <a:gd name="T1" fmla="*/ 33 h 342"/>
                  <a:gd name="T2" fmla="*/ 205 w 213"/>
                  <a:gd name="T3" fmla="*/ 30 h 342"/>
                  <a:gd name="T4" fmla="*/ 193 w 213"/>
                  <a:gd name="T5" fmla="*/ 24 h 342"/>
                  <a:gd name="T6" fmla="*/ 185 w 213"/>
                  <a:gd name="T7" fmla="*/ 17 h 342"/>
                  <a:gd name="T8" fmla="*/ 172 w 213"/>
                  <a:gd name="T9" fmla="*/ 9 h 342"/>
                  <a:gd name="T10" fmla="*/ 161 w 213"/>
                  <a:gd name="T11" fmla="*/ 6 h 342"/>
                  <a:gd name="T12" fmla="*/ 150 w 213"/>
                  <a:gd name="T13" fmla="*/ 0 h 342"/>
                  <a:gd name="T14" fmla="*/ 140 w 213"/>
                  <a:gd name="T15" fmla="*/ 0 h 342"/>
                  <a:gd name="T16" fmla="*/ 132 w 213"/>
                  <a:gd name="T17" fmla="*/ 0 h 342"/>
                  <a:gd name="T18" fmla="*/ 105 w 213"/>
                  <a:gd name="T19" fmla="*/ 17 h 342"/>
                  <a:gd name="T20" fmla="*/ 78 w 213"/>
                  <a:gd name="T21" fmla="*/ 44 h 342"/>
                  <a:gd name="T22" fmla="*/ 53 w 213"/>
                  <a:gd name="T23" fmla="*/ 84 h 342"/>
                  <a:gd name="T24" fmla="*/ 29 w 213"/>
                  <a:gd name="T25" fmla="*/ 132 h 342"/>
                  <a:gd name="T26" fmla="*/ 11 w 213"/>
                  <a:gd name="T27" fmla="*/ 181 h 342"/>
                  <a:gd name="T28" fmla="*/ 0 w 213"/>
                  <a:gd name="T29" fmla="*/ 237 h 342"/>
                  <a:gd name="T30" fmla="*/ 0 w 213"/>
                  <a:gd name="T31" fmla="*/ 289 h 342"/>
                  <a:gd name="T32" fmla="*/ 11 w 213"/>
                  <a:gd name="T33" fmla="*/ 342 h 342"/>
                  <a:gd name="T34" fmla="*/ 27 w 213"/>
                  <a:gd name="T35" fmla="*/ 300 h 342"/>
                  <a:gd name="T36" fmla="*/ 48 w 213"/>
                  <a:gd name="T37" fmla="*/ 254 h 342"/>
                  <a:gd name="T38" fmla="*/ 67 w 213"/>
                  <a:gd name="T39" fmla="*/ 208 h 342"/>
                  <a:gd name="T40" fmla="*/ 94 w 213"/>
                  <a:gd name="T41" fmla="*/ 160 h 342"/>
                  <a:gd name="T42" fmla="*/ 120 w 213"/>
                  <a:gd name="T43" fmla="*/ 120 h 342"/>
                  <a:gd name="T44" fmla="*/ 150 w 213"/>
                  <a:gd name="T45" fmla="*/ 82 h 342"/>
                  <a:gd name="T46" fmla="*/ 178 w 213"/>
                  <a:gd name="T47" fmla="*/ 52 h 342"/>
                  <a:gd name="T48" fmla="*/ 213 w 213"/>
                  <a:gd name="T49" fmla="*/ 33 h 3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13" h="342">
                    <a:moveTo>
                      <a:pt x="213" y="33"/>
                    </a:moveTo>
                    <a:lnTo>
                      <a:pt x="205" y="30"/>
                    </a:lnTo>
                    <a:lnTo>
                      <a:pt x="193" y="24"/>
                    </a:lnTo>
                    <a:lnTo>
                      <a:pt x="185" y="17"/>
                    </a:lnTo>
                    <a:lnTo>
                      <a:pt x="172" y="9"/>
                    </a:lnTo>
                    <a:lnTo>
                      <a:pt x="161" y="6"/>
                    </a:lnTo>
                    <a:lnTo>
                      <a:pt x="150" y="0"/>
                    </a:lnTo>
                    <a:lnTo>
                      <a:pt x="140" y="0"/>
                    </a:lnTo>
                    <a:lnTo>
                      <a:pt x="132" y="0"/>
                    </a:lnTo>
                    <a:lnTo>
                      <a:pt x="105" y="17"/>
                    </a:lnTo>
                    <a:lnTo>
                      <a:pt x="78" y="44"/>
                    </a:lnTo>
                    <a:lnTo>
                      <a:pt x="53" y="84"/>
                    </a:lnTo>
                    <a:lnTo>
                      <a:pt x="29" y="132"/>
                    </a:lnTo>
                    <a:lnTo>
                      <a:pt x="11" y="181"/>
                    </a:lnTo>
                    <a:lnTo>
                      <a:pt x="0" y="237"/>
                    </a:lnTo>
                    <a:lnTo>
                      <a:pt x="0" y="289"/>
                    </a:lnTo>
                    <a:lnTo>
                      <a:pt x="11" y="342"/>
                    </a:lnTo>
                    <a:lnTo>
                      <a:pt x="27" y="300"/>
                    </a:lnTo>
                    <a:lnTo>
                      <a:pt x="48" y="254"/>
                    </a:lnTo>
                    <a:lnTo>
                      <a:pt x="67" y="208"/>
                    </a:lnTo>
                    <a:lnTo>
                      <a:pt x="94" y="160"/>
                    </a:lnTo>
                    <a:lnTo>
                      <a:pt x="120" y="120"/>
                    </a:lnTo>
                    <a:lnTo>
                      <a:pt x="150" y="82"/>
                    </a:lnTo>
                    <a:lnTo>
                      <a:pt x="178" y="52"/>
                    </a:lnTo>
                    <a:lnTo>
                      <a:pt x="213" y="33"/>
                    </a:lnTo>
                    <a:close/>
                  </a:path>
                </a:pathLst>
              </a:custGeom>
              <a:solidFill>
                <a:srgbClr val="F7121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6" name="Freeform 172"/>
              <p:cNvSpPr>
                <a:spLocks/>
              </p:cNvSpPr>
              <p:nvPr/>
            </p:nvSpPr>
            <p:spPr bwMode="auto">
              <a:xfrm>
                <a:off x="4247" y="2965"/>
                <a:ext cx="60" cy="95"/>
              </a:xfrm>
              <a:custGeom>
                <a:avLst/>
                <a:gdLst>
                  <a:gd name="T0" fmla="*/ 181 w 181"/>
                  <a:gd name="T1" fmla="*/ 27 h 286"/>
                  <a:gd name="T2" fmla="*/ 175 w 181"/>
                  <a:gd name="T3" fmla="*/ 24 h 286"/>
                  <a:gd name="T4" fmla="*/ 167 w 181"/>
                  <a:gd name="T5" fmla="*/ 17 h 286"/>
                  <a:gd name="T6" fmla="*/ 157 w 181"/>
                  <a:gd name="T7" fmla="*/ 12 h 286"/>
                  <a:gd name="T8" fmla="*/ 148 w 181"/>
                  <a:gd name="T9" fmla="*/ 6 h 286"/>
                  <a:gd name="T10" fmla="*/ 140 w 181"/>
                  <a:gd name="T11" fmla="*/ 3 h 286"/>
                  <a:gd name="T12" fmla="*/ 129 w 181"/>
                  <a:gd name="T13" fmla="*/ 0 h 286"/>
                  <a:gd name="T14" fmla="*/ 122 w 181"/>
                  <a:gd name="T15" fmla="*/ 0 h 286"/>
                  <a:gd name="T16" fmla="*/ 116 w 181"/>
                  <a:gd name="T17" fmla="*/ 0 h 286"/>
                  <a:gd name="T18" fmla="*/ 97 w 181"/>
                  <a:gd name="T19" fmla="*/ 17 h 286"/>
                  <a:gd name="T20" fmla="*/ 73 w 181"/>
                  <a:gd name="T21" fmla="*/ 47 h 286"/>
                  <a:gd name="T22" fmla="*/ 49 w 181"/>
                  <a:gd name="T23" fmla="*/ 79 h 286"/>
                  <a:gd name="T24" fmla="*/ 29 w 181"/>
                  <a:gd name="T25" fmla="*/ 120 h 286"/>
                  <a:gd name="T26" fmla="*/ 14 w 181"/>
                  <a:gd name="T27" fmla="*/ 160 h 286"/>
                  <a:gd name="T28" fmla="*/ 3 w 181"/>
                  <a:gd name="T29" fmla="*/ 205 h 286"/>
                  <a:gd name="T30" fmla="*/ 0 w 181"/>
                  <a:gd name="T31" fmla="*/ 246 h 286"/>
                  <a:gd name="T32" fmla="*/ 8 w 181"/>
                  <a:gd name="T33" fmla="*/ 286 h 286"/>
                  <a:gd name="T34" fmla="*/ 22 w 181"/>
                  <a:gd name="T35" fmla="*/ 251 h 286"/>
                  <a:gd name="T36" fmla="*/ 38 w 181"/>
                  <a:gd name="T37" fmla="*/ 213 h 286"/>
                  <a:gd name="T38" fmla="*/ 57 w 181"/>
                  <a:gd name="T39" fmla="*/ 176 h 286"/>
                  <a:gd name="T40" fmla="*/ 76 w 181"/>
                  <a:gd name="T41" fmla="*/ 138 h 286"/>
                  <a:gd name="T42" fmla="*/ 99 w 181"/>
                  <a:gd name="T43" fmla="*/ 103 h 286"/>
                  <a:gd name="T44" fmla="*/ 122 w 181"/>
                  <a:gd name="T45" fmla="*/ 70 h 286"/>
                  <a:gd name="T46" fmla="*/ 148 w 181"/>
                  <a:gd name="T47" fmla="*/ 44 h 286"/>
                  <a:gd name="T48" fmla="*/ 181 w 181"/>
                  <a:gd name="T49" fmla="*/ 27 h 2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81" h="286">
                    <a:moveTo>
                      <a:pt x="181" y="27"/>
                    </a:moveTo>
                    <a:lnTo>
                      <a:pt x="175" y="24"/>
                    </a:lnTo>
                    <a:lnTo>
                      <a:pt x="167" y="17"/>
                    </a:lnTo>
                    <a:lnTo>
                      <a:pt x="157" y="12"/>
                    </a:lnTo>
                    <a:lnTo>
                      <a:pt x="148" y="6"/>
                    </a:lnTo>
                    <a:lnTo>
                      <a:pt x="140" y="3"/>
                    </a:lnTo>
                    <a:lnTo>
                      <a:pt x="129" y="0"/>
                    </a:lnTo>
                    <a:lnTo>
                      <a:pt x="122" y="0"/>
                    </a:lnTo>
                    <a:lnTo>
                      <a:pt x="116" y="0"/>
                    </a:lnTo>
                    <a:lnTo>
                      <a:pt x="97" y="17"/>
                    </a:lnTo>
                    <a:lnTo>
                      <a:pt x="73" y="47"/>
                    </a:lnTo>
                    <a:lnTo>
                      <a:pt x="49" y="79"/>
                    </a:lnTo>
                    <a:lnTo>
                      <a:pt x="29" y="120"/>
                    </a:lnTo>
                    <a:lnTo>
                      <a:pt x="14" y="160"/>
                    </a:lnTo>
                    <a:lnTo>
                      <a:pt x="3" y="205"/>
                    </a:lnTo>
                    <a:lnTo>
                      <a:pt x="0" y="246"/>
                    </a:lnTo>
                    <a:lnTo>
                      <a:pt x="8" y="286"/>
                    </a:lnTo>
                    <a:lnTo>
                      <a:pt x="22" y="251"/>
                    </a:lnTo>
                    <a:lnTo>
                      <a:pt x="38" y="213"/>
                    </a:lnTo>
                    <a:lnTo>
                      <a:pt x="57" y="176"/>
                    </a:lnTo>
                    <a:lnTo>
                      <a:pt x="76" y="138"/>
                    </a:lnTo>
                    <a:lnTo>
                      <a:pt x="99" y="103"/>
                    </a:lnTo>
                    <a:lnTo>
                      <a:pt x="122" y="70"/>
                    </a:lnTo>
                    <a:lnTo>
                      <a:pt x="148" y="44"/>
                    </a:lnTo>
                    <a:lnTo>
                      <a:pt x="181" y="27"/>
                    </a:lnTo>
                    <a:close/>
                  </a:path>
                </a:pathLst>
              </a:custGeom>
              <a:solidFill>
                <a:srgbClr val="F20A0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7" name="Freeform 173"/>
              <p:cNvSpPr>
                <a:spLocks/>
              </p:cNvSpPr>
              <p:nvPr/>
            </p:nvSpPr>
            <p:spPr bwMode="auto">
              <a:xfrm>
                <a:off x="4252" y="2964"/>
                <a:ext cx="51" cy="79"/>
              </a:xfrm>
              <a:custGeom>
                <a:avLst/>
                <a:gdLst>
                  <a:gd name="T0" fmla="*/ 152 w 152"/>
                  <a:gd name="T1" fmla="*/ 23 h 236"/>
                  <a:gd name="T2" fmla="*/ 147 w 152"/>
                  <a:gd name="T3" fmla="*/ 19 h 236"/>
                  <a:gd name="T4" fmla="*/ 140 w 152"/>
                  <a:gd name="T5" fmla="*/ 14 h 236"/>
                  <a:gd name="T6" fmla="*/ 131 w 152"/>
                  <a:gd name="T7" fmla="*/ 11 h 236"/>
                  <a:gd name="T8" fmla="*/ 126 w 152"/>
                  <a:gd name="T9" fmla="*/ 5 h 236"/>
                  <a:gd name="T10" fmla="*/ 120 w 152"/>
                  <a:gd name="T11" fmla="*/ 2 h 236"/>
                  <a:gd name="T12" fmla="*/ 115 w 152"/>
                  <a:gd name="T13" fmla="*/ 2 h 236"/>
                  <a:gd name="T14" fmla="*/ 108 w 152"/>
                  <a:gd name="T15" fmla="*/ 0 h 236"/>
                  <a:gd name="T16" fmla="*/ 105 w 152"/>
                  <a:gd name="T17" fmla="*/ 2 h 236"/>
                  <a:gd name="T18" fmla="*/ 91 w 152"/>
                  <a:gd name="T19" fmla="*/ 23 h 236"/>
                  <a:gd name="T20" fmla="*/ 73 w 152"/>
                  <a:gd name="T21" fmla="*/ 51 h 236"/>
                  <a:gd name="T22" fmla="*/ 53 w 152"/>
                  <a:gd name="T23" fmla="*/ 81 h 236"/>
                  <a:gd name="T24" fmla="*/ 35 w 152"/>
                  <a:gd name="T25" fmla="*/ 110 h 236"/>
                  <a:gd name="T26" fmla="*/ 18 w 152"/>
                  <a:gd name="T27" fmla="*/ 143 h 236"/>
                  <a:gd name="T28" fmla="*/ 5 w 152"/>
                  <a:gd name="T29" fmla="*/ 175 h 236"/>
                  <a:gd name="T30" fmla="*/ 0 w 152"/>
                  <a:gd name="T31" fmla="*/ 207 h 236"/>
                  <a:gd name="T32" fmla="*/ 3 w 152"/>
                  <a:gd name="T33" fmla="*/ 236 h 236"/>
                  <a:gd name="T34" fmla="*/ 18 w 152"/>
                  <a:gd name="T35" fmla="*/ 210 h 236"/>
                  <a:gd name="T36" fmla="*/ 32 w 152"/>
                  <a:gd name="T37" fmla="*/ 180 h 236"/>
                  <a:gd name="T38" fmla="*/ 47 w 152"/>
                  <a:gd name="T39" fmla="*/ 148 h 236"/>
                  <a:gd name="T40" fmla="*/ 64 w 152"/>
                  <a:gd name="T41" fmla="*/ 116 h 236"/>
                  <a:gd name="T42" fmla="*/ 82 w 152"/>
                  <a:gd name="T43" fmla="*/ 86 h 236"/>
                  <a:gd name="T44" fmla="*/ 102 w 152"/>
                  <a:gd name="T45" fmla="*/ 61 h 236"/>
                  <a:gd name="T46" fmla="*/ 126 w 152"/>
                  <a:gd name="T47" fmla="*/ 40 h 236"/>
                  <a:gd name="T48" fmla="*/ 152 w 152"/>
                  <a:gd name="T49" fmla="*/ 23 h 2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2" h="236">
                    <a:moveTo>
                      <a:pt x="152" y="23"/>
                    </a:moveTo>
                    <a:lnTo>
                      <a:pt x="147" y="19"/>
                    </a:lnTo>
                    <a:lnTo>
                      <a:pt x="140" y="14"/>
                    </a:lnTo>
                    <a:lnTo>
                      <a:pt x="131" y="11"/>
                    </a:lnTo>
                    <a:lnTo>
                      <a:pt x="126" y="5"/>
                    </a:lnTo>
                    <a:lnTo>
                      <a:pt x="120" y="2"/>
                    </a:lnTo>
                    <a:lnTo>
                      <a:pt x="115" y="2"/>
                    </a:lnTo>
                    <a:lnTo>
                      <a:pt x="108" y="0"/>
                    </a:lnTo>
                    <a:lnTo>
                      <a:pt x="105" y="2"/>
                    </a:lnTo>
                    <a:lnTo>
                      <a:pt x="91" y="23"/>
                    </a:lnTo>
                    <a:lnTo>
                      <a:pt x="73" y="51"/>
                    </a:lnTo>
                    <a:lnTo>
                      <a:pt x="53" y="81"/>
                    </a:lnTo>
                    <a:lnTo>
                      <a:pt x="35" y="110"/>
                    </a:lnTo>
                    <a:lnTo>
                      <a:pt x="18" y="143"/>
                    </a:lnTo>
                    <a:lnTo>
                      <a:pt x="5" y="175"/>
                    </a:lnTo>
                    <a:lnTo>
                      <a:pt x="0" y="207"/>
                    </a:lnTo>
                    <a:lnTo>
                      <a:pt x="3" y="236"/>
                    </a:lnTo>
                    <a:lnTo>
                      <a:pt x="18" y="210"/>
                    </a:lnTo>
                    <a:lnTo>
                      <a:pt x="32" y="180"/>
                    </a:lnTo>
                    <a:lnTo>
                      <a:pt x="47" y="148"/>
                    </a:lnTo>
                    <a:lnTo>
                      <a:pt x="64" y="116"/>
                    </a:lnTo>
                    <a:lnTo>
                      <a:pt x="82" y="86"/>
                    </a:lnTo>
                    <a:lnTo>
                      <a:pt x="102" y="61"/>
                    </a:lnTo>
                    <a:lnTo>
                      <a:pt x="126" y="40"/>
                    </a:lnTo>
                    <a:lnTo>
                      <a:pt x="152" y="23"/>
                    </a:lnTo>
                    <a:close/>
                  </a:path>
                </a:pathLst>
              </a:custGeom>
              <a:solidFill>
                <a:srgbClr val="EB060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8" name="Freeform 174"/>
              <p:cNvSpPr>
                <a:spLocks/>
              </p:cNvSpPr>
              <p:nvPr/>
            </p:nvSpPr>
            <p:spPr bwMode="auto">
              <a:xfrm>
                <a:off x="4257" y="2965"/>
                <a:ext cx="42" cy="60"/>
              </a:xfrm>
              <a:custGeom>
                <a:avLst/>
                <a:gdLst>
                  <a:gd name="T0" fmla="*/ 125 w 125"/>
                  <a:gd name="T1" fmla="*/ 21 h 181"/>
                  <a:gd name="T2" fmla="*/ 119 w 125"/>
                  <a:gd name="T3" fmla="*/ 17 h 181"/>
                  <a:gd name="T4" fmla="*/ 116 w 125"/>
                  <a:gd name="T5" fmla="*/ 12 h 181"/>
                  <a:gd name="T6" fmla="*/ 111 w 125"/>
                  <a:gd name="T7" fmla="*/ 9 h 181"/>
                  <a:gd name="T8" fmla="*/ 108 w 125"/>
                  <a:gd name="T9" fmla="*/ 6 h 181"/>
                  <a:gd name="T10" fmla="*/ 105 w 125"/>
                  <a:gd name="T11" fmla="*/ 3 h 181"/>
                  <a:gd name="T12" fmla="*/ 102 w 125"/>
                  <a:gd name="T13" fmla="*/ 0 h 181"/>
                  <a:gd name="T14" fmla="*/ 100 w 125"/>
                  <a:gd name="T15" fmla="*/ 3 h 181"/>
                  <a:gd name="T16" fmla="*/ 97 w 125"/>
                  <a:gd name="T17" fmla="*/ 6 h 181"/>
                  <a:gd name="T18" fmla="*/ 84 w 125"/>
                  <a:gd name="T19" fmla="*/ 33 h 181"/>
                  <a:gd name="T20" fmla="*/ 67 w 125"/>
                  <a:gd name="T21" fmla="*/ 56 h 181"/>
                  <a:gd name="T22" fmla="*/ 49 w 125"/>
                  <a:gd name="T23" fmla="*/ 79 h 181"/>
                  <a:gd name="T24" fmla="*/ 35 w 125"/>
                  <a:gd name="T25" fmla="*/ 103 h 181"/>
                  <a:gd name="T26" fmla="*/ 20 w 125"/>
                  <a:gd name="T27" fmla="*/ 122 h 181"/>
                  <a:gd name="T28" fmla="*/ 9 w 125"/>
                  <a:gd name="T29" fmla="*/ 143 h 181"/>
                  <a:gd name="T30" fmla="*/ 0 w 125"/>
                  <a:gd name="T31" fmla="*/ 164 h 181"/>
                  <a:gd name="T32" fmla="*/ 0 w 125"/>
                  <a:gd name="T33" fmla="*/ 181 h 181"/>
                  <a:gd name="T34" fmla="*/ 11 w 125"/>
                  <a:gd name="T35" fmla="*/ 164 h 181"/>
                  <a:gd name="T36" fmla="*/ 25 w 125"/>
                  <a:gd name="T37" fmla="*/ 141 h 181"/>
                  <a:gd name="T38" fmla="*/ 38 w 125"/>
                  <a:gd name="T39" fmla="*/ 117 h 181"/>
                  <a:gd name="T40" fmla="*/ 49 w 125"/>
                  <a:gd name="T41" fmla="*/ 94 h 181"/>
                  <a:gd name="T42" fmla="*/ 65 w 125"/>
                  <a:gd name="T43" fmla="*/ 70 h 181"/>
                  <a:gd name="T44" fmla="*/ 81 w 125"/>
                  <a:gd name="T45" fmla="*/ 49 h 181"/>
                  <a:gd name="T46" fmla="*/ 102 w 125"/>
                  <a:gd name="T47" fmla="*/ 33 h 181"/>
                  <a:gd name="T48" fmla="*/ 125 w 125"/>
                  <a:gd name="T49" fmla="*/ 21 h 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25" h="181">
                    <a:moveTo>
                      <a:pt x="125" y="21"/>
                    </a:moveTo>
                    <a:lnTo>
                      <a:pt x="119" y="17"/>
                    </a:lnTo>
                    <a:lnTo>
                      <a:pt x="116" y="12"/>
                    </a:lnTo>
                    <a:lnTo>
                      <a:pt x="111" y="9"/>
                    </a:lnTo>
                    <a:lnTo>
                      <a:pt x="108" y="6"/>
                    </a:lnTo>
                    <a:lnTo>
                      <a:pt x="105" y="3"/>
                    </a:lnTo>
                    <a:lnTo>
                      <a:pt x="102" y="0"/>
                    </a:lnTo>
                    <a:lnTo>
                      <a:pt x="100" y="3"/>
                    </a:lnTo>
                    <a:lnTo>
                      <a:pt x="97" y="6"/>
                    </a:lnTo>
                    <a:lnTo>
                      <a:pt x="84" y="33"/>
                    </a:lnTo>
                    <a:lnTo>
                      <a:pt x="67" y="56"/>
                    </a:lnTo>
                    <a:lnTo>
                      <a:pt x="49" y="79"/>
                    </a:lnTo>
                    <a:lnTo>
                      <a:pt x="35" y="103"/>
                    </a:lnTo>
                    <a:lnTo>
                      <a:pt x="20" y="122"/>
                    </a:lnTo>
                    <a:lnTo>
                      <a:pt x="9" y="143"/>
                    </a:lnTo>
                    <a:lnTo>
                      <a:pt x="0" y="164"/>
                    </a:lnTo>
                    <a:lnTo>
                      <a:pt x="0" y="181"/>
                    </a:lnTo>
                    <a:lnTo>
                      <a:pt x="11" y="164"/>
                    </a:lnTo>
                    <a:lnTo>
                      <a:pt x="25" y="141"/>
                    </a:lnTo>
                    <a:lnTo>
                      <a:pt x="38" y="117"/>
                    </a:lnTo>
                    <a:lnTo>
                      <a:pt x="49" y="94"/>
                    </a:lnTo>
                    <a:lnTo>
                      <a:pt x="65" y="70"/>
                    </a:lnTo>
                    <a:lnTo>
                      <a:pt x="81" y="49"/>
                    </a:lnTo>
                    <a:lnTo>
                      <a:pt x="102" y="33"/>
                    </a:lnTo>
                    <a:lnTo>
                      <a:pt x="125" y="21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9" name="Freeform 175"/>
              <p:cNvSpPr>
                <a:spLocks/>
              </p:cNvSpPr>
              <p:nvPr/>
            </p:nvSpPr>
            <p:spPr bwMode="auto">
              <a:xfrm>
                <a:off x="5109" y="2613"/>
                <a:ext cx="68" cy="70"/>
              </a:xfrm>
              <a:custGeom>
                <a:avLst/>
                <a:gdLst>
                  <a:gd name="T0" fmla="*/ 70 w 205"/>
                  <a:gd name="T1" fmla="*/ 12 h 210"/>
                  <a:gd name="T2" fmla="*/ 90 w 205"/>
                  <a:gd name="T3" fmla="*/ 5 h 210"/>
                  <a:gd name="T4" fmla="*/ 111 w 205"/>
                  <a:gd name="T5" fmla="*/ 0 h 210"/>
                  <a:gd name="T6" fmla="*/ 129 w 205"/>
                  <a:gd name="T7" fmla="*/ 0 h 210"/>
                  <a:gd name="T8" fmla="*/ 143 w 205"/>
                  <a:gd name="T9" fmla="*/ 5 h 210"/>
                  <a:gd name="T10" fmla="*/ 155 w 205"/>
                  <a:gd name="T11" fmla="*/ 12 h 210"/>
                  <a:gd name="T12" fmla="*/ 170 w 205"/>
                  <a:gd name="T13" fmla="*/ 23 h 210"/>
                  <a:gd name="T14" fmla="*/ 178 w 205"/>
                  <a:gd name="T15" fmla="*/ 40 h 210"/>
                  <a:gd name="T16" fmla="*/ 190 w 205"/>
                  <a:gd name="T17" fmla="*/ 61 h 210"/>
                  <a:gd name="T18" fmla="*/ 199 w 205"/>
                  <a:gd name="T19" fmla="*/ 88 h 210"/>
                  <a:gd name="T20" fmla="*/ 205 w 205"/>
                  <a:gd name="T21" fmla="*/ 110 h 210"/>
                  <a:gd name="T22" fmla="*/ 205 w 205"/>
                  <a:gd name="T23" fmla="*/ 131 h 210"/>
                  <a:gd name="T24" fmla="*/ 205 w 205"/>
                  <a:gd name="T25" fmla="*/ 152 h 210"/>
                  <a:gd name="T26" fmla="*/ 199 w 205"/>
                  <a:gd name="T27" fmla="*/ 169 h 210"/>
                  <a:gd name="T28" fmla="*/ 187 w 205"/>
                  <a:gd name="T29" fmla="*/ 183 h 210"/>
                  <a:gd name="T30" fmla="*/ 173 w 205"/>
                  <a:gd name="T31" fmla="*/ 199 h 210"/>
                  <a:gd name="T32" fmla="*/ 149 w 205"/>
                  <a:gd name="T33" fmla="*/ 207 h 210"/>
                  <a:gd name="T34" fmla="*/ 129 w 205"/>
                  <a:gd name="T35" fmla="*/ 210 h 210"/>
                  <a:gd name="T36" fmla="*/ 108 w 205"/>
                  <a:gd name="T37" fmla="*/ 207 h 210"/>
                  <a:gd name="T38" fmla="*/ 87 w 205"/>
                  <a:gd name="T39" fmla="*/ 201 h 210"/>
                  <a:gd name="T40" fmla="*/ 70 w 205"/>
                  <a:gd name="T41" fmla="*/ 190 h 210"/>
                  <a:gd name="T42" fmla="*/ 52 w 205"/>
                  <a:gd name="T43" fmla="*/ 178 h 210"/>
                  <a:gd name="T44" fmla="*/ 38 w 205"/>
                  <a:gd name="T45" fmla="*/ 161 h 210"/>
                  <a:gd name="T46" fmla="*/ 23 w 205"/>
                  <a:gd name="T47" fmla="*/ 140 h 210"/>
                  <a:gd name="T48" fmla="*/ 12 w 205"/>
                  <a:gd name="T49" fmla="*/ 120 h 210"/>
                  <a:gd name="T50" fmla="*/ 3 w 205"/>
                  <a:gd name="T51" fmla="*/ 96 h 210"/>
                  <a:gd name="T52" fmla="*/ 0 w 205"/>
                  <a:gd name="T53" fmla="*/ 75 h 210"/>
                  <a:gd name="T54" fmla="*/ 3 w 205"/>
                  <a:gd name="T55" fmla="*/ 58 h 210"/>
                  <a:gd name="T56" fmla="*/ 9 w 205"/>
                  <a:gd name="T57" fmla="*/ 44 h 210"/>
                  <a:gd name="T58" fmla="*/ 17 w 205"/>
                  <a:gd name="T59" fmla="*/ 32 h 210"/>
                  <a:gd name="T60" fmla="*/ 33 w 205"/>
                  <a:gd name="T61" fmla="*/ 23 h 210"/>
                  <a:gd name="T62" fmla="*/ 49 w 205"/>
                  <a:gd name="T63" fmla="*/ 18 h 210"/>
                  <a:gd name="T64" fmla="*/ 70 w 205"/>
                  <a:gd name="T65" fmla="*/ 12 h 2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5" h="210">
                    <a:moveTo>
                      <a:pt x="70" y="12"/>
                    </a:moveTo>
                    <a:lnTo>
                      <a:pt x="90" y="5"/>
                    </a:lnTo>
                    <a:lnTo>
                      <a:pt x="111" y="0"/>
                    </a:lnTo>
                    <a:lnTo>
                      <a:pt x="129" y="0"/>
                    </a:lnTo>
                    <a:lnTo>
                      <a:pt x="143" y="5"/>
                    </a:lnTo>
                    <a:lnTo>
                      <a:pt x="155" y="12"/>
                    </a:lnTo>
                    <a:lnTo>
                      <a:pt x="170" y="23"/>
                    </a:lnTo>
                    <a:lnTo>
                      <a:pt x="178" y="40"/>
                    </a:lnTo>
                    <a:lnTo>
                      <a:pt x="190" y="61"/>
                    </a:lnTo>
                    <a:lnTo>
                      <a:pt x="199" y="88"/>
                    </a:lnTo>
                    <a:lnTo>
                      <a:pt x="205" y="110"/>
                    </a:lnTo>
                    <a:lnTo>
                      <a:pt x="205" y="131"/>
                    </a:lnTo>
                    <a:lnTo>
                      <a:pt x="205" y="152"/>
                    </a:lnTo>
                    <a:lnTo>
                      <a:pt x="199" y="169"/>
                    </a:lnTo>
                    <a:lnTo>
                      <a:pt x="187" y="183"/>
                    </a:lnTo>
                    <a:lnTo>
                      <a:pt x="173" y="199"/>
                    </a:lnTo>
                    <a:lnTo>
                      <a:pt x="149" y="207"/>
                    </a:lnTo>
                    <a:lnTo>
                      <a:pt x="129" y="210"/>
                    </a:lnTo>
                    <a:lnTo>
                      <a:pt x="108" y="207"/>
                    </a:lnTo>
                    <a:lnTo>
                      <a:pt x="87" y="201"/>
                    </a:lnTo>
                    <a:lnTo>
                      <a:pt x="70" y="190"/>
                    </a:lnTo>
                    <a:lnTo>
                      <a:pt x="52" y="178"/>
                    </a:lnTo>
                    <a:lnTo>
                      <a:pt x="38" y="161"/>
                    </a:lnTo>
                    <a:lnTo>
                      <a:pt x="23" y="140"/>
                    </a:lnTo>
                    <a:lnTo>
                      <a:pt x="12" y="120"/>
                    </a:lnTo>
                    <a:lnTo>
                      <a:pt x="3" y="96"/>
                    </a:lnTo>
                    <a:lnTo>
                      <a:pt x="0" y="75"/>
                    </a:lnTo>
                    <a:lnTo>
                      <a:pt x="3" y="58"/>
                    </a:lnTo>
                    <a:lnTo>
                      <a:pt x="9" y="44"/>
                    </a:lnTo>
                    <a:lnTo>
                      <a:pt x="17" y="32"/>
                    </a:lnTo>
                    <a:lnTo>
                      <a:pt x="33" y="23"/>
                    </a:lnTo>
                    <a:lnTo>
                      <a:pt x="49" y="18"/>
                    </a:lnTo>
                    <a:lnTo>
                      <a:pt x="70" y="12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0" name="Freeform 176"/>
              <p:cNvSpPr>
                <a:spLocks/>
              </p:cNvSpPr>
              <p:nvPr/>
            </p:nvSpPr>
            <p:spPr bwMode="auto">
              <a:xfrm>
                <a:off x="5113" y="2619"/>
                <a:ext cx="63" cy="62"/>
              </a:xfrm>
              <a:custGeom>
                <a:avLst/>
                <a:gdLst>
                  <a:gd name="T0" fmla="*/ 70 w 190"/>
                  <a:gd name="T1" fmla="*/ 11 h 186"/>
                  <a:gd name="T2" fmla="*/ 91 w 190"/>
                  <a:gd name="T3" fmla="*/ 5 h 186"/>
                  <a:gd name="T4" fmla="*/ 107 w 190"/>
                  <a:gd name="T5" fmla="*/ 0 h 186"/>
                  <a:gd name="T6" fmla="*/ 120 w 190"/>
                  <a:gd name="T7" fmla="*/ 0 h 186"/>
                  <a:gd name="T8" fmla="*/ 134 w 190"/>
                  <a:gd name="T9" fmla="*/ 0 h 186"/>
                  <a:gd name="T10" fmla="*/ 145 w 190"/>
                  <a:gd name="T11" fmla="*/ 5 h 186"/>
                  <a:gd name="T12" fmla="*/ 155 w 190"/>
                  <a:gd name="T13" fmla="*/ 14 h 186"/>
                  <a:gd name="T14" fmla="*/ 164 w 190"/>
                  <a:gd name="T15" fmla="*/ 29 h 186"/>
                  <a:gd name="T16" fmla="*/ 172 w 190"/>
                  <a:gd name="T17" fmla="*/ 49 h 186"/>
                  <a:gd name="T18" fmla="*/ 180 w 190"/>
                  <a:gd name="T19" fmla="*/ 73 h 186"/>
                  <a:gd name="T20" fmla="*/ 187 w 190"/>
                  <a:gd name="T21" fmla="*/ 92 h 186"/>
                  <a:gd name="T22" fmla="*/ 190 w 190"/>
                  <a:gd name="T23" fmla="*/ 113 h 186"/>
                  <a:gd name="T24" fmla="*/ 187 w 190"/>
                  <a:gd name="T25" fmla="*/ 134 h 186"/>
                  <a:gd name="T26" fmla="*/ 180 w 190"/>
                  <a:gd name="T27" fmla="*/ 151 h 186"/>
                  <a:gd name="T28" fmla="*/ 172 w 190"/>
                  <a:gd name="T29" fmla="*/ 165 h 186"/>
                  <a:gd name="T30" fmla="*/ 158 w 190"/>
                  <a:gd name="T31" fmla="*/ 178 h 186"/>
                  <a:gd name="T32" fmla="*/ 137 w 190"/>
                  <a:gd name="T33" fmla="*/ 183 h 186"/>
                  <a:gd name="T34" fmla="*/ 120 w 190"/>
                  <a:gd name="T35" fmla="*/ 186 h 186"/>
                  <a:gd name="T36" fmla="*/ 99 w 190"/>
                  <a:gd name="T37" fmla="*/ 186 h 186"/>
                  <a:gd name="T38" fmla="*/ 78 w 190"/>
                  <a:gd name="T39" fmla="*/ 181 h 186"/>
                  <a:gd name="T40" fmla="*/ 61 w 190"/>
                  <a:gd name="T41" fmla="*/ 172 h 186"/>
                  <a:gd name="T42" fmla="*/ 43 w 190"/>
                  <a:gd name="T43" fmla="*/ 157 h 186"/>
                  <a:gd name="T44" fmla="*/ 29 w 190"/>
                  <a:gd name="T45" fmla="*/ 143 h 186"/>
                  <a:gd name="T46" fmla="*/ 18 w 190"/>
                  <a:gd name="T47" fmla="*/ 122 h 186"/>
                  <a:gd name="T48" fmla="*/ 5 w 190"/>
                  <a:gd name="T49" fmla="*/ 102 h 186"/>
                  <a:gd name="T50" fmla="*/ 0 w 190"/>
                  <a:gd name="T51" fmla="*/ 81 h 186"/>
                  <a:gd name="T52" fmla="*/ 0 w 190"/>
                  <a:gd name="T53" fmla="*/ 67 h 186"/>
                  <a:gd name="T54" fmla="*/ 2 w 190"/>
                  <a:gd name="T55" fmla="*/ 52 h 186"/>
                  <a:gd name="T56" fmla="*/ 11 w 190"/>
                  <a:gd name="T57" fmla="*/ 40 h 186"/>
                  <a:gd name="T58" fmla="*/ 21 w 190"/>
                  <a:gd name="T59" fmla="*/ 29 h 186"/>
                  <a:gd name="T60" fmla="*/ 35 w 190"/>
                  <a:gd name="T61" fmla="*/ 22 h 186"/>
                  <a:gd name="T62" fmla="*/ 50 w 190"/>
                  <a:gd name="T63" fmla="*/ 14 h 186"/>
                  <a:gd name="T64" fmla="*/ 70 w 190"/>
                  <a:gd name="T65" fmla="*/ 11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0" h="186">
                    <a:moveTo>
                      <a:pt x="70" y="11"/>
                    </a:moveTo>
                    <a:lnTo>
                      <a:pt x="91" y="5"/>
                    </a:lnTo>
                    <a:lnTo>
                      <a:pt x="107" y="0"/>
                    </a:lnTo>
                    <a:lnTo>
                      <a:pt x="120" y="0"/>
                    </a:lnTo>
                    <a:lnTo>
                      <a:pt x="134" y="0"/>
                    </a:lnTo>
                    <a:lnTo>
                      <a:pt x="145" y="5"/>
                    </a:lnTo>
                    <a:lnTo>
                      <a:pt x="155" y="14"/>
                    </a:lnTo>
                    <a:lnTo>
                      <a:pt x="164" y="29"/>
                    </a:lnTo>
                    <a:lnTo>
                      <a:pt x="172" y="49"/>
                    </a:lnTo>
                    <a:lnTo>
                      <a:pt x="180" y="73"/>
                    </a:lnTo>
                    <a:lnTo>
                      <a:pt x="187" y="92"/>
                    </a:lnTo>
                    <a:lnTo>
                      <a:pt x="190" y="113"/>
                    </a:lnTo>
                    <a:lnTo>
                      <a:pt x="187" y="134"/>
                    </a:lnTo>
                    <a:lnTo>
                      <a:pt x="180" y="151"/>
                    </a:lnTo>
                    <a:lnTo>
                      <a:pt x="172" y="165"/>
                    </a:lnTo>
                    <a:lnTo>
                      <a:pt x="158" y="178"/>
                    </a:lnTo>
                    <a:lnTo>
                      <a:pt x="137" y="183"/>
                    </a:lnTo>
                    <a:lnTo>
                      <a:pt x="120" y="186"/>
                    </a:lnTo>
                    <a:lnTo>
                      <a:pt x="99" y="186"/>
                    </a:lnTo>
                    <a:lnTo>
                      <a:pt x="78" y="181"/>
                    </a:lnTo>
                    <a:lnTo>
                      <a:pt x="61" y="172"/>
                    </a:lnTo>
                    <a:lnTo>
                      <a:pt x="43" y="157"/>
                    </a:lnTo>
                    <a:lnTo>
                      <a:pt x="29" y="143"/>
                    </a:lnTo>
                    <a:lnTo>
                      <a:pt x="18" y="122"/>
                    </a:lnTo>
                    <a:lnTo>
                      <a:pt x="5" y="102"/>
                    </a:lnTo>
                    <a:lnTo>
                      <a:pt x="0" y="81"/>
                    </a:lnTo>
                    <a:lnTo>
                      <a:pt x="0" y="67"/>
                    </a:lnTo>
                    <a:lnTo>
                      <a:pt x="2" y="52"/>
                    </a:lnTo>
                    <a:lnTo>
                      <a:pt x="11" y="40"/>
                    </a:lnTo>
                    <a:lnTo>
                      <a:pt x="21" y="29"/>
                    </a:lnTo>
                    <a:lnTo>
                      <a:pt x="35" y="22"/>
                    </a:lnTo>
                    <a:lnTo>
                      <a:pt x="50" y="14"/>
                    </a:lnTo>
                    <a:lnTo>
                      <a:pt x="70" y="11"/>
                    </a:lnTo>
                    <a:close/>
                  </a:path>
                </a:pathLst>
              </a:custGeom>
              <a:solidFill>
                <a:srgbClr val="EB1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1" name="Freeform 177"/>
              <p:cNvSpPr>
                <a:spLocks/>
              </p:cNvSpPr>
              <p:nvPr/>
            </p:nvSpPr>
            <p:spPr bwMode="auto">
              <a:xfrm>
                <a:off x="5116" y="2624"/>
                <a:ext cx="59" cy="55"/>
              </a:xfrm>
              <a:custGeom>
                <a:avLst/>
                <a:gdLst>
                  <a:gd name="T0" fmla="*/ 74 w 179"/>
                  <a:gd name="T1" fmla="*/ 15 h 167"/>
                  <a:gd name="T2" fmla="*/ 91 w 179"/>
                  <a:gd name="T3" fmla="*/ 8 h 167"/>
                  <a:gd name="T4" fmla="*/ 105 w 179"/>
                  <a:gd name="T5" fmla="*/ 5 h 167"/>
                  <a:gd name="T6" fmla="*/ 118 w 179"/>
                  <a:gd name="T7" fmla="*/ 3 h 167"/>
                  <a:gd name="T8" fmla="*/ 129 w 179"/>
                  <a:gd name="T9" fmla="*/ 0 h 167"/>
                  <a:gd name="T10" fmla="*/ 137 w 179"/>
                  <a:gd name="T11" fmla="*/ 3 h 167"/>
                  <a:gd name="T12" fmla="*/ 147 w 179"/>
                  <a:gd name="T13" fmla="*/ 8 h 167"/>
                  <a:gd name="T14" fmla="*/ 156 w 179"/>
                  <a:gd name="T15" fmla="*/ 21 h 167"/>
                  <a:gd name="T16" fmla="*/ 164 w 179"/>
                  <a:gd name="T17" fmla="*/ 35 h 167"/>
                  <a:gd name="T18" fmla="*/ 172 w 179"/>
                  <a:gd name="T19" fmla="*/ 59 h 167"/>
                  <a:gd name="T20" fmla="*/ 177 w 179"/>
                  <a:gd name="T21" fmla="*/ 78 h 167"/>
                  <a:gd name="T22" fmla="*/ 179 w 179"/>
                  <a:gd name="T23" fmla="*/ 99 h 167"/>
                  <a:gd name="T24" fmla="*/ 177 w 179"/>
                  <a:gd name="T25" fmla="*/ 116 h 167"/>
                  <a:gd name="T26" fmla="*/ 170 w 179"/>
                  <a:gd name="T27" fmla="*/ 134 h 167"/>
                  <a:gd name="T28" fmla="*/ 161 w 179"/>
                  <a:gd name="T29" fmla="*/ 146 h 167"/>
                  <a:gd name="T30" fmla="*/ 147 w 179"/>
                  <a:gd name="T31" fmla="*/ 158 h 167"/>
                  <a:gd name="T32" fmla="*/ 129 w 179"/>
                  <a:gd name="T33" fmla="*/ 164 h 167"/>
                  <a:gd name="T34" fmla="*/ 112 w 179"/>
                  <a:gd name="T35" fmla="*/ 167 h 167"/>
                  <a:gd name="T36" fmla="*/ 94 w 179"/>
                  <a:gd name="T37" fmla="*/ 167 h 167"/>
                  <a:gd name="T38" fmla="*/ 77 w 179"/>
                  <a:gd name="T39" fmla="*/ 164 h 167"/>
                  <a:gd name="T40" fmla="*/ 59 w 179"/>
                  <a:gd name="T41" fmla="*/ 155 h 167"/>
                  <a:gd name="T42" fmla="*/ 42 w 179"/>
                  <a:gd name="T43" fmla="*/ 143 h 167"/>
                  <a:gd name="T44" fmla="*/ 27 w 179"/>
                  <a:gd name="T45" fmla="*/ 129 h 167"/>
                  <a:gd name="T46" fmla="*/ 15 w 179"/>
                  <a:gd name="T47" fmla="*/ 111 h 167"/>
                  <a:gd name="T48" fmla="*/ 3 w 179"/>
                  <a:gd name="T49" fmla="*/ 94 h 167"/>
                  <a:gd name="T50" fmla="*/ 0 w 179"/>
                  <a:gd name="T51" fmla="*/ 73 h 167"/>
                  <a:gd name="T52" fmla="*/ 0 w 179"/>
                  <a:gd name="T53" fmla="*/ 59 h 167"/>
                  <a:gd name="T54" fmla="*/ 3 w 179"/>
                  <a:gd name="T55" fmla="*/ 47 h 167"/>
                  <a:gd name="T56" fmla="*/ 13 w 179"/>
                  <a:gd name="T57" fmla="*/ 35 h 167"/>
                  <a:gd name="T58" fmla="*/ 24 w 179"/>
                  <a:gd name="T59" fmla="*/ 29 h 167"/>
                  <a:gd name="T60" fmla="*/ 39 w 179"/>
                  <a:gd name="T61" fmla="*/ 24 h 167"/>
                  <a:gd name="T62" fmla="*/ 53 w 179"/>
                  <a:gd name="T63" fmla="*/ 18 h 167"/>
                  <a:gd name="T64" fmla="*/ 74 w 179"/>
                  <a:gd name="T65" fmla="*/ 15 h 1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79" h="167">
                    <a:moveTo>
                      <a:pt x="74" y="15"/>
                    </a:moveTo>
                    <a:lnTo>
                      <a:pt x="91" y="8"/>
                    </a:lnTo>
                    <a:lnTo>
                      <a:pt x="105" y="5"/>
                    </a:lnTo>
                    <a:lnTo>
                      <a:pt x="118" y="3"/>
                    </a:lnTo>
                    <a:lnTo>
                      <a:pt x="129" y="0"/>
                    </a:lnTo>
                    <a:lnTo>
                      <a:pt x="137" y="3"/>
                    </a:lnTo>
                    <a:lnTo>
                      <a:pt x="147" y="8"/>
                    </a:lnTo>
                    <a:lnTo>
                      <a:pt x="156" y="21"/>
                    </a:lnTo>
                    <a:lnTo>
                      <a:pt x="164" y="35"/>
                    </a:lnTo>
                    <a:lnTo>
                      <a:pt x="172" y="59"/>
                    </a:lnTo>
                    <a:lnTo>
                      <a:pt x="177" y="78"/>
                    </a:lnTo>
                    <a:lnTo>
                      <a:pt x="179" y="99"/>
                    </a:lnTo>
                    <a:lnTo>
                      <a:pt x="177" y="116"/>
                    </a:lnTo>
                    <a:lnTo>
                      <a:pt x="170" y="134"/>
                    </a:lnTo>
                    <a:lnTo>
                      <a:pt x="161" y="146"/>
                    </a:lnTo>
                    <a:lnTo>
                      <a:pt x="147" y="158"/>
                    </a:lnTo>
                    <a:lnTo>
                      <a:pt x="129" y="164"/>
                    </a:lnTo>
                    <a:lnTo>
                      <a:pt x="112" y="167"/>
                    </a:lnTo>
                    <a:lnTo>
                      <a:pt x="94" y="167"/>
                    </a:lnTo>
                    <a:lnTo>
                      <a:pt x="77" y="164"/>
                    </a:lnTo>
                    <a:lnTo>
                      <a:pt x="59" y="155"/>
                    </a:lnTo>
                    <a:lnTo>
                      <a:pt x="42" y="143"/>
                    </a:lnTo>
                    <a:lnTo>
                      <a:pt x="27" y="129"/>
                    </a:lnTo>
                    <a:lnTo>
                      <a:pt x="15" y="111"/>
                    </a:lnTo>
                    <a:lnTo>
                      <a:pt x="3" y="94"/>
                    </a:lnTo>
                    <a:lnTo>
                      <a:pt x="0" y="73"/>
                    </a:lnTo>
                    <a:lnTo>
                      <a:pt x="0" y="59"/>
                    </a:lnTo>
                    <a:lnTo>
                      <a:pt x="3" y="47"/>
                    </a:lnTo>
                    <a:lnTo>
                      <a:pt x="13" y="35"/>
                    </a:lnTo>
                    <a:lnTo>
                      <a:pt x="24" y="29"/>
                    </a:lnTo>
                    <a:lnTo>
                      <a:pt x="39" y="24"/>
                    </a:lnTo>
                    <a:lnTo>
                      <a:pt x="53" y="18"/>
                    </a:lnTo>
                    <a:lnTo>
                      <a:pt x="74" y="15"/>
                    </a:lnTo>
                    <a:close/>
                  </a:path>
                </a:pathLst>
              </a:custGeom>
              <a:solidFill>
                <a:srgbClr val="ED3B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2" name="Freeform 178"/>
              <p:cNvSpPr>
                <a:spLocks/>
              </p:cNvSpPr>
              <p:nvPr/>
            </p:nvSpPr>
            <p:spPr bwMode="auto">
              <a:xfrm>
                <a:off x="5119" y="2629"/>
                <a:ext cx="54" cy="49"/>
              </a:xfrm>
              <a:custGeom>
                <a:avLst/>
                <a:gdLst>
                  <a:gd name="T0" fmla="*/ 75 w 162"/>
                  <a:gd name="T1" fmla="*/ 14 h 149"/>
                  <a:gd name="T2" fmla="*/ 89 w 162"/>
                  <a:gd name="T3" fmla="*/ 11 h 149"/>
                  <a:gd name="T4" fmla="*/ 102 w 162"/>
                  <a:gd name="T5" fmla="*/ 6 h 149"/>
                  <a:gd name="T6" fmla="*/ 113 w 162"/>
                  <a:gd name="T7" fmla="*/ 3 h 149"/>
                  <a:gd name="T8" fmla="*/ 122 w 162"/>
                  <a:gd name="T9" fmla="*/ 0 h 149"/>
                  <a:gd name="T10" fmla="*/ 132 w 162"/>
                  <a:gd name="T11" fmla="*/ 0 h 149"/>
                  <a:gd name="T12" fmla="*/ 137 w 162"/>
                  <a:gd name="T13" fmla="*/ 6 h 149"/>
                  <a:gd name="T14" fmla="*/ 143 w 162"/>
                  <a:gd name="T15" fmla="*/ 14 h 149"/>
                  <a:gd name="T16" fmla="*/ 148 w 162"/>
                  <a:gd name="T17" fmla="*/ 25 h 149"/>
                  <a:gd name="T18" fmla="*/ 157 w 162"/>
                  <a:gd name="T19" fmla="*/ 46 h 149"/>
                  <a:gd name="T20" fmla="*/ 160 w 162"/>
                  <a:gd name="T21" fmla="*/ 66 h 149"/>
                  <a:gd name="T22" fmla="*/ 162 w 162"/>
                  <a:gd name="T23" fmla="*/ 84 h 149"/>
                  <a:gd name="T24" fmla="*/ 160 w 162"/>
                  <a:gd name="T25" fmla="*/ 101 h 149"/>
                  <a:gd name="T26" fmla="*/ 154 w 162"/>
                  <a:gd name="T27" fmla="*/ 119 h 149"/>
                  <a:gd name="T28" fmla="*/ 148 w 162"/>
                  <a:gd name="T29" fmla="*/ 131 h 149"/>
                  <a:gd name="T30" fmla="*/ 137 w 162"/>
                  <a:gd name="T31" fmla="*/ 143 h 149"/>
                  <a:gd name="T32" fmla="*/ 119 w 162"/>
                  <a:gd name="T33" fmla="*/ 149 h 149"/>
                  <a:gd name="T34" fmla="*/ 105 w 162"/>
                  <a:gd name="T35" fmla="*/ 149 h 149"/>
                  <a:gd name="T36" fmla="*/ 87 w 162"/>
                  <a:gd name="T37" fmla="*/ 149 h 149"/>
                  <a:gd name="T38" fmla="*/ 70 w 162"/>
                  <a:gd name="T39" fmla="*/ 143 h 149"/>
                  <a:gd name="T40" fmla="*/ 54 w 162"/>
                  <a:gd name="T41" fmla="*/ 133 h 149"/>
                  <a:gd name="T42" fmla="*/ 40 w 162"/>
                  <a:gd name="T43" fmla="*/ 125 h 149"/>
                  <a:gd name="T44" fmla="*/ 25 w 162"/>
                  <a:gd name="T45" fmla="*/ 111 h 149"/>
                  <a:gd name="T46" fmla="*/ 14 w 162"/>
                  <a:gd name="T47" fmla="*/ 96 h 149"/>
                  <a:gd name="T48" fmla="*/ 5 w 162"/>
                  <a:gd name="T49" fmla="*/ 79 h 149"/>
                  <a:gd name="T50" fmla="*/ 0 w 162"/>
                  <a:gd name="T51" fmla="*/ 63 h 149"/>
                  <a:gd name="T52" fmla="*/ 0 w 162"/>
                  <a:gd name="T53" fmla="*/ 52 h 149"/>
                  <a:gd name="T54" fmla="*/ 5 w 162"/>
                  <a:gd name="T55" fmla="*/ 44 h 149"/>
                  <a:gd name="T56" fmla="*/ 14 w 162"/>
                  <a:gd name="T57" fmla="*/ 38 h 149"/>
                  <a:gd name="T58" fmla="*/ 25 w 162"/>
                  <a:gd name="T59" fmla="*/ 32 h 149"/>
                  <a:gd name="T60" fmla="*/ 40 w 162"/>
                  <a:gd name="T61" fmla="*/ 25 h 149"/>
                  <a:gd name="T62" fmla="*/ 57 w 162"/>
                  <a:gd name="T63" fmla="*/ 23 h 149"/>
                  <a:gd name="T64" fmla="*/ 75 w 162"/>
                  <a:gd name="T65" fmla="*/ 14 h 1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62" h="149">
                    <a:moveTo>
                      <a:pt x="75" y="14"/>
                    </a:moveTo>
                    <a:lnTo>
                      <a:pt x="89" y="11"/>
                    </a:lnTo>
                    <a:lnTo>
                      <a:pt x="102" y="6"/>
                    </a:lnTo>
                    <a:lnTo>
                      <a:pt x="113" y="3"/>
                    </a:lnTo>
                    <a:lnTo>
                      <a:pt x="122" y="0"/>
                    </a:lnTo>
                    <a:lnTo>
                      <a:pt x="132" y="0"/>
                    </a:lnTo>
                    <a:lnTo>
                      <a:pt x="137" y="6"/>
                    </a:lnTo>
                    <a:lnTo>
                      <a:pt x="143" y="14"/>
                    </a:lnTo>
                    <a:lnTo>
                      <a:pt x="148" y="25"/>
                    </a:lnTo>
                    <a:lnTo>
                      <a:pt x="157" y="46"/>
                    </a:lnTo>
                    <a:lnTo>
                      <a:pt x="160" y="66"/>
                    </a:lnTo>
                    <a:lnTo>
                      <a:pt x="162" y="84"/>
                    </a:lnTo>
                    <a:lnTo>
                      <a:pt x="160" y="101"/>
                    </a:lnTo>
                    <a:lnTo>
                      <a:pt x="154" y="119"/>
                    </a:lnTo>
                    <a:lnTo>
                      <a:pt x="148" y="131"/>
                    </a:lnTo>
                    <a:lnTo>
                      <a:pt x="137" y="143"/>
                    </a:lnTo>
                    <a:lnTo>
                      <a:pt x="119" y="149"/>
                    </a:lnTo>
                    <a:lnTo>
                      <a:pt x="105" y="149"/>
                    </a:lnTo>
                    <a:lnTo>
                      <a:pt x="87" y="149"/>
                    </a:lnTo>
                    <a:lnTo>
                      <a:pt x="70" y="143"/>
                    </a:lnTo>
                    <a:lnTo>
                      <a:pt x="54" y="133"/>
                    </a:lnTo>
                    <a:lnTo>
                      <a:pt x="40" y="125"/>
                    </a:lnTo>
                    <a:lnTo>
                      <a:pt x="25" y="111"/>
                    </a:lnTo>
                    <a:lnTo>
                      <a:pt x="14" y="96"/>
                    </a:lnTo>
                    <a:lnTo>
                      <a:pt x="5" y="79"/>
                    </a:lnTo>
                    <a:lnTo>
                      <a:pt x="0" y="63"/>
                    </a:lnTo>
                    <a:lnTo>
                      <a:pt x="0" y="52"/>
                    </a:lnTo>
                    <a:lnTo>
                      <a:pt x="5" y="44"/>
                    </a:lnTo>
                    <a:lnTo>
                      <a:pt x="14" y="38"/>
                    </a:lnTo>
                    <a:lnTo>
                      <a:pt x="25" y="32"/>
                    </a:lnTo>
                    <a:lnTo>
                      <a:pt x="40" y="25"/>
                    </a:lnTo>
                    <a:lnTo>
                      <a:pt x="57" y="23"/>
                    </a:lnTo>
                    <a:lnTo>
                      <a:pt x="75" y="14"/>
                    </a:lnTo>
                    <a:close/>
                  </a:path>
                </a:pathLst>
              </a:custGeom>
              <a:solidFill>
                <a:srgbClr val="F2565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3" name="Freeform 179"/>
              <p:cNvSpPr>
                <a:spLocks/>
              </p:cNvSpPr>
              <p:nvPr/>
            </p:nvSpPr>
            <p:spPr bwMode="auto">
              <a:xfrm>
                <a:off x="5122" y="2633"/>
                <a:ext cx="49" cy="44"/>
              </a:xfrm>
              <a:custGeom>
                <a:avLst/>
                <a:gdLst>
                  <a:gd name="T0" fmla="*/ 73 w 149"/>
                  <a:gd name="T1" fmla="*/ 24 h 132"/>
                  <a:gd name="T2" fmla="*/ 84 w 149"/>
                  <a:gd name="T3" fmla="*/ 21 h 132"/>
                  <a:gd name="T4" fmla="*/ 97 w 149"/>
                  <a:gd name="T5" fmla="*/ 14 h 132"/>
                  <a:gd name="T6" fmla="*/ 105 w 149"/>
                  <a:gd name="T7" fmla="*/ 9 h 132"/>
                  <a:gd name="T8" fmla="*/ 114 w 149"/>
                  <a:gd name="T9" fmla="*/ 3 h 132"/>
                  <a:gd name="T10" fmla="*/ 124 w 149"/>
                  <a:gd name="T11" fmla="*/ 0 h 132"/>
                  <a:gd name="T12" fmla="*/ 129 w 149"/>
                  <a:gd name="T13" fmla="*/ 0 h 132"/>
                  <a:gd name="T14" fmla="*/ 135 w 149"/>
                  <a:gd name="T15" fmla="*/ 6 h 132"/>
                  <a:gd name="T16" fmla="*/ 140 w 149"/>
                  <a:gd name="T17" fmla="*/ 18 h 132"/>
                  <a:gd name="T18" fmla="*/ 146 w 149"/>
                  <a:gd name="T19" fmla="*/ 35 h 132"/>
                  <a:gd name="T20" fmla="*/ 149 w 149"/>
                  <a:gd name="T21" fmla="*/ 52 h 132"/>
                  <a:gd name="T22" fmla="*/ 149 w 149"/>
                  <a:gd name="T23" fmla="*/ 70 h 132"/>
                  <a:gd name="T24" fmla="*/ 149 w 149"/>
                  <a:gd name="T25" fmla="*/ 84 h 132"/>
                  <a:gd name="T26" fmla="*/ 146 w 149"/>
                  <a:gd name="T27" fmla="*/ 100 h 132"/>
                  <a:gd name="T28" fmla="*/ 138 w 149"/>
                  <a:gd name="T29" fmla="*/ 111 h 132"/>
                  <a:gd name="T30" fmla="*/ 129 w 149"/>
                  <a:gd name="T31" fmla="*/ 122 h 132"/>
                  <a:gd name="T32" fmla="*/ 117 w 149"/>
                  <a:gd name="T33" fmla="*/ 129 h 132"/>
                  <a:gd name="T34" fmla="*/ 103 w 149"/>
                  <a:gd name="T35" fmla="*/ 132 h 132"/>
                  <a:gd name="T36" fmla="*/ 84 w 149"/>
                  <a:gd name="T37" fmla="*/ 129 h 132"/>
                  <a:gd name="T38" fmla="*/ 67 w 149"/>
                  <a:gd name="T39" fmla="*/ 126 h 132"/>
                  <a:gd name="T40" fmla="*/ 52 w 149"/>
                  <a:gd name="T41" fmla="*/ 117 h 132"/>
                  <a:gd name="T42" fmla="*/ 35 w 149"/>
                  <a:gd name="T43" fmla="*/ 108 h 132"/>
                  <a:gd name="T44" fmla="*/ 24 w 149"/>
                  <a:gd name="T45" fmla="*/ 100 h 132"/>
                  <a:gd name="T46" fmla="*/ 11 w 149"/>
                  <a:gd name="T47" fmla="*/ 84 h 132"/>
                  <a:gd name="T48" fmla="*/ 3 w 149"/>
                  <a:gd name="T49" fmla="*/ 70 h 132"/>
                  <a:gd name="T50" fmla="*/ 0 w 149"/>
                  <a:gd name="T51" fmla="*/ 56 h 132"/>
                  <a:gd name="T52" fmla="*/ 0 w 149"/>
                  <a:gd name="T53" fmla="*/ 46 h 132"/>
                  <a:gd name="T54" fmla="*/ 6 w 149"/>
                  <a:gd name="T55" fmla="*/ 38 h 132"/>
                  <a:gd name="T56" fmla="*/ 14 w 149"/>
                  <a:gd name="T57" fmla="*/ 35 h 132"/>
                  <a:gd name="T58" fmla="*/ 30 w 149"/>
                  <a:gd name="T59" fmla="*/ 32 h 132"/>
                  <a:gd name="T60" fmla="*/ 41 w 149"/>
                  <a:gd name="T61" fmla="*/ 30 h 132"/>
                  <a:gd name="T62" fmla="*/ 56 w 149"/>
                  <a:gd name="T63" fmla="*/ 27 h 132"/>
                  <a:gd name="T64" fmla="*/ 73 w 149"/>
                  <a:gd name="T65" fmla="*/ 24 h 1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9" h="132">
                    <a:moveTo>
                      <a:pt x="73" y="24"/>
                    </a:moveTo>
                    <a:lnTo>
                      <a:pt x="84" y="21"/>
                    </a:lnTo>
                    <a:lnTo>
                      <a:pt x="97" y="14"/>
                    </a:lnTo>
                    <a:lnTo>
                      <a:pt x="105" y="9"/>
                    </a:lnTo>
                    <a:lnTo>
                      <a:pt x="114" y="3"/>
                    </a:lnTo>
                    <a:lnTo>
                      <a:pt x="124" y="0"/>
                    </a:lnTo>
                    <a:lnTo>
                      <a:pt x="129" y="0"/>
                    </a:lnTo>
                    <a:lnTo>
                      <a:pt x="135" y="6"/>
                    </a:lnTo>
                    <a:lnTo>
                      <a:pt x="140" y="18"/>
                    </a:lnTo>
                    <a:lnTo>
                      <a:pt x="146" y="35"/>
                    </a:lnTo>
                    <a:lnTo>
                      <a:pt x="149" y="52"/>
                    </a:lnTo>
                    <a:lnTo>
                      <a:pt x="149" y="70"/>
                    </a:lnTo>
                    <a:lnTo>
                      <a:pt x="149" y="84"/>
                    </a:lnTo>
                    <a:lnTo>
                      <a:pt x="146" y="100"/>
                    </a:lnTo>
                    <a:lnTo>
                      <a:pt x="138" y="111"/>
                    </a:lnTo>
                    <a:lnTo>
                      <a:pt x="129" y="122"/>
                    </a:lnTo>
                    <a:lnTo>
                      <a:pt x="117" y="129"/>
                    </a:lnTo>
                    <a:lnTo>
                      <a:pt x="103" y="132"/>
                    </a:lnTo>
                    <a:lnTo>
                      <a:pt x="84" y="129"/>
                    </a:lnTo>
                    <a:lnTo>
                      <a:pt x="67" y="126"/>
                    </a:lnTo>
                    <a:lnTo>
                      <a:pt x="52" y="117"/>
                    </a:lnTo>
                    <a:lnTo>
                      <a:pt x="35" y="108"/>
                    </a:lnTo>
                    <a:lnTo>
                      <a:pt x="24" y="100"/>
                    </a:lnTo>
                    <a:lnTo>
                      <a:pt x="11" y="84"/>
                    </a:lnTo>
                    <a:lnTo>
                      <a:pt x="3" y="70"/>
                    </a:lnTo>
                    <a:lnTo>
                      <a:pt x="0" y="56"/>
                    </a:lnTo>
                    <a:lnTo>
                      <a:pt x="0" y="46"/>
                    </a:lnTo>
                    <a:lnTo>
                      <a:pt x="6" y="38"/>
                    </a:lnTo>
                    <a:lnTo>
                      <a:pt x="14" y="35"/>
                    </a:lnTo>
                    <a:lnTo>
                      <a:pt x="30" y="32"/>
                    </a:lnTo>
                    <a:lnTo>
                      <a:pt x="41" y="30"/>
                    </a:lnTo>
                    <a:lnTo>
                      <a:pt x="56" y="27"/>
                    </a:lnTo>
                    <a:lnTo>
                      <a:pt x="73" y="24"/>
                    </a:lnTo>
                    <a:close/>
                  </a:path>
                </a:pathLst>
              </a:custGeom>
              <a:solidFill>
                <a:srgbClr val="F7757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4" name="Freeform 180"/>
              <p:cNvSpPr>
                <a:spLocks/>
              </p:cNvSpPr>
              <p:nvPr/>
            </p:nvSpPr>
            <p:spPr bwMode="auto">
              <a:xfrm>
                <a:off x="5124" y="2637"/>
                <a:ext cx="46" cy="38"/>
              </a:xfrm>
              <a:custGeom>
                <a:avLst/>
                <a:gdLst>
                  <a:gd name="T0" fmla="*/ 78 w 140"/>
                  <a:gd name="T1" fmla="*/ 30 h 115"/>
                  <a:gd name="T2" fmla="*/ 88 w 140"/>
                  <a:gd name="T3" fmla="*/ 24 h 115"/>
                  <a:gd name="T4" fmla="*/ 99 w 140"/>
                  <a:gd name="T5" fmla="*/ 19 h 115"/>
                  <a:gd name="T6" fmla="*/ 105 w 140"/>
                  <a:gd name="T7" fmla="*/ 13 h 115"/>
                  <a:gd name="T8" fmla="*/ 111 w 140"/>
                  <a:gd name="T9" fmla="*/ 3 h 115"/>
                  <a:gd name="T10" fmla="*/ 118 w 140"/>
                  <a:gd name="T11" fmla="*/ 0 h 115"/>
                  <a:gd name="T12" fmla="*/ 123 w 140"/>
                  <a:gd name="T13" fmla="*/ 0 h 115"/>
                  <a:gd name="T14" fmla="*/ 126 w 140"/>
                  <a:gd name="T15" fmla="*/ 3 h 115"/>
                  <a:gd name="T16" fmla="*/ 129 w 140"/>
                  <a:gd name="T17" fmla="*/ 13 h 115"/>
                  <a:gd name="T18" fmla="*/ 134 w 140"/>
                  <a:gd name="T19" fmla="*/ 27 h 115"/>
                  <a:gd name="T20" fmla="*/ 140 w 140"/>
                  <a:gd name="T21" fmla="*/ 41 h 115"/>
                  <a:gd name="T22" fmla="*/ 140 w 140"/>
                  <a:gd name="T23" fmla="*/ 56 h 115"/>
                  <a:gd name="T24" fmla="*/ 140 w 140"/>
                  <a:gd name="T25" fmla="*/ 71 h 115"/>
                  <a:gd name="T26" fmla="*/ 137 w 140"/>
                  <a:gd name="T27" fmla="*/ 86 h 115"/>
                  <a:gd name="T28" fmla="*/ 132 w 140"/>
                  <a:gd name="T29" fmla="*/ 97 h 115"/>
                  <a:gd name="T30" fmla="*/ 123 w 140"/>
                  <a:gd name="T31" fmla="*/ 106 h 115"/>
                  <a:gd name="T32" fmla="*/ 111 w 140"/>
                  <a:gd name="T33" fmla="*/ 111 h 115"/>
                  <a:gd name="T34" fmla="*/ 99 w 140"/>
                  <a:gd name="T35" fmla="*/ 115 h 115"/>
                  <a:gd name="T36" fmla="*/ 81 w 140"/>
                  <a:gd name="T37" fmla="*/ 115 h 115"/>
                  <a:gd name="T38" fmla="*/ 67 w 140"/>
                  <a:gd name="T39" fmla="*/ 111 h 115"/>
                  <a:gd name="T40" fmla="*/ 53 w 140"/>
                  <a:gd name="T41" fmla="*/ 106 h 115"/>
                  <a:gd name="T42" fmla="*/ 35 w 140"/>
                  <a:gd name="T43" fmla="*/ 97 h 115"/>
                  <a:gd name="T44" fmla="*/ 24 w 140"/>
                  <a:gd name="T45" fmla="*/ 86 h 115"/>
                  <a:gd name="T46" fmla="*/ 11 w 140"/>
                  <a:gd name="T47" fmla="*/ 73 h 115"/>
                  <a:gd name="T48" fmla="*/ 3 w 140"/>
                  <a:gd name="T49" fmla="*/ 59 h 115"/>
                  <a:gd name="T50" fmla="*/ 0 w 140"/>
                  <a:gd name="T51" fmla="*/ 48 h 115"/>
                  <a:gd name="T52" fmla="*/ 3 w 140"/>
                  <a:gd name="T53" fmla="*/ 41 h 115"/>
                  <a:gd name="T54" fmla="*/ 8 w 140"/>
                  <a:gd name="T55" fmla="*/ 38 h 115"/>
                  <a:gd name="T56" fmla="*/ 21 w 140"/>
                  <a:gd name="T57" fmla="*/ 35 h 115"/>
                  <a:gd name="T58" fmla="*/ 35 w 140"/>
                  <a:gd name="T59" fmla="*/ 35 h 115"/>
                  <a:gd name="T60" fmla="*/ 50 w 140"/>
                  <a:gd name="T61" fmla="*/ 35 h 115"/>
                  <a:gd name="T62" fmla="*/ 64 w 140"/>
                  <a:gd name="T63" fmla="*/ 33 h 115"/>
                  <a:gd name="T64" fmla="*/ 78 w 140"/>
                  <a:gd name="T65" fmla="*/ 30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0" h="115">
                    <a:moveTo>
                      <a:pt x="78" y="30"/>
                    </a:moveTo>
                    <a:lnTo>
                      <a:pt x="88" y="24"/>
                    </a:lnTo>
                    <a:lnTo>
                      <a:pt x="99" y="19"/>
                    </a:lnTo>
                    <a:lnTo>
                      <a:pt x="105" y="13"/>
                    </a:lnTo>
                    <a:lnTo>
                      <a:pt x="111" y="3"/>
                    </a:lnTo>
                    <a:lnTo>
                      <a:pt x="118" y="0"/>
                    </a:lnTo>
                    <a:lnTo>
                      <a:pt x="123" y="0"/>
                    </a:lnTo>
                    <a:lnTo>
                      <a:pt x="126" y="3"/>
                    </a:lnTo>
                    <a:lnTo>
                      <a:pt x="129" y="13"/>
                    </a:lnTo>
                    <a:lnTo>
                      <a:pt x="134" y="27"/>
                    </a:lnTo>
                    <a:lnTo>
                      <a:pt x="140" y="41"/>
                    </a:lnTo>
                    <a:lnTo>
                      <a:pt x="140" y="56"/>
                    </a:lnTo>
                    <a:lnTo>
                      <a:pt x="140" y="71"/>
                    </a:lnTo>
                    <a:lnTo>
                      <a:pt x="137" y="86"/>
                    </a:lnTo>
                    <a:lnTo>
                      <a:pt x="132" y="97"/>
                    </a:lnTo>
                    <a:lnTo>
                      <a:pt x="123" y="106"/>
                    </a:lnTo>
                    <a:lnTo>
                      <a:pt x="111" y="111"/>
                    </a:lnTo>
                    <a:lnTo>
                      <a:pt x="99" y="115"/>
                    </a:lnTo>
                    <a:lnTo>
                      <a:pt x="81" y="115"/>
                    </a:lnTo>
                    <a:lnTo>
                      <a:pt x="67" y="111"/>
                    </a:lnTo>
                    <a:lnTo>
                      <a:pt x="53" y="106"/>
                    </a:lnTo>
                    <a:lnTo>
                      <a:pt x="35" y="97"/>
                    </a:lnTo>
                    <a:lnTo>
                      <a:pt x="24" y="86"/>
                    </a:lnTo>
                    <a:lnTo>
                      <a:pt x="11" y="73"/>
                    </a:lnTo>
                    <a:lnTo>
                      <a:pt x="3" y="59"/>
                    </a:lnTo>
                    <a:lnTo>
                      <a:pt x="0" y="48"/>
                    </a:lnTo>
                    <a:lnTo>
                      <a:pt x="3" y="41"/>
                    </a:lnTo>
                    <a:lnTo>
                      <a:pt x="8" y="38"/>
                    </a:lnTo>
                    <a:lnTo>
                      <a:pt x="21" y="35"/>
                    </a:lnTo>
                    <a:lnTo>
                      <a:pt x="35" y="35"/>
                    </a:lnTo>
                    <a:lnTo>
                      <a:pt x="50" y="35"/>
                    </a:lnTo>
                    <a:lnTo>
                      <a:pt x="64" y="33"/>
                    </a:lnTo>
                    <a:lnTo>
                      <a:pt x="78" y="30"/>
                    </a:lnTo>
                    <a:close/>
                  </a:path>
                </a:pathLst>
              </a:custGeom>
              <a:solidFill>
                <a:srgbClr val="FA91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5" name="Freeform 181"/>
              <p:cNvSpPr>
                <a:spLocks/>
              </p:cNvSpPr>
              <p:nvPr/>
            </p:nvSpPr>
            <p:spPr bwMode="auto">
              <a:xfrm>
                <a:off x="5126" y="2640"/>
                <a:ext cx="43" cy="33"/>
              </a:xfrm>
              <a:custGeom>
                <a:avLst/>
                <a:gdLst>
                  <a:gd name="T0" fmla="*/ 83 w 129"/>
                  <a:gd name="T1" fmla="*/ 44 h 98"/>
                  <a:gd name="T2" fmla="*/ 91 w 129"/>
                  <a:gd name="T3" fmla="*/ 38 h 98"/>
                  <a:gd name="T4" fmla="*/ 97 w 129"/>
                  <a:gd name="T5" fmla="*/ 28 h 98"/>
                  <a:gd name="T6" fmla="*/ 103 w 129"/>
                  <a:gd name="T7" fmla="*/ 20 h 98"/>
                  <a:gd name="T8" fmla="*/ 110 w 129"/>
                  <a:gd name="T9" fmla="*/ 11 h 98"/>
                  <a:gd name="T10" fmla="*/ 112 w 129"/>
                  <a:gd name="T11" fmla="*/ 6 h 98"/>
                  <a:gd name="T12" fmla="*/ 115 w 129"/>
                  <a:gd name="T13" fmla="*/ 0 h 98"/>
                  <a:gd name="T14" fmla="*/ 118 w 129"/>
                  <a:gd name="T15" fmla="*/ 3 h 98"/>
                  <a:gd name="T16" fmla="*/ 121 w 129"/>
                  <a:gd name="T17" fmla="*/ 9 h 98"/>
                  <a:gd name="T18" fmla="*/ 126 w 129"/>
                  <a:gd name="T19" fmla="*/ 23 h 98"/>
                  <a:gd name="T20" fmla="*/ 126 w 129"/>
                  <a:gd name="T21" fmla="*/ 38 h 98"/>
                  <a:gd name="T22" fmla="*/ 129 w 129"/>
                  <a:gd name="T23" fmla="*/ 49 h 98"/>
                  <a:gd name="T24" fmla="*/ 126 w 129"/>
                  <a:gd name="T25" fmla="*/ 63 h 98"/>
                  <a:gd name="T26" fmla="*/ 124 w 129"/>
                  <a:gd name="T27" fmla="*/ 76 h 98"/>
                  <a:gd name="T28" fmla="*/ 121 w 129"/>
                  <a:gd name="T29" fmla="*/ 84 h 98"/>
                  <a:gd name="T30" fmla="*/ 115 w 129"/>
                  <a:gd name="T31" fmla="*/ 90 h 98"/>
                  <a:gd name="T32" fmla="*/ 103 w 129"/>
                  <a:gd name="T33" fmla="*/ 96 h 98"/>
                  <a:gd name="T34" fmla="*/ 91 w 129"/>
                  <a:gd name="T35" fmla="*/ 98 h 98"/>
                  <a:gd name="T36" fmla="*/ 80 w 129"/>
                  <a:gd name="T37" fmla="*/ 98 h 98"/>
                  <a:gd name="T38" fmla="*/ 62 w 129"/>
                  <a:gd name="T39" fmla="*/ 96 h 98"/>
                  <a:gd name="T40" fmla="*/ 48 w 129"/>
                  <a:gd name="T41" fmla="*/ 93 h 98"/>
                  <a:gd name="T42" fmla="*/ 32 w 129"/>
                  <a:gd name="T43" fmla="*/ 87 h 98"/>
                  <a:gd name="T44" fmla="*/ 21 w 129"/>
                  <a:gd name="T45" fmla="*/ 79 h 98"/>
                  <a:gd name="T46" fmla="*/ 10 w 129"/>
                  <a:gd name="T47" fmla="*/ 66 h 98"/>
                  <a:gd name="T48" fmla="*/ 0 w 129"/>
                  <a:gd name="T49" fmla="*/ 55 h 98"/>
                  <a:gd name="T50" fmla="*/ 0 w 129"/>
                  <a:gd name="T51" fmla="*/ 46 h 98"/>
                  <a:gd name="T52" fmla="*/ 3 w 129"/>
                  <a:gd name="T53" fmla="*/ 44 h 98"/>
                  <a:gd name="T54" fmla="*/ 13 w 129"/>
                  <a:gd name="T55" fmla="*/ 41 h 98"/>
                  <a:gd name="T56" fmla="*/ 27 w 129"/>
                  <a:gd name="T57" fmla="*/ 41 h 98"/>
                  <a:gd name="T58" fmla="*/ 38 w 129"/>
                  <a:gd name="T59" fmla="*/ 44 h 98"/>
                  <a:gd name="T60" fmla="*/ 56 w 129"/>
                  <a:gd name="T61" fmla="*/ 44 h 98"/>
                  <a:gd name="T62" fmla="*/ 67 w 129"/>
                  <a:gd name="T63" fmla="*/ 44 h 98"/>
                  <a:gd name="T64" fmla="*/ 83 w 129"/>
                  <a:gd name="T65" fmla="*/ 44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29" h="98">
                    <a:moveTo>
                      <a:pt x="83" y="44"/>
                    </a:moveTo>
                    <a:lnTo>
                      <a:pt x="91" y="38"/>
                    </a:lnTo>
                    <a:lnTo>
                      <a:pt x="97" y="28"/>
                    </a:lnTo>
                    <a:lnTo>
                      <a:pt x="103" y="20"/>
                    </a:lnTo>
                    <a:lnTo>
                      <a:pt x="110" y="11"/>
                    </a:lnTo>
                    <a:lnTo>
                      <a:pt x="112" y="6"/>
                    </a:lnTo>
                    <a:lnTo>
                      <a:pt x="115" y="0"/>
                    </a:lnTo>
                    <a:lnTo>
                      <a:pt x="118" y="3"/>
                    </a:lnTo>
                    <a:lnTo>
                      <a:pt x="121" y="9"/>
                    </a:lnTo>
                    <a:lnTo>
                      <a:pt x="126" y="23"/>
                    </a:lnTo>
                    <a:lnTo>
                      <a:pt x="126" y="38"/>
                    </a:lnTo>
                    <a:lnTo>
                      <a:pt x="129" y="49"/>
                    </a:lnTo>
                    <a:lnTo>
                      <a:pt x="126" y="63"/>
                    </a:lnTo>
                    <a:lnTo>
                      <a:pt x="124" y="76"/>
                    </a:lnTo>
                    <a:lnTo>
                      <a:pt x="121" y="84"/>
                    </a:lnTo>
                    <a:lnTo>
                      <a:pt x="115" y="90"/>
                    </a:lnTo>
                    <a:lnTo>
                      <a:pt x="103" y="96"/>
                    </a:lnTo>
                    <a:lnTo>
                      <a:pt x="91" y="98"/>
                    </a:lnTo>
                    <a:lnTo>
                      <a:pt x="80" y="98"/>
                    </a:lnTo>
                    <a:lnTo>
                      <a:pt x="62" y="96"/>
                    </a:lnTo>
                    <a:lnTo>
                      <a:pt x="48" y="93"/>
                    </a:lnTo>
                    <a:lnTo>
                      <a:pt x="32" y="87"/>
                    </a:lnTo>
                    <a:lnTo>
                      <a:pt x="21" y="79"/>
                    </a:lnTo>
                    <a:lnTo>
                      <a:pt x="10" y="66"/>
                    </a:lnTo>
                    <a:lnTo>
                      <a:pt x="0" y="55"/>
                    </a:lnTo>
                    <a:lnTo>
                      <a:pt x="0" y="46"/>
                    </a:lnTo>
                    <a:lnTo>
                      <a:pt x="3" y="44"/>
                    </a:lnTo>
                    <a:lnTo>
                      <a:pt x="13" y="41"/>
                    </a:lnTo>
                    <a:lnTo>
                      <a:pt x="27" y="41"/>
                    </a:lnTo>
                    <a:lnTo>
                      <a:pt x="38" y="44"/>
                    </a:lnTo>
                    <a:lnTo>
                      <a:pt x="56" y="44"/>
                    </a:lnTo>
                    <a:lnTo>
                      <a:pt x="67" y="44"/>
                    </a:lnTo>
                    <a:lnTo>
                      <a:pt x="83" y="44"/>
                    </a:lnTo>
                    <a:close/>
                  </a:path>
                </a:pathLst>
              </a:custGeom>
              <a:solidFill>
                <a:srgbClr val="FFB0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6" name="Freeform 182"/>
              <p:cNvSpPr>
                <a:spLocks/>
              </p:cNvSpPr>
              <p:nvPr/>
            </p:nvSpPr>
            <p:spPr bwMode="auto">
              <a:xfrm>
                <a:off x="4489" y="3045"/>
                <a:ext cx="119" cy="93"/>
              </a:xfrm>
              <a:custGeom>
                <a:avLst/>
                <a:gdLst>
                  <a:gd name="T0" fmla="*/ 0 w 358"/>
                  <a:gd name="T1" fmla="*/ 11 h 278"/>
                  <a:gd name="T2" fmla="*/ 3 w 358"/>
                  <a:gd name="T3" fmla="*/ 3 h 278"/>
                  <a:gd name="T4" fmla="*/ 21 w 358"/>
                  <a:gd name="T5" fmla="*/ 0 h 278"/>
                  <a:gd name="T6" fmla="*/ 48 w 358"/>
                  <a:gd name="T7" fmla="*/ 0 h 278"/>
                  <a:gd name="T8" fmla="*/ 83 w 358"/>
                  <a:gd name="T9" fmla="*/ 3 h 278"/>
                  <a:gd name="T10" fmla="*/ 124 w 358"/>
                  <a:gd name="T11" fmla="*/ 8 h 278"/>
                  <a:gd name="T12" fmla="*/ 167 w 358"/>
                  <a:gd name="T13" fmla="*/ 20 h 278"/>
                  <a:gd name="T14" fmla="*/ 208 w 358"/>
                  <a:gd name="T15" fmla="*/ 35 h 278"/>
                  <a:gd name="T16" fmla="*/ 246 w 358"/>
                  <a:gd name="T17" fmla="*/ 52 h 278"/>
                  <a:gd name="T18" fmla="*/ 278 w 358"/>
                  <a:gd name="T19" fmla="*/ 73 h 278"/>
                  <a:gd name="T20" fmla="*/ 310 w 358"/>
                  <a:gd name="T21" fmla="*/ 102 h 278"/>
                  <a:gd name="T22" fmla="*/ 334 w 358"/>
                  <a:gd name="T23" fmla="*/ 130 h 278"/>
                  <a:gd name="T24" fmla="*/ 351 w 358"/>
                  <a:gd name="T25" fmla="*/ 165 h 278"/>
                  <a:gd name="T26" fmla="*/ 358 w 358"/>
                  <a:gd name="T27" fmla="*/ 198 h 278"/>
                  <a:gd name="T28" fmla="*/ 348 w 358"/>
                  <a:gd name="T29" fmla="*/ 227 h 278"/>
                  <a:gd name="T30" fmla="*/ 326 w 358"/>
                  <a:gd name="T31" fmla="*/ 254 h 278"/>
                  <a:gd name="T32" fmla="*/ 281 w 358"/>
                  <a:gd name="T33" fmla="*/ 268 h 278"/>
                  <a:gd name="T34" fmla="*/ 243 w 358"/>
                  <a:gd name="T35" fmla="*/ 278 h 278"/>
                  <a:gd name="T36" fmla="*/ 208 w 358"/>
                  <a:gd name="T37" fmla="*/ 278 h 278"/>
                  <a:gd name="T38" fmla="*/ 173 w 358"/>
                  <a:gd name="T39" fmla="*/ 265 h 278"/>
                  <a:gd name="T40" fmla="*/ 143 w 358"/>
                  <a:gd name="T41" fmla="*/ 248 h 278"/>
                  <a:gd name="T42" fmla="*/ 121 w 358"/>
                  <a:gd name="T43" fmla="*/ 227 h 278"/>
                  <a:gd name="T44" fmla="*/ 97 w 358"/>
                  <a:gd name="T45" fmla="*/ 198 h 278"/>
                  <a:gd name="T46" fmla="*/ 83 w 358"/>
                  <a:gd name="T47" fmla="*/ 168 h 278"/>
                  <a:gd name="T48" fmla="*/ 73 w 358"/>
                  <a:gd name="T49" fmla="*/ 137 h 278"/>
                  <a:gd name="T50" fmla="*/ 68 w 358"/>
                  <a:gd name="T51" fmla="*/ 108 h 278"/>
                  <a:gd name="T52" fmla="*/ 59 w 358"/>
                  <a:gd name="T53" fmla="*/ 87 h 278"/>
                  <a:gd name="T54" fmla="*/ 48 w 358"/>
                  <a:gd name="T55" fmla="*/ 67 h 278"/>
                  <a:gd name="T56" fmla="*/ 35 w 358"/>
                  <a:gd name="T57" fmla="*/ 52 h 278"/>
                  <a:gd name="T58" fmla="*/ 24 w 358"/>
                  <a:gd name="T59" fmla="*/ 41 h 278"/>
                  <a:gd name="T60" fmla="*/ 12 w 358"/>
                  <a:gd name="T61" fmla="*/ 32 h 278"/>
                  <a:gd name="T62" fmla="*/ 3 w 358"/>
                  <a:gd name="T63" fmla="*/ 22 h 278"/>
                  <a:gd name="T64" fmla="*/ 0 w 358"/>
                  <a:gd name="T65" fmla="*/ 11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58" h="278">
                    <a:moveTo>
                      <a:pt x="0" y="11"/>
                    </a:moveTo>
                    <a:lnTo>
                      <a:pt x="3" y="3"/>
                    </a:lnTo>
                    <a:lnTo>
                      <a:pt x="21" y="0"/>
                    </a:lnTo>
                    <a:lnTo>
                      <a:pt x="48" y="0"/>
                    </a:lnTo>
                    <a:lnTo>
                      <a:pt x="83" y="3"/>
                    </a:lnTo>
                    <a:lnTo>
                      <a:pt x="124" y="8"/>
                    </a:lnTo>
                    <a:lnTo>
                      <a:pt x="167" y="20"/>
                    </a:lnTo>
                    <a:lnTo>
                      <a:pt x="208" y="35"/>
                    </a:lnTo>
                    <a:lnTo>
                      <a:pt x="246" y="52"/>
                    </a:lnTo>
                    <a:lnTo>
                      <a:pt x="278" y="73"/>
                    </a:lnTo>
                    <a:lnTo>
                      <a:pt x="310" y="102"/>
                    </a:lnTo>
                    <a:lnTo>
                      <a:pt x="334" y="130"/>
                    </a:lnTo>
                    <a:lnTo>
                      <a:pt x="351" y="165"/>
                    </a:lnTo>
                    <a:lnTo>
                      <a:pt x="358" y="198"/>
                    </a:lnTo>
                    <a:lnTo>
                      <a:pt x="348" y="227"/>
                    </a:lnTo>
                    <a:lnTo>
                      <a:pt x="326" y="254"/>
                    </a:lnTo>
                    <a:lnTo>
                      <a:pt x="281" y="268"/>
                    </a:lnTo>
                    <a:lnTo>
                      <a:pt x="243" y="278"/>
                    </a:lnTo>
                    <a:lnTo>
                      <a:pt x="208" y="278"/>
                    </a:lnTo>
                    <a:lnTo>
                      <a:pt x="173" y="265"/>
                    </a:lnTo>
                    <a:lnTo>
                      <a:pt x="143" y="248"/>
                    </a:lnTo>
                    <a:lnTo>
                      <a:pt x="121" y="227"/>
                    </a:lnTo>
                    <a:lnTo>
                      <a:pt x="97" y="198"/>
                    </a:lnTo>
                    <a:lnTo>
                      <a:pt x="83" y="168"/>
                    </a:lnTo>
                    <a:lnTo>
                      <a:pt x="73" y="137"/>
                    </a:lnTo>
                    <a:lnTo>
                      <a:pt x="68" y="108"/>
                    </a:lnTo>
                    <a:lnTo>
                      <a:pt x="59" y="87"/>
                    </a:lnTo>
                    <a:lnTo>
                      <a:pt x="48" y="67"/>
                    </a:lnTo>
                    <a:lnTo>
                      <a:pt x="35" y="52"/>
                    </a:lnTo>
                    <a:lnTo>
                      <a:pt x="24" y="41"/>
                    </a:lnTo>
                    <a:lnTo>
                      <a:pt x="12" y="32"/>
                    </a:lnTo>
                    <a:lnTo>
                      <a:pt x="3" y="22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7" name="Freeform 183"/>
              <p:cNvSpPr>
                <a:spLocks/>
              </p:cNvSpPr>
              <p:nvPr/>
            </p:nvSpPr>
            <p:spPr bwMode="auto">
              <a:xfrm>
                <a:off x="4500" y="3052"/>
                <a:ext cx="103" cy="81"/>
              </a:xfrm>
              <a:custGeom>
                <a:avLst/>
                <a:gdLst>
                  <a:gd name="T0" fmla="*/ 0 w 309"/>
                  <a:gd name="T1" fmla="*/ 15 h 245"/>
                  <a:gd name="T2" fmla="*/ 5 w 309"/>
                  <a:gd name="T3" fmla="*/ 5 h 245"/>
                  <a:gd name="T4" fmla="*/ 23 w 309"/>
                  <a:gd name="T5" fmla="*/ 2 h 245"/>
                  <a:gd name="T6" fmla="*/ 46 w 309"/>
                  <a:gd name="T7" fmla="*/ 0 h 245"/>
                  <a:gd name="T8" fmla="*/ 75 w 309"/>
                  <a:gd name="T9" fmla="*/ 0 h 245"/>
                  <a:gd name="T10" fmla="*/ 110 w 309"/>
                  <a:gd name="T11" fmla="*/ 5 h 245"/>
                  <a:gd name="T12" fmla="*/ 145 w 309"/>
                  <a:gd name="T13" fmla="*/ 12 h 245"/>
                  <a:gd name="T14" fmla="*/ 180 w 309"/>
                  <a:gd name="T15" fmla="*/ 24 h 245"/>
                  <a:gd name="T16" fmla="*/ 213 w 309"/>
                  <a:gd name="T17" fmla="*/ 38 h 245"/>
                  <a:gd name="T18" fmla="*/ 242 w 309"/>
                  <a:gd name="T19" fmla="*/ 59 h 245"/>
                  <a:gd name="T20" fmla="*/ 269 w 309"/>
                  <a:gd name="T21" fmla="*/ 85 h 245"/>
                  <a:gd name="T22" fmla="*/ 293 w 309"/>
                  <a:gd name="T23" fmla="*/ 113 h 245"/>
                  <a:gd name="T24" fmla="*/ 307 w 309"/>
                  <a:gd name="T25" fmla="*/ 143 h 245"/>
                  <a:gd name="T26" fmla="*/ 309 w 309"/>
                  <a:gd name="T27" fmla="*/ 175 h 245"/>
                  <a:gd name="T28" fmla="*/ 304 w 309"/>
                  <a:gd name="T29" fmla="*/ 202 h 245"/>
                  <a:gd name="T30" fmla="*/ 283 w 309"/>
                  <a:gd name="T31" fmla="*/ 225 h 245"/>
                  <a:gd name="T32" fmla="*/ 248 w 309"/>
                  <a:gd name="T33" fmla="*/ 237 h 245"/>
                  <a:gd name="T34" fmla="*/ 213 w 309"/>
                  <a:gd name="T35" fmla="*/ 245 h 245"/>
                  <a:gd name="T36" fmla="*/ 180 w 309"/>
                  <a:gd name="T37" fmla="*/ 245 h 245"/>
                  <a:gd name="T38" fmla="*/ 148 w 309"/>
                  <a:gd name="T39" fmla="*/ 239 h 245"/>
                  <a:gd name="T40" fmla="*/ 123 w 309"/>
                  <a:gd name="T41" fmla="*/ 225 h 245"/>
                  <a:gd name="T42" fmla="*/ 96 w 309"/>
                  <a:gd name="T43" fmla="*/ 204 h 245"/>
                  <a:gd name="T44" fmla="*/ 75 w 309"/>
                  <a:gd name="T45" fmla="*/ 181 h 245"/>
                  <a:gd name="T46" fmla="*/ 61 w 309"/>
                  <a:gd name="T47" fmla="*/ 152 h 245"/>
                  <a:gd name="T48" fmla="*/ 53 w 309"/>
                  <a:gd name="T49" fmla="*/ 123 h 245"/>
                  <a:gd name="T50" fmla="*/ 43 w 309"/>
                  <a:gd name="T51" fmla="*/ 96 h 245"/>
                  <a:gd name="T52" fmla="*/ 37 w 309"/>
                  <a:gd name="T53" fmla="*/ 75 h 245"/>
                  <a:gd name="T54" fmla="*/ 29 w 309"/>
                  <a:gd name="T55" fmla="*/ 61 h 245"/>
                  <a:gd name="T56" fmla="*/ 23 w 309"/>
                  <a:gd name="T57" fmla="*/ 47 h 245"/>
                  <a:gd name="T58" fmla="*/ 15 w 309"/>
                  <a:gd name="T59" fmla="*/ 38 h 245"/>
                  <a:gd name="T60" fmla="*/ 8 w 309"/>
                  <a:gd name="T61" fmla="*/ 29 h 245"/>
                  <a:gd name="T62" fmla="*/ 2 w 309"/>
                  <a:gd name="T63" fmla="*/ 24 h 245"/>
                  <a:gd name="T64" fmla="*/ 0 w 309"/>
                  <a:gd name="T65" fmla="*/ 15 h 2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9" h="245">
                    <a:moveTo>
                      <a:pt x="0" y="15"/>
                    </a:moveTo>
                    <a:lnTo>
                      <a:pt x="5" y="5"/>
                    </a:lnTo>
                    <a:lnTo>
                      <a:pt x="23" y="2"/>
                    </a:lnTo>
                    <a:lnTo>
                      <a:pt x="46" y="0"/>
                    </a:lnTo>
                    <a:lnTo>
                      <a:pt x="75" y="0"/>
                    </a:lnTo>
                    <a:lnTo>
                      <a:pt x="110" y="5"/>
                    </a:lnTo>
                    <a:lnTo>
                      <a:pt x="145" y="12"/>
                    </a:lnTo>
                    <a:lnTo>
                      <a:pt x="180" y="24"/>
                    </a:lnTo>
                    <a:lnTo>
                      <a:pt x="213" y="38"/>
                    </a:lnTo>
                    <a:lnTo>
                      <a:pt x="242" y="59"/>
                    </a:lnTo>
                    <a:lnTo>
                      <a:pt x="269" y="85"/>
                    </a:lnTo>
                    <a:lnTo>
                      <a:pt x="293" y="113"/>
                    </a:lnTo>
                    <a:lnTo>
                      <a:pt x="307" y="143"/>
                    </a:lnTo>
                    <a:lnTo>
                      <a:pt x="309" y="175"/>
                    </a:lnTo>
                    <a:lnTo>
                      <a:pt x="304" y="202"/>
                    </a:lnTo>
                    <a:lnTo>
                      <a:pt x="283" y="225"/>
                    </a:lnTo>
                    <a:lnTo>
                      <a:pt x="248" y="237"/>
                    </a:lnTo>
                    <a:lnTo>
                      <a:pt x="213" y="245"/>
                    </a:lnTo>
                    <a:lnTo>
                      <a:pt x="180" y="245"/>
                    </a:lnTo>
                    <a:lnTo>
                      <a:pt x="148" y="239"/>
                    </a:lnTo>
                    <a:lnTo>
                      <a:pt x="123" y="225"/>
                    </a:lnTo>
                    <a:lnTo>
                      <a:pt x="96" y="204"/>
                    </a:lnTo>
                    <a:lnTo>
                      <a:pt x="75" y="181"/>
                    </a:lnTo>
                    <a:lnTo>
                      <a:pt x="61" y="152"/>
                    </a:lnTo>
                    <a:lnTo>
                      <a:pt x="53" y="123"/>
                    </a:lnTo>
                    <a:lnTo>
                      <a:pt x="43" y="96"/>
                    </a:lnTo>
                    <a:lnTo>
                      <a:pt x="37" y="75"/>
                    </a:lnTo>
                    <a:lnTo>
                      <a:pt x="29" y="61"/>
                    </a:lnTo>
                    <a:lnTo>
                      <a:pt x="23" y="47"/>
                    </a:lnTo>
                    <a:lnTo>
                      <a:pt x="15" y="38"/>
                    </a:lnTo>
                    <a:lnTo>
                      <a:pt x="8" y="29"/>
                    </a:lnTo>
                    <a:lnTo>
                      <a:pt x="2" y="24"/>
                    </a:lnTo>
                    <a:lnTo>
                      <a:pt x="0" y="15"/>
                    </a:lnTo>
                    <a:close/>
                  </a:path>
                </a:pathLst>
              </a:custGeom>
              <a:solidFill>
                <a:srgbClr val="EB1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8" name="Freeform 184"/>
              <p:cNvSpPr>
                <a:spLocks/>
              </p:cNvSpPr>
              <p:nvPr/>
            </p:nvSpPr>
            <p:spPr bwMode="auto">
              <a:xfrm>
                <a:off x="4512" y="3058"/>
                <a:ext cx="86" cy="74"/>
              </a:xfrm>
              <a:custGeom>
                <a:avLst/>
                <a:gdLst>
                  <a:gd name="T0" fmla="*/ 0 w 260"/>
                  <a:gd name="T1" fmla="*/ 20 h 224"/>
                  <a:gd name="T2" fmla="*/ 5 w 260"/>
                  <a:gd name="T3" fmla="*/ 11 h 224"/>
                  <a:gd name="T4" fmla="*/ 21 w 260"/>
                  <a:gd name="T5" fmla="*/ 6 h 224"/>
                  <a:gd name="T6" fmla="*/ 37 w 260"/>
                  <a:gd name="T7" fmla="*/ 0 h 224"/>
                  <a:gd name="T8" fmla="*/ 61 w 260"/>
                  <a:gd name="T9" fmla="*/ 0 h 224"/>
                  <a:gd name="T10" fmla="*/ 88 w 260"/>
                  <a:gd name="T11" fmla="*/ 3 h 224"/>
                  <a:gd name="T12" fmla="*/ 117 w 260"/>
                  <a:gd name="T13" fmla="*/ 6 h 224"/>
                  <a:gd name="T14" fmla="*/ 145 w 260"/>
                  <a:gd name="T15" fmla="*/ 17 h 224"/>
                  <a:gd name="T16" fmla="*/ 172 w 260"/>
                  <a:gd name="T17" fmla="*/ 32 h 224"/>
                  <a:gd name="T18" fmla="*/ 199 w 260"/>
                  <a:gd name="T19" fmla="*/ 49 h 224"/>
                  <a:gd name="T20" fmla="*/ 222 w 260"/>
                  <a:gd name="T21" fmla="*/ 73 h 224"/>
                  <a:gd name="T22" fmla="*/ 239 w 260"/>
                  <a:gd name="T23" fmla="*/ 99 h 224"/>
                  <a:gd name="T24" fmla="*/ 255 w 260"/>
                  <a:gd name="T25" fmla="*/ 127 h 224"/>
                  <a:gd name="T26" fmla="*/ 260 w 260"/>
                  <a:gd name="T27" fmla="*/ 154 h 224"/>
                  <a:gd name="T28" fmla="*/ 255 w 260"/>
                  <a:gd name="T29" fmla="*/ 181 h 224"/>
                  <a:gd name="T30" fmla="*/ 237 w 260"/>
                  <a:gd name="T31" fmla="*/ 200 h 224"/>
                  <a:gd name="T32" fmla="*/ 207 w 260"/>
                  <a:gd name="T33" fmla="*/ 216 h 224"/>
                  <a:gd name="T34" fmla="*/ 178 w 260"/>
                  <a:gd name="T35" fmla="*/ 224 h 224"/>
                  <a:gd name="T36" fmla="*/ 148 w 260"/>
                  <a:gd name="T37" fmla="*/ 224 h 224"/>
                  <a:gd name="T38" fmla="*/ 120 w 260"/>
                  <a:gd name="T39" fmla="*/ 219 h 224"/>
                  <a:gd name="T40" fmla="*/ 96 w 260"/>
                  <a:gd name="T41" fmla="*/ 205 h 224"/>
                  <a:gd name="T42" fmla="*/ 73 w 260"/>
                  <a:gd name="T43" fmla="*/ 186 h 224"/>
                  <a:gd name="T44" fmla="*/ 56 w 260"/>
                  <a:gd name="T45" fmla="*/ 163 h 224"/>
                  <a:gd name="T46" fmla="*/ 37 w 260"/>
                  <a:gd name="T47" fmla="*/ 140 h 224"/>
                  <a:gd name="T48" fmla="*/ 29 w 260"/>
                  <a:gd name="T49" fmla="*/ 111 h 224"/>
                  <a:gd name="T50" fmla="*/ 23 w 260"/>
                  <a:gd name="T51" fmla="*/ 87 h 224"/>
                  <a:gd name="T52" fmla="*/ 18 w 260"/>
                  <a:gd name="T53" fmla="*/ 70 h 224"/>
                  <a:gd name="T54" fmla="*/ 11 w 260"/>
                  <a:gd name="T55" fmla="*/ 55 h 224"/>
                  <a:gd name="T56" fmla="*/ 8 w 260"/>
                  <a:gd name="T57" fmla="*/ 46 h 224"/>
                  <a:gd name="T58" fmla="*/ 2 w 260"/>
                  <a:gd name="T59" fmla="*/ 41 h 224"/>
                  <a:gd name="T60" fmla="*/ 2 w 260"/>
                  <a:gd name="T61" fmla="*/ 35 h 224"/>
                  <a:gd name="T62" fmla="*/ 0 w 260"/>
                  <a:gd name="T63" fmla="*/ 27 h 224"/>
                  <a:gd name="T64" fmla="*/ 0 w 260"/>
                  <a:gd name="T65" fmla="*/ 20 h 2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0" h="224">
                    <a:moveTo>
                      <a:pt x="0" y="20"/>
                    </a:moveTo>
                    <a:lnTo>
                      <a:pt x="5" y="11"/>
                    </a:lnTo>
                    <a:lnTo>
                      <a:pt x="21" y="6"/>
                    </a:lnTo>
                    <a:lnTo>
                      <a:pt x="37" y="0"/>
                    </a:lnTo>
                    <a:lnTo>
                      <a:pt x="61" y="0"/>
                    </a:lnTo>
                    <a:lnTo>
                      <a:pt x="88" y="3"/>
                    </a:lnTo>
                    <a:lnTo>
                      <a:pt x="117" y="6"/>
                    </a:lnTo>
                    <a:lnTo>
                      <a:pt x="145" y="17"/>
                    </a:lnTo>
                    <a:lnTo>
                      <a:pt x="172" y="32"/>
                    </a:lnTo>
                    <a:lnTo>
                      <a:pt x="199" y="49"/>
                    </a:lnTo>
                    <a:lnTo>
                      <a:pt x="222" y="73"/>
                    </a:lnTo>
                    <a:lnTo>
                      <a:pt x="239" y="99"/>
                    </a:lnTo>
                    <a:lnTo>
                      <a:pt x="255" y="127"/>
                    </a:lnTo>
                    <a:lnTo>
                      <a:pt x="260" y="154"/>
                    </a:lnTo>
                    <a:lnTo>
                      <a:pt x="255" y="181"/>
                    </a:lnTo>
                    <a:lnTo>
                      <a:pt x="237" y="200"/>
                    </a:lnTo>
                    <a:lnTo>
                      <a:pt x="207" y="216"/>
                    </a:lnTo>
                    <a:lnTo>
                      <a:pt x="178" y="224"/>
                    </a:lnTo>
                    <a:lnTo>
                      <a:pt x="148" y="224"/>
                    </a:lnTo>
                    <a:lnTo>
                      <a:pt x="120" y="219"/>
                    </a:lnTo>
                    <a:lnTo>
                      <a:pt x="96" y="205"/>
                    </a:lnTo>
                    <a:lnTo>
                      <a:pt x="73" y="186"/>
                    </a:lnTo>
                    <a:lnTo>
                      <a:pt x="56" y="163"/>
                    </a:lnTo>
                    <a:lnTo>
                      <a:pt x="37" y="140"/>
                    </a:lnTo>
                    <a:lnTo>
                      <a:pt x="29" y="111"/>
                    </a:lnTo>
                    <a:lnTo>
                      <a:pt x="23" y="87"/>
                    </a:lnTo>
                    <a:lnTo>
                      <a:pt x="18" y="70"/>
                    </a:lnTo>
                    <a:lnTo>
                      <a:pt x="11" y="55"/>
                    </a:lnTo>
                    <a:lnTo>
                      <a:pt x="8" y="46"/>
                    </a:lnTo>
                    <a:lnTo>
                      <a:pt x="2" y="41"/>
                    </a:lnTo>
                    <a:lnTo>
                      <a:pt x="2" y="35"/>
                    </a:lnTo>
                    <a:lnTo>
                      <a:pt x="0" y="27"/>
                    </a:lnTo>
                    <a:lnTo>
                      <a:pt x="0" y="20"/>
                    </a:lnTo>
                    <a:close/>
                  </a:path>
                </a:pathLst>
              </a:custGeom>
              <a:solidFill>
                <a:srgbClr val="ED3B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9" name="Freeform 185"/>
              <p:cNvSpPr>
                <a:spLocks/>
              </p:cNvSpPr>
              <p:nvPr/>
            </p:nvSpPr>
            <p:spPr bwMode="auto">
              <a:xfrm>
                <a:off x="4519" y="3062"/>
                <a:ext cx="74" cy="68"/>
              </a:xfrm>
              <a:custGeom>
                <a:avLst/>
                <a:gdLst>
                  <a:gd name="T0" fmla="*/ 12 w 222"/>
                  <a:gd name="T1" fmla="*/ 29 h 202"/>
                  <a:gd name="T2" fmla="*/ 17 w 222"/>
                  <a:gd name="T3" fmla="*/ 21 h 202"/>
                  <a:gd name="T4" fmla="*/ 30 w 222"/>
                  <a:gd name="T5" fmla="*/ 15 h 202"/>
                  <a:gd name="T6" fmla="*/ 44 w 222"/>
                  <a:gd name="T7" fmla="*/ 6 h 202"/>
                  <a:gd name="T8" fmla="*/ 62 w 222"/>
                  <a:gd name="T9" fmla="*/ 3 h 202"/>
                  <a:gd name="T10" fmla="*/ 79 w 222"/>
                  <a:gd name="T11" fmla="*/ 0 h 202"/>
                  <a:gd name="T12" fmla="*/ 103 w 222"/>
                  <a:gd name="T13" fmla="*/ 3 h 202"/>
                  <a:gd name="T14" fmla="*/ 125 w 222"/>
                  <a:gd name="T15" fmla="*/ 8 h 202"/>
                  <a:gd name="T16" fmla="*/ 149 w 222"/>
                  <a:gd name="T17" fmla="*/ 24 h 202"/>
                  <a:gd name="T18" fmla="*/ 170 w 222"/>
                  <a:gd name="T19" fmla="*/ 43 h 202"/>
                  <a:gd name="T20" fmla="*/ 190 w 222"/>
                  <a:gd name="T21" fmla="*/ 67 h 202"/>
                  <a:gd name="T22" fmla="*/ 208 w 222"/>
                  <a:gd name="T23" fmla="*/ 91 h 202"/>
                  <a:gd name="T24" fmla="*/ 219 w 222"/>
                  <a:gd name="T25" fmla="*/ 116 h 202"/>
                  <a:gd name="T26" fmla="*/ 222 w 222"/>
                  <a:gd name="T27" fmla="*/ 143 h 202"/>
                  <a:gd name="T28" fmla="*/ 219 w 222"/>
                  <a:gd name="T29" fmla="*/ 164 h 202"/>
                  <a:gd name="T30" fmla="*/ 208 w 222"/>
                  <a:gd name="T31" fmla="*/ 184 h 202"/>
                  <a:gd name="T32" fmla="*/ 184 w 222"/>
                  <a:gd name="T33" fmla="*/ 196 h 202"/>
                  <a:gd name="T34" fmla="*/ 157 w 222"/>
                  <a:gd name="T35" fmla="*/ 202 h 202"/>
                  <a:gd name="T36" fmla="*/ 132 w 222"/>
                  <a:gd name="T37" fmla="*/ 202 h 202"/>
                  <a:gd name="T38" fmla="*/ 106 w 222"/>
                  <a:gd name="T39" fmla="*/ 196 h 202"/>
                  <a:gd name="T40" fmla="*/ 82 w 222"/>
                  <a:gd name="T41" fmla="*/ 184 h 202"/>
                  <a:gd name="T42" fmla="*/ 62 w 222"/>
                  <a:gd name="T43" fmla="*/ 167 h 202"/>
                  <a:gd name="T44" fmla="*/ 44 w 222"/>
                  <a:gd name="T45" fmla="*/ 149 h 202"/>
                  <a:gd name="T46" fmla="*/ 27 w 222"/>
                  <a:gd name="T47" fmla="*/ 126 h 202"/>
                  <a:gd name="T48" fmla="*/ 17 w 222"/>
                  <a:gd name="T49" fmla="*/ 102 h 202"/>
                  <a:gd name="T50" fmla="*/ 9 w 222"/>
                  <a:gd name="T51" fmla="*/ 81 h 202"/>
                  <a:gd name="T52" fmla="*/ 6 w 222"/>
                  <a:gd name="T53" fmla="*/ 64 h 202"/>
                  <a:gd name="T54" fmla="*/ 0 w 222"/>
                  <a:gd name="T55" fmla="*/ 53 h 202"/>
                  <a:gd name="T56" fmla="*/ 0 w 222"/>
                  <a:gd name="T57" fmla="*/ 46 h 202"/>
                  <a:gd name="T58" fmla="*/ 0 w 222"/>
                  <a:gd name="T59" fmla="*/ 41 h 202"/>
                  <a:gd name="T60" fmla="*/ 3 w 222"/>
                  <a:gd name="T61" fmla="*/ 38 h 202"/>
                  <a:gd name="T62" fmla="*/ 6 w 222"/>
                  <a:gd name="T63" fmla="*/ 35 h 202"/>
                  <a:gd name="T64" fmla="*/ 12 w 222"/>
                  <a:gd name="T65" fmla="*/ 29 h 2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22" h="202">
                    <a:moveTo>
                      <a:pt x="12" y="29"/>
                    </a:moveTo>
                    <a:lnTo>
                      <a:pt x="17" y="21"/>
                    </a:lnTo>
                    <a:lnTo>
                      <a:pt x="30" y="15"/>
                    </a:lnTo>
                    <a:lnTo>
                      <a:pt x="44" y="6"/>
                    </a:lnTo>
                    <a:lnTo>
                      <a:pt x="62" y="3"/>
                    </a:lnTo>
                    <a:lnTo>
                      <a:pt x="79" y="0"/>
                    </a:lnTo>
                    <a:lnTo>
                      <a:pt x="103" y="3"/>
                    </a:lnTo>
                    <a:lnTo>
                      <a:pt x="125" y="8"/>
                    </a:lnTo>
                    <a:lnTo>
                      <a:pt x="149" y="24"/>
                    </a:lnTo>
                    <a:lnTo>
                      <a:pt x="170" y="43"/>
                    </a:lnTo>
                    <a:lnTo>
                      <a:pt x="190" y="67"/>
                    </a:lnTo>
                    <a:lnTo>
                      <a:pt x="208" y="91"/>
                    </a:lnTo>
                    <a:lnTo>
                      <a:pt x="219" y="116"/>
                    </a:lnTo>
                    <a:lnTo>
                      <a:pt x="222" y="143"/>
                    </a:lnTo>
                    <a:lnTo>
                      <a:pt x="219" y="164"/>
                    </a:lnTo>
                    <a:lnTo>
                      <a:pt x="208" y="184"/>
                    </a:lnTo>
                    <a:lnTo>
                      <a:pt x="184" y="196"/>
                    </a:lnTo>
                    <a:lnTo>
                      <a:pt x="157" y="202"/>
                    </a:lnTo>
                    <a:lnTo>
                      <a:pt x="132" y="202"/>
                    </a:lnTo>
                    <a:lnTo>
                      <a:pt x="106" y="196"/>
                    </a:lnTo>
                    <a:lnTo>
                      <a:pt x="82" y="184"/>
                    </a:lnTo>
                    <a:lnTo>
                      <a:pt x="62" y="167"/>
                    </a:lnTo>
                    <a:lnTo>
                      <a:pt x="44" y="149"/>
                    </a:lnTo>
                    <a:lnTo>
                      <a:pt x="27" y="126"/>
                    </a:lnTo>
                    <a:lnTo>
                      <a:pt x="17" y="102"/>
                    </a:lnTo>
                    <a:lnTo>
                      <a:pt x="9" y="81"/>
                    </a:lnTo>
                    <a:lnTo>
                      <a:pt x="6" y="64"/>
                    </a:lnTo>
                    <a:lnTo>
                      <a:pt x="0" y="53"/>
                    </a:lnTo>
                    <a:lnTo>
                      <a:pt x="0" y="46"/>
                    </a:lnTo>
                    <a:lnTo>
                      <a:pt x="0" y="41"/>
                    </a:lnTo>
                    <a:lnTo>
                      <a:pt x="3" y="38"/>
                    </a:lnTo>
                    <a:lnTo>
                      <a:pt x="6" y="35"/>
                    </a:lnTo>
                    <a:lnTo>
                      <a:pt x="12" y="29"/>
                    </a:lnTo>
                    <a:close/>
                  </a:path>
                </a:pathLst>
              </a:custGeom>
              <a:solidFill>
                <a:srgbClr val="F2565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0" name="Freeform 186"/>
              <p:cNvSpPr>
                <a:spLocks/>
              </p:cNvSpPr>
              <p:nvPr/>
            </p:nvSpPr>
            <p:spPr bwMode="auto">
              <a:xfrm>
                <a:off x="4524" y="3067"/>
                <a:ext cx="66" cy="61"/>
              </a:xfrm>
              <a:custGeom>
                <a:avLst/>
                <a:gdLst>
                  <a:gd name="T0" fmla="*/ 33 w 197"/>
                  <a:gd name="T1" fmla="*/ 35 h 181"/>
                  <a:gd name="T2" fmla="*/ 38 w 197"/>
                  <a:gd name="T3" fmla="*/ 28 h 181"/>
                  <a:gd name="T4" fmla="*/ 48 w 197"/>
                  <a:gd name="T5" fmla="*/ 20 h 181"/>
                  <a:gd name="T6" fmla="*/ 57 w 197"/>
                  <a:gd name="T7" fmla="*/ 12 h 181"/>
                  <a:gd name="T8" fmla="*/ 68 w 197"/>
                  <a:gd name="T9" fmla="*/ 3 h 181"/>
                  <a:gd name="T10" fmla="*/ 80 w 197"/>
                  <a:gd name="T11" fmla="*/ 0 h 181"/>
                  <a:gd name="T12" fmla="*/ 94 w 197"/>
                  <a:gd name="T13" fmla="*/ 0 h 181"/>
                  <a:gd name="T14" fmla="*/ 111 w 197"/>
                  <a:gd name="T15" fmla="*/ 6 h 181"/>
                  <a:gd name="T16" fmla="*/ 129 w 197"/>
                  <a:gd name="T17" fmla="*/ 17 h 181"/>
                  <a:gd name="T18" fmla="*/ 148 w 197"/>
                  <a:gd name="T19" fmla="*/ 38 h 181"/>
                  <a:gd name="T20" fmla="*/ 167 w 197"/>
                  <a:gd name="T21" fmla="*/ 58 h 181"/>
                  <a:gd name="T22" fmla="*/ 183 w 197"/>
                  <a:gd name="T23" fmla="*/ 82 h 181"/>
                  <a:gd name="T24" fmla="*/ 191 w 197"/>
                  <a:gd name="T25" fmla="*/ 105 h 181"/>
                  <a:gd name="T26" fmla="*/ 197 w 197"/>
                  <a:gd name="T27" fmla="*/ 128 h 181"/>
                  <a:gd name="T28" fmla="*/ 194 w 197"/>
                  <a:gd name="T29" fmla="*/ 149 h 181"/>
                  <a:gd name="T30" fmla="*/ 185 w 197"/>
                  <a:gd name="T31" fmla="*/ 163 h 181"/>
                  <a:gd name="T32" fmla="*/ 164 w 197"/>
                  <a:gd name="T33" fmla="*/ 176 h 181"/>
                  <a:gd name="T34" fmla="*/ 143 w 197"/>
                  <a:gd name="T35" fmla="*/ 181 h 181"/>
                  <a:gd name="T36" fmla="*/ 121 w 197"/>
                  <a:gd name="T37" fmla="*/ 178 h 181"/>
                  <a:gd name="T38" fmla="*/ 100 w 197"/>
                  <a:gd name="T39" fmla="*/ 176 h 181"/>
                  <a:gd name="T40" fmla="*/ 76 w 197"/>
                  <a:gd name="T41" fmla="*/ 163 h 181"/>
                  <a:gd name="T42" fmla="*/ 57 w 197"/>
                  <a:gd name="T43" fmla="*/ 152 h 181"/>
                  <a:gd name="T44" fmla="*/ 36 w 197"/>
                  <a:gd name="T45" fmla="*/ 134 h 181"/>
                  <a:gd name="T46" fmla="*/ 22 w 197"/>
                  <a:gd name="T47" fmla="*/ 114 h 181"/>
                  <a:gd name="T48" fmla="*/ 9 w 197"/>
                  <a:gd name="T49" fmla="*/ 93 h 181"/>
                  <a:gd name="T50" fmla="*/ 3 w 197"/>
                  <a:gd name="T51" fmla="*/ 73 h 181"/>
                  <a:gd name="T52" fmla="*/ 0 w 197"/>
                  <a:gd name="T53" fmla="*/ 61 h 181"/>
                  <a:gd name="T54" fmla="*/ 3 w 197"/>
                  <a:gd name="T55" fmla="*/ 52 h 181"/>
                  <a:gd name="T56" fmla="*/ 6 w 197"/>
                  <a:gd name="T57" fmla="*/ 47 h 181"/>
                  <a:gd name="T58" fmla="*/ 13 w 197"/>
                  <a:gd name="T59" fmla="*/ 47 h 181"/>
                  <a:gd name="T60" fmla="*/ 22 w 197"/>
                  <a:gd name="T61" fmla="*/ 44 h 181"/>
                  <a:gd name="T62" fmla="*/ 27 w 197"/>
                  <a:gd name="T63" fmla="*/ 41 h 181"/>
                  <a:gd name="T64" fmla="*/ 33 w 197"/>
                  <a:gd name="T65" fmla="*/ 35 h 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7" h="181">
                    <a:moveTo>
                      <a:pt x="33" y="35"/>
                    </a:moveTo>
                    <a:lnTo>
                      <a:pt x="38" y="28"/>
                    </a:lnTo>
                    <a:lnTo>
                      <a:pt x="48" y="20"/>
                    </a:lnTo>
                    <a:lnTo>
                      <a:pt x="57" y="12"/>
                    </a:lnTo>
                    <a:lnTo>
                      <a:pt x="68" y="3"/>
                    </a:lnTo>
                    <a:lnTo>
                      <a:pt x="80" y="0"/>
                    </a:lnTo>
                    <a:lnTo>
                      <a:pt x="94" y="0"/>
                    </a:lnTo>
                    <a:lnTo>
                      <a:pt x="111" y="6"/>
                    </a:lnTo>
                    <a:lnTo>
                      <a:pt x="129" y="17"/>
                    </a:lnTo>
                    <a:lnTo>
                      <a:pt x="148" y="38"/>
                    </a:lnTo>
                    <a:lnTo>
                      <a:pt x="167" y="58"/>
                    </a:lnTo>
                    <a:lnTo>
                      <a:pt x="183" y="82"/>
                    </a:lnTo>
                    <a:lnTo>
                      <a:pt x="191" y="105"/>
                    </a:lnTo>
                    <a:lnTo>
                      <a:pt x="197" y="128"/>
                    </a:lnTo>
                    <a:lnTo>
                      <a:pt x="194" y="149"/>
                    </a:lnTo>
                    <a:lnTo>
                      <a:pt x="185" y="163"/>
                    </a:lnTo>
                    <a:lnTo>
                      <a:pt x="164" y="176"/>
                    </a:lnTo>
                    <a:lnTo>
                      <a:pt x="143" y="181"/>
                    </a:lnTo>
                    <a:lnTo>
                      <a:pt x="121" y="178"/>
                    </a:lnTo>
                    <a:lnTo>
                      <a:pt x="100" y="176"/>
                    </a:lnTo>
                    <a:lnTo>
                      <a:pt x="76" y="163"/>
                    </a:lnTo>
                    <a:lnTo>
                      <a:pt x="57" y="152"/>
                    </a:lnTo>
                    <a:lnTo>
                      <a:pt x="36" y="134"/>
                    </a:lnTo>
                    <a:lnTo>
                      <a:pt x="22" y="114"/>
                    </a:lnTo>
                    <a:lnTo>
                      <a:pt x="9" y="93"/>
                    </a:lnTo>
                    <a:lnTo>
                      <a:pt x="3" y="73"/>
                    </a:lnTo>
                    <a:lnTo>
                      <a:pt x="0" y="61"/>
                    </a:lnTo>
                    <a:lnTo>
                      <a:pt x="3" y="52"/>
                    </a:lnTo>
                    <a:lnTo>
                      <a:pt x="6" y="47"/>
                    </a:lnTo>
                    <a:lnTo>
                      <a:pt x="13" y="47"/>
                    </a:lnTo>
                    <a:lnTo>
                      <a:pt x="22" y="44"/>
                    </a:lnTo>
                    <a:lnTo>
                      <a:pt x="27" y="41"/>
                    </a:lnTo>
                    <a:lnTo>
                      <a:pt x="33" y="35"/>
                    </a:lnTo>
                    <a:close/>
                  </a:path>
                </a:pathLst>
              </a:custGeom>
              <a:solidFill>
                <a:srgbClr val="F7757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1" name="Freeform 187"/>
              <p:cNvSpPr>
                <a:spLocks/>
              </p:cNvSpPr>
              <p:nvPr/>
            </p:nvSpPr>
            <p:spPr bwMode="auto">
              <a:xfrm>
                <a:off x="4528" y="3071"/>
                <a:ext cx="57" cy="53"/>
              </a:xfrm>
              <a:custGeom>
                <a:avLst/>
                <a:gdLst>
                  <a:gd name="T0" fmla="*/ 52 w 170"/>
                  <a:gd name="T1" fmla="*/ 46 h 159"/>
                  <a:gd name="T2" fmla="*/ 60 w 170"/>
                  <a:gd name="T3" fmla="*/ 40 h 159"/>
                  <a:gd name="T4" fmla="*/ 67 w 170"/>
                  <a:gd name="T5" fmla="*/ 29 h 159"/>
                  <a:gd name="T6" fmla="*/ 70 w 170"/>
                  <a:gd name="T7" fmla="*/ 16 h 159"/>
                  <a:gd name="T8" fmla="*/ 76 w 170"/>
                  <a:gd name="T9" fmla="*/ 8 h 159"/>
                  <a:gd name="T10" fmla="*/ 81 w 170"/>
                  <a:gd name="T11" fmla="*/ 2 h 159"/>
                  <a:gd name="T12" fmla="*/ 90 w 170"/>
                  <a:gd name="T13" fmla="*/ 0 h 159"/>
                  <a:gd name="T14" fmla="*/ 102 w 170"/>
                  <a:gd name="T15" fmla="*/ 2 h 159"/>
                  <a:gd name="T16" fmla="*/ 116 w 170"/>
                  <a:gd name="T17" fmla="*/ 11 h 159"/>
                  <a:gd name="T18" fmla="*/ 130 w 170"/>
                  <a:gd name="T19" fmla="*/ 32 h 159"/>
                  <a:gd name="T20" fmla="*/ 146 w 170"/>
                  <a:gd name="T21" fmla="*/ 51 h 159"/>
                  <a:gd name="T22" fmla="*/ 157 w 170"/>
                  <a:gd name="T23" fmla="*/ 75 h 159"/>
                  <a:gd name="T24" fmla="*/ 165 w 170"/>
                  <a:gd name="T25" fmla="*/ 96 h 159"/>
                  <a:gd name="T26" fmla="*/ 170 w 170"/>
                  <a:gd name="T27" fmla="*/ 116 h 159"/>
                  <a:gd name="T28" fmla="*/ 170 w 170"/>
                  <a:gd name="T29" fmla="*/ 134 h 159"/>
                  <a:gd name="T30" fmla="*/ 163 w 170"/>
                  <a:gd name="T31" fmla="*/ 148 h 159"/>
                  <a:gd name="T32" fmla="*/ 151 w 170"/>
                  <a:gd name="T33" fmla="*/ 157 h 159"/>
                  <a:gd name="T34" fmla="*/ 135 w 170"/>
                  <a:gd name="T35" fmla="*/ 159 h 159"/>
                  <a:gd name="T36" fmla="*/ 116 w 170"/>
                  <a:gd name="T37" fmla="*/ 159 h 159"/>
                  <a:gd name="T38" fmla="*/ 95 w 170"/>
                  <a:gd name="T39" fmla="*/ 157 h 159"/>
                  <a:gd name="T40" fmla="*/ 76 w 170"/>
                  <a:gd name="T41" fmla="*/ 148 h 159"/>
                  <a:gd name="T42" fmla="*/ 55 w 170"/>
                  <a:gd name="T43" fmla="*/ 137 h 159"/>
                  <a:gd name="T44" fmla="*/ 35 w 170"/>
                  <a:gd name="T45" fmla="*/ 122 h 159"/>
                  <a:gd name="T46" fmla="*/ 20 w 170"/>
                  <a:gd name="T47" fmla="*/ 107 h 159"/>
                  <a:gd name="T48" fmla="*/ 9 w 170"/>
                  <a:gd name="T49" fmla="*/ 86 h 159"/>
                  <a:gd name="T50" fmla="*/ 0 w 170"/>
                  <a:gd name="T51" fmla="*/ 70 h 159"/>
                  <a:gd name="T52" fmla="*/ 0 w 170"/>
                  <a:gd name="T53" fmla="*/ 58 h 159"/>
                  <a:gd name="T54" fmla="*/ 6 w 170"/>
                  <a:gd name="T55" fmla="*/ 51 h 159"/>
                  <a:gd name="T56" fmla="*/ 14 w 170"/>
                  <a:gd name="T57" fmla="*/ 49 h 159"/>
                  <a:gd name="T58" fmla="*/ 23 w 170"/>
                  <a:gd name="T59" fmla="*/ 49 h 159"/>
                  <a:gd name="T60" fmla="*/ 35 w 170"/>
                  <a:gd name="T61" fmla="*/ 49 h 159"/>
                  <a:gd name="T62" fmla="*/ 44 w 170"/>
                  <a:gd name="T63" fmla="*/ 49 h 159"/>
                  <a:gd name="T64" fmla="*/ 52 w 170"/>
                  <a:gd name="T65" fmla="*/ 46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70" h="159">
                    <a:moveTo>
                      <a:pt x="52" y="46"/>
                    </a:moveTo>
                    <a:lnTo>
                      <a:pt x="60" y="40"/>
                    </a:lnTo>
                    <a:lnTo>
                      <a:pt x="67" y="29"/>
                    </a:lnTo>
                    <a:lnTo>
                      <a:pt x="70" y="16"/>
                    </a:lnTo>
                    <a:lnTo>
                      <a:pt x="76" y="8"/>
                    </a:lnTo>
                    <a:lnTo>
                      <a:pt x="81" y="2"/>
                    </a:lnTo>
                    <a:lnTo>
                      <a:pt x="90" y="0"/>
                    </a:lnTo>
                    <a:lnTo>
                      <a:pt x="102" y="2"/>
                    </a:lnTo>
                    <a:lnTo>
                      <a:pt x="116" y="11"/>
                    </a:lnTo>
                    <a:lnTo>
                      <a:pt x="130" y="32"/>
                    </a:lnTo>
                    <a:lnTo>
                      <a:pt x="146" y="51"/>
                    </a:lnTo>
                    <a:lnTo>
                      <a:pt x="157" y="75"/>
                    </a:lnTo>
                    <a:lnTo>
                      <a:pt x="165" y="96"/>
                    </a:lnTo>
                    <a:lnTo>
                      <a:pt x="170" y="116"/>
                    </a:lnTo>
                    <a:lnTo>
                      <a:pt x="170" y="134"/>
                    </a:lnTo>
                    <a:lnTo>
                      <a:pt x="163" y="148"/>
                    </a:lnTo>
                    <a:lnTo>
                      <a:pt x="151" y="157"/>
                    </a:lnTo>
                    <a:lnTo>
                      <a:pt x="135" y="159"/>
                    </a:lnTo>
                    <a:lnTo>
                      <a:pt x="116" y="159"/>
                    </a:lnTo>
                    <a:lnTo>
                      <a:pt x="95" y="157"/>
                    </a:lnTo>
                    <a:lnTo>
                      <a:pt x="76" y="148"/>
                    </a:lnTo>
                    <a:lnTo>
                      <a:pt x="55" y="137"/>
                    </a:lnTo>
                    <a:lnTo>
                      <a:pt x="35" y="122"/>
                    </a:lnTo>
                    <a:lnTo>
                      <a:pt x="20" y="107"/>
                    </a:lnTo>
                    <a:lnTo>
                      <a:pt x="9" y="86"/>
                    </a:lnTo>
                    <a:lnTo>
                      <a:pt x="0" y="70"/>
                    </a:lnTo>
                    <a:lnTo>
                      <a:pt x="0" y="58"/>
                    </a:lnTo>
                    <a:lnTo>
                      <a:pt x="6" y="51"/>
                    </a:lnTo>
                    <a:lnTo>
                      <a:pt x="14" y="49"/>
                    </a:lnTo>
                    <a:lnTo>
                      <a:pt x="23" y="49"/>
                    </a:lnTo>
                    <a:lnTo>
                      <a:pt x="35" y="49"/>
                    </a:lnTo>
                    <a:lnTo>
                      <a:pt x="44" y="49"/>
                    </a:lnTo>
                    <a:lnTo>
                      <a:pt x="52" y="46"/>
                    </a:lnTo>
                    <a:close/>
                  </a:path>
                </a:pathLst>
              </a:custGeom>
              <a:solidFill>
                <a:srgbClr val="FA91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2" name="Freeform 188"/>
              <p:cNvSpPr>
                <a:spLocks/>
              </p:cNvSpPr>
              <p:nvPr/>
            </p:nvSpPr>
            <p:spPr bwMode="auto">
              <a:xfrm>
                <a:off x="4531" y="3075"/>
                <a:ext cx="50" cy="48"/>
              </a:xfrm>
              <a:custGeom>
                <a:avLst/>
                <a:gdLst>
                  <a:gd name="T0" fmla="*/ 78 w 148"/>
                  <a:gd name="T1" fmla="*/ 59 h 143"/>
                  <a:gd name="T2" fmla="*/ 84 w 148"/>
                  <a:gd name="T3" fmla="*/ 53 h 143"/>
                  <a:gd name="T4" fmla="*/ 86 w 148"/>
                  <a:gd name="T5" fmla="*/ 40 h 143"/>
                  <a:gd name="T6" fmla="*/ 86 w 148"/>
                  <a:gd name="T7" fmla="*/ 29 h 143"/>
                  <a:gd name="T8" fmla="*/ 86 w 148"/>
                  <a:gd name="T9" fmla="*/ 15 h 143"/>
                  <a:gd name="T10" fmla="*/ 84 w 148"/>
                  <a:gd name="T11" fmla="*/ 5 h 143"/>
                  <a:gd name="T12" fmla="*/ 86 w 148"/>
                  <a:gd name="T13" fmla="*/ 0 h 143"/>
                  <a:gd name="T14" fmla="*/ 89 w 148"/>
                  <a:gd name="T15" fmla="*/ 3 h 143"/>
                  <a:gd name="T16" fmla="*/ 102 w 148"/>
                  <a:gd name="T17" fmla="*/ 12 h 143"/>
                  <a:gd name="T18" fmla="*/ 113 w 148"/>
                  <a:gd name="T19" fmla="*/ 32 h 143"/>
                  <a:gd name="T20" fmla="*/ 126 w 148"/>
                  <a:gd name="T21" fmla="*/ 53 h 143"/>
                  <a:gd name="T22" fmla="*/ 134 w 148"/>
                  <a:gd name="T23" fmla="*/ 70 h 143"/>
                  <a:gd name="T24" fmla="*/ 142 w 148"/>
                  <a:gd name="T25" fmla="*/ 91 h 143"/>
                  <a:gd name="T26" fmla="*/ 145 w 148"/>
                  <a:gd name="T27" fmla="*/ 108 h 143"/>
                  <a:gd name="T28" fmla="*/ 148 w 148"/>
                  <a:gd name="T29" fmla="*/ 123 h 143"/>
                  <a:gd name="T30" fmla="*/ 145 w 148"/>
                  <a:gd name="T31" fmla="*/ 132 h 143"/>
                  <a:gd name="T32" fmla="*/ 137 w 148"/>
                  <a:gd name="T33" fmla="*/ 140 h 143"/>
                  <a:gd name="T34" fmla="*/ 126 w 148"/>
                  <a:gd name="T35" fmla="*/ 143 h 143"/>
                  <a:gd name="T36" fmla="*/ 110 w 148"/>
                  <a:gd name="T37" fmla="*/ 140 h 143"/>
                  <a:gd name="T38" fmla="*/ 93 w 148"/>
                  <a:gd name="T39" fmla="*/ 137 h 143"/>
                  <a:gd name="T40" fmla="*/ 75 w 148"/>
                  <a:gd name="T41" fmla="*/ 132 h 143"/>
                  <a:gd name="T42" fmla="*/ 54 w 148"/>
                  <a:gd name="T43" fmla="*/ 120 h 143"/>
                  <a:gd name="T44" fmla="*/ 37 w 148"/>
                  <a:gd name="T45" fmla="*/ 111 h 143"/>
                  <a:gd name="T46" fmla="*/ 19 w 148"/>
                  <a:gd name="T47" fmla="*/ 96 h 143"/>
                  <a:gd name="T48" fmla="*/ 5 w 148"/>
                  <a:gd name="T49" fmla="*/ 82 h 143"/>
                  <a:gd name="T50" fmla="*/ 0 w 148"/>
                  <a:gd name="T51" fmla="*/ 67 h 143"/>
                  <a:gd name="T52" fmla="*/ 0 w 148"/>
                  <a:gd name="T53" fmla="*/ 61 h 143"/>
                  <a:gd name="T54" fmla="*/ 8 w 148"/>
                  <a:gd name="T55" fmla="*/ 59 h 143"/>
                  <a:gd name="T56" fmla="*/ 23 w 148"/>
                  <a:gd name="T57" fmla="*/ 59 h 143"/>
                  <a:gd name="T58" fmla="*/ 37 w 148"/>
                  <a:gd name="T59" fmla="*/ 59 h 143"/>
                  <a:gd name="T60" fmla="*/ 51 w 148"/>
                  <a:gd name="T61" fmla="*/ 61 h 143"/>
                  <a:gd name="T62" fmla="*/ 67 w 148"/>
                  <a:gd name="T63" fmla="*/ 61 h 143"/>
                  <a:gd name="T64" fmla="*/ 78 w 148"/>
                  <a:gd name="T65" fmla="*/ 59 h 1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8" h="143">
                    <a:moveTo>
                      <a:pt x="78" y="59"/>
                    </a:moveTo>
                    <a:lnTo>
                      <a:pt x="84" y="53"/>
                    </a:lnTo>
                    <a:lnTo>
                      <a:pt x="86" y="40"/>
                    </a:lnTo>
                    <a:lnTo>
                      <a:pt x="86" y="29"/>
                    </a:lnTo>
                    <a:lnTo>
                      <a:pt x="86" y="15"/>
                    </a:lnTo>
                    <a:lnTo>
                      <a:pt x="84" y="5"/>
                    </a:lnTo>
                    <a:lnTo>
                      <a:pt x="86" y="0"/>
                    </a:lnTo>
                    <a:lnTo>
                      <a:pt x="89" y="3"/>
                    </a:lnTo>
                    <a:lnTo>
                      <a:pt x="102" y="12"/>
                    </a:lnTo>
                    <a:lnTo>
                      <a:pt x="113" y="32"/>
                    </a:lnTo>
                    <a:lnTo>
                      <a:pt x="126" y="53"/>
                    </a:lnTo>
                    <a:lnTo>
                      <a:pt x="134" y="70"/>
                    </a:lnTo>
                    <a:lnTo>
                      <a:pt x="142" y="91"/>
                    </a:lnTo>
                    <a:lnTo>
                      <a:pt x="145" y="108"/>
                    </a:lnTo>
                    <a:lnTo>
                      <a:pt x="148" y="123"/>
                    </a:lnTo>
                    <a:lnTo>
                      <a:pt x="145" y="132"/>
                    </a:lnTo>
                    <a:lnTo>
                      <a:pt x="137" y="140"/>
                    </a:lnTo>
                    <a:lnTo>
                      <a:pt x="126" y="143"/>
                    </a:lnTo>
                    <a:lnTo>
                      <a:pt x="110" y="140"/>
                    </a:lnTo>
                    <a:lnTo>
                      <a:pt x="93" y="137"/>
                    </a:lnTo>
                    <a:lnTo>
                      <a:pt x="75" y="132"/>
                    </a:lnTo>
                    <a:lnTo>
                      <a:pt x="54" y="120"/>
                    </a:lnTo>
                    <a:lnTo>
                      <a:pt x="37" y="111"/>
                    </a:lnTo>
                    <a:lnTo>
                      <a:pt x="19" y="96"/>
                    </a:lnTo>
                    <a:lnTo>
                      <a:pt x="5" y="82"/>
                    </a:lnTo>
                    <a:lnTo>
                      <a:pt x="0" y="67"/>
                    </a:lnTo>
                    <a:lnTo>
                      <a:pt x="0" y="61"/>
                    </a:lnTo>
                    <a:lnTo>
                      <a:pt x="8" y="59"/>
                    </a:lnTo>
                    <a:lnTo>
                      <a:pt x="23" y="59"/>
                    </a:lnTo>
                    <a:lnTo>
                      <a:pt x="37" y="59"/>
                    </a:lnTo>
                    <a:lnTo>
                      <a:pt x="51" y="61"/>
                    </a:lnTo>
                    <a:lnTo>
                      <a:pt x="67" y="61"/>
                    </a:lnTo>
                    <a:lnTo>
                      <a:pt x="78" y="59"/>
                    </a:lnTo>
                    <a:close/>
                  </a:path>
                </a:pathLst>
              </a:custGeom>
              <a:solidFill>
                <a:srgbClr val="FFB0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3" name="Freeform 189"/>
              <p:cNvSpPr>
                <a:spLocks/>
              </p:cNvSpPr>
              <p:nvPr/>
            </p:nvSpPr>
            <p:spPr bwMode="auto">
              <a:xfrm>
                <a:off x="4821" y="2554"/>
                <a:ext cx="76" cy="75"/>
              </a:xfrm>
              <a:custGeom>
                <a:avLst/>
                <a:gdLst>
                  <a:gd name="T0" fmla="*/ 7 w 226"/>
                  <a:gd name="T1" fmla="*/ 16 h 223"/>
                  <a:gd name="T2" fmla="*/ 0 w 226"/>
                  <a:gd name="T3" fmla="*/ 7 h 223"/>
                  <a:gd name="T4" fmla="*/ 4 w 226"/>
                  <a:gd name="T5" fmla="*/ 0 h 223"/>
                  <a:gd name="T6" fmla="*/ 13 w 226"/>
                  <a:gd name="T7" fmla="*/ 0 h 223"/>
                  <a:gd name="T8" fmla="*/ 27 w 226"/>
                  <a:gd name="T9" fmla="*/ 3 h 223"/>
                  <a:gd name="T10" fmla="*/ 45 w 226"/>
                  <a:gd name="T11" fmla="*/ 13 h 223"/>
                  <a:gd name="T12" fmla="*/ 67 w 226"/>
                  <a:gd name="T13" fmla="*/ 21 h 223"/>
                  <a:gd name="T14" fmla="*/ 94 w 226"/>
                  <a:gd name="T15" fmla="*/ 35 h 223"/>
                  <a:gd name="T16" fmla="*/ 123 w 226"/>
                  <a:gd name="T17" fmla="*/ 51 h 223"/>
                  <a:gd name="T18" fmla="*/ 147 w 226"/>
                  <a:gd name="T19" fmla="*/ 68 h 223"/>
                  <a:gd name="T20" fmla="*/ 170 w 226"/>
                  <a:gd name="T21" fmla="*/ 86 h 223"/>
                  <a:gd name="T22" fmla="*/ 191 w 226"/>
                  <a:gd name="T23" fmla="*/ 105 h 223"/>
                  <a:gd name="T24" fmla="*/ 205 w 226"/>
                  <a:gd name="T25" fmla="*/ 126 h 223"/>
                  <a:gd name="T26" fmla="*/ 217 w 226"/>
                  <a:gd name="T27" fmla="*/ 146 h 223"/>
                  <a:gd name="T28" fmla="*/ 223 w 226"/>
                  <a:gd name="T29" fmla="*/ 164 h 223"/>
                  <a:gd name="T30" fmla="*/ 226 w 226"/>
                  <a:gd name="T31" fmla="*/ 181 h 223"/>
                  <a:gd name="T32" fmla="*/ 220 w 226"/>
                  <a:gd name="T33" fmla="*/ 199 h 223"/>
                  <a:gd name="T34" fmla="*/ 209 w 226"/>
                  <a:gd name="T35" fmla="*/ 211 h 223"/>
                  <a:gd name="T36" fmla="*/ 188 w 226"/>
                  <a:gd name="T37" fmla="*/ 220 h 223"/>
                  <a:gd name="T38" fmla="*/ 167 w 226"/>
                  <a:gd name="T39" fmla="*/ 223 h 223"/>
                  <a:gd name="T40" fmla="*/ 144 w 226"/>
                  <a:gd name="T41" fmla="*/ 223 h 223"/>
                  <a:gd name="T42" fmla="*/ 118 w 226"/>
                  <a:gd name="T43" fmla="*/ 220 h 223"/>
                  <a:gd name="T44" fmla="*/ 91 w 226"/>
                  <a:gd name="T45" fmla="*/ 208 h 223"/>
                  <a:gd name="T46" fmla="*/ 67 w 226"/>
                  <a:gd name="T47" fmla="*/ 194 h 223"/>
                  <a:gd name="T48" fmla="*/ 48 w 226"/>
                  <a:gd name="T49" fmla="*/ 176 h 223"/>
                  <a:gd name="T50" fmla="*/ 39 w 226"/>
                  <a:gd name="T51" fmla="*/ 153 h 223"/>
                  <a:gd name="T52" fmla="*/ 32 w 226"/>
                  <a:gd name="T53" fmla="*/ 129 h 223"/>
                  <a:gd name="T54" fmla="*/ 29 w 226"/>
                  <a:gd name="T55" fmla="*/ 105 h 223"/>
                  <a:gd name="T56" fmla="*/ 27 w 226"/>
                  <a:gd name="T57" fmla="*/ 83 h 223"/>
                  <a:gd name="T58" fmla="*/ 24 w 226"/>
                  <a:gd name="T59" fmla="*/ 62 h 223"/>
                  <a:gd name="T60" fmla="*/ 21 w 226"/>
                  <a:gd name="T61" fmla="*/ 45 h 223"/>
                  <a:gd name="T62" fmla="*/ 15 w 226"/>
                  <a:gd name="T63" fmla="*/ 27 h 223"/>
                  <a:gd name="T64" fmla="*/ 7 w 226"/>
                  <a:gd name="T65" fmla="*/ 16 h 2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26" h="223">
                    <a:moveTo>
                      <a:pt x="7" y="16"/>
                    </a:moveTo>
                    <a:lnTo>
                      <a:pt x="0" y="7"/>
                    </a:lnTo>
                    <a:lnTo>
                      <a:pt x="4" y="0"/>
                    </a:lnTo>
                    <a:lnTo>
                      <a:pt x="13" y="0"/>
                    </a:lnTo>
                    <a:lnTo>
                      <a:pt x="27" y="3"/>
                    </a:lnTo>
                    <a:lnTo>
                      <a:pt x="45" y="13"/>
                    </a:lnTo>
                    <a:lnTo>
                      <a:pt x="67" y="21"/>
                    </a:lnTo>
                    <a:lnTo>
                      <a:pt x="94" y="35"/>
                    </a:lnTo>
                    <a:lnTo>
                      <a:pt x="123" y="51"/>
                    </a:lnTo>
                    <a:lnTo>
                      <a:pt x="147" y="68"/>
                    </a:lnTo>
                    <a:lnTo>
                      <a:pt x="170" y="86"/>
                    </a:lnTo>
                    <a:lnTo>
                      <a:pt x="191" y="105"/>
                    </a:lnTo>
                    <a:lnTo>
                      <a:pt x="205" y="126"/>
                    </a:lnTo>
                    <a:lnTo>
                      <a:pt x="217" y="146"/>
                    </a:lnTo>
                    <a:lnTo>
                      <a:pt x="223" y="164"/>
                    </a:lnTo>
                    <a:lnTo>
                      <a:pt x="226" y="181"/>
                    </a:lnTo>
                    <a:lnTo>
                      <a:pt x="220" y="199"/>
                    </a:lnTo>
                    <a:lnTo>
                      <a:pt x="209" y="211"/>
                    </a:lnTo>
                    <a:lnTo>
                      <a:pt x="188" y="220"/>
                    </a:lnTo>
                    <a:lnTo>
                      <a:pt x="167" y="223"/>
                    </a:lnTo>
                    <a:lnTo>
                      <a:pt x="144" y="223"/>
                    </a:lnTo>
                    <a:lnTo>
                      <a:pt x="118" y="220"/>
                    </a:lnTo>
                    <a:lnTo>
                      <a:pt x="91" y="208"/>
                    </a:lnTo>
                    <a:lnTo>
                      <a:pt x="67" y="194"/>
                    </a:lnTo>
                    <a:lnTo>
                      <a:pt x="48" y="176"/>
                    </a:lnTo>
                    <a:lnTo>
                      <a:pt x="39" y="153"/>
                    </a:lnTo>
                    <a:lnTo>
                      <a:pt x="32" y="129"/>
                    </a:lnTo>
                    <a:lnTo>
                      <a:pt x="29" y="105"/>
                    </a:lnTo>
                    <a:lnTo>
                      <a:pt x="27" y="83"/>
                    </a:lnTo>
                    <a:lnTo>
                      <a:pt x="24" y="62"/>
                    </a:lnTo>
                    <a:lnTo>
                      <a:pt x="21" y="45"/>
                    </a:lnTo>
                    <a:lnTo>
                      <a:pt x="15" y="27"/>
                    </a:lnTo>
                    <a:lnTo>
                      <a:pt x="7" y="16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4" name="Freeform 190"/>
              <p:cNvSpPr>
                <a:spLocks/>
              </p:cNvSpPr>
              <p:nvPr/>
            </p:nvSpPr>
            <p:spPr bwMode="auto">
              <a:xfrm>
                <a:off x="4829" y="2563"/>
                <a:ext cx="64" cy="62"/>
              </a:xfrm>
              <a:custGeom>
                <a:avLst/>
                <a:gdLst>
                  <a:gd name="T0" fmla="*/ 5 w 190"/>
                  <a:gd name="T1" fmla="*/ 11 h 186"/>
                  <a:gd name="T2" fmla="*/ 0 w 190"/>
                  <a:gd name="T3" fmla="*/ 3 h 186"/>
                  <a:gd name="T4" fmla="*/ 3 w 190"/>
                  <a:gd name="T5" fmla="*/ 0 h 186"/>
                  <a:gd name="T6" fmla="*/ 11 w 190"/>
                  <a:gd name="T7" fmla="*/ 0 h 186"/>
                  <a:gd name="T8" fmla="*/ 24 w 190"/>
                  <a:gd name="T9" fmla="*/ 3 h 186"/>
                  <a:gd name="T10" fmla="*/ 40 w 190"/>
                  <a:gd name="T11" fmla="*/ 8 h 186"/>
                  <a:gd name="T12" fmla="*/ 59 w 190"/>
                  <a:gd name="T13" fmla="*/ 18 h 186"/>
                  <a:gd name="T14" fmla="*/ 82 w 190"/>
                  <a:gd name="T15" fmla="*/ 27 h 186"/>
                  <a:gd name="T16" fmla="*/ 105 w 190"/>
                  <a:gd name="T17" fmla="*/ 38 h 186"/>
                  <a:gd name="T18" fmla="*/ 126 w 190"/>
                  <a:gd name="T19" fmla="*/ 56 h 186"/>
                  <a:gd name="T20" fmla="*/ 146 w 190"/>
                  <a:gd name="T21" fmla="*/ 70 h 186"/>
                  <a:gd name="T22" fmla="*/ 164 w 190"/>
                  <a:gd name="T23" fmla="*/ 88 h 186"/>
                  <a:gd name="T24" fmla="*/ 178 w 190"/>
                  <a:gd name="T25" fmla="*/ 105 h 186"/>
                  <a:gd name="T26" fmla="*/ 188 w 190"/>
                  <a:gd name="T27" fmla="*/ 123 h 186"/>
                  <a:gd name="T28" fmla="*/ 190 w 190"/>
                  <a:gd name="T29" fmla="*/ 137 h 186"/>
                  <a:gd name="T30" fmla="*/ 190 w 190"/>
                  <a:gd name="T31" fmla="*/ 151 h 186"/>
                  <a:gd name="T32" fmla="*/ 185 w 190"/>
                  <a:gd name="T33" fmla="*/ 167 h 186"/>
                  <a:gd name="T34" fmla="*/ 172 w 190"/>
                  <a:gd name="T35" fmla="*/ 178 h 186"/>
                  <a:gd name="T36" fmla="*/ 158 w 190"/>
                  <a:gd name="T37" fmla="*/ 184 h 186"/>
                  <a:gd name="T38" fmla="*/ 137 w 190"/>
                  <a:gd name="T39" fmla="*/ 186 h 186"/>
                  <a:gd name="T40" fmla="*/ 117 w 190"/>
                  <a:gd name="T41" fmla="*/ 186 h 186"/>
                  <a:gd name="T42" fmla="*/ 94 w 190"/>
                  <a:gd name="T43" fmla="*/ 181 h 186"/>
                  <a:gd name="T44" fmla="*/ 70 w 190"/>
                  <a:gd name="T45" fmla="*/ 172 h 186"/>
                  <a:gd name="T46" fmla="*/ 46 w 190"/>
                  <a:gd name="T47" fmla="*/ 161 h 186"/>
                  <a:gd name="T48" fmla="*/ 29 w 190"/>
                  <a:gd name="T49" fmla="*/ 143 h 186"/>
                  <a:gd name="T50" fmla="*/ 24 w 190"/>
                  <a:gd name="T51" fmla="*/ 123 h 186"/>
                  <a:gd name="T52" fmla="*/ 21 w 190"/>
                  <a:gd name="T53" fmla="*/ 102 h 186"/>
                  <a:gd name="T54" fmla="*/ 18 w 190"/>
                  <a:gd name="T55" fmla="*/ 84 h 186"/>
                  <a:gd name="T56" fmla="*/ 18 w 190"/>
                  <a:gd name="T57" fmla="*/ 67 h 186"/>
                  <a:gd name="T58" fmla="*/ 18 w 190"/>
                  <a:gd name="T59" fmla="*/ 49 h 186"/>
                  <a:gd name="T60" fmla="*/ 18 w 190"/>
                  <a:gd name="T61" fmla="*/ 35 h 186"/>
                  <a:gd name="T62" fmla="*/ 11 w 190"/>
                  <a:gd name="T63" fmla="*/ 24 h 186"/>
                  <a:gd name="T64" fmla="*/ 5 w 190"/>
                  <a:gd name="T65" fmla="*/ 11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0" h="186">
                    <a:moveTo>
                      <a:pt x="5" y="11"/>
                    </a:moveTo>
                    <a:lnTo>
                      <a:pt x="0" y="3"/>
                    </a:lnTo>
                    <a:lnTo>
                      <a:pt x="3" y="0"/>
                    </a:lnTo>
                    <a:lnTo>
                      <a:pt x="11" y="0"/>
                    </a:lnTo>
                    <a:lnTo>
                      <a:pt x="24" y="3"/>
                    </a:lnTo>
                    <a:lnTo>
                      <a:pt x="40" y="8"/>
                    </a:lnTo>
                    <a:lnTo>
                      <a:pt x="59" y="18"/>
                    </a:lnTo>
                    <a:lnTo>
                      <a:pt x="82" y="27"/>
                    </a:lnTo>
                    <a:lnTo>
                      <a:pt x="105" y="38"/>
                    </a:lnTo>
                    <a:lnTo>
                      <a:pt x="126" y="56"/>
                    </a:lnTo>
                    <a:lnTo>
                      <a:pt x="146" y="70"/>
                    </a:lnTo>
                    <a:lnTo>
                      <a:pt x="164" y="88"/>
                    </a:lnTo>
                    <a:lnTo>
                      <a:pt x="178" y="105"/>
                    </a:lnTo>
                    <a:lnTo>
                      <a:pt x="188" y="123"/>
                    </a:lnTo>
                    <a:lnTo>
                      <a:pt x="190" y="137"/>
                    </a:lnTo>
                    <a:lnTo>
                      <a:pt x="190" y="151"/>
                    </a:lnTo>
                    <a:lnTo>
                      <a:pt x="185" y="167"/>
                    </a:lnTo>
                    <a:lnTo>
                      <a:pt x="172" y="178"/>
                    </a:lnTo>
                    <a:lnTo>
                      <a:pt x="158" y="184"/>
                    </a:lnTo>
                    <a:lnTo>
                      <a:pt x="137" y="186"/>
                    </a:lnTo>
                    <a:lnTo>
                      <a:pt x="117" y="186"/>
                    </a:lnTo>
                    <a:lnTo>
                      <a:pt x="94" y="181"/>
                    </a:lnTo>
                    <a:lnTo>
                      <a:pt x="70" y="172"/>
                    </a:lnTo>
                    <a:lnTo>
                      <a:pt x="46" y="161"/>
                    </a:lnTo>
                    <a:lnTo>
                      <a:pt x="29" y="143"/>
                    </a:lnTo>
                    <a:lnTo>
                      <a:pt x="24" y="123"/>
                    </a:lnTo>
                    <a:lnTo>
                      <a:pt x="21" y="102"/>
                    </a:lnTo>
                    <a:lnTo>
                      <a:pt x="18" y="84"/>
                    </a:lnTo>
                    <a:lnTo>
                      <a:pt x="18" y="67"/>
                    </a:lnTo>
                    <a:lnTo>
                      <a:pt x="18" y="49"/>
                    </a:lnTo>
                    <a:lnTo>
                      <a:pt x="18" y="35"/>
                    </a:lnTo>
                    <a:lnTo>
                      <a:pt x="11" y="24"/>
                    </a:lnTo>
                    <a:lnTo>
                      <a:pt x="5" y="11"/>
                    </a:lnTo>
                    <a:close/>
                  </a:path>
                </a:pathLst>
              </a:custGeom>
              <a:solidFill>
                <a:srgbClr val="EB1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5" name="Freeform 191"/>
              <p:cNvSpPr>
                <a:spLocks/>
              </p:cNvSpPr>
              <p:nvPr/>
            </p:nvSpPr>
            <p:spPr bwMode="auto">
              <a:xfrm>
                <a:off x="4838" y="2572"/>
                <a:ext cx="52" cy="52"/>
              </a:xfrm>
              <a:custGeom>
                <a:avLst/>
                <a:gdLst>
                  <a:gd name="T0" fmla="*/ 3 w 155"/>
                  <a:gd name="T1" fmla="*/ 5 h 154"/>
                  <a:gd name="T2" fmla="*/ 0 w 155"/>
                  <a:gd name="T3" fmla="*/ 2 h 154"/>
                  <a:gd name="T4" fmla="*/ 3 w 155"/>
                  <a:gd name="T5" fmla="*/ 0 h 154"/>
                  <a:gd name="T6" fmla="*/ 9 w 155"/>
                  <a:gd name="T7" fmla="*/ 0 h 154"/>
                  <a:gd name="T8" fmla="*/ 17 w 155"/>
                  <a:gd name="T9" fmla="*/ 2 h 154"/>
                  <a:gd name="T10" fmla="*/ 33 w 155"/>
                  <a:gd name="T11" fmla="*/ 5 h 154"/>
                  <a:gd name="T12" fmla="*/ 49 w 155"/>
                  <a:gd name="T13" fmla="*/ 11 h 154"/>
                  <a:gd name="T14" fmla="*/ 68 w 155"/>
                  <a:gd name="T15" fmla="*/ 19 h 154"/>
                  <a:gd name="T16" fmla="*/ 91 w 155"/>
                  <a:gd name="T17" fmla="*/ 29 h 154"/>
                  <a:gd name="T18" fmla="*/ 108 w 155"/>
                  <a:gd name="T19" fmla="*/ 43 h 154"/>
                  <a:gd name="T20" fmla="*/ 124 w 155"/>
                  <a:gd name="T21" fmla="*/ 54 h 154"/>
                  <a:gd name="T22" fmla="*/ 138 w 155"/>
                  <a:gd name="T23" fmla="*/ 70 h 154"/>
                  <a:gd name="T24" fmla="*/ 146 w 155"/>
                  <a:gd name="T25" fmla="*/ 84 h 154"/>
                  <a:gd name="T26" fmla="*/ 152 w 155"/>
                  <a:gd name="T27" fmla="*/ 99 h 154"/>
                  <a:gd name="T28" fmla="*/ 155 w 155"/>
                  <a:gd name="T29" fmla="*/ 113 h 154"/>
                  <a:gd name="T30" fmla="*/ 152 w 155"/>
                  <a:gd name="T31" fmla="*/ 127 h 154"/>
                  <a:gd name="T32" fmla="*/ 146 w 155"/>
                  <a:gd name="T33" fmla="*/ 140 h 154"/>
                  <a:gd name="T34" fmla="*/ 138 w 155"/>
                  <a:gd name="T35" fmla="*/ 148 h 154"/>
                  <a:gd name="T36" fmla="*/ 127 w 155"/>
                  <a:gd name="T37" fmla="*/ 154 h 154"/>
                  <a:gd name="T38" fmla="*/ 108 w 155"/>
                  <a:gd name="T39" fmla="*/ 154 h 154"/>
                  <a:gd name="T40" fmla="*/ 91 w 155"/>
                  <a:gd name="T41" fmla="*/ 154 h 154"/>
                  <a:gd name="T42" fmla="*/ 70 w 155"/>
                  <a:gd name="T43" fmla="*/ 148 h 154"/>
                  <a:gd name="T44" fmla="*/ 49 w 155"/>
                  <a:gd name="T45" fmla="*/ 140 h 154"/>
                  <a:gd name="T46" fmla="*/ 33 w 155"/>
                  <a:gd name="T47" fmla="*/ 131 h 154"/>
                  <a:gd name="T48" fmla="*/ 14 w 155"/>
                  <a:gd name="T49" fmla="*/ 116 h 154"/>
                  <a:gd name="T50" fmla="*/ 9 w 155"/>
                  <a:gd name="T51" fmla="*/ 99 h 154"/>
                  <a:gd name="T52" fmla="*/ 6 w 155"/>
                  <a:gd name="T53" fmla="*/ 81 h 154"/>
                  <a:gd name="T54" fmla="*/ 3 w 155"/>
                  <a:gd name="T55" fmla="*/ 67 h 154"/>
                  <a:gd name="T56" fmla="*/ 6 w 155"/>
                  <a:gd name="T57" fmla="*/ 51 h 154"/>
                  <a:gd name="T58" fmla="*/ 6 w 155"/>
                  <a:gd name="T59" fmla="*/ 37 h 154"/>
                  <a:gd name="T60" fmla="*/ 6 w 155"/>
                  <a:gd name="T61" fmla="*/ 26 h 154"/>
                  <a:gd name="T62" fmla="*/ 6 w 155"/>
                  <a:gd name="T63" fmla="*/ 16 h 154"/>
                  <a:gd name="T64" fmla="*/ 3 w 155"/>
                  <a:gd name="T65" fmla="*/ 5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55" h="154">
                    <a:moveTo>
                      <a:pt x="3" y="5"/>
                    </a:moveTo>
                    <a:lnTo>
                      <a:pt x="0" y="2"/>
                    </a:lnTo>
                    <a:lnTo>
                      <a:pt x="3" y="0"/>
                    </a:lnTo>
                    <a:lnTo>
                      <a:pt x="9" y="0"/>
                    </a:lnTo>
                    <a:lnTo>
                      <a:pt x="17" y="2"/>
                    </a:lnTo>
                    <a:lnTo>
                      <a:pt x="33" y="5"/>
                    </a:lnTo>
                    <a:lnTo>
                      <a:pt x="49" y="11"/>
                    </a:lnTo>
                    <a:lnTo>
                      <a:pt x="68" y="19"/>
                    </a:lnTo>
                    <a:lnTo>
                      <a:pt x="91" y="29"/>
                    </a:lnTo>
                    <a:lnTo>
                      <a:pt x="108" y="43"/>
                    </a:lnTo>
                    <a:lnTo>
                      <a:pt x="124" y="54"/>
                    </a:lnTo>
                    <a:lnTo>
                      <a:pt x="138" y="70"/>
                    </a:lnTo>
                    <a:lnTo>
                      <a:pt x="146" y="84"/>
                    </a:lnTo>
                    <a:lnTo>
                      <a:pt x="152" y="99"/>
                    </a:lnTo>
                    <a:lnTo>
                      <a:pt x="155" y="113"/>
                    </a:lnTo>
                    <a:lnTo>
                      <a:pt x="152" y="127"/>
                    </a:lnTo>
                    <a:lnTo>
                      <a:pt x="146" y="140"/>
                    </a:lnTo>
                    <a:lnTo>
                      <a:pt x="138" y="148"/>
                    </a:lnTo>
                    <a:lnTo>
                      <a:pt x="127" y="154"/>
                    </a:lnTo>
                    <a:lnTo>
                      <a:pt x="108" y="154"/>
                    </a:lnTo>
                    <a:lnTo>
                      <a:pt x="91" y="154"/>
                    </a:lnTo>
                    <a:lnTo>
                      <a:pt x="70" y="148"/>
                    </a:lnTo>
                    <a:lnTo>
                      <a:pt x="49" y="140"/>
                    </a:lnTo>
                    <a:lnTo>
                      <a:pt x="33" y="131"/>
                    </a:lnTo>
                    <a:lnTo>
                      <a:pt x="14" y="116"/>
                    </a:lnTo>
                    <a:lnTo>
                      <a:pt x="9" y="99"/>
                    </a:lnTo>
                    <a:lnTo>
                      <a:pt x="6" y="81"/>
                    </a:lnTo>
                    <a:lnTo>
                      <a:pt x="3" y="67"/>
                    </a:lnTo>
                    <a:lnTo>
                      <a:pt x="6" y="51"/>
                    </a:lnTo>
                    <a:lnTo>
                      <a:pt x="6" y="37"/>
                    </a:lnTo>
                    <a:lnTo>
                      <a:pt x="6" y="26"/>
                    </a:lnTo>
                    <a:lnTo>
                      <a:pt x="6" y="16"/>
                    </a:lnTo>
                    <a:lnTo>
                      <a:pt x="3" y="5"/>
                    </a:lnTo>
                    <a:close/>
                  </a:path>
                </a:pathLst>
              </a:custGeom>
              <a:solidFill>
                <a:srgbClr val="ED3B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6" name="Freeform 192"/>
              <p:cNvSpPr>
                <a:spLocks/>
              </p:cNvSpPr>
              <p:nvPr/>
            </p:nvSpPr>
            <p:spPr bwMode="auto">
              <a:xfrm>
                <a:off x="4843" y="2581"/>
                <a:ext cx="45" cy="40"/>
              </a:xfrm>
              <a:custGeom>
                <a:avLst/>
                <a:gdLst>
                  <a:gd name="T0" fmla="*/ 6 w 135"/>
                  <a:gd name="T1" fmla="*/ 9 h 119"/>
                  <a:gd name="T2" fmla="*/ 6 w 135"/>
                  <a:gd name="T3" fmla="*/ 6 h 119"/>
                  <a:gd name="T4" fmla="*/ 10 w 135"/>
                  <a:gd name="T5" fmla="*/ 0 h 119"/>
                  <a:gd name="T6" fmla="*/ 16 w 135"/>
                  <a:gd name="T7" fmla="*/ 0 h 119"/>
                  <a:gd name="T8" fmla="*/ 24 w 135"/>
                  <a:gd name="T9" fmla="*/ 0 h 119"/>
                  <a:gd name="T10" fmla="*/ 35 w 135"/>
                  <a:gd name="T11" fmla="*/ 3 h 119"/>
                  <a:gd name="T12" fmla="*/ 51 w 135"/>
                  <a:gd name="T13" fmla="*/ 9 h 119"/>
                  <a:gd name="T14" fmla="*/ 65 w 135"/>
                  <a:gd name="T15" fmla="*/ 14 h 119"/>
                  <a:gd name="T16" fmla="*/ 83 w 135"/>
                  <a:gd name="T17" fmla="*/ 20 h 119"/>
                  <a:gd name="T18" fmla="*/ 97 w 135"/>
                  <a:gd name="T19" fmla="*/ 28 h 119"/>
                  <a:gd name="T20" fmla="*/ 110 w 135"/>
                  <a:gd name="T21" fmla="*/ 41 h 119"/>
                  <a:gd name="T22" fmla="*/ 121 w 135"/>
                  <a:gd name="T23" fmla="*/ 52 h 119"/>
                  <a:gd name="T24" fmla="*/ 129 w 135"/>
                  <a:gd name="T25" fmla="*/ 63 h 119"/>
                  <a:gd name="T26" fmla="*/ 132 w 135"/>
                  <a:gd name="T27" fmla="*/ 76 h 119"/>
                  <a:gd name="T28" fmla="*/ 135 w 135"/>
                  <a:gd name="T29" fmla="*/ 87 h 119"/>
                  <a:gd name="T30" fmla="*/ 132 w 135"/>
                  <a:gd name="T31" fmla="*/ 98 h 119"/>
                  <a:gd name="T32" fmla="*/ 127 w 135"/>
                  <a:gd name="T33" fmla="*/ 108 h 119"/>
                  <a:gd name="T34" fmla="*/ 118 w 135"/>
                  <a:gd name="T35" fmla="*/ 114 h 119"/>
                  <a:gd name="T36" fmla="*/ 106 w 135"/>
                  <a:gd name="T37" fmla="*/ 119 h 119"/>
                  <a:gd name="T38" fmla="*/ 92 w 135"/>
                  <a:gd name="T39" fmla="*/ 119 h 119"/>
                  <a:gd name="T40" fmla="*/ 73 w 135"/>
                  <a:gd name="T41" fmla="*/ 119 h 119"/>
                  <a:gd name="T42" fmla="*/ 56 w 135"/>
                  <a:gd name="T43" fmla="*/ 117 h 119"/>
                  <a:gd name="T44" fmla="*/ 38 w 135"/>
                  <a:gd name="T45" fmla="*/ 108 h 119"/>
                  <a:gd name="T46" fmla="*/ 21 w 135"/>
                  <a:gd name="T47" fmla="*/ 96 h 119"/>
                  <a:gd name="T48" fmla="*/ 6 w 135"/>
                  <a:gd name="T49" fmla="*/ 84 h 119"/>
                  <a:gd name="T50" fmla="*/ 0 w 135"/>
                  <a:gd name="T51" fmla="*/ 70 h 119"/>
                  <a:gd name="T52" fmla="*/ 0 w 135"/>
                  <a:gd name="T53" fmla="*/ 55 h 119"/>
                  <a:gd name="T54" fmla="*/ 0 w 135"/>
                  <a:gd name="T55" fmla="*/ 44 h 119"/>
                  <a:gd name="T56" fmla="*/ 3 w 135"/>
                  <a:gd name="T57" fmla="*/ 35 h 119"/>
                  <a:gd name="T58" fmla="*/ 6 w 135"/>
                  <a:gd name="T59" fmla="*/ 25 h 119"/>
                  <a:gd name="T60" fmla="*/ 10 w 135"/>
                  <a:gd name="T61" fmla="*/ 20 h 119"/>
                  <a:gd name="T62" fmla="*/ 10 w 135"/>
                  <a:gd name="T63" fmla="*/ 14 h 119"/>
                  <a:gd name="T64" fmla="*/ 6 w 135"/>
                  <a:gd name="T65" fmla="*/ 9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9">
                    <a:moveTo>
                      <a:pt x="6" y="9"/>
                    </a:moveTo>
                    <a:lnTo>
                      <a:pt x="6" y="6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24" y="0"/>
                    </a:lnTo>
                    <a:lnTo>
                      <a:pt x="35" y="3"/>
                    </a:lnTo>
                    <a:lnTo>
                      <a:pt x="51" y="9"/>
                    </a:lnTo>
                    <a:lnTo>
                      <a:pt x="65" y="14"/>
                    </a:lnTo>
                    <a:lnTo>
                      <a:pt x="83" y="20"/>
                    </a:lnTo>
                    <a:lnTo>
                      <a:pt x="97" y="28"/>
                    </a:lnTo>
                    <a:lnTo>
                      <a:pt x="110" y="41"/>
                    </a:lnTo>
                    <a:lnTo>
                      <a:pt x="121" y="52"/>
                    </a:lnTo>
                    <a:lnTo>
                      <a:pt x="129" y="63"/>
                    </a:lnTo>
                    <a:lnTo>
                      <a:pt x="132" y="76"/>
                    </a:lnTo>
                    <a:lnTo>
                      <a:pt x="135" y="87"/>
                    </a:lnTo>
                    <a:lnTo>
                      <a:pt x="132" y="98"/>
                    </a:lnTo>
                    <a:lnTo>
                      <a:pt x="127" y="108"/>
                    </a:lnTo>
                    <a:lnTo>
                      <a:pt x="118" y="114"/>
                    </a:lnTo>
                    <a:lnTo>
                      <a:pt x="106" y="119"/>
                    </a:lnTo>
                    <a:lnTo>
                      <a:pt x="92" y="119"/>
                    </a:lnTo>
                    <a:lnTo>
                      <a:pt x="73" y="119"/>
                    </a:lnTo>
                    <a:lnTo>
                      <a:pt x="56" y="117"/>
                    </a:lnTo>
                    <a:lnTo>
                      <a:pt x="38" y="108"/>
                    </a:lnTo>
                    <a:lnTo>
                      <a:pt x="21" y="96"/>
                    </a:lnTo>
                    <a:lnTo>
                      <a:pt x="6" y="84"/>
                    </a:lnTo>
                    <a:lnTo>
                      <a:pt x="0" y="70"/>
                    </a:lnTo>
                    <a:lnTo>
                      <a:pt x="0" y="55"/>
                    </a:lnTo>
                    <a:lnTo>
                      <a:pt x="0" y="44"/>
                    </a:lnTo>
                    <a:lnTo>
                      <a:pt x="3" y="35"/>
                    </a:lnTo>
                    <a:lnTo>
                      <a:pt x="6" y="25"/>
                    </a:lnTo>
                    <a:lnTo>
                      <a:pt x="10" y="20"/>
                    </a:lnTo>
                    <a:lnTo>
                      <a:pt x="10" y="14"/>
                    </a:lnTo>
                    <a:lnTo>
                      <a:pt x="6" y="9"/>
                    </a:lnTo>
                    <a:close/>
                  </a:path>
                </a:pathLst>
              </a:custGeom>
              <a:solidFill>
                <a:srgbClr val="F2565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7" name="Freeform 193"/>
              <p:cNvSpPr>
                <a:spLocks/>
              </p:cNvSpPr>
              <p:nvPr/>
            </p:nvSpPr>
            <p:spPr bwMode="auto">
              <a:xfrm>
                <a:off x="4847" y="2589"/>
                <a:ext cx="38" cy="30"/>
              </a:xfrm>
              <a:custGeom>
                <a:avLst/>
                <a:gdLst>
                  <a:gd name="T0" fmla="*/ 17 w 114"/>
                  <a:gd name="T1" fmla="*/ 6 h 89"/>
                  <a:gd name="T2" fmla="*/ 17 w 114"/>
                  <a:gd name="T3" fmla="*/ 6 h 89"/>
                  <a:gd name="T4" fmla="*/ 20 w 114"/>
                  <a:gd name="T5" fmla="*/ 3 h 89"/>
                  <a:gd name="T6" fmla="*/ 25 w 114"/>
                  <a:gd name="T7" fmla="*/ 3 h 89"/>
                  <a:gd name="T8" fmla="*/ 35 w 114"/>
                  <a:gd name="T9" fmla="*/ 0 h 89"/>
                  <a:gd name="T10" fmla="*/ 43 w 114"/>
                  <a:gd name="T11" fmla="*/ 3 h 89"/>
                  <a:gd name="T12" fmla="*/ 52 w 114"/>
                  <a:gd name="T13" fmla="*/ 3 h 89"/>
                  <a:gd name="T14" fmla="*/ 67 w 114"/>
                  <a:gd name="T15" fmla="*/ 6 h 89"/>
                  <a:gd name="T16" fmla="*/ 81 w 114"/>
                  <a:gd name="T17" fmla="*/ 13 h 89"/>
                  <a:gd name="T18" fmla="*/ 90 w 114"/>
                  <a:gd name="T19" fmla="*/ 19 h 89"/>
                  <a:gd name="T20" fmla="*/ 102 w 114"/>
                  <a:gd name="T21" fmla="*/ 27 h 89"/>
                  <a:gd name="T22" fmla="*/ 108 w 114"/>
                  <a:gd name="T23" fmla="*/ 35 h 89"/>
                  <a:gd name="T24" fmla="*/ 111 w 114"/>
                  <a:gd name="T25" fmla="*/ 45 h 89"/>
                  <a:gd name="T26" fmla="*/ 114 w 114"/>
                  <a:gd name="T27" fmla="*/ 57 h 89"/>
                  <a:gd name="T28" fmla="*/ 111 w 114"/>
                  <a:gd name="T29" fmla="*/ 65 h 89"/>
                  <a:gd name="T30" fmla="*/ 108 w 114"/>
                  <a:gd name="T31" fmla="*/ 73 h 89"/>
                  <a:gd name="T32" fmla="*/ 102 w 114"/>
                  <a:gd name="T33" fmla="*/ 83 h 89"/>
                  <a:gd name="T34" fmla="*/ 97 w 114"/>
                  <a:gd name="T35" fmla="*/ 89 h 89"/>
                  <a:gd name="T36" fmla="*/ 84 w 114"/>
                  <a:gd name="T37" fmla="*/ 89 h 89"/>
                  <a:gd name="T38" fmla="*/ 73 w 114"/>
                  <a:gd name="T39" fmla="*/ 89 h 89"/>
                  <a:gd name="T40" fmla="*/ 57 w 114"/>
                  <a:gd name="T41" fmla="*/ 86 h 89"/>
                  <a:gd name="T42" fmla="*/ 43 w 114"/>
                  <a:gd name="T43" fmla="*/ 83 h 89"/>
                  <a:gd name="T44" fmla="*/ 32 w 114"/>
                  <a:gd name="T45" fmla="*/ 73 h 89"/>
                  <a:gd name="T46" fmla="*/ 17 w 114"/>
                  <a:gd name="T47" fmla="*/ 65 h 89"/>
                  <a:gd name="T48" fmla="*/ 6 w 114"/>
                  <a:gd name="T49" fmla="*/ 54 h 89"/>
                  <a:gd name="T50" fmla="*/ 0 w 114"/>
                  <a:gd name="T51" fmla="*/ 41 h 89"/>
                  <a:gd name="T52" fmla="*/ 0 w 114"/>
                  <a:gd name="T53" fmla="*/ 33 h 89"/>
                  <a:gd name="T54" fmla="*/ 0 w 114"/>
                  <a:gd name="T55" fmla="*/ 27 h 89"/>
                  <a:gd name="T56" fmla="*/ 6 w 114"/>
                  <a:gd name="T57" fmla="*/ 21 h 89"/>
                  <a:gd name="T58" fmla="*/ 8 w 114"/>
                  <a:gd name="T59" fmla="*/ 19 h 89"/>
                  <a:gd name="T60" fmla="*/ 11 w 114"/>
                  <a:gd name="T61" fmla="*/ 16 h 89"/>
                  <a:gd name="T62" fmla="*/ 17 w 114"/>
                  <a:gd name="T63" fmla="*/ 13 h 89"/>
                  <a:gd name="T64" fmla="*/ 17 w 114"/>
                  <a:gd name="T65" fmla="*/ 6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14" h="89">
                    <a:moveTo>
                      <a:pt x="17" y="6"/>
                    </a:moveTo>
                    <a:lnTo>
                      <a:pt x="17" y="6"/>
                    </a:lnTo>
                    <a:lnTo>
                      <a:pt x="20" y="3"/>
                    </a:lnTo>
                    <a:lnTo>
                      <a:pt x="25" y="3"/>
                    </a:lnTo>
                    <a:lnTo>
                      <a:pt x="35" y="0"/>
                    </a:lnTo>
                    <a:lnTo>
                      <a:pt x="43" y="3"/>
                    </a:lnTo>
                    <a:lnTo>
                      <a:pt x="52" y="3"/>
                    </a:lnTo>
                    <a:lnTo>
                      <a:pt x="67" y="6"/>
                    </a:lnTo>
                    <a:lnTo>
                      <a:pt x="81" y="13"/>
                    </a:lnTo>
                    <a:lnTo>
                      <a:pt x="90" y="19"/>
                    </a:lnTo>
                    <a:lnTo>
                      <a:pt x="102" y="27"/>
                    </a:lnTo>
                    <a:lnTo>
                      <a:pt x="108" y="35"/>
                    </a:lnTo>
                    <a:lnTo>
                      <a:pt x="111" y="45"/>
                    </a:lnTo>
                    <a:lnTo>
                      <a:pt x="114" y="57"/>
                    </a:lnTo>
                    <a:lnTo>
                      <a:pt x="111" y="65"/>
                    </a:lnTo>
                    <a:lnTo>
                      <a:pt x="108" y="73"/>
                    </a:lnTo>
                    <a:lnTo>
                      <a:pt x="102" y="83"/>
                    </a:lnTo>
                    <a:lnTo>
                      <a:pt x="97" y="89"/>
                    </a:lnTo>
                    <a:lnTo>
                      <a:pt x="84" y="89"/>
                    </a:lnTo>
                    <a:lnTo>
                      <a:pt x="73" y="89"/>
                    </a:lnTo>
                    <a:lnTo>
                      <a:pt x="57" y="86"/>
                    </a:lnTo>
                    <a:lnTo>
                      <a:pt x="43" y="83"/>
                    </a:lnTo>
                    <a:lnTo>
                      <a:pt x="32" y="73"/>
                    </a:lnTo>
                    <a:lnTo>
                      <a:pt x="17" y="65"/>
                    </a:lnTo>
                    <a:lnTo>
                      <a:pt x="6" y="54"/>
                    </a:lnTo>
                    <a:lnTo>
                      <a:pt x="0" y="41"/>
                    </a:lnTo>
                    <a:lnTo>
                      <a:pt x="0" y="33"/>
                    </a:lnTo>
                    <a:lnTo>
                      <a:pt x="0" y="27"/>
                    </a:lnTo>
                    <a:lnTo>
                      <a:pt x="6" y="21"/>
                    </a:lnTo>
                    <a:lnTo>
                      <a:pt x="8" y="19"/>
                    </a:lnTo>
                    <a:lnTo>
                      <a:pt x="11" y="16"/>
                    </a:lnTo>
                    <a:lnTo>
                      <a:pt x="17" y="13"/>
                    </a:lnTo>
                    <a:lnTo>
                      <a:pt x="17" y="6"/>
                    </a:lnTo>
                    <a:close/>
                  </a:path>
                </a:pathLst>
              </a:custGeom>
              <a:solidFill>
                <a:srgbClr val="F7757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8" name="Freeform 194"/>
              <p:cNvSpPr>
                <a:spLocks/>
              </p:cNvSpPr>
              <p:nvPr/>
            </p:nvSpPr>
            <p:spPr bwMode="auto">
              <a:xfrm>
                <a:off x="4849" y="2598"/>
                <a:ext cx="34" cy="18"/>
              </a:xfrm>
              <a:custGeom>
                <a:avLst/>
                <a:gdLst>
                  <a:gd name="T0" fmla="*/ 35 w 102"/>
                  <a:gd name="T1" fmla="*/ 3 h 53"/>
                  <a:gd name="T2" fmla="*/ 37 w 102"/>
                  <a:gd name="T3" fmla="*/ 3 h 53"/>
                  <a:gd name="T4" fmla="*/ 40 w 102"/>
                  <a:gd name="T5" fmla="*/ 3 h 53"/>
                  <a:gd name="T6" fmla="*/ 43 w 102"/>
                  <a:gd name="T7" fmla="*/ 3 h 53"/>
                  <a:gd name="T8" fmla="*/ 49 w 102"/>
                  <a:gd name="T9" fmla="*/ 0 h 53"/>
                  <a:gd name="T10" fmla="*/ 54 w 102"/>
                  <a:gd name="T11" fmla="*/ 0 h 53"/>
                  <a:gd name="T12" fmla="*/ 64 w 102"/>
                  <a:gd name="T13" fmla="*/ 0 h 53"/>
                  <a:gd name="T14" fmla="*/ 73 w 102"/>
                  <a:gd name="T15" fmla="*/ 3 h 53"/>
                  <a:gd name="T16" fmla="*/ 81 w 102"/>
                  <a:gd name="T17" fmla="*/ 3 h 53"/>
                  <a:gd name="T18" fmla="*/ 91 w 102"/>
                  <a:gd name="T19" fmla="*/ 6 h 53"/>
                  <a:gd name="T20" fmla="*/ 96 w 102"/>
                  <a:gd name="T21" fmla="*/ 11 h 53"/>
                  <a:gd name="T22" fmla="*/ 99 w 102"/>
                  <a:gd name="T23" fmla="*/ 18 h 53"/>
                  <a:gd name="T24" fmla="*/ 102 w 102"/>
                  <a:gd name="T25" fmla="*/ 24 h 53"/>
                  <a:gd name="T26" fmla="*/ 99 w 102"/>
                  <a:gd name="T27" fmla="*/ 32 h 53"/>
                  <a:gd name="T28" fmla="*/ 99 w 102"/>
                  <a:gd name="T29" fmla="*/ 38 h 53"/>
                  <a:gd name="T30" fmla="*/ 96 w 102"/>
                  <a:gd name="T31" fmla="*/ 44 h 53"/>
                  <a:gd name="T32" fmla="*/ 91 w 102"/>
                  <a:gd name="T33" fmla="*/ 49 h 53"/>
                  <a:gd name="T34" fmla="*/ 84 w 102"/>
                  <a:gd name="T35" fmla="*/ 53 h 53"/>
                  <a:gd name="T36" fmla="*/ 73 w 102"/>
                  <a:gd name="T37" fmla="*/ 53 h 53"/>
                  <a:gd name="T38" fmla="*/ 61 w 102"/>
                  <a:gd name="T39" fmla="*/ 53 h 53"/>
                  <a:gd name="T40" fmla="*/ 49 w 102"/>
                  <a:gd name="T41" fmla="*/ 49 h 53"/>
                  <a:gd name="T42" fmla="*/ 37 w 102"/>
                  <a:gd name="T43" fmla="*/ 44 h 53"/>
                  <a:gd name="T44" fmla="*/ 26 w 102"/>
                  <a:gd name="T45" fmla="*/ 38 h 53"/>
                  <a:gd name="T46" fmla="*/ 14 w 102"/>
                  <a:gd name="T47" fmla="*/ 30 h 53"/>
                  <a:gd name="T48" fmla="*/ 5 w 102"/>
                  <a:gd name="T49" fmla="*/ 21 h 53"/>
                  <a:gd name="T50" fmla="*/ 0 w 102"/>
                  <a:gd name="T51" fmla="*/ 11 h 53"/>
                  <a:gd name="T52" fmla="*/ 2 w 102"/>
                  <a:gd name="T53" fmla="*/ 6 h 53"/>
                  <a:gd name="T54" fmla="*/ 5 w 102"/>
                  <a:gd name="T55" fmla="*/ 3 h 53"/>
                  <a:gd name="T56" fmla="*/ 11 w 102"/>
                  <a:gd name="T57" fmla="*/ 3 h 53"/>
                  <a:gd name="T58" fmla="*/ 16 w 102"/>
                  <a:gd name="T59" fmla="*/ 3 h 53"/>
                  <a:gd name="T60" fmla="*/ 23 w 102"/>
                  <a:gd name="T61" fmla="*/ 6 h 53"/>
                  <a:gd name="T62" fmla="*/ 29 w 102"/>
                  <a:gd name="T63" fmla="*/ 6 h 53"/>
                  <a:gd name="T64" fmla="*/ 35 w 102"/>
                  <a:gd name="T65" fmla="*/ 3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02" h="53">
                    <a:moveTo>
                      <a:pt x="35" y="3"/>
                    </a:moveTo>
                    <a:lnTo>
                      <a:pt x="37" y="3"/>
                    </a:lnTo>
                    <a:lnTo>
                      <a:pt x="40" y="3"/>
                    </a:lnTo>
                    <a:lnTo>
                      <a:pt x="43" y="3"/>
                    </a:lnTo>
                    <a:lnTo>
                      <a:pt x="49" y="0"/>
                    </a:lnTo>
                    <a:lnTo>
                      <a:pt x="54" y="0"/>
                    </a:lnTo>
                    <a:lnTo>
                      <a:pt x="64" y="0"/>
                    </a:lnTo>
                    <a:lnTo>
                      <a:pt x="73" y="3"/>
                    </a:lnTo>
                    <a:lnTo>
                      <a:pt x="81" y="3"/>
                    </a:lnTo>
                    <a:lnTo>
                      <a:pt x="91" y="6"/>
                    </a:lnTo>
                    <a:lnTo>
                      <a:pt x="96" y="11"/>
                    </a:lnTo>
                    <a:lnTo>
                      <a:pt x="99" y="18"/>
                    </a:lnTo>
                    <a:lnTo>
                      <a:pt x="102" y="24"/>
                    </a:lnTo>
                    <a:lnTo>
                      <a:pt x="99" y="32"/>
                    </a:lnTo>
                    <a:lnTo>
                      <a:pt x="99" y="38"/>
                    </a:lnTo>
                    <a:lnTo>
                      <a:pt x="96" y="44"/>
                    </a:lnTo>
                    <a:lnTo>
                      <a:pt x="91" y="49"/>
                    </a:lnTo>
                    <a:lnTo>
                      <a:pt x="84" y="53"/>
                    </a:lnTo>
                    <a:lnTo>
                      <a:pt x="73" y="53"/>
                    </a:lnTo>
                    <a:lnTo>
                      <a:pt x="61" y="53"/>
                    </a:lnTo>
                    <a:lnTo>
                      <a:pt x="49" y="49"/>
                    </a:lnTo>
                    <a:lnTo>
                      <a:pt x="37" y="44"/>
                    </a:lnTo>
                    <a:lnTo>
                      <a:pt x="26" y="38"/>
                    </a:lnTo>
                    <a:lnTo>
                      <a:pt x="14" y="30"/>
                    </a:lnTo>
                    <a:lnTo>
                      <a:pt x="5" y="21"/>
                    </a:lnTo>
                    <a:lnTo>
                      <a:pt x="0" y="11"/>
                    </a:lnTo>
                    <a:lnTo>
                      <a:pt x="2" y="6"/>
                    </a:lnTo>
                    <a:lnTo>
                      <a:pt x="5" y="3"/>
                    </a:lnTo>
                    <a:lnTo>
                      <a:pt x="11" y="3"/>
                    </a:lnTo>
                    <a:lnTo>
                      <a:pt x="16" y="3"/>
                    </a:lnTo>
                    <a:lnTo>
                      <a:pt x="23" y="6"/>
                    </a:lnTo>
                    <a:lnTo>
                      <a:pt x="29" y="6"/>
                    </a:lnTo>
                    <a:lnTo>
                      <a:pt x="35" y="3"/>
                    </a:lnTo>
                    <a:close/>
                  </a:path>
                </a:pathLst>
              </a:custGeom>
              <a:solidFill>
                <a:srgbClr val="FA91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9" name="Freeform 195"/>
              <p:cNvSpPr>
                <a:spLocks/>
              </p:cNvSpPr>
              <p:nvPr/>
            </p:nvSpPr>
            <p:spPr bwMode="auto">
              <a:xfrm>
                <a:off x="4854" y="2602"/>
                <a:ext cx="28" cy="13"/>
              </a:xfrm>
              <a:custGeom>
                <a:avLst/>
                <a:gdLst>
                  <a:gd name="T0" fmla="*/ 44 w 85"/>
                  <a:gd name="T1" fmla="*/ 16 h 38"/>
                  <a:gd name="T2" fmla="*/ 47 w 85"/>
                  <a:gd name="T3" fmla="*/ 19 h 38"/>
                  <a:gd name="T4" fmla="*/ 50 w 85"/>
                  <a:gd name="T5" fmla="*/ 19 h 38"/>
                  <a:gd name="T6" fmla="*/ 53 w 85"/>
                  <a:gd name="T7" fmla="*/ 16 h 38"/>
                  <a:gd name="T8" fmla="*/ 59 w 85"/>
                  <a:gd name="T9" fmla="*/ 16 h 38"/>
                  <a:gd name="T10" fmla="*/ 61 w 85"/>
                  <a:gd name="T11" fmla="*/ 13 h 38"/>
                  <a:gd name="T12" fmla="*/ 67 w 85"/>
                  <a:gd name="T13" fmla="*/ 13 h 38"/>
                  <a:gd name="T14" fmla="*/ 70 w 85"/>
                  <a:gd name="T15" fmla="*/ 10 h 38"/>
                  <a:gd name="T16" fmla="*/ 77 w 85"/>
                  <a:gd name="T17" fmla="*/ 10 h 38"/>
                  <a:gd name="T18" fmla="*/ 82 w 85"/>
                  <a:gd name="T19" fmla="*/ 10 h 38"/>
                  <a:gd name="T20" fmla="*/ 85 w 85"/>
                  <a:gd name="T21" fmla="*/ 13 h 38"/>
                  <a:gd name="T22" fmla="*/ 85 w 85"/>
                  <a:gd name="T23" fmla="*/ 16 h 38"/>
                  <a:gd name="T24" fmla="*/ 82 w 85"/>
                  <a:gd name="T25" fmla="*/ 19 h 38"/>
                  <a:gd name="T26" fmla="*/ 80 w 85"/>
                  <a:gd name="T27" fmla="*/ 24 h 38"/>
                  <a:gd name="T28" fmla="*/ 77 w 85"/>
                  <a:gd name="T29" fmla="*/ 30 h 38"/>
                  <a:gd name="T30" fmla="*/ 70 w 85"/>
                  <a:gd name="T31" fmla="*/ 35 h 38"/>
                  <a:gd name="T32" fmla="*/ 67 w 85"/>
                  <a:gd name="T33" fmla="*/ 38 h 38"/>
                  <a:gd name="T34" fmla="*/ 61 w 85"/>
                  <a:gd name="T35" fmla="*/ 38 h 38"/>
                  <a:gd name="T36" fmla="*/ 53 w 85"/>
                  <a:gd name="T37" fmla="*/ 38 h 38"/>
                  <a:gd name="T38" fmla="*/ 44 w 85"/>
                  <a:gd name="T39" fmla="*/ 35 h 38"/>
                  <a:gd name="T40" fmla="*/ 35 w 85"/>
                  <a:gd name="T41" fmla="*/ 33 h 38"/>
                  <a:gd name="T42" fmla="*/ 26 w 85"/>
                  <a:gd name="T43" fmla="*/ 27 h 38"/>
                  <a:gd name="T44" fmla="*/ 18 w 85"/>
                  <a:gd name="T45" fmla="*/ 21 h 38"/>
                  <a:gd name="T46" fmla="*/ 9 w 85"/>
                  <a:gd name="T47" fmla="*/ 13 h 38"/>
                  <a:gd name="T48" fmla="*/ 2 w 85"/>
                  <a:gd name="T49" fmla="*/ 3 h 38"/>
                  <a:gd name="T50" fmla="*/ 0 w 85"/>
                  <a:gd name="T51" fmla="*/ 0 h 38"/>
                  <a:gd name="T52" fmla="*/ 2 w 85"/>
                  <a:gd name="T53" fmla="*/ 0 h 38"/>
                  <a:gd name="T54" fmla="*/ 12 w 85"/>
                  <a:gd name="T55" fmla="*/ 7 h 38"/>
                  <a:gd name="T56" fmla="*/ 21 w 85"/>
                  <a:gd name="T57" fmla="*/ 10 h 38"/>
                  <a:gd name="T58" fmla="*/ 29 w 85"/>
                  <a:gd name="T59" fmla="*/ 13 h 38"/>
                  <a:gd name="T60" fmla="*/ 35 w 85"/>
                  <a:gd name="T61" fmla="*/ 16 h 38"/>
                  <a:gd name="T62" fmla="*/ 44 w 85"/>
                  <a:gd name="T63" fmla="*/ 16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85" h="38">
                    <a:moveTo>
                      <a:pt x="44" y="16"/>
                    </a:moveTo>
                    <a:lnTo>
                      <a:pt x="47" y="19"/>
                    </a:lnTo>
                    <a:lnTo>
                      <a:pt x="50" y="19"/>
                    </a:lnTo>
                    <a:lnTo>
                      <a:pt x="53" y="16"/>
                    </a:lnTo>
                    <a:lnTo>
                      <a:pt x="59" y="16"/>
                    </a:lnTo>
                    <a:lnTo>
                      <a:pt x="61" y="13"/>
                    </a:lnTo>
                    <a:lnTo>
                      <a:pt x="67" y="13"/>
                    </a:lnTo>
                    <a:lnTo>
                      <a:pt x="70" y="10"/>
                    </a:lnTo>
                    <a:lnTo>
                      <a:pt x="77" y="10"/>
                    </a:lnTo>
                    <a:lnTo>
                      <a:pt x="82" y="10"/>
                    </a:lnTo>
                    <a:lnTo>
                      <a:pt x="85" y="13"/>
                    </a:lnTo>
                    <a:lnTo>
                      <a:pt x="85" y="16"/>
                    </a:lnTo>
                    <a:lnTo>
                      <a:pt x="82" y="19"/>
                    </a:lnTo>
                    <a:lnTo>
                      <a:pt x="80" y="24"/>
                    </a:lnTo>
                    <a:lnTo>
                      <a:pt x="77" y="30"/>
                    </a:lnTo>
                    <a:lnTo>
                      <a:pt x="70" y="35"/>
                    </a:lnTo>
                    <a:lnTo>
                      <a:pt x="67" y="38"/>
                    </a:lnTo>
                    <a:lnTo>
                      <a:pt x="61" y="38"/>
                    </a:lnTo>
                    <a:lnTo>
                      <a:pt x="53" y="38"/>
                    </a:lnTo>
                    <a:lnTo>
                      <a:pt x="44" y="35"/>
                    </a:lnTo>
                    <a:lnTo>
                      <a:pt x="35" y="33"/>
                    </a:lnTo>
                    <a:lnTo>
                      <a:pt x="26" y="27"/>
                    </a:lnTo>
                    <a:lnTo>
                      <a:pt x="18" y="21"/>
                    </a:lnTo>
                    <a:lnTo>
                      <a:pt x="9" y="13"/>
                    </a:lnTo>
                    <a:lnTo>
                      <a:pt x="2" y="3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12" y="7"/>
                    </a:lnTo>
                    <a:lnTo>
                      <a:pt x="21" y="10"/>
                    </a:lnTo>
                    <a:lnTo>
                      <a:pt x="29" y="13"/>
                    </a:lnTo>
                    <a:lnTo>
                      <a:pt x="35" y="16"/>
                    </a:lnTo>
                    <a:lnTo>
                      <a:pt x="44" y="16"/>
                    </a:lnTo>
                    <a:close/>
                  </a:path>
                </a:pathLst>
              </a:custGeom>
              <a:solidFill>
                <a:srgbClr val="FFB0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0" name="Freeform 196"/>
              <p:cNvSpPr>
                <a:spLocks/>
              </p:cNvSpPr>
              <p:nvPr/>
            </p:nvSpPr>
            <p:spPr bwMode="auto">
              <a:xfrm>
                <a:off x="5120" y="2621"/>
                <a:ext cx="29" cy="19"/>
              </a:xfrm>
              <a:custGeom>
                <a:avLst/>
                <a:gdLst>
                  <a:gd name="T0" fmla="*/ 49 w 86"/>
                  <a:gd name="T1" fmla="*/ 33 h 59"/>
                  <a:gd name="T2" fmla="*/ 57 w 86"/>
                  <a:gd name="T3" fmla="*/ 33 h 59"/>
                  <a:gd name="T4" fmla="*/ 64 w 86"/>
                  <a:gd name="T5" fmla="*/ 35 h 59"/>
                  <a:gd name="T6" fmla="*/ 72 w 86"/>
                  <a:gd name="T7" fmla="*/ 38 h 59"/>
                  <a:gd name="T8" fmla="*/ 78 w 86"/>
                  <a:gd name="T9" fmla="*/ 41 h 59"/>
                  <a:gd name="T10" fmla="*/ 84 w 86"/>
                  <a:gd name="T11" fmla="*/ 44 h 59"/>
                  <a:gd name="T12" fmla="*/ 86 w 86"/>
                  <a:gd name="T13" fmla="*/ 44 h 59"/>
                  <a:gd name="T14" fmla="*/ 84 w 86"/>
                  <a:gd name="T15" fmla="*/ 41 h 59"/>
                  <a:gd name="T16" fmla="*/ 84 w 86"/>
                  <a:gd name="T17" fmla="*/ 33 h 59"/>
                  <a:gd name="T18" fmla="*/ 81 w 86"/>
                  <a:gd name="T19" fmla="*/ 27 h 59"/>
                  <a:gd name="T20" fmla="*/ 75 w 86"/>
                  <a:gd name="T21" fmla="*/ 21 h 59"/>
                  <a:gd name="T22" fmla="*/ 70 w 86"/>
                  <a:gd name="T23" fmla="*/ 14 h 59"/>
                  <a:gd name="T24" fmla="*/ 64 w 86"/>
                  <a:gd name="T25" fmla="*/ 9 h 59"/>
                  <a:gd name="T26" fmla="*/ 54 w 86"/>
                  <a:gd name="T27" fmla="*/ 3 h 59"/>
                  <a:gd name="T28" fmla="*/ 49 w 86"/>
                  <a:gd name="T29" fmla="*/ 0 h 59"/>
                  <a:gd name="T30" fmla="*/ 40 w 86"/>
                  <a:gd name="T31" fmla="*/ 0 h 59"/>
                  <a:gd name="T32" fmla="*/ 32 w 86"/>
                  <a:gd name="T33" fmla="*/ 0 h 59"/>
                  <a:gd name="T34" fmla="*/ 26 w 86"/>
                  <a:gd name="T35" fmla="*/ 3 h 59"/>
                  <a:gd name="T36" fmla="*/ 16 w 86"/>
                  <a:gd name="T37" fmla="*/ 6 h 59"/>
                  <a:gd name="T38" fmla="*/ 11 w 86"/>
                  <a:gd name="T39" fmla="*/ 14 h 59"/>
                  <a:gd name="T40" fmla="*/ 5 w 86"/>
                  <a:gd name="T41" fmla="*/ 21 h 59"/>
                  <a:gd name="T42" fmla="*/ 2 w 86"/>
                  <a:gd name="T43" fmla="*/ 30 h 59"/>
                  <a:gd name="T44" fmla="*/ 0 w 86"/>
                  <a:gd name="T45" fmla="*/ 35 h 59"/>
                  <a:gd name="T46" fmla="*/ 0 w 86"/>
                  <a:gd name="T47" fmla="*/ 44 h 59"/>
                  <a:gd name="T48" fmla="*/ 2 w 86"/>
                  <a:gd name="T49" fmla="*/ 49 h 59"/>
                  <a:gd name="T50" fmla="*/ 5 w 86"/>
                  <a:gd name="T51" fmla="*/ 59 h 59"/>
                  <a:gd name="T52" fmla="*/ 8 w 86"/>
                  <a:gd name="T53" fmla="*/ 59 h 59"/>
                  <a:gd name="T54" fmla="*/ 14 w 86"/>
                  <a:gd name="T55" fmla="*/ 59 h 59"/>
                  <a:gd name="T56" fmla="*/ 19 w 86"/>
                  <a:gd name="T57" fmla="*/ 52 h 59"/>
                  <a:gd name="T58" fmla="*/ 29 w 86"/>
                  <a:gd name="T59" fmla="*/ 47 h 59"/>
                  <a:gd name="T60" fmla="*/ 35 w 86"/>
                  <a:gd name="T61" fmla="*/ 41 h 59"/>
                  <a:gd name="T62" fmla="*/ 43 w 86"/>
                  <a:gd name="T63" fmla="*/ 38 h 59"/>
                  <a:gd name="T64" fmla="*/ 49 w 86"/>
                  <a:gd name="T65" fmla="*/ 33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86" h="59">
                    <a:moveTo>
                      <a:pt x="49" y="33"/>
                    </a:moveTo>
                    <a:lnTo>
                      <a:pt x="57" y="33"/>
                    </a:lnTo>
                    <a:lnTo>
                      <a:pt x="64" y="35"/>
                    </a:lnTo>
                    <a:lnTo>
                      <a:pt x="72" y="38"/>
                    </a:lnTo>
                    <a:lnTo>
                      <a:pt x="78" y="41"/>
                    </a:lnTo>
                    <a:lnTo>
                      <a:pt x="84" y="44"/>
                    </a:lnTo>
                    <a:lnTo>
                      <a:pt x="86" y="44"/>
                    </a:lnTo>
                    <a:lnTo>
                      <a:pt x="84" y="41"/>
                    </a:lnTo>
                    <a:lnTo>
                      <a:pt x="84" y="33"/>
                    </a:lnTo>
                    <a:lnTo>
                      <a:pt x="81" y="27"/>
                    </a:lnTo>
                    <a:lnTo>
                      <a:pt x="75" y="21"/>
                    </a:lnTo>
                    <a:lnTo>
                      <a:pt x="70" y="14"/>
                    </a:lnTo>
                    <a:lnTo>
                      <a:pt x="64" y="9"/>
                    </a:lnTo>
                    <a:lnTo>
                      <a:pt x="54" y="3"/>
                    </a:lnTo>
                    <a:lnTo>
                      <a:pt x="49" y="0"/>
                    </a:lnTo>
                    <a:lnTo>
                      <a:pt x="40" y="0"/>
                    </a:lnTo>
                    <a:lnTo>
                      <a:pt x="32" y="0"/>
                    </a:lnTo>
                    <a:lnTo>
                      <a:pt x="26" y="3"/>
                    </a:lnTo>
                    <a:lnTo>
                      <a:pt x="16" y="6"/>
                    </a:lnTo>
                    <a:lnTo>
                      <a:pt x="11" y="14"/>
                    </a:lnTo>
                    <a:lnTo>
                      <a:pt x="5" y="21"/>
                    </a:lnTo>
                    <a:lnTo>
                      <a:pt x="2" y="30"/>
                    </a:lnTo>
                    <a:lnTo>
                      <a:pt x="0" y="35"/>
                    </a:lnTo>
                    <a:lnTo>
                      <a:pt x="0" y="44"/>
                    </a:lnTo>
                    <a:lnTo>
                      <a:pt x="2" y="49"/>
                    </a:lnTo>
                    <a:lnTo>
                      <a:pt x="5" y="59"/>
                    </a:lnTo>
                    <a:lnTo>
                      <a:pt x="8" y="59"/>
                    </a:lnTo>
                    <a:lnTo>
                      <a:pt x="14" y="59"/>
                    </a:lnTo>
                    <a:lnTo>
                      <a:pt x="19" y="52"/>
                    </a:lnTo>
                    <a:lnTo>
                      <a:pt x="29" y="47"/>
                    </a:lnTo>
                    <a:lnTo>
                      <a:pt x="35" y="41"/>
                    </a:lnTo>
                    <a:lnTo>
                      <a:pt x="43" y="38"/>
                    </a:lnTo>
                    <a:lnTo>
                      <a:pt x="49" y="33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1" name="Freeform 197"/>
              <p:cNvSpPr>
                <a:spLocks/>
              </p:cNvSpPr>
              <p:nvPr/>
            </p:nvSpPr>
            <p:spPr bwMode="auto">
              <a:xfrm>
                <a:off x="5125" y="2639"/>
                <a:ext cx="13" cy="5"/>
              </a:xfrm>
              <a:custGeom>
                <a:avLst/>
                <a:gdLst>
                  <a:gd name="T0" fmla="*/ 23 w 40"/>
                  <a:gd name="T1" fmla="*/ 6 h 14"/>
                  <a:gd name="T2" fmla="*/ 26 w 40"/>
                  <a:gd name="T3" fmla="*/ 6 h 14"/>
                  <a:gd name="T4" fmla="*/ 32 w 40"/>
                  <a:gd name="T5" fmla="*/ 9 h 14"/>
                  <a:gd name="T6" fmla="*/ 35 w 40"/>
                  <a:gd name="T7" fmla="*/ 9 h 14"/>
                  <a:gd name="T8" fmla="*/ 37 w 40"/>
                  <a:gd name="T9" fmla="*/ 9 h 14"/>
                  <a:gd name="T10" fmla="*/ 40 w 40"/>
                  <a:gd name="T11" fmla="*/ 9 h 14"/>
                  <a:gd name="T12" fmla="*/ 40 w 40"/>
                  <a:gd name="T13" fmla="*/ 6 h 14"/>
                  <a:gd name="T14" fmla="*/ 37 w 40"/>
                  <a:gd name="T15" fmla="*/ 6 h 14"/>
                  <a:gd name="T16" fmla="*/ 35 w 40"/>
                  <a:gd name="T17" fmla="*/ 3 h 14"/>
                  <a:gd name="T18" fmla="*/ 32 w 40"/>
                  <a:gd name="T19" fmla="*/ 3 h 14"/>
                  <a:gd name="T20" fmla="*/ 29 w 40"/>
                  <a:gd name="T21" fmla="*/ 0 h 14"/>
                  <a:gd name="T22" fmla="*/ 26 w 40"/>
                  <a:gd name="T23" fmla="*/ 0 h 14"/>
                  <a:gd name="T24" fmla="*/ 23 w 40"/>
                  <a:gd name="T25" fmla="*/ 0 h 14"/>
                  <a:gd name="T26" fmla="*/ 21 w 40"/>
                  <a:gd name="T27" fmla="*/ 0 h 14"/>
                  <a:gd name="T28" fmla="*/ 18 w 40"/>
                  <a:gd name="T29" fmla="*/ 0 h 14"/>
                  <a:gd name="T30" fmla="*/ 12 w 40"/>
                  <a:gd name="T31" fmla="*/ 3 h 14"/>
                  <a:gd name="T32" fmla="*/ 8 w 40"/>
                  <a:gd name="T33" fmla="*/ 3 h 14"/>
                  <a:gd name="T34" fmla="*/ 5 w 40"/>
                  <a:gd name="T35" fmla="*/ 3 h 14"/>
                  <a:gd name="T36" fmla="*/ 2 w 40"/>
                  <a:gd name="T37" fmla="*/ 6 h 14"/>
                  <a:gd name="T38" fmla="*/ 0 w 40"/>
                  <a:gd name="T39" fmla="*/ 9 h 14"/>
                  <a:gd name="T40" fmla="*/ 0 w 40"/>
                  <a:gd name="T41" fmla="*/ 12 h 14"/>
                  <a:gd name="T42" fmla="*/ 5 w 40"/>
                  <a:gd name="T43" fmla="*/ 14 h 14"/>
                  <a:gd name="T44" fmla="*/ 8 w 40"/>
                  <a:gd name="T45" fmla="*/ 12 h 14"/>
                  <a:gd name="T46" fmla="*/ 12 w 40"/>
                  <a:gd name="T47" fmla="*/ 9 h 14"/>
                  <a:gd name="T48" fmla="*/ 15 w 40"/>
                  <a:gd name="T49" fmla="*/ 9 h 14"/>
                  <a:gd name="T50" fmla="*/ 18 w 40"/>
                  <a:gd name="T51" fmla="*/ 9 h 14"/>
                  <a:gd name="T52" fmla="*/ 23 w 40"/>
                  <a:gd name="T53" fmla="*/ 6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40" h="14">
                    <a:moveTo>
                      <a:pt x="23" y="6"/>
                    </a:moveTo>
                    <a:lnTo>
                      <a:pt x="26" y="6"/>
                    </a:lnTo>
                    <a:lnTo>
                      <a:pt x="32" y="9"/>
                    </a:lnTo>
                    <a:lnTo>
                      <a:pt x="35" y="9"/>
                    </a:lnTo>
                    <a:lnTo>
                      <a:pt x="37" y="9"/>
                    </a:lnTo>
                    <a:lnTo>
                      <a:pt x="40" y="9"/>
                    </a:lnTo>
                    <a:lnTo>
                      <a:pt x="40" y="6"/>
                    </a:lnTo>
                    <a:lnTo>
                      <a:pt x="37" y="6"/>
                    </a:lnTo>
                    <a:lnTo>
                      <a:pt x="35" y="3"/>
                    </a:lnTo>
                    <a:lnTo>
                      <a:pt x="32" y="3"/>
                    </a:lnTo>
                    <a:lnTo>
                      <a:pt x="29" y="0"/>
                    </a:lnTo>
                    <a:lnTo>
                      <a:pt x="26" y="0"/>
                    </a:lnTo>
                    <a:lnTo>
                      <a:pt x="23" y="0"/>
                    </a:lnTo>
                    <a:lnTo>
                      <a:pt x="21" y="0"/>
                    </a:lnTo>
                    <a:lnTo>
                      <a:pt x="18" y="0"/>
                    </a:lnTo>
                    <a:lnTo>
                      <a:pt x="12" y="3"/>
                    </a:lnTo>
                    <a:lnTo>
                      <a:pt x="8" y="3"/>
                    </a:lnTo>
                    <a:lnTo>
                      <a:pt x="5" y="3"/>
                    </a:lnTo>
                    <a:lnTo>
                      <a:pt x="2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5" y="14"/>
                    </a:lnTo>
                    <a:lnTo>
                      <a:pt x="8" y="12"/>
                    </a:lnTo>
                    <a:lnTo>
                      <a:pt x="12" y="9"/>
                    </a:lnTo>
                    <a:lnTo>
                      <a:pt x="15" y="9"/>
                    </a:lnTo>
                    <a:lnTo>
                      <a:pt x="18" y="9"/>
                    </a:lnTo>
                    <a:lnTo>
                      <a:pt x="23" y="6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2" name="Freeform 198"/>
              <p:cNvSpPr>
                <a:spLocks/>
              </p:cNvSpPr>
              <p:nvPr/>
            </p:nvSpPr>
            <p:spPr bwMode="auto">
              <a:xfrm>
                <a:off x="4538" y="3067"/>
                <a:ext cx="43" cy="24"/>
              </a:xfrm>
              <a:custGeom>
                <a:avLst/>
                <a:gdLst>
                  <a:gd name="T0" fmla="*/ 59 w 129"/>
                  <a:gd name="T1" fmla="*/ 19 h 72"/>
                  <a:gd name="T2" fmla="*/ 67 w 129"/>
                  <a:gd name="T3" fmla="*/ 22 h 72"/>
                  <a:gd name="T4" fmla="*/ 80 w 129"/>
                  <a:gd name="T5" fmla="*/ 28 h 72"/>
                  <a:gd name="T6" fmla="*/ 88 w 129"/>
                  <a:gd name="T7" fmla="*/ 40 h 72"/>
                  <a:gd name="T8" fmla="*/ 100 w 129"/>
                  <a:gd name="T9" fmla="*/ 51 h 72"/>
                  <a:gd name="T10" fmla="*/ 109 w 129"/>
                  <a:gd name="T11" fmla="*/ 60 h 72"/>
                  <a:gd name="T12" fmla="*/ 118 w 129"/>
                  <a:gd name="T13" fmla="*/ 68 h 72"/>
                  <a:gd name="T14" fmla="*/ 123 w 129"/>
                  <a:gd name="T15" fmla="*/ 72 h 72"/>
                  <a:gd name="T16" fmla="*/ 129 w 129"/>
                  <a:gd name="T17" fmla="*/ 65 h 72"/>
                  <a:gd name="T18" fmla="*/ 129 w 129"/>
                  <a:gd name="T19" fmla="*/ 60 h 72"/>
                  <a:gd name="T20" fmla="*/ 123 w 129"/>
                  <a:gd name="T21" fmla="*/ 49 h 72"/>
                  <a:gd name="T22" fmla="*/ 118 w 129"/>
                  <a:gd name="T23" fmla="*/ 37 h 72"/>
                  <a:gd name="T24" fmla="*/ 109 w 129"/>
                  <a:gd name="T25" fmla="*/ 25 h 72"/>
                  <a:gd name="T26" fmla="*/ 97 w 129"/>
                  <a:gd name="T27" fmla="*/ 14 h 72"/>
                  <a:gd name="T28" fmla="*/ 86 w 129"/>
                  <a:gd name="T29" fmla="*/ 5 h 72"/>
                  <a:gd name="T30" fmla="*/ 74 w 129"/>
                  <a:gd name="T31" fmla="*/ 0 h 72"/>
                  <a:gd name="T32" fmla="*/ 65 w 129"/>
                  <a:gd name="T33" fmla="*/ 0 h 72"/>
                  <a:gd name="T34" fmla="*/ 56 w 129"/>
                  <a:gd name="T35" fmla="*/ 0 h 72"/>
                  <a:gd name="T36" fmla="*/ 48 w 129"/>
                  <a:gd name="T37" fmla="*/ 0 h 72"/>
                  <a:gd name="T38" fmla="*/ 35 w 129"/>
                  <a:gd name="T39" fmla="*/ 0 h 72"/>
                  <a:gd name="T40" fmla="*/ 27 w 129"/>
                  <a:gd name="T41" fmla="*/ 0 h 72"/>
                  <a:gd name="T42" fmla="*/ 18 w 129"/>
                  <a:gd name="T43" fmla="*/ 0 h 72"/>
                  <a:gd name="T44" fmla="*/ 10 w 129"/>
                  <a:gd name="T45" fmla="*/ 2 h 72"/>
                  <a:gd name="T46" fmla="*/ 4 w 129"/>
                  <a:gd name="T47" fmla="*/ 5 h 72"/>
                  <a:gd name="T48" fmla="*/ 0 w 129"/>
                  <a:gd name="T49" fmla="*/ 11 h 72"/>
                  <a:gd name="T50" fmla="*/ 0 w 129"/>
                  <a:gd name="T51" fmla="*/ 16 h 72"/>
                  <a:gd name="T52" fmla="*/ 7 w 129"/>
                  <a:gd name="T53" fmla="*/ 19 h 72"/>
                  <a:gd name="T54" fmla="*/ 13 w 129"/>
                  <a:gd name="T55" fmla="*/ 22 h 72"/>
                  <a:gd name="T56" fmla="*/ 21 w 129"/>
                  <a:gd name="T57" fmla="*/ 25 h 72"/>
                  <a:gd name="T58" fmla="*/ 30 w 129"/>
                  <a:gd name="T59" fmla="*/ 25 h 72"/>
                  <a:gd name="T60" fmla="*/ 39 w 129"/>
                  <a:gd name="T61" fmla="*/ 25 h 72"/>
                  <a:gd name="T62" fmla="*/ 51 w 129"/>
                  <a:gd name="T63" fmla="*/ 22 h 72"/>
                  <a:gd name="T64" fmla="*/ 59 w 129"/>
                  <a:gd name="T65" fmla="*/ 19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29" h="72">
                    <a:moveTo>
                      <a:pt x="59" y="19"/>
                    </a:moveTo>
                    <a:lnTo>
                      <a:pt x="67" y="22"/>
                    </a:lnTo>
                    <a:lnTo>
                      <a:pt x="80" y="28"/>
                    </a:lnTo>
                    <a:lnTo>
                      <a:pt x="88" y="40"/>
                    </a:lnTo>
                    <a:lnTo>
                      <a:pt x="100" y="51"/>
                    </a:lnTo>
                    <a:lnTo>
                      <a:pt x="109" y="60"/>
                    </a:lnTo>
                    <a:lnTo>
                      <a:pt x="118" y="68"/>
                    </a:lnTo>
                    <a:lnTo>
                      <a:pt x="123" y="72"/>
                    </a:lnTo>
                    <a:lnTo>
                      <a:pt x="129" y="65"/>
                    </a:lnTo>
                    <a:lnTo>
                      <a:pt x="129" y="60"/>
                    </a:lnTo>
                    <a:lnTo>
                      <a:pt x="123" y="49"/>
                    </a:lnTo>
                    <a:lnTo>
                      <a:pt x="118" y="37"/>
                    </a:lnTo>
                    <a:lnTo>
                      <a:pt x="109" y="25"/>
                    </a:lnTo>
                    <a:lnTo>
                      <a:pt x="97" y="14"/>
                    </a:lnTo>
                    <a:lnTo>
                      <a:pt x="86" y="5"/>
                    </a:lnTo>
                    <a:lnTo>
                      <a:pt x="74" y="0"/>
                    </a:lnTo>
                    <a:lnTo>
                      <a:pt x="65" y="0"/>
                    </a:lnTo>
                    <a:lnTo>
                      <a:pt x="56" y="0"/>
                    </a:lnTo>
                    <a:lnTo>
                      <a:pt x="48" y="0"/>
                    </a:lnTo>
                    <a:lnTo>
                      <a:pt x="35" y="0"/>
                    </a:lnTo>
                    <a:lnTo>
                      <a:pt x="27" y="0"/>
                    </a:lnTo>
                    <a:lnTo>
                      <a:pt x="18" y="0"/>
                    </a:lnTo>
                    <a:lnTo>
                      <a:pt x="10" y="2"/>
                    </a:lnTo>
                    <a:lnTo>
                      <a:pt x="4" y="5"/>
                    </a:lnTo>
                    <a:lnTo>
                      <a:pt x="0" y="11"/>
                    </a:lnTo>
                    <a:lnTo>
                      <a:pt x="0" y="16"/>
                    </a:lnTo>
                    <a:lnTo>
                      <a:pt x="7" y="19"/>
                    </a:lnTo>
                    <a:lnTo>
                      <a:pt x="13" y="22"/>
                    </a:lnTo>
                    <a:lnTo>
                      <a:pt x="21" y="25"/>
                    </a:lnTo>
                    <a:lnTo>
                      <a:pt x="30" y="25"/>
                    </a:lnTo>
                    <a:lnTo>
                      <a:pt x="39" y="25"/>
                    </a:lnTo>
                    <a:lnTo>
                      <a:pt x="51" y="22"/>
                    </a:lnTo>
                    <a:lnTo>
                      <a:pt x="59" y="19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3" name="Freeform 199"/>
              <p:cNvSpPr>
                <a:spLocks/>
              </p:cNvSpPr>
              <p:nvPr/>
            </p:nvSpPr>
            <p:spPr bwMode="auto">
              <a:xfrm>
                <a:off x="4546" y="3077"/>
                <a:ext cx="23" cy="15"/>
              </a:xfrm>
              <a:custGeom>
                <a:avLst/>
                <a:gdLst>
                  <a:gd name="T0" fmla="*/ 35 w 70"/>
                  <a:gd name="T1" fmla="*/ 19 h 45"/>
                  <a:gd name="T2" fmla="*/ 41 w 70"/>
                  <a:gd name="T3" fmla="*/ 21 h 45"/>
                  <a:gd name="T4" fmla="*/ 46 w 70"/>
                  <a:gd name="T5" fmla="*/ 24 h 45"/>
                  <a:gd name="T6" fmla="*/ 53 w 70"/>
                  <a:gd name="T7" fmla="*/ 27 h 45"/>
                  <a:gd name="T8" fmla="*/ 59 w 70"/>
                  <a:gd name="T9" fmla="*/ 33 h 45"/>
                  <a:gd name="T10" fmla="*/ 62 w 70"/>
                  <a:gd name="T11" fmla="*/ 38 h 45"/>
                  <a:gd name="T12" fmla="*/ 67 w 70"/>
                  <a:gd name="T13" fmla="*/ 45 h 45"/>
                  <a:gd name="T14" fmla="*/ 70 w 70"/>
                  <a:gd name="T15" fmla="*/ 45 h 45"/>
                  <a:gd name="T16" fmla="*/ 70 w 70"/>
                  <a:gd name="T17" fmla="*/ 42 h 45"/>
                  <a:gd name="T18" fmla="*/ 70 w 70"/>
                  <a:gd name="T19" fmla="*/ 38 h 45"/>
                  <a:gd name="T20" fmla="*/ 70 w 70"/>
                  <a:gd name="T21" fmla="*/ 33 h 45"/>
                  <a:gd name="T22" fmla="*/ 64 w 70"/>
                  <a:gd name="T23" fmla="*/ 27 h 45"/>
                  <a:gd name="T24" fmla="*/ 59 w 70"/>
                  <a:gd name="T25" fmla="*/ 21 h 45"/>
                  <a:gd name="T26" fmla="*/ 53 w 70"/>
                  <a:gd name="T27" fmla="*/ 13 h 45"/>
                  <a:gd name="T28" fmla="*/ 46 w 70"/>
                  <a:gd name="T29" fmla="*/ 7 h 45"/>
                  <a:gd name="T30" fmla="*/ 41 w 70"/>
                  <a:gd name="T31" fmla="*/ 3 h 45"/>
                  <a:gd name="T32" fmla="*/ 35 w 70"/>
                  <a:gd name="T33" fmla="*/ 0 h 45"/>
                  <a:gd name="T34" fmla="*/ 29 w 70"/>
                  <a:gd name="T35" fmla="*/ 3 h 45"/>
                  <a:gd name="T36" fmla="*/ 27 w 70"/>
                  <a:gd name="T37" fmla="*/ 7 h 45"/>
                  <a:gd name="T38" fmla="*/ 21 w 70"/>
                  <a:gd name="T39" fmla="*/ 7 h 45"/>
                  <a:gd name="T40" fmla="*/ 15 w 70"/>
                  <a:gd name="T41" fmla="*/ 7 h 45"/>
                  <a:gd name="T42" fmla="*/ 8 w 70"/>
                  <a:gd name="T43" fmla="*/ 7 h 45"/>
                  <a:gd name="T44" fmla="*/ 6 w 70"/>
                  <a:gd name="T45" fmla="*/ 10 h 45"/>
                  <a:gd name="T46" fmla="*/ 3 w 70"/>
                  <a:gd name="T47" fmla="*/ 10 h 45"/>
                  <a:gd name="T48" fmla="*/ 0 w 70"/>
                  <a:gd name="T49" fmla="*/ 13 h 45"/>
                  <a:gd name="T50" fmla="*/ 0 w 70"/>
                  <a:gd name="T51" fmla="*/ 19 h 45"/>
                  <a:gd name="T52" fmla="*/ 0 w 70"/>
                  <a:gd name="T53" fmla="*/ 21 h 45"/>
                  <a:gd name="T54" fmla="*/ 6 w 70"/>
                  <a:gd name="T55" fmla="*/ 21 h 45"/>
                  <a:gd name="T56" fmla="*/ 8 w 70"/>
                  <a:gd name="T57" fmla="*/ 21 h 45"/>
                  <a:gd name="T58" fmla="*/ 15 w 70"/>
                  <a:gd name="T59" fmla="*/ 21 h 45"/>
                  <a:gd name="T60" fmla="*/ 24 w 70"/>
                  <a:gd name="T61" fmla="*/ 21 h 45"/>
                  <a:gd name="T62" fmla="*/ 29 w 70"/>
                  <a:gd name="T63" fmla="*/ 21 h 45"/>
                  <a:gd name="T64" fmla="*/ 35 w 70"/>
                  <a:gd name="T65" fmla="*/ 19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0" h="45">
                    <a:moveTo>
                      <a:pt x="35" y="19"/>
                    </a:moveTo>
                    <a:lnTo>
                      <a:pt x="41" y="21"/>
                    </a:lnTo>
                    <a:lnTo>
                      <a:pt x="46" y="24"/>
                    </a:lnTo>
                    <a:lnTo>
                      <a:pt x="53" y="27"/>
                    </a:lnTo>
                    <a:lnTo>
                      <a:pt x="59" y="33"/>
                    </a:lnTo>
                    <a:lnTo>
                      <a:pt x="62" y="38"/>
                    </a:lnTo>
                    <a:lnTo>
                      <a:pt x="67" y="45"/>
                    </a:lnTo>
                    <a:lnTo>
                      <a:pt x="70" y="45"/>
                    </a:lnTo>
                    <a:lnTo>
                      <a:pt x="70" y="42"/>
                    </a:lnTo>
                    <a:lnTo>
                      <a:pt x="70" y="38"/>
                    </a:lnTo>
                    <a:lnTo>
                      <a:pt x="70" y="33"/>
                    </a:lnTo>
                    <a:lnTo>
                      <a:pt x="64" y="27"/>
                    </a:lnTo>
                    <a:lnTo>
                      <a:pt x="59" y="21"/>
                    </a:lnTo>
                    <a:lnTo>
                      <a:pt x="53" y="13"/>
                    </a:lnTo>
                    <a:lnTo>
                      <a:pt x="46" y="7"/>
                    </a:lnTo>
                    <a:lnTo>
                      <a:pt x="41" y="3"/>
                    </a:lnTo>
                    <a:lnTo>
                      <a:pt x="35" y="0"/>
                    </a:lnTo>
                    <a:lnTo>
                      <a:pt x="29" y="3"/>
                    </a:lnTo>
                    <a:lnTo>
                      <a:pt x="27" y="7"/>
                    </a:lnTo>
                    <a:lnTo>
                      <a:pt x="21" y="7"/>
                    </a:lnTo>
                    <a:lnTo>
                      <a:pt x="15" y="7"/>
                    </a:lnTo>
                    <a:lnTo>
                      <a:pt x="8" y="7"/>
                    </a:lnTo>
                    <a:lnTo>
                      <a:pt x="6" y="10"/>
                    </a:lnTo>
                    <a:lnTo>
                      <a:pt x="3" y="10"/>
                    </a:lnTo>
                    <a:lnTo>
                      <a:pt x="0" y="13"/>
                    </a:lnTo>
                    <a:lnTo>
                      <a:pt x="0" y="19"/>
                    </a:lnTo>
                    <a:lnTo>
                      <a:pt x="0" y="21"/>
                    </a:lnTo>
                    <a:lnTo>
                      <a:pt x="6" y="21"/>
                    </a:lnTo>
                    <a:lnTo>
                      <a:pt x="8" y="21"/>
                    </a:lnTo>
                    <a:lnTo>
                      <a:pt x="15" y="21"/>
                    </a:lnTo>
                    <a:lnTo>
                      <a:pt x="24" y="21"/>
                    </a:lnTo>
                    <a:lnTo>
                      <a:pt x="29" y="21"/>
                    </a:lnTo>
                    <a:lnTo>
                      <a:pt x="35" y="19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4" name="Freeform 200"/>
              <p:cNvSpPr>
                <a:spLocks/>
              </p:cNvSpPr>
              <p:nvPr/>
            </p:nvSpPr>
            <p:spPr bwMode="auto">
              <a:xfrm>
                <a:off x="4843" y="2574"/>
                <a:ext cx="26" cy="14"/>
              </a:xfrm>
              <a:custGeom>
                <a:avLst/>
                <a:gdLst>
                  <a:gd name="T0" fmla="*/ 48 w 80"/>
                  <a:gd name="T1" fmla="*/ 24 h 41"/>
                  <a:gd name="T2" fmla="*/ 51 w 80"/>
                  <a:gd name="T3" fmla="*/ 24 h 41"/>
                  <a:gd name="T4" fmla="*/ 59 w 80"/>
                  <a:gd name="T5" fmla="*/ 24 h 41"/>
                  <a:gd name="T6" fmla="*/ 65 w 80"/>
                  <a:gd name="T7" fmla="*/ 27 h 41"/>
                  <a:gd name="T8" fmla="*/ 70 w 80"/>
                  <a:gd name="T9" fmla="*/ 27 h 41"/>
                  <a:gd name="T10" fmla="*/ 77 w 80"/>
                  <a:gd name="T11" fmla="*/ 30 h 41"/>
                  <a:gd name="T12" fmla="*/ 80 w 80"/>
                  <a:gd name="T13" fmla="*/ 30 h 41"/>
                  <a:gd name="T14" fmla="*/ 77 w 80"/>
                  <a:gd name="T15" fmla="*/ 24 h 41"/>
                  <a:gd name="T16" fmla="*/ 68 w 80"/>
                  <a:gd name="T17" fmla="*/ 21 h 41"/>
                  <a:gd name="T18" fmla="*/ 59 w 80"/>
                  <a:gd name="T19" fmla="*/ 14 h 41"/>
                  <a:gd name="T20" fmla="*/ 51 w 80"/>
                  <a:gd name="T21" fmla="*/ 11 h 41"/>
                  <a:gd name="T22" fmla="*/ 42 w 80"/>
                  <a:gd name="T23" fmla="*/ 6 h 41"/>
                  <a:gd name="T24" fmla="*/ 33 w 80"/>
                  <a:gd name="T25" fmla="*/ 3 h 41"/>
                  <a:gd name="T26" fmla="*/ 24 w 80"/>
                  <a:gd name="T27" fmla="*/ 0 h 41"/>
                  <a:gd name="T28" fmla="*/ 19 w 80"/>
                  <a:gd name="T29" fmla="*/ 0 h 41"/>
                  <a:gd name="T30" fmla="*/ 13 w 80"/>
                  <a:gd name="T31" fmla="*/ 0 h 41"/>
                  <a:gd name="T32" fmla="*/ 6 w 80"/>
                  <a:gd name="T33" fmla="*/ 3 h 41"/>
                  <a:gd name="T34" fmla="*/ 6 w 80"/>
                  <a:gd name="T35" fmla="*/ 9 h 41"/>
                  <a:gd name="T36" fmla="*/ 3 w 80"/>
                  <a:gd name="T37" fmla="*/ 11 h 41"/>
                  <a:gd name="T38" fmla="*/ 0 w 80"/>
                  <a:gd name="T39" fmla="*/ 17 h 41"/>
                  <a:gd name="T40" fmla="*/ 0 w 80"/>
                  <a:gd name="T41" fmla="*/ 21 h 41"/>
                  <a:gd name="T42" fmla="*/ 3 w 80"/>
                  <a:gd name="T43" fmla="*/ 27 h 41"/>
                  <a:gd name="T44" fmla="*/ 6 w 80"/>
                  <a:gd name="T45" fmla="*/ 32 h 41"/>
                  <a:gd name="T46" fmla="*/ 13 w 80"/>
                  <a:gd name="T47" fmla="*/ 35 h 41"/>
                  <a:gd name="T48" fmla="*/ 19 w 80"/>
                  <a:gd name="T49" fmla="*/ 38 h 41"/>
                  <a:gd name="T50" fmla="*/ 24 w 80"/>
                  <a:gd name="T51" fmla="*/ 41 h 41"/>
                  <a:gd name="T52" fmla="*/ 27 w 80"/>
                  <a:gd name="T53" fmla="*/ 38 h 41"/>
                  <a:gd name="T54" fmla="*/ 30 w 80"/>
                  <a:gd name="T55" fmla="*/ 38 h 41"/>
                  <a:gd name="T56" fmla="*/ 33 w 80"/>
                  <a:gd name="T57" fmla="*/ 35 h 41"/>
                  <a:gd name="T58" fmla="*/ 35 w 80"/>
                  <a:gd name="T59" fmla="*/ 30 h 41"/>
                  <a:gd name="T60" fmla="*/ 42 w 80"/>
                  <a:gd name="T61" fmla="*/ 27 h 41"/>
                  <a:gd name="T62" fmla="*/ 48 w 80"/>
                  <a:gd name="T63" fmla="*/ 24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80" h="41">
                    <a:moveTo>
                      <a:pt x="48" y="24"/>
                    </a:moveTo>
                    <a:lnTo>
                      <a:pt x="51" y="24"/>
                    </a:lnTo>
                    <a:lnTo>
                      <a:pt x="59" y="24"/>
                    </a:lnTo>
                    <a:lnTo>
                      <a:pt x="65" y="27"/>
                    </a:lnTo>
                    <a:lnTo>
                      <a:pt x="70" y="27"/>
                    </a:lnTo>
                    <a:lnTo>
                      <a:pt x="77" y="30"/>
                    </a:lnTo>
                    <a:lnTo>
                      <a:pt x="80" y="30"/>
                    </a:lnTo>
                    <a:lnTo>
                      <a:pt x="77" y="24"/>
                    </a:lnTo>
                    <a:lnTo>
                      <a:pt x="68" y="21"/>
                    </a:lnTo>
                    <a:lnTo>
                      <a:pt x="59" y="14"/>
                    </a:lnTo>
                    <a:lnTo>
                      <a:pt x="51" y="11"/>
                    </a:lnTo>
                    <a:lnTo>
                      <a:pt x="42" y="6"/>
                    </a:lnTo>
                    <a:lnTo>
                      <a:pt x="33" y="3"/>
                    </a:lnTo>
                    <a:lnTo>
                      <a:pt x="24" y="0"/>
                    </a:lnTo>
                    <a:lnTo>
                      <a:pt x="19" y="0"/>
                    </a:lnTo>
                    <a:lnTo>
                      <a:pt x="13" y="0"/>
                    </a:lnTo>
                    <a:lnTo>
                      <a:pt x="6" y="3"/>
                    </a:lnTo>
                    <a:lnTo>
                      <a:pt x="6" y="9"/>
                    </a:lnTo>
                    <a:lnTo>
                      <a:pt x="3" y="11"/>
                    </a:lnTo>
                    <a:lnTo>
                      <a:pt x="0" y="17"/>
                    </a:lnTo>
                    <a:lnTo>
                      <a:pt x="0" y="21"/>
                    </a:lnTo>
                    <a:lnTo>
                      <a:pt x="3" y="27"/>
                    </a:lnTo>
                    <a:lnTo>
                      <a:pt x="6" y="32"/>
                    </a:lnTo>
                    <a:lnTo>
                      <a:pt x="13" y="35"/>
                    </a:lnTo>
                    <a:lnTo>
                      <a:pt x="19" y="38"/>
                    </a:lnTo>
                    <a:lnTo>
                      <a:pt x="24" y="41"/>
                    </a:lnTo>
                    <a:lnTo>
                      <a:pt x="27" y="38"/>
                    </a:lnTo>
                    <a:lnTo>
                      <a:pt x="30" y="38"/>
                    </a:lnTo>
                    <a:lnTo>
                      <a:pt x="33" y="35"/>
                    </a:lnTo>
                    <a:lnTo>
                      <a:pt x="35" y="30"/>
                    </a:lnTo>
                    <a:lnTo>
                      <a:pt x="42" y="27"/>
                    </a:lnTo>
                    <a:lnTo>
                      <a:pt x="48" y="24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5" name="Freeform 201"/>
              <p:cNvSpPr>
                <a:spLocks/>
              </p:cNvSpPr>
              <p:nvPr/>
            </p:nvSpPr>
            <p:spPr bwMode="auto">
              <a:xfrm>
                <a:off x="4859" y="2586"/>
                <a:ext cx="16" cy="9"/>
              </a:xfrm>
              <a:custGeom>
                <a:avLst/>
                <a:gdLst>
                  <a:gd name="T0" fmla="*/ 29 w 49"/>
                  <a:gd name="T1" fmla="*/ 11 h 27"/>
                  <a:gd name="T2" fmla="*/ 29 w 49"/>
                  <a:gd name="T3" fmla="*/ 14 h 27"/>
                  <a:gd name="T4" fmla="*/ 35 w 49"/>
                  <a:gd name="T5" fmla="*/ 14 h 27"/>
                  <a:gd name="T6" fmla="*/ 38 w 49"/>
                  <a:gd name="T7" fmla="*/ 14 h 27"/>
                  <a:gd name="T8" fmla="*/ 44 w 49"/>
                  <a:gd name="T9" fmla="*/ 17 h 27"/>
                  <a:gd name="T10" fmla="*/ 46 w 49"/>
                  <a:gd name="T11" fmla="*/ 17 h 27"/>
                  <a:gd name="T12" fmla="*/ 49 w 49"/>
                  <a:gd name="T13" fmla="*/ 17 h 27"/>
                  <a:gd name="T14" fmla="*/ 46 w 49"/>
                  <a:gd name="T15" fmla="*/ 14 h 27"/>
                  <a:gd name="T16" fmla="*/ 46 w 49"/>
                  <a:gd name="T17" fmla="*/ 11 h 27"/>
                  <a:gd name="T18" fmla="*/ 41 w 49"/>
                  <a:gd name="T19" fmla="*/ 11 h 27"/>
                  <a:gd name="T20" fmla="*/ 35 w 49"/>
                  <a:gd name="T21" fmla="*/ 9 h 27"/>
                  <a:gd name="T22" fmla="*/ 29 w 49"/>
                  <a:gd name="T23" fmla="*/ 6 h 27"/>
                  <a:gd name="T24" fmla="*/ 25 w 49"/>
                  <a:gd name="T25" fmla="*/ 3 h 27"/>
                  <a:gd name="T26" fmla="*/ 20 w 49"/>
                  <a:gd name="T27" fmla="*/ 3 h 27"/>
                  <a:gd name="T28" fmla="*/ 14 w 49"/>
                  <a:gd name="T29" fmla="*/ 3 h 27"/>
                  <a:gd name="T30" fmla="*/ 8 w 49"/>
                  <a:gd name="T31" fmla="*/ 0 h 27"/>
                  <a:gd name="T32" fmla="*/ 6 w 49"/>
                  <a:gd name="T33" fmla="*/ 0 h 27"/>
                  <a:gd name="T34" fmla="*/ 3 w 49"/>
                  <a:gd name="T35" fmla="*/ 3 h 27"/>
                  <a:gd name="T36" fmla="*/ 3 w 49"/>
                  <a:gd name="T37" fmla="*/ 6 h 27"/>
                  <a:gd name="T38" fmla="*/ 0 w 49"/>
                  <a:gd name="T39" fmla="*/ 9 h 27"/>
                  <a:gd name="T40" fmla="*/ 3 w 49"/>
                  <a:gd name="T41" fmla="*/ 11 h 27"/>
                  <a:gd name="T42" fmla="*/ 3 w 49"/>
                  <a:gd name="T43" fmla="*/ 14 h 27"/>
                  <a:gd name="T44" fmla="*/ 3 w 49"/>
                  <a:gd name="T45" fmla="*/ 21 h 27"/>
                  <a:gd name="T46" fmla="*/ 6 w 49"/>
                  <a:gd name="T47" fmla="*/ 24 h 27"/>
                  <a:gd name="T48" fmla="*/ 11 w 49"/>
                  <a:gd name="T49" fmla="*/ 24 h 27"/>
                  <a:gd name="T50" fmla="*/ 14 w 49"/>
                  <a:gd name="T51" fmla="*/ 27 h 27"/>
                  <a:gd name="T52" fmla="*/ 17 w 49"/>
                  <a:gd name="T53" fmla="*/ 24 h 27"/>
                  <a:gd name="T54" fmla="*/ 20 w 49"/>
                  <a:gd name="T55" fmla="*/ 21 h 27"/>
                  <a:gd name="T56" fmla="*/ 20 w 49"/>
                  <a:gd name="T57" fmla="*/ 17 h 27"/>
                  <a:gd name="T58" fmla="*/ 22 w 49"/>
                  <a:gd name="T59" fmla="*/ 14 h 27"/>
                  <a:gd name="T60" fmla="*/ 29 w 49"/>
                  <a:gd name="T61" fmla="*/ 11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49" h="27">
                    <a:moveTo>
                      <a:pt x="29" y="11"/>
                    </a:moveTo>
                    <a:lnTo>
                      <a:pt x="29" y="14"/>
                    </a:lnTo>
                    <a:lnTo>
                      <a:pt x="35" y="14"/>
                    </a:lnTo>
                    <a:lnTo>
                      <a:pt x="38" y="14"/>
                    </a:lnTo>
                    <a:lnTo>
                      <a:pt x="44" y="17"/>
                    </a:lnTo>
                    <a:lnTo>
                      <a:pt x="46" y="17"/>
                    </a:lnTo>
                    <a:lnTo>
                      <a:pt x="49" y="17"/>
                    </a:lnTo>
                    <a:lnTo>
                      <a:pt x="46" y="14"/>
                    </a:lnTo>
                    <a:lnTo>
                      <a:pt x="46" y="11"/>
                    </a:lnTo>
                    <a:lnTo>
                      <a:pt x="41" y="11"/>
                    </a:lnTo>
                    <a:lnTo>
                      <a:pt x="35" y="9"/>
                    </a:lnTo>
                    <a:lnTo>
                      <a:pt x="29" y="6"/>
                    </a:lnTo>
                    <a:lnTo>
                      <a:pt x="25" y="3"/>
                    </a:lnTo>
                    <a:lnTo>
                      <a:pt x="20" y="3"/>
                    </a:lnTo>
                    <a:lnTo>
                      <a:pt x="14" y="3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3" y="3"/>
                    </a:lnTo>
                    <a:lnTo>
                      <a:pt x="3" y="6"/>
                    </a:lnTo>
                    <a:lnTo>
                      <a:pt x="0" y="9"/>
                    </a:lnTo>
                    <a:lnTo>
                      <a:pt x="3" y="11"/>
                    </a:lnTo>
                    <a:lnTo>
                      <a:pt x="3" y="14"/>
                    </a:lnTo>
                    <a:lnTo>
                      <a:pt x="3" y="21"/>
                    </a:lnTo>
                    <a:lnTo>
                      <a:pt x="6" y="24"/>
                    </a:lnTo>
                    <a:lnTo>
                      <a:pt x="11" y="24"/>
                    </a:lnTo>
                    <a:lnTo>
                      <a:pt x="14" y="27"/>
                    </a:lnTo>
                    <a:lnTo>
                      <a:pt x="17" y="24"/>
                    </a:lnTo>
                    <a:lnTo>
                      <a:pt x="20" y="21"/>
                    </a:lnTo>
                    <a:lnTo>
                      <a:pt x="20" y="17"/>
                    </a:lnTo>
                    <a:lnTo>
                      <a:pt x="22" y="14"/>
                    </a:lnTo>
                    <a:lnTo>
                      <a:pt x="29" y="11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6" name="Freeform 202"/>
              <p:cNvSpPr>
                <a:spLocks/>
              </p:cNvSpPr>
              <p:nvPr/>
            </p:nvSpPr>
            <p:spPr bwMode="auto">
              <a:xfrm>
                <a:off x="4134" y="2954"/>
                <a:ext cx="131" cy="118"/>
              </a:xfrm>
              <a:custGeom>
                <a:avLst/>
                <a:gdLst>
                  <a:gd name="T0" fmla="*/ 359 w 394"/>
                  <a:gd name="T1" fmla="*/ 38 h 353"/>
                  <a:gd name="T2" fmla="*/ 374 w 394"/>
                  <a:gd name="T3" fmla="*/ 53 h 353"/>
                  <a:gd name="T4" fmla="*/ 385 w 394"/>
                  <a:gd name="T5" fmla="*/ 59 h 353"/>
                  <a:gd name="T6" fmla="*/ 394 w 394"/>
                  <a:gd name="T7" fmla="*/ 67 h 353"/>
                  <a:gd name="T8" fmla="*/ 394 w 394"/>
                  <a:gd name="T9" fmla="*/ 76 h 353"/>
                  <a:gd name="T10" fmla="*/ 385 w 394"/>
                  <a:gd name="T11" fmla="*/ 94 h 353"/>
                  <a:gd name="T12" fmla="*/ 374 w 394"/>
                  <a:gd name="T13" fmla="*/ 123 h 353"/>
                  <a:gd name="T14" fmla="*/ 350 w 394"/>
                  <a:gd name="T15" fmla="*/ 167 h 353"/>
                  <a:gd name="T16" fmla="*/ 318 w 394"/>
                  <a:gd name="T17" fmla="*/ 231 h 353"/>
                  <a:gd name="T18" fmla="*/ 288 w 394"/>
                  <a:gd name="T19" fmla="*/ 286 h 353"/>
                  <a:gd name="T20" fmla="*/ 253 w 394"/>
                  <a:gd name="T21" fmla="*/ 324 h 353"/>
                  <a:gd name="T22" fmla="*/ 216 w 394"/>
                  <a:gd name="T23" fmla="*/ 348 h 353"/>
                  <a:gd name="T24" fmla="*/ 178 w 394"/>
                  <a:gd name="T25" fmla="*/ 353 h 353"/>
                  <a:gd name="T26" fmla="*/ 134 w 394"/>
                  <a:gd name="T27" fmla="*/ 342 h 353"/>
                  <a:gd name="T28" fmla="*/ 96 w 394"/>
                  <a:gd name="T29" fmla="*/ 316 h 353"/>
                  <a:gd name="T30" fmla="*/ 54 w 394"/>
                  <a:gd name="T31" fmla="*/ 275 h 353"/>
                  <a:gd name="T32" fmla="*/ 19 w 394"/>
                  <a:gd name="T33" fmla="*/ 213 h 353"/>
                  <a:gd name="T34" fmla="*/ 0 w 394"/>
                  <a:gd name="T35" fmla="*/ 164 h 353"/>
                  <a:gd name="T36" fmla="*/ 14 w 394"/>
                  <a:gd name="T37" fmla="*/ 114 h 353"/>
                  <a:gd name="T38" fmla="*/ 54 w 394"/>
                  <a:gd name="T39" fmla="*/ 70 h 353"/>
                  <a:gd name="T40" fmla="*/ 113 w 394"/>
                  <a:gd name="T41" fmla="*/ 32 h 353"/>
                  <a:gd name="T42" fmla="*/ 181 w 394"/>
                  <a:gd name="T43" fmla="*/ 9 h 353"/>
                  <a:gd name="T44" fmla="*/ 251 w 394"/>
                  <a:gd name="T45" fmla="*/ 0 h 353"/>
                  <a:gd name="T46" fmla="*/ 312 w 394"/>
                  <a:gd name="T47" fmla="*/ 9 h 353"/>
                  <a:gd name="T48" fmla="*/ 359 w 394"/>
                  <a:gd name="T49" fmla="*/ 38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94" h="353">
                    <a:moveTo>
                      <a:pt x="359" y="38"/>
                    </a:moveTo>
                    <a:lnTo>
                      <a:pt x="374" y="53"/>
                    </a:lnTo>
                    <a:lnTo>
                      <a:pt x="385" y="59"/>
                    </a:lnTo>
                    <a:lnTo>
                      <a:pt x="394" y="67"/>
                    </a:lnTo>
                    <a:lnTo>
                      <a:pt x="394" y="76"/>
                    </a:lnTo>
                    <a:lnTo>
                      <a:pt x="385" y="94"/>
                    </a:lnTo>
                    <a:lnTo>
                      <a:pt x="374" y="123"/>
                    </a:lnTo>
                    <a:lnTo>
                      <a:pt x="350" y="167"/>
                    </a:lnTo>
                    <a:lnTo>
                      <a:pt x="318" y="231"/>
                    </a:lnTo>
                    <a:lnTo>
                      <a:pt x="288" y="286"/>
                    </a:lnTo>
                    <a:lnTo>
                      <a:pt x="253" y="324"/>
                    </a:lnTo>
                    <a:lnTo>
                      <a:pt x="216" y="348"/>
                    </a:lnTo>
                    <a:lnTo>
                      <a:pt x="178" y="353"/>
                    </a:lnTo>
                    <a:lnTo>
                      <a:pt x="134" y="342"/>
                    </a:lnTo>
                    <a:lnTo>
                      <a:pt x="96" y="316"/>
                    </a:lnTo>
                    <a:lnTo>
                      <a:pt x="54" y="275"/>
                    </a:lnTo>
                    <a:lnTo>
                      <a:pt x="19" y="213"/>
                    </a:lnTo>
                    <a:lnTo>
                      <a:pt x="0" y="164"/>
                    </a:lnTo>
                    <a:lnTo>
                      <a:pt x="14" y="114"/>
                    </a:lnTo>
                    <a:lnTo>
                      <a:pt x="54" y="70"/>
                    </a:lnTo>
                    <a:lnTo>
                      <a:pt x="113" y="32"/>
                    </a:lnTo>
                    <a:lnTo>
                      <a:pt x="181" y="9"/>
                    </a:lnTo>
                    <a:lnTo>
                      <a:pt x="251" y="0"/>
                    </a:lnTo>
                    <a:lnTo>
                      <a:pt x="312" y="9"/>
                    </a:lnTo>
                    <a:lnTo>
                      <a:pt x="359" y="38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7" name="Freeform 203"/>
              <p:cNvSpPr>
                <a:spLocks/>
              </p:cNvSpPr>
              <p:nvPr/>
            </p:nvSpPr>
            <p:spPr bwMode="auto">
              <a:xfrm>
                <a:off x="4139" y="2956"/>
                <a:ext cx="124" cy="111"/>
              </a:xfrm>
              <a:custGeom>
                <a:avLst/>
                <a:gdLst>
                  <a:gd name="T0" fmla="*/ 342 w 371"/>
                  <a:gd name="T1" fmla="*/ 35 h 331"/>
                  <a:gd name="T2" fmla="*/ 357 w 371"/>
                  <a:gd name="T3" fmla="*/ 50 h 331"/>
                  <a:gd name="T4" fmla="*/ 365 w 371"/>
                  <a:gd name="T5" fmla="*/ 56 h 331"/>
                  <a:gd name="T6" fmla="*/ 371 w 371"/>
                  <a:gd name="T7" fmla="*/ 61 h 331"/>
                  <a:gd name="T8" fmla="*/ 371 w 371"/>
                  <a:gd name="T9" fmla="*/ 70 h 331"/>
                  <a:gd name="T10" fmla="*/ 365 w 371"/>
                  <a:gd name="T11" fmla="*/ 85 h 331"/>
                  <a:gd name="T12" fmla="*/ 351 w 371"/>
                  <a:gd name="T13" fmla="*/ 110 h 331"/>
                  <a:gd name="T14" fmla="*/ 330 w 371"/>
                  <a:gd name="T15" fmla="*/ 153 h 331"/>
                  <a:gd name="T16" fmla="*/ 301 w 371"/>
                  <a:gd name="T17" fmla="*/ 213 h 331"/>
                  <a:gd name="T18" fmla="*/ 271 w 371"/>
                  <a:gd name="T19" fmla="*/ 266 h 331"/>
                  <a:gd name="T20" fmla="*/ 239 w 371"/>
                  <a:gd name="T21" fmla="*/ 304 h 331"/>
                  <a:gd name="T22" fmla="*/ 204 w 371"/>
                  <a:gd name="T23" fmla="*/ 324 h 331"/>
                  <a:gd name="T24" fmla="*/ 166 w 371"/>
                  <a:gd name="T25" fmla="*/ 331 h 331"/>
                  <a:gd name="T26" fmla="*/ 128 w 371"/>
                  <a:gd name="T27" fmla="*/ 321 h 331"/>
                  <a:gd name="T28" fmla="*/ 91 w 371"/>
                  <a:gd name="T29" fmla="*/ 296 h 331"/>
                  <a:gd name="T30" fmla="*/ 53 w 371"/>
                  <a:gd name="T31" fmla="*/ 253 h 331"/>
                  <a:gd name="T32" fmla="*/ 21 w 371"/>
                  <a:gd name="T33" fmla="*/ 196 h 331"/>
                  <a:gd name="T34" fmla="*/ 0 w 371"/>
                  <a:gd name="T35" fmla="*/ 148 h 331"/>
                  <a:gd name="T36" fmla="*/ 15 w 371"/>
                  <a:gd name="T37" fmla="*/ 105 h 331"/>
                  <a:gd name="T38" fmla="*/ 56 w 371"/>
                  <a:gd name="T39" fmla="*/ 64 h 331"/>
                  <a:gd name="T40" fmla="*/ 112 w 371"/>
                  <a:gd name="T41" fmla="*/ 32 h 331"/>
                  <a:gd name="T42" fmla="*/ 175 w 371"/>
                  <a:gd name="T43" fmla="*/ 8 h 331"/>
                  <a:gd name="T44" fmla="*/ 239 w 371"/>
                  <a:gd name="T45" fmla="*/ 0 h 331"/>
                  <a:gd name="T46" fmla="*/ 298 w 371"/>
                  <a:gd name="T47" fmla="*/ 8 h 331"/>
                  <a:gd name="T48" fmla="*/ 342 w 371"/>
                  <a:gd name="T49" fmla="*/ 35 h 3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71" h="331">
                    <a:moveTo>
                      <a:pt x="342" y="35"/>
                    </a:moveTo>
                    <a:lnTo>
                      <a:pt x="357" y="50"/>
                    </a:lnTo>
                    <a:lnTo>
                      <a:pt x="365" y="56"/>
                    </a:lnTo>
                    <a:lnTo>
                      <a:pt x="371" y="61"/>
                    </a:lnTo>
                    <a:lnTo>
                      <a:pt x="371" y="70"/>
                    </a:lnTo>
                    <a:lnTo>
                      <a:pt x="365" y="85"/>
                    </a:lnTo>
                    <a:lnTo>
                      <a:pt x="351" y="110"/>
                    </a:lnTo>
                    <a:lnTo>
                      <a:pt x="330" y="153"/>
                    </a:lnTo>
                    <a:lnTo>
                      <a:pt x="301" y="213"/>
                    </a:lnTo>
                    <a:lnTo>
                      <a:pt x="271" y="266"/>
                    </a:lnTo>
                    <a:lnTo>
                      <a:pt x="239" y="304"/>
                    </a:lnTo>
                    <a:lnTo>
                      <a:pt x="204" y="324"/>
                    </a:lnTo>
                    <a:lnTo>
                      <a:pt x="166" y="331"/>
                    </a:lnTo>
                    <a:lnTo>
                      <a:pt x="128" y="321"/>
                    </a:lnTo>
                    <a:lnTo>
                      <a:pt x="91" y="296"/>
                    </a:lnTo>
                    <a:lnTo>
                      <a:pt x="53" y="253"/>
                    </a:lnTo>
                    <a:lnTo>
                      <a:pt x="21" y="196"/>
                    </a:lnTo>
                    <a:lnTo>
                      <a:pt x="0" y="148"/>
                    </a:lnTo>
                    <a:lnTo>
                      <a:pt x="15" y="105"/>
                    </a:lnTo>
                    <a:lnTo>
                      <a:pt x="56" y="64"/>
                    </a:lnTo>
                    <a:lnTo>
                      <a:pt x="112" y="32"/>
                    </a:lnTo>
                    <a:lnTo>
                      <a:pt x="175" y="8"/>
                    </a:lnTo>
                    <a:lnTo>
                      <a:pt x="239" y="0"/>
                    </a:lnTo>
                    <a:lnTo>
                      <a:pt x="298" y="8"/>
                    </a:lnTo>
                    <a:lnTo>
                      <a:pt x="342" y="35"/>
                    </a:lnTo>
                    <a:close/>
                  </a:path>
                </a:pathLst>
              </a:custGeom>
              <a:solidFill>
                <a:srgbClr val="FF242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8" name="Freeform 204"/>
              <p:cNvSpPr>
                <a:spLocks/>
              </p:cNvSpPr>
              <p:nvPr/>
            </p:nvSpPr>
            <p:spPr bwMode="auto">
              <a:xfrm>
                <a:off x="4146" y="2958"/>
                <a:ext cx="115" cy="103"/>
              </a:xfrm>
              <a:custGeom>
                <a:avLst/>
                <a:gdLst>
                  <a:gd name="T0" fmla="*/ 315 w 344"/>
                  <a:gd name="T1" fmla="*/ 30 h 310"/>
                  <a:gd name="T2" fmla="*/ 330 w 344"/>
                  <a:gd name="T3" fmla="*/ 48 h 310"/>
                  <a:gd name="T4" fmla="*/ 339 w 344"/>
                  <a:gd name="T5" fmla="*/ 54 h 310"/>
                  <a:gd name="T6" fmla="*/ 344 w 344"/>
                  <a:gd name="T7" fmla="*/ 59 h 310"/>
                  <a:gd name="T8" fmla="*/ 344 w 344"/>
                  <a:gd name="T9" fmla="*/ 68 h 310"/>
                  <a:gd name="T10" fmla="*/ 339 w 344"/>
                  <a:gd name="T11" fmla="*/ 83 h 310"/>
                  <a:gd name="T12" fmla="*/ 323 w 344"/>
                  <a:gd name="T13" fmla="*/ 105 h 310"/>
                  <a:gd name="T14" fmla="*/ 307 w 344"/>
                  <a:gd name="T15" fmla="*/ 148 h 310"/>
                  <a:gd name="T16" fmla="*/ 280 w 344"/>
                  <a:gd name="T17" fmla="*/ 202 h 310"/>
                  <a:gd name="T18" fmla="*/ 253 w 344"/>
                  <a:gd name="T19" fmla="*/ 251 h 310"/>
                  <a:gd name="T20" fmla="*/ 221 w 344"/>
                  <a:gd name="T21" fmla="*/ 286 h 310"/>
                  <a:gd name="T22" fmla="*/ 189 w 344"/>
                  <a:gd name="T23" fmla="*/ 307 h 310"/>
                  <a:gd name="T24" fmla="*/ 154 w 344"/>
                  <a:gd name="T25" fmla="*/ 310 h 310"/>
                  <a:gd name="T26" fmla="*/ 116 w 344"/>
                  <a:gd name="T27" fmla="*/ 302 h 310"/>
                  <a:gd name="T28" fmla="*/ 81 w 344"/>
                  <a:gd name="T29" fmla="*/ 278 h 310"/>
                  <a:gd name="T30" fmla="*/ 46 w 344"/>
                  <a:gd name="T31" fmla="*/ 240 h 310"/>
                  <a:gd name="T32" fmla="*/ 16 w 344"/>
                  <a:gd name="T33" fmla="*/ 185 h 310"/>
                  <a:gd name="T34" fmla="*/ 0 w 344"/>
                  <a:gd name="T35" fmla="*/ 141 h 310"/>
                  <a:gd name="T36" fmla="*/ 11 w 344"/>
                  <a:gd name="T37" fmla="*/ 97 h 310"/>
                  <a:gd name="T38" fmla="*/ 46 w 344"/>
                  <a:gd name="T39" fmla="*/ 59 h 310"/>
                  <a:gd name="T40" fmla="*/ 99 w 344"/>
                  <a:gd name="T41" fmla="*/ 30 h 310"/>
                  <a:gd name="T42" fmla="*/ 161 w 344"/>
                  <a:gd name="T43" fmla="*/ 10 h 310"/>
                  <a:gd name="T44" fmla="*/ 221 w 344"/>
                  <a:gd name="T45" fmla="*/ 0 h 310"/>
                  <a:gd name="T46" fmla="*/ 274 w 344"/>
                  <a:gd name="T47" fmla="*/ 7 h 310"/>
                  <a:gd name="T48" fmla="*/ 315 w 344"/>
                  <a:gd name="T49" fmla="*/ 30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44" h="310">
                    <a:moveTo>
                      <a:pt x="315" y="30"/>
                    </a:moveTo>
                    <a:lnTo>
                      <a:pt x="330" y="48"/>
                    </a:lnTo>
                    <a:lnTo>
                      <a:pt x="339" y="54"/>
                    </a:lnTo>
                    <a:lnTo>
                      <a:pt x="344" y="59"/>
                    </a:lnTo>
                    <a:lnTo>
                      <a:pt x="344" y="68"/>
                    </a:lnTo>
                    <a:lnTo>
                      <a:pt x="339" y="83"/>
                    </a:lnTo>
                    <a:lnTo>
                      <a:pt x="323" y="105"/>
                    </a:lnTo>
                    <a:lnTo>
                      <a:pt x="307" y="148"/>
                    </a:lnTo>
                    <a:lnTo>
                      <a:pt x="280" y="202"/>
                    </a:lnTo>
                    <a:lnTo>
                      <a:pt x="253" y="251"/>
                    </a:lnTo>
                    <a:lnTo>
                      <a:pt x="221" y="286"/>
                    </a:lnTo>
                    <a:lnTo>
                      <a:pt x="189" y="307"/>
                    </a:lnTo>
                    <a:lnTo>
                      <a:pt x="154" y="310"/>
                    </a:lnTo>
                    <a:lnTo>
                      <a:pt x="116" y="302"/>
                    </a:lnTo>
                    <a:lnTo>
                      <a:pt x="81" y="278"/>
                    </a:lnTo>
                    <a:lnTo>
                      <a:pt x="46" y="240"/>
                    </a:lnTo>
                    <a:lnTo>
                      <a:pt x="16" y="185"/>
                    </a:lnTo>
                    <a:lnTo>
                      <a:pt x="0" y="141"/>
                    </a:lnTo>
                    <a:lnTo>
                      <a:pt x="11" y="97"/>
                    </a:lnTo>
                    <a:lnTo>
                      <a:pt x="46" y="59"/>
                    </a:lnTo>
                    <a:lnTo>
                      <a:pt x="99" y="30"/>
                    </a:lnTo>
                    <a:lnTo>
                      <a:pt x="161" y="10"/>
                    </a:lnTo>
                    <a:lnTo>
                      <a:pt x="221" y="0"/>
                    </a:lnTo>
                    <a:lnTo>
                      <a:pt x="274" y="7"/>
                    </a:lnTo>
                    <a:lnTo>
                      <a:pt x="315" y="30"/>
                    </a:lnTo>
                    <a:close/>
                  </a:path>
                </a:pathLst>
              </a:custGeom>
              <a:solidFill>
                <a:srgbClr val="FF30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9" name="Freeform 205"/>
              <p:cNvSpPr>
                <a:spLocks/>
              </p:cNvSpPr>
              <p:nvPr/>
            </p:nvSpPr>
            <p:spPr bwMode="auto">
              <a:xfrm>
                <a:off x="4152" y="2960"/>
                <a:ext cx="107" cy="97"/>
              </a:xfrm>
              <a:custGeom>
                <a:avLst/>
                <a:gdLst>
                  <a:gd name="T0" fmla="*/ 299 w 323"/>
                  <a:gd name="T1" fmla="*/ 28 h 289"/>
                  <a:gd name="T2" fmla="*/ 312 w 323"/>
                  <a:gd name="T3" fmla="*/ 44 h 289"/>
                  <a:gd name="T4" fmla="*/ 320 w 323"/>
                  <a:gd name="T5" fmla="*/ 49 h 289"/>
                  <a:gd name="T6" fmla="*/ 323 w 323"/>
                  <a:gd name="T7" fmla="*/ 55 h 289"/>
                  <a:gd name="T8" fmla="*/ 323 w 323"/>
                  <a:gd name="T9" fmla="*/ 63 h 289"/>
                  <a:gd name="T10" fmla="*/ 317 w 323"/>
                  <a:gd name="T11" fmla="*/ 76 h 289"/>
                  <a:gd name="T12" fmla="*/ 305 w 323"/>
                  <a:gd name="T13" fmla="*/ 98 h 289"/>
                  <a:gd name="T14" fmla="*/ 285 w 323"/>
                  <a:gd name="T15" fmla="*/ 136 h 289"/>
                  <a:gd name="T16" fmla="*/ 258 w 323"/>
                  <a:gd name="T17" fmla="*/ 190 h 289"/>
                  <a:gd name="T18" fmla="*/ 234 w 323"/>
                  <a:gd name="T19" fmla="*/ 236 h 289"/>
                  <a:gd name="T20" fmla="*/ 205 w 323"/>
                  <a:gd name="T21" fmla="*/ 268 h 289"/>
                  <a:gd name="T22" fmla="*/ 177 w 323"/>
                  <a:gd name="T23" fmla="*/ 286 h 289"/>
                  <a:gd name="T24" fmla="*/ 145 w 323"/>
                  <a:gd name="T25" fmla="*/ 289 h 289"/>
                  <a:gd name="T26" fmla="*/ 110 w 323"/>
                  <a:gd name="T27" fmla="*/ 279 h 289"/>
                  <a:gd name="T28" fmla="*/ 77 w 323"/>
                  <a:gd name="T29" fmla="*/ 260 h 289"/>
                  <a:gd name="T30" fmla="*/ 45 w 323"/>
                  <a:gd name="T31" fmla="*/ 225 h 289"/>
                  <a:gd name="T32" fmla="*/ 16 w 323"/>
                  <a:gd name="T33" fmla="*/ 171 h 289"/>
                  <a:gd name="T34" fmla="*/ 0 w 323"/>
                  <a:gd name="T35" fmla="*/ 134 h 289"/>
                  <a:gd name="T36" fmla="*/ 13 w 323"/>
                  <a:gd name="T37" fmla="*/ 93 h 289"/>
                  <a:gd name="T38" fmla="*/ 48 w 323"/>
                  <a:gd name="T39" fmla="*/ 55 h 289"/>
                  <a:gd name="T40" fmla="*/ 94 w 323"/>
                  <a:gd name="T41" fmla="*/ 26 h 289"/>
                  <a:gd name="T42" fmla="*/ 150 w 323"/>
                  <a:gd name="T43" fmla="*/ 6 h 289"/>
                  <a:gd name="T44" fmla="*/ 208 w 323"/>
                  <a:gd name="T45" fmla="*/ 0 h 289"/>
                  <a:gd name="T46" fmla="*/ 258 w 323"/>
                  <a:gd name="T47" fmla="*/ 6 h 289"/>
                  <a:gd name="T48" fmla="*/ 299 w 323"/>
                  <a:gd name="T49" fmla="*/ 28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23" h="289">
                    <a:moveTo>
                      <a:pt x="299" y="28"/>
                    </a:moveTo>
                    <a:lnTo>
                      <a:pt x="312" y="44"/>
                    </a:lnTo>
                    <a:lnTo>
                      <a:pt x="320" y="49"/>
                    </a:lnTo>
                    <a:lnTo>
                      <a:pt x="323" y="55"/>
                    </a:lnTo>
                    <a:lnTo>
                      <a:pt x="323" y="63"/>
                    </a:lnTo>
                    <a:lnTo>
                      <a:pt x="317" y="76"/>
                    </a:lnTo>
                    <a:lnTo>
                      <a:pt x="305" y="98"/>
                    </a:lnTo>
                    <a:lnTo>
                      <a:pt x="285" y="136"/>
                    </a:lnTo>
                    <a:lnTo>
                      <a:pt x="258" y="190"/>
                    </a:lnTo>
                    <a:lnTo>
                      <a:pt x="234" y="236"/>
                    </a:lnTo>
                    <a:lnTo>
                      <a:pt x="205" y="268"/>
                    </a:lnTo>
                    <a:lnTo>
                      <a:pt x="177" y="286"/>
                    </a:lnTo>
                    <a:lnTo>
                      <a:pt x="145" y="289"/>
                    </a:lnTo>
                    <a:lnTo>
                      <a:pt x="110" y="279"/>
                    </a:lnTo>
                    <a:lnTo>
                      <a:pt x="77" y="260"/>
                    </a:lnTo>
                    <a:lnTo>
                      <a:pt x="45" y="225"/>
                    </a:lnTo>
                    <a:lnTo>
                      <a:pt x="16" y="171"/>
                    </a:lnTo>
                    <a:lnTo>
                      <a:pt x="0" y="134"/>
                    </a:lnTo>
                    <a:lnTo>
                      <a:pt x="13" y="93"/>
                    </a:lnTo>
                    <a:lnTo>
                      <a:pt x="48" y="55"/>
                    </a:lnTo>
                    <a:lnTo>
                      <a:pt x="94" y="26"/>
                    </a:lnTo>
                    <a:lnTo>
                      <a:pt x="150" y="6"/>
                    </a:lnTo>
                    <a:lnTo>
                      <a:pt x="208" y="0"/>
                    </a:lnTo>
                    <a:lnTo>
                      <a:pt x="258" y="6"/>
                    </a:lnTo>
                    <a:lnTo>
                      <a:pt x="299" y="28"/>
                    </a:lnTo>
                    <a:close/>
                  </a:path>
                </a:pathLst>
              </a:custGeom>
              <a:solidFill>
                <a:srgbClr val="FF3B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8" name="Freeform 207"/>
            <p:cNvSpPr>
              <a:spLocks/>
            </p:cNvSpPr>
            <p:nvPr/>
          </p:nvSpPr>
          <p:spPr bwMode="auto">
            <a:xfrm>
              <a:off x="4158" y="2962"/>
              <a:ext cx="100" cy="89"/>
            </a:xfrm>
            <a:custGeom>
              <a:avLst/>
              <a:gdLst>
                <a:gd name="T0" fmla="*/ 274 w 301"/>
                <a:gd name="T1" fmla="*/ 29 h 265"/>
                <a:gd name="T2" fmla="*/ 286 w 301"/>
                <a:gd name="T3" fmla="*/ 41 h 265"/>
                <a:gd name="T4" fmla="*/ 295 w 301"/>
                <a:gd name="T5" fmla="*/ 46 h 265"/>
                <a:gd name="T6" fmla="*/ 301 w 301"/>
                <a:gd name="T7" fmla="*/ 52 h 265"/>
                <a:gd name="T8" fmla="*/ 298 w 301"/>
                <a:gd name="T9" fmla="*/ 57 h 265"/>
                <a:gd name="T10" fmla="*/ 293 w 301"/>
                <a:gd name="T11" fmla="*/ 70 h 265"/>
                <a:gd name="T12" fmla="*/ 280 w 301"/>
                <a:gd name="T13" fmla="*/ 92 h 265"/>
                <a:gd name="T14" fmla="*/ 263 w 301"/>
                <a:gd name="T15" fmla="*/ 125 h 265"/>
                <a:gd name="T16" fmla="*/ 239 w 301"/>
                <a:gd name="T17" fmla="*/ 172 h 265"/>
                <a:gd name="T18" fmla="*/ 215 w 301"/>
                <a:gd name="T19" fmla="*/ 216 h 265"/>
                <a:gd name="T20" fmla="*/ 193 w 301"/>
                <a:gd name="T21" fmla="*/ 245 h 265"/>
                <a:gd name="T22" fmla="*/ 164 w 301"/>
                <a:gd name="T23" fmla="*/ 259 h 265"/>
                <a:gd name="T24" fmla="*/ 134 w 301"/>
                <a:gd name="T25" fmla="*/ 265 h 265"/>
                <a:gd name="T26" fmla="*/ 102 w 301"/>
                <a:gd name="T27" fmla="*/ 256 h 265"/>
                <a:gd name="T28" fmla="*/ 72 w 301"/>
                <a:gd name="T29" fmla="*/ 235 h 265"/>
                <a:gd name="T30" fmla="*/ 43 w 301"/>
                <a:gd name="T31" fmla="*/ 207 h 265"/>
                <a:gd name="T32" fmla="*/ 14 w 301"/>
                <a:gd name="T33" fmla="*/ 160 h 265"/>
                <a:gd name="T34" fmla="*/ 0 w 301"/>
                <a:gd name="T35" fmla="*/ 122 h 265"/>
                <a:gd name="T36" fmla="*/ 11 w 301"/>
                <a:gd name="T37" fmla="*/ 87 h 265"/>
                <a:gd name="T38" fmla="*/ 43 w 301"/>
                <a:gd name="T39" fmla="*/ 52 h 265"/>
                <a:gd name="T40" fmla="*/ 86 w 301"/>
                <a:gd name="T41" fmla="*/ 25 h 265"/>
                <a:gd name="T42" fmla="*/ 140 w 301"/>
                <a:gd name="T43" fmla="*/ 8 h 265"/>
                <a:gd name="T44" fmla="*/ 193 w 301"/>
                <a:gd name="T45" fmla="*/ 0 h 265"/>
                <a:gd name="T46" fmla="*/ 239 w 301"/>
                <a:gd name="T47" fmla="*/ 8 h 265"/>
                <a:gd name="T48" fmla="*/ 274 w 301"/>
                <a:gd name="T49" fmla="*/ 29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01" h="265">
                  <a:moveTo>
                    <a:pt x="274" y="29"/>
                  </a:moveTo>
                  <a:lnTo>
                    <a:pt x="286" y="41"/>
                  </a:lnTo>
                  <a:lnTo>
                    <a:pt x="295" y="46"/>
                  </a:lnTo>
                  <a:lnTo>
                    <a:pt x="301" y="52"/>
                  </a:lnTo>
                  <a:lnTo>
                    <a:pt x="298" y="57"/>
                  </a:lnTo>
                  <a:lnTo>
                    <a:pt x="293" y="70"/>
                  </a:lnTo>
                  <a:lnTo>
                    <a:pt x="280" y="92"/>
                  </a:lnTo>
                  <a:lnTo>
                    <a:pt x="263" y="125"/>
                  </a:lnTo>
                  <a:lnTo>
                    <a:pt x="239" y="172"/>
                  </a:lnTo>
                  <a:lnTo>
                    <a:pt x="215" y="216"/>
                  </a:lnTo>
                  <a:lnTo>
                    <a:pt x="193" y="245"/>
                  </a:lnTo>
                  <a:lnTo>
                    <a:pt x="164" y="259"/>
                  </a:lnTo>
                  <a:lnTo>
                    <a:pt x="134" y="265"/>
                  </a:lnTo>
                  <a:lnTo>
                    <a:pt x="102" y="256"/>
                  </a:lnTo>
                  <a:lnTo>
                    <a:pt x="72" y="235"/>
                  </a:lnTo>
                  <a:lnTo>
                    <a:pt x="43" y="207"/>
                  </a:lnTo>
                  <a:lnTo>
                    <a:pt x="14" y="160"/>
                  </a:lnTo>
                  <a:lnTo>
                    <a:pt x="0" y="122"/>
                  </a:lnTo>
                  <a:lnTo>
                    <a:pt x="11" y="87"/>
                  </a:lnTo>
                  <a:lnTo>
                    <a:pt x="43" y="52"/>
                  </a:lnTo>
                  <a:lnTo>
                    <a:pt x="86" y="25"/>
                  </a:lnTo>
                  <a:lnTo>
                    <a:pt x="140" y="8"/>
                  </a:lnTo>
                  <a:lnTo>
                    <a:pt x="193" y="0"/>
                  </a:lnTo>
                  <a:lnTo>
                    <a:pt x="239" y="8"/>
                  </a:lnTo>
                  <a:lnTo>
                    <a:pt x="274" y="29"/>
                  </a:lnTo>
                  <a:close/>
                </a:path>
              </a:pathLst>
            </a:custGeom>
            <a:solidFill>
              <a:srgbClr val="FF47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208"/>
            <p:cNvSpPr>
              <a:spLocks/>
            </p:cNvSpPr>
            <p:nvPr/>
          </p:nvSpPr>
          <p:spPr bwMode="auto">
            <a:xfrm>
              <a:off x="4163" y="2964"/>
              <a:ext cx="93" cy="82"/>
            </a:xfrm>
            <a:custGeom>
              <a:avLst/>
              <a:gdLst>
                <a:gd name="T0" fmla="*/ 258 w 277"/>
                <a:gd name="T1" fmla="*/ 23 h 245"/>
                <a:gd name="T2" fmla="*/ 267 w 277"/>
                <a:gd name="T3" fmla="*/ 35 h 245"/>
                <a:gd name="T4" fmla="*/ 272 w 277"/>
                <a:gd name="T5" fmla="*/ 43 h 245"/>
                <a:gd name="T6" fmla="*/ 277 w 277"/>
                <a:gd name="T7" fmla="*/ 49 h 245"/>
                <a:gd name="T8" fmla="*/ 272 w 277"/>
                <a:gd name="T9" fmla="*/ 54 h 245"/>
                <a:gd name="T10" fmla="*/ 270 w 277"/>
                <a:gd name="T11" fmla="*/ 70 h 245"/>
                <a:gd name="T12" fmla="*/ 258 w 277"/>
                <a:gd name="T13" fmla="*/ 86 h 245"/>
                <a:gd name="T14" fmla="*/ 244 w 277"/>
                <a:gd name="T15" fmla="*/ 119 h 245"/>
                <a:gd name="T16" fmla="*/ 223 w 277"/>
                <a:gd name="T17" fmla="*/ 159 h 245"/>
                <a:gd name="T18" fmla="*/ 199 w 277"/>
                <a:gd name="T19" fmla="*/ 201 h 245"/>
                <a:gd name="T20" fmla="*/ 177 w 277"/>
                <a:gd name="T21" fmla="*/ 224 h 245"/>
                <a:gd name="T22" fmla="*/ 150 w 277"/>
                <a:gd name="T23" fmla="*/ 242 h 245"/>
                <a:gd name="T24" fmla="*/ 124 w 277"/>
                <a:gd name="T25" fmla="*/ 245 h 245"/>
                <a:gd name="T26" fmla="*/ 94 w 277"/>
                <a:gd name="T27" fmla="*/ 236 h 245"/>
                <a:gd name="T28" fmla="*/ 68 w 277"/>
                <a:gd name="T29" fmla="*/ 218 h 245"/>
                <a:gd name="T30" fmla="*/ 40 w 277"/>
                <a:gd name="T31" fmla="*/ 189 h 245"/>
                <a:gd name="T32" fmla="*/ 16 w 277"/>
                <a:gd name="T33" fmla="*/ 151 h 245"/>
                <a:gd name="T34" fmla="*/ 0 w 277"/>
                <a:gd name="T35" fmla="*/ 116 h 245"/>
                <a:gd name="T36" fmla="*/ 13 w 277"/>
                <a:gd name="T37" fmla="*/ 81 h 245"/>
                <a:gd name="T38" fmla="*/ 40 w 277"/>
                <a:gd name="T39" fmla="*/ 51 h 245"/>
                <a:gd name="T40" fmla="*/ 83 w 277"/>
                <a:gd name="T41" fmla="*/ 26 h 245"/>
                <a:gd name="T42" fmla="*/ 129 w 277"/>
                <a:gd name="T43" fmla="*/ 8 h 245"/>
                <a:gd name="T44" fmla="*/ 180 w 277"/>
                <a:gd name="T45" fmla="*/ 0 h 245"/>
                <a:gd name="T46" fmla="*/ 223 w 277"/>
                <a:gd name="T47" fmla="*/ 5 h 245"/>
                <a:gd name="T48" fmla="*/ 258 w 277"/>
                <a:gd name="T49" fmla="*/ 23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77" h="245">
                  <a:moveTo>
                    <a:pt x="258" y="23"/>
                  </a:moveTo>
                  <a:lnTo>
                    <a:pt x="267" y="35"/>
                  </a:lnTo>
                  <a:lnTo>
                    <a:pt x="272" y="43"/>
                  </a:lnTo>
                  <a:lnTo>
                    <a:pt x="277" y="49"/>
                  </a:lnTo>
                  <a:lnTo>
                    <a:pt x="272" y="54"/>
                  </a:lnTo>
                  <a:lnTo>
                    <a:pt x="270" y="70"/>
                  </a:lnTo>
                  <a:lnTo>
                    <a:pt x="258" y="86"/>
                  </a:lnTo>
                  <a:lnTo>
                    <a:pt x="244" y="119"/>
                  </a:lnTo>
                  <a:lnTo>
                    <a:pt x="223" y="159"/>
                  </a:lnTo>
                  <a:lnTo>
                    <a:pt x="199" y="201"/>
                  </a:lnTo>
                  <a:lnTo>
                    <a:pt x="177" y="224"/>
                  </a:lnTo>
                  <a:lnTo>
                    <a:pt x="150" y="242"/>
                  </a:lnTo>
                  <a:lnTo>
                    <a:pt x="124" y="245"/>
                  </a:lnTo>
                  <a:lnTo>
                    <a:pt x="94" y="236"/>
                  </a:lnTo>
                  <a:lnTo>
                    <a:pt x="68" y="218"/>
                  </a:lnTo>
                  <a:lnTo>
                    <a:pt x="40" y="189"/>
                  </a:lnTo>
                  <a:lnTo>
                    <a:pt x="16" y="151"/>
                  </a:lnTo>
                  <a:lnTo>
                    <a:pt x="0" y="116"/>
                  </a:lnTo>
                  <a:lnTo>
                    <a:pt x="13" y="81"/>
                  </a:lnTo>
                  <a:lnTo>
                    <a:pt x="40" y="51"/>
                  </a:lnTo>
                  <a:lnTo>
                    <a:pt x="83" y="26"/>
                  </a:lnTo>
                  <a:lnTo>
                    <a:pt x="129" y="8"/>
                  </a:lnTo>
                  <a:lnTo>
                    <a:pt x="180" y="0"/>
                  </a:lnTo>
                  <a:lnTo>
                    <a:pt x="223" y="5"/>
                  </a:lnTo>
                  <a:lnTo>
                    <a:pt x="258" y="23"/>
                  </a:lnTo>
                  <a:close/>
                </a:path>
              </a:pathLst>
            </a:custGeom>
            <a:solidFill>
              <a:srgbClr val="FF54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209"/>
            <p:cNvSpPr>
              <a:spLocks/>
            </p:cNvSpPr>
            <p:nvPr/>
          </p:nvSpPr>
          <p:spPr bwMode="auto">
            <a:xfrm>
              <a:off x="4169" y="2967"/>
              <a:ext cx="84" cy="74"/>
            </a:xfrm>
            <a:custGeom>
              <a:avLst/>
              <a:gdLst>
                <a:gd name="T0" fmla="*/ 237 w 254"/>
                <a:gd name="T1" fmla="*/ 21 h 221"/>
                <a:gd name="T2" fmla="*/ 245 w 254"/>
                <a:gd name="T3" fmla="*/ 32 h 221"/>
                <a:gd name="T4" fmla="*/ 251 w 254"/>
                <a:gd name="T5" fmla="*/ 38 h 221"/>
                <a:gd name="T6" fmla="*/ 254 w 254"/>
                <a:gd name="T7" fmla="*/ 43 h 221"/>
                <a:gd name="T8" fmla="*/ 254 w 254"/>
                <a:gd name="T9" fmla="*/ 50 h 221"/>
                <a:gd name="T10" fmla="*/ 248 w 254"/>
                <a:gd name="T11" fmla="*/ 62 h 221"/>
                <a:gd name="T12" fmla="*/ 240 w 254"/>
                <a:gd name="T13" fmla="*/ 78 h 221"/>
                <a:gd name="T14" fmla="*/ 224 w 254"/>
                <a:gd name="T15" fmla="*/ 108 h 221"/>
                <a:gd name="T16" fmla="*/ 207 w 254"/>
                <a:gd name="T17" fmla="*/ 146 h 221"/>
                <a:gd name="T18" fmla="*/ 186 w 254"/>
                <a:gd name="T19" fmla="*/ 181 h 221"/>
                <a:gd name="T20" fmla="*/ 167 w 254"/>
                <a:gd name="T21" fmla="*/ 205 h 221"/>
                <a:gd name="T22" fmla="*/ 140 w 254"/>
                <a:gd name="T23" fmla="*/ 219 h 221"/>
                <a:gd name="T24" fmla="*/ 116 w 254"/>
                <a:gd name="T25" fmla="*/ 221 h 221"/>
                <a:gd name="T26" fmla="*/ 87 w 254"/>
                <a:gd name="T27" fmla="*/ 213 h 221"/>
                <a:gd name="T28" fmla="*/ 61 w 254"/>
                <a:gd name="T29" fmla="*/ 196 h 221"/>
                <a:gd name="T30" fmla="*/ 35 w 254"/>
                <a:gd name="T31" fmla="*/ 170 h 221"/>
                <a:gd name="T32" fmla="*/ 11 w 254"/>
                <a:gd name="T33" fmla="*/ 132 h 221"/>
                <a:gd name="T34" fmla="*/ 0 w 254"/>
                <a:gd name="T35" fmla="*/ 100 h 221"/>
                <a:gd name="T36" fmla="*/ 11 w 254"/>
                <a:gd name="T37" fmla="*/ 70 h 221"/>
                <a:gd name="T38" fmla="*/ 38 w 254"/>
                <a:gd name="T39" fmla="*/ 43 h 221"/>
                <a:gd name="T40" fmla="*/ 76 w 254"/>
                <a:gd name="T41" fmla="*/ 21 h 221"/>
                <a:gd name="T42" fmla="*/ 119 w 254"/>
                <a:gd name="T43" fmla="*/ 6 h 221"/>
                <a:gd name="T44" fmla="*/ 164 w 254"/>
                <a:gd name="T45" fmla="*/ 0 h 221"/>
                <a:gd name="T46" fmla="*/ 204 w 254"/>
                <a:gd name="T47" fmla="*/ 3 h 221"/>
                <a:gd name="T48" fmla="*/ 237 w 254"/>
                <a:gd name="T49" fmla="*/ 21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54" h="221">
                  <a:moveTo>
                    <a:pt x="237" y="21"/>
                  </a:moveTo>
                  <a:lnTo>
                    <a:pt x="245" y="32"/>
                  </a:lnTo>
                  <a:lnTo>
                    <a:pt x="251" y="38"/>
                  </a:lnTo>
                  <a:lnTo>
                    <a:pt x="254" y="43"/>
                  </a:lnTo>
                  <a:lnTo>
                    <a:pt x="254" y="50"/>
                  </a:lnTo>
                  <a:lnTo>
                    <a:pt x="248" y="62"/>
                  </a:lnTo>
                  <a:lnTo>
                    <a:pt x="240" y="78"/>
                  </a:lnTo>
                  <a:lnTo>
                    <a:pt x="224" y="108"/>
                  </a:lnTo>
                  <a:lnTo>
                    <a:pt x="207" y="146"/>
                  </a:lnTo>
                  <a:lnTo>
                    <a:pt x="186" y="181"/>
                  </a:lnTo>
                  <a:lnTo>
                    <a:pt x="167" y="205"/>
                  </a:lnTo>
                  <a:lnTo>
                    <a:pt x="140" y="219"/>
                  </a:lnTo>
                  <a:lnTo>
                    <a:pt x="116" y="221"/>
                  </a:lnTo>
                  <a:lnTo>
                    <a:pt x="87" y="213"/>
                  </a:lnTo>
                  <a:lnTo>
                    <a:pt x="61" y="196"/>
                  </a:lnTo>
                  <a:lnTo>
                    <a:pt x="35" y="170"/>
                  </a:lnTo>
                  <a:lnTo>
                    <a:pt x="11" y="132"/>
                  </a:lnTo>
                  <a:lnTo>
                    <a:pt x="0" y="100"/>
                  </a:lnTo>
                  <a:lnTo>
                    <a:pt x="11" y="70"/>
                  </a:lnTo>
                  <a:lnTo>
                    <a:pt x="38" y="43"/>
                  </a:lnTo>
                  <a:lnTo>
                    <a:pt x="76" y="21"/>
                  </a:lnTo>
                  <a:lnTo>
                    <a:pt x="119" y="6"/>
                  </a:lnTo>
                  <a:lnTo>
                    <a:pt x="164" y="0"/>
                  </a:lnTo>
                  <a:lnTo>
                    <a:pt x="204" y="3"/>
                  </a:lnTo>
                  <a:lnTo>
                    <a:pt x="237" y="21"/>
                  </a:lnTo>
                  <a:close/>
                </a:path>
              </a:pathLst>
            </a:custGeom>
            <a:solidFill>
              <a:srgbClr val="FF61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210"/>
            <p:cNvSpPr>
              <a:spLocks/>
            </p:cNvSpPr>
            <p:nvPr/>
          </p:nvSpPr>
          <p:spPr bwMode="auto">
            <a:xfrm>
              <a:off x="4174" y="2969"/>
              <a:ext cx="77" cy="67"/>
            </a:xfrm>
            <a:custGeom>
              <a:avLst/>
              <a:gdLst>
                <a:gd name="T0" fmla="*/ 214 w 231"/>
                <a:gd name="T1" fmla="*/ 21 h 201"/>
                <a:gd name="T2" fmla="*/ 223 w 231"/>
                <a:gd name="T3" fmla="*/ 29 h 201"/>
                <a:gd name="T4" fmla="*/ 228 w 231"/>
                <a:gd name="T5" fmla="*/ 35 h 201"/>
                <a:gd name="T6" fmla="*/ 231 w 231"/>
                <a:gd name="T7" fmla="*/ 40 h 201"/>
                <a:gd name="T8" fmla="*/ 231 w 231"/>
                <a:gd name="T9" fmla="*/ 47 h 201"/>
                <a:gd name="T10" fmla="*/ 225 w 231"/>
                <a:gd name="T11" fmla="*/ 56 h 201"/>
                <a:gd name="T12" fmla="*/ 217 w 231"/>
                <a:gd name="T13" fmla="*/ 72 h 201"/>
                <a:gd name="T14" fmla="*/ 201 w 231"/>
                <a:gd name="T15" fmla="*/ 96 h 201"/>
                <a:gd name="T16" fmla="*/ 185 w 231"/>
                <a:gd name="T17" fmla="*/ 131 h 201"/>
                <a:gd name="T18" fmla="*/ 166 w 231"/>
                <a:gd name="T19" fmla="*/ 164 h 201"/>
                <a:gd name="T20" fmla="*/ 150 w 231"/>
                <a:gd name="T21" fmla="*/ 183 h 201"/>
                <a:gd name="T22" fmla="*/ 126 w 231"/>
                <a:gd name="T23" fmla="*/ 199 h 201"/>
                <a:gd name="T24" fmla="*/ 105 w 231"/>
                <a:gd name="T25" fmla="*/ 201 h 201"/>
                <a:gd name="T26" fmla="*/ 82 w 231"/>
                <a:gd name="T27" fmla="*/ 193 h 201"/>
                <a:gd name="T28" fmla="*/ 59 w 231"/>
                <a:gd name="T29" fmla="*/ 178 h 201"/>
                <a:gd name="T30" fmla="*/ 32 w 231"/>
                <a:gd name="T31" fmla="*/ 152 h 201"/>
                <a:gd name="T32" fmla="*/ 12 w 231"/>
                <a:gd name="T33" fmla="*/ 120 h 201"/>
                <a:gd name="T34" fmla="*/ 0 w 231"/>
                <a:gd name="T35" fmla="*/ 94 h 201"/>
                <a:gd name="T36" fmla="*/ 12 w 231"/>
                <a:gd name="T37" fmla="*/ 67 h 201"/>
                <a:gd name="T38" fmla="*/ 35 w 231"/>
                <a:gd name="T39" fmla="*/ 40 h 201"/>
                <a:gd name="T40" fmla="*/ 70 w 231"/>
                <a:gd name="T41" fmla="*/ 21 h 201"/>
                <a:gd name="T42" fmla="*/ 109 w 231"/>
                <a:gd name="T43" fmla="*/ 5 h 201"/>
                <a:gd name="T44" fmla="*/ 150 w 231"/>
                <a:gd name="T45" fmla="*/ 0 h 201"/>
                <a:gd name="T46" fmla="*/ 185 w 231"/>
                <a:gd name="T47" fmla="*/ 5 h 201"/>
                <a:gd name="T48" fmla="*/ 214 w 231"/>
                <a:gd name="T49" fmla="*/ 2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31" h="201">
                  <a:moveTo>
                    <a:pt x="214" y="21"/>
                  </a:moveTo>
                  <a:lnTo>
                    <a:pt x="223" y="29"/>
                  </a:lnTo>
                  <a:lnTo>
                    <a:pt x="228" y="35"/>
                  </a:lnTo>
                  <a:lnTo>
                    <a:pt x="231" y="40"/>
                  </a:lnTo>
                  <a:lnTo>
                    <a:pt x="231" y="47"/>
                  </a:lnTo>
                  <a:lnTo>
                    <a:pt x="225" y="56"/>
                  </a:lnTo>
                  <a:lnTo>
                    <a:pt x="217" y="72"/>
                  </a:lnTo>
                  <a:lnTo>
                    <a:pt x="201" y="96"/>
                  </a:lnTo>
                  <a:lnTo>
                    <a:pt x="185" y="131"/>
                  </a:lnTo>
                  <a:lnTo>
                    <a:pt x="166" y="164"/>
                  </a:lnTo>
                  <a:lnTo>
                    <a:pt x="150" y="183"/>
                  </a:lnTo>
                  <a:lnTo>
                    <a:pt x="126" y="199"/>
                  </a:lnTo>
                  <a:lnTo>
                    <a:pt x="105" y="201"/>
                  </a:lnTo>
                  <a:lnTo>
                    <a:pt x="82" y="193"/>
                  </a:lnTo>
                  <a:lnTo>
                    <a:pt x="59" y="178"/>
                  </a:lnTo>
                  <a:lnTo>
                    <a:pt x="32" y="152"/>
                  </a:lnTo>
                  <a:lnTo>
                    <a:pt x="12" y="120"/>
                  </a:lnTo>
                  <a:lnTo>
                    <a:pt x="0" y="94"/>
                  </a:lnTo>
                  <a:lnTo>
                    <a:pt x="12" y="67"/>
                  </a:lnTo>
                  <a:lnTo>
                    <a:pt x="35" y="40"/>
                  </a:lnTo>
                  <a:lnTo>
                    <a:pt x="70" y="21"/>
                  </a:lnTo>
                  <a:lnTo>
                    <a:pt x="109" y="5"/>
                  </a:lnTo>
                  <a:lnTo>
                    <a:pt x="150" y="0"/>
                  </a:lnTo>
                  <a:lnTo>
                    <a:pt x="185" y="5"/>
                  </a:lnTo>
                  <a:lnTo>
                    <a:pt x="214" y="21"/>
                  </a:lnTo>
                  <a:close/>
                </a:path>
              </a:pathLst>
            </a:custGeom>
            <a:solidFill>
              <a:srgbClr val="FF6E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211"/>
            <p:cNvSpPr>
              <a:spLocks/>
            </p:cNvSpPr>
            <p:nvPr/>
          </p:nvSpPr>
          <p:spPr bwMode="auto">
            <a:xfrm>
              <a:off x="4181" y="2972"/>
              <a:ext cx="68" cy="58"/>
            </a:xfrm>
            <a:custGeom>
              <a:avLst/>
              <a:gdLst>
                <a:gd name="T0" fmla="*/ 186 w 204"/>
                <a:gd name="T1" fmla="*/ 17 h 174"/>
                <a:gd name="T2" fmla="*/ 196 w 204"/>
                <a:gd name="T3" fmla="*/ 26 h 174"/>
                <a:gd name="T4" fmla="*/ 202 w 204"/>
                <a:gd name="T5" fmla="*/ 31 h 174"/>
                <a:gd name="T6" fmla="*/ 204 w 204"/>
                <a:gd name="T7" fmla="*/ 38 h 174"/>
                <a:gd name="T8" fmla="*/ 204 w 204"/>
                <a:gd name="T9" fmla="*/ 41 h 174"/>
                <a:gd name="T10" fmla="*/ 202 w 204"/>
                <a:gd name="T11" fmla="*/ 49 h 174"/>
                <a:gd name="T12" fmla="*/ 193 w 204"/>
                <a:gd name="T13" fmla="*/ 63 h 174"/>
                <a:gd name="T14" fmla="*/ 180 w 204"/>
                <a:gd name="T15" fmla="*/ 85 h 174"/>
                <a:gd name="T16" fmla="*/ 164 w 204"/>
                <a:gd name="T17" fmla="*/ 117 h 174"/>
                <a:gd name="T18" fmla="*/ 148 w 204"/>
                <a:gd name="T19" fmla="*/ 143 h 174"/>
                <a:gd name="T20" fmla="*/ 131 w 204"/>
                <a:gd name="T21" fmla="*/ 160 h 174"/>
                <a:gd name="T22" fmla="*/ 110 w 204"/>
                <a:gd name="T23" fmla="*/ 171 h 174"/>
                <a:gd name="T24" fmla="*/ 94 w 204"/>
                <a:gd name="T25" fmla="*/ 174 h 174"/>
                <a:gd name="T26" fmla="*/ 70 w 204"/>
                <a:gd name="T27" fmla="*/ 169 h 174"/>
                <a:gd name="T28" fmla="*/ 49 w 204"/>
                <a:gd name="T29" fmla="*/ 157 h 174"/>
                <a:gd name="T30" fmla="*/ 29 w 204"/>
                <a:gd name="T31" fmla="*/ 134 h 174"/>
                <a:gd name="T32" fmla="*/ 8 w 204"/>
                <a:gd name="T33" fmla="*/ 106 h 174"/>
                <a:gd name="T34" fmla="*/ 0 w 204"/>
                <a:gd name="T35" fmla="*/ 82 h 174"/>
                <a:gd name="T36" fmla="*/ 8 w 204"/>
                <a:gd name="T37" fmla="*/ 55 h 174"/>
                <a:gd name="T38" fmla="*/ 32 w 204"/>
                <a:gd name="T39" fmla="*/ 35 h 174"/>
                <a:gd name="T40" fmla="*/ 61 w 204"/>
                <a:gd name="T41" fmla="*/ 17 h 174"/>
                <a:gd name="T42" fmla="*/ 96 w 204"/>
                <a:gd name="T43" fmla="*/ 3 h 174"/>
                <a:gd name="T44" fmla="*/ 131 w 204"/>
                <a:gd name="T45" fmla="*/ 0 h 174"/>
                <a:gd name="T46" fmla="*/ 164 w 204"/>
                <a:gd name="T47" fmla="*/ 3 h 174"/>
                <a:gd name="T48" fmla="*/ 186 w 204"/>
                <a:gd name="T49" fmla="*/ 17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4" h="174">
                  <a:moveTo>
                    <a:pt x="186" y="17"/>
                  </a:moveTo>
                  <a:lnTo>
                    <a:pt x="196" y="26"/>
                  </a:lnTo>
                  <a:lnTo>
                    <a:pt x="202" y="31"/>
                  </a:lnTo>
                  <a:lnTo>
                    <a:pt x="204" y="38"/>
                  </a:lnTo>
                  <a:lnTo>
                    <a:pt x="204" y="41"/>
                  </a:lnTo>
                  <a:lnTo>
                    <a:pt x="202" y="49"/>
                  </a:lnTo>
                  <a:lnTo>
                    <a:pt x="193" y="63"/>
                  </a:lnTo>
                  <a:lnTo>
                    <a:pt x="180" y="85"/>
                  </a:lnTo>
                  <a:lnTo>
                    <a:pt x="164" y="117"/>
                  </a:lnTo>
                  <a:lnTo>
                    <a:pt x="148" y="143"/>
                  </a:lnTo>
                  <a:lnTo>
                    <a:pt x="131" y="160"/>
                  </a:lnTo>
                  <a:lnTo>
                    <a:pt x="110" y="171"/>
                  </a:lnTo>
                  <a:lnTo>
                    <a:pt x="94" y="174"/>
                  </a:lnTo>
                  <a:lnTo>
                    <a:pt x="70" y="169"/>
                  </a:lnTo>
                  <a:lnTo>
                    <a:pt x="49" y="157"/>
                  </a:lnTo>
                  <a:lnTo>
                    <a:pt x="29" y="134"/>
                  </a:lnTo>
                  <a:lnTo>
                    <a:pt x="8" y="106"/>
                  </a:lnTo>
                  <a:lnTo>
                    <a:pt x="0" y="82"/>
                  </a:lnTo>
                  <a:lnTo>
                    <a:pt x="8" y="55"/>
                  </a:lnTo>
                  <a:lnTo>
                    <a:pt x="32" y="35"/>
                  </a:lnTo>
                  <a:lnTo>
                    <a:pt x="61" y="17"/>
                  </a:lnTo>
                  <a:lnTo>
                    <a:pt x="96" y="3"/>
                  </a:lnTo>
                  <a:lnTo>
                    <a:pt x="131" y="0"/>
                  </a:lnTo>
                  <a:lnTo>
                    <a:pt x="164" y="3"/>
                  </a:lnTo>
                  <a:lnTo>
                    <a:pt x="186" y="17"/>
                  </a:lnTo>
                  <a:close/>
                </a:path>
              </a:pathLst>
            </a:custGeom>
            <a:solidFill>
              <a:srgbClr val="FF78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212"/>
            <p:cNvSpPr>
              <a:spLocks/>
            </p:cNvSpPr>
            <p:nvPr/>
          </p:nvSpPr>
          <p:spPr bwMode="auto">
            <a:xfrm>
              <a:off x="4187" y="2973"/>
              <a:ext cx="61" cy="51"/>
            </a:xfrm>
            <a:custGeom>
              <a:avLst/>
              <a:gdLst>
                <a:gd name="T0" fmla="*/ 170 w 183"/>
                <a:gd name="T1" fmla="*/ 14 h 154"/>
                <a:gd name="T2" fmla="*/ 177 w 183"/>
                <a:gd name="T3" fmla="*/ 23 h 154"/>
                <a:gd name="T4" fmla="*/ 183 w 183"/>
                <a:gd name="T5" fmla="*/ 28 h 154"/>
                <a:gd name="T6" fmla="*/ 183 w 183"/>
                <a:gd name="T7" fmla="*/ 35 h 154"/>
                <a:gd name="T8" fmla="*/ 183 w 183"/>
                <a:gd name="T9" fmla="*/ 41 h 154"/>
                <a:gd name="T10" fmla="*/ 177 w 183"/>
                <a:gd name="T11" fmla="*/ 49 h 154"/>
                <a:gd name="T12" fmla="*/ 170 w 183"/>
                <a:gd name="T13" fmla="*/ 60 h 154"/>
                <a:gd name="T14" fmla="*/ 159 w 183"/>
                <a:gd name="T15" fmla="*/ 79 h 154"/>
                <a:gd name="T16" fmla="*/ 148 w 183"/>
                <a:gd name="T17" fmla="*/ 108 h 154"/>
                <a:gd name="T18" fmla="*/ 132 w 183"/>
                <a:gd name="T19" fmla="*/ 128 h 154"/>
                <a:gd name="T20" fmla="*/ 118 w 183"/>
                <a:gd name="T21" fmla="*/ 146 h 154"/>
                <a:gd name="T22" fmla="*/ 100 w 183"/>
                <a:gd name="T23" fmla="*/ 154 h 154"/>
                <a:gd name="T24" fmla="*/ 83 w 183"/>
                <a:gd name="T25" fmla="*/ 154 h 154"/>
                <a:gd name="T26" fmla="*/ 62 w 183"/>
                <a:gd name="T27" fmla="*/ 152 h 154"/>
                <a:gd name="T28" fmla="*/ 45 w 183"/>
                <a:gd name="T29" fmla="*/ 140 h 154"/>
                <a:gd name="T30" fmla="*/ 27 w 183"/>
                <a:gd name="T31" fmla="*/ 119 h 154"/>
                <a:gd name="T32" fmla="*/ 10 w 183"/>
                <a:gd name="T33" fmla="*/ 96 h 154"/>
                <a:gd name="T34" fmla="*/ 0 w 183"/>
                <a:gd name="T35" fmla="*/ 73 h 154"/>
                <a:gd name="T36" fmla="*/ 10 w 183"/>
                <a:gd name="T37" fmla="*/ 52 h 154"/>
                <a:gd name="T38" fmla="*/ 30 w 183"/>
                <a:gd name="T39" fmla="*/ 32 h 154"/>
                <a:gd name="T40" fmla="*/ 57 w 183"/>
                <a:gd name="T41" fmla="*/ 17 h 154"/>
                <a:gd name="T42" fmla="*/ 89 w 183"/>
                <a:gd name="T43" fmla="*/ 6 h 154"/>
                <a:gd name="T44" fmla="*/ 118 w 183"/>
                <a:gd name="T45" fmla="*/ 0 h 154"/>
                <a:gd name="T46" fmla="*/ 148 w 183"/>
                <a:gd name="T47" fmla="*/ 3 h 154"/>
                <a:gd name="T48" fmla="*/ 170 w 183"/>
                <a:gd name="T49" fmla="*/ 14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83" h="154">
                  <a:moveTo>
                    <a:pt x="170" y="14"/>
                  </a:moveTo>
                  <a:lnTo>
                    <a:pt x="177" y="23"/>
                  </a:lnTo>
                  <a:lnTo>
                    <a:pt x="183" y="28"/>
                  </a:lnTo>
                  <a:lnTo>
                    <a:pt x="183" y="35"/>
                  </a:lnTo>
                  <a:lnTo>
                    <a:pt x="183" y="41"/>
                  </a:lnTo>
                  <a:lnTo>
                    <a:pt x="177" y="49"/>
                  </a:lnTo>
                  <a:lnTo>
                    <a:pt x="170" y="60"/>
                  </a:lnTo>
                  <a:lnTo>
                    <a:pt x="159" y="79"/>
                  </a:lnTo>
                  <a:lnTo>
                    <a:pt x="148" y="108"/>
                  </a:lnTo>
                  <a:lnTo>
                    <a:pt x="132" y="128"/>
                  </a:lnTo>
                  <a:lnTo>
                    <a:pt x="118" y="146"/>
                  </a:lnTo>
                  <a:lnTo>
                    <a:pt x="100" y="154"/>
                  </a:lnTo>
                  <a:lnTo>
                    <a:pt x="83" y="154"/>
                  </a:lnTo>
                  <a:lnTo>
                    <a:pt x="62" y="152"/>
                  </a:lnTo>
                  <a:lnTo>
                    <a:pt x="45" y="140"/>
                  </a:lnTo>
                  <a:lnTo>
                    <a:pt x="27" y="119"/>
                  </a:lnTo>
                  <a:lnTo>
                    <a:pt x="10" y="96"/>
                  </a:lnTo>
                  <a:lnTo>
                    <a:pt x="0" y="73"/>
                  </a:lnTo>
                  <a:lnTo>
                    <a:pt x="10" y="52"/>
                  </a:lnTo>
                  <a:lnTo>
                    <a:pt x="30" y="32"/>
                  </a:lnTo>
                  <a:lnTo>
                    <a:pt x="57" y="17"/>
                  </a:lnTo>
                  <a:lnTo>
                    <a:pt x="89" y="6"/>
                  </a:lnTo>
                  <a:lnTo>
                    <a:pt x="118" y="0"/>
                  </a:lnTo>
                  <a:lnTo>
                    <a:pt x="148" y="3"/>
                  </a:lnTo>
                  <a:lnTo>
                    <a:pt x="170" y="14"/>
                  </a:lnTo>
                  <a:close/>
                </a:path>
              </a:pathLst>
            </a:custGeom>
            <a:solidFill>
              <a:srgbClr val="FF858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213"/>
            <p:cNvSpPr>
              <a:spLocks/>
            </p:cNvSpPr>
            <p:nvPr/>
          </p:nvSpPr>
          <p:spPr bwMode="auto">
            <a:xfrm>
              <a:off x="4194" y="2976"/>
              <a:ext cx="51" cy="44"/>
            </a:xfrm>
            <a:custGeom>
              <a:avLst/>
              <a:gdLst>
                <a:gd name="T0" fmla="*/ 142 w 152"/>
                <a:gd name="T1" fmla="*/ 11 h 131"/>
                <a:gd name="T2" fmla="*/ 148 w 152"/>
                <a:gd name="T3" fmla="*/ 19 h 131"/>
                <a:gd name="T4" fmla="*/ 152 w 152"/>
                <a:gd name="T5" fmla="*/ 23 h 131"/>
                <a:gd name="T6" fmla="*/ 152 w 152"/>
                <a:gd name="T7" fmla="*/ 29 h 131"/>
                <a:gd name="T8" fmla="*/ 152 w 152"/>
                <a:gd name="T9" fmla="*/ 32 h 131"/>
                <a:gd name="T10" fmla="*/ 148 w 152"/>
                <a:gd name="T11" fmla="*/ 40 h 131"/>
                <a:gd name="T12" fmla="*/ 142 w 152"/>
                <a:gd name="T13" fmla="*/ 49 h 131"/>
                <a:gd name="T14" fmla="*/ 131 w 152"/>
                <a:gd name="T15" fmla="*/ 64 h 131"/>
                <a:gd name="T16" fmla="*/ 120 w 152"/>
                <a:gd name="T17" fmla="*/ 87 h 131"/>
                <a:gd name="T18" fmla="*/ 107 w 152"/>
                <a:gd name="T19" fmla="*/ 108 h 131"/>
                <a:gd name="T20" fmla="*/ 96 w 152"/>
                <a:gd name="T21" fmla="*/ 122 h 131"/>
                <a:gd name="T22" fmla="*/ 81 w 152"/>
                <a:gd name="T23" fmla="*/ 131 h 131"/>
                <a:gd name="T24" fmla="*/ 67 w 152"/>
                <a:gd name="T25" fmla="*/ 131 h 131"/>
                <a:gd name="T26" fmla="*/ 53 w 152"/>
                <a:gd name="T27" fmla="*/ 127 h 131"/>
                <a:gd name="T28" fmla="*/ 35 w 152"/>
                <a:gd name="T29" fmla="*/ 116 h 131"/>
                <a:gd name="T30" fmla="*/ 21 w 152"/>
                <a:gd name="T31" fmla="*/ 102 h 131"/>
                <a:gd name="T32" fmla="*/ 5 w 152"/>
                <a:gd name="T33" fmla="*/ 81 h 131"/>
                <a:gd name="T34" fmla="*/ 0 w 152"/>
                <a:gd name="T35" fmla="*/ 64 h 131"/>
                <a:gd name="T36" fmla="*/ 5 w 152"/>
                <a:gd name="T37" fmla="*/ 46 h 131"/>
                <a:gd name="T38" fmla="*/ 23 w 152"/>
                <a:gd name="T39" fmla="*/ 29 h 131"/>
                <a:gd name="T40" fmla="*/ 46 w 152"/>
                <a:gd name="T41" fmla="*/ 14 h 131"/>
                <a:gd name="T42" fmla="*/ 72 w 152"/>
                <a:gd name="T43" fmla="*/ 5 h 131"/>
                <a:gd name="T44" fmla="*/ 99 w 152"/>
                <a:gd name="T45" fmla="*/ 0 h 131"/>
                <a:gd name="T46" fmla="*/ 123 w 152"/>
                <a:gd name="T47" fmla="*/ 2 h 131"/>
                <a:gd name="T48" fmla="*/ 142 w 152"/>
                <a:gd name="T49" fmla="*/ 11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52" h="131">
                  <a:moveTo>
                    <a:pt x="142" y="11"/>
                  </a:moveTo>
                  <a:lnTo>
                    <a:pt x="148" y="19"/>
                  </a:lnTo>
                  <a:lnTo>
                    <a:pt x="152" y="23"/>
                  </a:lnTo>
                  <a:lnTo>
                    <a:pt x="152" y="29"/>
                  </a:lnTo>
                  <a:lnTo>
                    <a:pt x="152" y="32"/>
                  </a:lnTo>
                  <a:lnTo>
                    <a:pt x="148" y="40"/>
                  </a:lnTo>
                  <a:lnTo>
                    <a:pt x="142" y="49"/>
                  </a:lnTo>
                  <a:lnTo>
                    <a:pt x="131" y="64"/>
                  </a:lnTo>
                  <a:lnTo>
                    <a:pt x="120" y="87"/>
                  </a:lnTo>
                  <a:lnTo>
                    <a:pt x="107" y="108"/>
                  </a:lnTo>
                  <a:lnTo>
                    <a:pt x="96" y="122"/>
                  </a:lnTo>
                  <a:lnTo>
                    <a:pt x="81" y="131"/>
                  </a:lnTo>
                  <a:lnTo>
                    <a:pt x="67" y="131"/>
                  </a:lnTo>
                  <a:lnTo>
                    <a:pt x="53" y="127"/>
                  </a:lnTo>
                  <a:lnTo>
                    <a:pt x="35" y="116"/>
                  </a:lnTo>
                  <a:lnTo>
                    <a:pt x="21" y="102"/>
                  </a:lnTo>
                  <a:lnTo>
                    <a:pt x="5" y="81"/>
                  </a:lnTo>
                  <a:lnTo>
                    <a:pt x="0" y="64"/>
                  </a:lnTo>
                  <a:lnTo>
                    <a:pt x="5" y="46"/>
                  </a:lnTo>
                  <a:lnTo>
                    <a:pt x="23" y="29"/>
                  </a:lnTo>
                  <a:lnTo>
                    <a:pt x="46" y="14"/>
                  </a:lnTo>
                  <a:lnTo>
                    <a:pt x="72" y="5"/>
                  </a:lnTo>
                  <a:lnTo>
                    <a:pt x="99" y="0"/>
                  </a:lnTo>
                  <a:lnTo>
                    <a:pt x="123" y="2"/>
                  </a:lnTo>
                  <a:lnTo>
                    <a:pt x="142" y="11"/>
                  </a:lnTo>
                  <a:close/>
                </a:path>
              </a:pathLst>
            </a:custGeom>
            <a:solidFill>
              <a:srgbClr val="FF91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214"/>
            <p:cNvSpPr>
              <a:spLocks/>
            </p:cNvSpPr>
            <p:nvPr/>
          </p:nvSpPr>
          <p:spPr bwMode="auto">
            <a:xfrm>
              <a:off x="4200" y="2978"/>
              <a:ext cx="43" cy="36"/>
            </a:xfrm>
            <a:custGeom>
              <a:avLst/>
              <a:gdLst>
                <a:gd name="T0" fmla="*/ 124 w 130"/>
                <a:gd name="T1" fmla="*/ 11 h 108"/>
                <a:gd name="T2" fmla="*/ 127 w 130"/>
                <a:gd name="T3" fmla="*/ 18 h 108"/>
                <a:gd name="T4" fmla="*/ 130 w 130"/>
                <a:gd name="T5" fmla="*/ 21 h 108"/>
                <a:gd name="T6" fmla="*/ 130 w 130"/>
                <a:gd name="T7" fmla="*/ 27 h 108"/>
                <a:gd name="T8" fmla="*/ 130 w 130"/>
                <a:gd name="T9" fmla="*/ 30 h 108"/>
                <a:gd name="T10" fmla="*/ 127 w 130"/>
                <a:gd name="T11" fmla="*/ 35 h 108"/>
                <a:gd name="T12" fmla="*/ 122 w 130"/>
                <a:gd name="T13" fmla="*/ 44 h 108"/>
                <a:gd name="T14" fmla="*/ 113 w 130"/>
                <a:gd name="T15" fmla="*/ 59 h 108"/>
                <a:gd name="T16" fmla="*/ 102 w 130"/>
                <a:gd name="T17" fmla="*/ 76 h 108"/>
                <a:gd name="T18" fmla="*/ 92 w 130"/>
                <a:gd name="T19" fmla="*/ 91 h 108"/>
                <a:gd name="T20" fmla="*/ 81 w 130"/>
                <a:gd name="T21" fmla="*/ 103 h 108"/>
                <a:gd name="T22" fmla="*/ 70 w 130"/>
                <a:gd name="T23" fmla="*/ 108 h 108"/>
                <a:gd name="T24" fmla="*/ 57 w 130"/>
                <a:gd name="T25" fmla="*/ 108 h 108"/>
                <a:gd name="T26" fmla="*/ 43 w 130"/>
                <a:gd name="T27" fmla="*/ 108 h 108"/>
                <a:gd name="T28" fmla="*/ 28 w 130"/>
                <a:gd name="T29" fmla="*/ 100 h 108"/>
                <a:gd name="T30" fmla="*/ 17 w 130"/>
                <a:gd name="T31" fmla="*/ 89 h 108"/>
                <a:gd name="T32" fmla="*/ 5 w 130"/>
                <a:gd name="T33" fmla="*/ 70 h 108"/>
                <a:gd name="T34" fmla="*/ 0 w 130"/>
                <a:gd name="T35" fmla="*/ 56 h 108"/>
                <a:gd name="T36" fmla="*/ 5 w 130"/>
                <a:gd name="T37" fmla="*/ 38 h 108"/>
                <a:gd name="T38" fmla="*/ 19 w 130"/>
                <a:gd name="T39" fmla="*/ 27 h 108"/>
                <a:gd name="T40" fmla="*/ 38 w 130"/>
                <a:gd name="T41" fmla="*/ 11 h 108"/>
                <a:gd name="T42" fmla="*/ 60 w 130"/>
                <a:gd name="T43" fmla="*/ 6 h 108"/>
                <a:gd name="T44" fmla="*/ 84 w 130"/>
                <a:gd name="T45" fmla="*/ 0 h 108"/>
                <a:gd name="T46" fmla="*/ 108 w 130"/>
                <a:gd name="T47" fmla="*/ 3 h 108"/>
                <a:gd name="T48" fmla="*/ 124 w 130"/>
                <a:gd name="T49" fmla="*/ 11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0" h="108">
                  <a:moveTo>
                    <a:pt x="124" y="11"/>
                  </a:moveTo>
                  <a:lnTo>
                    <a:pt x="127" y="18"/>
                  </a:lnTo>
                  <a:lnTo>
                    <a:pt x="130" y="21"/>
                  </a:lnTo>
                  <a:lnTo>
                    <a:pt x="130" y="27"/>
                  </a:lnTo>
                  <a:lnTo>
                    <a:pt x="130" y="30"/>
                  </a:lnTo>
                  <a:lnTo>
                    <a:pt x="127" y="35"/>
                  </a:lnTo>
                  <a:lnTo>
                    <a:pt x="122" y="44"/>
                  </a:lnTo>
                  <a:lnTo>
                    <a:pt x="113" y="59"/>
                  </a:lnTo>
                  <a:lnTo>
                    <a:pt x="102" y="76"/>
                  </a:lnTo>
                  <a:lnTo>
                    <a:pt x="92" y="91"/>
                  </a:lnTo>
                  <a:lnTo>
                    <a:pt x="81" y="103"/>
                  </a:lnTo>
                  <a:lnTo>
                    <a:pt x="70" y="108"/>
                  </a:lnTo>
                  <a:lnTo>
                    <a:pt x="57" y="108"/>
                  </a:lnTo>
                  <a:lnTo>
                    <a:pt x="43" y="108"/>
                  </a:lnTo>
                  <a:lnTo>
                    <a:pt x="28" y="100"/>
                  </a:lnTo>
                  <a:lnTo>
                    <a:pt x="17" y="89"/>
                  </a:lnTo>
                  <a:lnTo>
                    <a:pt x="5" y="70"/>
                  </a:lnTo>
                  <a:lnTo>
                    <a:pt x="0" y="56"/>
                  </a:lnTo>
                  <a:lnTo>
                    <a:pt x="5" y="38"/>
                  </a:lnTo>
                  <a:lnTo>
                    <a:pt x="19" y="27"/>
                  </a:lnTo>
                  <a:lnTo>
                    <a:pt x="38" y="11"/>
                  </a:lnTo>
                  <a:lnTo>
                    <a:pt x="60" y="6"/>
                  </a:lnTo>
                  <a:lnTo>
                    <a:pt x="84" y="0"/>
                  </a:lnTo>
                  <a:lnTo>
                    <a:pt x="108" y="3"/>
                  </a:lnTo>
                  <a:lnTo>
                    <a:pt x="124" y="11"/>
                  </a:lnTo>
                  <a:close/>
                </a:path>
              </a:pathLst>
            </a:custGeom>
            <a:solidFill>
              <a:srgbClr val="FF9E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215"/>
            <p:cNvSpPr>
              <a:spLocks/>
            </p:cNvSpPr>
            <p:nvPr/>
          </p:nvSpPr>
          <p:spPr bwMode="auto">
            <a:xfrm>
              <a:off x="4206" y="2980"/>
              <a:ext cx="35" cy="29"/>
            </a:xfrm>
            <a:custGeom>
              <a:avLst/>
              <a:gdLst>
                <a:gd name="T0" fmla="*/ 102 w 107"/>
                <a:gd name="T1" fmla="*/ 5 h 88"/>
                <a:gd name="T2" fmla="*/ 105 w 107"/>
                <a:gd name="T3" fmla="*/ 12 h 88"/>
                <a:gd name="T4" fmla="*/ 107 w 107"/>
                <a:gd name="T5" fmla="*/ 18 h 88"/>
                <a:gd name="T6" fmla="*/ 107 w 107"/>
                <a:gd name="T7" fmla="*/ 21 h 88"/>
                <a:gd name="T8" fmla="*/ 105 w 107"/>
                <a:gd name="T9" fmla="*/ 24 h 88"/>
                <a:gd name="T10" fmla="*/ 102 w 107"/>
                <a:gd name="T11" fmla="*/ 29 h 88"/>
                <a:gd name="T12" fmla="*/ 99 w 107"/>
                <a:gd name="T13" fmla="*/ 38 h 88"/>
                <a:gd name="T14" fmla="*/ 93 w 107"/>
                <a:gd name="T15" fmla="*/ 50 h 88"/>
                <a:gd name="T16" fmla="*/ 85 w 107"/>
                <a:gd name="T17" fmla="*/ 64 h 88"/>
                <a:gd name="T18" fmla="*/ 75 w 107"/>
                <a:gd name="T19" fmla="*/ 76 h 88"/>
                <a:gd name="T20" fmla="*/ 67 w 107"/>
                <a:gd name="T21" fmla="*/ 85 h 88"/>
                <a:gd name="T22" fmla="*/ 56 w 107"/>
                <a:gd name="T23" fmla="*/ 88 h 88"/>
                <a:gd name="T24" fmla="*/ 46 w 107"/>
                <a:gd name="T25" fmla="*/ 88 h 88"/>
                <a:gd name="T26" fmla="*/ 35 w 107"/>
                <a:gd name="T27" fmla="*/ 85 h 88"/>
                <a:gd name="T28" fmla="*/ 26 w 107"/>
                <a:gd name="T29" fmla="*/ 78 h 88"/>
                <a:gd name="T30" fmla="*/ 15 w 107"/>
                <a:gd name="T31" fmla="*/ 67 h 88"/>
                <a:gd name="T32" fmla="*/ 5 w 107"/>
                <a:gd name="T33" fmla="*/ 53 h 88"/>
                <a:gd name="T34" fmla="*/ 0 w 107"/>
                <a:gd name="T35" fmla="*/ 43 h 88"/>
                <a:gd name="T36" fmla="*/ 5 w 107"/>
                <a:gd name="T37" fmla="*/ 32 h 88"/>
                <a:gd name="T38" fmla="*/ 18 w 107"/>
                <a:gd name="T39" fmla="*/ 24 h 88"/>
                <a:gd name="T40" fmla="*/ 32 w 107"/>
                <a:gd name="T41" fmla="*/ 12 h 88"/>
                <a:gd name="T42" fmla="*/ 53 w 107"/>
                <a:gd name="T43" fmla="*/ 5 h 88"/>
                <a:gd name="T44" fmla="*/ 70 w 107"/>
                <a:gd name="T45" fmla="*/ 0 h 88"/>
                <a:gd name="T46" fmla="*/ 88 w 107"/>
                <a:gd name="T47" fmla="*/ 0 h 88"/>
                <a:gd name="T48" fmla="*/ 102 w 107"/>
                <a:gd name="T49" fmla="*/ 5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7" h="88">
                  <a:moveTo>
                    <a:pt x="102" y="5"/>
                  </a:moveTo>
                  <a:lnTo>
                    <a:pt x="105" y="12"/>
                  </a:lnTo>
                  <a:lnTo>
                    <a:pt x="107" y="18"/>
                  </a:lnTo>
                  <a:lnTo>
                    <a:pt x="107" y="21"/>
                  </a:lnTo>
                  <a:lnTo>
                    <a:pt x="105" y="24"/>
                  </a:lnTo>
                  <a:lnTo>
                    <a:pt x="102" y="29"/>
                  </a:lnTo>
                  <a:lnTo>
                    <a:pt x="99" y="38"/>
                  </a:lnTo>
                  <a:lnTo>
                    <a:pt x="93" y="50"/>
                  </a:lnTo>
                  <a:lnTo>
                    <a:pt x="85" y="64"/>
                  </a:lnTo>
                  <a:lnTo>
                    <a:pt x="75" y="76"/>
                  </a:lnTo>
                  <a:lnTo>
                    <a:pt x="67" y="85"/>
                  </a:lnTo>
                  <a:lnTo>
                    <a:pt x="56" y="88"/>
                  </a:lnTo>
                  <a:lnTo>
                    <a:pt x="46" y="88"/>
                  </a:lnTo>
                  <a:lnTo>
                    <a:pt x="35" y="85"/>
                  </a:lnTo>
                  <a:lnTo>
                    <a:pt x="26" y="78"/>
                  </a:lnTo>
                  <a:lnTo>
                    <a:pt x="15" y="67"/>
                  </a:lnTo>
                  <a:lnTo>
                    <a:pt x="5" y="53"/>
                  </a:lnTo>
                  <a:lnTo>
                    <a:pt x="0" y="43"/>
                  </a:lnTo>
                  <a:lnTo>
                    <a:pt x="5" y="32"/>
                  </a:lnTo>
                  <a:lnTo>
                    <a:pt x="18" y="24"/>
                  </a:lnTo>
                  <a:lnTo>
                    <a:pt x="32" y="12"/>
                  </a:lnTo>
                  <a:lnTo>
                    <a:pt x="53" y="5"/>
                  </a:lnTo>
                  <a:lnTo>
                    <a:pt x="70" y="0"/>
                  </a:lnTo>
                  <a:lnTo>
                    <a:pt x="88" y="0"/>
                  </a:lnTo>
                  <a:lnTo>
                    <a:pt x="102" y="5"/>
                  </a:lnTo>
                  <a:close/>
                </a:path>
              </a:pathLst>
            </a:custGeom>
            <a:solidFill>
              <a:srgbClr val="FFAB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216"/>
            <p:cNvSpPr>
              <a:spLocks/>
            </p:cNvSpPr>
            <p:nvPr/>
          </p:nvSpPr>
          <p:spPr bwMode="auto">
            <a:xfrm>
              <a:off x="4212" y="2982"/>
              <a:ext cx="28" cy="21"/>
            </a:xfrm>
            <a:custGeom>
              <a:avLst/>
              <a:gdLst>
                <a:gd name="T0" fmla="*/ 78 w 84"/>
                <a:gd name="T1" fmla="*/ 4 h 62"/>
                <a:gd name="T2" fmla="*/ 81 w 84"/>
                <a:gd name="T3" fmla="*/ 10 h 62"/>
                <a:gd name="T4" fmla="*/ 84 w 84"/>
                <a:gd name="T5" fmla="*/ 16 h 62"/>
                <a:gd name="T6" fmla="*/ 84 w 84"/>
                <a:gd name="T7" fmla="*/ 18 h 62"/>
                <a:gd name="T8" fmla="*/ 84 w 84"/>
                <a:gd name="T9" fmla="*/ 21 h 62"/>
                <a:gd name="T10" fmla="*/ 81 w 84"/>
                <a:gd name="T11" fmla="*/ 24 h 62"/>
                <a:gd name="T12" fmla="*/ 78 w 84"/>
                <a:gd name="T13" fmla="*/ 30 h 62"/>
                <a:gd name="T14" fmla="*/ 73 w 84"/>
                <a:gd name="T15" fmla="*/ 35 h 62"/>
                <a:gd name="T16" fmla="*/ 67 w 84"/>
                <a:gd name="T17" fmla="*/ 45 h 62"/>
                <a:gd name="T18" fmla="*/ 57 w 84"/>
                <a:gd name="T19" fmla="*/ 54 h 62"/>
                <a:gd name="T20" fmla="*/ 52 w 84"/>
                <a:gd name="T21" fmla="*/ 59 h 62"/>
                <a:gd name="T22" fmla="*/ 43 w 84"/>
                <a:gd name="T23" fmla="*/ 62 h 62"/>
                <a:gd name="T24" fmla="*/ 35 w 84"/>
                <a:gd name="T25" fmla="*/ 62 h 62"/>
                <a:gd name="T26" fmla="*/ 25 w 84"/>
                <a:gd name="T27" fmla="*/ 62 h 62"/>
                <a:gd name="T28" fmla="*/ 17 w 84"/>
                <a:gd name="T29" fmla="*/ 56 h 62"/>
                <a:gd name="T30" fmla="*/ 8 w 84"/>
                <a:gd name="T31" fmla="*/ 48 h 62"/>
                <a:gd name="T32" fmla="*/ 3 w 84"/>
                <a:gd name="T33" fmla="*/ 39 h 62"/>
                <a:gd name="T34" fmla="*/ 0 w 84"/>
                <a:gd name="T35" fmla="*/ 32 h 62"/>
                <a:gd name="T36" fmla="*/ 5 w 84"/>
                <a:gd name="T37" fmla="*/ 24 h 62"/>
                <a:gd name="T38" fmla="*/ 14 w 84"/>
                <a:gd name="T39" fmla="*/ 16 h 62"/>
                <a:gd name="T40" fmla="*/ 25 w 84"/>
                <a:gd name="T41" fmla="*/ 10 h 62"/>
                <a:gd name="T42" fmla="*/ 40 w 84"/>
                <a:gd name="T43" fmla="*/ 4 h 62"/>
                <a:gd name="T44" fmla="*/ 54 w 84"/>
                <a:gd name="T45" fmla="*/ 0 h 62"/>
                <a:gd name="T46" fmla="*/ 67 w 84"/>
                <a:gd name="T47" fmla="*/ 0 h 62"/>
                <a:gd name="T48" fmla="*/ 78 w 84"/>
                <a:gd name="T49" fmla="*/ 4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84" h="62">
                  <a:moveTo>
                    <a:pt x="78" y="4"/>
                  </a:moveTo>
                  <a:lnTo>
                    <a:pt x="81" y="10"/>
                  </a:lnTo>
                  <a:lnTo>
                    <a:pt x="84" y="16"/>
                  </a:lnTo>
                  <a:lnTo>
                    <a:pt x="84" y="18"/>
                  </a:lnTo>
                  <a:lnTo>
                    <a:pt x="84" y="21"/>
                  </a:lnTo>
                  <a:lnTo>
                    <a:pt x="81" y="24"/>
                  </a:lnTo>
                  <a:lnTo>
                    <a:pt x="78" y="30"/>
                  </a:lnTo>
                  <a:lnTo>
                    <a:pt x="73" y="35"/>
                  </a:lnTo>
                  <a:lnTo>
                    <a:pt x="67" y="45"/>
                  </a:lnTo>
                  <a:lnTo>
                    <a:pt x="57" y="54"/>
                  </a:lnTo>
                  <a:lnTo>
                    <a:pt x="52" y="59"/>
                  </a:lnTo>
                  <a:lnTo>
                    <a:pt x="43" y="62"/>
                  </a:lnTo>
                  <a:lnTo>
                    <a:pt x="35" y="62"/>
                  </a:lnTo>
                  <a:lnTo>
                    <a:pt x="25" y="62"/>
                  </a:lnTo>
                  <a:lnTo>
                    <a:pt x="17" y="56"/>
                  </a:lnTo>
                  <a:lnTo>
                    <a:pt x="8" y="48"/>
                  </a:lnTo>
                  <a:lnTo>
                    <a:pt x="3" y="39"/>
                  </a:lnTo>
                  <a:lnTo>
                    <a:pt x="0" y="32"/>
                  </a:lnTo>
                  <a:lnTo>
                    <a:pt x="5" y="24"/>
                  </a:lnTo>
                  <a:lnTo>
                    <a:pt x="14" y="16"/>
                  </a:lnTo>
                  <a:lnTo>
                    <a:pt x="25" y="10"/>
                  </a:lnTo>
                  <a:lnTo>
                    <a:pt x="40" y="4"/>
                  </a:lnTo>
                  <a:lnTo>
                    <a:pt x="54" y="0"/>
                  </a:lnTo>
                  <a:lnTo>
                    <a:pt x="67" y="0"/>
                  </a:lnTo>
                  <a:lnTo>
                    <a:pt x="78" y="4"/>
                  </a:lnTo>
                  <a:close/>
                </a:path>
              </a:pathLst>
            </a:custGeom>
            <a:solidFill>
              <a:srgbClr val="FFB5B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17"/>
            <p:cNvSpPr>
              <a:spLocks/>
            </p:cNvSpPr>
            <p:nvPr/>
          </p:nvSpPr>
          <p:spPr bwMode="auto">
            <a:xfrm>
              <a:off x="4218" y="2985"/>
              <a:ext cx="20" cy="13"/>
            </a:xfrm>
            <a:custGeom>
              <a:avLst/>
              <a:gdLst>
                <a:gd name="T0" fmla="*/ 59 w 59"/>
                <a:gd name="T1" fmla="*/ 3 h 41"/>
                <a:gd name="T2" fmla="*/ 59 w 59"/>
                <a:gd name="T3" fmla="*/ 9 h 41"/>
                <a:gd name="T4" fmla="*/ 59 w 59"/>
                <a:gd name="T5" fmla="*/ 11 h 41"/>
                <a:gd name="T6" fmla="*/ 59 w 59"/>
                <a:gd name="T7" fmla="*/ 14 h 41"/>
                <a:gd name="T8" fmla="*/ 56 w 59"/>
                <a:gd name="T9" fmla="*/ 14 h 41"/>
                <a:gd name="T10" fmla="*/ 54 w 59"/>
                <a:gd name="T11" fmla="*/ 20 h 41"/>
                <a:gd name="T12" fmla="*/ 51 w 59"/>
                <a:gd name="T13" fmla="*/ 23 h 41"/>
                <a:gd name="T14" fmla="*/ 48 w 59"/>
                <a:gd name="T15" fmla="*/ 25 h 41"/>
                <a:gd name="T16" fmla="*/ 41 w 59"/>
                <a:gd name="T17" fmla="*/ 32 h 41"/>
                <a:gd name="T18" fmla="*/ 35 w 59"/>
                <a:gd name="T19" fmla="*/ 35 h 41"/>
                <a:gd name="T20" fmla="*/ 33 w 59"/>
                <a:gd name="T21" fmla="*/ 38 h 41"/>
                <a:gd name="T22" fmla="*/ 27 w 59"/>
                <a:gd name="T23" fmla="*/ 41 h 41"/>
                <a:gd name="T24" fmla="*/ 21 w 59"/>
                <a:gd name="T25" fmla="*/ 41 h 41"/>
                <a:gd name="T26" fmla="*/ 16 w 59"/>
                <a:gd name="T27" fmla="*/ 38 h 41"/>
                <a:gd name="T28" fmla="*/ 9 w 59"/>
                <a:gd name="T29" fmla="*/ 38 h 41"/>
                <a:gd name="T30" fmla="*/ 6 w 59"/>
                <a:gd name="T31" fmla="*/ 32 h 41"/>
                <a:gd name="T32" fmla="*/ 0 w 59"/>
                <a:gd name="T33" fmla="*/ 25 h 41"/>
                <a:gd name="T34" fmla="*/ 0 w 59"/>
                <a:gd name="T35" fmla="*/ 23 h 41"/>
                <a:gd name="T36" fmla="*/ 3 w 59"/>
                <a:gd name="T37" fmla="*/ 20 h 41"/>
                <a:gd name="T38" fmla="*/ 9 w 59"/>
                <a:gd name="T39" fmla="*/ 14 h 41"/>
                <a:gd name="T40" fmla="*/ 19 w 59"/>
                <a:gd name="T41" fmla="*/ 9 h 41"/>
                <a:gd name="T42" fmla="*/ 27 w 59"/>
                <a:gd name="T43" fmla="*/ 3 h 41"/>
                <a:gd name="T44" fmla="*/ 38 w 59"/>
                <a:gd name="T45" fmla="*/ 0 h 41"/>
                <a:gd name="T46" fmla="*/ 51 w 59"/>
                <a:gd name="T47" fmla="*/ 0 h 41"/>
                <a:gd name="T48" fmla="*/ 59 w 59"/>
                <a:gd name="T49" fmla="*/ 3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9" h="41">
                  <a:moveTo>
                    <a:pt x="59" y="3"/>
                  </a:moveTo>
                  <a:lnTo>
                    <a:pt x="59" y="9"/>
                  </a:lnTo>
                  <a:lnTo>
                    <a:pt x="59" y="11"/>
                  </a:lnTo>
                  <a:lnTo>
                    <a:pt x="59" y="14"/>
                  </a:lnTo>
                  <a:lnTo>
                    <a:pt x="56" y="14"/>
                  </a:lnTo>
                  <a:lnTo>
                    <a:pt x="54" y="20"/>
                  </a:lnTo>
                  <a:lnTo>
                    <a:pt x="51" y="23"/>
                  </a:lnTo>
                  <a:lnTo>
                    <a:pt x="48" y="25"/>
                  </a:lnTo>
                  <a:lnTo>
                    <a:pt x="41" y="32"/>
                  </a:lnTo>
                  <a:lnTo>
                    <a:pt x="35" y="35"/>
                  </a:lnTo>
                  <a:lnTo>
                    <a:pt x="33" y="38"/>
                  </a:lnTo>
                  <a:lnTo>
                    <a:pt x="27" y="41"/>
                  </a:lnTo>
                  <a:lnTo>
                    <a:pt x="21" y="41"/>
                  </a:lnTo>
                  <a:lnTo>
                    <a:pt x="16" y="38"/>
                  </a:lnTo>
                  <a:lnTo>
                    <a:pt x="9" y="38"/>
                  </a:lnTo>
                  <a:lnTo>
                    <a:pt x="6" y="32"/>
                  </a:lnTo>
                  <a:lnTo>
                    <a:pt x="0" y="25"/>
                  </a:lnTo>
                  <a:lnTo>
                    <a:pt x="0" y="23"/>
                  </a:lnTo>
                  <a:lnTo>
                    <a:pt x="3" y="20"/>
                  </a:lnTo>
                  <a:lnTo>
                    <a:pt x="9" y="14"/>
                  </a:lnTo>
                  <a:lnTo>
                    <a:pt x="19" y="9"/>
                  </a:lnTo>
                  <a:lnTo>
                    <a:pt x="27" y="3"/>
                  </a:lnTo>
                  <a:lnTo>
                    <a:pt x="38" y="0"/>
                  </a:lnTo>
                  <a:lnTo>
                    <a:pt x="51" y="0"/>
                  </a:lnTo>
                  <a:lnTo>
                    <a:pt x="59" y="3"/>
                  </a:lnTo>
                  <a:close/>
                </a:path>
              </a:pathLst>
            </a:custGeom>
            <a:solidFill>
              <a:srgbClr val="FF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18"/>
            <p:cNvSpPr>
              <a:spLocks/>
            </p:cNvSpPr>
            <p:nvPr/>
          </p:nvSpPr>
          <p:spPr bwMode="auto">
            <a:xfrm>
              <a:off x="4224" y="2988"/>
              <a:ext cx="12" cy="5"/>
            </a:xfrm>
            <a:custGeom>
              <a:avLst/>
              <a:gdLst>
                <a:gd name="T0" fmla="*/ 35 w 35"/>
                <a:gd name="T1" fmla="*/ 0 h 16"/>
                <a:gd name="T2" fmla="*/ 32 w 35"/>
                <a:gd name="T3" fmla="*/ 5 h 16"/>
                <a:gd name="T4" fmla="*/ 29 w 35"/>
                <a:gd name="T5" fmla="*/ 11 h 16"/>
                <a:gd name="T6" fmla="*/ 26 w 35"/>
                <a:gd name="T7" fmla="*/ 14 h 16"/>
                <a:gd name="T8" fmla="*/ 19 w 35"/>
                <a:gd name="T9" fmla="*/ 16 h 16"/>
                <a:gd name="T10" fmla="*/ 14 w 35"/>
                <a:gd name="T11" fmla="*/ 16 h 16"/>
                <a:gd name="T12" fmla="*/ 11 w 35"/>
                <a:gd name="T13" fmla="*/ 16 h 16"/>
                <a:gd name="T14" fmla="*/ 5 w 35"/>
                <a:gd name="T15" fmla="*/ 14 h 16"/>
                <a:gd name="T16" fmla="*/ 0 w 35"/>
                <a:gd name="T17" fmla="*/ 11 h 16"/>
                <a:gd name="T18" fmla="*/ 2 w 35"/>
                <a:gd name="T19" fmla="*/ 8 h 16"/>
                <a:gd name="T20" fmla="*/ 5 w 35"/>
                <a:gd name="T21" fmla="*/ 5 h 16"/>
                <a:gd name="T22" fmla="*/ 11 w 35"/>
                <a:gd name="T23" fmla="*/ 2 h 16"/>
                <a:gd name="T24" fmla="*/ 14 w 35"/>
                <a:gd name="T25" fmla="*/ 2 h 16"/>
                <a:gd name="T26" fmla="*/ 22 w 35"/>
                <a:gd name="T27" fmla="*/ 0 h 16"/>
                <a:gd name="T28" fmla="*/ 29 w 35"/>
                <a:gd name="T29" fmla="*/ 0 h 16"/>
                <a:gd name="T30" fmla="*/ 35 w 35"/>
                <a:gd name="T31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5" h="16">
                  <a:moveTo>
                    <a:pt x="35" y="0"/>
                  </a:moveTo>
                  <a:lnTo>
                    <a:pt x="32" y="5"/>
                  </a:lnTo>
                  <a:lnTo>
                    <a:pt x="29" y="11"/>
                  </a:lnTo>
                  <a:lnTo>
                    <a:pt x="26" y="14"/>
                  </a:lnTo>
                  <a:lnTo>
                    <a:pt x="19" y="16"/>
                  </a:lnTo>
                  <a:lnTo>
                    <a:pt x="14" y="16"/>
                  </a:lnTo>
                  <a:lnTo>
                    <a:pt x="11" y="16"/>
                  </a:lnTo>
                  <a:lnTo>
                    <a:pt x="5" y="14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5"/>
                  </a:lnTo>
                  <a:lnTo>
                    <a:pt x="11" y="2"/>
                  </a:lnTo>
                  <a:lnTo>
                    <a:pt x="14" y="2"/>
                  </a:lnTo>
                  <a:lnTo>
                    <a:pt x="22" y="0"/>
                  </a:lnTo>
                  <a:lnTo>
                    <a:pt x="29" y="0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FFCFC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19"/>
            <p:cNvSpPr>
              <a:spLocks/>
            </p:cNvSpPr>
            <p:nvPr/>
          </p:nvSpPr>
          <p:spPr bwMode="auto">
            <a:xfrm>
              <a:off x="3882" y="1906"/>
              <a:ext cx="148" cy="153"/>
            </a:xfrm>
            <a:custGeom>
              <a:avLst/>
              <a:gdLst>
                <a:gd name="T0" fmla="*/ 37 w 444"/>
                <a:gd name="T1" fmla="*/ 216 h 458"/>
                <a:gd name="T2" fmla="*/ 67 w 444"/>
                <a:gd name="T3" fmla="*/ 280 h 458"/>
                <a:gd name="T4" fmla="*/ 102 w 444"/>
                <a:gd name="T5" fmla="*/ 338 h 458"/>
                <a:gd name="T6" fmla="*/ 140 w 444"/>
                <a:gd name="T7" fmla="*/ 384 h 458"/>
                <a:gd name="T8" fmla="*/ 180 w 444"/>
                <a:gd name="T9" fmla="*/ 419 h 458"/>
                <a:gd name="T10" fmla="*/ 218 w 444"/>
                <a:gd name="T11" fmla="*/ 443 h 458"/>
                <a:gd name="T12" fmla="*/ 259 w 444"/>
                <a:gd name="T13" fmla="*/ 458 h 458"/>
                <a:gd name="T14" fmla="*/ 294 w 444"/>
                <a:gd name="T15" fmla="*/ 458 h 458"/>
                <a:gd name="T16" fmla="*/ 329 w 444"/>
                <a:gd name="T17" fmla="*/ 446 h 458"/>
                <a:gd name="T18" fmla="*/ 361 w 444"/>
                <a:gd name="T19" fmla="*/ 432 h 458"/>
                <a:gd name="T20" fmla="*/ 393 w 444"/>
                <a:gd name="T21" fmla="*/ 419 h 458"/>
                <a:gd name="T22" fmla="*/ 420 w 444"/>
                <a:gd name="T23" fmla="*/ 413 h 458"/>
                <a:gd name="T24" fmla="*/ 437 w 444"/>
                <a:gd name="T25" fmla="*/ 396 h 458"/>
                <a:gd name="T26" fmla="*/ 444 w 444"/>
                <a:gd name="T27" fmla="*/ 370 h 458"/>
                <a:gd name="T28" fmla="*/ 434 w 444"/>
                <a:gd name="T29" fmla="*/ 324 h 458"/>
                <a:gd name="T30" fmla="*/ 406 w 444"/>
                <a:gd name="T31" fmla="*/ 251 h 458"/>
                <a:gd name="T32" fmla="*/ 353 w 444"/>
                <a:gd name="T33" fmla="*/ 146 h 458"/>
                <a:gd name="T34" fmla="*/ 297 w 444"/>
                <a:gd name="T35" fmla="*/ 52 h 458"/>
                <a:gd name="T36" fmla="*/ 262 w 444"/>
                <a:gd name="T37" fmla="*/ 5 h 458"/>
                <a:gd name="T38" fmla="*/ 242 w 444"/>
                <a:gd name="T39" fmla="*/ 0 h 458"/>
                <a:gd name="T40" fmla="*/ 229 w 444"/>
                <a:gd name="T41" fmla="*/ 17 h 458"/>
                <a:gd name="T42" fmla="*/ 218 w 444"/>
                <a:gd name="T43" fmla="*/ 46 h 458"/>
                <a:gd name="T44" fmla="*/ 204 w 444"/>
                <a:gd name="T45" fmla="*/ 73 h 458"/>
                <a:gd name="T46" fmla="*/ 178 w 444"/>
                <a:gd name="T47" fmla="*/ 90 h 458"/>
                <a:gd name="T48" fmla="*/ 137 w 444"/>
                <a:gd name="T49" fmla="*/ 78 h 458"/>
                <a:gd name="T50" fmla="*/ 87 w 444"/>
                <a:gd name="T51" fmla="*/ 54 h 458"/>
                <a:gd name="T52" fmla="*/ 49 w 444"/>
                <a:gd name="T53" fmla="*/ 40 h 458"/>
                <a:gd name="T54" fmla="*/ 22 w 444"/>
                <a:gd name="T55" fmla="*/ 40 h 458"/>
                <a:gd name="T56" fmla="*/ 5 w 444"/>
                <a:gd name="T57" fmla="*/ 49 h 458"/>
                <a:gd name="T58" fmla="*/ 0 w 444"/>
                <a:gd name="T59" fmla="*/ 73 h 458"/>
                <a:gd name="T60" fmla="*/ 2 w 444"/>
                <a:gd name="T61" fmla="*/ 108 h 458"/>
                <a:gd name="T62" fmla="*/ 16 w 444"/>
                <a:gd name="T63" fmla="*/ 157 h 458"/>
                <a:gd name="T64" fmla="*/ 37 w 444"/>
                <a:gd name="T65" fmla="*/ 216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44" h="458">
                  <a:moveTo>
                    <a:pt x="37" y="216"/>
                  </a:moveTo>
                  <a:lnTo>
                    <a:pt x="67" y="280"/>
                  </a:lnTo>
                  <a:lnTo>
                    <a:pt x="102" y="338"/>
                  </a:lnTo>
                  <a:lnTo>
                    <a:pt x="140" y="384"/>
                  </a:lnTo>
                  <a:lnTo>
                    <a:pt x="180" y="419"/>
                  </a:lnTo>
                  <a:lnTo>
                    <a:pt x="218" y="443"/>
                  </a:lnTo>
                  <a:lnTo>
                    <a:pt x="259" y="458"/>
                  </a:lnTo>
                  <a:lnTo>
                    <a:pt x="294" y="458"/>
                  </a:lnTo>
                  <a:lnTo>
                    <a:pt x="329" y="446"/>
                  </a:lnTo>
                  <a:lnTo>
                    <a:pt x="361" y="432"/>
                  </a:lnTo>
                  <a:lnTo>
                    <a:pt x="393" y="419"/>
                  </a:lnTo>
                  <a:lnTo>
                    <a:pt x="420" y="413"/>
                  </a:lnTo>
                  <a:lnTo>
                    <a:pt x="437" y="396"/>
                  </a:lnTo>
                  <a:lnTo>
                    <a:pt x="444" y="370"/>
                  </a:lnTo>
                  <a:lnTo>
                    <a:pt x="434" y="324"/>
                  </a:lnTo>
                  <a:lnTo>
                    <a:pt x="406" y="251"/>
                  </a:lnTo>
                  <a:lnTo>
                    <a:pt x="353" y="146"/>
                  </a:lnTo>
                  <a:lnTo>
                    <a:pt x="297" y="52"/>
                  </a:lnTo>
                  <a:lnTo>
                    <a:pt x="262" y="5"/>
                  </a:lnTo>
                  <a:lnTo>
                    <a:pt x="242" y="0"/>
                  </a:lnTo>
                  <a:lnTo>
                    <a:pt x="229" y="17"/>
                  </a:lnTo>
                  <a:lnTo>
                    <a:pt x="218" y="46"/>
                  </a:lnTo>
                  <a:lnTo>
                    <a:pt x="204" y="73"/>
                  </a:lnTo>
                  <a:lnTo>
                    <a:pt x="178" y="90"/>
                  </a:lnTo>
                  <a:lnTo>
                    <a:pt x="137" y="78"/>
                  </a:lnTo>
                  <a:lnTo>
                    <a:pt x="87" y="54"/>
                  </a:lnTo>
                  <a:lnTo>
                    <a:pt x="49" y="40"/>
                  </a:lnTo>
                  <a:lnTo>
                    <a:pt x="22" y="40"/>
                  </a:lnTo>
                  <a:lnTo>
                    <a:pt x="5" y="49"/>
                  </a:lnTo>
                  <a:lnTo>
                    <a:pt x="0" y="73"/>
                  </a:lnTo>
                  <a:lnTo>
                    <a:pt x="2" y="108"/>
                  </a:lnTo>
                  <a:lnTo>
                    <a:pt x="16" y="157"/>
                  </a:lnTo>
                  <a:lnTo>
                    <a:pt x="37" y="216"/>
                  </a:lnTo>
                  <a:close/>
                </a:path>
              </a:pathLst>
            </a:custGeom>
            <a:solidFill>
              <a:srgbClr val="808001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20"/>
            <p:cNvSpPr>
              <a:spLocks/>
            </p:cNvSpPr>
            <p:nvPr/>
          </p:nvSpPr>
          <p:spPr bwMode="auto">
            <a:xfrm>
              <a:off x="3895" y="1927"/>
              <a:ext cx="132" cy="128"/>
            </a:xfrm>
            <a:custGeom>
              <a:avLst/>
              <a:gdLst>
                <a:gd name="T0" fmla="*/ 30 w 397"/>
                <a:gd name="T1" fmla="*/ 182 h 385"/>
                <a:gd name="T2" fmla="*/ 55 w 397"/>
                <a:gd name="T3" fmla="*/ 237 h 385"/>
                <a:gd name="T4" fmla="*/ 85 w 397"/>
                <a:gd name="T5" fmla="*/ 283 h 385"/>
                <a:gd name="T6" fmla="*/ 117 w 397"/>
                <a:gd name="T7" fmla="*/ 321 h 385"/>
                <a:gd name="T8" fmla="*/ 152 w 397"/>
                <a:gd name="T9" fmla="*/ 350 h 385"/>
                <a:gd name="T10" fmla="*/ 187 w 397"/>
                <a:gd name="T11" fmla="*/ 374 h 385"/>
                <a:gd name="T12" fmla="*/ 222 w 397"/>
                <a:gd name="T13" fmla="*/ 385 h 385"/>
                <a:gd name="T14" fmla="*/ 254 w 397"/>
                <a:gd name="T15" fmla="*/ 385 h 385"/>
                <a:gd name="T16" fmla="*/ 286 w 397"/>
                <a:gd name="T17" fmla="*/ 377 h 385"/>
                <a:gd name="T18" fmla="*/ 319 w 397"/>
                <a:gd name="T19" fmla="*/ 369 h 385"/>
                <a:gd name="T20" fmla="*/ 351 w 397"/>
                <a:gd name="T21" fmla="*/ 360 h 385"/>
                <a:gd name="T22" fmla="*/ 375 w 397"/>
                <a:gd name="T23" fmla="*/ 353 h 385"/>
                <a:gd name="T24" fmla="*/ 392 w 397"/>
                <a:gd name="T25" fmla="*/ 339 h 385"/>
                <a:gd name="T26" fmla="*/ 397 w 397"/>
                <a:gd name="T27" fmla="*/ 312 h 385"/>
                <a:gd name="T28" fmla="*/ 389 w 397"/>
                <a:gd name="T29" fmla="*/ 269 h 385"/>
                <a:gd name="T30" fmla="*/ 362 w 397"/>
                <a:gd name="T31" fmla="*/ 207 h 385"/>
                <a:gd name="T32" fmla="*/ 316 w 397"/>
                <a:gd name="T33" fmla="*/ 118 h 385"/>
                <a:gd name="T34" fmla="*/ 270 w 397"/>
                <a:gd name="T35" fmla="*/ 42 h 385"/>
                <a:gd name="T36" fmla="*/ 240 w 397"/>
                <a:gd name="T37" fmla="*/ 7 h 385"/>
                <a:gd name="T38" fmla="*/ 222 w 397"/>
                <a:gd name="T39" fmla="*/ 0 h 385"/>
                <a:gd name="T40" fmla="*/ 211 w 397"/>
                <a:gd name="T41" fmla="*/ 15 h 385"/>
                <a:gd name="T42" fmla="*/ 199 w 397"/>
                <a:gd name="T43" fmla="*/ 39 h 385"/>
                <a:gd name="T44" fmla="*/ 187 w 397"/>
                <a:gd name="T45" fmla="*/ 59 h 385"/>
                <a:gd name="T46" fmla="*/ 164 w 397"/>
                <a:gd name="T47" fmla="*/ 70 h 385"/>
                <a:gd name="T48" fmla="*/ 125 w 397"/>
                <a:gd name="T49" fmla="*/ 62 h 385"/>
                <a:gd name="T50" fmla="*/ 82 w 397"/>
                <a:gd name="T51" fmla="*/ 45 h 385"/>
                <a:gd name="T52" fmla="*/ 50 w 397"/>
                <a:gd name="T53" fmla="*/ 35 h 385"/>
                <a:gd name="T54" fmla="*/ 23 w 397"/>
                <a:gd name="T55" fmla="*/ 35 h 385"/>
                <a:gd name="T56" fmla="*/ 9 w 397"/>
                <a:gd name="T57" fmla="*/ 45 h 385"/>
                <a:gd name="T58" fmla="*/ 0 w 397"/>
                <a:gd name="T59" fmla="*/ 64 h 385"/>
                <a:gd name="T60" fmla="*/ 3 w 397"/>
                <a:gd name="T61" fmla="*/ 91 h 385"/>
                <a:gd name="T62" fmla="*/ 12 w 397"/>
                <a:gd name="T63" fmla="*/ 132 h 385"/>
                <a:gd name="T64" fmla="*/ 30 w 397"/>
                <a:gd name="T65" fmla="*/ 182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97" h="385">
                  <a:moveTo>
                    <a:pt x="30" y="182"/>
                  </a:moveTo>
                  <a:lnTo>
                    <a:pt x="55" y="237"/>
                  </a:lnTo>
                  <a:lnTo>
                    <a:pt x="85" y="283"/>
                  </a:lnTo>
                  <a:lnTo>
                    <a:pt x="117" y="321"/>
                  </a:lnTo>
                  <a:lnTo>
                    <a:pt x="152" y="350"/>
                  </a:lnTo>
                  <a:lnTo>
                    <a:pt x="187" y="374"/>
                  </a:lnTo>
                  <a:lnTo>
                    <a:pt x="222" y="385"/>
                  </a:lnTo>
                  <a:lnTo>
                    <a:pt x="254" y="385"/>
                  </a:lnTo>
                  <a:lnTo>
                    <a:pt x="286" y="377"/>
                  </a:lnTo>
                  <a:lnTo>
                    <a:pt x="319" y="369"/>
                  </a:lnTo>
                  <a:lnTo>
                    <a:pt x="351" y="360"/>
                  </a:lnTo>
                  <a:lnTo>
                    <a:pt x="375" y="353"/>
                  </a:lnTo>
                  <a:lnTo>
                    <a:pt x="392" y="339"/>
                  </a:lnTo>
                  <a:lnTo>
                    <a:pt x="397" y="312"/>
                  </a:lnTo>
                  <a:lnTo>
                    <a:pt x="389" y="269"/>
                  </a:lnTo>
                  <a:lnTo>
                    <a:pt x="362" y="207"/>
                  </a:lnTo>
                  <a:lnTo>
                    <a:pt x="316" y="118"/>
                  </a:lnTo>
                  <a:lnTo>
                    <a:pt x="270" y="42"/>
                  </a:lnTo>
                  <a:lnTo>
                    <a:pt x="240" y="7"/>
                  </a:lnTo>
                  <a:lnTo>
                    <a:pt x="222" y="0"/>
                  </a:lnTo>
                  <a:lnTo>
                    <a:pt x="211" y="15"/>
                  </a:lnTo>
                  <a:lnTo>
                    <a:pt x="199" y="39"/>
                  </a:lnTo>
                  <a:lnTo>
                    <a:pt x="187" y="59"/>
                  </a:lnTo>
                  <a:lnTo>
                    <a:pt x="164" y="70"/>
                  </a:lnTo>
                  <a:lnTo>
                    <a:pt x="125" y="62"/>
                  </a:lnTo>
                  <a:lnTo>
                    <a:pt x="82" y="45"/>
                  </a:lnTo>
                  <a:lnTo>
                    <a:pt x="50" y="35"/>
                  </a:lnTo>
                  <a:lnTo>
                    <a:pt x="23" y="35"/>
                  </a:lnTo>
                  <a:lnTo>
                    <a:pt x="9" y="45"/>
                  </a:lnTo>
                  <a:lnTo>
                    <a:pt x="0" y="64"/>
                  </a:lnTo>
                  <a:lnTo>
                    <a:pt x="3" y="91"/>
                  </a:lnTo>
                  <a:lnTo>
                    <a:pt x="12" y="132"/>
                  </a:lnTo>
                  <a:lnTo>
                    <a:pt x="30" y="182"/>
                  </a:lnTo>
                  <a:close/>
                </a:path>
              </a:pathLst>
            </a:custGeom>
            <a:solidFill>
              <a:srgbClr val="8073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21"/>
            <p:cNvSpPr>
              <a:spLocks/>
            </p:cNvSpPr>
            <p:nvPr/>
          </p:nvSpPr>
          <p:spPr bwMode="auto">
            <a:xfrm>
              <a:off x="3908" y="1948"/>
              <a:ext cx="114" cy="106"/>
            </a:xfrm>
            <a:custGeom>
              <a:avLst/>
              <a:gdLst>
                <a:gd name="T0" fmla="*/ 24 w 342"/>
                <a:gd name="T1" fmla="*/ 146 h 316"/>
                <a:gd name="T2" fmla="*/ 41 w 342"/>
                <a:gd name="T3" fmla="*/ 191 h 316"/>
                <a:gd name="T4" fmla="*/ 65 w 342"/>
                <a:gd name="T5" fmla="*/ 229 h 316"/>
                <a:gd name="T6" fmla="*/ 91 w 342"/>
                <a:gd name="T7" fmla="*/ 261 h 316"/>
                <a:gd name="T8" fmla="*/ 119 w 342"/>
                <a:gd name="T9" fmla="*/ 286 h 316"/>
                <a:gd name="T10" fmla="*/ 149 w 342"/>
                <a:gd name="T11" fmla="*/ 305 h 316"/>
                <a:gd name="T12" fmla="*/ 181 w 342"/>
                <a:gd name="T13" fmla="*/ 313 h 316"/>
                <a:gd name="T14" fmla="*/ 213 w 342"/>
                <a:gd name="T15" fmla="*/ 316 h 316"/>
                <a:gd name="T16" fmla="*/ 245 w 342"/>
                <a:gd name="T17" fmla="*/ 313 h 316"/>
                <a:gd name="T18" fmla="*/ 275 w 342"/>
                <a:gd name="T19" fmla="*/ 307 h 316"/>
                <a:gd name="T20" fmla="*/ 304 w 342"/>
                <a:gd name="T21" fmla="*/ 302 h 316"/>
                <a:gd name="T22" fmla="*/ 324 w 342"/>
                <a:gd name="T23" fmla="*/ 292 h 316"/>
                <a:gd name="T24" fmla="*/ 339 w 342"/>
                <a:gd name="T25" fmla="*/ 278 h 316"/>
                <a:gd name="T26" fmla="*/ 342 w 342"/>
                <a:gd name="T27" fmla="*/ 257 h 316"/>
                <a:gd name="T28" fmla="*/ 337 w 342"/>
                <a:gd name="T29" fmla="*/ 219 h 316"/>
                <a:gd name="T30" fmla="*/ 313 w 342"/>
                <a:gd name="T31" fmla="*/ 167 h 316"/>
                <a:gd name="T32" fmla="*/ 275 w 342"/>
                <a:gd name="T33" fmla="*/ 94 h 316"/>
                <a:gd name="T34" fmla="*/ 240 w 342"/>
                <a:gd name="T35" fmla="*/ 35 h 316"/>
                <a:gd name="T36" fmla="*/ 216 w 342"/>
                <a:gd name="T37" fmla="*/ 6 h 316"/>
                <a:gd name="T38" fmla="*/ 202 w 342"/>
                <a:gd name="T39" fmla="*/ 0 h 316"/>
                <a:gd name="T40" fmla="*/ 189 w 342"/>
                <a:gd name="T41" fmla="*/ 13 h 316"/>
                <a:gd name="T42" fmla="*/ 178 w 342"/>
                <a:gd name="T43" fmla="*/ 30 h 316"/>
                <a:gd name="T44" fmla="*/ 164 w 342"/>
                <a:gd name="T45" fmla="*/ 48 h 316"/>
                <a:gd name="T46" fmla="*/ 140 w 342"/>
                <a:gd name="T47" fmla="*/ 56 h 316"/>
                <a:gd name="T48" fmla="*/ 108 w 342"/>
                <a:gd name="T49" fmla="*/ 48 h 316"/>
                <a:gd name="T50" fmla="*/ 73 w 342"/>
                <a:gd name="T51" fmla="*/ 35 h 316"/>
                <a:gd name="T52" fmla="*/ 44 w 342"/>
                <a:gd name="T53" fmla="*/ 30 h 316"/>
                <a:gd name="T54" fmla="*/ 24 w 342"/>
                <a:gd name="T55" fmla="*/ 30 h 316"/>
                <a:gd name="T56" fmla="*/ 9 w 342"/>
                <a:gd name="T57" fmla="*/ 35 h 316"/>
                <a:gd name="T58" fmla="*/ 0 w 342"/>
                <a:gd name="T59" fmla="*/ 54 h 316"/>
                <a:gd name="T60" fmla="*/ 0 w 342"/>
                <a:gd name="T61" fmla="*/ 76 h 316"/>
                <a:gd name="T62" fmla="*/ 9 w 342"/>
                <a:gd name="T63" fmla="*/ 108 h 316"/>
                <a:gd name="T64" fmla="*/ 24 w 342"/>
                <a:gd name="T65" fmla="*/ 146 h 3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42" h="316">
                  <a:moveTo>
                    <a:pt x="24" y="146"/>
                  </a:moveTo>
                  <a:lnTo>
                    <a:pt x="41" y="191"/>
                  </a:lnTo>
                  <a:lnTo>
                    <a:pt x="65" y="229"/>
                  </a:lnTo>
                  <a:lnTo>
                    <a:pt x="91" y="261"/>
                  </a:lnTo>
                  <a:lnTo>
                    <a:pt x="119" y="286"/>
                  </a:lnTo>
                  <a:lnTo>
                    <a:pt x="149" y="305"/>
                  </a:lnTo>
                  <a:lnTo>
                    <a:pt x="181" y="313"/>
                  </a:lnTo>
                  <a:lnTo>
                    <a:pt x="213" y="316"/>
                  </a:lnTo>
                  <a:lnTo>
                    <a:pt x="245" y="313"/>
                  </a:lnTo>
                  <a:lnTo>
                    <a:pt x="275" y="307"/>
                  </a:lnTo>
                  <a:lnTo>
                    <a:pt x="304" y="302"/>
                  </a:lnTo>
                  <a:lnTo>
                    <a:pt x="324" y="292"/>
                  </a:lnTo>
                  <a:lnTo>
                    <a:pt x="339" y="278"/>
                  </a:lnTo>
                  <a:lnTo>
                    <a:pt x="342" y="257"/>
                  </a:lnTo>
                  <a:lnTo>
                    <a:pt x="337" y="219"/>
                  </a:lnTo>
                  <a:lnTo>
                    <a:pt x="313" y="167"/>
                  </a:lnTo>
                  <a:lnTo>
                    <a:pt x="275" y="94"/>
                  </a:lnTo>
                  <a:lnTo>
                    <a:pt x="240" y="35"/>
                  </a:lnTo>
                  <a:lnTo>
                    <a:pt x="216" y="6"/>
                  </a:lnTo>
                  <a:lnTo>
                    <a:pt x="202" y="0"/>
                  </a:lnTo>
                  <a:lnTo>
                    <a:pt x="189" y="13"/>
                  </a:lnTo>
                  <a:lnTo>
                    <a:pt x="178" y="30"/>
                  </a:lnTo>
                  <a:lnTo>
                    <a:pt x="164" y="48"/>
                  </a:lnTo>
                  <a:lnTo>
                    <a:pt x="140" y="56"/>
                  </a:lnTo>
                  <a:lnTo>
                    <a:pt x="108" y="48"/>
                  </a:lnTo>
                  <a:lnTo>
                    <a:pt x="73" y="35"/>
                  </a:lnTo>
                  <a:lnTo>
                    <a:pt x="44" y="30"/>
                  </a:lnTo>
                  <a:lnTo>
                    <a:pt x="24" y="30"/>
                  </a:lnTo>
                  <a:lnTo>
                    <a:pt x="9" y="35"/>
                  </a:lnTo>
                  <a:lnTo>
                    <a:pt x="0" y="54"/>
                  </a:lnTo>
                  <a:lnTo>
                    <a:pt x="0" y="76"/>
                  </a:lnTo>
                  <a:lnTo>
                    <a:pt x="9" y="108"/>
                  </a:lnTo>
                  <a:lnTo>
                    <a:pt x="24" y="146"/>
                  </a:lnTo>
                  <a:close/>
                </a:path>
              </a:pathLst>
            </a:custGeom>
            <a:solidFill>
              <a:srgbClr val="8269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22"/>
            <p:cNvSpPr>
              <a:spLocks/>
            </p:cNvSpPr>
            <p:nvPr/>
          </p:nvSpPr>
          <p:spPr bwMode="auto">
            <a:xfrm>
              <a:off x="3921" y="1970"/>
              <a:ext cx="97" cy="81"/>
            </a:xfrm>
            <a:custGeom>
              <a:avLst/>
              <a:gdLst>
                <a:gd name="T0" fmla="*/ 14 w 290"/>
                <a:gd name="T1" fmla="*/ 111 h 242"/>
                <a:gd name="T2" fmla="*/ 27 w 290"/>
                <a:gd name="T3" fmla="*/ 143 h 242"/>
                <a:gd name="T4" fmla="*/ 46 w 290"/>
                <a:gd name="T5" fmla="*/ 172 h 242"/>
                <a:gd name="T6" fmla="*/ 67 w 290"/>
                <a:gd name="T7" fmla="*/ 196 h 242"/>
                <a:gd name="T8" fmla="*/ 91 w 290"/>
                <a:gd name="T9" fmla="*/ 216 h 242"/>
                <a:gd name="T10" fmla="*/ 116 w 290"/>
                <a:gd name="T11" fmla="*/ 227 h 242"/>
                <a:gd name="T12" fmla="*/ 143 w 290"/>
                <a:gd name="T13" fmla="*/ 240 h 242"/>
                <a:gd name="T14" fmla="*/ 172 w 290"/>
                <a:gd name="T15" fmla="*/ 242 h 242"/>
                <a:gd name="T16" fmla="*/ 202 w 290"/>
                <a:gd name="T17" fmla="*/ 242 h 242"/>
                <a:gd name="T18" fmla="*/ 231 w 290"/>
                <a:gd name="T19" fmla="*/ 240 h 242"/>
                <a:gd name="T20" fmla="*/ 255 w 290"/>
                <a:gd name="T21" fmla="*/ 237 h 242"/>
                <a:gd name="T22" fmla="*/ 275 w 290"/>
                <a:gd name="T23" fmla="*/ 227 h 242"/>
                <a:gd name="T24" fmla="*/ 286 w 290"/>
                <a:gd name="T25" fmla="*/ 216 h 242"/>
                <a:gd name="T26" fmla="*/ 290 w 290"/>
                <a:gd name="T27" fmla="*/ 196 h 242"/>
                <a:gd name="T28" fmla="*/ 283 w 290"/>
                <a:gd name="T29" fmla="*/ 164 h 242"/>
                <a:gd name="T30" fmla="*/ 266 w 290"/>
                <a:gd name="T31" fmla="*/ 119 h 242"/>
                <a:gd name="T32" fmla="*/ 237 w 290"/>
                <a:gd name="T33" fmla="*/ 64 h 242"/>
                <a:gd name="T34" fmla="*/ 213 w 290"/>
                <a:gd name="T35" fmla="*/ 24 h 242"/>
                <a:gd name="T36" fmla="*/ 196 w 290"/>
                <a:gd name="T37" fmla="*/ 5 h 242"/>
                <a:gd name="T38" fmla="*/ 181 w 290"/>
                <a:gd name="T39" fmla="*/ 0 h 242"/>
                <a:gd name="T40" fmla="*/ 170 w 290"/>
                <a:gd name="T41" fmla="*/ 5 h 242"/>
                <a:gd name="T42" fmla="*/ 158 w 290"/>
                <a:gd name="T43" fmla="*/ 18 h 242"/>
                <a:gd name="T44" fmla="*/ 140 w 290"/>
                <a:gd name="T45" fmla="*/ 26 h 242"/>
                <a:gd name="T46" fmla="*/ 120 w 290"/>
                <a:gd name="T47" fmla="*/ 35 h 242"/>
                <a:gd name="T48" fmla="*/ 94 w 290"/>
                <a:gd name="T49" fmla="*/ 29 h 242"/>
                <a:gd name="T50" fmla="*/ 64 w 290"/>
                <a:gd name="T51" fmla="*/ 21 h 242"/>
                <a:gd name="T52" fmla="*/ 41 w 290"/>
                <a:gd name="T53" fmla="*/ 18 h 242"/>
                <a:gd name="T54" fmla="*/ 24 w 290"/>
                <a:gd name="T55" fmla="*/ 21 h 242"/>
                <a:gd name="T56" fmla="*/ 8 w 290"/>
                <a:gd name="T57" fmla="*/ 26 h 242"/>
                <a:gd name="T58" fmla="*/ 3 w 290"/>
                <a:gd name="T59" fmla="*/ 38 h 242"/>
                <a:gd name="T60" fmla="*/ 0 w 290"/>
                <a:gd name="T61" fmla="*/ 59 h 242"/>
                <a:gd name="T62" fmla="*/ 3 w 290"/>
                <a:gd name="T63" fmla="*/ 81 h 242"/>
                <a:gd name="T64" fmla="*/ 14 w 290"/>
                <a:gd name="T65" fmla="*/ 111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90" h="242">
                  <a:moveTo>
                    <a:pt x="14" y="111"/>
                  </a:moveTo>
                  <a:lnTo>
                    <a:pt x="27" y="143"/>
                  </a:lnTo>
                  <a:lnTo>
                    <a:pt x="46" y="172"/>
                  </a:lnTo>
                  <a:lnTo>
                    <a:pt x="67" y="196"/>
                  </a:lnTo>
                  <a:lnTo>
                    <a:pt x="91" y="216"/>
                  </a:lnTo>
                  <a:lnTo>
                    <a:pt x="116" y="227"/>
                  </a:lnTo>
                  <a:lnTo>
                    <a:pt x="143" y="240"/>
                  </a:lnTo>
                  <a:lnTo>
                    <a:pt x="172" y="242"/>
                  </a:lnTo>
                  <a:lnTo>
                    <a:pt x="202" y="242"/>
                  </a:lnTo>
                  <a:lnTo>
                    <a:pt x="231" y="240"/>
                  </a:lnTo>
                  <a:lnTo>
                    <a:pt x="255" y="237"/>
                  </a:lnTo>
                  <a:lnTo>
                    <a:pt x="275" y="227"/>
                  </a:lnTo>
                  <a:lnTo>
                    <a:pt x="286" y="216"/>
                  </a:lnTo>
                  <a:lnTo>
                    <a:pt x="290" y="196"/>
                  </a:lnTo>
                  <a:lnTo>
                    <a:pt x="283" y="164"/>
                  </a:lnTo>
                  <a:lnTo>
                    <a:pt x="266" y="119"/>
                  </a:lnTo>
                  <a:lnTo>
                    <a:pt x="237" y="64"/>
                  </a:lnTo>
                  <a:lnTo>
                    <a:pt x="213" y="24"/>
                  </a:lnTo>
                  <a:lnTo>
                    <a:pt x="196" y="5"/>
                  </a:lnTo>
                  <a:lnTo>
                    <a:pt x="181" y="0"/>
                  </a:lnTo>
                  <a:lnTo>
                    <a:pt x="170" y="5"/>
                  </a:lnTo>
                  <a:lnTo>
                    <a:pt x="158" y="18"/>
                  </a:lnTo>
                  <a:lnTo>
                    <a:pt x="140" y="26"/>
                  </a:lnTo>
                  <a:lnTo>
                    <a:pt x="120" y="35"/>
                  </a:lnTo>
                  <a:lnTo>
                    <a:pt x="94" y="29"/>
                  </a:lnTo>
                  <a:lnTo>
                    <a:pt x="64" y="21"/>
                  </a:lnTo>
                  <a:lnTo>
                    <a:pt x="41" y="18"/>
                  </a:lnTo>
                  <a:lnTo>
                    <a:pt x="24" y="21"/>
                  </a:lnTo>
                  <a:lnTo>
                    <a:pt x="8" y="26"/>
                  </a:lnTo>
                  <a:lnTo>
                    <a:pt x="3" y="38"/>
                  </a:lnTo>
                  <a:lnTo>
                    <a:pt x="0" y="59"/>
                  </a:lnTo>
                  <a:lnTo>
                    <a:pt x="3" y="81"/>
                  </a:lnTo>
                  <a:lnTo>
                    <a:pt x="14" y="111"/>
                  </a:lnTo>
                  <a:close/>
                </a:path>
              </a:pathLst>
            </a:custGeom>
            <a:solidFill>
              <a:srgbClr val="825C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23"/>
            <p:cNvSpPr>
              <a:spLocks/>
            </p:cNvSpPr>
            <p:nvPr/>
          </p:nvSpPr>
          <p:spPr bwMode="auto">
            <a:xfrm>
              <a:off x="3934" y="1992"/>
              <a:ext cx="79" cy="60"/>
            </a:xfrm>
            <a:custGeom>
              <a:avLst/>
              <a:gdLst>
                <a:gd name="T0" fmla="*/ 3 w 239"/>
                <a:gd name="T1" fmla="*/ 70 h 178"/>
                <a:gd name="T2" fmla="*/ 15 w 239"/>
                <a:gd name="T3" fmla="*/ 97 h 178"/>
                <a:gd name="T4" fmla="*/ 26 w 239"/>
                <a:gd name="T5" fmla="*/ 114 h 178"/>
                <a:gd name="T6" fmla="*/ 40 w 239"/>
                <a:gd name="T7" fmla="*/ 132 h 178"/>
                <a:gd name="T8" fmla="*/ 61 w 239"/>
                <a:gd name="T9" fmla="*/ 146 h 178"/>
                <a:gd name="T10" fmla="*/ 82 w 239"/>
                <a:gd name="T11" fmla="*/ 154 h 178"/>
                <a:gd name="T12" fmla="*/ 105 w 239"/>
                <a:gd name="T13" fmla="*/ 164 h 178"/>
                <a:gd name="T14" fmla="*/ 134 w 239"/>
                <a:gd name="T15" fmla="*/ 170 h 178"/>
                <a:gd name="T16" fmla="*/ 164 w 239"/>
                <a:gd name="T17" fmla="*/ 175 h 178"/>
                <a:gd name="T18" fmla="*/ 193 w 239"/>
                <a:gd name="T19" fmla="*/ 178 h 178"/>
                <a:gd name="T20" fmla="*/ 213 w 239"/>
                <a:gd name="T21" fmla="*/ 175 h 178"/>
                <a:gd name="T22" fmla="*/ 228 w 239"/>
                <a:gd name="T23" fmla="*/ 167 h 178"/>
                <a:gd name="T24" fmla="*/ 237 w 239"/>
                <a:gd name="T25" fmla="*/ 152 h 178"/>
                <a:gd name="T26" fmla="*/ 239 w 239"/>
                <a:gd name="T27" fmla="*/ 135 h 178"/>
                <a:gd name="T28" fmla="*/ 234 w 239"/>
                <a:gd name="T29" fmla="*/ 105 h 178"/>
                <a:gd name="T30" fmla="*/ 223 w 239"/>
                <a:gd name="T31" fmla="*/ 73 h 178"/>
                <a:gd name="T32" fmla="*/ 199 w 239"/>
                <a:gd name="T33" fmla="*/ 32 h 178"/>
                <a:gd name="T34" fmla="*/ 185 w 239"/>
                <a:gd name="T35" fmla="*/ 11 h 178"/>
                <a:gd name="T36" fmla="*/ 172 w 239"/>
                <a:gd name="T37" fmla="*/ 0 h 178"/>
                <a:gd name="T38" fmla="*/ 161 w 239"/>
                <a:gd name="T39" fmla="*/ 0 h 178"/>
                <a:gd name="T40" fmla="*/ 150 w 239"/>
                <a:gd name="T41" fmla="*/ 0 h 178"/>
                <a:gd name="T42" fmla="*/ 137 w 239"/>
                <a:gd name="T43" fmla="*/ 6 h 178"/>
                <a:gd name="T44" fmla="*/ 123 w 239"/>
                <a:gd name="T45" fmla="*/ 11 h 178"/>
                <a:gd name="T46" fmla="*/ 105 w 239"/>
                <a:gd name="T47" fmla="*/ 14 h 178"/>
                <a:gd name="T48" fmla="*/ 85 w 239"/>
                <a:gd name="T49" fmla="*/ 14 h 178"/>
                <a:gd name="T50" fmla="*/ 61 w 239"/>
                <a:gd name="T51" fmla="*/ 11 h 178"/>
                <a:gd name="T52" fmla="*/ 43 w 239"/>
                <a:gd name="T53" fmla="*/ 11 h 178"/>
                <a:gd name="T54" fmla="*/ 26 w 239"/>
                <a:gd name="T55" fmla="*/ 14 h 178"/>
                <a:gd name="T56" fmla="*/ 15 w 239"/>
                <a:gd name="T57" fmla="*/ 21 h 178"/>
                <a:gd name="T58" fmla="*/ 3 w 239"/>
                <a:gd name="T59" fmla="*/ 30 h 178"/>
                <a:gd name="T60" fmla="*/ 0 w 239"/>
                <a:gd name="T61" fmla="*/ 41 h 178"/>
                <a:gd name="T62" fmla="*/ 0 w 239"/>
                <a:gd name="T63" fmla="*/ 52 h 178"/>
                <a:gd name="T64" fmla="*/ 3 w 239"/>
                <a:gd name="T65" fmla="*/ 70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9" h="178">
                  <a:moveTo>
                    <a:pt x="3" y="70"/>
                  </a:moveTo>
                  <a:lnTo>
                    <a:pt x="15" y="97"/>
                  </a:lnTo>
                  <a:lnTo>
                    <a:pt x="26" y="114"/>
                  </a:lnTo>
                  <a:lnTo>
                    <a:pt x="40" y="132"/>
                  </a:lnTo>
                  <a:lnTo>
                    <a:pt x="61" y="146"/>
                  </a:lnTo>
                  <a:lnTo>
                    <a:pt x="82" y="154"/>
                  </a:lnTo>
                  <a:lnTo>
                    <a:pt x="105" y="164"/>
                  </a:lnTo>
                  <a:lnTo>
                    <a:pt x="134" y="170"/>
                  </a:lnTo>
                  <a:lnTo>
                    <a:pt x="164" y="175"/>
                  </a:lnTo>
                  <a:lnTo>
                    <a:pt x="193" y="178"/>
                  </a:lnTo>
                  <a:lnTo>
                    <a:pt x="213" y="175"/>
                  </a:lnTo>
                  <a:lnTo>
                    <a:pt x="228" y="167"/>
                  </a:lnTo>
                  <a:lnTo>
                    <a:pt x="237" y="152"/>
                  </a:lnTo>
                  <a:lnTo>
                    <a:pt x="239" y="135"/>
                  </a:lnTo>
                  <a:lnTo>
                    <a:pt x="234" y="105"/>
                  </a:lnTo>
                  <a:lnTo>
                    <a:pt x="223" y="73"/>
                  </a:lnTo>
                  <a:lnTo>
                    <a:pt x="199" y="32"/>
                  </a:lnTo>
                  <a:lnTo>
                    <a:pt x="185" y="11"/>
                  </a:lnTo>
                  <a:lnTo>
                    <a:pt x="172" y="0"/>
                  </a:lnTo>
                  <a:lnTo>
                    <a:pt x="161" y="0"/>
                  </a:lnTo>
                  <a:lnTo>
                    <a:pt x="150" y="0"/>
                  </a:lnTo>
                  <a:lnTo>
                    <a:pt x="137" y="6"/>
                  </a:lnTo>
                  <a:lnTo>
                    <a:pt x="123" y="11"/>
                  </a:lnTo>
                  <a:lnTo>
                    <a:pt x="105" y="14"/>
                  </a:lnTo>
                  <a:lnTo>
                    <a:pt x="85" y="14"/>
                  </a:lnTo>
                  <a:lnTo>
                    <a:pt x="61" y="11"/>
                  </a:lnTo>
                  <a:lnTo>
                    <a:pt x="43" y="11"/>
                  </a:lnTo>
                  <a:lnTo>
                    <a:pt x="26" y="14"/>
                  </a:lnTo>
                  <a:lnTo>
                    <a:pt x="15" y="21"/>
                  </a:lnTo>
                  <a:lnTo>
                    <a:pt x="3" y="30"/>
                  </a:lnTo>
                  <a:lnTo>
                    <a:pt x="0" y="41"/>
                  </a:lnTo>
                  <a:lnTo>
                    <a:pt x="0" y="52"/>
                  </a:lnTo>
                  <a:lnTo>
                    <a:pt x="3" y="70"/>
                  </a:lnTo>
                  <a:close/>
                </a:path>
              </a:pathLst>
            </a:custGeom>
            <a:solidFill>
              <a:srgbClr val="8552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24"/>
            <p:cNvSpPr>
              <a:spLocks/>
            </p:cNvSpPr>
            <p:nvPr/>
          </p:nvSpPr>
          <p:spPr bwMode="auto">
            <a:xfrm>
              <a:off x="3944" y="2013"/>
              <a:ext cx="66" cy="38"/>
            </a:xfrm>
            <a:custGeom>
              <a:avLst/>
              <a:gdLst>
                <a:gd name="T0" fmla="*/ 0 w 196"/>
                <a:gd name="T1" fmla="*/ 38 h 113"/>
                <a:gd name="T2" fmla="*/ 6 w 196"/>
                <a:gd name="T3" fmla="*/ 52 h 113"/>
                <a:gd name="T4" fmla="*/ 11 w 196"/>
                <a:gd name="T5" fmla="*/ 63 h 113"/>
                <a:gd name="T6" fmla="*/ 24 w 196"/>
                <a:gd name="T7" fmla="*/ 73 h 113"/>
                <a:gd name="T8" fmla="*/ 38 w 196"/>
                <a:gd name="T9" fmla="*/ 78 h 113"/>
                <a:gd name="T10" fmla="*/ 53 w 196"/>
                <a:gd name="T11" fmla="*/ 87 h 113"/>
                <a:gd name="T12" fmla="*/ 76 w 196"/>
                <a:gd name="T13" fmla="*/ 92 h 113"/>
                <a:gd name="T14" fmla="*/ 100 w 196"/>
                <a:gd name="T15" fmla="*/ 98 h 113"/>
                <a:gd name="T16" fmla="*/ 126 w 196"/>
                <a:gd name="T17" fmla="*/ 108 h 113"/>
                <a:gd name="T18" fmla="*/ 153 w 196"/>
                <a:gd name="T19" fmla="*/ 113 h 113"/>
                <a:gd name="T20" fmla="*/ 172 w 196"/>
                <a:gd name="T21" fmla="*/ 113 h 113"/>
                <a:gd name="T22" fmla="*/ 188 w 196"/>
                <a:gd name="T23" fmla="*/ 108 h 113"/>
                <a:gd name="T24" fmla="*/ 193 w 196"/>
                <a:gd name="T25" fmla="*/ 95 h 113"/>
                <a:gd name="T26" fmla="*/ 196 w 196"/>
                <a:gd name="T27" fmla="*/ 78 h 113"/>
                <a:gd name="T28" fmla="*/ 191 w 196"/>
                <a:gd name="T29" fmla="*/ 57 h 113"/>
                <a:gd name="T30" fmla="*/ 181 w 196"/>
                <a:gd name="T31" fmla="*/ 35 h 113"/>
                <a:gd name="T32" fmla="*/ 167 w 196"/>
                <a:gd name="T33" fmla="*/ 8 h 113"/>
                <a:gd name="T34" fmla="*/ 156 w 196"/>
                <a:gd name="T35" fmla="*/ 5 h 113"/>
                <a:gd name="T36" fmla="*/ 135 w 196"/>
                <a:gd name="T37" fmla="*/ 3 h 113"/>
                <a:gd name="T38" fmla="*/ 105 w 196"/>
                <a:gd name="T39" fmla="*/ 0 h 113"/>
                <a:gd name="T40" fmla="*/ 76 w 196"/>
                <a:gd name="T41" fmla="*/ 3 h 113"/>
                <a:gd name="T42" fmla="*/ 43 w 196"/>
                <a:gd name="T43" fmla="*/ 8 h 113"/>
                <a:gd name="T44" fmla="*/ 21 w 196"/>
                <a:gd name="T45" fmla="*/ 14 h 113"/>
                <a:gd name="T46" fmla="*/ 3 w 196"/>
                <a:gd name="T47" fmla="*/ 25 h 113"/>
                <a:gd name="T48" fmla="*/ 0 w 196"/>
                <a:gd name="T49" fmla="*/ 38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96" h="113">
                  <a:moveTo>
                    <a:pt x="0" y="38"/>
                  </a:moveTo>
                  <a:lnTo>
                    <a:pt x="6" y="52"/>
                  </a:lnTo>
                  <a:lnTo>
                    <a:pt x="11" y="63"/>
                  </a:lnTo>
                  <a:lnTo>
                    <a:pt x="24" y="73"/>
                  </a:lnTo>
                  <a:lnTo>
                    <a:pt x="38" y="78"/>
                  </a:lnTo>
                  <a:lnTo>
                    <a:pt x="53" y="87"/>
                  </a:lnTo>
                  <a:lnTo>
                    <a:pt x="76" y="92"/>
                  </a:lnTo>
                  <a:lnTo>
                    <a:pt x="100" y="98"/>
                  </a:lnTo>
                  <a:lnTo>
                    <a:pt x="126" y="108"/>
                  </a:lnTo>
                  <a:lnTo>
                    <a:pt x="153" y="113"/>
                  </a:lnTo>
                  <a:lnTo>
                    <a:pt x="172" y="113"/>
                  </a:lnTo>
                  <a:lnTo>
                    <a:pt x="188" y="108"/>
                  </a:lnTo>
                  <a:lnTo>
                    <a:pt x="193" y="95"/>
                  </a:lnTo>
                  <a:lnTo>
                    <a:pt x="196" y="78"/>
                  </a:lnTo>
                  <a:lnTo>
                    <a:pt x="191" y="57"/>
                  </a:lnTo>
                  <a:lnTo>
                    <a:pt x="181" y="35"/>
                  </a:lnTo>
                  <a:lnTo>
                    <a:pt x="167" y="8"/>
                  </a:lnTo>
                  <a:lnTo>
                    <a:pt x="156" y="5"/>
                  </a:lnTo>
                  <a:lnTo>
                    <a:pt x="135" y="3"/>
                  </a:lnTo>
                  <a:lnTo>
                    <a:pt x="105" y="0"/>
                  </a:lnTo>
                  <a:lnTo>
                    <a:pt x="76" y="3"/>
                  </a:lnTo>
                  <a:lnTo>
                    <a:pt x="43" y="8"/>
                  </a:lnTo>
                  <a:lnTo>
                    <a:pt x="21" y="14"/>
                  </a:lnTo>
                  <a:lnTo>
                    <a:pt x="3" y="25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8545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25"/>
            <p:cNvSpPr>
              <a:spLocks/>
            </p:cNvSpPr>
            <p:nvPr/>
          </p:nvSpPr>
          <p:spPr bwMode="auto">
            <a:xfrm>
              <a:off x="4043" y="1980"/>
              <a:ext cx="925" cy="237"/>
            </a:xfrm>
            <a:custGeom>
              <a:avLst/>
              <a:gdLst>
                <a:gd name="T0" fmla="*/ 108 w 2776"/>
                <a:gd name="T1" fmla="*/ 368 h 712"/>
                <a:gd name="T2" fmla="*/ 29 w 2776"/>
                <a:gd name="T3" fmla="*/ 303 h 712"/>
                <a:gd name="T4" fmla="*/ 0 w 2776"/>
                <a:gd name="T5" fmla="*/ 275 h 712"/>
                <a:gd name="T6" fmla="*/ 14 w 2776"/>
                <a:gd name="T7" fmla="*/ 272 h 712"/>
                <a:gd name="T8" fmla="*/ 75 w 2776"/>
                <a:gd name="T9" fmla="*/ 278 h 712"/>
                <a:gd name="T10" fmla="*/ 175 w 2776"/>
                <a:gd name="T11" fmla="*/ 283 h 712"/>
                <a:gd name="T12" fmla="*/ 312 w 2776"/>
                <a:gd name="T13" fmla="*/ 275 h 712"/>
                <a:gd name="T14" fmla="*/ 488 w 2776"/>
                <a:gd name="T15" fmla="*/ 243 h 712"/>
                <a:gd name="T16" fmla="*/ 692 w 2776"/>
                <a:gd name="T17" fmla="*/ 173 h 712"/>
                <a:gd name="T18" fmla="*/ 778 w 2776"/>
                <a:gd name="T19" fmla="*/ 140 h 712"/>
                <a:gd name="T20" fmla="*/ 873 w 2776"/>
                <a:gd name="T21" fmla="*/ 105 h 712"/>
                <a:gd name="T22" fmla="*/ 982 w 2776"/>
                <a:gd name="T23" fmla="*/ 70 h 712"/>
                <a:gd name="T24" fmla="*/ 1096 w 2776"/>
                <a:gd name="T25" fmla="*/ 41 h 712"/>
                <a:gd name="T26" fmla="*/ 1212 w 2776"/>
                <a:gd name="T27" fmla="*/ 17 h 712"/>
                <a:gd name="T28" fmla="*/ 1324 w 2776"/>
                <a:gd name="T29" fmla="*/ 3 h 712"/>
                <a:gd name="T30" fmla="*/ 1432 w 2776"/>
                <a:gd name="T31" fmla="*/ 0 h 712"/>
                <a:gd name="T32" fmla="*/ 1526 w 2776"/>
                <a:gd name="T33" fmla="*/ 11 h 712"/>
                <a:gd name="T34" fmla="*/ 1683 w 2776"/>
                <a:gd name="T35" fmla="*/ 52 h 712"/>
                <a:gd name="T36" fmla="*/ 1847 w 2776"/>
                <a:gd name="T37" fmla="*/ 103 h 712"/>
                <a:gd name="T38" fmla="*/ 2008 w 2776"/>
                <a:gd name="T39" fmla="*/ 163 h 712"/>
                <a:gd name="T40" fmla="*/ 2163 w 2776"/>
                <a:gd name="T41" fmla="*/ 230 h 712"/>
                <a:gd name="T42" fmla="*/ 2307 w 2776"/>
                <a:gd name="T43" fmla="*/ 306 h 712"/>
                <a:gd name="T44" fmla="*/ 2437 w 2776"/>
                <a:gd name="T45" fmla="*/ 380 h 712"/>
                <a:gd name="T46" fmla="*/ 2549 w 2776"/>
                <a:gd name="T47" fmla="*/ 456 h 712"/>
                <a:gd name="T48" fmla="*/ 2636 w 2776"/>
                <a:gd name="T49" fmla="*/ 529 h 712"/>
                <a:gd name="T50" fmla="*/ 2757 w 2776"/>
                <a:gd name="T51" fmla="*/ 659 h 712"/>
                <a:gd name="T52" fmla="*/ 2776 w 2776"/>
                <a:gd name="T53" fmla="*/ 712 h 712"/>
                <a:gd name="T54" fmla="*/ 2706 w 2776"/>
                <a:gd name="T55" fmla="*/ 710 h 712"/>
                <a:gd name="T56" fmla="*/ 2561 w 2776"/>
                <a:gd name="T57" fmla="*/ 672 h 712"/>
                <a:gd name="T58" fmla="*/ 2350 w 2776"/>
                <a:gd name="T59" fmla="*/ 616 h 712"/>
                <a:gd name="T60" fmla="*/ 2087 w 2776"/>
                <a:gd name="T61" fmla="*/ 564 h 712"/>
                <a:gd name="T62" fmla="*/ 1783 w 2776"/>
                <a:gd name="T63" fmla="*/ 534 h 712"/>
                <a:gd name="T64" fmla="*/ 1452 w 2776"/>
                <a:gd name="T65" fmla="*/ 546 h 712"/>
                <a:gd name="T66" fmla="*/ 1139 w 2776"/>
                <a:gd name="T67" fmla="*/ 578 h 712"/>
                <a:gd name="T68" fmla="*/ 891 w 2776"/>
                <a:gd name="T69" fmla="*/ 596 h 712"/>
                <a:gd name="T70" fmla="*/ 695 w 2776"/>
                <a:gd name="T71" fmla="*/ 596 h 712"/>
                <a:gd name="T72" fmla="*/ 538 w 2776"/>
                <a:gd name="T73" fmla="*/ 581 h 712"/>
                <a:gd name="T74" fmla="*/ 412 w 2776"/>
                <a:gd name="T75" fmla="*/ 551 h 712"/>
                <a:gd name="T76" fmla="*/ 304 w 2776"/>
                <a:gd name="T77" fmla="*/ 505 h 712"/>
                <a:gd name="T78" fmla="*/ 207 w 2776"/>
                <a:gd name="T79" fmla="*/ 443 h 712"/>
                <a:gd name="T80" fmla="*/ 108 w 2776"/>
                <a:gd name="T81" fmla="*/ 368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776" h="712">
                  <a:moveTo>
                    <a:pt x="108" y="368"/>
                  </a:moveTo>
                  <a:lnTo>
                    <a:pt x="29" y="303"/>
                  </a:lnTo>
                  <a:lnTo>
                    <a:pt x="0" y="275"/>
                  </a:lnTo>
                  <a:lnTo>
                    <a:pt x="14" y="272"/>
                  </a:lnTo>
                  <a:lnTo>
                    <a:pt x="75" y="278"/>
                  </a:lnTo>
                  <a:lnTo>
                    <a:pt x="175" y="283"/>
                  </a:lnTo>
                  <a:lnTo>
                    <a:pt x="312" y="275"/>
                  </a:lnTo>
                  <a:lnTo>
                    <a:pt x="488" y="243"/>
                  </a:lnTo>
                  <a:lnTo>
                    <a:pt x="692" y="173"/>
                  </a:lnTo>
                  <a:lnTo>
                    <a:pt x="778" y="140"/>
                  </a:lnTo>
                  <a:lnTo>
                    <a:pt x="873" y="105"/>
                  </a:lnTo>
                  <a:lnTo>
                    <a:pt x="982" y="70"/>
                  </a:lnTo>
                  <a:lnTo>
                    <a:pt x="1096" y="41"/>
                  </a:lnTo>
                  <a:lnTo>
                    <a:pt x="1212" y="17"/>
                  </a:lnTo>
                  <a:lnTo>
                    <a:pt x="1324" y="3"/>
                  </a:lnTo>
                  <a:lnTo>
                    <a:pt x="1432" y="0"/>
                  </a:lnTo>
                  <a:lnTo>
                    <a:pt x="1526" y="11"/>
                  </a:lnTo>
                  <a:lnTo>
                    <a:pt x="1683" y="52"/>
                  </a:lnTo>
                  <a:lnTo>
                    <a:pt x="1847" y="103"/>
                  </a:lnTo>
                  <a:lnTo>
                    <a:pt x="2008" y="163"/>
                  </a:lnTo>
                  <a:lnTo>
                    <a:pt x="2163" y="230"/>
                  </a:lnTo>
                  <a:lnTo>
                    <a:pt x="2307" y="306"/>
                  </a:lnTo>
                  <a:lnTo>
                    <a:pt x="2437" y="380"/>
                  </a:lnTo>
                  <a:lnTo>
                    <a:pt x="2549" y="456"/>
                  </a:lnTo>
                  <a:lnTo>
                    <a:pt x="2636" y="529"/>
                  </a:lnTo>
                  <a:lnTo>
                    <a:pt x="2757" y="659"/>
                  </a:lnTo>
                  <a:lnTo>
                    <a:pt x="2776" y="712"/>
                  </a:lnTo>
                  <a:lnTo>
                    <a:pt x="2706" y="710"/>
                  </a:lnTo>
                  <a:lnTo>
                    <a:pt x="2561" y="672"/>
                  </a:lnTo>
                  <a:lnTo>
                    <a:pt x="2350" y="616"/>
                  </a:lnTo>
                  <a:lnTo>
                    <a:pt x="2087" y="564"/>
                  </a:lnTo>
                  <a:lnTo>
                    <a:pt x="1783" y="534"/>
                  </a:lnTo>
                  <a:lnTo>
                    <a:pt x="1452" y="546"/>
                  </a:lnTo>
                  <a:lnTo>
                    <a:pt x="1139" y="578"/>
                  </a:lnTo>
                  <a:lnTo>
                    <a:pt x="891" y="596"/>
                  </a:lnTo>
                  <a:lnTo>
                    <a:pt x="695" y="596"/>
                  </a:lnTo>
                  <a:lnTo>
                    <a:pt x="538" y="581"/>
                  </a:lnTo>
                  <a:lnTo>
                    <a:pt x="412" y="551"/>
                  </a:lnTo>
                  <a:lnTo>
                    <a:pt x="304" y="505"/>
                  </a:lnTo>
                  <a:lnTo>
                    <a:pt x="207" y="443"/>
                  </a:lnTo>
                  <a:lnTo>
                    <a:pt x="108" y="368"/>
                  </a:lnTo>
                  <a:close/>
                </a:path>
              </a:pathLst>
            </a:custGeom>
            <a:solidFill>
              <a:srgbClr val="0047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26"/>
            <p:cNvSpPr>
              <a:spLocks/>
            </p:cNvSpPr>
            <p:nvPr/>
          </p:nvSpPr>
          <p:spPr bwMode="auto">
            <a:xfrm>
              <a:off x="4625" y="2003"/>
              <a:ext cx="336" cy="215"/>
            </a:xfrm>
            <a:custGeom>
              <a:avLst/>
              <a:gdLst>
                <a:gd name="T0" fmla="*/ 0 w 1009"/>
                <a:gd name="T1" fmla="*/ 0 h 645"/>
                <a:gd name="T2" fmla="*/ 146 w 1009"/>
                <a:gd name="T3" fmla="*/ 38 h 645"/>
                <a:gd name="T4" fmla="*/ 277 w 1009"/>
                <a:gd name="T5" fmla="*/ 79 h 645"/>
                <a:gd name="T6" fmla="*/ 398 w 1009"/>
                <a:gd name="T7" fmla="*/ 128 h 645"/>
                <a:gd name="T8" fmla="*/ 509 w 1009"/>
                <a:gd name="T9" fmla="*/ 181 h 645"/>
                <a:gd name="T10" fmla="*/ 608 w 1009"/>
                <a:gd name="T11" fmla="*/ 240 h 645"/>
                <a:gd name="T12" fmla="*/ 699 w 1009"/>
                <a:gd name="T13" fmla="*/ 303 h 645"/>
                <a:gd name="T14" fmla="*/ 783 w 1009"/>
                <a:gd name="T15" fmla="*/ 370 h 645"/>
                <a:gd name="T16" fmla="*/ 862 w 1009"/>
                <a:gd name="T17" fmla="*/ 440 h 645"/>
                <a:gd name="T18" fmla="*/ 961 w 1009"/>
                <a:gd name="T19" fmla="*/ 564 h 645"/>
                <a:gd name="T20" fmla="*/ 1009 w 1009"/>
                <a:gd name="T21" fmla="*/ 627 h 645"/>
                <a:gd name="T22" fmla="*/ 1006 w 1009"/>
                <a:gd name="T23" fmla="*/ 645 h 645"/>
                <a:gd name="T24" fmla="*/ 953 w 1009"/>
                <a:gd name="T25" fmla="*/ 627 h 645"/>
                <a:gd name="T26" fmla="*/ 848 w 1009"/>
                <a:gd name="T27" fmla="*/ 589 h 645"/>
                <a:gd name="T28" fmla="*/ 696 w 1009"/>
                <a:gd name="T29" fmla="*/ 543 h 645"/>
                <a:gd name="T30" fmla="*/ 492 w 1009"/>
                <a:gd name="T31" fmla="*/ 502 h 645"/>
                <a:gd name="T32" fmla="*/ 242 w 1009"/>
                <a:gd name="T33" fmla="*/ 476 h 645"/>
                <a:gd name="T34" fmla="*/ 363 w 1009"/>
                <a:gd name="T35" fmla="*/ 426 h 645"/>
                <a:gd name="T36" fmla="*/ 404 w 1009"/>
                <a:gd name="T37" fmla="*/ 370 h 645"/>
                <a:gd name="T38" fmla="*/ 382 w 1009"/>
                <a:gd name="T39" fmla="*/ 313 h 645"/>
                <a:gd name="T40" fmla="*/ 315 w 1009"/>
                <a:gd name="T41" fmla="*/ 248 h 645"/>
                <a:gd name="T42" fmla="*/ 225 w 1009"/>
                <a:gd name="T43" fmla="*/ 184 h 645"/>
                <a:gd name="T44" fmla="*/ 132 w 1009"/>
                <a:gd name="T45" fmla="*/ 120 h 645"/>
                <a:gd name="T46" fmla="*/ 50 w 1009"/>
                <a:gd name="T47" fmla="*/ 58 h 645"/>
                <a:gd name="T48" fmla="*/ 0 w 1009"/>
                <a:gd name="T49" fmla="*/ 0 h 6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09" h="645">
                  <a:moveTo>
                    <a:pt x="0" y="0"/>
                  </a:moveTo>
                  <a:lnTo>
                    <a:pt x="146" y="38"/>
                  </a:lnTo>
                  <a:lnTo>
                    <a:pt x="277" y="79"/>
                  </a:lnTo>
                  <a:lnTo>
                    <a:pt x="398" y="128"/>
                  </a:lnTo>
                  <a:lnTo>
                    <a:pt x="509" y="181"/>
                  </a:lnTo>
                  <a:lnTo>
                    <a:pt x="608" y="240"/>
                  </a:lnTo>
                  <a:lnTo>
                    <a:pt x="699" y="303"/>
                  </a:lnTo>
                  <a:lnTo>
                    <a:pt x="783" y="370"/>
                  </a:lnTo>
                  <a:lnTo>
                    <a:pt x="862" y="440"/>
                  </a:lnTo>
                  <a:lnTo>
                    <a:pt x="961" y="564"/>
                  </a:lnTo>
                  <a:lnTo>
                    <a:pt x="1009" y="627"/>
                  </a:lnTo>
                  <a:lnTo>
                    <a:pt x="1006" y="645"/>
                  </a:lnTo>
                  <a:lnTo>
                    <a:pt x="953" y="627"/>
                  </a:lnTo>
                  <a:lnTo>
                    <a:pt x="848" y="589"/>
                  </a:lnTo>
                  <a:lnTo>
                    <a:pt x="696" y="543"/>
                  </a:lnTo>
                  <a:lnTo>
                    <a:pt x="492" y="502"/>
                  </a:lnTo>
                  <a:lnTo>
                    <a:pt x="242" y="476"/>
                  </a:lnTo>
                  <a:lnTo>
                    <a:pt x="363" y="426"/>
                  </a:lnTo>
                  <a:lnTo>
                    <a:pt x="404" y="370"/>
                  </a:lnTo>
                  <a:lnTo>
                    <a:pt x="382" y="313"/>
                  </a:lnTo>
                  <a:lnTo>
                    <a:pt x="315" y="248"/>
                  </a:lnTo>
                  <a:lnTo>
                    <a:pt x="225" y="184"/>
                  </a:lnTo>
                  <a:lnTo>
                    <a:pt x="132" y="120"/>
                  </a:lnTo>
                  <a:lnTo>
                    <a:pt x="50" y="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27"/>
            <p:cNvSpPr>
              <a:spLocks/>
            </p:cNvSpPr>
            <p:nvPr/>
          </p:nvSpPr>
          <p:spPr bwMode="auto">
            <a:xfrm>
              <a:off x="4415" y="3130"/>
              <a:ext cx="77" cy="81"/>
            </a:xfrm>
            <a:custGeom>
              <a:avLst/>
              <a:gdLst>
                <a:gd name="T0" fmla="*/ 99 w 230"/>
                <a:gd name="T1" fmla="*/ 8 h 245"/>
                <a:gd name="T2" fmla="*/ 127 w 230"/>
                <a:gd name="T3" fmla="*/ 19 h 245"/>
                <a:gd name="T4" fmla="*/ 151 w 230"/>
                <a:gd name="T5" fmla="*/ 29 h 245"/>
                <a:gd name="T6" fmla="*/ 169 w 230"/>
                <a:gd name="T7" fmla="*/ 40 h 245"/>
                <a:gd name="T8" fmla="*/ 186 w 230"/>
                <a:gd name="T9" fmla="*/ 54 h 245"/>
                <a:gd name="T10" fmla="*/ 198 w 230"/>
                <a:gd name="T11" fmla="*/ 70 h 245"/>
                <a:gd name="T12" fmla="*/ 210 w 230"/>
                <a:gd name="T13" fmla="*/ 87 h 245"/>
                <a:gd name="T14" fmla="*/ 219 w 230"/>
                <a:gd name="T15" fmla="*/ 111 h 245"/>
                <a:gd name="T16" fmla="*/ 227 w 230"/>
                <a:gd name="T17" fmla="*/ 137 h 245"/>
                <a:gd name="T18" fmla="*/ 230 w 230"/>
                <a:gd name="T19" fmla="*/ 162 h 245"/>
                <a:gd name="T20" fmla="*/ 230 w 230"/>
                <a:gd name="T21" fmla="*/ 186 h 245"/>
                <a:gd name="T22" fmla="*/ 227 w 230"/>
                <a:gd name="T23" fmla="*/ 207 h 245"/>
                <a:gd name="T24" fmla="*/ 219 w 230"/>
                <a:gd name="T25" fmla="*/ 224 h 245"/>
                <a:gd name="T26" fmla="*/ 207 w 230"/>
                <a:gd name="T27" fmla="*/ 235 h 245"/>
                <a:gd name="T28" fmla="*/ 192 w 230"/>
                <a:gd name="T29" fmla="*/ 245 h 245"/>
                <a:gd name="T30" fmla="*/ 172 w 230"/>
                <a:gd name="T31" fmla="*/ 245 h 245"/>
                <a:gd name="T32" fmla="*/ 146 w 230"/>
                <a:gd name="T33" fmla="*/ 239 h 245"/>
                <a:gd name="T34" fmla="*/ 119 w 230"/>
                <a:gd name="T35" fmla="*/ 230 h 245"/>
                <a:gd name="T36" fmla="*/ 92 w 230"/>
                <a:gd name="T37" fmla="*/ 213 h 245"/>
                <a:gd name="T38" fmla="*/ 70 w 230"/>
                <a:gd name="T39" fmla="*/ 195 h 245"/>
                <a:gd name="T40" fmla="*/ 52 w 230"/>
                <a:gd name="T41" fmla="*/ 172 h 245"/>
                <a:gd name="T42" fmla="*/ 35 w 230"/>
                <a:gd name="T43" fmla="*/ 148 h 245"/>
                <a:gd name="T44" fmla="*/ 20 w 230"/>
                <a:gd name="T45" fmla="*/ 122 h 245"/>
                <a:gd name="T46" fmla="*/ 8 w 230"/>
                <a:gd name="T47" fmla="*/ 96 h 245"/>
                <a:gd name="T48" fmla="*/ 3 w 230"/>
                <a:gd name="T49" fmla="*/ 67 h 245"/>
                <a:gd name="T50" fmla="*/ 0 w 230"/>
                <a:gd name="T51" fmla="*/ 43 h 245"/>
                <a:gd name="T52" fmla="*/ 3 w 230"/>
                <a:gd name="T53" fmla="*/ 24 h 245"/>
                <a:gd name="T54" fmla="*/ 8 w 230"/>
                <a:gd name="T55" fmla="*/ 11 h 245"/>
                <a:gd name="T56" fmla="*/ 17 w 230"/>
                <a:gd name="T57" fmla="*/ 3 h 245"/>
                <a:gd name="T58" fmla="*/ 32 w 230"/>
                <a:gd name="T59" fmla="*/ 0 h 245"/>
                <a:gd name="T60" fmla="*/ 49 w 230"/>
                <a:gd name="T61" fmla="*/ 0 h 245"/>
                <a:gd name="T62" fmla="*/ 73 w 230"/>
                <a:gd name="T63" fmla="*/ 3 h 245"/>
                <a:gd name="T64" fmla="*/ 99 w 230"/>
                <a:gd name="T65" fmla="*/ 8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0" h="245">
                  <a:moveTo>
                    <a:pt x="99" y="8"/>
                  </a:moveTo>
                  <a:lnTo>
                    <a:pt x="127" y="19"/>
                  </a:lnTo>
                  <a:lnTo>
                    <a:pt x="151" y="29"/>
                  </a:lnTo>
                  <a:lnTo>
                    <a:pt x="169" y="40"/>
                  </a:lnTo>
                  <a:lnTo>
                    <a:pt x="186" y="54"/>
                  </a:lnTo>
                  <a:lnTo>
                    <a:pt x="198" y="70"/>
                  </a:lnTo>
                  <a:lnTo>
                    <a:pt x="210" y="87"/>
                  </a:lnTo>
                  <a:lnTo>
                    <a:pt x="219" y="111"/>
                  </a:lnTo>
                  <a:lnTo>
                    <a:pt x="227" y="137"/>
                  </a:lnTo>
                  <a:lnTo>
                    <a:pt x="230" y="162"/>
                  </a:lnTo>
                  <a:lnTo>
                    <a:pt x="230" y="186"/>
                  </a:lnTo>
                  <a:lnTo>
                    <a:pt x="227" y="207"/>
                  </a:lnTo>
                  <a:lnTo>
                    <a:pt x="219" y="224"/>
                  </a:lnTo>
                  <a:lnTo>
                    <a:pt x="207" y="235"/>
                  </a:lnTo>
                  <a:lnTo>
                    <a:pt x="192" y="245"/>
                  </a:lnTo>
                  <a:lnTo>
                    <a:pt x="172" y="245"/>
                  </a:lnTo>
                  <a:lnTo>
                    <a:pt x="146" y="239"/>
                  </a:lnTo>
                  <a:lnTo>
                    <a:pt x="119" y="230"/>
                  </a:lnTo>
                  <a:lnTo>
                    <a:pt x="92" y="213"/>
                  </a:lnTo>
                  <a:lnTo>
                    <a:pt x="70" y="195"/>
                  </a:lnTo>
                  <a:lnTo>
                    <a:pt x="52" y="172"/>
                  </a:lnTo>
                  <a:lnTo>
                    <a:pt x="35" y="148"/>
                  </a:lnTo>
                  <a:lnTo>
                    <a:pt x="20" y="122"/>
                  </a:lnTo>
                  <a:lnTo>
                    <a:pt x="8" y="96"/>
                  </a:lnTo>
                  <a:lnTo>
                    <a:pt x="3" y="67"/>
                  </a:lnTo>
                  <a:lnTo>
                    <a:pt x="0" y="43"/>
                  </a:lnTo>
                  <a:lnTo>
                    <a:pt x="3" y="24"/>
                  </a:lnTo>
                  <a:lnTo>
                    <a:pt x="8" y="11"/>
                  </a:lnTo>
                  <a:lnTo>
                    <a:pt x="17" y="3"/>
                  </a:lnTo>
                  <a:lnTo>
                    <a:pt x="32" y="0"/>
                  </a:lnTo>
                  <a:lnTo>
                    <a:pt x="49" y="0"/>
                  </a:lnTo>
                  <a:lnTo>
                    <a:pt x="73" y="3"/>
                  </a:lnTo>
                  <a:lnTo>
                    <a:pt x="99" y="8"/>
                  </a:lnTo>
                  <a:close/>
                </a:path>
              </a:pathLst>
            </a:custGeom>
            <a:solidFill>
              <a:srgbClr val="E6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28"/>
            <p:cNvSpPr>
              <a:spLocks/>
            </p:cNvSpPr>
            <p:nvPr/>
          </p:nvSpPr>
          <p:spPr bwMode="auto">
            <a:xfrm>
              <a:off x="4418" y="3136"/>
              <a:ext cx="72" cy="73"/>
            </a:xfrm>
            <a:custGeom>
              <a:avLst/>
              <a:gdLst>
                <a:gd name="T0" fmla="*/ 103 w 216"/>
                <a:gd name="T1" fmla="*/ 13 h 220"/>
                <a:gd name="T2" fmla="*/ 126 w 216"/>
                <a:gd name="T3" fmla="*/ 21 h 220"/>
                <a:gd name="T4" fmla="*/ 146 w 216"/>
                <a:gd name="T5" fmla="*/ 30 h 220"/>
                <a:gd name="T6" fmla="*/ 164 w 216"/>
                <a:gd name="T7" fmla="*/ 38 h 220"/>
                <a:gd name="T8" fmla="*/ 178 w 216"/>
                <a:gd name="T9" fmla="*/ 48 h 220"/>
                <a:gd name="T10" fmla="*/ 190 w 216"/>
                <a:gd name="T11" fmla="*/ 59 h 220"/>
                <a:gd name="T12" fmla="*/ 199 w 216"/>
                <a:gd name="T13" fmla="*/ 73 h 220"/>
                <a:gd name="T14" fmla="*/ 208 w 216"/>
                <a:gd name="T15" fmla="*/ 94 h 220"/>
                <a:gd name="T16" fmla="*/ 213 w 216"/>
                <a:gd name="T17" fmla="*/ 118 h 220"/>
                <a:gd name="T18" fmla="*/ 216 w 216"/>
                <a:gd name="T19" fmla="*/ 141 h 220"/>
                <a:gd name="T20" fmla="*/ 216 w 216"/>
                <a:gd name="T21" fmla="*/ 164 h 220"/>
                <a:gd name="T22" fmla="*/ 213 w 216"/>
                <a:gd name="T23" fmla="*/ 185 h 220"/>
                <a:gd name="T24" fmla="*/ 208 w 216"/>
                <a:gd name="T25" fmla="*/ 199 h 220"/>
                <a:gd name="T26" fmla="*/ 197 w 216"/>
                <a:gd name="T27" fmla="*/ 211 h 220"/>
                <a:gd name="T28" fmla="*/ 181 w 216"/>
                <a:gd name="T29" fmla="*/ 220 h 220"/>
                <a:gd name="T30" fmla="*/ 161 w 216"/>
                <a:gd name="T31" fmla="*/ 220 h 220"/>
                <a:gd name="T32" fmla="*/ 138 w 216"/>
                <a:gd name="T33" fmla="*/ 213 h 220"/>
                <a:gd name="T34" fmla="*/ 111 w 216"/>
                <a:gd name="T35" fmla="*/ 205 h 220"/>
                <a:gd name="T36" fmla="*/ 87 w 216"/>
                <a:gd name="T37" fmla="*/ 191 h 220"/>
                <a:gd name="T38" fmla="*/ 68 w 216"/>
                <a:gd name="T39" fmla="*/ 173 h 220"/>
                <a:gd name="T40" fmla="*/ 49 w 216"/>
                <a:gd name="T41" fmla="*/ 153 h 220"/>
                <a:gd name="T42" fmla="*/ 33 w 216"/>
                <a:gd name="T43" fmla="*/ 129 h 220"/>
                <a:gd name="T44" fmla="*/ 20 w 216"/>
                <a:gd name="T45" fmla="*/ 106 h 220"/>
                <a:gd name="T46" fmla="*/ 12 w 216"/>
                <a:gd name="T47" fmla="*/ 80 h 220"/>
                <a:gd name="T48" fmla="*/ 6 w 216"/>
                <a:gd name="T49" fmla="*/ 54 h 220"/>
                <a:gd name="T50" fmla="*/ 0 w 216"/>
                <a:gd name="T51" fmla="*/ 33 h 220"/>
                <a:gd name="T52" fmla="*/ 3 w 216"/>
                <a:gd name="T53" fmla="*/ 19 h 220"/>
                <a:gd name="T54" fmla="*/ 9 w 216"/>
                <a:gd name="T55" fmla="*/ 7 h 220"/>
                <a:gd name="T56" fmla="*/ 20 w 216"/>
                <a:gd name="T57" fmla="*/ 0 h 220"/>
                <a:gd name="T58" fmla="*/ 35 w 216"/>
                <a:gd name="T59" fmla="*/ 0 h 220"/>
                <a:gd name="T60" fmla="*/ 55 w 216"/>
                <a:gd name="T61" fmla="*/ 0 h 220"/>
                <a:gd name="T62" fmla="*/ 76 w 216"/>
                <a:gd name="T63" fmla="*/ 7 h 220"/>
                <a:gd name="T64" fmla="*/ 103 w 216"/>
                <a:gd name="T65" fmla="*/ 13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16" h="220">
                  <a:moveTo>
                    <a:pt x="103" y="13"/>
                  </a:moveTo>
                  <a:lnTo>
                    <a:pt x="126" y="21"/>
                  </a:lnTo>
                  <a:lnTo>
                    <a:pt x="146" y="30"/>
                  </a:lnTo>
                  <a:lnTo>
                    <a:pt x="164" y="38"/>
                  </a:lnTo>
                  <a:lnTo>
                    <a:pt x="178" y="48"/>
                  </a:lnTo>
                  <a:lnTo>
                    <a:pt x="190" y="59"/>
                  </a:lnTo>
                  <a:lnTo>
                    <a:pt x="199" y="73"/>
                  </a:lnTo>
                  <a:lnTo>
                    <a:pt x="208" y="94"/>
                  </a:lnTo>
                  <a:lnTo>
                    <a:pt x="213" y="118"/>
                  </a:lnTo>
                  <a:lnTo>
                    <a:pt x="216" y="141"/>
                  </a:lnTo>
                  <a:lnTo>
                    <a:pt x="216" y="164"/>
                  </a:lnTo>
                  <a:lnTo>
                    <a:pt x="213" y="185"/>
                  </a:lnTo>
                  <a:lnTo>
                    <a:pt x="208" y="199"/>
                  </a:lnTo>
                  <a:lnTo>
                    <a:pt x="197" y="211"/>
                  </a:lnTo>
                  <a:lnTo>
                    <a:pt x="181" y="220"/>
                  </a:lnTo>
                  <a:lnTo>
                    <a:pt x="161" y="220"/>
                  </a:lnTo>
                  <a:lnTo>
                    <a:pt x="138" y="213"/>
                  </a:lnTo>
                  <a:lnTo>
                    <a:pt x="111" y="205"/>
                  </a:lnTo>
                  <a:lnTo>
                    <a:pt x="87" y="191"/>
                  </a:lnTo>
                  <a:lnTo>
                    <a:pt x="68" y="173"/>
                  </a:lnTo>
                  <a:lnTo>
                    <a:pt x="49" y="153"/>
                  </a:lnTo>
                  <a:lnTo>
                    <a:pt x="33" y="129"/>
                  </a:lnTo>
                  <a:lnTo>
                    <a:pt x="20" y="106"/>
                  </a:lnTo>
                  <a:lnTo>
                    <a:pt x="12" y="80"/>
                  </a:lnTo>
                  <a:lnTo>
                    <a:pt x="6" y="54"/>
                  </a:lnTo>
                  <a:lnTo>
                    <a:pt x="0" y="33"/>
                  </a:lnTo>
                  <a:lnTo>
                    <a:pt x="3" y="19"/>
                  </a:lnTo>
                  <a:lnTo>
                    <a:pt x="9" y="7"/>
                  </a:lnTo>
                  <a:lnTo>
                    <a:pt x="20" y="0"/>
                  </a:lnTo>
                  <a:lnTo>
                    <a:pt x="35" y="0"/>
                  </a:lnTo>
                  <a:lnTo>
                    <a:pt x="55" y="0"/>
                  </a:lnTo>
                  <a:lnTo>
                    <a:pt x="76" y="7"/>
                  </a:lnTo>
                  <a:lnTo>
                    <a:pt x="103" y="13"/>
                  </a:lnTo>
                  <a:close/>
                </a:path>
              </a:pathLst>
            </a:custGeom>
            <a:solidFill>
              <a:srgbClr val="EB1C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29"/>
            <p:cNvSpPr>
              <a:spLocks/>
            </p:cNvSpPr>
            <p:nvPr/>
          </p:nvSpPr>
          <p:spPr bwMode="auto">
            <a:xfrm>
              <a:off x="4420" y="3143"/>
              <a:ext cx="69" cy="64"/>
            </a:xfrm>
            <a:custGeom>
              <a:avLst/>
              <a:gdLst>
                <a:gd name="T0" fmla="*/ 102 w 207"/>
                <a:gd name="T1" fmla="*/ 14 h 192"/>
                <a:gd name="T2" fmla="*/ 123 w 207"/>
                <a:gd name="T3" fmla="*/ 24 h 192"/>
                <a:gd name="T4" fmla="*/ 143 w 207"/>
                <a:gd name="T5" fmla="*/ 30 h 192"/>
                <a:gd name="T6" fmla="*/ 158 w 207"/>
                <a:gd name="T7" fmla="*/ 35 h 192"/>
                <a:gd name="T8" fmla="*/ 172 w 207"/>
                <a:gd name="T9" fmla="*/ 44 h 192"/>
                <a:gd name="T10" fmla="*/ 181 w 207"/>
                <a:gd name="T11" fmla="*/ 52 h 192"/>
                <a:gd name="T12" fmla="*/ 191 w 207"/>
                <a:gd name="T13" fmla="*/ 65 h 192"/>
                <a:gd name="T14" fmla="*/ 199 w 207"/>
                <a:gd name="T15" fmla="*/ 82 h 192"/>
                <a:gd name="T16" fmla="*/ 207 w 207"/>
                <a:gd name="T17" fmla="*/ 103 h 192"/>
                <a:gd name="T18" fmla="*/ 207 w 207"/>
                <a:gd name="T19" fmla="*/ 122 h 192"/>
                <a:gd name="T20" fmla="*/ 207 w 207"/>
                <a:gd name="T21" fmla="*/ 143 h 192"/>
                <a:gd name="T22" fmla="*/ 205 w 207"/>
                <a:gd name="T23" fmla="*/ 162 h 192"/>
                <a:gd name="T24" fmla="*/ 196 w 207"/>
                <a:gd name="T25" fmla="*/ 176 h 192"/>
                <a:gd name="T26" fmla="*/ 184 w 207"/>
                <a:gd name="T27" fmla="*/ 187 h 192"/>
                <a:gd name="T28" fmla="*/ 172 w 207"/>
                <a:gd name="T29" fmla="*/ 192 h 192"/>
                <a:gd name="T30" fmla="*/ 151 w 207"/>
                <a:gd name="T31" fmla="*/ 192 h 192"/>
                <a:gd name="T32" fmla="*/ 132 w 207"/>
                <a:gd name="T33" fmla="*/ 187 h 192"/>
                <a:gd name="T34" fmla="*/ 108 w 207"/>
                <a:gd name="T35" fmla="*/ 178 h 192"/>
                <a:gd name="T36" fmla="*/ 88 w 207"/>
                <a:gd name="T37" fmla="*/ 167 h 192"/>
                <a:gd name="T38" fmla="*/ 67 w 207"/>
                <a:gd name="T39" fmla="*/ 149 h 192"/>
                <a:gd name="T40" fmla="*/ 49 w 207"/>
                <a:gd name="T41" fmla="*/ 132 h 192"/>
                <a:gd name="T42" fmla="*/ 32 w 207"/>
                <a:gd name="T43" fmla="*/ 111 h 192"/>
                <a:gd name="T44" fmla="*/ 21 w 207"/>
                <a:gd name="T45" fmla="*/ 87 h 192"/>
                <a:gd name="T46" fmla="*/ 11 w 207"/>
                <a:gd name="T47" fmla="*/ 68 h 192"/>
                <a:gd name="T48" fmla="*/ 6 w 207"/>
                <a:gd name="T49" fmla="*/ 44 h 192"/>
                <a:gd name="T50" fmla="*/ 0 w 207"/>
                <a:gd name="T51" fmla="*/ 24 h 192"/>
                <a:gd name="T52" fmla="*/ 3 w 207"/>
                <a:gd name="T53" fmla="*/ 12 h 192"/>
                <a:gd name="T54" fmla="*/ 11 w 207"/>
                <a:gd name="T55" fmla="*/ 3 h 192"/>
                <a:gd name="T56" fmla="*/ 24 w 207"/>
                <a:gd name="T57" fmla="*/ 0 h 192"/>
                <a:gd name="T58" fmla="*/ 38 w 207"/>
                <a:gd name="T59" fmla="*/ 0 h 192"/>
                <a:gd name="T60" fmla="*/ 59 w 207"/>
                <a:gd name="T61" fmla="*/ 3 h 192"/>
                <a:gd name="T62" fmla="*/ 78 w 207"/>
                <a:gd name="T63" fmla="*/ 9 h 192"/>
                <a:gd name="T64" fmla="*/ 102 w 207"/>
                <a:gd name="T65" fmla="*/ 14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7" h="192">
                  <a:moveTo>
                    <a:pt x="102" y="14"/>
                  </a:moveTo>
                  <a:lnTo>
                    <a:pt x="123" y="24"/>
                  </a:lnTo>
                  <a:lnTo>
                    <a:pt x="143" y="30"/>
                  </a:lnTo>
                  <a:lnTo>
                    <a:pt x="158" y="35"/>
                  </a:lnTo>
                  <a:lnTo>
                    <a:pt x="172" y="44"/>
                  </a:lnTo>
                  <a:lnTo>
                    <a:pt x="181" y="52"/>
                  </a:lnTo>
                  <a:lnTo>
                    <a:pt x="191" y="65"/>
                  </a:lnTo>
                  <a:lnTo>
                    <a:pt x="199" y="82"/>
                  </a:lnTo>
                  <a:lnTo>
                    <a:pt x="207" y="103"/>
                  </a:lnTo>
                  <a:lnTo>
                    <a:pt x="207" y="122"/>
                  </a:lnTo>
                  <a:lnTo>
                    <a:pt x="207" y="143"/>
                  </a:lnTo>
                  <a:lnTo>
                    <a:pt x="205" y="162"/>
                  </a:lnTo>
                  <a:lnTo>
                    <a:pt x="196" y="176"/>
                  </a:lnTo>
                  <a:lnTo>
                    <a:pt x="184" y="187"/>
                  </a:lnTo>
                  <a:lnTo>
                    <a:pt x="172" y="192"/>
                  </a:lnTo>
                  <a:lnTo>
                    <a:pt x="151" y="192"/>
                  </a:lnTo>
                  <a:lnTo>
                    <a:pt x="132" y="187"/>
                  </a:lnTo>
                  <a:lnTo>
                    <a:pt x="108" y="178"/>
                  </a:lnTo>
                  <a:lnTo>
                    <a:pt x="88" y="167"/>
                  </a:lnTo>
                  <a:lnTo>
                    <a:pt x="67" y="149"/>
                  </a:lnTo>
                  <a:lnTo>
                    <a:pt x="49" y="132"/>
                  </a:lnTo>
                  <a:lnTo>
                    <a:pt x="32" y="111"/>
                  </a:lnTo>
                  <a:lnTo>
                    <a:pt x="21" y="87"/>
                  </a:lnTo>
                  <a:lnTo>
                    <a:pt x="11" y="68"/>
                  </a:lnTo>
                  <a:lnTo>
                    <a:pt x="6" y="44"/>
                  </a:lnTo>
                  <a:lnTo>
                    <a:pt x="0" y="24"/>
                  </a:lnTo>
                  <a:lnTo>
                    <a:pt x="3" y="12"/>
                  </a:lnTo>
                  <a:lnTo>
                    <a:pt x="11" y="3"/>
                  </a:lnTo>
                  <a:lnTo>
                    <a:pt x="24" y="0"/>
                  </a:lnTo>
                  <a:lnTo>
                    <a:pt x="38" y="0"/>
                  </a:lnTo>
                  <a:lnTo>
                    <a:pt x="59" y="3"/>
                  </a:lnTo>
                  <a:lnTo>
                    <a:pt x="78" y="9"/>
                  </a:lnTo>
                  <a:lnTo>
                    <a:pt x="102" y="14"/>
                  </a:lnTo>
                  <a:close/>
                </a:path>
              </a:pathLst>
            </a:custGeom>
            <a:solidFill>
              <a:srgbClr val="ED3B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30"/>
            <p:cNvSpPr>
              <a:spLocks/>
            </p:cNvSpPr>
            <p:nvPr/>
          </p:nvSpPr>
          <p:spPr bwMode="auto">
            <a:xfrm>
              <a:off x="4423" y="3149"/>
              <a:ext cx="64" cy="58"/>
            </a:xfrm>
            <a:custGeom>
              <a:avLst/>
              <a:gdLst>
                <a:gd name="T0" fmla="*/ 100 w 194"/>
                <a:gd name="T1" fmla="*/ 21 h 175"/>
                <a:gd name="T2" fmla="*/ 121 w 194"/>
                <a:gd name="T3" fmla="*/ 30 h 175"/>
                <a:gd name="T4" fmla="*/ 138 w 194"/>
                <a:gd name="T5" fmla="*/ 32 h 175"/>
                <a:gd name="T6" fmla="*/ 150 w 194"/>
                <a:gd name="T7" fmla="*/ 35 h 175"/>
                <a:gd name="T8" fmla="*/ 164 w 194"/>
                <a:gd name="T9" fmla="*/ 42 h 175"/>
                <a:gd name="T10" fmla="*/ 173 w 194"/>
                <a:gd name="T11" fmla="*/ 48 h 175"/>
                <a:gd name="T12" fmla="*/ 183 w 194"/>
                <a:gd name="T13" fmla="*/ 54 h 175"/>
                <a:gd name="T14" fmla="*/ 188 w 194"/>
                <a:gd name="T15" fmla="*/ 68 h 175"/>
                <a:gd name="T16" fmla="*/ 194 w 194"/>
                <a:gd name="T17" fmla="*/ 86 h 175"/>
                <a:gd name="T18" fmla="*/ 194 w 194"/>
                <a:gd name="T19" fmla="*/ 105 h 175"/>
                <a:gd name="T20" fmla="*/ 194 w 194"/>
                <a:gd name="T21" fmla="*/ 126 h 175"/>
                <a:gd name="T22" fmla="*/ 191 w 194"/>
                <a:gd name="T23" fmla="*/ 140 h 175"/>
                <a:gd name="T24" fmla="*/ 185 w 194"/>
                <a:gd name="T25" fmla="*/ 156 h 175"/>
                <a:gd name="T26" fmla="*/ 173 w 194"/>
                <a:gd name="T27" fmla="*/ 167 h 175"/>
                <a:gd name="T28" fmla="*/ 162 w 194"/>
                <a:gd name="T29" fmla="*/ 173 h 175"/>
                <a:gd name="T30" fmla="*/ 147 w 194"/>
                <a:gd name="T31" fmla="*/ 175 h 175"/>
                <a:gd name="T32" fmla="*/ 129 w 194"/>
                <a:gd name="T33" fmla="*/ 170 h 175"/>
                <a:gd name="T34" fmla="*/ 105 w 194"/>
                <a:gd name="T35" fmla="*/ 161 h 175"/>
                <a:gd name="T36" fmla="*/ 86 w 194"/>
                <a:gd name="T37" fmla="*/ 150 h 175"/>
                <a:gd name="T38" fmla="*/ 65 w 194"/>
                <a:gd name="T39" fmla="*/ 135 h 175"/>
                <a:gd name="T40" fmla="*/ 48 w 194"/>
                <a:gd name="T41" fmla="*/ 118 h 175"/>
                <a:gd name="T42" fmla="*/ 33 w 194"/>
                <a:gd name="T43" fmla="*/ 97 h 175"/>
                <a:gd name="T44" fmla="*/ 19 w 194"/>
                <a:gd name="T45" fmla="*/ 77 h 175"/>
                <a:gd name="T46" fmla="*/ 10 w 194"/>
                <a:gd name="T47" fmla="*/ 54 h 175"/>
                <a:gd name="T48" fmla="*/ 3 w 194"/>
                <a:gd name="T49" fmla="*/ 32 h 175"/>
                <a:gd name="T50" fmla="*/ 0 w 194"/>
                <a:gd name="T51" fmla="*/ 16 h 175"/>
                <a:gd name="T52" fmla="*/ 3 w 194"/>
                <a:gd name="T53" fmla="*/ 4 h 175"/>
                <a:gd name="T54" fmla="*/ 13 w 194"/>
                <a:gd name="T55" fmla="*/ 0 h 175"/>
                <a:gd name="T56" fmla="*/ 24 w 194"/>
                <a:gd name="T57" fmla="*/ 0 h 175"/>
                <a:gd name="T58" fmla="*/ 41 w 194"/>
                <a:gd name="T59" fmla="*/ 4 h 175"/>
                <a:gd name="T60" fmla="*/ 59 w 194"/>
                <a:gd name="T61" fmla="*/ 7 h 175"/>
                <a:gd name="T62" fmla="*/ 80 w 194"/>
                <a:gd name="T63" fmla="*/ 16 h 175"/>
                <a:gd name="T64" fmla="*/ 100 w 194"/>
                <a:gd name="T65" fmla="*/ 21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4" h="175">
                  <a:moveTo>
                    <a:pt x="100" y="21"/>
                  </a:moveTo>
                  <a:lnTo>
                    <a:pt x="121" y="30"/>
                  </a:lnTo>
                  <a:lnTo>
                    <a:pt x="138" y="32"/>
                  </a:lnTo>
                  <a:lnTo>
                    <a:pt x="150" y="35"/>
                  </a:lnTo>
                  <a:lnTo>
                    <a:pt x="164" y="42"/>
                  </a:lnTo>
                  <a:lnTo>
                    <a:pt x="173" y="48"/>
                  </a:lnTo>
                  <a:lnTo>
                    <a:pt x="183" y="54"/>
                  </a:lnTo>
                  <a:lnTo>
                    <a:pt x="188" y="68"/>
                  </a:lnTo>
                  <a:lnTo>
                    <a:pt x="194" y="86"/>
                  </a:lnTo>
                  <a:lnTo>
                    <a:pt x="194" y="105"/>
                  </a:lnTo>
                  <a:lnTo>
                    <a:pt x="194" y="126"/>
                  </a:lnTo>
                  <a:lnTo>
                    <a:pt x="191" y="140"/>
                  </a:lnTo>
                  <a:lnTo>
                    <a:pt x="185" y="156"/>
                  </a:lnTo>
                  <a:lnTo>
                    <a:pt x="173" y="167"/>
                  </a:lnTo>
                  <a:lnTo>
                    <a:pt x="162" y="173"/>
                  </a:lnTo>
                  <a:lnTo>
                    <a:pt x="147" y="175"/>
                  </a:lnTo>
                  <a:lnTo>
                    <a:pt x="129" y="170"/>
                  </a:lnTo>
                  <a:lnTo>
                    <a:pt x="105" y="161"/>
                  </a:lnTo>
                  <a:lnTo>
                    <a:pt x="86" y="150"/>
                  </a:lnTo>
                  <a:lnTo>
                    <a:pt x="65" y="135"/>
                  </a:lnTo>
                  <a:lnTo>
                    <a:pt x="48" y="118"/>
                  </a:lnTo>
                  <a:lnTo>
                    <a:pt x="33" y="97"/>
                  </a:lnTo>
                  <a:lnTo>
                    <a:pt x="19" y="77"/>
                  </a:lnTo>
                  <a:lnTo>
                    <a:pt x="10" y="54"/>
                  </a:lnTo>
                  <a:lnTo>
                    <a:pt x="3" y="32"/>
                  </a:lnTo>
                  <a:lnTo>
                    <a:pt x="0" y="16"/>
                  </a:lnTo>
                  <a:lnTo>
                    <a:pt x="3" y="4"/>
                  </a:lnTo>
                  <a:lnTo>
                    <a:pt x="13" y="0"/>
                  </a:lnTo>
                  <a:lnTo>
                    <a:pt x="24" y="0"/>
                  </a:lnTo>
                  <a:lnTo>
                    <a:pt x="41" y="4"/>
                  </a:lnTo>
                  <a:lnTo>
                    <a:pt x="59" y="7"/>
                  </a:lnTo>
                  <a:lnTo>
                    <a:pt x="80" y="16"/>
                  </a:lnTo>
                  <a:lnTo>
                    <a:pt x="100" y="21"/>
                  </a:lnTo>
                  <a:close/>
                </a:path>
              </a:pathLst>
            </a:custGeom>
            <a:solidFill>
              <a:srgbClr val="F256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231"/>
            <p:cNvSpPr>
              <a:spLocks/>
            </p:cNvSpPr>
            <p:nvPr/>
          </p:nvSpPr>
          <p:spPr bwMode="auto">
            <a:xfrm>
              <a:off x="4426" y="3155"/>
              <a:ext cx="59" cy="50"/>
            </a:xfrm>
            <a:custGeom>
              <a:avLst/>
              <a:gdLst>
                <a:gd name="T0" fmla="*/ 95 w 178"/>
                <a:gd name="T1" fmla="*/ 33 h 152"/>
                <a:gd name="T2" fmla="*/ 114 w 178"/>
                <a:gd name="T3" fmla="*/ 36 h 152"/>
                <a:gd name="T4" fmla="*/ 128 w 178"/>
                <a:gd name="T5" fmla="*/ 36 h 152"/>
                <a:gd name="T6" fmla="*/ 140 w 178"/>
                <a:gd name="T7" fmla="*/ 36 h 152"/>
                <a:gd name="T8" fmla="*/ 152 w 178"/>
                <a:gd name="T9" fmla="*/ 36 h 152"/>
                <a:gd name="T10" fmla="*/ 160 w 178"/>
                <a:gd name="T11" fmla="*/ 38 h 152"/>
                <a:gd name="T12" fmla="*/ 166 w 178"/>
                <a:gd name="T13" fmla="*/ 44 h 152"/>
                <a:gd name="T14" fmla="*/ 173 w 178"/>
                <a:gd name="T15" fmla="*/ 52 h 152"/>
                <a:gd name="T16" fmla="*/ 178 w 178"/>
                <a:gd name="T17" fmla="*/ 68 h 152"/>
                <a:gd name="T18" fmla="*/ 178 w 178"/>
                <a:gd name="T19" fmla="*/ 85 h 152"/>
                <a:gd name="T20" fmla="*/ 178 w 178"/>
                <a:gd name="T21" fmla="*/ 103 h 152"/>
                <a:gd name="T22" fmla="*/ 178 w 178"/>
                <a:gd name="T23" fmla="*/ 120 h 152"/>
                <a:gd name="T24" fmla="*/ 173 w 178"/>
                <a:gd name="T25" fmla="*/ 132 h 152"/>
                <a:gd name="T26" fmla="*/ 163 w 178"/>
                <a:gd name="T27" fmla="*/ 143 h 152"/>
                <a:gd name="T28" fmla="*/ 152 w 178"/>
                <a:gd name="T29" fmla="*/ 149 h 152"/>
                <a:gd name="T30" fmla="*/ 137 w 178"/>
                <a:gd name="T31" fmla="*/ 152 h 152"/>
                <a:gd name="T32" fmla="*/ 119 w 178"/>
                <a:gd name="T33" fmla="*/ 146 h 152"/>
                <a:gd name="T34" fmla="*/ 98 w 178"/>
                <a:gd name="T35" fmla="*/ 141 h 152"/>
                <a:gd name="T36" fmla="*/ 79 w 178"/>
                <a:gd name="T37" fmla="*/ 132 h 152"/>
                <a:gd name="T38" fmla="*/ 60 w 178"/>
                <a:gd name="T39" fmla="*/ 117 h 152"/>
                <a:gd name="T40" fmla="*/ 44 w 178"/>
                <a:gd name="T41" fmla="*/ 100 h 152"/>
                <a:gd name="T42" fmla="*/ 28 w 178"/>
                <a:gd name="T43" fmla="*/ 82 h 152"/>
                <a:gd name="T44" fmla="*/ 14 w 178"/>
                <a:gd name="T45" fmla="*/ 62 h 152"/>
                <a:gd name="T46" fmla="*/ 6 w 178"/>
                <a:gd name="T47" fmla="*/ 41 h 152"/>
                <a:gd name="T48" fmla="*/ 0 w 178"/>
                <a:gd name="T49" fmla="*/ 21 h 152"/>
                <a:gd name="T50" fmla="*/ 0 w 178"/>
                <a:gd name="T51" fmla="*/ 9 h 152"/>
                <a:gd name="T52" fmla="*/ 6 w 178"/>
                <a:gd name="T53" fmla="*/ 0 h 152"/>
                <a:gd name="T54" fmla="*/ 14 w 178"/>
                <a:gd name="T55" fmla="*/ 0 h 152"/>
                <a:gd name="T56" fmla="*/ 28 w 178"/>
                <a:gd name="T57" fmla="*/ 3 h 152"/>
                <a:gd name="T58" fmla="*/ 44 w 178"/>
                <a:gd name="T59" fmla="*/ 9 h 152"/>
                <a:gd name="T60" fmla="*/ 60 w 178"/>
                <a:gd name="T61" fmla="*/ 17 h 152"/>
                <a:gd name="T62" fmla="*/ 79 w 178"/>
                <a:gd name="T63" fmla="*/ 27 h 152"/>
                <a:gd name="T64" fmla="*/ 95 w 178"/>
                <a:gd name="T65" fmla="*/ 33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8" h="152">
                  <a:moveTo>
                    <a:pt x="95" y="33"/>
                  </a:moveTo>
                  <a:lnTo>
                    <a:pt x="114" y="36"/>
                  </a:lnTo>
                  <a:lnTo>
                    <a:pt x="128" y="36"/>
                  </a:lnTo>
                  <a:lnTo>
                    <a:pt x="140" y="36"/>
                  </a:lnTo>
                  <a:lnTo>
                    <a:pt x="152" y="36"/>
                  </a:lnTo>
                  <a:lnTo>
                    <a:pt x="160" y="38"/>
                  </a:lnTo>
                  <a:lnTo>
                    <a:pt x="166" y="44"/>
                  </a:lnTo>
                  <a:lnTo>
                    <a:pt x="173" y="52"/>
                  </a:lnTo>
                  <a:lnTo>
                    <a:pt x="178" y="68"/>
                  </a:lnTo>
                  <a:lnTo>
                    <a:pt x="178" y="85"/>
                  </a:lnTo>
                  <a:lnTo>
                    <a:pt x="178" y="103"/>
                  </a:lnTo>
                  <a:lnTo>
                    <a:pt x="178" y="120"/>
                  </a:lnTo>
                  <a:lnTo>
                    <a:pt x="173" y="132"/>
                  </a:lnTo>
                  <a:lnTo>
                    <a:pt x="163" y="143"/>
                  </a:lnTo>
                  <a:lnTo>
                    <a:pt x="152" y="149"/>
                  </a:lnTo>
                  <a:lnTo>
                    <a:pt x="137" y="152"/>
                  </a:lnTo>
                  <a:lnTo>
                    <a:pt x="119" y="146"/>
                  </a:lnTo>
                  <a:lnTo>
                    <a:pt x="98" y="141"/>
                  </a:lnTo>
                  <a:lnTo>
                    <a:pt x="79" y="132"/>
                  </a:lnTo>
                  <a:lnTo>
                    <a:pt x="60" y="117"/>
                  </a:lnTo>
                  <a:lnTo>
                    <a:pt x="44" y="100"/>
                  </a:lnTo>
                  <a:lnTo>
                    <a:pt x="28" y="82"/>
                  </a:lnTo>
                  <a:lnTo>
                    <a:pt x="14" y="62"/>
                  </a:lnTo>
                  <a:lnTo>
                    <a:pt x="6" y="41"/>
                  </a:lnTo>
                  <a:lnTo>
                    <a:pt x="0" y="21"/>
                  </a:lnTo>
                  <a:lnTo>
                    <a:pt x="0" y="9"/>
                  </a:lnTo>
                  <a:lnTo>
                    <a:pt x="6" y="0"/>
                  </a:lnTo>
                  <a:lnTo>
                    <a:pt x="14" y="0"/>
                  </a:lnTo>
                  <a:lnTo>
                    <a:pt x="28" y="3"/>
                  </a:lnTo>
                  <a:lnTo>
                    <a:pt x="44" y="9"/>
                  </a:lnTo>
                  <a:lnTo>
                    <a:pt x="60" y="17"/>
                  </a:lnTo>
                  <a:lnTo>
                    <a:pt x="79" y="27"/>
                  </a:lnTo>
                  <a:lnTo>
                    <a:pt x="95" y="33"/>
                  </a:lnTo>
                  <a:close/>
                </a:path>
              </a:pathLst>
            </a:custGeom>
            <a:solidFill>
              <a:srgbClr val="F775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232"/>
            <p:cNvSpPr>
              <a:spLocks/>
            </p:cNvSpPr>
            <p:nvPr/>
          </p:nvSpPr>
          <p:spPr bwMode="auto">
            <a:xfrm>
              <a:off x="4429" y="3159"/>
              <a:ext cx="55" cy="45"/>
            </a:xfrm>
            <a:custGeom>
              <a:avLst/>
              <a:gdLst>
                <a:gd name="T0" fmla="*/ 99 w 166"/>
                <a:gd name="T1" fmla="*/ 43 h 135"/>
                <a:gd name="T2" fmla="*/ 113 w 166"/>
                <a:gd name="T3" fmla="*/ 45 h 135"/>
                <a:gd name="T4" fmla="*/ 124 w 166"/>
                <a:gd name="T5" fmla="*/ 43 h 135"/>
                <a:gd name="T6" fmla="*/ 134 w 166"/>
                <a:gd name="T7" fmla="*/ 38 h 135"/>
                <a:gd name="T8" fmla="*/ 143 w 166"/>
                <a:gd name="T9" fmla="*/ 36 h 135"/>
                <a:gd name="T10" fmla="*/ 148 w 166"/>
                <a:gd name="T11" fmla="*/ 36 h 135"/>
                <a:gd name="T12" fmla="*/ 154 w 166"/>
                <a:gd name="T13" fmla="*/ 38 h 135"/>
                <a:gd name="T14" fmla="*/ 157 w 166"/>
                <a:gd name="T15" fmla="*/ 45 h 135"/>
                <a:gd name="T16" fmla="*/ 164 w 166"/>
                <a:gd name="T17" fmla="*/ 59 h 135"/>
                <a:gd name="T18" fmla="*/ 164 w 166"/>
                <a:gd name="T19" fmla="*/ 73 h 135"/>
                <a:gd name="T20" fmla="*/ 166 w 166"/>
                <a:gd name="T21" fmla="*/ 89 h 135"/>
                <a:gd name="T22" fmla="*/ 164 w 166"/>
                <a:gd name="T23" fmla="*/ 103 h 135"/>
                <a:gd name="T24" fmla="*/ 157 w 166"/>
                <a:gd name="T25" fmla="*/ 115 h 135"/>
                <a:gd name="T26" fmla="*/ 148 w 166"/>
                <a:gd name="T27" fmla="*/ 127 h 135"/>
                <a:gd name="T28" fmla="*/ 140 w 166"/>
                <a:gd name="T29" fmla="*/ 132 h 135"/>
                <a:gd name="T30" fmla="*/ 124 w 166"/>
                <a:gd name="T31" fmla="*/ 135 h 135"/>
                <a:gd name="T32" fmla="*/ 110 w 166"/>
                <a:gd name="T33" fmla="*/ 132 h 135"/>
                <a:gd name="T34" fmla="*/ 93 w 166"/>
                <a:gd name="T35" fmla="*/ 124 h 135"/>
                <a:gd name="T36" fmla="*/ 78 w 166"/>
                <a:gd name="T37" fmla="*/ 115 h 135"/>
                <a:gd name="T38" fmla="*/ 58 w 166"/>
                <a:gd name="T39" fmla="*/ 100 h 135"/>
                <a:gd name="T40" fmla="*/ 43 w 166"/>
                <a:gd name="T41" fmla="*/ 86 h 135"/>
                <a:gd name="T42" fmla="*/ 26 w 166"/>
                <a:gd name="T43" fmla="*/ 68 h 135"/>
                <a:gd name="T44" fmla="*/ 14 w 166"/>
                <a:gd name="T45" fmla="*/ 51 h 135"/>
                <a:gd name="T46" fmla="*/ 5 w 166"/>
                <a:gd name="T47" fmla="*/ 33 h 135"/>
                <a:gd name="T48" fmla="*/ 2 w 166"/>
                <a:gd name="T49" fmla="*/ 19 h 135"/>
                <a:gd name="T50" fmla="*/ 0 w 166"/>
                <a:gd name="T51" fmla="*/ 7 h 135"/>
                <a:gd name="T52" fmla="*/ 5 w 166"/>
                <a:gd name="T53" fmla="*/ 0 h 135"/>
                <a:gd name="T54" fmla="*/ 14 w 166"/>
                <a:gd name="T55" fmla="*/ 0 h 135"/>
                <a:gd name="T56" fmla="*/ 29 w 166"/>
                <a:gd name="T57" fmla="*/ 7 h 135"/>
                <a:gd name="T58" fmla="*/ 43 w 166"/>
                <a:gd name="T59" fmla="*/ 16 h 135"/>
                <a:gd name="T60" fmla="*/ 61 w 166"/>
                <a:gd name="T61" fmla="*/ 24 h 135"/>
                <a:gd name="T62" fmla="*/ 81 w 166"/>
                <a:gd name="T63" fmla="*/ 33 h 135"/>
                <a:gd name="T64" fmla="*/ 99 w 166"/>
                <a:gd name="T65" fmla="*/ 43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6" h="135">
                  <a:moveTo>
                    <a:pt x="99" y="43"/>
                  </a:moveTo>
                  <a:lnTo>
                    <a:pt x="113" y="45"/>
                  </a:lnTo>
                  <a:lnTo>
                    <a:pt x="124" y="43"/>
                  </a:lnTo>
                  <a:lnTo>
                    <a:pt x="134" y="38"/>
                  </a:lnTo>
                  <a:lnTo>
                    <a:pt x="143" y="36"/>
                  </a:lnTo>
                  <a:lnTo>
                    <a:pt x="148" y="36"/>
                  </a:lnTo>
                  <a:lnTo>
                    <a:pt x="154" y="38"/>
                  </a:lnTo>
                  <a:lnTo>
                    <a:pt x="157" y="45"/>
                  </a:lnTo>
                  <a:lnTo>
                    <a:pt x="164" y="59"/>
                  </a:lnTo>
                  <a:lnTo>
                    <a:pt x="164" y="73"/>
                  </a:lnTo>
                  <a:lnTo>
                    <a:pt x="166" y="89"/>
                  </a:lnTo>
                  <a:lnTo>
                    <a:pt x="164" y="103"/>
                  </a:lnTo>
                  <a:lnTo>
                    <a:pt x="157" y="115"/>
                  </a:lnTo>
                  <a:lnTo>
                    <a:pt x="148" y="127"/>
                  </a:lnTo>
                  <a:lnTo>
                    <a:pt x="140" y="132"/>
                  </a:lnTo>
                  <a:lnTo>
                    <a:pt x="124" y="135"/>
                  </a:lnTo>
                  <a:lnTo>
                    <a:pt x="110" y="132"/>
                  </a:lnTo>
                  <a:lnTo>
                    <a:pt x="93" y="124"/>
                  </a:lnTo>
                  <a:lnTo>
                    <a:pt x="78" y="115"/>
                  </a:lnTo>
                  <a:lnTo>
                    <a:pt x="58" y="100"/>
                  </a:lnTo>
                  <a:lnTo>
                    <a:pt x="43" y="86"/>
                  </a:lnTo>
                  <a:lnTo>
                    <a:pt x="26" y="68"/>
                  </a:lnTo>
                  <a:lnTo>
                    <a:pt x="14" y="51"/>
                  </a:lnTo>
                  <a:lnTo>
                    <a:pt x="5" y="33"/>
                  </a:lnTo>
                  <a:lnTo>
                    <a:pt x="2" y="19"/>
                  </a:lnTo>
                  <a:lnTo>
                    <a:pt x="0" y="7"/>
                  </a:lnTo>
                  <a:lnTo>
                    <a:pt x="5" y="0"/>
                  </a:lnTo>
                  <a:lnTo>
                    <a:pt x="14" y="0"/>
                  </a:lnTo>
                  <a:lnTo>
                    <a:pt x="29" y="7"/>
                  </a:lnTo>
                  <a:lnTo>
                    <a:pt x="43" y="16"/>
                  </a:lnTo>
                  <a:lnTo>
                    <a:pt x="61" y="24"/>
                  </a:lnTo>
                  <a:lnTo>
                    <a:pt x="81" y="33"/>
                  </a:lnTo>
                  <a:lnTo>
                    <a:pt x="99" y="43"/>
                  </a:lnTo>
                  <a:close/>
                </a:path>
              </a:pathLst>
            </a:custGeom>
            <a:solidFill>
              <a:srgbClr val="FA91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233"/>
            <p:cNvSpPr>
              <a:spLocks/>
            </p:cNvSpPr>
            <p:nvPr/>
          </p:nvSpPr>
          <p:spPr bwMode="auto">
            <a:xfrm>
              <a:off x="4432" y="3165"/>
              <a:ext cx="51" cy="37"/>
            </a:xfrm>
            <a:custGeom>
              <a:avLst/>
              <a:gdLst>
                <a:gd name="T0" fmla="*/ 97 w 153"/>
                <a:gd name="T1" fmla="*/ 49 h 113"/>
                <a:gd name="T2" fmla="*/ 108 w 153"/>
                <a:gd name="T3" fmla="*/ 49 h 113"/>
                <a:gd name="T4" fmla="*/ 116 w 153"/>
                <a:gd name="T5" fmla="*/ 46 h 113"/>
                <a:gd name="T6" fmla="*/ 126 w 153"/>
                <a:gd name="T7" fmla="*/ 43 h 113"/>
                <a:gd name="T8" fmla="*/ 132 w 153"/>
                <a:gd name="T9" fmla="*/ 38 h 113"/>
                <a:gd name="T10" fmla="*/ 137 w 153"/>
                <a:gd name="T11" fmla="*/ 32 h 113"/>
                <a:gd name="T12" fmla="*/ 143 w 153"/>
                <a:gd name="T13" fmla="*/ 32 h 113"/>
                <a:gd name="T14" fmla="*/ 146 w 153"/>
                <a:gd name="T15" fmla="*/ 32 h 113"/>
                <a:gd name="T16" fmla="*/ 149 w 153"/>
                <a:gd name="T17" fmla="*/ 43 h 113"/>
                <a:gd name="T18" fmla="*/ 149 w 153"/>
                <a:gd name="T19" fmla="*/ 57 h 113"/>
                <a:gd name="T20" fmla="*/ 153 w 153"/>
                <a:gd name="T21" fmla="*/ 73 h 113"/>
                <a:gd name="T22" fmla="*/ 149 w 153"/>
                <a:gd name="T23" fmla="*/ 84 h 113"/>
                <a:gd name="T24" fmla="*/ 146 w 153"/>
                <a:gd name="T25" fmla="*/ 97 h 113"/>
                <a:gd name="T26" fmla="*/ 137 w 153"/>
                <a:gd name="T27" fmla="*/ 105 h 113"/>
                <a:gd name="T28" fmla="*/ 129 w 153"/>
                <a:gd name="T29" fmla="*/ 111 h 113"/>
                <a:gd name="T30" fmla="*/ 120 w 153"/>
                <a:gd name="T31" fmla="*/ 113 h 113"/>
                <a:gd name="T32" fmla="*/ 108 w 153"/>
                <a:gd name="T33" fmla="*/ 111 h 113"/>
                <a:gd name="T34" fmla="*/ 91 w 153"/>
                <a:gd name="T35" fmla="*/ 105 h 113"/>
                <a:gd name="T36" fmla="*/ 73 w 153"/>
                <a:gd name="T37" fmla="*/ 97 h 113"/>
                <a:gd name="T38" fmla="*/ 56 w 153"/>
                <a:gd name="T39" fmla="*/ 84 h 113"/>
                <a:gd name="T40" fmla="*/ 41 w 153"/>
                <a:gd name="T41" fmla="*/ 70 h 113"/>
                <a:gd name="T42" fmla="*/ 24 w 153"/>
                <a:gd name="T43" fmla="*/ 55 h 113"/>
                <a:gd name="T44" fmla="*/ 11 w 153"/>
                <a:gd name="T45" fmla="*/ 41 h 113"/>
                <a:gd name="T46" fmla="*/ 3 w 153"/>
                <a:gd name="T47" fmla="*/ 22 h 113"/>
                <a:gd name="T48" fmla="*/ 0 w 153"/>
                <a:gd name="T49" fmla="*/ 8 h 113"/>
                <a:gd name="T50" fmla="*/ 0 w 153"/>
                <a:gd name="T51" fmla="*/ 0 h 113"/>
                <a:gd name="T52" fmla="*/ 6 w 153"/>
                <a:gd name="T53" fmla="*/ 0 h 113"/>
                <a:gd name="T54" fmla="*/ 14 w 153"/>
                <a:gd name="T55" fmla="*/ 3 h 113"/>
                <a:gd name="T56" fmla="*/ 29 w 153"/>
                <a:gd name="T57" fmla="*/ 11 h 113"/>
                <a:gd name="T58" fmla="*/ 46 w 153"/>
                <a:gd name="T59" fmla="*/ 22 h 113"/>
                <a:gd name="T60" fmla="*/ 64 w 153"/>
                <a:gd name="T61" fmla="*/ 32 h 113"/>
                <a:gd name="T62" fmla="*/ 78 w 153"/>
                <a:gd name="T63" fmla="*/ 43 h 113"/>
                <a:gd name="T64" fmla="*/ 97 w 153"/>
                <a:gd name="T65" fmla="*/ 49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3" h="113">
                  <a:moveTo>
                    <a:pt x="97" y="49"/>
                  </a:moveTo>
                  <a:lnTo>
                    <a:pt x="108" y="49"/>
                  </a:lnTo>
                  <a:lnTo>
                    <a:pt x="116" y="46"/>
                  </a:lnTo>
                  <a:lnTo>
                    <a:pt x="126" y="43"/>
                  </a:lnTo>
                  <a:lnTo>
                    <a:pt x="132" y="38"/>
                  </a:lnTo>
                  <a:lnTo>
                    <a:pt x="137" y="32"/>
                  </a:lnTo>
                  <a:lnTo>
                    <a:pt x="143" y="32"/>
                  </a:lnTo>
                  <a:lnTo>
                    <a:pt x="146" y="32"/>
                  </a:lnTo>
                  <a:lnTo>
                    <a:pt x="149" y="43"/>
                  </a:lnTo>
                  <a:lnTo>
                    <a:pt x="149" y="57"/>
                  </a:lnTo>
                  <a:lnTo>
                    <a:pt x="153" y="73"/>
                  </a:lnTo>
                  <a:lnTo>
                    <a:pt x="149" y="84"/>
                  </a:lnTo>
                  <a:lnTo>
                    <a:pt x="146" y="97"/>
                  </a:lnTo>
                  <a:lnTo>
                    <a:pt x="137" y="105"/>
                  </a:lnTo>
                  <a:lnTo>
                    <a:pt x="129" y="111"/>
                  </a:lnTo>
                  <a:lnTo>
                    <a:pt x="120" y="113"/>
                  </a:lnTo>
                  <a:lnTo>
                    <a:pt x="108" y="111"/>
                  </a:lnTo>
                  <a:lnTo>
                    <a:pt x="91" y="105"/>
                  </a:lnTo>
                  <a:lnTo>
                    <a:pt x="73" y="97"/>
                  </a:lnTo>
                  <a:lnTo>
                    <a:pt x="56" y="84"/>
                  </a:lnTo>
                  <a:lnTo>
                    <a:pt x="41" y="70"/>
                  </a:lnTo>
                  <a:lnTo>
                    <a:pt x="24" y="55"/>
                  </a:lnTo>
                  <a:lnTo>
                    <a:pt x="11" y="41"/>
                  </a:lnTo>
                  <a:lnTo>
                    <a:pt x="3" y="22"/>
                  </a:lnTo>
                  <a:lnTo>
                    <a:pt x="0" y="8"/>
                  </a:lnTo>
                  <a:lnTo>
                    <a:pt x="0" y="0"/>
                  </a:lnTo>
                  <a:lnTo>
                    <a:pt x="6" y="0"/>
                  </a:lnTo>
                  <a:lnTo>
                    <a:pt x="14" y="3"/>
                  </a:lnTo>
                  <a:lnTo>
                    <a:pt x="29" y="11"/>
                  </a:lnTo>
                  <a:lnTo>
                    <a:pt x="46" y="22"/>
                  </a:lnTo>
                  <a:lnTo>
                    <a:pt x="64" y="32"/>
                  </a:lnTo>
                  <a:lnTo>
                    <a:pt x="78" y="43"/>
                  </a:lnTo>
                  <a:lnTo>
                    <a:pt x="97" y="49"/>
                  </a:lnTo>
                  <a:close/>
                </a:path>
              </a:pathLst>
            </a:custGeom>
            <a:solidFill>
              <a:srgbClr val="FFB0B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234"/>
            <p:cNvSpPr>
              <a:spLocks/>
            </p:cNvSpPr>
            <p:nvPr/>
          </p:nvSpPr>
          <p:spPr bwMode="auto">
            <a:xfrm>
              <a:off x="4434" y="3140"/>
              <a:ext cx="35" cy="24"/>
            </a:xfrm>
            <a:custGeom>
              <a:avLst/>
              <a:gdLst>
                <a:gd name="T0" fmla="*/ 65 w 105"/>
                <a:gd name="T1" fmla="*/ 41 h 70"/>
                <a:gd name="T2" fmla="*/ 73 w 105"/>
                <a:gd name="T3" fmla="*/ 43 h 70"/>
                <a:gd name="T4" fmla="*/ 83 w 105"/>
                <a:gd name="T5" fmla="*/ 49 h 70"/>
                <a:gd name="T6" fmla="*/ 91 w 105"/>
                <a:gd name="T7" fmla="*/ 55 h 70"/>
                <a:gd name="T8" fmla="*/ 97 w 105"/>
                <a:gd name="T9" fmla="*/ 60 h 70"/>
                <a:gd name="T10" fmla="*/ 103 w 105"/>
                <a:gd name="T11" fmla="*/ 67 h 70"/>
                <a:gd name="T12" fmla="*/ 105 w 105"/>
                <a:gd name="T13" fmla="*/ 70 h 70"/>
                <a:gd name="T14" fmla="*/ 105 w 105"/>
                <a:gd name="T15" fmla="*/ 67 h 70"/>
                <a:gd name="T16" fmla="*/ 105 w 105"/>
                <a:gd name="T17" fmla="*/ 64 h 70"/>
                <a:gd name="T18" fmla="*/ 103 w 105"/>
                <a:gd name="T19" fmla="*/ 55 h 70"/>
                <a:gd name="T20" fmla="*/ 100 w 105"/>
                <a:gd name="T21" fmla="*/ 46 h 70"/>
                <a:gd name="T22" fmla="*/ 97 w 105"/>
                <a:gd name="T23" fmla="*/ 38 h 70"/>
                <a:gd name="T24" fmla="*/ 89 w 105"/>
                <a:gd name="T25" fmla="*/ 29 h 70"/>
                <a:gd name="T26" fmla="*/ 83 w 105"/>
                <a:gd name="T27" fmla="*/ 20 h 70"/>
                <a:gd name="T28" fmla="*/ 73 w 105"/>
                <a:gd name="T29" fmla="*/ 11 h 70"/>
                <a:gd name="T30" fmla="*/ 65 w 105"/>
                <a:gd name="T31" fmla="*/ 6 h 70"/>
                <a:gd name="T32" fmla="*/ 54 w 105"/>
                <a:gd name="T33" fmla="*/ 0 h 70"/>
                <a:gd name="T34" fmla="*/ 45 w 105"/>
                <a:gd name="T35" fmla="*/ 0 h 70"/>
                <a:gd name="T36" fmla="*/ 35 w 105"/>
                <a:gd name="T37" fmla="*/ 0 h 70"/>
                <a:gd name="T38" fmla="*/ 24 w 105"/>
                <a:gd name="T39" fmla="*/ 3 h 70"/>
                <a:gd name="T40" fmla="*/ 16 w 105"/>
                <a:gd name="T41" fmla="*/ 3 h 70"/>
                <a:gd name="T42" fmla="*/ 10 w 105"/>
                <a:gd name="T43" fmla="*/ 8 h 70"/>
                <a:gd name="T44" fmla="*/ 3 w 105"/>
                <a:gd name="T45" fmla="*/ 11 h 70"/>
                <a:gd name="T46" fmla="*/ 0 w 105"/>
                <a:gd name="T47" fmla="*/ 17 h 70"/>
                <a:gd name="T48" fmla="*/ 0 w 105"/>
                <a:gd name="T49" fmla="*/ 22 h 70"/>
                <a:gd name="T50" fmla="*/ 3 w 105"/>
                <a:gd name="T51" fmla="*/ 32 h 70"/>
                <a:gd name="T52" fmla="*/ 10 w 105"/>
                <a:gd name="T53" fmla="*/ 35 h 70"/>
                <a:gd name="T54" fmla="*/ 19 w 105"/>
                <a:gd name="T55" fmla="*/ 38 h 70"/>
                <a:gd name="T56" fmla="*/ 27 w 105"/>
                <a:gd name="T57" fmla="*/ 38 h 70"/>
                <a:gd name="T58" fmla="*/ 35 w 105"/>
                <a:gd name="T59" fmla="*/ 41 h 70"/>
                <a:gd name="T60" fmla="*/ 45 w 105"/>
                <a:gd name="T61" fmla="*/ 41 h 70"/>
                <a:gd name="T62" fmla="*/ 56 w 105"/>
                <a:gd name="T63" fmla="*/ 41 h 70"/>
                <a:gd name="T64" fmla="*/ 65 w 105"/>
                <a:gd name="T65" fmla="*/ 41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5" h="70">
                  <a:moveTo>
                    <a:pt x="65" y="41"/>
                  </a:moveTo>
                  <a:lnTo>
                    <a:pt x="73" y="43"/>
                  </a:lnTo>
                  <a:lnTo>
                    <a:pt x="83" y="49"/>
                  </a:lnTo>
                  <a:lnTo>
                    <a:pt x="91" y="55"/>
                  </a:lnTo>
                  <a:lnTo>
                    <a:pt x="97" y="60"/>
                  </a:lnTo>
                  <a:lnTo>
                    <a:pt x="103" y="67"/>
                  </a:lnTo>
                  <a:lnTo>
                    <a:pt x="105" y="70"/>
                  </a:lnTo>
                  <a:lnTo>
                    <a:pt x="105" y="67"/>
                  </a:lnTo>
                  <a:lnTo>
                    <a:pt x="105" y="64"/>
                  </a:lnTo>
                  <a:lnTo>
                    <a:pt x="103" y="55"/>
                  </a:lnTo>
                  <a:lnTo>
                    <a:pt x="100" y="46"/>
                  </a:lnTo>
                  <a:lnTo>
                    <a:pt x="97" y="38"/>
                  </a:lnTo>
                  <a:lnTo>
                    <a:pt x="89" y="29"/>
                  </a:lnTo>
                  <a:lnTo>
                    <a:pt x="83" y="20"/>
                  </a:lnTo>
                  <a:lnTo>
                    <a:pt x="73" y="11"/>
                  </a:lnTo>
                  <a:lnTo>
                    <a:pt x="65" y="6"/>
                  </a:lnTo>
                  <a:lnTo>
                    <a:pt x="54" y="0"/>
                  </a:lnTo>
                  <a:lnTo>
                    <a:pt x="45" y="0"/>
                  </a:lnTo>
                  <a:lnTo>
                    <a:pt x="35" y="0"/>
                  </a:lnTo>
                  <a:lnTo>
                    <a:pt x="24" y="3"/>
                  </a:lnTo>
                  <a:lnTo>
                    <a:pt x="16" y="3"/>
                  </a:lnTo>
                  <a:lnTo>
                    <a:pt x="10" y="8"/>
                  </a:lnTo>
                  <a:lnTo>
                    <a:pt x="3" y="11"/>
                  </a:lnTo>
                  <a:lnTo>
                    <a:pt x="0" y="17"/>
                  </a:lnTo>
                  <a:lnTo>
                    <a:pt x="0" y="22"/>
                  </a:lnTo>
                  <a:lnTo>
                    <a:pt x="3" y="32"/>
                  </a:lnTo>
                  <a:lnTo>
                    <a:pt x="10" y="35"/>
                  </a:lnTo>
                  <a:lnTo>
                    <a:pt x="19" y="38"/>
                  </a:lnTo>
                  <a:lnTo>
                    <a:pt x="27" y="38"/>
                  </a:lnTo>
                  <a:lnTo>
                    <a:pt x="35" y="41"/>
                  </a:lnTo>
                  <a:lnTo>
                    <a:pt x="45" y="41"/>
                  </a:lnTo>
                  <a:lnTo>
                    <a:pt x="56" y="41"/>
                  </a:lnTo>
                  <a:lnTo>
                    <a:pt x="65" y="41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235"/>
            <p:cNvSpPr>
              <a:spLocks/>
            </p:cNvSpPr>
            <p:nvPr/>
          </p:nvSpPr>
          <p:spPr bwMode="auto">
            <a:xfrm>
              <a:off x="4442" y="3157"/>
              <a:ext cx="22" cy="13"/>
            </a:xfrm>
            <a:custGeom>
              <a:avLst/>
              <a:gdLst>
                <a:gd name="T0" fmla="*/ 35 w 65"/>
                <a:gd name="T1" fmla="*/ 27 h 41"/>
                <a:gd name="T2" fmla="*/ 41 w 65"/>
                <a:gd name="T3" fmla="*/ 27 h 41"/>
                <a:gd name="T4" fmla="*/ 46 w 65"/>
                <a:gd name="T5" fmla="*/ 30 h 41"/>
                <a:gd name="T6" fmla="*/ 53 w 65"/>
                <a:gd name="T7" fmla="*/ 32 h 41"/>
                <a:gd name="T8" fmla="*/ 56 w 65"/>
                <a:gd name="T9" fmla="*/ 35 h 41"/>
                <a:gd name="T10" fmla="*/ 59 w 65"/>
                <a:gd name="T11" fmla="*/ 41 h 41"/>
                <a:gd name="T12" fmla="*/ 62 w 65"/>
                <a:gd name="T13" fmla="*/ 41 h 41"/>
                <a:gd name="T14" fmla="*/ 65 w 65"/>
                <a:gd name="T15" fmla="*/ 41 h 41"/>
                <a:gd name="T16" fmla="*/ 65 w 65"/>
                <a:gd name="T17" fmla="*/ 38 h 41"/>
                <a:gd name="T18" fmla="*/ 62 w 65"/>
                <a:gd name="T19" fmla="*/ 32 h 41"/>
                <a:gd name="T20" fmla="*/ 59 w 65"/>
                <a:gd name="T21" fmla="*/ 30 h 41"/>
                <a:gd name="T22" fmla="*/ 56 w 65"/>
                <a:gd name="T23" fmla="*/ 24 h 41"/>
                <a:gd name="T24" fmla="*/ 49 w 65"/>
                <a:gd name="T25" fmla="*/ 18 h 41"/>
                <a:gd name="T26" fmla="*/ 46 w 65"/>
                <a:gd name="T27" fmla="*/ 11 h 41"/>
                <a:gd name="T28" fmla="*/ 41 w 65"/>
                <a:gd name="T29" fmla="*/ 6 h 41"/>
                <a:gd name="T30" fmla="*/ 35 w 65"/>
                <a:gd name="T31" fmla="*/ 6 h 41"/>
                <a:gd name="T32" fmla="*/ 30 w 65"/>
                <a:gd name="T33" fmla="*/ 3 h 41"/>
                <a:gd name="T34" fmla="*/ 24 w 65"/>
                <a:gd name="T35" fmla="*/ 3 h 41"/>
                <a:gd name="T36" fmla="*/ 21 w 65"/>
                <a:gd name="T37" fmla="*/ 0 h 41"/>
                <a:gd name="T38" fmla="*/ 14 w 65"/>
                <a:gd name="T39" fmla="*/ 0 h 41"/>
                <a:gd name="T40" fmla="*/ 9 w 65"/>
                <a:gd name="T41" fmla="*/ 3 h 41"/>
                <a:gd name="T42" fmla="*/ 3 w 65"/>
                <a:gd name="T43" fmla="*/ 6 h 41"/>
                <a:gd name="T44" fmla="*/ 0 w 65"/>
                <a:gd name="T45" fmla="*/ 6 h 41"/>
                <a:gd name="T46" fmla="*/ 0 w 65"/>
                <a:gd name="T47" fmla="*/ 11 h 41"/>
                <a:gd name="T48" fmla="*/ 0 w 65"/>
                <a:gd name="T49" fmla="*/ 15 h 41"/>
                <a:gd name="T50" fmla="*/ 3 w 65"/>
                <a:gd name="T51" fmla="*/ 18 h 41"/>
                <a:gd name="T52" fmla="*/ 3 w 65"/>
                <a:gd name="T53" fmla="*/ 21 h 41"/>
                <a:gd name="T54" fmla="*/ 9 w 65"/>
                <a:gd name="T55" fmla="*/ 24 h 41"/>
                <a:gd name="T56" fmla="*/ 14 w 65"/>
                <a:gd name="T57" fmla="*/ 24 h 41"/>
                <a:gd name="T58" fmla="*/ 21 w 65"/>
                <a:gd name="T59" fmla="*/ 24 h 41"/>
                <a:gd name="T60" fmla="*/ 27 w 65"/>
                <a:gd name="T61" fmla="*/ 24 h 41"/>
                <a:gd name="T62" fmla="*/ 30 w 65"/>
                <a:gd name="T63" fmla="*/ 27 h 41"/>
                <a:gd name="T64" fmla="*/ 35 w 65"/>
                <a:gd name="T65" fmla="*/ 27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65" h="41">
                  <a:moveTo>
                    <a:pt x="35" y="27"/>
                  </a:moveTo>
                  <a:lnTo>
                    <a:pt x="41" y="27"/>
                  </a:lnTo>
                  <a:lnTo>
                    <a:pt x="46" y="30"/>
                  </a:lnTo>
                  <a:lnTo>
                    <a:pt x="53" y="32"/>
                  </a:lnTo>
                  <a:lnTo>
                    <a:pt x="56" y="35"/>
                  </a:lnTo>
                  <a:lnTo>
                    <a:pt x="59" y="41"/>
                  </a:lnTo>
                  <a:lnTo>
                    <a:pt x="62" y="41"/>
                  </a:lnTo>
                  <a:lnTo>
                    <a:pt x="65" y="41"/>
                  </a:lnTo>
                  <a:lnTo>
                    <a:pt x="65" y="38"/>
                  </a:lnTo>
                  <a:lnTo>
                    <a:pt x="62" y="32"/>
                  </a:lnTo>
                  <a:lnTo>
                    <a:pt x="59" y="30"/>
                  </a:lnTo>
                  <a:lnTo>
                    <a:pt x="56" y="24"/>
                  </a:lnTo>
                  <a:lnTo>
                    <a:pt x="49" y="18"/>
                  </a:lnTo>
                  <a:lnTo>
                    <a:pt x="46" y="11"/>
                  </a:lnTo>
                  <a:lnTo>
                    <a:pt x="41" y="6"/>
                  </a:lnTo>
                  <a:lnTo>
                    <a:pt x="35" y="6"/>
                  </a:lnTo>
                  <a:lnTo>
                    <a:pt x="30" y="3"/>
                  </a:lnTo>
                  <a:lnTo>
                    <a:pt x="24" y="3"/>
                  </a:lnTo>
                  <a:lnTo>
                    <a:pt x="21" y="0"/>
                  </a:lnTo>
                  <a:lnTo>
                    <a:pt x="14" y="0"/>
                  </a:lnTo>
                  <a:lnTo>
                    <a:pt x="9" y="3"/>
                  </a:lnTo>
                  <a:lnTo>
                    <a:pt x="3" y="6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5"/>
                  </a:lnTo>
                  <a:lnTo>
                    <a:pt x="3" y="18"/>
                  </a:lnTo>
                  <a:lnTo>
                    <a:pt x="3" y="21"/>
                  </a:lnTo>
                  <a:lnTo>
                    <a:pt x="9" y="24"/>
                  </a:lnTo>
                  <a:lnTo>
                    <a:pt x="14" y="24"/>
                  </a:lnTo>
                  <a:lnTo>
                    <a:pt x="21" y="24"/>
                  </a:lnTo>
                  <a:lnTo>
                    <a:pt x="27" y="24"/>
                  </a:lnTo>
                  <a:lnTo>
                    <a:pt x="30" y="27"/>
                  </a:lnTo>
                  <a:lnTo>
                    <a:pt x="35" y="27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236"/>
            <p:cNvSpPr>
              <a:spLocks/>
            </p:cNvSpPr>
            <p:nvPr/>
          </p:nvSpPr>
          <p:spPr bwMode="auto">
            <a:xfrm>
              <a:off x="4316" y="1988"/>
              <a:ext cx="396" cy="167"/>
            </a:xfrm>
            <a:custGeom>
              <a:avLst/>
              <a:gdLst>
                <a:gd name="T0" fmla="*/ 0 w 1188"/>
                <a:gd name="T1" fmla="*/ 114 h 502"/>
                <a:gd name="T2" fmla="*/ 73 w 1188"/>
                <a:gd name="T3" fmla="*/ 87 h 502"/>
                <a:gd name="T4" fmla="*/ 141 w 1188"/>
                <a:gd name="T5" fmla="*/ 60 h 502"/>
                <a:gd name="T6" fmla="*/ 205 w 1188"/>
                <a:gd name="T7" fmla="*/ 41 h 502"/>
                <a:gd name="T8" fmla="*/ 267 w 1188"/>
                <a:gd name="T9" fmla="*/ 20 h 502"/>
                <a:gd name="T10" fmla="*/ 331 w 1188"/>
                <a:gd name="T11" fmla="*/ 9 h 502"/>
                <a:gd name="T12" fmla="*/ 398 w 1188"/>
                <a:gd name="T13" fmla="*/ 0 h 502"/>
                <a:gd name="T14" fmla="*/ 471 w 1188"/>
                <a:gd name="T15" fmla="*/ 0 h 502"/>
                <a:gd name="T16" fmla="*/ 553 w 1188"/>
                <a:gd name="T17" fmla="*/ 6 h 502"/>
                <a:gd name="T18" fmla="*/ 628 w 1188"/>
                <a:gd name="T19" fmla="*/ 17 h 502"/>
                <a:gd name="T20" fmla="*/ 717 w 1188"/>
                <a:gd name="T21" fmla="*/ 46 h 502"/>
                <a:gd name="T22" fmla="*/ 816 w 1188"/>
                <a:gd name="T23" fmla="*/ 90 h 502"/>
                <a:gd name="T24" fmla="*/ 916 w 1188"/>
                <a:gd name="T25" fmla="*/ 146 h 502"/>
                <a:gd name="T26" fmla="*/ 1008 w 1188"/>
                <a:gd name="T27" fmla="*/ 219 h 502"/>
                <a:gd name="T28" fmla="*/ 1091 w 1188"/>
                <a:gd name="T29" fmla="*/ 300 h 502"/>
                <a:gd name="T30" fmla="*/ 1150 w 1188"/>
                <a:gd name="T31" fmla="*/ 394 h 502"/>
                <a:gd name="T32" fmla="*/ 1188 w 1188"/>
                <a:gd name="T33" fmla="*/ 499 h 502"/>
                <a:gd name="T34" fmla="*/ 1134 w 1188"/>
                <a:gd name="T35" fmla="*/ 502 h 502"/>
                <a:gd name="T36" fmla="*/ 1073 w 1188"/>
                <a:gd name="T37" fmla="*/ 502 h 502"/>
                <a:gd name="T38" fmla="*/ 1005 w 1188"/>
                <a:gd name="T39" fmla="*/ 499 h 502"/>
                <a:gd name="T40" fmla="*/ 935 w 1188"/>
                <a:gd name="T41" fmla="*/ 492 h 502"/>
                <a:gd name="T42" fmla="*/ 860 w 1188"/>
                <a:gd name="T43" fmla="*/ 489 h 502"/>
                <a:gd name="T44" fmla="*/ 784 w 1188"/>
                <a:gd name="T45" fmla="*/ 486 h 502"/>
                <a:gd name="T46" fmla="*/ 708 w 1188"/>
                <a:gd name="T47" fmla="*/ 486 h 502"/>
                <a:gd name="T48" fmla="*/ 634 w 1188"/>
                <a:gd name="T49" fmla="*/ 492 h 502"/>
                <a:gd name="T50" fmla="*/ 590 w 1188"/>
                <a:gd name="T51" fmla="*/ 394 h 502"/>
                <a:gd name="T52" fmla="*/ 515 w 1188"/>
                <a:gd name="T53" fmla="*/ 311 h 502"/>
                <a:gd name="T54" fmla="*/ 415 w 1188"/>
                <a:gd name="T55" fmla="*/ 241 h 502"/>
                <a:gd name="T56" fmla="*/ 305 w 1188"/>
                <a:gd name="T57" fmla="*/ 189 h 502"/>
                <a:gd name="T58" fmla="*/ 197 w 1188"/>
                <a:gd name="T59" fmla="*/ 151 h 502"/>
                <a:gd name="T60" fmla="*/ 100 w 1188"/>
                <a:gd name="T61" fmla="*/ 125 h 502"/>
                <a:gd name="T62" fmla="*/ 33 w 1188"/>
                <a:gd name="T63" fmla="*/ 114 h 502"/>
                <a:gd name="T64" fmla="*/ 0 w 1188"/>
                <a:gd name="T65" fmla="*/ 114 h 5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88" h="502">
                  <a:moveTo>
                    <a:pt x="0" y="114"/>
                  </a:moveTo>
                  <a:lnTo>
                    <a:pt x="73" y="87"/>
                  </a:lnTo>
                  <a:lnTo>
                    <a:pt x="141" y="60"/>
                  </a:lnTo>
                  <a:lnTo>
                    <a:pt x="205" y="41"/>
                  </a:lnTo>
                  <a:lnTo>
                    <a:pt x="267" y="20"/>
                  </a:lnTo>
                  <a:lnTo>
                    <a:pt x="331" y="9"/>
                  </a:lnTo>
                  <a:lnTo>
                    <a:pt x="398" y="0"/>
                  </a:lnTo>
                  <a:lnTo>
                    <a:pt x="471" y="0"/>
                  </a:lnTo>
                  <a:lnTo>
                    <a:pt x="553" y="6"/>
                  </a:lnTo>
                  <a:lnTo>
                    <a:pt x="628" y="17"/>
                  </a:lnTo>
                  <a:lnTo>
                    <a:pt x="717" y="46"/>
                  </a:lnTo>
                  <a:lnTo>
                    <a:pt x="816" y="90"/>
                  </a:lnTo>
                  <a:lnTo>
                    <a:pt x="916" y="146"/>
                  </a:lnTo>
                  <a:lnTo>
                    <a:pt x="1008" y="219"/>
                  </a:lnTo>
                  <a:lnTo>
                    <a:pt x="1091" y="300"/>
                  </a:lnTo>
                  <a:lnTo>
                    <a:pt x="1150" y="394"/>
                  </a:lnTo>
                  <a:lnTo>
                    <a:pt x="1188" y="499"/>
                  </a:lnTo>
                  <a:lnTo>
                    <a:pt x="1134" y="502"/>
                  </a:lnTo>
                  <a:lnTo>
                    <a:pt x="1073" y="502"/>
                  </a:lnTo>
                  <a:lnTo>
                    <a:pt x="1005" y="499"/>
                  </a:lnTo>
                  <a:lnTo>
                    <a:pt x="935" y="492"/>
                  </a:lnTo>
                  <a:lnTo>
                    <a:pt x="860" y="489"/>
                  </a:lnTo>
                  <a:lnTo>
                    <a:pt x="784" y="486"/>
                  </a:lnTo>
                  <a:lnTo>
                    <a:pt x="708" y="486"/>
                  </a:lnTo>
                  <a:lnTo>
                    <a:pt x="634" y="492"/>
                  </a:lnTo>
                  <a:lnTo>
                    <a:pt x="590" y="394"/>
                  </a:lnTo>
                  <a:lnTo>
                    <a:pt x="515" y="311"/>
                  </a:lnTo>
                  <a:lnTo>
                    <a:pt x="415" y="241"/>
                  </a:lnTo>
                  <a:lnTo>
                    <a:pt x="305" y="189"/>
                  </a:lnTo>
                  <a:lnTo>
                    <a:pt x="197" y="151"/>
                  </a:lnTo>
                  <a:lnTo>
                    <a:pt x="100" y="125"/>
                  </a:lnTo>
                  <a:lnTo>
                    <a:pt x="33" y="114"/>
                  </a:lnTo>
                  <a:lnTo>
                    <a:pt x="0" y="114"/>
                  </a:lnTo>
                  <a:close/>
                </a:path>
              </a:pathLst>
            </a:custGeom>
            <a:solidFill>
              <a:srgbClr val="0047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237"/>
            <p:cNvSpPr>
              <a:spLocks/>
            </p:cNvSpPr>
            <p:nvPr/>
          </p:nvSpPr>
          <p:spPr bwMode="auto">
            <a:xfrm>
              <a:off x="4324" y="1990"/>
              <a:ext cx="381" cy="166"/>
            </a:xfrm>
            <a:custGeom>
              <a:avLst/>
              <a:gdLst>
                <a:gd name="T0" fmla="*/ 0 w 1145"/>
                <a:gd name="T1" fmla="*/ 102 h 499"/>
                <a:gd name="T2" fmla="*/ 73 w 1145"/>
                <a:gd name="T3" fmla="*/ 75 h 499"/>
                <a:gd name="T4" fmla="*/ 138 w 1145"/>
                <a:gd name="T5" fmla="*/ 49 h 499"/>
                <a:gd name="T6" fmla="*/ 195 w 1145"/>
                <a:gd name="T7" fmla="*/ 32 h 499"/>
                <a:gd name="T8" fmla="*/ 251 w 1145"/>
                <a:gd name="T9" fmla="*/ 14 h 499"/>
                <a:gd name="T10" fmla="*/ 307 w 1145"/>
                <a:gd name="T11" fmla="*/ 5 h 499"/>
                <a:gd name="T12" fmla="*/ 365 w 1145"/>
                <a:gd name="T13" fmla="*/ 0 h 499"/>
                <a:gd name="T14" fmla="*/ 426 w 1145"/>
                <a:gd name="T15" fmla="*/ 0 h 499"/>
                <a:gd name="T16" fmla="*/ 502 w 1145"/>
                <a:gd name="T17" fmla="*/ 5 h 499"/>
                <a:gd name="T18" fmla="*/ 575 w 1145"/>
                <a:gd name="T19" fmla="*/ 17 h 499"/>
                <a:gd name="T20" fmla="*/ 666 w 1145"/>
                <a:gd name="T21" fmla="*/ 46 h 499"/>
                <a:gd name="T22" fmla="*/ 765 w 1145"/>
                <a:gd name="T23" fmla="*/ 87 h 499"/>
                <a:gd name="T24" fmla="*/ 865 w 1145"/>
                <a:gd name="T25" fmla="*/ 143 h 499"/>
                <a:gd name="T26" fmla="*/ 962 w 1145"/>
                <a:gd name="T27" fmla="*/ 213 h 499"/>
                <a:gd name="T28" fmla="*/ 1043 w 1145"/>
                <a:gd name="T29" fmla="*/ 294 h 499"/>
                <a:gd name="T30" fmla="*/ 1107 w 1145"/>
                <a:gd name="T31" fmla="*/ 388 h 499"/>
                <a:gd name="T32" fmla="*/ 1145 w 1145"/>
                <a:gd name="T33" fmla="*/ 493 h 499"/>
                <a:gd name="T34" fmla="*/ 1093 w 1145"/>
                <a:gd name="T35" fmla="*/ 499 h 499"/>
                <a:gd name="T36" fmla="*/ 1037 w 1145"/>
                <a:gd name="T37" fmla="*/ 496 h 499"/>
                <a:gd name="T38" fmla="*/ 981 w 1145"/>
                <a:gd name="T39" fmla="*/ 493 h 499"/>
                <a:gd name="T40" fmla="*/ 921 w 1145"/>
                <a:gd name="T41" fmla="*/ 489 h 499"/>
                <a:gd name="T42" fmla="*/ 857 w 1145"/>
                <a:gd name="T43" fmla="*/ 486 h 499"/>
                <a:gd name="T44" fmla="*/ 789 w 1145"/>
                <a:gd name="T45" fmla="*/ 483 h 499"/>
                <a:gd name="T46" fmla="*/ 719 w 1145"/>
                <a:gd name="T47" fmla="*/ 483 h 499"/>
                <a:gd name="T48" fmla="*/ 642 w 1145"/>
                <a:gd name="T49" fmla="*/ 486 h 499"/>
                <a:gd name="T50" fmla="*/ 604 w 1145"/>
                <a:gd name="T51" fmla="*/ 391 h 499"/>
                <a:gd name="T52" fmla="*/ 529 w 1145"/>
                <a:gd name="T53" fmla="*/ 305 h 499"/>
                <a:gd name="T54" fmla="*/ 426 w 1145"/>
                <a:gd name="T55" fmla="*/ 238 h 499"/>
                <a:gd name="T56" fmla="*/ 313 w 1145"/>
                <a:gd name="T57" fmla="*/ 186 h 499"/>
                <a:gd name="T58" fmla="*/ 201 w 1145"/>
                <a:gd name="T59" fmla="*/ 145 h 499"/>
                <a:gd name="T60" fmla="*/ 105 w 1145"/>
                <a:gd name="T61" fmla="*/ 119 h 499"/>
                <a:gd name="T62" fmla="*/ 31 w 1145"/>
                <a:gd name="T63" fmla="*/ 105 h 499"/>
                <a:gd name="T64" fmla="*/ 0 w 1145"/>
                <a:gd name="T65" fmla="*/ 102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45" h="499">
                  <a:moveTo>
                    <a:pt x="0" y="102"/>
                  </a:moveTo>
                  <a:lnTo>
                    <a:pt x="73" y="75"/>
                  </a:lnTo>
                  <a:lnTo>
                    <a:pt x="138" y="49"/>
                  </a:lnTo>
                  <a:lnTo>
                    <a:pt x="195" y="32"/>
                  </a:lnTo>
                  <a:lnTo>
                    <a:pt x="251" y="14"/>
                  </a:lnTo>
                  <a:lnTo>
                    <a:pt x="307" y="5"/>
                  </a:lnTo>
                  <a:lnTo>
                    <a:pt x="365" y="0"/>
                  </a:lnTo>
                  <a:lnTo>
                    <a:pt x="426" y="0"/>
                  </a:lnTo>
                  <a:lnTo>
                    <a:pt x="502" y="5"/>
                  </a:lnTo>
                  <a:lnTo>
                    <a:pt x="575" y="17"/>
                  </a:lnTo>
                  <a:lnTo>
                    <a:pt x="666" y="46"/>
                  </a:lnTo>
                  <a:lnTo>
                    <a:pt x="765" y="87"/>
                  </a:lnTo>
                  <a:lnTo>
                    <a:pt x="865" y="143"/>
                  </a:lnTo>
                  <a:lnTo>
                    <a:pt x="962" y="213"/>
                  </a:lnTo>
                  <a:lnTo>
                    <a:pt x="1043" y="294"/>
                  </a:lnTo>
                  <a:lnTo>
                    <a:pt x="1107" y="388"/>
                  </a:lnTo>
                  <a:lnTo>
                    <a:pt x="1145" y="493"/>
                  </a:lnTo>
                  <a:lnTo>
                    <a:pt x="1093" y="499"/>
                  </a:lnTo>
                  <a:lnTo>
                    <a:pt x="1037" y="496"/>
                  </a:lnTo>
                  <a:lnTo>
                    <a:pt x="981" y="493"/>
                  </a:lnTo>
                  <a:lnTo>
                    <a:pt x="921" y="489"/>
                  </a:lnTo>
                  <a:lnTo>
                    <a:pt x="857" y="486"/>
                  </a:lnTo>
                  <a:lnTo>
                    <a:pt x="789" y="483"/>
                  </a:lnTo>
                  <a:lnTo>
                    <a:pt x="719" y="483"/>
                  </a:lnTo>
                  <a:lnTo>
                    <a:pt x="642" y="486"/>
                  </a:lnTo>
                  <a:lnTo>
                    <a:pt x="604" y="391"/>
                  </a:lnTo>
                  <a:lnTo>
                    <a:pt x="529" y="305"/>
                  </a:lnTo>
                  <a:lnTo>
                    <a:pt x="426" y="238"/>
                  </a:lnTo>
                  <a:lnTo>
                    <a:pt x="313" y="186"/>
                  </a:lnTo>
                  <a:lnTo>
                    <a:pt x="201" y="145"/>
                  </a:lnTo>
                  <a:lnTo>
                    <a:pt x="105" y="119"/>
                  </a:lnTo>
                  <a:lnTo>
                    <a:pt x="31" y="105"/>
                  </a:lnTo>
                  <a:lnTo>
                    <a:pt x="0" y="102"/>
                  </a:lnTo>
                  <a:close/>
                </a:path>
              </a:pathLst>
            </a:custGeom>
            <a:solidFill>
              <a:srgbClr val="004A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238"/>
            <p:cNvSpPr>
              <a:spLocks/>
            </p:cNvSpPr>
            <p:nvPr/>
          </p:nvSpPr>
          <p:spPr bwMode="auto">
            <a:xfrm>
              <a:off x="4333" y="1991"/>
              <a:ext cx="365" cy="165"/>
            </a:xfrm>
            <a:custGeom>
              <a:avLst/>
              <a:gdLst>
                <a:gd name="T0" fmla="*/ 0 w 1095"/>
                <a:gd name="T1" fmla="*/ 90 h 494"/>
                <a:gd name="T2" fmla="*/ 70 w 1095"/>
                <a:gd name="T3" fmla="*/ 65 h 494"/>
                <a:gd name="T4" fmla="*/ 129 w 1095"/>
                <a:gd name="T5" fmla="*/ 44 h 494"/>
                <a:gd name="T6" fmla="*/ 182 w 1095"/>
                <a:gd name="T7" fmla="*/ 27 h 494"/>
                <a:gd name="T8" fmla="*/ 229 w 1095"/>
                <a:gd name="T9" fmla="*/ 12 h 494"/>
                <a:gd name="T10" fmla="*/ 275 w 1095"/>
                <a:gd name="T11" fmla="*/ 3 h 494"/>
                <a:gd name="T12" fmla="*/ 325 w 1095"/>
                <a:gd name="T13" fmla="*/ 0 h 494"/>
                <a:gd name="T14" fmla="*/ 381 w 1095"/>
                <a:gd name="T15" fmla="*/ 0 h 494"/>
                <a:gd name="T16" fmla="*/ 445 w 1095"/>
                <a:gd name="T17" fmla="*/ 6 h 494"/>
                <a:gd name="T18" fmla="*/ 519 w 1095"/>
                <a:gd name="T19" fmla="*/ 17 h 494"/>
                <a:gd name="T20" fmla="*/ 609 w 1095"/>
                <a:gd name="T21" fmla="*/ 44 h 494"/>
                <a:gd name="T22" fmla="*/ 711 w 1095"/>
                <a:gd name="T23" fmla="*/ 87 h 494"/>
                <a:gd name="T24" fmla="*/ 813 w 1095"/>
                <a:gd name="T25" fmla="*/ 140 h 494"/>
                <a:gd name="T26" fmla="*/ 910 w 1095"/>
                <a:gd name="T27" fmla="*/ 211 h 494"/>
                <a:gd name="T28" fmla="*/ 995 w 1095"/>
                <a:gd name="T29" fmla="*/ 292 h 494"/>
                <a:gd name="T30" fmla="*/ 1056 w 1095"/>
                <a:gd name="T31" fmla="*/ 383 h 494"/>
                <a:gd name="T32" fmla="*/ 1095 w 1095"/>
                <a:gd name="T33" fmla="*/ 488 h 494"/>
                <a:gd name="T34" fmla="*/ 1044 w 1095"/>
                <a:gd name="T35" fmla="*/ 494 h 494"/>
                <a:gd name="T36" fmla="*/ 998 w 1095"/>
                <a:gd name="T37" fmla="*/ 491 h 494"/>
                <a:gd name="T38" fmla="*/ 951 w 1095"/>
                <a:gd name="T39" fmla="*/ 488 h 494"/>
                <a:gd name="T40" fmla="*/ 901 w 1095"/>
                <a:gd name="T41" fmla="*/ 484 h 494"/>
                <a:gd name="T42" fmla="*/ 845 w 1095"/>
                <a:gd name="T43" fmla="*/ 481 h 494"/>
                <a:gd name="T44" fmla="*/ 791 w 1095"/>
                <a:gd name="T45" fmla="*/ 478 h 494"/>
                <a:gd name="T46" fmla="*/ 726 w 1095"/>
                <a:gd name="T47" fmla="*/ 478 h 494"/>
                <a:gd name="T48" fmla="*/ 656 w 1095"/>
                <a:gd name="T49" fmla="*/ 481 h 494"/>
                <a:gd name="T50" fmla="*/ 614 w 1095"/>
                <a:gd name="T51" fmla="*/ 386 h 494"/>
                <a:gd name="T52" fmla="*/ 536 w 1095"/>
                <a:gd name="T53" fmla="*/ 300 h 494"/>
                <a:gd name="T54" fmla="*/ 433 w 1095"/>
                <a:gd name="T55" fmla="*/ 230 h 494"/>
                <a:gd name="T56" fmla="*/ 320 w 1095"/>
                <a:gd name="T57" fmla="*/ 178 h 494"/>
                <a:gd name="T58" fmla="*/ 205 w 1095"/>
                <a:gd name="T59" fmla="*/ 138 h 494"/>
                <a:gd name="T60" fmla="*/ 105 w 1095"/>
                <a:gd name="T61" fmla="*/ 108 h 494"/>
                <a:gd name="T62" fmla="*/ 32 w 1095"/>
                <a:gd name="T63" fmla="*/ 93 h 494"/>
                <a:gd name="T64" fmla="*/ 0 w 1095"/>
                <a:gd name="T65" fmla="*/ 90 h 4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95" h="494">
                  <a:moveTo>
                    <a:pt x="0" y="90"/>
                  </a:moveTo>
                  <a:lnTo>
                    <a:pt x="70" y="65"/>
                  </a:lnTo>
                  <a:lnTo>
                    <a:pt x="129" y="44"/>
                  </a:lnTo>
                  <a:lnTo>
                    <a:pt x="182" y="27"/>
                  </a:lnTo>
                  <a:lnTo>
                    <a:pt x="229" y="12"/>
                  </a:lnTo>
                  <a:lnTo>
                    <a:pt x="275" y="3"/>
                  </a:lnTo>
                  <a:lnTo>
                    <a:pt x="325" y="0"/>
                  </a:lnTo>
                  <a:lnTo>
                    <a:pt x="381" y="0"/>
                  </a:lnTo>
                  <a:lnTo>
                    <a:pt x="445" y="6"/>
                  </a:lnTo>
                  <a:lnTo>
                    <a:pt x="519" y="17"/>
                  </a:lnTo>
                  <a:lnTo>
                    <a:pt x="609" y="44"/>
                  </a:lnTo>
                  <a:lnTo>
                    <a:pt x="711" y="87"/>
                  </a:lnTo>
                  <a:lnTo>
                    <a:pt x="813" y="140"/>
                  </a:lnTo>
                  <a:lnTo>
                    <a:pt x="910" y="211"/>
                  </a:lnTo>
                  <a:lnTo>
                    <a:pt x="995" y="292"/>
                  </a:lnTo>
                  <a:lnTo>
                    <a:pt x="1056" y="383"/>
                  </a:lnTo>
                  <a:lnTo>
                    <a:pt x="1095" y="488"/>
                  </a:lnTo>
                  <a:lnTo>
                    <a:pt x="1044" y="494"/>
                  </a:lnTo>
                  <a:lnTo>
                    <a:pt x="998" y="491"/>
                  </a:lnTo>
                  <a:lnTo>
                    <a:pt x="951" y="488"/>
                  </a:lnTo>
                  <a:lnTo>
                    <a:pt x="901" y="484"/>
                  </a:lnTo>
                  <a:lnTo>
                    <a:pt x="845" y="481"/>
                  </a:lnTo>
                  <a:lnTo>
                    <a:pt x="791" y="478"/>
                  </a:lnTo>
                  <a:lnTo>
                    <a:pt x="726" y="478"/>
                  </a:lnTo>
                  <a:lnTo>
                    <a:pt x="656" y="481"/>
                  </a:lnTo>
                  <a:lnTo>
                    <a:pt x="614" y="386"/>
                  </a:lnTo>
                  <a:lnTo>
                    <a:pt x="536" y="300"/>
                  </a:lnTo>
                  <a:lnTo>
                    <a:pt x="433" y="230"/>
                  </a:lnTo>
                  <a:lnTo>
                    <a:pt x="320" y="178"/>
                  </a:lnTo>
                  <a:lnTo>
                    <a:pt x="205" y="138"/>
                  </a:lnTo>
                  <a:lnTo>
                    <a:pt x="105" y="108"/>
                  </a:lnTo>
                  <a:lnTo>
                    <a:pt x="32" y="93"/>
                  </a:lnTo>
                  <a:lnTo>
                    <a:pt x="0" y="90"/>
                  </a:lnTo>
                  <a:close/>
                </a:path>
              </a:pathLst>
            </a:custGeom>
            <a:solidFill>
              <a:srgbClr val="004F1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239"/>
            <p:cNvSpPr>
              <a:spLocks/>
            </p:cNvSpPr>
            <p:nvPr/>
          </p:nvSpPr>
          <p:spPr bwMode="auto">
            <a:xfrm>
              <a:off x="4341" y="1993"/>
              <a:ext cx="351" cy="164"/>
            </a:xfrm>
            <a:custGeom>
              <a:avLst/>
              <a:gdLst>
                <a:gd name="T0" fmla="*/ 0 w 1053"/>
                <a:gd name="T1" fmla="*/ 78 h 491"/>
                <a:gd name="T2" fmla="*/ 67 w 1053"/>
                <a:gd name="T3" fmla="*/ 53 h 491"/>
                <a:gd name="T4" fmla="*/ 123 w 1053"/>
                <a:gd name="T5" fmla="*/ 32 h 491"/>
                <a:gd name="T6" fmla="*/ 170 w 1053"/>
                <a:gd name="T7" fmla="*/ 18 h 491"/>
                <a:gd name="T8" fmla="*/ 210 w 1053"/>
                <a:gd name="T9" fmla="*/ 8 h 491"/>
                <a:gd name="T10" fmla="*/ 248 w 1053"/>
                <a:gd name="T11" fmla="*/ 3 h 491"/>
                <a:gd name="T12" fmla="*/ 290 w 1053"/>
                <a:gd name="T13" fmla="*/ 0 h 491"/>
                <a:gd name="T14" fmla="*/ 336 w 1053"/>
                <a:gd name="T15" fmla="*/ 3 h 491"/>
                <a:gd name="T16" fmla="*/ 392 w 1053"/>
                <a:gd name="T17" fmla="*/ 6 h 491"/>
                <a:gd name="T18" fmla="*/ 465 w 1053"/>
                <a:gd name="T19" fmla="*/ 18 h 491"/>
                <a:gd name="T20" fmla="*/ 558 w 1053"/>
                <a:gd name="T21" fmla="*/ 43 h 491"/>
                <a:gd name="T22" fmla="*/ 660 w 1053"/>
                <a:gd name="T23" fmla="*/ 84 h 491"/>
                <a:gd name="T24" fmla="*/ 763 w 1053"/>
                <a:gd name="T25" fmla="*/ 140 h 491"/>
                <a:gd name="T26" fmla="*/ 862 w 1053"/>
                <a:gd name="T27" fmla="*/ 207 h 491"/>
                <a:gd name="T28" fmla="*/ 948 w 1053"/>
                <a:gd name="T29" fmla="*/ 289 h 491"/>
                <a:gd name="T30" fmla="*/ 1015 w 1053"/>
                <a:gd name="T31" fmla="*/ 383 h 491"/>
                <a:gd name="T32" fmla="*/ 1053 w 1053"/>
                <a:gd name="T33" fmla="*/ 488 h 491"/>
                <a:gd name="T34" fmla="*/ 1006 w 1053"/>
                <a:gd name="T35" fmla="*/ 491 h 491"/>
                <a:gd name="T36" fmla="*/ 964 w 1053"/>
                <a:gd name="T37" fmla="*/ 488 h 491"/>
                <a:gd name="T38" fmla="*/ 924 w 1053"/>
                <a:gd name="T39" fmla="*/ 485 h 491"/>
                <a:gd name="T40" fmla="*/ 886 w 1053"/>
                <a:gd name="T41" fmla="*/ 478 h 491"/>
                <a:gd name="T42" fmla="*/ 842 w 1053"/>
                <a:gd name="T43" fmla="*/ 475 h 491"/>
                <a:gd name="T44" fmla="*/ 792 w 1053"/>
                <a:gd name="T45" fmla="*/ 472 h 491"/>
                <a:gd name="T46" fmla="*/ 734 w 1053"/>
                <a:gd name="T47" fmla="*/ 472 h 491"/>
                <a:gd name="T48" fmla="*/ 667 w 1053"/>
                <a:gd name="T49" fmla="*/ 475 h 491"/>
                <a:gd name="T50" fmla="*/ 625 w 1053"/>
                <a:gd name="T51" fmla="*/ 380 h 491"/>
                <a:gd name="T52" fmla="*/ 547 w 1053"/>
                <a:gd name="T53" fmla="*/ 294 h 491"/>
                <a:gd name="T54" fmla="*/ 442 w 1053"/>
                <a:gd name="T55" fmla="*/ 224 h 491"/>
                <a:gd name="T56" fmla="*/ 325 w 1053"/>
                <a:gd name="T57" fmla="*/ 170 h 491"/>
                <a:gd name="T58" fmla="*/ 207 w 1053"/>
                <a:gd name="T59" fmla="*/ 126 h 491"/>
                <a:gd name="T60" fmla="*/ 108 w 1053"/>
                <a:gd name="T61" fmla="*/ 99 h 491"/>
                <a:gd name="T62" fmla="*/ 32 w 1053"/>
                <a:gd name="T63" fmla="*/ 81 h 491"/>
                <a:gd name="T64" fmla="*/ 0 w 1053"/>
                <a:gd name="T65" fmla="*/ 78 h 4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53" h="491">
                  <a:moveTo>
                    <a:pt x="0" y="78"/>
                  </a:moveTo>
                  <a:lnTo>
                    <a:pt x="67" y="53"/>
                  </a:lnTo>
                  <a:lnTo>
                    <a:pt x="123" y="32"/>
                  </a:lnTo>
                  <a:lnTo>
                    <a:pt x="170" y="18"/>
                  </a:lnTo>
                  <a:lnTo>
                    <a:pt x="210" y="8"/>
                  </a:lnTo>
                  <a:lnTo>
                    <a:pt x="248" y="3"/>
                  </a:lnTo>
                  <a:lnTo>
                    <a:pt x="290" y="0"/>
                  </a:lnTo>
                  <a:lnTo>
                    <a:pt x="336" y="3"/>
                  </a:lnTo>
                  <a:lnTo>
                    <a:pt x="392" y="6"/>
                  </a:lnTo>
                  <a:lnTo>
                    <a:pt x="465" y="18"/>
                  </a:lnTo>
                  <a:lnTo>
                    <a:pt x="558" y="43"/>
                  </a:lnTo>
                  <a:lnTo>
                    <a:pt x="660" y="84"/>
                  </a:lnTo>
                  <a:lnTo>
                    <a:pt x="763" y="140"/>
                  </a:lnTo>
                  <a:lnTo>
                    <a:pt x="862" y="207"/>
                  </a:lnTo>
                  <a:lnTo>
                    <a:pt x="948" y="289"/>
                  </a:lnTo>
                  <a:lnTo>
                    <a:pt x="1015" y="383"/>
                  </a:lnTo>
                  <a:lnTo>
                    <a:pt x="1053" y="488"/>
                  </a:lnTo>
                  <a:lnTo>
                    <a:pt x="1006" y="491"/>
                  </a:lnTo>
                  <a:lnTo>
                    <a:pt x="964" y="488"/>
                  </a:lnTo>
                  <a:lnTo>
                    <a:pt x="924" y="485"/>
                  </a:lnTo>
                  <a:lnTo>
                    <a:pt x="886" y="478"/>
                  </a:lnTo>
                  <a:lnTo>
                    <a:pt x="842" y="475"/>
                  </a:lnTo>
                  <a:lnTo>
                    <a:pt x="792" y="472"/>
                  </a:lnTo>
                  <a:lnTo>
                    <a:pt x="734" y="472"/>
                  </a:lnTo>
                  <a:lnTo>
                    <a:pt x="667" y="475"/>
                  </a:lnTo>
                  <a:lnTo>
                    <a:pt x="625" y="380"/>
                  </a:lnTo>
                  <a:lnTo>
                    <a:pt x="547" y="294"/>
                  </a:lnTo>
                  <a:lnTo>
                    <a:pt x="442" y="224"/>
                  </a:lnTo>
                  <a:lnTo>
                    <a:pt x="325" y="170"/>
                  </a:lnTo>
                  <a:lnTo>
                    <a:pt x="207" y="126"/>
                  </a:lnTo>
                  <a:lnTo>
                    <a:pt x="108" y="99"/>
                  </a:lnTo>
                  <a:lnTo>
                    <a:pt x="32" y="81"/>
                  </a:lnTo>
                  <a:lnTo>
                    <a:pt x="0" y="78"/>
                  </a:lnTo>
                  <a:close/>
                </a:path>
              </a:pathLst>
            </a:custGeom>
            <a:solidFill>
              <a:srgbClr val="00521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240"/>
            <p:cNvSpPr>
              <a:spLocks/>
            </p:cNvSpPr>
            <p:nvPr/>
          </p:nvSpPr>
          <p:spPr bwMode="auto">
            <a:xfrm>
              <a:off x="4349" y="1995"/>
              <a:ext cx="335" cy="162"/>
            </a:xfrm>
            <a:custGeom>
              <a:avLst/>
              <a:gdLst>
                <a:gd name="T0" fmla="*/ 0 w 1005"/>
                <a:gd name="T1" fmla="*/ 61 h 485"/>
                <a:gd name="T2" fmla="*/ 67 w 1005"/>
                <a:gd name="T3" fmla="*/ 37 h 485"/>
                <a:gd name="T4" fmla="*/ 122 w 1005"/>
                <a:gd name="T5" fmla="*/ 21 h 485"/>
                <a:gd name="T6" fmla="*/ 164 w 1005"/>
                <a:gd name="T7" fmla="*/ 8 h 485"/>
                <a:gd name="T8" fmla="*/ 196 w 1005"/>
                <a:gd name="T9" fmla="*/ 2 h 485"/>
                <a:gd name="T10" fmla="*/ 224 w 1005"/>
                <a:gd name="T11" fmla="*/ 0 h 485"/>
                <a:gd name="T12" fmla="*/ 256 w 1005"/>
                <a:gd name="T13" fmla="*/ 0 h 485"/>
                <a:gd name="T14" fmla="*/ 289 w 1005"/>
                <a:gd name="T15" fmla="*/ 2 h 485"/>
                <a:gd name="T16" fmla="*/ 333 w 1005"/>
                <a:gd name="T17" fmla="*/ 5 h 485"/>
                <a:gd name="T18" fmla="*/ 409 w 1005"/>
                <a:gd name="T19" fmla="*/ 18 h 485"/>
                <a:gd name="T20" fmla="*/ 506 w 1005"/>
                <a:gd name="T21" fmla="*/ 43 h 485"/>
                <a:gd name="T22" fmla="*/ 611 w 1005"/>
                <a:gd name="T23" fmla="*/ 81 h 485"/>
                <a:gd name="T24" fmla="*/ 716 w 1005"/>
                <a:gd name="T25" fmla="*/ 137 h 485"/>
                <a:gd name="T26" fmla="*/ 816 w 1005"/>
                <a:gd name="T27" fmla="*/ 204 h 485"/>
                <a:gd name="T28" fmla="*/ 903 w 1005"/>
                <a:gd name="T29" fmla="*/ 283 h 485"/>
                <a:gd name="T30" fmla="*/ 967 w 1005"/>
                <a:gd name="T31" fmla="*/ 377 h 485"/>
                <a:gd name="T32" fmla="*/ 1005 w 1005"/>
                <a:gd name="T33" fmla="*/ 482 h 485"/>
                <a:gd name="T34" fmla="*/ 961 w 1005"/>
                <a:gd name="T35" fmla="*/ 485 h 485"/>
                <a:gd name="T36" fmla="*/ 929 w 1005"/>
                <a:gd name="T37" fmla="*/ 482 h 485"/>
                <a:gd name="T38" fmla="*/ 900 w 1005"/>
                <a:gd name="T39" fmla="*/ 479 h 485"/>
                <a:gd name="T40" fmla="*/ 870 w 1005"/>
                <a:gd name="T41" fmla="*/ 472 h 485"/>
                <a:gd name="T42" fmla="*/ 835 w 1005"/>
                <a:gd name="T43" fmla="*/ 469 h 485"/>
                <a:gd name="T44" fmla="*/ 797 w 1005"/>
                <a:gd name="T45" fmla="*/ 466 h 485"/>
                <a:gd name="T46" fmla="*/ 748 w 1005"/>
                <a:gd name="T47" fmla="*/ 466 h 485"/>
                <a:gd name="T48" fmla="*/ 684 w 1005"/>
                <a:gd name="T49" fmla="*/ 469 h 485"/>
                <a:gd name="T50" fmla="*/ 640 w 1005"/>
                <a:gd name="T51" fmla="*/ 371 h 485"/>
                <a:gd name="T52" fmla="*/ 558 w 1005"/>
                <a:gd name="T53" fmla="*/ 285 h 485"/>
                <a:gd name="T54" fmla="*/ 450 w 1005"/>
                <a:gd name="T55" fmla="*/ 215 h 485"/>
                <a:gd name="T56" fmla="*/ 329 w 1005"/>
                <a:gd name="T57" fmla="*/ 158 h 485"/>
                <a:gd name="T58" fmla="*/ 213 w 1005"/>
                <a:gd name="T59" fmla="*/ 113 h 485"/>
                <a:gd name="T60" fmla="*/ 108 w 1005"/>
                <a:gd name="T61" fmla="*/ 81 h 485"/>
                <a:gd name="T62" fmla="*/ 32 w 1005"/>
                <a:gd name="T63" fmla="*/ 64 h 485"/>
                <a:gd name="T64" fmla="*/ 0 w 1005"/>
                <a:gd name="T65" fmla="*/ 61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05" h="485">
                  <a:moveTo>
                    <a:pt x="0" y="61"/>
                  </a:moveTo>
                  <a:lnTo>
                    <a:pt x="67" y="37"/>
                  </a:lnTo>
                  <a:lnTo>
                    <a:pt x="122" y="21"/>
                  </a:lnTo>
                  <a:lnTo>
                    <a:pt x="164" y="8"/>
                  </a:lnTo>
                  <a:lnTo>
                    <a:pt x="196" y="2"/>
                  </a:lnTo>
                  <a:lnTo>
                    <a:pt x="224" y="0"/>
                  </a:lnTo>
                  <a:lnTo>
                    <a:pt x="256" y="0"/>
                  </a:lnTo>
                  <a:lnTo>
                    <a:pt x="289" y="2"/>
                  </a:lnTo>
                  <a:lnTo>
                    <a:pt x="333" y="5"/>
                  </a:lnTo>
                  <a:lnTo>
                    <a:pt x="409" y="18"/>
                  </a:lnTo>
                  <a:lnTo>
                    <a:pt x="506" y="43"/>
                  </a:lnTo>
                  <a:lnTo>
                    <a:pt x="611" y="81"/>
                  </a:lnTo>
                  <a:lnTo>
                    <a:pt x="716" y="137"/>
                  </a:lnTo>
                  <a:lnTo>
                    <a:pt x="816" y="204"/>
                  </a:lnTo>
                  <a:lnTo>
                    <a:pt x="903" y="283"/>
                  </a:lnTo>
                  <a:lnTo>
                    <a:pt x="967" y="377"/>
                  </a:lnTo>
                  <a:lnTo>
                    <a:pt x="1005" y="482"/>
                  </a:lnTo>
                  <a:lnTo>
                    <a:pt x="961" y="485"/>
                  </a:lnTo>
                  <a:lnTo>
                    <a:pt x="929" y="482"/>
                  </a:lnTo>
                  <a:lnTo>
                    <a:pt x="900" y="479"/>
                  </a:lnTo>
                  <a:lnTo>
                    <a:pt x="870" y="472"/>
                  </a:lnTo>
                  <a:lnTo>
                    <a:pt x="835" y="469"/>
                  </a:lnTo>
                  <a:lnTo>
                    <a:pt x="797" y="466"/>
                  </a:lnTo>
                  <a:lnTo>
                    <a:pt x="748" y="466"/>
                  </a:lnTo>
                  <a:lnTo>
                    <a:pt x="684" y="469"/>
                  </a:lnTo>
                  <a:lnTo>
                    <a:pt x="640" y="371"/>
                  </a:lnTo>
                  <a:lnTo>
                    <a:pt x="558" y="285"/>
                  </a:lnTo>
                  <a:lnTo>
                    <a:pt x="450" y="215"/>
                  </a:lnTo>
                  <a:lnTo>
                    <a:pt x="329" y="158"/>
                  </a:lnTo>
                  <a:lnTo>
                    <a:pt x="213" y="113"/>
                  </a:lnTo>
                  <a:lnTo>
                    <a:pt x="108" y="81"/>
                  </a:lnTo>
                  <a:lnTo>
                    <a:pt x="32" y="64"/>
                  </a:lnTo>
                  <a:lnTo>
                    <a:pt x="0" y="61"/>
                  </a:lnTo>
                  <a:close/>
                </a:path>
              </a:pathLst>
            </a:custGeom>
            <a:solidFill>
              <a:srgbClr val="0054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241"/>
            <p:cNvSpPr>
              <a:spLocks/>
            </p:cNvSpPr>
            <p:nvPr/>
          </p:nvSpPr>
          <p:spPr bwMode="auto">
            <a:xfrm>
              <a:off x="4356" y="1996"/>
              <a:ext cx="322" cy="161"/>
            </a:xfrm>
            <a:custGeom>
              <a:avLst/>
              <a:gdLst>
                <a:gd name="T0" fmla="*/ 0 w 966"/>
                <a:gd name="T1" fmla="*/ 54 h 483"/>
                <a:gd name="T2" fmla="*/ 68 w 966"/>
                <a:gd name="T3" fmla="*/ 30 h 483"/>
                <a:gd name="T4" fmla="*/ 118 w 966"/>
                <a:gd name="T5" fmla="*/ 13 h 483"/>
                <a:gd name="T6" fmla="*/ 153 w 966"/>
                <a:gd name="T7" fmla="*/ 3 h 483"/>
                <a:gd name="T8" fmla="*/ 180 w 966"/>
                <a:gd name="T9" fmla="*/ 0 h 483"/>
                <a:gd name="T10" fmla="*/ 202 w 966"/>
                <a:gd name="T11" fmla="*/ 0 h 483"/>
                <a:gd name="T12" fmla="*/ 223 w 966"/>
                <a:gd name="T13" fmla="*/ 3 h 483"/>
                <a:gd name="T14" fmla="*/ 250 w 966"/>
                <a:gd name="T15" fmla="*/ 6 h 483"/>
                <a:gd name="T16" fmla="*/ 282 w 966"/>
                <a:gd name="T17" fmla="*/ 10 h 483"/>
                <a:gd name="T18" fmla="*/ 361 w 966"/>
                <a:gd name="T19" fmla="*/ 21 h 483"/>
                <a:gd name="T20" fmla="*/ 454 w 966"/>
                <a:gd name="T21" fmla="*/ 45 h 483"/>
                <a:gd name="T22" fmla="*/ 562 w 966"/>
                <a:gd name="T23" fmla="*/ 86 h 483"/>
                <a:gd name="T24" fmla="*/ 670 w 966"/>
                <a:gd name="T25" fmla="*/ 138 h 483"/>
                <a:gd name="T26" fmla="*/ 770 w 966"/>
                <a:gd name="T27" fmla="*/ 202 h 483"/>
                <a:gd name="T28" fmla="*/ 861 w 966"/>
                <a:gd name="T29" fmla="*/ 281 h 483"/>
                <a:gd name="T30" fmla="*/ 928 w 966"/>
                <a:gd name="T31" fmla="*/ 375 h 483"/>
                <a:gd name="T32" fmla="*/ 966 w 966"/>
                <a:gd name="T33" fmla="*/ 480 h 483"/>
                <a:gd name="T34" fmla="*/ 925 w 966"/>
                <a:gd name="T35" fmla="*/ 483 h 483"/>
                <a:gd name="T36" fmla="*/ 896 w 966"/>
                <a:gd name="T37" fmla="*/ 483 h 483"/>
                <a:gd name="T38" fmla="*/ 872 w 966"/>
                <a:gd name="T39" fmla="*/ 480 h 483"/>
                <a:gd name="T40" fmla="*/ 855 w 966"/>
                <a:gd name="T41" fmla="*/ 474 h 483"/>
                <a:gd name="T42" fmla="*/ 831 w 966"/>
                <a:gd name="T43" fmla="*/ 467 h 483"/>
                <a:gd name="T44" fmla="*/ 802 w 966"/>
                <a:gd name="T45" fmla="*/ 464 h 483"/>
                <a:gd name="T46" fmla="*/ 759 w 966"/>
                <a:gd name="T47" fmla="*/ 464 h 483"/>
                <a:gd name="T48" fmla="*/ 697 w 966"/>
                <a:gd name="T49" fmla="*/ 467 h 483"/>
                <a:gd name="T50" fmla="*/ 653 w 966"/>
                <a:gd name="T51" fmla="*/ 369 h 483"/>
                <a:gd name="T52" fmla="*/ 571 w 966"/>
                <a:gd name="T53" fmla="*/ 283 h 483"/>
                <a:gd name="T54" fmla="*/ 460 w 966"/>
                <a:gd name="T55" fmla="*/ 211 h 483"/>
                <a:gd name="T56" fmla="*/ 339 w 966"/>
                <a:gd name="T57" fmla="*/ 153 h 483"/>
                <a:gd name="T58" fmla="*/ 218 w 966"/>
                <a:gd name="T59" fmla="*/ 105 h 483"/>
                <a:gd name="T60" fmla="*/ 112 w 966"/>
                <a:gd name="T61" fmla="*/ 73 h 483"/>
                <a:gd name="T62" fmla="*/ 33 w 966"/>
                <a:gd name="T63" fmla="*/ 56 h 483"/>
                <a:gd name="T64" fmla="*/ 0 w 966"/>
                <a:gd name="T65" fmla="*/ 54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66" h="483">
                  <a:moveTo>
                    <a:pt x="0" y="54"/>
                  </a:moveTo>
                  <a:lnTo>
                    <a:pt x="68" y="30"/>
                  </a:lnTo>
                  <a:lnTo>
                    <a:pt x="118" y="13"/>
                  </a:lnTo>
                  <a:lnTo>
                    <a:pt x="153" y="3"/>
                  </a:lnTo>
                  <a:lnTo>
                    <a:pt x="180" y="0"/>
                  </a:lnTo>
                  <a:lnTo>
                    <a:pt x="202" y="0"/>
                  </a:lnTo>
                  <a:lnTo>
                    <a:pt x="223" y="3"/>
                  </a:lnTo>
                  <a:lnTo>
                    <a:pt x="250" y="6"/>
                  </a:lnTo>
                  <a:lnTo>
                    <a:pt x="282" y="10"/>
                  </a:lnTo>
                  <a:lnTo>
                    <a:pt x="361" y="21"/>
                  </a:lnTo>
                  <a:lnTo>
                    <a:pt x="454" y="45"/>
                  </a:lnTo>
                  <a:lnTo>
                    <a:pt x="562" y="86"/>
                  </a:lnTo>
                  <a:lnTo>
                    <a:pt x="670" y="138"/>
                  </a:lnTo>
                  <a:lnTo>
                    <a:pt x="770" y="202"/>
                  </a:lnTo>
                  <a:lnTo>
                    <a:pt x="861" y="281"/>
                  </a:lnTo>
                  <a:lnTo>
                    <a:pt x="928" y="375"/>
                  </a:lnTo>
                  <a:lnTo>
                    <a:pt x="966" y="480"/>
                  </a:lnTo>
                  <a:lnTo>
                    <a:pt x="925" y="483"/>
                  </a:lnTo>
                  <a:lnTo>
                    <a:pt x="896" y="483"/>
                  </a:lnTo>
                  <a:lnTo>
                    <a:pt x="872" y="480"/>
                  </a:lnTo>
                  <a:lnTo>
                    <a:pt x="855" y="474"/>
                  </a:lnTo>
                  <a:lnTo>
                    <a:pt x="831" y="467"/>
                  </a:lnTo>
                  <a:lnTo>
                    <a:pt x="802" y="464"/>
                  </a:lnTo>
                  <a:lnTo>
                    <a:pt x="759" y="464"/>
                  </a:lnTo>
                  <a:lnTo>
                    <a:pt x="697" y="467"/>
                  </a:lnTo>
                  <a:lnTo>
                    <a:pt x="653" y="369"/>
                  </a:lnTo>
                  <a:lnTo>
                    <a:pt x="571" y="283"/>
                  </a:lnTo>
                  <a:lnTo>
                    <a:pt x="460" y="211"/>
                  </a:lnTo>
                  <a:lnTo>
                    <a:pt x="339" y="153"/>
                  </a:lnTo>
                  <a:lnTo>
                    <a:pt x="218" y="105"/>
                  </a:lnTo>
                  <a:lnTo>
                    <a:pt x="112" y="73"/>
                  </a:lnTo>
                  <a:lnTo>
                    <a:pt x="33" y="56"/>
                  </a:lnTo>
                  <a:lnTo>
                    <a:pt x="0" y="54"/>
                  </a:lnTo>
                  <a:close/>
                </a:path>
              </a:pathLst>
            </a:custGeom>
            <a:solidFill>
              <a:srgbClr val="00570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242"/>
            <p:cNvSpPr>
              <a:spLocks/>
            </p:cNvSpPr>
            <p:nvPr/>
          </p:nvSpPr>
          <p:spPr bwMode="auto">
            <a:xfrm>
              <a:off x="4364" y="1996"/>
              <a:ext cx="306" cy="161"/>
            </a:xfrm>
            <a:custGeom>
              <a:avLst/>
              <a:gdLst>
                <a:gd name="T0" fmla="*/ 0 w 918"/>
                <a:gd name="T1" fmla="*/ 48 h 483"/>
                <a:gd name="T2" fmla="*/ 65 w 918"/>
                <a:gd name="T3" fmla="*/ 24 h 483"/>
                <a:gd name="T4" fmla="*/ 111 w 918"/>
                <a:gd name="T5" fmla="*/ 10 h 483"/>
                <a:gd name="T6" fmla="*/ 140 w 918"/>
                <a:gd name="T7" fmla="*/ 3 h 483"/>
                <a:gd name="T8" fmla="*/ 161 w 918"/>
                <a:gd name="T9" fmla="*/ 0 h 483"/>
                <a:gd name="T10" fmla="*/ 175 w 918"/>
                <a:gd name="T11" fmla="*/ 3 h 483"/>
                <a:gd name="T12" fmla="*/ 188 w 918"/>
                <a:gd name="T13" fmla="*/ 6 h 483"/>
                <a:gd name="T14" fmla="*/ 205 w 918"/>
                <a:gd name="T15" fmla="*/ 10 h 483"/>
                <a:gd name="T16" fmla="*/ 229 w 918"/>
                <a:gd name="T17" fmla="*/ 10 h 483"/>
                <a:gd name="T18" fmla="*/ 307 w 918"/>
                <a:gd name="T19" fmla="*/ 21 h 483"/>
                <a:gd name="T20" fmla="*/ 404 w 918"/>
                <a:gd name="T21" fmla="*/ 45 h 483"/>
                <a:gd name="T22" fmla="*/ 512 w 918"/>
                <a:gd name="T23" fmla="*/ 86 h 483"/>
                <a:gd name="T24" fmla="*/ 620 w 918"/>
                <a:gd name="T25" fmla="*/ 138 h 483"/>
                <a:gd name="T26" fmla="*/ 725 w 918"/>
                <a:gd name="T27" fmla="*/ 202 h 483"/>
                <a:gd name="T28" fmla="*/ 813 w 918"/>
                <a:gd name="T29" fmla="*/ 281 h 483"/>
                <a:gd name="T30" fmla="*/ 880 w 918"/>
                <a:gd name="T31" fmla="*/ 375 h 483"/>
                <a:gd name="T32" fmla="*/ 918 w 918"/>
                <a:gd name="T33" fmla="*/ 480 h 483"/>
                <a:gd name="T34" fmla="*/ 880 w 918"/>
                <a:gd name="T35" fmla="*/ 483 h 483"/>
                <a:gd name="T36" fmla="*/ 859 w 918"/>
                <a:gd name="T37" fmla="*/ 483 h 483"/>
                <a:gd name="T38" fmla="*/ 848 w 918"/>
                <a:gd name="T39" fmla="*/ 480 h 483"/>
                <a:gd name="T40" fmla="*/ 843 w 918"/>
                <a:gd name="T41" fmla="*/ 474 h 483"/>
                <a:gd name="T42" fmla="*/ 831 w 918"/>
                <a:gd name="T43" fmla="*/ 467 h 483"/>
                <a:gd name="T44" fmla="*/ 807 w 918"/>
                <a:gd name="T45" fmla="*/ 464 h 483"/>
                <a:gd name="T46" fmla="*/ 772 w 918"/>
                <a:gd name="T47" fmla="*/ 464 h 483"/>
                <a:gd name="T48" fmla="*/ 711 w 918"/>
                <a:gd name="T49" fmla="*/ 467 h 483"/>
                <a:gd name="T50" fmla="*/ 667 w 918"/>
                <a:gd name="T51" fmla="*/ 369 h 483"/>
                <a:gd name="T52" fmla="*/ 582 w 918"/>
                <a:gd name="T53" fmla="*/ 281 h 483"/>
                <a:gd name="T54" fmla="*/ 471 w 918"/>
                <a:gd name="T55" fmla="*/ 208 h 483"/>
                <a:gd name="T56" fmla="*/ 345 w 918"/>
                <a:gd name="T57" fmla="*/ 149 h 483"/>
                <a:gd name="T58" fmla="*/ 220 w 918"/>
                <a:gd name="T59" fmla="*/ 103 h 483"/>
                <a:gd name="T60" fmla="*/ 111 w 918"/>
                <a:gd name="T61" fmla="*/ 70 h 483"/>
                <a:gd name="T62" fmla="*/ 35 w 918"/>
                <a:gd name="T63" fmla="*/ 54 h 483"/>
                <a:gd name="T64" fmla="*/ 0 w 918"/>
                <a:gd name="T65" fmla="*/ 48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18" h="483">
                  <a:moveTo>
                    <a:pt x="0" y="48"/>
                  </a:moveTo>
                  <a:lnTo>
                    <a:pt x="65" y="24"/>
                  </a:lnTo>
                  <a:lnTo>
                    <a:pt x="111" y="10"/>
                  </a:lnTo>
                  <a:lnTo>
                    <a:pt x="140" y="3"/>
                  </a:lnTo>
                  <a:lnTo>
                    <a:pt x="161" y="0"/>
                  </a:lnTo>
                  <a:lnTo>
                    <a:pt x="175" y="3"/>
                  </a:lnTo>
                  <a:lnTo>
                    <a:pt x="188" y="6"/>
                  </a:lnTo>
                  <a:lnTo>
                    <a:pt x="205" y="10"/>
                  </a:lnTo>
                  <a:lnTo>
                    <a:pt x="229" y="10"/>
                  </a:lnTo>
                  <a:lnTo>
                    <a:pt x="307" y="21"/>
                  </a:lnTo>
                  <a:lnTo>
                    <a:pt x="404" y="45"/>
                  </a:lnTo>
                  <a:lnTo>
                    <a:pt x="512" y="86"/>
                  </a:lnTo>
                  <a:lnTo>
                    <a:pt x="620" y="138"/>
                  </a:lnTo>
                  <a:lnTo>
                    <a:pt x="725" y="202"/>
                  </a:lnTo>
                  <a:lnTo>
                    <a:pt x="813" y="281"/>
                  </a:lnTo>
                  <a:lnTo>
                    <a:pt x="880" y="375"/>
                  </a:lnTo>
                  <a:lnTo>
                    <a:pt x="918" y="480"/>
                  </a:lnTo>
                  <a:lnTo>
                    <a:pt x="880" y="483"/>
                  </a:lnTo>
                  <a:lnTo>
                    <a:pt x="859" y="483"/>
                  </a:lnTo>
                  <a:lnTo>
                    <a:pt x="848" y="480"/>
                  </a:lnTo>
                  <a:lnTo>
                    <a:pt x="843" y="474"/>
                  </a:lnTo>
                  <a:lnTo>
                    <a:pt x="831" y="467"/>
                  </a:lnTo>
                  <a:lnTo>
                    <a:pt x="807" y="464"/>
                  </a:lnTo>
                  <a:lnTo>
                    <a:pt x="772" y="464"/>
                  </a:lnTo>
                  <a:lnTo>
                    <a:pt x="711" y="467"/>
                  </a:lnTo>
                  <a:lnTo>
                    <a:pt x="667" y="369"/>
                  </a:lnTo>
                  <a:lnTo>
                    <a:pt x="582" y="281"/>
                  </a:lnTo>
                  <a:lnTo>
                    <a:pt x="471" y="208"/>
                  </a:lnTo>
                  <a:lnTo>
                    <a:pt x="345" y="149"/>
                  </a:lnTo>
                  <a:lnTo>
                    <a:pt x="220" y="103"/>
                  </a:lnTo>
                  <a:lnTo>
                    <a:pt x="111" y="70"/>
                  </a:lnTo>
                  <a:lnTo>
                    <a:pt x="35" y="54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005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243"/>
            <p:cNvSpPr>
              <a:spLocks/>
            </p:cNvSpPr>
            <p:nvPr/>
          </p:nvSpPr>
          <p:spPr bwMode="auto">
            <a:xfrm>
              <a:off x="4335" y="1991"/>
              <a:ext cx="361" cy="165"/>
            </a:xfrm>
            <a:custGeom>
              <a:avLst/>
              <a:gdLst>
                <a:gd name="T0" fmla="*/ 0 w 1081"/>
                <a:gd name="T1" fmla="*/ 84 h 494"/>
                <a:gd name="T2" fmla="*/ 70 w 1081"/>
                <a:gd name="T3" fmla="*/ 62 h 494"/>
                <a:gd name="T4" fmla="*/ 128 w 1081"/>
                <a:gd name="T5" fmla="*/ 41 h 494"/>
                <a:gd name="T6" fmla="*/ 181 w 1081"/>
                <a:gd name="T7" fmla="*/ 24 h 494"/>
                <a:gd name="T8" fmla="*/ 224 w 1081"/>
                <a:gd name="T9" fmla="*/ 12 h 494"/>
                <a:gd name="T10" fmla="*/ 268 w 1081"/>
                <a:gd name="T11" fmla="*/ 3 h 494"/>
                <a:gd name="T12" fmla="*/ 316 w 1081"/>
                <a:gd name="T13" fmla="*/ 0 h 494"/>
                <a:gd name="T14" fmla="*/ 365 w 1081"/>
                <a:gd name="T15" fmla="*/ 0 h 494"/>
                <a:gd name="T16" fmla="*/ 426 w 1081"/>
                <a:gd name="T17" fmla="*/ 6 h 494"/>
                <a:gd name="T18" fmla="*/ 499 w 1081"/>
                <a:gd name="T19" fmla="*/ 17 h 494"/>
                <a:gd name="T20" fmla="*/ 593 w 1081"/>
                <a:gd name="T21" fmla="*/ 44 h 494"/>
                <a:gd name="T22" fmla="*/ 693 w 1081"/>
                <a:gd name="T23" fmla="*/ 87 h 494"/>
                <a:gd name="T24" fmla="*/ 795 w 1081"/>
                <a:gd name="T25" fmla="*/ 140 h 494"/>
                <a:gd name="T26" fmla="*/ 894 w 1081"/>
                <a:gd name="T27" fmla="*/ 211 h 494"/>
                <a:gd name="T28" fmla="*/ 979 w 1081"/>
                <a:gd name="T29" fmla="*/ 292 h 494"/>
                <a:gd name="T30" fmla="*/ 1043 w 1081"/>
                <a:gd name="T31" fmla="*/ 383 h 494"/>
                <a:gd name="T32" fmla="*/ 1081 w 1081"/>
                <a:gd name="T33" fmla="*/ 488 h 494"/>
                <a:gd name="T34" fmla="*/ 1032 w 1081"/>
                <a:gd name="T35" fmla="*/ 494 h 494"/>
                <a:gd name="T36" fmla="*/ 986 w 1081"/>
                <a:gd name="T37" fmla="*/ 491 h 494"/>
                <a:gd name="T38" fmla="*/ 941 w 1081"/>
                <a:gd name="T39" fmla="*/ 488 h 494"/>
                <a:gd name="T40" fmla="*/ 894 w 1081"/>
                <a:gd name="T41" fmla="*/ 484 h 494"/>
                <a:gd name="T42" fmla="*/ 844 w 1081"/>
                <a:gd name="T43" fmla="*/ 481 h 494"/>
                <a:gd name="T44" fmla="*/ 789 w 1081"/>
                <a:gd name="T45" fmla="*/ 478 h 494"/>
                <a:gd name="T46" fmla="*/ 730 w 1081"/>
                <a:gd name="T47" fmla="*/ 478 h 494"/>
                <a:gd name="T48" fmla="*/ 660 w 1081"/>
                <a:gd name="T49" fmla="*/ 481 h 494"/>
                <a:gd name="T50" fmla="*/ 620 w 1081"/>
                <a:gd name="T51" fmla="*/ 386 h 494"/>
                <a:gd name="T52" fmla="*/ 540 w 1081"/>
                <a:gd name="T53" fmla="*/ 300 h 494"/>
                <a:gd name="T54" fmla="*/ 438 w 1081"/>
                <a:gd name="T55" fmla="*/ 230 h 494"/>
                <a:gd name="T56" fmla="*/ 321 w 1081"/>
                <a:gd name="T57" fmla="*/ 176 h 494"/>
                <a:gd name="T58" fmla="*/ 208 w 1081"/>
                <a:gd name="T59" fmla="*/ 132 h 494"/>
                <a:gd name="T60" fmla="*/ 108 w 1081"/>
                <a:gd name="T61" fmla="*/ 105 h 494"/>
                <a:gd name="T62" fmla="*/ 31 w 1081"/>
                <a:gd name="T63" fmla="*/ 87 h 494"/>
                <a:gd name="T64" fmla="*/ 0 w 1081"/>
                <a:gd name="T65" fmla="*/ 84 h 4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81" h="494">
                  <a:moveTo>
                    <a:pt x="0" y="84"/>
                  </a:moveTo>
                  <a:lnTo>
                    <a:pt x="70" y="62"/>
                  </a:lnTo>
                  <a:lnTo>
                    <a:pt x="128" y="41"/>
                  </a:lnTo>
                  <a:lnTo>
                    <a:pt x="181" y="24"/>
                  </a:lnTo>
                  <a:lnTo>
                    <a:pt x="224" y="12"/>
                  </a:lnTo>
                  <a:lnTo>
                    <a:pt x="268" y="3"/>
                  </a:lnTo>
                  <a:lnTo>
                    <a:pt x="316" y="0"/>
                  </a:lnTo>
                  <a:lnTo>
                    <a:pt x="365" y="0"/>
                  </a:lnTo>
                  <a:lnTo>
                    <a:pt x="426" y="6"/>
                  </a:lnTo>
                  <a:lnTo>
                    <a:pt x="499" y="17"/>
                  </a:lnTo>
                  <a:lnTo>
                    <a:pt x="593" y="44"/>
                  </a:lnTo>
                  <a:lnTo>
                    <a:pt x="693" y="87"/>
                  </a:lnTo>
                  <a:lnTo>
                    <a:pt x="795" y="140"/>
                  </a:lnTo>
                  <a:lnTo>
                    <a:pt x="894" y="211"/>
                  </a:lnTo>
                  <a:lnTo>
                    <a:pt x="979" y="292"/>
                  </a:lnTo>
                  <a:lnTo>
                    <a:pt x="1043" y="383"/>
                  </a:lnTo>
                  <a:lnTo>
                    <a:pt x="1081" y="488"/>
                  </a:lnTo>
                  <a:lnTo>
                    <a:pt x="1032" y="494"/>
                  </a:lnTo>
                  <a:lnTo>
                    <a:pt x="986" y="491"/>
                  </a:lnTo>
                  <a:lnTo>
                    <a:pt x="941" y="488"/>
                  </a:lnTo>
                  <a:lnTo>
                    <a:pt x="894" y="484"/>
                  </a:lnTo>
                  <a:lnTo>
                    <a:pt x="844" y="481"/>
                  </a:lnTo>
                  <a:lnTo>
                    <a:pt x="789" y="478"/>
                  </a:lnTo>
                  <a:lnTo>
                    <a:pt x="730" y="478"/>
                  </a:lnTo>
                  <a:lnTo>
                    <a:pt x="660" y="481"/>
                  </a:lnTo>
                  <a:lnTo>
                    <a:pt x="620" y="386"/>
                  </a:lnTo>
                  <a:lnTo>
                    <a:pt x="540" y="300"/>
                  </a:lnTo>
                  <a:lnTo>
                    <a:pt x="438" y="230"/>
                  </a:lnTo>
                  <a:lnTo>
                    <a:pt x="321" y="176"/>
                  </a:lnTo>
                  <a:lnTo>
                    <a:pt x="208" y="132"/>
                  </a:lnTo>
                  <a:lnTo>
                    <a:pt x="108" y="105"/>
                  </a:lnTo>
                  <a:lnTo>
                    <a:pt x="31" y="87"/>
                  </a:lnTo>
                  <a:lnTo>
                    <a:pt x="0" y="84"/>
                  </a:lnTo>
                  <a:close/>
                </a:path>
              </a:pathLst>
            </a:custGeom>
            <a:solidFill>
              <a:srgbClr val="004F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244"/>
            <p:cNvSpPr>
              <a:spLocks/>
            </p:cNvSpPr>
            <p:nvPr/>
          </p:nvSpPr>
          <p:spPr bwMode="auto">
            <a:xfrm>
              <a:off x="4355" y="1995"/>
              <a:ext cx="325" cy="162"/>
            </a:xfrm>
            <a:custGeom>
              <a:avLst/>
              <a:gdLst>
                <a:gd name="T0" fmla="*/ 0 w 977"/>
                <a:gd name="T1" fmla="*/ 61 h 485"/>
                <a:gd name="T2" fmla="*/ 64 w 977"/>
                <a:gd name="T3" fmla="*/ 37 h 485"/>
                <a:gd name="T4" fmla="*/ 115 w 977"/>
                <a:gd name="T5" fmla="*/ 21 h 485"/>
                <a:gd name="T6" fmla="*/ 152 w 977"/>
                <a:gd name="T7" fmla="*/ 8 h 485"/>
                <a:gd name="T8" fmla="*/ 182 w 977"/>
                <a:gd name="T9" fmla="*/ 2 h 485"/>
                <a:gd name="T10" fmla="*/ 204 w 977"/>
                <a:gd name="T11" fmla="*/ 0 h 485"/>
                <a:gd name="T12" fmla="*/ 231 w 977"/>
                <a:gd name="T13" fmla="*/ 0 h 485"/>
                <a:gd name="T14" fmla="*/ 260 w 977"/>
                <a:gd name="T15" fmla="*/ 2 h 485"/>
                <a:gd name="T16" fmla="*/ 298 w 977"/>
                <a:gd name="T17" fmla="*/ 5 h 485"/>
                <a:gd name="T18" fmla="*/ 374 w 977"/>
                <a:gd name="T19" fmla="*/ 18 h 485"/>
                <a:gd name="T20" fmla="*/ 468 w 977"/>
                <a:gd name="T21" fmla="*/ 43 h 485"/>
                <a:gd name="T22" fmla="*/ 573 w 977"/>
                <a:gd name="T23" fmla="*/ 81 h 485"/>
                <a:gd name="T24" fmla="*/ 681 w 977"/>
                <a:gd name="T25" fmla="*/ 137 h 485"/>
                <a:gd name="T26" fmla="*/ 780 w 977"/>
                <a:gd name="T27" fmla="*/ 204 h 485"/>
                <a:gd name="T28" fmla="*/ 872 w 977"/>
                <a:gd name="T29" fmla="*/ 283 h 485"/>
                <a:gd name="T30" fmla="*/ 939 w 977"/>
                <a:gd name="T31" fmla="*/ 377 h 485"/>
                <a:gd name="T32" fmla="*/ 977 w 977"/>
                <a:gd name="T33" fmla="*/ 482 h 485"/>
                <a:gd name="T34" fmla="*/ 936 w 977"/>
                <a:gd name="T35" fmla="*/ 485 h 485"/>
                <a:gd name="T36" fmla="*/ 907 w 977"/>
                <a:gd name="T37" fmla="*/ 485 h 485"/>
                <a:gd name="T38" fmla="*/ 880 w 977"/>
                <a:gd name="T39" fmla="*/ 482 h 485"/>
                <a:gd name="T40" fmla="*/ 860 w 977"/>
                <a:gd name="T41" fmla="*/ 476 h 485"/>
                <a:gd name="T42" fmla="*/ 834 w 977"/>
                <a:gd name="T43" fmla="*/ 469 h 485"/>
                <a:gd name="T44" fmla="*/ 799 w 977"/>
                <a:gd name="T45" fmla="*/ 466 h 485"/>
                <a:gd name="T46" fmla="*/ 751 w 977"/>
                <a:gd name="T47" fmla="*/ 466 h 485"/>
                <a:gd name="T48" fmla="*/ 691 w 977"/>
                <a:gd name="T49" fmla="*/ 469 h 485"/>
                <a:gd name="T50" fmla="*/ 646 w 977"/>
                <a:gd name="T51" fmla="*/ 371 h 485"/>
                <a:gd name="T52" fmla="*/ 565 w 977"/>
                <a:gd name="T53" fmla="*/ 285 h 485"/>
                <a:gd name="T54" fmla="*/ 457 w 977"/>
                <a:gd name="T55" fmla="*/ 215 h 485"/>
                <a:gd name="T56" fmla="*/ 336 w 977"/>
                <a:gd name="T57" fmla="*/ 158 h 485"/>
                <a:gd name="T58" fmla="*/ 217 w 977"/>
                <a:gd name="T59" fmla="*/ 113 h 485"/>
                <a:gd name="T60" fmla="*/ 112 w 977"/>
                <a:gd name="T61" fmla="*/ 81 h 485"/>
                <a:gd name="T62" fmla="*/ 32 w 977"/>
                <a:gd name="T63" fmla="*/ 64 h 485"/>
                <a:gd name="T64" fmla="*/ 0 w 977"/>
                <a:gd name="T65" fmla="*/ 61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77" h="485">
                  <a:moveTo>
                    <a:pt x="0" y="61"/>
                  </a:moveTo>
                  <a:lnTo>
                    <a:pt x="64" y="37"/>
                  </a:lnTo>
                  <a:lnTo>
                    <a:pt x="115" y="21"/>
                  </a:lnTo>
                  <a:lnTo>
                    <a:pt x="152" y="8"/>
                  </a:lnTo>
                  <a:lnTo>
                    <a:pt x="182" y="2"/>
                  </a:lnTo>
                  <a:lnTo>
                    <a:pt x="204" y="0"/>
                  </a:lnTo>
                  <a:lnTo>
                    <a:pt x="231" y="0"/>
                  </a:lnTo>
                  <a:lnTo>
                    <a:pt x="260" y="2"/>
                  </a:lnTo>
                  <a:lnTo>
                    <a:pt x="298" y="5"/>
                  </a:lnTo>
                  <a:lnTo>
                    <a:pt x="374" y="18"/>
                  </a:lnTo>
                  <a:lnTo>
                    <a:pt x="468" y="43"/>
                  </a:lnTo>
                  <a:lnTo>
                    <a:pt x="573" y="81"/>
                  </a:lnTo>
                  <a:lnTo>
                    <a:pt x="681" y="137"/>
                  </a:lnTo>
                  <a:lnTo>
                    <a:pt x="780" y="204"/>
                  </a:lnTo>
                  <a:lnTo>
                    <a:pt x="872" y="283"/>
                  </a:lnTo>
                  <a:lnTo>
                    <a:pt x="939" y="377"/>
                  </a:lnTo>
                  <a:lnTo>
                    <a:pt x="977" y="482"/>
                  </a:lnTo>
                  <a:lnTo>
                    <a:pt x="936" y="485"/>
                  </a:lnTo>
                  <a:lnTo>
                    <a:pt x="907" y="485"/>
                  </a:lnTo>
                  <a:lnTo>
                    <a:pt x="880" y="482"/>
                  </a:lnTo>
                  <a:lnTo>
                    <a:pt x="860" y="476"/>
                  </a:lnTo>
                  <a:lnTo>
                    <a:pt x="834" y="469"/>
                  </a:lnTo>
                  <a:lnTo>
                    <a:pt x="799" y="466"/>
                  </a:lnTo>
                  <a:lnTo>
                    <a:pt x="751" y="466"/>
                  </a:lnTo>
                  <a:lnTo>
                    <a:pt x="691" y="469"/>
                  </a:lnTo>
                  <a:lnTo>
                    <a:pt x="646" y="371"/>
                  </a:lnTo>
                  <a:lnTo>
                    <a:pt x="565" y="285"/>
                  </a:lnTo>
                  <a:lnTo>
                    <a:pt x="457" y="215"/>
                  </a:lnTo>
                  <a:lnTo>
                    <a:pt x="336" y="158"/>
                  </a:lnTo>
                  <a:lnTo>
                    <a:pt x="217" y="113"/>
                  </a:lnTo>
                  <a:lnTo>
                    <a:pt x="112" y="81"/>
                  </a:lnTo>
                  <a:lnTo>
                    <a:pt x="32" y="64"/>
                  </a:lnTo>
                  <a:lnTo>
                    <a:pt x="0" y="61"/>
                  </a:lnTo>
                  <a:close/>
                </a:path>
              </a:pathLst>
            </a:custGeom>
            <a:solidFill>
              <a:srgbClr val="0057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245"/>
            <p:cNvSpPr>
              <a:spLocks/>
            </p:cNvSpPr>
            <p:nvPr/>
          </p:nvSpPr>
          <p:spPr bwMode="auto">
            <a:xfrm>
              <a:off x="4372" y="1996"/>
              <a:ext cx="293" cy="161"/>
            </a:xfrm>
            <a:custGeom>
              <a:avLst/>
              <a:gdLst>
                <a:gd name="T0" fmla="*/ 0 w 877"/>
                <a:gd name="T1" fmla="*/ 45 h 483"/>
                <a:gd name="T2" fmla="*/ 64 w 877"/>
                <a:gd name="T3" fmla="*/ 19 h 483"/>
                <a:gd name="T4" fmla="*/ 105 w 877"/>
                <a:gd name="T5" fmla="*/ 6 h 483"/>
                <a:gd name="T6" fmla="*/ 132 w 877"/>
                <a:gd name="T7" fmla="*/ 0 h 483"/>
                <a:gd name="T8" fmla="*/ 143 w 877"/>
                <a:gd name="T9" fmla="*/ 0 h 483"/>
                <a:gd name="T10" fmla="*/ 149 w 877"/>
                <a:gd name="T11" fmla="*/ 6 h 483"/>
                <a:gd name="T12" fmla="*/ 154 w 877"/>
                <a:gd name="T13" fmla="*/ 10 h 483"/>
                <a:gd name="T14" fmla="*/ 161 w 877"/>
                <a:gd name="T15" fmla="*/ 16 h 483"/>
                <a:gd name="T16" fmla="*/ 178 w 877"/>
                <a:gd name="T17" fmla="*/ 16 h 483"/>
                <a:gd name="T18" fmla="*/ 254 w 877"/>
                <a:gd name="T19" fmla="*/ 27 h 483"/>
                <a:gd name="T20" fmla="*/ 350 w 877"/>
                <a:gd name="T21" fmla="*/ 51 h 483"/>
                <a:gd name="T22" fmla="*/ 458 w 877"/>
                <a:gd name="T23" fmla="*/ 91 h 483"/>
                <a:gd name="T24" fmla="*/ 570 w 877"/>
                <a:gd name="T25" fmla="*/ 141 h 483"/>
                <a:gd name="T26" fmla="*/ 676 w 877"/>
                <a:gd name="T27" fmla="*/ 208 h 483"/>
                <a:gd name="T28" fmla="*/ 768 w 877"/>
                <a:gd name="T29" fmla="*/ 286 h 483"/>
                <a:gd name="T30" fmla="*/ 838 w 877"/>
                <a:gd name="T31" fmla="*/ 377 h 483"/>
                <a:gd name="T32" fmla="*/ 877 w 877"/>
                <a:gd name="T33" fmla="*/ 480 h 483"/>
                <a:gd name="T34" fmla="*/ 842 w 877"/>
                <a:gd name="T35" fmla="*/ 483 h 483"/>
                <a:gd name="T36" fmla="*/ 824 w 877"/>
                <a:gd name="T37" fmla="*/ 483 h 483"/>
                <a:gd name="T38" fmla="*/ 821 w 877"/>
                <a:gd name="T39" fmla="*/ 480 h 483"/>
                <a:gd name="T40" fmla="*/ 824 w 877"/>
                <a:gd name="T41" fmla="*/ 474 h 483"/>
                <a:gd name="T42" fmla="*/ 821 w 877"/>
                <a:gd name="T43" fmla="*/ 470 h 483"/>
                <a:gd name="T44" fmla="*/ 810 w 877"/>
                <a:gd name="T45" fmla="*/ 467 h 483"/>
                <a:gd name="T46" fmla="*/ 781 w 877"/>
                <a:gd name="T47" fmla="*/ 467 h 483"/>
                <a:gd name="T48" fmla="*/ 722 w 877"/>
                <a:gd name="T49" fmla="*/ 474 h 483"/>
                <a:gd name="T50" fmla="*/ 678 w 877"/>
                <a:gd name="T51" fmla="*/ 372 h 483"/>
                <a:gd name="T52" fmla="*/ 590 w 877"/>
                <a:gd name="T53" fmla="*/ 283 h 483"/>
                <a:gd name="T54" fmla="*/ 477 w 877"/>
                <a:gd name="T55" fmla="*/ 208 h 483"/>
                <a:gd name="T56" fmla="*/ 348 w 877"/>
                <a:gd name="T57" fmla="*/ 143 h 483"/>
                <a:gd name="T58" fmla="*/ 221 w 877"/>
                <a:gd name="T59" fmla="*/ 97 h 483"/>
                <a:gd name="T60" fmla="*/ 111 w 877"/>
                <a:gd name="T61" fmla="*/ 62 h 483"/>
                <a:gd name="T62" fmla="*/ 32 w 877"/>
                <a:gd name="T63" fmla="*/ 45 h 483"/>
                <a:gd name="T64" fmla="*/ 0 w 877"/>
                <a:gd name="T65" fmla="*/ 45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77" h="483">
                  <a:moveTo>
                    <a:pt x="0" y="45"/>
                  </a:moveTo>
                  <a:lnTo>
                    <a:pt x="64" y="19"/>
                  </a:lnTo>
                  <a:lnTo>
                    <a:pt x="105" y="6"/>
                  </a:lnTo>
                  <a:lnTo>
                    <a:pt x="132" y="0"/>
                  </a:lnTo>
                  <a:lnTo>
                    <a:pt x="143" y="0"/>
                  </a:lnTo>
                  <a:lnTo>
                    <a:pt x="149" y="6"/>
                  </a:lnTo>
                  <a:lnTo>
                    <a:pt x="154" y="10"/>
                  </a:lnTo>
                  <a:lnTo>
                    <a:pt x="161" y="16"/>
                  </a:lnTo>
                  <a:lnTo>
                    <a:pt x="178" y="16"/>
                  </a:lnTo>
                  <a:lnTo>
                    <a:pt x="254" y="27"/>
                  </a:lnTo>
                  <a:lnTo>
                    <a:pt x="350" y="51"/>
                  </a:lnTo>
                  <a:lnTo>
                    <a:pt x="458" y="91"/>
                  </a:lnTo>
                  <a:lnTo>
                    <a:pt x="570" y="141"/>
                  </a:lnTo>
                  <a:lnTo>
                    <a:pt x="676" y="208"/>
                  </a:lnTo>
                  <a:lnTo>
                    <a:pt x="768" y="286"/>
                  </a:lnTo>
                  <a:lnTo>
                    <a:pt x="838" y="377"/>
                  </a:lnTo>
                  <a:lnTo>
                    <a:pt x="877" y="480"/>
                  </a:lnTo>
                  <a:lnTo>
                    <a:pt x="842" y="483"/>
                  </a:lnTo>
                  <a:lnTo>
                    <a:pt x="824" y="483"/>
                  </a:lnTo>
                  <a:lnTo>
                    <a:pt x="821" y="480"/>
                  </a:lnTo>
                  <a:lnTo>
                    <a:pt x="824" y="474"/>
                  </a:lnTo>
                  <a:lnTo>
                    <a:pt x="821" y="470"/>
                  </a:lnTo>
                  <a:lnTo>
                    <a:pt x="810" y="467"/>
                  </a:lnTo>
                  <a:lnTo>
                    <a:pt x="781" y="467"/>
                  </a:lnTo>
                  <a:lnTo>
                    <a:pt x="722" y="474"/>
                  </a:lnTo>
                  <a:lnTo>
                    <a:pt x="678" y="372"/>
                  </a:lnTo>
                  <a:lnTo>
                    <a:pt x="590" y="283"/>
                  </a:lnTo>
                  <a:lnTo>
                    <a:pt x="477" y="208"/>
                  </a:lnTo>
                  <a:lnTo>
                    <a:pt x="348" y="143"/>
                  </a:lnTo>
                  <a:lnTo>
                    <a:pt x="221" y="97"/>
                  </a:lnTo>
                  <a:lnTo>
                    <a:pt x="111" y="62"/>
                  </a:lnTo>
                  <a:lnTo>
                    <a:pt x="32" y="45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005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246"/>
            <p:cNvSpPr>
              <a:spLocks/>
            </p:cNvSpPr>
            <p:nvPr/>
          </p:nvSpPr>
          <p:spPr bwMode="auto">
            <a:xfrm>
              <a:off x="4049" y="1980"/>
              <a:ext cx="913" cy="224"/>
            </a:xfrm>
            <a:custGeom>
              <a:avLst/>
              <a:gdLst>
                <a:gd name="T0" fmla="*/ 130 w 2739"/>
                <a:gd name="T1" fmla="*/ 356 h 672"/>
                <a:gd name="T2" fmla="*/ 38 w 2739"/>
                <a:gd name="T3" fmla="*/ 293 h 672"/>
                <a:gd name="T4" fmla="*/ 0 w 2739"/>
                <a:gd name="T5" fmla="*/ 265 h 672"/>
                <a:gd name="T6" fmla="*/ 13 w 2739"/>
                <a:gd name="T7" fmla="*/ 260 h 672"/>
                <a:gd name="T8" fmla="*/ 73 w 2739"/>
                <a:gd name="T9" fmla="*/ 268 h 672"/>
                <a:gd name="T10" fmla="*/ 175 w 2739"/>
                <a:gd name="T11" fmla="*/ 272 h 672"/>
                <a:gd name="T12" fmla="*/ 320 w 2739"/>
                <a:gd name="T13" fmla="*/ 265 h 672"/>
                <a:gd name="T14" fmla="*/ 499 w 2739"/>
                <a:gd name="T15" fmla="*/ 234 h 672"/>
                <a:gd name="T16" fmla="*/ 715 w 2739"/>
                <a:gd name="T17" fmla="*/ 167 h 672"/>
                <a:gd name="T18" fmla="*/ 800 w 2739"/>
                <a:gd name="T19" fmla="*/ 132 h 672"/>
                <a:gd name="T20" fmla="*/ 898 w 2739"/>
                <a:gd name="T21" fmla="*/ 97 h 672"/>
                <a:gd name="T22" fmla="*/ 1006 w 2739"/>
                <a:gd name="T23" fmla="*/ 63 h 672"/>
                <a:gd name="T24" fmla="*/ 1121 w 2739"/>
                <a:gd name="T25" fmla="*/ 35 h 672"/>
                <a:gd name="T26" fmla="*/ 1235 w 2739"/>
                <a:gd name="T27" fmla="*/ 13 h 672"/>
                <a:gd name="T28" fmla="*/ 1347 w 2739"/>
                <a:gd name="T29" fmla="*/ 0 h 672"/>
                <a:gd name="T30" fmla="*/ 1454 w 2739"/>
                <a:gd name="T31" fmla="*/ 0 h 672"/>
                <a:gd name="T32" fmla="*/ 1549 w 2739"/>
                <a:gd name="T33" fmla="*/ 17 h 672"/>
                <a:gd name="T34" fmla="*/ 1739 w 2739"/>
                <a:gd name="T35" fmla="*/ 54 h 672"/>
                <a:gd name="T36" fmla="*/ 1917 w 2739"/>
                <a:gd name="T37" fmla="*/ 107 h 672"/>
                <a:gd name="T38" fmla="*/ 2083 w 2739"/>
                <a:gd name="T39" fmla="*/ 174 h 672"/>
                <a:gd name="T40" fmla="*/ 2238 w 2739"/>
                <a:gd name="T41" fmla="*/ 254 h 672"/>
                <a:gd name="T42" fmla="*/ 2380 w 2739"/>
                <a:gd name="T43" fmla="*/ 345 h 672"/>
                <a:gd name="T44" fmla="*/ 2510 w 2739"/>
                <a:gd name="T45" fmla="*/ 446 h 672"/>
                <a:gd name="T46" fmla="*/ 2629 w 2739"/>
                <a:gd name="T47" fmla="*/ 554 h 672"/>
                <a:gd name="T48" fmla="*/ 2739 w 2739"/>
                <a:gd name="T49" fmla="*/ 672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739" h="672">
                  <a:moveTo>
                    <a:pt x="130" y="356"/>
                  </a:moveTo>
                  <a:lnTo>
                    <a:pt x="38" y="293"/>
                  </a:lnTo>
                  <a:lnTo>
                    <a:pt x="0" y="265"/>
                  </a:lnTo>
                  <a:lnTo>
                    <a:pt x="13" y="260"/>
                  </a:lnTo>
                  <a:lnTo>
                    <a:pt x="73" y="268"/>
                  </a:lnTo>
                  <a:lnTo>
                    <a:pt x="175" y="272"/>
                  </a:lnTo>
                  <a:lnTo>
                    <a:pt x="320" y="265"/>
                  </a:lnTo>
                  <a:lnTo>
                    <a:pt x="499" y="234"/>
                  </a:lnTo>
                  <a:lnTo>
                    <a:pt x="715" y="167"/>
                  </a:lnTo>
                  <a:lnTo>
                    <a:pt x="800" y="132"/>
                  </a:lnTo>
                  <a:lnTo>
                    <a:pt x="898" y="97"/>
                  </a:lnTo>
                  <a:lnTo>
                    <a:pt x="1006" y="63"/>
                  </a:lnTo>
                  <a:lnTo>
                    <a:pt x="1121" y="35"/>
                  </a:lnTo>
                  <a:lnTo>
                    <a:pt x="1235" y="13"/>
                  </a:lnTo>
                  <a:lnTo>
                    <a:pt x="1347" y="0"/>
                  </a:lnTo>
                  <a:lnTo>
                    <a:pt x="1454" y="0"/>
                  </a:lnTo>
                  <a:lnTo>
                    <a:pt x="1549" y="17"/>
                  </a:lnTo>
                  <a:lnTo>
                    <a:pt x="1739" y="54"/>
                  </a:lnTo>
                  <a:lnTo>
                    <a:pt x="1917" y="107"/>
                  </a:lnTo>
                  <a:lnTo>
                    <a:pt x="2083" y="174"/>
                  </a:lnTo>
                  <a:lnTo>
                    <a:pt x="2238" y="254"/>
                  </a:lnTo>
                  <a:lnTo>
                    <a:pt x="2380" y="345"/>
                  </a:lnTo>
                  <a:lnTo>
                    <a:pt x="2510" y="446"/>
                  </a:lnTo>
                  <a:lnTo>
                    <a:pt x="2629" y="554"/>
                  </a:lnTo>
                  <a:lnTo>
                    <a:pt x="2739" y="672"/>
                  </a:lnTo>
                </a:path>
              </a:pathLst>
            </a:custGeom>
            <a:noFill/>
            <a:ln w="14">
              <a:solidFill>
                <a:srgbClr val="008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247"/>
            <p:cNvSpPr>
              <a:spLocks/>
            </p:cNvSpPr>
            <p:nvPr/>
          </p:nvSpPr>
          <p:spPr bwMode="auto">
            <a:xfrm>
              <a:off x="4009" y="2044"/>
              <a:ext cx="421" cy="128"/>
            </a:xfrm>
            <a:custGeom>
              <a:avLst/>
              <a:gdLst>
                <a:gd name="T0" fmla="*/ 87 w 1263"/>
                <a:gd name="T1" fmla="*/ 56 h 386"/>
                <a:gd name="T2" fmla="*/ 20 w 1263"/>
                <a:gd name="T3" fmla="*/ 6 h 386"/>
                <a:gd name="T4" fmla="*/ 0 w 1263"/>
                <a:gd name="T5" fmla="*/ 0 h 386"/>
                <a:gd name="T6" fmla="*/ 27 w 1263"/>
                <a:gd name="T7" fmla="*/ 24 h 386"/>
                <a:gd name="T8" fmla="*/ 94 w 1263"/>
                <a:gd name="T9" fmla="*/ 56 h 386"/>
                <a:gd name="T10" fmla="*/ 192 w 1263"/>
                <a:gd name="T11" fmla="*/ 91 h 386"/>
                <a:gd name="T12" fmla="*/ 324 w 1263"/>
                <a:gd name="T13" fmla="*/ 108 h 386"/>
                <a:gd name="T14" fmla="*/ 483 w 1263"/>
                <a:gd name="T15" fmla="*/ 97 h 386"/>
                <a:gd name="T16" fmla="*/ 658 w 1263"/>
                <a:gd name="T17" fmla="*/ 38 h 386"/>
                <a:gd name="T18" fmla="*/ 637 w 1263"/>
                <a:gd name="T19" fmla="*/ 68 h 386"/>
                <a:gd name="T20" fmla="*/ 687 w 1263"/>
                <a:gd name="T21" fmla="*/ 118 h 386"/>
                <a:gd name="T22" fmla="*/ 787 w 1263"/>
                <a:gd name="T23" fmla="*/ 184 h 386"/>
                <a:gd name="T24" fmla="*/ 916 w 1263"/>
                <a:gd name="T25" fmla="*/ 251 h 386"/>
                <a:gd name="T26" fmla="*/ 1047 w 1263"/>
                <a:gd name="T27" fmla="*/ 316 h 386"/>
                <a:gd name="T28" fmla="*/ 1164 w 1263"/>
                <a:gd name="T29" fmla="*/ 359 h 386"/>
                <a:gd name="T30" fmla="*/ 1242 w 1263"/>
                <a:gd name="T31" fmla="*/ 380 h 386"/>
                <a:gd name="T32" fmla="*/ 1263 w 1263"/>
                <a:gd name="T33" fmla="*/ 359 h 386"/>
                <a:gd name="T34" fmla="*/ 1011 w 1263"/>
                <a:gd name="T35" fmla="*/ 386 h 386"/>
                <a:gd name="T36" fmla="*/ 804 w 1263"/>
                <a:gd name="T37" fmla="*/ 386 h 386"/>
                <a:gd name="T38" fmla="*/ 634 w 1263"/>
                <a:gd name="T39" fmla="*/ 362 h 386"/>
                <a:gd name="T40" fmla="*/ 494 w 1263"/>
                <a:gd name="T41" fmla="*/ 324 h 386"/>
                <a:gd name="T42" fmla="*/ 378 w 1263"/>
                <a:gd name="T43" fmla="*/ 269 h 386"/>
                <a:gd name="T44" fmla="*/ 275 w 1263"/>
                <a:gd name="T45" fmla="*/ 205 h 386"/>
                <a:gd name="T46" fmla="*/ 181 w 1263"/>
                <a:gd name="T47" fmla="*/ 132 h 386"/>
                <a:gd name="T48" fmla="*/ 87 w 1263"/>
                <a:gd name="T49" fmla="*/ 56 h 3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63" h="386">
                  <a:moveTo>
                    <a:pt x="87" y="56"/>
                  </a:moveTo>
                  <a:lnTo>
                    <a:pt x="20" y="6"/>
                  </a:lnTo>
                  <a:lnTo>
                    <a:pt x="0" y="0"/>
                  </a:lnTo>
                  <a:lnTo>
                    <a:pt x="27" y="24"/>
                  </a:lnTo>
                  <a:lnTo>
                    <a:pt x="94" y="56"/>
                  </a:lnTo>
                  <a:lnTo>
                    <a:pt x="192" y="91"/>
                  </a:lnTo>
                  <a:lnTo>
                    <a:pt x="324" y="108"/>
                  </a:lnTo>
                  <a:lnTo>
                    <a:pt x="483" y="97"/>
                  </a:lnTo>
                  <a:lnTo>
                    <a:pt x="658" y="38"/>
                  </a:lnTo>
                  <a:lnTo>
                    <a:pt x="637" y="68"/>
                  </a:lnTo>
                  <a:lnTo>
                    <a:pt x="687" y="118"/>
                  </a:lnTo>
                  <a:lnTo>
                    <a:pt x="787" y="184"/>
                  </a:lnTo>
                  <a:lnTo>
                    <a:pt x="916" y="251"/>
                  </a:lnTo>
                  <a:lnTo>
                    <a:pt x="1047" y="316"/>
                  </a:lnTo>
                  <a:lnTo>
                    <a:pt x="1164" y="359"/>
                  </a:lnTo>
                  <a:lnTo>
                    <a:pt x="1242" y="380"/>
                  </a:lnTo>
                  <a:lnTo>
                    <a:pt x="1263" y="359"/>
                  </a:lnTo>
                  <a:lnTo>
                    <a:pt x="1011" y="386"/>
                  </a:lnTo>
                  <a:lnTo>
                    <a:pt x="804" y="386"/>
                  </a:lnTo>
                  <a:lnTo>
                    <a:pt x="634" y="362"/>
                  </a:lnTo>
                  <a:lnTo>
                    <a:pt x="494" y="324"/>
                  </a:lnTo>
                  <a:lnTo>
                    <a:pt x="378" y="269"/>
                  </a:lnTo>
                  <a:lnTo>
                    <a:pt x="275" y="205"/>
                  </a:lnTo>
                  <a:lnTo>
                    <a:pt x="181" y="132"/>
                  </a:lnTo>
                  <a:lnTo>
                    <a:pt x="87" y="56"/>
                  </a:lnTo>
                  <a:close/>
                </a:path>
              </a:pathLst>
            </a:custGeom>
            <a:solidFill>
              <a:srgbClr val="00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248"/>
            <p:cNvSpPr>
              <a:spLocks/>
            </p:cNvSpPr>
            <p:nvPr/>
          </p:nvSpPr>
          <p:spPr bwMode="auto">
            <a:xfrm>
              <a:off x="3986" y="2039"/>
              <a:ext cx="821" cy="436"/>
            </a:xfrm>
            <a:custGeom>
              <a:avLst/>
              <a:gdLst>
                <a:gd name="T0" fmla="*/ 0 w 2461"/>
                <a:gd name="T1" fmla="*/ 41 h 1308"/>
                <a:gd name="T2" fmla="*/ 100 w 2461"/>
                <a:gd name="T3" fmla="*/ 0 h 1308"/>
                <a:gd name="T4" fmla="*/ 450 w 2461"/>
                <a:gd name="T5" fmla="*/ 114 h 1308"/>
                <a:gd name="T6" fmla="*/ 822 w 2461"/>
                <a:gd name="T7" fmla="*/ 227 h 1308"/>
                <a:gd name="T8" fmla="*/ 1193 w 2461"/>
                <a:gd name="T9" fmla="*/ 348 h 1308"/>
                <a:gd name="T10" fmla="*/ 1549 w 2461"/>
                <a:gd name="T11" fmla="*/ 478 h 1308"/>
                <a:gd name="T12" fmla="*/ 1871 w 2461"/>
                <a:gd name="T13" fmla="*/ 631 h 1308"/>
                <a:gd name="T14" fmla="*/ 2140 w 2461"/>
                <a:gd name="T15" fmla="*/ 802 h 1308"/>
                <a:gd name="T16" fmla="*/ 2342 w 2461"/>
                <a:gd name="T17" fmla="*/ 1009 h 1308"/>
                <a:gd name="T18" fmla="*/ 2461 w 2461"/>
                <a:gd name="T19" fmla="*/ 1249 h 1308"/>
                <a:gd name="T20" fmla="*/ 2450 w 2461"/>
                <a:gd name="T21" fmla="*/ 1284 h 1308"/>
                <a:gd name="T22" fmla="*/ 2442 w 2461"/>
                <a:gd name="T23" fmla="*/ 1301 h 1308"/>
                <a:gd name="T24" fmla="*/ 2429 w 2461"/>
                <a:gd name="T25" fmla="*/ 1308 h 1308"/>
                <a:gd name="T26" fmla="*/ 2418 w 2461"/>
                <a:gd name="T27" fmla="*/ 1308 h 1308"/>
                <a:gd name="T28" fmla="*/ 2403 w 2461"/>
                <a:gd name="T29" fmla="*/ 1301 h 1308"/>
                <a:gd name="T30" fmla="*/ 2391 w 2461"/>
                <a:gd name="T31" fmla="*/ 1295 h 1308"/>
                <a:gd name="T32" fmla="*/ 2380 w 2461"/>
                <a:gd name="T33" fmla="*/ 1290 h 1308"/>
                <a:gd name="T34" fmla="*/ 2368 w 2461"/>
                <a:gd name="T35" fmla="*/ 1290 h 1308"/>
                <a:gd name="T36" fmla="*/ 2268 w 2461"/>
                <a:gd name="T37" fmla="*/ 1071 h 1308"/>
                <a:gd name="T38" fmla="*/ 2093 w 2461"/>
                <a:gd name="T39" fmla="*/ 872 h 1308"/>
                <a:gd name="T40" fmla="*/ 1848 w 2461"/>
                <a:gd name="T41" fmla="*/ 697 h 1308"/>
                <a:gd name="T42" fmla="*/ 1549 w 2461"/>
                <a:gd name="T43" fmla="*/ 540 h 1308"/>
                <a:gd name="T44" fmla="*/ 1204 w 2461"/>
                <a:gd name="T45" fmla="*/ 400 h 1308"/>
                <a:gd name="T46" fmla="*/ 824 w 2461"/>
                <a:gd name="T47" fmla="*/ 272 h 1308"/>
                <a:gd name="T48" fmla="*/ 421 w 2461"/>
                <a:gd name="T49" fmla="*/ 152 h 1308"/>
                <a:gd name="T50" fmla="*/ 0 w 2461"/>
                <a:gd name="T51" fmla="*/ 41 h 1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461" h="1308">
                  <a:moveTo>
                    <a:pt x="0" y="41"/>
                  </a:moveTo>
                  <a:lnTo>
                    <a:pt x="100" y="0"/>
                  </a:lnTo>
                  <a:lnTo>
                    <a:pt x="450" y="114"/>
                  </a:lnTo>
                  <a:lnTo>
                    <a:pt x="822" y="227"/>
                  </a:lnTo>
                  <a:lnTo>
                    <a:pt x="1193" y="348"/>
                  </a:lnTo>
                  <a:lnTo>
                    <a:pt x="1549" y="478"/>
                  </a:lnTo>
                  <a:lnTo>
                    <a:pt x="1871" y="631"/>
                  </a:lnTo>
                  <a:lnTo>
                    <a:pt x="2140" y="802"/>
                  </a:lnTo>
                  <a:lnTo>
                    <a:pt x="2342" y="1009"/>
                  </a:lnTo>
                  <a:lnTo>
                    <a:pt x="2461" y="1249"/>
                  </a:lnTo>
                  <a:lnTo>
                    <a:pt x="2450" y="1284"/>
                  </a:lnTo>
                  <a:lnTo>
                    <a:pt x="2442" y="1301"/>
                  </a:lnTo>
                  <a:lnTo>
                    <a:pt x="2429" y="1308"/>
                  </a:lnTo>
                  <a:lnTo>
                    <a:pt x="2418" y="1308"/>
                  </a:lnTo>
                  <a:lnTo>
                    <a:pt x="2403" y="1301"/>
                  </a:lnTo>
                  <a:lnTo>
                    <a:pt x="2391" y="1295"/>
                  </a:lnTo>
                  <a:lnTo>
                    <a:pt x="2380" y="1290"/>
                  </a:lnTo>
                  <a:lnTo>
                    <a:pt x="2368" y="1290"/>
                  </a:lnTo>
                  <a:lnTo>
                    <a:pt x="2268" y="1071"/>
                  </a:lnTo>
                  <a:lnTo>
                    <a:pt x="2093" y="872"/>
                  </a:lnTo>
                  <a:lnTo>
                    <a:pt x="1848" y="697"/>
                  </a:lnTo>
                  <a:lnTo>
                    <a:pt x="1549" y="540"/>
                  </a:lnTo>
                  <a:lnTo>
                    <a:pt x="1204" y="400"/>
                  </a:lnTo>
                  <a:lnTo>
                    <a:pt x="824" y="272"/>
                  </a:lnTo>
                  <a:lnTo>
                    <a:pt x="421" y="152"/>
                  </a:lnTo>
                  <a:lnTo>
                    <a:pt x="0" y="41"/>
                  </a:lnTo>
                  <a:close/>
                </a:path>
              </a:pathLst>
            </a:custGeom>
            <a:solidFill>
              <a:srgbClr val="5E5E00"/>
            </a:solidFill>
            <a:ln w="6">
              <a:solidFill>
                <a:srgbClr val="006300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249"/>
            <p:cNvSpPr>
              <a:spLocks/>
            </p:cNvSpPr>
            <p:nvPr/>
          </p:nvSpPr>
          <p:spPr bwMode="auto">
            <a:xfrm>
              <a:off x="3996" y="2035"/>
              <a:ext cx="807" cy="424"/>
            </a:xfrm>
            <a:custGeom>
              <a:avLst/>
              <a:gdLst>
                <a:gd name="T0" fmla="*/ 0 w 2420"/>
                <a:gd name="T1" fmla="*/ 35 h 1271"/>
                <a:gd name="T2" fmla="*/ 11 w 2420"/>
                <a:gd name="T3" fmla="*/ 31 h 1271"/>
                <a:gd name="T4" fmla="*/ 25 w 2420"/>
                <a:gd name="T5" fmla="*/ 25 h 1271"/>
                <a:gd name="T6" fmla="*/ 35 w 2420"/>
                <a:gd name="T7" fmla="*/ 23 h 1271"/>
                <a:gd name="T8" fmla="*/ 46 w 2420"/>
                <a:gd name="T9" fmla="*/ 17 h 1271"/>
                <a:gd name="T10" fmla="*/ 57 w 2420"/>
                <a:gd name="T11" fmla="*/ 14 h 1271"/>
                <a:gd name="T12" fmla="*/ 67 w 2420"/>
                <a:gd name="T13" fmla="*/ 8 h 1271"/>
                <a:gd name="T14" fmla="*/ 75 w 2420"/>
                <a:gd name="T15" fmla="*/ 6 h 1271"/>
                <a:gd name="T16" fmla="*/ 87 w 2420"/>
                <a:gd name="T17" fmla="*/ 0 h 1271"/>
                <a:gd name="T18" fmla="*/ 291 w 2420"/>
                <a:gd name="T19" fmla="*/ 81 h 1271"/>
                <a:gd name="T20" fmla="*/ 496 w 2420"/>
                <a:gd name="T21" fmla="*/ 151 h 1271"/>
                <a:gd name="T22" fmla="*/ 703 w 2420"/>
                <a:gd name="T23" fmla="*/ 219 h 1271"/>
                <a:gd name="T24" fmla="*/ 911 w 2420"/>
                <a:gd name="T25" fmla="*/ 283 h 1271"/>
                <a:gd name="T26" fmla="*/ 1115 w 2420"/>
                <a:gd name="T27" fmla="*/ 346 h 1271"/>
                <a:gd name="T28" fmla="*/ 1317 w 2420"/>
                <a:gd name="T29" fmla="*/ 419 h 1271"/>
                <a:gd name="T30" fmla="*/ 1519 w 2420"/>
                <a:gd name="T31" fmla="*/ 502 h 1271"/>
                <a:gd name="T32" fmla="*/ 1718 w 2420"/>
                <a:gd name="T33" fmla="*/ 594 h 1271"/>
                <a:gd name="T34" fmla="*/ 1844 w 2420"/>
                <a:gd name="T35" fmla="*/ 656 h 1271"/>
                <a:gd name="T36" fmla="*/ 1961 w 2420"/>
                <a:gd name="T37" fmla="*/ 723 h 1271"/>
                <a:gd name="T38" fmla="*/ 2068 w 2420"/>
                <a:gd name="T39" fmla="*/ 793 h 1271"/>
                <a:gd name="T40" fmla="*/ 2165 w 2420"/>
                <a:gd name="T41" fmla="*/ 869 h 1271"/>
                <a:gd name="T42" fmla="*/ 2251 w 2420"/>
                <a:gd name="T43" fmla="*/ 950 h 1271"/>
                <a:gd name="T44" fmla="*/ 2321 w 2420"/>
                <a:gd name="T45" fmla="*/ 1039 h 1271"/>
                <a:gd name="T46" fmla="*/ 2380 w 2420"/>
                <a:gd name="T47" fmla="*/ 1128 h 1271"/>
                <a:gd name="T48" fmla="*/ 2420 w 2420"/>
                <a:gd name="T49" fmla="*/ 1228 h 1271"/>
                <a:gd name="T50" fmla="*/ 2412 w 2420"/>
                <a:gd name="T51" fmla="*/ 1255 h 1271"/>
                <a:gd name="T52" fmla="*/ 2399 w 2420"/>
                <a:gd name="T53" fmla="*/ 1269 h 1271"/>
                <a:gd name="T54" fmla="*/ 2391 w 2420"/>
                <a:gd name="T55" fmla="*/ 1271 h 1271"/>
                <a:gd name="T56" fmla="*/ 2380 w 2420"/>
                <a:gd name="T57" fmla="*/ 1271 h 1271"/>
                <a:gd name="T58" fmla="*/ 2367 w 2420"/>
                <a:gd name="T59" fmla="*/ 1266 h 1271"/>
                <a:gd name="T60" fmla="*/ 2359 w 2420"/>
                <a:gd name="T61" fmla="*/ 1260 h 1271"/>
                <a:gd name="T62" fmla="*/ 2347 w 2420"/>
                <a:gd name="T63" fmla="*/ 1255 h 1271"/>
                <a:gd name="T64" fmla="*/ 2338 w 2420"/>
                <a:gd name="T65" fmla="*/ 1252 h 1271"/>
                <a:gd name="T66" fmla="*/ 2207 w 2420"/>
                <a:gd name="T67" fmla="*/ 1018 h 1271"/>
                <a:gd name="T68" fmla="*/ 2005 w 2420"/>
                <a:gd name="T69" fmla="*/ 820 h 1271"/>
                <a:gd name="T70" fmla="*/ 1747 w 2420"/>
                <a:gd name="T71" fmla="*/ 650 h 1271"/>
                <a:gd name="T72" fmla="*/ 1443 w 2420"/>
                <a:gd name="T73" fmla="*/ 505 h 1271"/>
                <a:gd name="T74" fmla="*/ 1104 w 2420"/>
                <a:gd name="T75" fmla="*/ 373 h 1271"/>
                <a:gd name="T76" fmla="*/ 745 w 2420"/>
                <a:gd name="T77" fmla="*/ 257 h 1271"/>
                <a:gd name="T78" fmla="*/ 371 w 2420"/>
                <a:gd name="T79" fmla="*/ 146 h 1271"/>
                <a:gd name="T80" fmla="*/ 0 w 2420"/>
                <a:gd name="T81" fmla="*/ 35 h 1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420" h="1271">
                  <a:moveTo>
                    <a:pt x="0" y="35"/>
                  </a:moveTo>
                  <a:lnTo>
                    <a:pt x="11" y="31"/>
                  </a:lnTo>
                  <a:lnTo>
                    <a:pt x="25" y="25"/>
                  </a:lnTo>
                  <a:lnTo>
                    <a:pt x="35" y="23"/>
                  </a:lnTo>
                  <a:lnTo>
                    <a:pt x="46" y="17"/>
                  </a:lnTo>
                  <a:lnTo>
                    <a:pt x="57" y="14"/>
                  </a:lnTo>
                  <a:lnTo>
                    <a:pt x="67" y="8"/>
                  </a:lnTo>
                  <a:lnTo>
                    <a:pt x="75" y="6"/>
                  </a:lnTo>
                  <a:lnTo>
                    <a:pt x="87" y="0"/>
                  </a:lnTo>
                  <a:lnTo>
                    <a:pt x="291" y="81"/>
                  </a:lnTo>
                  <a:lnTo>
                    <a:pt x="496" y="151"/>
                  </a:lnTo>
                  <a:lnTo>
                    <a:pt x="703" y="219"/>
                  </a:lnTo>
                  <a:lnTo>
                    <a:pt x="911" y="283"/>
                  </a:lnTo>
                  <a:lnTo>
                    <a:pt x="1115" y="346"/>
                  </a:lnTo>
                  <a:lnTo>
                    <a:pt x="1317" y="419"/>
                  </a:lnTo>
                  <a:lnTo>
                    <a:pt x="1519" y="502"/>
                  </a:lnTo>
                  <a:lnTo>
                    <a:pt x="1718" y="594"/>
                  </a:lnTo>
                  <a:lnTo>
                    <a:pt x="1844" y="656"/>
                  </a:lnTo>
                  <a:lnTo>
                    <a:pt x="1961" y="723"/>
                  </a:lnTo>
                  <a:lnTo>
                    <a:pt x="2068" y="793"/>
                  </a:lnTo>
                  <a:lnTo>
                    <a:pt x="2165" y="869"/>
                  </a:lnTo>
                  <a:lnTo>
                    <a:pt x="2251" y="950"/>
                  </a:lnTo>
                  <a:lnTo>
                    <a:pt x="2321" y="1039"/>
                  </a:lnTo>
                  <a:lnTo>
                    <a:pt x="2380" y="1128"/>
                  </a:lnTo>
                  <a:lnTo>
                    <a:pt x="2420" y="1228"/>
                  </a:lnTo>
                  <a:lnTo>
                    <a:pt x="2412" y="1255"/>
                  </a:lnTo>
                  <a:lnTo>
                    <a:pt x="2399" y="1269"/>
                  </a:lnTo>
                  <a:lnTo>
                    <a:pt x="2391" y="1271"/>
                  </a:lnTo>
                  <a:lnTo>
                    <a:pt x="2380" y="1271"/>
                  </a:lnTo>
                  <a:lnTo>
                    <a:pt x="2367" y="1266"/>
                  </a:lnTo>
                  <a:lnTo>
                    <a:pt x="2359" y="1260"/>
                  </a:lnTo>
                  <a:lnTo>
                    <a:pt x="2347" y="1255"/>
                  </a:lnTo>
                  <a:lnTo>
                    <a:pt x="2338" y="1252"/>
                  </a:lnTo>
                  <a:lnTo>
                    <a:pt x="2207" y="1018"/>
                  </a:lnTo>
                  <a:lnTo>
                    <a:pt x="2005" y="820"/>
                  </a:lnTo>
                  <a:lnTo>
                    <a:pt x="1747" y="650"/>
                  </a:lnTo>
                  <a:lnTo>
                    <a:pt x="1443" y="505"/>
                  </a:lnTo>
                  <a:lnTo>
                    <a:pt x="1104" y="373"/>
                  </a:lnTo>
                  <a:lnTo>
                    <a:pt x="745" y="257"/>
                  </a:lnTo>
                  <a:lnTo>
                    <a:pt x="371" y="146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6D7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250"/>
            <p:cNvSpPr>
              <a:spLocks/>
            </p:cNvSpPr>
            <p:nvPr/>
          </p:nvSpPr>
          <p:spPr bwMode="auto">
            <a:xfrm>
              <a:off x="4006" y="2031"/>
              <a:ext cx="791" cy="413"/>
            </a:xfrm>
            <a:custGeom>
              <a:avLst/>
              <a:gdLst>
                <a:gd name="T0" fmla="*/ 0 w 2373"/>
                <a:gd name="T1" fmla="*/ 36 h 1238"/>
                <a:gd name="T2" fmla="*/ 11 w 2373"/>
                <a:gd name="T3" fmla="*/ 33 h 1238"/>
                <a:gd name="T4" fmla="*/ 20 w 2373"/>
                <a:gd name="T5" fmla="*/ 27 h 1238"/>
                <a:gd name="T6" fmla="*/ 28 w 2373"/>
                <a:gd name="T7" fmla="*/ 24 h 1238"/>
                <a:gd name="T8" fmla="*/ 41 w 2373"/>
                <a:gd name="T9" fmla="*/ 19 h 1238"/>
                <a:gd name="T10" fmla="*/ 49 w 2373"/>
                <a:gd name="T11" fmla="*/ 16 h 1238"/>
                <a:gd name="T12" fmla="*/ 58 w 2373"/>
                <a:gd name="T13" fmla="*/ 9 h 1238"/>
                <a:gd name="T14" fmla="*/ 70 w 2373"/>
                <a:gd name="T15" fmla="*/ 6 h 1238"/>
                <a:gd name="T16" fmla="*/ 81 w 2373"/>
                <a:gd name="T17" fmla="*/ 0 h 1238"/>
                <a:gd name="T18" fmla="*/ 315 w 2373"/>
                <a:gd name="T19" fmla="*/ 106 h 1238"/>
                <a:gd name="T20" fmla="*/ 547 w 2373"/>
                <a:gd name="T21" fmla="*/ 191 h 1238"/>
                <a:gd name="T22" fmla="*/ 774 w 2373"/>
                <a:gd name="T23" fmla="*/ 267 h 1238"/>
                <a:gd name="T24" fmla="*/ 999 w 2373"/>
                <a:gd name="T25" fmla="*/ 337 h 1238"/>
                <a:gd name="T26" fmla="*/ 1225 w 2373"/>
                <a:gd name="T27" fmla="*/ 410 h 1238"/>
                <a:gd name="T28" fmla="*/ 1447 w 2373"/>
                <a:gd name="T29" fmla="*/ 494 h 1238"/>
                <a:gd name="T30" fmla="*/ 1669 w 2373"/>
                <a:gd name="T31" fmla="*/ 593 h 1238"/>
                <a:gd name="T32" fmla="*/ 1891 w 2373"/>
                <a:gd name="T33" fmla="*/ 718 h 1238"/>
                <a:gd name="T34" fmla="*/ 1976 w 2373"/>
                <a:gd name="T35" fmla="*/ 769 h 1238"/>
                <a:gd name="T36" fmla="*/ 2055 w 2373"/>
                <a:gd name="T37" fmla="*/ 823 h 1238"/>
                <a:gd name="T38" fmla="*/ 2128 w 2373"/>
                <a:gd name="T39" fmla="*/ 879 h 1238"/>
                <a:gd name="T40" fmla="*/ 2192 w 2373"/>
                <a:gd name="T41" fmla="*/ 941 h 1238"/>
                <a:gd name="T42" fmla="*/ 2248 w 2373"/>
                <a:gd name="T43" fmla="*/ 1004 h 1238"/>
                <a:gd name="T44" fmla="*/ 2300 w 2373"/>
                <a:gd name="T45" fmla="*/ 1069 h 1238"/>
                <a:gd name="T46" fmla="*/ 2338 w 2373"/>
                <a:gd name="T47" fmla="*/ 1133 h 1238"/>
                <a:gd name="T48" fmla="*/ 2373 w 2373"/>
                <a:gd name="T49" fmla="*/ 1200 h 1238"/>
                <a:gd name="T50" fmla="*/ 2365 w 2373"/>
                <a:gd name="T51" fmla="*/ 1221 h 1238"/>
                <a:gd name="T52" fmla="*/ 2359 w 2373"/>
                <a:gd name="T53" fmla="*/ 1233 h 1238"/>
                <a:gd name="T54" fmla="*/ 2351 w 2373"/>
                <a:gd name="T55" fmla="*/ 1238 h 1238"/>
                <a:gd name="T56" fmla="*/ 2341 w 2373"/>
                <a:gd name="T57" fmla="*/ 1235 h 1238"/>
                <a:gd name="T58" fmla="*/ 2332 w 2373"/>
                <a:gd name="T59" fmla="*/ 1230 h 1238"/>
                <a:gd name="T60" fmla="*/ 2324 w 2373"/>
                <a:gd name="T61" fmla="*/ 1224 h 1238"/>
                <a:gd name="T62" fmla="*/ 2316 w 2373"/>
                <a:gd name="T63" fmla="*/ 1214 h 1238"/>
                <a:gd name="T64" fmla="*/ 2309 w 2373"/>
                <a:gd name="T65" fmla="*/ 1206 h 1238"/>
                <a:gd name="T66" fmla="*/ 2142 w 2373"/>
                <a:gd name="T67" fmla="*/ 966 h 1238"/>
                <a:gd name="T68" fmla="*/ 1915 w 2373"/>
                <a:gd name="T69" fmla="*/ 769 h 1238"/>
                <a:gd name="T70" fmla="*/ 1643 w 2373"/>
                <a:gd name="T71" fmla="*/ 605 h 1238"/>
                <a:gd name="T72" fmla="*/ 1333 w 2373"/>
                <a:gd name="T73" fmla="*/ 470 h 1238"/>
                <a:gd name="T74" fmla="*/ 1002 w 2373"/>
                <a:gd name="T75" fmla="*/ 354 h 1238"/>
                <a:gd name="T76" fmla="*/ 660 w 2373"/>
                <a:gd name="T77" fmla="*/ 249 h 1238"/>
                <a:gd name="T78" fmla="*/ 324 w 2373"/>
                <a:gd name="T79" fmla="*/ 143 h 1238"/>
                <a:gd name="T80" fmla="*/ 0 w 2373"/>
                <a:gd name="T81" fmla="*/ 36 h 1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373" h="1238">
                  <a:moveTo>
                    <a:pt x="0" y="36"/>
                  </a:moveTo>
                  <a:lnTo>
                    <a:pt x="11" y="33"/>
                  </a:lnTo>
                  <a:lnTo>
                    <a:pt x="20" y="27"/>
                  </a:lnTo>
                  <a:lnTo>
                    <a:pt x="28" y="24"/>
                  </a:lnTo>
                  <a:lnTo>
                    <a:pt x="41" y="19"/>
                  </a:lnTo>
                  <a:lnTo>
                    <a:pt x="49" y="16"/>
                  </a:lnTo>
                  <a:lnTo>
                    <a:pt x="58" y="9"/>
                  </a:lnTo>
                  <a:lnTo>
                    <a:pt x="70" y="6"/>
                  </a:lnTo>
                  <a:lnTo>
                    <a:pt x="81" y="0"/>
                  </a:lnTo>
                  <a:lnTo>
                    <a:pt x="315" y="106"/>
                  </a:lnTo>
                  <a:lnTo>
                    <a:pt x="547" y="191"/>
                  </a:lnTo>
                  <a:lnTo>
                    <a:pt x="774" y="267"/>
                  </a:lnTo>
                  <a:lnTo>
                    <a:pt x="999" y="337"/>
                  </a:lnTo>
                  <a:lnTo>
                    <a:pt x="1225" y="410"/>
                  </a:lnTo>
                  <a:lnTo>
                    <a:pt x="1447" y="494"/>
                  </a:lnTo>
                  <a:lnTo>
                    <a:pt x="1669" y="593"/>
                  </a:lnTo>
                  <a:lnTo>
                    <a:pt x="1891" y="718"/>
                  </a:lnTo>
                  <a:lnTo>
                    <a:pt x="1976" y="769"/>
                  </a:lnTo>
                  <a:lnTo>
                    <a:pt x="2055" y="823"/>
                  </a:lnTo>
                  <a:lnTo>
                    <a:pt x="2128" y="879"/>
                  </a:lnTo>
                  <a:lnTo>
                    <a:pt x="2192" y="941"/>
                  </a:lnTo>
                  <a:lnTo>
                    <a:pt x="2248" y="1004"/>
                  </a:lnTo>
                  <a:lnTo>
                    <a:pt x="2300" y="1069"/>
                  </a:lnTo>
                  <a:lnTo>
                    <a:pt x="2338" y="1133"/>
                  </a:lnTo>
                  <a:lnTo>
                    <a:pt x="2373" y="1200"/>
                  </a:lnTo>
                  <a:lnTo>
                    <a:pt x="2365" y="1221"/>
                  </a:lnTo>
                  <a:lnTo>
                    <a:pt x="2359" y="1233"/>
                  </a:lnTo>
                  <a:lnTo>
                    <a:pt x="2351" y="1238"/>
                  </a:lnTo>
                  <a:lnTo>
                    <a:pt x="2341" y="1235"/>
                  </a:lnTo>
                  <a:lnTo>
                    <a:pt x="2332" y="1230"/>
                  </a:lnTo>
                  <a:lnTo>
                    <a:pt x="2324" y="1224"/>
                  </a:lnTo>
                  <a:lnTo>
                    <a:pt x="2316" y="1214"/>
                  </a:lnTo>
                  <a:lnTo>
                    <a:pt x="2309" y="1206"/>
                  </a:lnTo>
                  <a:lnTo>
                    <a:pt x="2142" y="966"/>
                  </a:lnTo>
                  <a:lnTo>
                    <a:pt x="1915" y="769"/>
                  </a:lnTo>
                  <a:lnTo>
                    <a:pt x="1643" y="605"/>
                  </a:lnTo>
                  <a:lnTo>
                    <a:pt x="1333" y="470"/>
                  </a:lnTo>
                  <a:lnTo>
                    <a:pt x="1002" y="354"/>
                  </a:lnTo>
                  <a:lnTo>
                    <a:pt x="660" y="249"/>
                  </a:lnTo>
                  <a:lnTo>
                    <a:pt x="324" y="143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7F9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251"/>
            <p:cNvSpPr>
              <a:spLocks/>
            </p:cNvSpPr>
            <p:nvPr/>
          </p:nvSpPr>
          <p:spPr bwMode="auto">
            <a:xfrm>
              <a:off x="4015" y="2027"/>
              <a:ext cx="776" cy="402"/>
            </a:xfrm>
            <a:custGeom>
              <a:avLst/>
              <a:gdLst>
                <a:gd name="T0" fmla="*/ 0 w 2328"/>
                <a:gd name="T1" fmla="*/ 30 h 1206"/>
                <a:gd name="T2" fmla="*/ 67 w 2328"/>
                <a:gd name="T3" fmla="*/ 0 h 1206"/>
                <a:gd name="T4" fmla="*/ 336 w 2328"/>
                <a:gd name="T5" fmla="*/ 129 h 1206"/>
                <a:gd name="T6" fmla="*/ 594 w 2328"/>
                <a:gd name="T7" fmla="*/ 225 h 1206"/>
                <a:gd name="T8" fmla="*/ 842 w 2328"/>
                <a:gd name="T9" fmla="*/ 307 h 1206"/>
                <a:gd name="T10" fmla="*/ 1088 w 2328"/>
                <a:gd name="T11" fmla="*/ 380 h 1206"/>
                <a:gd name="T12" fmla="*/ 1327 w 2328"/>
                <a:gd name="T13" fmla="*/ 461 h 1206"/>
                <a:gd name="T14" fmla="*/ 1571 w 2328"/>
                <a:gd name="T15" fmla="*/ 554 h 1206"/>
                <a:gd name="T16" fmla="*/ 1814 w 2328"/>
                <a:gd name="T17" fmla="*/ 677 h 1206"/>
                <a:gd name="T18" fmla="*/ 2065 w 2328"/>
                <a:gd name="T19" fmla="*/ 837 h 1206"/>
                <a:gd name="T20" fmla="*/ 2111 w 2328"/>
                <a:gd name="T21" fmla="*/ 882 h 1206"/>
                <a:gd name="T22" fmla="*/ 2156 w 2328"/>
                <a:gd name="T23" fmla="*/ 923 h 1206"/>
                <a:gd name="T24" fmla="*/ 2194 w 2328"/>
                <a:gd name="T25" fmla="*/ 969 h 1206"/>
                <a:gd name="T26" fmla="*/ 2226 w 2328"/>
                <a:gd name="T27" fmla="*/ 1012 h 1206"/>
                <a:gd name="T28" fmla="*/ 2255 w 2328"/>
                <a:gd name="T29" fmla="*/ 1057 h 1206"/>
                <a:gd name="T30" fmla="*/ 2281 w 2328"/>
                <a:gd name="T31" fmla="*/ 1098 h 1206"/>
                <a:gd name="T32" fmla="*/ 2304 w 2328"/>
                <a:gd name="T33" fmla="*/ 1138 h 1206"/>
                <a:gd name="T34" fmla="*/ 2328 w 2328"/>
                <a:gd name="T35" fmla="*/ 1176 h 1206"/>
                <a:gd name="T36" fmla="*/ 2323 w 2328"/>
                <a:gd name="T37" fmla="*/ 1193 h 1206"/>
                <a:gd name="T38" fmla="*/ 2313 w 2328"/>
                <a:gd name="T39" fmla="*/ 1203 h 1206"/>
                <a:gd name="T40" fmla="*/ 2307 w 2328"/>
                <a:gd name="T41" fmla="*/ 1206 h 1206"/>
                <a:gd name="T42" fmla="*/ 2302 w 2328"/>
                <a:gd name="T43" fmla="*/ 1203 h 1206"/>
                <a:gd name="T44" fmla="*/ 2293 w 2328"/>
                <a:gd name="T45" fmla="*/ 1197 h 1206"/>
                <a:gd name="T46" fmla="*/ 2290 w 2328"/>
                <a:gd name="T47" fmla="*/ 1187 h 1206"/>
                <a:gd name="T48" fmla="*/ 2283 w 2328"/>
                <a:gd name="T49" fmla="*/ 1176 h 1206"/>
                <a:gd name="T50" fmla="*/ 2281 w 2328"/>
                <a:gd name="T51" fmla="*/ 1165 h 1206"/>
                <a:gd name="T52" fmla="*/ 2079 w 2328"/>
                <a:gd name="T53" fmla="*/ 914 h 1206"/>
                <a:gd name="T54" fmla="*/ 1828 w 2328"/>
                <a:gd name="T55" fmla="*/ 715 h 1206"/>
                <a:gd name="T56" fmla="*/ 1539 w 2328"/>
                <a:gd name="T57" fmla="*/ 558 h 1206"/>
                <a:gd name="T58" fmla="*/ 1225 w 2328"/>
                <a:gd name="T59" fmla="*/ 432 h 1206"/>
                <a:gd name="T60" fmla="*/ 904 w 2328"/>
                <a:gd name="T61" fmla="*/ 327 h 1206"/>
                <a:gd name="T62" fmla="*/ 582 w 2328"/>
                <a:gd name="T63" fmla="*/ 230 h 1206"/>
                <a:gd name="T64" fmla="*/ 279 w 2328"/>
                <a:gd name="T65" fmla="*/ 138 h 1206"/>
                <a:gd name="T66" fmla="*/ 0 w 2328"/>
                <a:gd name="T67" fmla="*/ 30 h 1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328" h="1206">
                  <a:moveTo>
                    <a:pt x="0" y="30"/>
                  </a:moveTo>
                  <a:lnTo>
                    <a:pt x="67" y="0"/>
                  </a:lnTo>
                  <a:lnTo>
                    <a:pt x="336" y="129"/>
                  </a:lnTo>
                  <a:lnTo>
                    <a:pt x="594" y="225"/>
                  </a:lnTo>
                  <a:lnTo>
                    <a:pt x="842" y="307"/>
                  </a:lnTo>
                  <a:lnTo>
                    <a:pt x="1088" y="380"/>
                  </a:lnTo>
                  <a:lnTo>
                    <a:pt x="1327" y="461"/>
                  </a:lnTo>
                  <a:lnTo>
                    <a:pt x="1571" y="554"/>
                  </a:lnTo>
                  <a:lnTo>
                    <a:pt x="1814" y="677"/>
                  </a:lnTo>
                  <a:lnTo>
                    <a:pt x="2065" y="837"/>
                  </a:lnTo>
                  <a:lnTo>
                    <a:pt x="2111" y="882"/>
                  </a:lnTo>
                  <a:lnTo>
                    <a:pt x="2156" y="923"/>
                  </a:lnTo>
                  <a:lnTo>
                    <a:pt x="2194" y="969"/>
                  </a:lnTo>
                  <a:lnTo>
                    <a:pt x="2226" y="1012"/>
                  </a:lnTo>
                  <a:lnTo>
                    <a:pt x="2255" y="1057"/>
                  </a:lnTo>
                  <a:lnTo>
                    <a:pt x="2281" y="1098"/>
                  </a:lnTo>
                  <a:lnTo>
                    <a:pt x="2304" y="1138"/>
                  </a:lnTo>
                  <a:lnTo>
                    <a:pt x="2328" y="1176"/>
                  </a:lnTo>
                  <a:lnTo>
                    <a:pt x="2323" y="1193"/>
                  </a:lnTo>
                  <a:lnTo>
                    <a:pt x="2313" y="1203"/>
                  </a:lnTo>
                  <a:lnTo>
                    <a:pt x="2307" y="1206"/>
                  </a:lnTo>
                  <a:lnTo>
                    <a:pt x="2302" y="1203"/>
                  </a:lnTo>
                  <a:lnTo>
                    <a:pt x="2293" y="1197"/>
                  </a:lnTo>
                  <a:lnTo>
                    <a:pt x="2290" y="1187"/>
                  </a:lnTo>
                  <a:lnTo>
                    <a:pt x="2283" y="1176"/>
                  </a:lnTo>
                  <a:lnTo>
                    <a:pt x="2281" y="1165"/>
                  </a:lnTo>
                  <a:lnTo>
                    <a:pt x="2079" y="914"/>
                  </a:lnTo>
                  <a:lnTo>
                    <a:pt x="1828" y="715"/>
                  </a:lnTo>
                  <a:lnTo>
                    <a:pt x="1539" y="558"/>
                  </a:lnTo>
                  <a:lnTo>
                    <a:pt x="1225" y="432"/>
                  </a:lnTo>
                  <a:lnTo>
                    <a:pt x="904" y="327"/>
                  </a:lnTo>
                  <a:lnTo>
                    <a:pt x="582" y="230"/>
                  </a:lnTo>
                  <a:lnTo>
                    <a:pt x="279" y="138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8FA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252"/>
            <p:cNvSpPr>
              <a:spLocks/>
            </p:cNvSpPr>
            <p:nvPr/>
          </p:nvSpPr>
          <p:spPr bwMode="auto">
            <a:xfrm>
              <a:off x="4681" y="1924"/>
              <a:ext cx="94" cy="67"/>
            </a:xfrm>
            <a:custGeom>
              <a:avLst/>
              <a:gdLst>
                <a:gd name="T0" fmla="*/ 56 w 281"/>
                <a:gd name="T1" fmla="*/ 19 h 200"/>
                <a:gd name="T2" fmla="*/ 76 w 281"/>
                <a:gd name="T3" fmla="*/ 9 h 200"/>
                <a:gd name="T4" fmla="*/ 97 w 281"/>
                <a:gd name="T5" fmla="*/ 3 h 200"/>
                <a:gd name="T6" fmla="*/ 114 w 281"/>
                <a:gd name="T7" fmla="*/ 0 h 200"/>
                <a:gd name="T8" fmla="*/ 132 w 281"/>
                <a:gd name="T9" fmla="*/ 3 h 200"/>
                <a:gd name="T10" fmla="*/ 153 w 281"/>
                <a:gd name="T11" fmla="*/ 6 h 200"/>
                <a:gd name="T12" fmla="*/ 173 w 281"/>
                <a:gd name="T13" fmla="*/ 19 h 200"/>
                <a:gd name="T14" fmla="*/ 194 w 281"/>
                <a:gd name="T15" fmla="*/ 30 h 200"/>
                <a:gd name="T16" fmla="*/ 216 w 281"/>
                <a:gd name="T17" fmla="*/ 48 h 200"/>
                <a:gd name="T18" fmla="*/ 237 w 281"/>
                <a:gd name="T19" fmla="*/ 68 h 200"/>
                <a:gd name="T20" fmla="*/ 256 w 281"/>
                <a:gd name="T21" fmla="*/ 92 h 200"/>
                <a:gd name="T22" fmla="*/ 270 w 281"/>
                <a:gd name="T23" fmla="*/ 111 h 200"/>
                <a:gd name="T24" fmla="*/ 278 w 281"/>
                <a:gd name="T25" fmla="*/ 129 h 200"/>
                <a:gd name="T26" fmla="*/ 281 w 281"/>
                <a:gd name="T27" fmla="*/ 146 h 200"/>
                <a:gd name="T28" fmla="*/ 278 w 281"/>
                <a:gd name="T29" fmla="*/ 164 h 200"/>
                <a:gd name="T30" fmla="*/ 267 w 281"/>
                <a:gd name="T31" fmla="*/ 178 h 200"/>
                <a:gd name="T32" fmla="*/ 251 w 281"/>
                <a:gd name="T33" fmla="*/ 191 h 200"/>
                <a:gd name="T34" fmla="*/ 226 w 281"/>
                <a:gd name="T35" fmla="*/ 197 h 200"/>
                <a:gd name="T36" fmla="*/ 199 w 281"/>
                <a:gd name="T37" fmla="*/ 200 h 200"/>
                <a:gd name="T38" fmla="*/ 173 w 281"/>
                <a:gd name="T39" fmla="*/ 194 h 200"/>
                <a:gd name="T40" fmla="*/ 146 w 281"/>
                <a:gd name="T41" fmla="*/ 187 h 200"/>
                <a:gd name="T42" fmla="*/ 121 w 281"/>
                <a:gd name="T43" fmla="*/ 176 h 200"/>
                <a:gd name="T44" fmla="*/ 94 w 281"/>
                <a:gd name="T45" fmla="*/ 162 h 200"/>
                <a:gd name="T46" fmla="*/ 68 w 281"/>
                <a:gd name="T47" fmla="*/ 146 h 200"/>
                <a:gd name="T48" fmla="*/ 44 w 281"/>
                <a:gd name="T49" fmla="*/ 127 h 200"/>
                <a:gd name="T50" fmla="*/ 21 w 281"/>
                <a:gd name="T51" fmla="*/ 108 h 200"/>
                <a:gd name="T52" fmla="*/ 6 w 281"/>
                <a:gd name="T53" fmla="*/ 89 h 200"/>
                <a:gd name="T54" fmla="*/ 0 w 281"/>
                <a:gd name="T55" fmla="*/ 73 h 200"/>
                <a:gd name="T56" fmla="*/ 0 w 281"/>
                <a:gd name="T57" fmla="*/ 59 h 200"/>
                <a:gd name="T58" fmla="*/ 6 w 281"/>
                <a:gd name="T59" fmla="*/ 48 h 200"/>
                <a:gd name="T60" fmla="*/ 19 w 281"/>
                <a:gd name="T61" fmla="*/ 38 h 200"/>
                <a:gd name="T62" fmla="*/ 33 w 281"/>
                <a:gd name="T63" fmla="*/ 27 h 200"/>
                <a:gd name="T64" fmla="*/ 56 w 281"/>
                <a:gd name="T65" fmla="*/ 19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81" h="200">
                  <a:moveTo>
                    <a:pt x="56" y="19"/>
                  </a:moveTo>
                  <a:lnTo>
                    <a:pt x="76" y="9"/>
                  </a:lnTo>
                  <a:lnTo>
                    <a:pt x="97" y="3"/>
                  </a:lnTo>
                  <a:lnTo>
                    <a:pt x="114" y="0"/>
                  </a:lnTo>
                  <a:lnTo>
                    <a:pt x="132" y="3"/>
                  </a:lnTo>
                  <a:lnTo>
                    <a:pt x="153" y="6"/>
                  </a:lnTo>
                  <a:lnTo>
                    <a:pt x="173" y="19"/>
                  </a:lnTo>
                  <a:lnTo>
                    <a:pt x="194" y="30"/>
                  </a:lnTo>
                  <a:lnTo>
                    <a:pt x="216" y="48"/>
                  </a:lnTo>
                  <a:lnTo>
                    <a:pt x="237" y="68"/>
                  </a:lnTo>
                  <a:lnTo>
                    <a:pt x="256" y="92"/>
                  </a:lnTo>
                  <a:lnTo>
                    <a:pt x="270" y="111"/>
                  </a:lnTo>
                  <a:lnTo>
                    <a:pt x="278" y="129"/>
                  </a:lnTo>
                  <a:lnTo>
                    <a:pt x="281" y="146"/>
                  </a:lnTo>
                  <a:lnTo>
                    <a:pt x="278" y="164"/>
                  </a:lnTo>
                  <a:lnTo>
                    <a:pt x="267" y="178"/>
                  </a:lnTo>
                  <a:lnTo>
                    <a:pt x="251" y="191"/>
                  </a:lnTo>
                  <a:lnTo>
                    <a:pt x="226" y="197"/>
                  </a:lnTo>
                  <a:lnTo>
                    <a:pt x="199" y="200"/>
                  </a:lnTo>
                  <a:lnTo>
                    <a:pt x="173" y="194"/>
                  </a:lnTo>
                  <a:lnTo>
                    <a:pt x="146" y="187"/>
                  </a:lnTo>
                  <a:lnTo>
                    <a:pt x="121" y="176"/>
                  </a:lnTo>
                  <a:lnTo>
                    <a:pt x="94" y="162"/>
                  </a:lnTo>
                  <a:lnTo>
                    <a:pt x="68" y="146"/>
                  </a:lnTo>
                  <a:lnTo>
                    <a:pt x="44" y="127"/>
                  </a:lnTo>
                  <a:lnTo>
                    <a:pt x="21" y="108"/>
                  </a:lnTo>
                  <a:lnTo>
                    <a:pt x="6" y="89"/>
                  </a:lnTo>
                  <a:lnTo>
                    <a:pt x="0" y="73"/>
                  </a:lnTo>
                  <a:lnTo>
                    <a:pt x="0" y="59"/>
                  </a:lnTo>
                  <a:lnTo>
                    <a:pt x="6" y="48"/>
                  </a:lnTo>
                  <a:lnTo>
                    <a:pt x="19" y="38"/>
                  </a:lnTo>
                  <a:lnTo>
                    <a:pt x="33" y="27"/>
                  </a:lnTo>
                  <a:lnTo>
                    <a:pt x="56" y="19"/>
                  </a:lnTo>
                  <a:close/>
                </a:path>
              </a:pathLst>
            </a:custGeom>
            <a:solidFill>
              <a:srgbClr val="004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253"/>
            <p:cNvSpPr>
              <a:spLocks/>
            </p:cNvSpPr>
            <p:nvPr/>
          </p:nvSpPr>
          <p:spPr bwMode="auto">
            <a:xfrm>
              <a:off x="4687" y="1929"/>
              <a:ext cx="86" cy="57"/>
            </a:xfrm>
            <a:custGeom>
              <a:avLst/>
              <a:gdLst>
                <a:gd name="T0" fmla="*/ 60 w 256"/>
                <a:gd name="T1" fmla="*/ 14 h 171"/>
                <a:gd name="T2" fmla="*/ 78 w 256"/>
                <a:gd name="T3" fmla="*/ 8 h 171"/>
                <a:gd name="T4" fmla="*/ 95 w 256"/>
                <a:gd name="T5" fmla="*/ 3 h 171"/>
                <a:gd name="T6" fmla="*/ 110 w 256"/>
                <a:gd name="T7" fmla="*/ 0 h 171"/>
                <a:gd name="T8" fmla="*/ 124 w 256"/>
                <a:gd name="T9" fmla="*/ 0 h 171"/>
                <a:gd name="T10" fmla="*/ 143 w 256"/>
                <a:gd name="T11" fmla="*/ 6 h 171"/>
                <a:gd name="T12" fmla="*/ 157 w 256"/>
                <a:gd name="T13" fmla="*/ 11 h 171"/>
                <a:gd name="T14" fmla="*/ 178 w 256"/>
                <a:gd name="T15" fmla="*/ 22 h 171"/>
                <a:gd name="T16" fmla="*/ 197 w 256"/>
                <a:gd name="T17" fmla="*/ 38 h 171"/>
                <a:gd name="T18" fmla="*/ 216 w 256"/>
                <a:gd name="T19" fmla="*/ 55 h 171"/>
                <a:gd name="T20" fmla="*/ 232 w 256"/>
                <a:gd name="T21" fmla="*/ 73 h 171"/>
                <a:gd name="T22" fmla="*/ 245 w 256"/>
                <a:gd name="T23" fmla="*/ 92 h 171"/>
                <a:gd name="T24" fmla="*/ 253 w 256"/>
                <a:gd name="T25" fmla="*/ 111 h 171"/>
                <a:gd name="T26" fmla="*/ 256 w 256"/>
                <a:gd name="T27" fmla="*/ 125 h 171"/>
                <a:gd name="T28" fmla="*/ 253 w 256"/>
                <a:gd name="T29" fmla="*/ 140 h 171"/>
                <a:gd name="T30" fmla="*/ 245 w 256"/>
                <a:gd name="T31" fmla="*/ 154 h 171"/>
                <a:gd name="T32" fmla="*/ 227 w 256"/>
                <a:gd name="T33" fmla="*/ 162 h 171"/>
                <a:gd name="T34" fmla="*/ 204 w 256"/>
                <a:gd name="T35" fmla="*/ 168 h 171"/>
                <a:gd name="T36" fmla="*/ 180 w 256"/>
                <a:gd name="T37" fmla="*/ 171 h 171"/>
                <a:gd name="T38" fmla="*/ 157 w 256"/>
                <a:gd name="T39" fmla="*/ 168 h 171"/>
                <a:gd name="T40" fmla="*/ 130 w 256"/>
                <a:gd name="T41" fmla="*/ 162 h 171"/>
                <a:gd name="T42" fmla="*/ 105 w 256"/>
                <a:gd name="T43" fmla="*/ 154 h 171"/>
                <a:gd name="T44" fmla="*/ 78 w 256"/>
                <a:gd name="T45" fmla="*/ 140 h 171"/>
                <a:gd name="T46" fmla="*/ 52 w 256"/>
                <a:gd name="T47" fmla="*/ 125 h 171"/>
                <a:gd name="T48" fmla="*/ 32 w 256"/>
                <a:gd name="T49" fmla="*/ 105 h 171"/>
                <a:gd name="T50" fmla="*/ 14 w 256"/>
                <a:gd name="T51" fmla="*/ 90 h 171"/>
                <a:gd name="T52" fmla="*/ 2 w 256"/>
                <a:gd name="T53" fmla="*/ 76 h 171"/>
                <a:gd name="T54" fmla="*/ 0 w 256"/>
                <a:gd name="T55" fmla="*/ 63 h 171"/>
                <a:gd name="T56" fmla="*/ 2 w 256"/>
                <a:gd name="T57" fmla="*/ 52 h 171"/>
                <a:gd name="T58" fmla="*/ 11 w 256"/>
                <a:gd name="T59" fmla="*/ 41 h 171"/>
                <a:gd name="T60" fmla="*/ 22 w 256"/>
                <a:gd name="T61" fmla="*/ 32 h 171"/>
                <a:gd name="T62" fmla="*/ 40 w 256"/>
                <a:gd name="T63" fmla="*/ 22 h 171"/>
                <a:gd name="T64" fmla="*/ 60 w 256"/>
                <a:gd name="T65" fmla="*/ 14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56" h="171">
                  <a:moveTo>
                    <a:pt x="60" y="14"/>
                  </a:moveTo>
                  <a:lnTo>
                    <a:pt x="78" y="8"/>
                  </a:lnTo>
                  <a:lnTo>
                    <a:pt x="95" y="3"/>
                  </a:lnTo>
                  <a:lnTo>
                    <a:pt x="110" y="0"/>
                  </a:lnTo>
                  <a:lnTo>
                    <a:pt x="124" y="0"/>
                  </a:lnTo>
                  <a:lnTo>
                    <a:pt x="143" y="6"/>
                  </a:lnTo>
                  <a:lnTo>
                    <a:pt x="157" y="11"/>
                  </a:lnTo>
                  <a:lnTo>
                    <a:pt x="178" y="22"/>
                  </a:lnTo>
                  <a:lnTo>
                    <a:pt x="197" y="38"/>
                  </a:lnTo>
                  <a:lnTo>
                    <a:pt x="216" y="55"/>
                  </a:lnTo>
                  <a:lnTo>
                    <a:pt x="232" y="73"/>
                  </a:lnTo>
                  <a:lnTo>
                    <a:pt x="245" y="92"/>
                  </a:lnTo>
                  <a:lnTo>
                    <a:pt x="253" y="111"/>
                  </a:lnTo>
                  <a:lnTo>
                    <a:pt x="256" y="125"/>
                  </a:lnTo>
                  <a:lnTo>
                    <a:pt x="253" y="140"/>
                  </a:lnTo>
                  <a:lnTo>
                    <a:pt x="245" y="154"/>
                  </a:lnTo>
                  <a:lnTo>
                    <a:pt x="227" y="162"/>
                  </a:lnTo>
                  <a:lnTo>
                    <a:pt x="204" y="168"/>
                  </a:lnTo>
                  <a:lnTo>
                    <a:pt x="180" y="171"/>
                  </a:lnTo>
                  <a:lnTo>
                    <a:pt x="157" y="168"/>
                  </a:lnTo>
                  <a:lnTo>
                    <a:pt x="130" y="162"/>
                  </a:lnTo>
                  <a:lnTo>
                    <a:pt x="105" y="154"/>
                  </a:lnTo>
                  <a:lnTo>
                    <a:pt x="78" y="140"/>
                  </a:lnTo>
                  <a:lnTo>
                    <a:pt x="52" y="125"/>
                  </a:lnTo>
                  <a:lnTo>
                    <a:pt x="32" y="105"/>
                  </a:lnTo>
                  <a:lnTo>
                    <a:pt x="14" y="90"/>
                  </a:lnTo>
                  <a:lnTo>
                    <a:pt x="2" y="76"/>
                  </a:lnTo>
                  <a:lnTo>
                    <a:pt x="0" y="63"/>
                  </a:lnTo>
                  <a:lnTo>
                    <a:pt x="2" y="52"/>
                  </a:lnTo>
                  <a:lnTo>
                    <a:pt x="11" y="41"/>
                  </a:lnTo>
                  <a:lnTo>
                    <a:pt x="22" y="32"/>
                  </a:lnTo>
                  <a:lnTo>
                    <a:pt x="40" y="22"/>
                  </a:lnTo>
                  <a:lnTo>
                    <a:pt x="60" y="14"/>
                  </a:lnTo>
                  <a:close/>
                </a:path>
              </a:pathLst>
            </a:custGeom>
            <a:solidFill>
              <a:srgbClr val="006B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254"/>
            <p:cNvSpPr>
              <a:spLocks/>
            </p:cNvSpPr>
            <p:nvPr/>
          </p:nvSpPr>
          <p:spPr bwMode="auto">
            <a:xfrm>
              <a:off x="4693" y="1933"/>
              <a:ext cx="79" cy="50"/>
            </a:xfrm>
            <a:custGeom>
              <a:avLst/>
              <a:gdLst>
                <a:gd name="T0" fmla="*/ 62 w 237"/>
                <a:gd name="T1" fmla="*/ 21 h 151"/>
                <a:gd name="T2" fmla="*/ 79 w 237"/>
                <a:gd name="T3" fmla="*/ 11 h 151"/>
                <a:gd name="T4" fmla="*/ 94 w 237"/>
                <a:gd name="T5" fmla="*/ 6 h 151"/>
                <a:gd name="T6" fmla="*/ 108 w 237"/>
                <a:gd name="T7" fmla="*/ 0 h 151"/>
                <a:gd name="T8" fmla="*/ 121 w 237"/>
                <a:gd name="T9" fmla="*/ 0 h 151"/>
                <a:gd name="T10" fmla="*/ 132 w 237"/>
                <a:gd name="T11" fmla="*/ 3 h 151"/>
                <a:gd name="T12" fmla="*/ 146 w 237"/>
                <a:gd name="T13" fmla="*/ 6 h 151"/>
                <a:gd name="T14" fmla="*/ 162 w 237"/>
                <a:gd name="T15" fmla="*/ 17 h 151"/>
                <a:gd name="T16" fmla="*/ 181 w 237"/>
                <a:gd name="T17" fmla="*/ 32 h 151"/>
                <a:gd name="T18" fmla="*/ 200 w 237"/>
                <a:gd name="T19" fmla="*/ 46 h 151"/>
                <a:gd name="T20" fmla="*/ 214 w 237"/>
                <a:gd name="T21" fmla="*/ 65 h 151"/>
                <a:gd name="T22" fmla="*/ 226 w 237"/>
                <a:gd name="T23" fmla="*/ 79 h 151"/>
                <a:gd name="T24" fmla="*/ 235 w 237"/>
                <a:gd name="T25" fmla="*/ 97 h 151"/>
                <a:gd name="T26" fmla="*/ 237 w 237"/>
                <a:gd name="T27" fmla="*/ 111 h 151"/>
                <a:gd name="T28" fmla="*/ 235 w 237"/>
                <a:gd name="T29" fmla="*/ 125 h 151"/>
                <a:gd name="T30" fmla="*/ 226 w 237"/>
                <a:gd name="T31" fmla="*/ 137 h 151"/>
                <a:gd name="T32" fmla="*/ 211 w 237"/>
                <a:gd name="T33" fmla="*/ 146 h 151"/>
                <a:gd name="T34" fmla="*/ 188 w 237"/>
                <a:gd name="T35" fmla="*/ 151 h 151"/>
                <a:gd name="T36" fmla="*/ 167 w 237"/>
                <a:gd name="T37" fmla="*/ 151 h 151"/>
                <a:gd name="T38" fmla="*/ 141 w 237"/>
                <a:gd name="T39" fmla="*/ 149 h 151"/>
                <a:gd name="T40" fmla="*/ 118 w 237"/>
                <a:gd name="T41" fmla="*/ 143 h 151"/>
                <a:gd name="T42" fmla="*/ 92 w 237"/>
                <a:gd name="T43" fmla="*/ 137 h 151"/>
                <a:gd name="T44" fmla="*/ 68 w 237"/>
                <a:gd name="T45" fmla="*/ 125 h 151"/>
                <a:gd name="T46" fmla="*/ 47 w 237"/>
                <a:gd name="T47" fmla="*/ 111 h 151"/>
                <a:gd name="T48" fmla="*/ 27 w 237"/>
                <a:gd name="T49" fmla="*/ 94 h 151"/>
                <a:gd name="T50" fmla="*/ 9 w 237"/>
                <a:gd name="T51" fmla="*/ 81 h 151"/>
                <a:gd name="T52" fmla="*/ 3 w 237"/>
                <a:gd name="T53" fmla="*/ 70 h 151"/>
                <a:gd name="T54" fmla="*/ 0 w 237"/>
                <a:gd name="T55" fmla="*/ 59 h 151"/>
                <a:gd name="T56" fmla="*/ 6 w 237"/>
                <a:gd name="T57" fmla="*/ 49 h 151"/>
                <a:gd name="T58" fmla="*/ 16 w 237"/>
                <a:gd name="T59" fmla="*/ 41 h 151"/>
                <a:gd name="T60" fmla="*/ 27 w 237"/>
                <a:gd name="T61" fmla="*/ 35 h 151"/>
                <a:gd name="T62" fmla="*/ 44 w 237"/>
                <a:gd name="T63" fmla="*/ 27 h 151"/>
                <a:gd name="T64" fmla="*/ 62 w 237"/>
                <a:gd name="T65" fmla="*/ 21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7" h="151">
                  <a:moveTo>
                    <a:pt x="62" y="21"/>
                  </a:moveTo>
                  <a:lnTo>
                    <a:pt x="79" y="11"/>
                  </a:lnTo>
                  <a:lnTo>
                    <a:pt x="94" y="6"/>
                  </a:lnTo>
                  <a:lnTo>
                    <a:pt x="108" y="0"/>
                  </a:lnTo>
                  <a:lnTo>
                    <a:pt x="121" y="0"/>
                  </a:lnTo>
                  <a:lnTo>
                    <a:pt x="132" y="3"/>
                  </a:lnTo>
                  <a:lnTo>
                    <a:pt x="146" y="6"/>
                  </a:lnTo>
                  <a:lnTo>
                    <a:pt x="162" y="17"/>
                  </a:lnTo>
                  <a:lnTo>
                    <a:pt x="181" y="32"/>
                  </a:lnTo>
                  <a:lnTo>
                    <a:pt x="200" y="46"/>
                  </a:lnTo>
                  <a:lnTo>
                    <a:pt x="214" y="65"/>
                  </a:lnTo>
                  <a:lnTo>
                    <a:pt x="226" y="79"/>
                  </a:lnTo>
                  <a:lnTo>
                    <a:pt x="235" y="97"/>
                  </a:lnTo>
                  <a:lnTo>
                    <a:pt x="237" y="111"/>
                  </a:lnTo>
                  <a:lnTo>
                    <a:pt x="235" y="125"/>
                  </a:lnTo>
                  <a:lnTo>
                    <a:pt x="226" y="137"/>
                  </a:lnTo>
                  <a:lnTo>
                    <a:pt x="211" y="146"/>
                  </a:lnTo>
                  <a:lnTo>
                    <a:pt x="188" y="151"/>
                  </a:lnTo>
                  <a:lnTo>
                    <a:pt x="167" y="151"/>
                  </a:lnTo>
                  <a:lnTo>
                    <a:pt x="141" y="149"/>
                  </a:lnTo>
                  <a:lnTo>
                    <a:pt x="118" y="143"/>
                  </a:lnTo>
                  <a:lnTo>
                    <a:pt x="92" y="137"/>
                  </a:lnTo>
                  <a:lnTo>
                    <a:pt x="68" y="125"/>
                  </a:lnTo>
                  <a:lnTo>
                    <a:pt x="47" y="111"/>
                  </a:lnTo>
                  <a:lnTo>
                    <a:pt x="27" y="94"/>
                  </a:lnTo>
                  <a:lnTo>
                    <a:pt x="9" y="81"/>
                  </a:lnTo>
                  <a:lnTo>
                    <a:pt x="3" y="70"/>
                  </a:lnTo>
                  <a:lnTo>
                    <a:pt x="0" y="59"/>
                  </a:lnTo>
                  <a:lnTo>
                    <a:pt x="6" y="49"/>
                  </a:lnTo>
                  <a:lnTo>
                    <a:pt x="16" y="41"/>
                  </a:lnTo>
                  <a:lnTo>
                    <a:pt x="27" y="35"/>
                  </a:lnTo>
                  <a:lnTo>
                    <a:pt x="44" y="27"/>
                  </a:lnTo>
                  <a:lnTo>
                    <a:pt x="62" y="21"/>
                  </a:lnTo>
                  <a:close/>
                </a:path>
              </a:pathLst>
            </a:custGeom>
            <a:solidFill>
              <a:srgbClr val="088A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255"/>
            <p:cNvSpPr>
              <a:spLocks/>
            </p:cNvSpPr>
            <p:nvPr/>
          </p:nvSpPr>
          <p:spPr bwMode="auto">
            <a:xfrm>
              <a:off x="4698" y="1937"/>
              <a:ext cx="72" cy="44"/>
            </a:xfrm>
            <a:custGeom>
              <a:avLst/>
              <a:gdLst>
                <a:gd name="T0" fmla="*/ 66 w 216"/>
                <a:gd name="T1" fmla="*/ 21 h 132"/>
                <a:gd name="T2" fmla="*/ 81 w 216"/>
                <a:gd name="T3" fmla="*/ 16 h 132"/>
                <a:gd name="T4" fmla="*/ 95 w 216"/>
                <a:gd name="T5" fmla="*/ 10 h 132"/>
                <a:gd name="T6" fmla="*/ 105 w 216"/>
                <a:gd name="T7" fmla="*/ 3 h 132"/>
                <a:gd name="T8" fmla="*/ 116 w 216"/>
                <a:gd name="T9" fmla="*/ 0 h 132"/>
                <a:gd name="T10" fmla="*/ 125 w 216"/>
                <a:gd name="T11" fmla="*/ 0 h 132"/>
                <a:gd name="T12" fmla="*/ 137 w 216"/>
                <a:gd name="T13" fmla="*/ 3 h 132"/>
                <a:gd name="T14" fmla="*/ 148 w 216"/>
                <a:gd name="T15" fmla="*/ 10 h 132"/>
                <a:gd name="T16" fmla="*/ 165 w 216"/>
                <a:gd name="T17" fmla="*/ 21 h 132"/>
                <a:gd name="T18" fmla="*/ 181 w 216"/>
                <a:gd name="T19" fmla="*/ 35 h 132"/>
                <a:gd name="T20" fmla="*/ 195 w 216"/>
                <a:gd name="T21" fmla="*/ 54 h 132"/>
                <a:gd name="T22" fmla="*/ 207 w 216"/>
                <a:gd name="T23" fmla="*/ 68 h 132"/>
                <a:gd name="T24" fmla="*/ 213 w 216"/>
                <a:gd name="T25" fmla="*/ 83 h 132"/>
                <a:gd name="T26" fmla="*/ 216 w 216"/>
                <a:gd name="T27" fmla="*/ 97 h 132"/>
                <a:gd name="T28" fmla="*/ 216 w 216"/>
                <a:gd name="T29" fmla="*/ 108 h 132"/>
                <a:gd name="T30" fmla="*/ 207 w 216"/>
                <a:gd name="T31" fmla="*/ 118 h 132"/>
                <a:gd name="T32" fmla="*/ 195 w 216"/>
                <a:gd name="T33" fmla="*/ 124 h 132"/>
                <a:gd name="T34" fmla="*/ 175 w 216"/>
                <a:gd name="T35" fmla="*/ 129 h 132"/>
                <a:gd name="T36" fmla="*/ 154 w 216"/>
                <a:gd name="T37" fmla="*/ 132 h 132"/>
                <a:gd name="T38" fmla="*/ 130 w 216"/>
                <a:gd name="T39" fmla="*/ 129 h 132"/>
                <a:gd name="T40" fmla="*/ 108 w 216"/>
                <a:gd name="T41" fmla="*/ 126 h 132"/>
                <a:gd name="T42" fmla="*/ 84 w 216"/>
                <a:gd name="T43" fmla="*/ 121 h 132"/>
                <a:gd name="T44" fmla="*/ 60 w 216"/>
                <a:gd name="T45" fmla="*/ 108 h 132"/>
                <a:gd name="T46" fmla="*/ 41 w 216"/>
                <a:gd name="T47" fmla="*/ 97 h 132"/>
                <a:gd name="T48" fmla="*/ 22 w 216"/>
                <a:gd name="T49" fmla="*/ 83 h 132"/>
                <a:gd name="T50" fmla="*/ 5 w 216"/>
                <a:gd name="T51" fmla="*/ 70 h 132"/>
                <a:gd name="T52" fmla="*/ 0 w 216"/>
                <a:gd name="T53" fmla="*/ 62 h 132"/>
                <a:gd name="T54" fmla="*/ 0 w 216"/>
                <a:gd name="T55" fmla="*/ 54 h 132"/>
                <a:gd name="T56" fmla="*/ 8 w 216"/>
                <a:gd name="T57" fmla="*/ 45 h 132"/>
                <a:gd name="T58" fmla="*/ 17 w 216"/>
                <a:gd name="T59" fmla="*/ 38 h 132"/>
                <a:gd name="T60" fmla="*/ 35 w 216"/>
                <a:gd name="T61" fmla="*/ 33 h 132"/>
                <a:gd name="T62" fmla="*/ 49 w 216"/>
                <a:gd name="T63" fmla="*/ 27 h 132"/>
                <a:gd name="T64" fmla="*/ 66 w 216"/>
                <a:gd name="T65" fmla="*/ 21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16" h="132">
                  <a:moveTo>
                    <a:pt x="66" y="21"/>
                  </a:moveTo>
                  <a:lnTo>
                    <a:pt x="81" y="16"/>
                  </a:lnTo>
                  <a:lnTo>
                    <a:pt x="95" y="10"/>
                  </a:lnTo>
                  <a:lnTo>
                    <a:pt x="105" y="3"/>
                  </a:lnTo>
                  <a:lnTo>
                    <a:pt x="116" y="0"/>
                  </a:lnTo>
                  <a:lnTo>
                    <a:pt x="125" y="0"/>
                  </a:lnTo>
                  <a:lnTo>
                    <a:pt x="137" y="3"/>
                  </a:lnTo>
                  <a:lnTo>
                    <a:pt x="148" y="10"/>
                  </a:lnTo>
                  <a:lnTo>
                    <a:pt x="165" y="21"/>
                  </a:lnTo>
                  <a:lnTo>
                    <a:pt x="181" y="35"/>
                  </a:lnTo>
                  <a:lnTo>
                    <a:pt x="195" y="54"/>
                  </a:lnTo>
                  <a:lnTo>
                    <a:pt x="207" y="68"/>
                  </a:lnTo>
                  <a:lnTo>
                    <a:pt x="213" y="83"/>
                  </a:lnTo>
                  <a:lnTo>
                    <a:pt x="216" y="97"/>
                  </a:lnTo>
                  <a:lnTo>
                    <a:pt x="216" y="108"/>
                  </a:lnTo>
                  <a:lnTo>
                    <a:pt x="207" y="118"/>
                  </a:lnTo>
                  <a:lnTo>
                    <a:pt x="195" y="124"/>
                  </a:lnTo>
                  <a:lnTo>
                    <a:pt x="175" y="129"/>
                  </a:lnTo>
                  <a:lnTo>
                    <a:pt x="154" y="132"/>
                  </a:lnTo>
                  <a:lnTo>
                    <a:pt x="130" y="129"/>
                  </a:lnTo>
                  <a:lnTo>
                    <a:pt x="108" y="126"/>
                  </a:lnTo>
                  <a:lnTo>
                    <a:pt x="84" y="121"/>
                  </a:lnTo>
                  <a:lnTo>
                    <a:pt x="60" y="108"/>
                  </a:lnTo>
                  <a:lnTo>
                    <a:pt x="41" y="97"/>
                  </a:lnTo>
                  <a:lnTo>
                    <a:pt x="22" y="83"/>
                  </a:lnTo>
                  <a:lnTo>
                    <a:pt x="5" y="70"/>
                  </a:lnTo>
                  <a:lnTo>
                    <a:pt x="0" y="62"/>
                  </a:lnTo>
                  <a:lnTo>
                    <a:pt x="0" y="54"/>
                  </a:lnTo>
                  <a:lnTo>
                    <a:pt x="8" y="45"/>
                  </a:lnTo>
                  <a:lnTo>
                    <a:pt x="17" y="38"/>
                  </a:lnTo>
                  <a:lnTo>
                    <a:pt x="35" y="33"/>
                  </a:lnTo>
                  <a:lnTo>
                    <a:pt x="49" y="27"/>
                  </a:lnTo>
                  <a:lnTo>
                    <a:pt x="66" y="21"/>
                  </a:lnTo>
                  <a:close/>
                </a:path>
              </a:pathLst>
            </a:custGeom>
            <a:solidFill>
              <a:srgbClr val="38A6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256"/>
            <p:cNvSpPr>
              <a:spLocks/>
            </p:cNvSpPr>
            <p:nvPr/>
          </p:nvSpPr>
          <p:spPr bwMode="auto">
            <a:xfrm>
              <a:off x="4704" y="1941"/>
              <a:ext cx="65" cy="38"/>
            </a:xfrm>
            <a:custGeom>
              <a:avLst/>
              <a:gdLst>
                <a:gd name="T0" fmla="*/ 73 w 196"/>
                <a:gd name="T1" fmla="*/ 25 h 113"/>
                <a:gd name="T2" fmla="*/ 88 w 196"/>
                <a:gd name="T3" fmla="*/ 17 h 113"/>
                <a:gd name="T4" fmla="*/ 96 w 196"/>
                <a:gd name="T5" fmla="*/ 11 h 113"/>
                <a:gd name="T6" fmla="*/ 102 w 196"/>
                <a:gd name="T7" fmla="*/ 6 h 113"/>
                <a:gd name="T8" fmla="*/ 110 w 196"/>
                <a:gd name="T9" fmla="*/ 3 h 113"/>
                <a:gd name="T10" fmla="*/ 116 w 196"/>
                <a:gd name="T11" fmla="*/ 0 h 113"/>
                <a:gd name="T12" fmla="*/ 126 w 196"/>
                <a:gd name="T13" fmla="*/ 0 h 113"/>
                <a:gd name="T14" fmla="*/ 134 w 196"/>
                <a:gd name="T15" fmla="*/ 6 h 113"/>
                <a:gd name="T16" fmla="*/ 148 w 196"/>
                <a:gd name="T17" fmla="*/ 14 h 113"/>
                <a:gd name="T18" fmla="*/ 164 w 196"/>
                <a:gd name="T19" fmla="*/ 25 h 113"/>
                <a:gd name="T20" fmla="*/ 175 w 196"/>
                <a:gd name="T21" fmla="*/ 41 h 113"/>
                <a:gd name="T22" fmla="*/ 183 w 196"/>
                <a:gd name="T23" fmla="*/ 55 h 113"/>
                <a:gd name="T24" fmla="*/ 193 w 196"/>
                <a:gd name="T25" fmla="*/ 70 h 113"/>
                <a:gd name="T26" fmla="*/ 196 w 196"/>
                <a:gd name="T27" fmla="*/ 81 h 113"/>
                <a:gd name="T28" fmla="*/ 196 w 196"/>
                <a:gd name="T29" fmla="*/ 90 h 113"/>
                <a:gd name="T30" fmla="*/ 190 w 196"/>
                <a:gd name="T31" fmla="*/ 98 h 113"/>
                <a:gd name="T32" fmla="*/ 178 w 196"/>
                <a:gd name="T33" fmla="*/ 105 h 113"/>
                <a:gd name="T34" fmla="*/ 158 w 196"/>
                <a:gd name="T35" fmla="*/ 111 h 113"/>
                <a:gd name="T36" fmla="*/ 137 w 196"/>
                <a:gd name="T37" fmla="*/ 113 h 113"/>
                <a:gd name="T38" fmla="*/ 116 w 196"/>
                <a:gd name="T39" fmla="*/ 111 h 113"/>
                <a:gd name="T40" fmla="*/ 94 w 196"/>
                <a:gd name="T41" fmla="*/ 108 h 113"/>
                <a:gd name="T42" fmla="*/ 73 w 196"/>
                <a:gd name="T43" fmla="*/ 101 h 113"/>
                <a:gd name="T44" fmla="*/ 53 w 196"/>
                <a:gd name="T45" fmla="*/ 92 h 113"/>
                <a:gd name="T46" fmla="*/ 32 w 196"/>
                <a:gd name="T47" fmla="*/ 84 h 113"/>
                <a:gd name="T48" fmla="*/ 18 w 196"/>
                <a:gd name="T49" fmla="*/ 70 h 113"/>
                <a:gd name="T50" fmla="*/ 3 w 196"/>
                <a:gd name="T51" fmla="*/ 60 h 113"/>
                <a:gd name="T52" fmla="*/ 0 w 196"/>
                <a:gd name="T53" fmla="*/ 52 h 113"/>
                <a:gd name="T54" fmla="*/ 3 w 196"/>
                <a:gd name="T55" fmla="*/ 46 h 113"/>
                <a:gd name="T56" fmla="*/ 11 w 196"/>
                <a:gd name="T57" fmla="*/ 41 h 113"/>
                <a:gd name="T58" fmla="*/ 24 w 196"/>
                <a:gd name="T59" fmla="*/ 35 h 113"/>
                <a:gd name="T60" fmla="*/ 40 w 196"/>
                <a:gd name="T61" fmla="*/ 32 h 113"/>
                <a:gd name="T62" fmla="*/ 59 w 196"/>
                <a:gd name="T63" fmla="*/ 28 h 113"/>
                <a:gd name="T64" fmla="*/ 73 w 196"/>
                <a:gd name="T65" fmla="*/ 25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6" h="113">
                  <a:moveTo>
                    <a:pt x="73" y="25"/>
                  </a:moveTo>
                  <a:lnTo>
                    <a:pt x="88" y="17"/>
                  </a:lnTo>
                  <a:lnTo>
                    <a:pt x="96" y="11"/>
                  </a:lnTo>
                  <a:lnTo>
                    <a:pt x="102" y="6"/>
                  </a:lnTo>
                  <a:lnTo>
                    <a:pt x="110" y="3"/>
                  </a:lnTo>
                  <a:lnTo>
                    <a:pt x="116" y="0"/>
                  </a:lnTo>
                  <a:lnTo>
                    <a:pt x="126" y="0"/>
                  </a:lnTo>
                  <a:lnTo>
                    <a:pt x="134" y="6"/>
                  </a:lnTo>
                  <a:lnTo>
                    <a:pt x="148" y="14"/>
                  </a:lnTo>
                  <a:lnTo>
                    <a:pt x="164" y="25"/>
                  </a:lnTo>
                  <a:lnTo>
                    <a:pt x="175" y="41"/>
                  </a:lnTo>
                  <a:lnTo>
                    <a:pt x="183" y="55"/>
                  </a:lnTo>
                  <a:lnTo>
                    <a:pt x="193" y="70"/>
                  </a:lnTo>
                  <a:lnTo>
                    <a:pt x="196" y="81"/>
                  </a:lnTo>
                  <a:lnTo>
                    <a:pt x="196" y="90"/>
                  </a:lnTo>
                  <a:lnTo>
                    <a:pt x="190" y="98"/>
                  </a:lnTo>
                  <a:lnTo>
                    <a:pt x="178" y="105"/>
                  </a:lnTo>
                  <a:lnTo>
                    <a:pt x="158" y="111"/>
                  </a:lnTo>
                  <a:lnTo>
                    <a:pt x="137" y="113"/>
                  </a:lnTo>
                  <a:lnTo>
                    <a:pt x="116" y="111"/>
                  </a:lnTo>
                  <a:lnTo>
                    <a:pt x="94" y="108"/>
                  </a:lnTo>
                  <a:lnTo>
                    <a:pt x="73" y="101"/>
                  </a:lnTo>
                  <a:lnTo>
                    <a:pt x="53" y="92"/>
                  </a:lnTo>
                  <a:lnTo>
                    <a:pt x="32" y="84"/>
                  </a:lnTo>
                  <a:lnTo>
                    <a:pt x="18" y="70"/>
                  </a:lnTo>
                  <a:lnTo>
                    <a:pt x="3" y="60"/>
                  </a:lnTo>
                  <a:lnTo>
                    <a:pt x="0" y="52"/>
                  </a:lnTo>
                  <a:lnTo>
                    <a:pt x="3" y="46"/>
                  </a:lnTo>
                  <a:lnTo>
                    <a:pt x="11" y="41"/>
                  </a:lnTo>
                  <a:lnTo>
                    <a:pt x="24" y="35"/>
                  </a:lnTo>
                  <a:lnTo>
                    <a:pt x="40" y="32"/>
                  </a:lnTo>
                  <a:lnTo>
                    <a:pt x="59" y="28"/>
                  </a:lnTo>
                  <a:lnTo>
                    <a:pt x="73" y="25"/>
                  </a:lnTo>
                  <a:close/>
                </a:path>
              </a:pathLst>
            </a:custGeom>
            <a:solidFill>
              <a:srgbClr val="6BC4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257"/>
            <p:cNvSpPr>
              <a:spLocks/>
            </p:cNvSpPr>
            <p:nvPr/>
          </p:nvSpPr>
          <p:spPr bwMode="auto">
            <a:xfrm>
              <a:off x="4708" y="1944"/>
              <a:ext cx="59" cy="32"/>
            </a:xfrm>
            <a:custGeom>
              <a:avLst/>
              <a:gdLst>
                <a:gd name="T0" fmla="*/ 82 w 176"/>
                <a:gd name="T1" fmla="*/ 30 h 97"/>
                <a:gd name="T2" fmla="*/ 94 w 176"/>
                <a:gd name="T3" fmla="*/ 24 h 97"/>
                <a:gd name="T4" fmla="*/ 99 w 176"/>
                <a:gd name="T5" fmla="*/ 17 h 97"/>
                <a:gd name="T6" fmla="*/ 102 w 176"/>
                <a:gd name="T7" fmla="*/ 12 h 97"/>
                <a:gd name="T8" fmla="*/ 106 w 176"/>
                <a:gd name="T9" fmla="*/ 3 h 97"/>
                <a:gd name="T10" fmla="*/ 109 w 176"/>
                <a:gd name="T11" fmla="*/ 0 h 97"/>
                <a:gd name="T12" fmla="*/ 115 w 176"/>
                <a:gd name="T13" fmla="*/ 0 h 97"/>
                <a:gd name="T14" fmla="*/ 120 w 176"/>
                <a:gd name="T15" fmla="*/ 3 h 97"/>
                <a:gd name="T16" fmla="*/ 134 w 176"/>
                <a:gd name="T17" fmla="*/ 12 h 97"/>
                <a:gd name="T18" fmla="*/ 147 w 176"/>
                <a:gd name="T19" fmla="*/ 20 h 97"/>
                <a:gd name="T20" fmla="*/ 158 w 176"/>
                <a:gd name="T21" fmla="*/ 33 h 97"/>
                <a:gd name="T22" fmla="*/ 167 w 176"/>
                <a:gd name="T23" fmla="*/ 44 h 97"/>
                <a:gd name="T24" fmla="*/ 174 w 176"/>
                <a:gd name="T25" fmla="*/ 55 h 97"/>
                <a:gd name="T26" fmla="*/ 176 w 176"/>
                <a:gd name="T27" fmla="*/ 68 h 97"/>
                <a:gd name="T28" fmla="*/ 176 w 176"/>
                <a:gd name="T29" fmla="*/ 79 h 97"/>
                <a:gd name="T30" fmla="*/ 169 w 176"/>
                <a:gd name="T31" fmla="*/ 84 h 97"/>
                <a:gd name="T32" fmla="*/ 158 w 176"/>
                <a:gd name="T33" fmla="*/ 90 h 97"/>
                <a:gd name="T34" fmla="*/ 141 w 176"/>
                <a:gd name="T35" fmla="*/ 93 h 97"/>
                <a:gd name="T36" fmla="*/ 123 w 176"/>
                <a:gd name="T37" fmla="*/ 97 h 97"/>
                <a:gd name="T38" fmla="*/ 106 w 176"/>
                <a:gd name="T39" fmla="*/ 97 h 97"/>
                <a:gd name="T40" fmla="*/ 85 w 176"/>
                <a:gd name="T41" fmla="*/ 93 h 97"/>
                <a:gd name="T42" fmla="*/ 61 w 176"/>
                <a:gd name="T43" fmla="*/ 87 h 97"/>
                <a:gd name="T44" fmla="*/ 45 w 176"/>
                <a:gd name="T45" fmla="*/ 82 h 97"/>
                <a:gd name="T46" fmla="*/ 24 w 176"/>
                <a:gd name="T47" fmla="*/ 73 h 97"/>
                <a:gd name="T48" fmla="*/ 10 w 176"/>
                <a:gd name="T49" fmla="*/ 62 h 97"/>
                <a:gd name="T50" fmla="*/ 0 w 176"/>
                <a:gd name="T51" fmla="*/ 52 h 97"/>
                <a:gd name="T52" fmla="*/ 0 w 176"/>
                <a:gd name="T53" fmla="*/ 47 h 97"/>
                <a:gd name="T54" fmla="*/ 7 w 176"/>
                <a:gd name="T55" fmla="*/ 44 h 97"/>
                <a:gd name="T56" fmla="*/ 18 w 176"/>
                <a:gd name="T57" fmla="*/ 38 h 97"/>
                <a:gd name="T58" fmla="*/ 35 w 176"/>
                <a:gd name="T59" fmla="*/ 38 h 97"/>
                <a:gd name="T60" fmla="*/ 50 w 176"/>
                <a:gd name="T61" fmla="*/ 35 h 97"/>
                <a:gd name="T62" fmla="*/ 67 w 176"/>
                <a:gd name="T63" fmla="*/ 33 h 97"/>
                <a:gd name="T64" fmla="*/ 82 w 176"/>
                <a:gd name="T65" fmla="*/ 3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6" h="97">
                  <a:moveTo>
                    <a:pt x="82" y="30"/>
                  </a:moveTo>
                  <a:lnTo>
                    <a:pt x="94" y="24"/>
                  </a:lnTo>
                  <a:lnTo>
                    <a:pt x="99" y="17"/>
                  </a:lnTo>
                  <a:lnTo>
                    <a:pt x="102" y="12"/>
                  </a:lnTo>
                  <a:lnTo>
                    <a:pt x="106" y="3"/>
                  </a:lnTo>
                  <a:lnTo>
                    <a:pt x="109" y="0"/>
                  </a:lnTo>
                  <a:lnTo>
                    <a:pt x="115" y="0"/>
                  </a:lnTo>
                  <a:lnTo>
                    <a:pt x="120" y="3"/>
                  </a:lnTo>
                  <a:lnTo>
                    <a:pt x="134" y="12"/>
                  </a:lnTo>
                  <a:lnTo>
                    <a:pt x="147" y="20"/>
                  </a:lnTo>
                  <a:lnTo>
                    <a:pt x="158" y="33"/>
                  </a:lnTo>
                  <a:lnTo>
                    <a:pt x="167" y="44"/>
                  </a:lnTo>
                  <a:lnTo>
                    <a:pt x="174" y="55"/>
                  </a:lnTo>
                  <a:lnTo>
                    <a:pt x="176" y="68"/>
                  </a:lnTo>
                  <a:lnTo>
                    <a:pt x="176" y="79"/>
                  </a:lnTo>
                  <a:lnTo>
                    <a:pt x="169" y="84"/>
                  </a:lnTo>
                  <a:lnTo>
                    <a:pt x="158" y="90"/>
                  </a:lnTo>
                  <a:lnTo>
                    <a:pt x="141" y="93"/>
                  </a:lnTo>
                  <a:lnTo>
                    <a:pt x="123" y="97"/>
                  </a:lnTo>
                  <a:lnTo>
                    <a:pt x="106" y="97"/>
                  </a:lnTo>
                  <a:lnTo>
                    <a:pt x="85" y="93"/>
                  </a:lnTo>
                  <a:lnTo>
                    <a:pt x="61" y="87"/>
                  </a:lnTo>
                  <a:lnTo>
                    <a:pt x="45" y="82"/>
                  </a:lnTo>
                  <a:lnTo>
                    <a:pt x="24" y="73"/>
                  </a:lnTo>
                  <a:lnTo>
                    <a:pt x="10" y="62"/>
                  </a:lnTo>
                  <a:lnTo>
                    <a:pt x="0" y="52"/>
                  </a:lnTo>
                  <a:lnTo>
                    <a:pt x="0" y="47"/>
                  </a:lnTo>
                  <a:lnTo>
                    <a:pt x="7" y="44"/>
                  </a:lnTo>
                  <a:lnTo>
                    <a:pt x="18" y="38"/>
                  </a:lnTo>
                  <a:lnTo>
                    <a:pt x="35" y="38"/>
                  </a:lnTo>
                  <a:lnTo>
                    <a:pt x="50" y="35"/>
                  </a:lnTo>
                  <a:lnTo>
                    <a:pt x="67" y="33"/>
                  </a:lnTo>
                  <a:lnTo>
                    <a:pt x="82" y="30"/>
                  </a:lnTo>
                  <a:close/>
                </a:path>
              </a:pathLst>
            </a:custGeom>
            <a:solidFill>
              <a:srgbClr val="9BE0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258"/>
            <p:cNvSpPr>
              <a:spLocks/>
            </p:cNvSpPr>
            <p:nvPr/>
          </p:nvSpPr>
          <p:spPr bwMode="auto">
            <a:xfrm>
              <a:off x="4712" y="1947"/>
              <a:ext cx="53" cy="25"/>
            </a:xfrm>
            <a:custGeom>
              <a:avLst/>
              <a:gdLst>
                <a:gd name="T0" fmla="*/ 87 w 157"/>
                <a:gd name="T1" fmla="*/ 35 h 75"/>
                <a:gd name="T2" fmla="*/ 97 w 157"/>
                <a:gd name="T3" fmla="*/ 32 h 75"/>
                <a:gd name="T4" fmla="*/ 103 w 157"/>
                <a:gd name="T5" fmla="*/ 24 h 75"/>
                <a:gd name="T6" fmla="*/ 105 w 157"/>
                <a:gd name="T7" fmla="*/ 18 h 75"/>
                <a:gd name="T8" fmla="*/ 105 w 157"/>
                <a:gd name="T9" fmla="*/ 8 h 75"/>
                <a:gd name="T10" fmla="*/ 105 w 157"/>
                <a:gd name="T11" fmla="*/ 3 h 75"/>
                <a:gd name="T12" fmla="*/ 105 w 157"/>
                <a:gd name="T13" fmla="*/ 0 h 75"/>
                <a:gd name="T14" fmla="*/ 111 w 157"/>
                <a:gd name="T15" fmla="*/ 3 h 75"/>
                <a:gd name="T16" fmla="*/ 122 w 157"/>
                <a:gd name="T17" fmla="*/ 8 h 75"/>
                <a:gd name="T18" fmla="*/ 132 w 157"/>
                <a:gd name="T19" fmla="*/ 15 h 75"/>
                <a:gd name="T20" fmla="*/ 141 w 157"/>
                <a:gd name="T21" fmla="*/ 24 h 75"/>
                <a:gd name="T22" fmla="*/ 149 w 157"/>
                <a:gd name="T23" fmla="*/ 35 h 75"/>
                <a:gd name="T24" fmla="*/ 155 w 157"/>
                <a:gd name="T25" fmla="*/ 43 h 75"/>
                <a:gd name="T26" fmla="*/ 157 w 157"/>
                <a:gd name="T27" fmla="*/ 53 h 75"/>
                <a:gd name="T28" fmla="*/ 157 w 157"/>
                <a:gd name="T29" fmla="*/ 61 h 75"/>
                <a:gd name="T30" fmla="*/ 152 w 157"/>
                <a:gd name="T31" fmla="*/ 67 h 75"/>
                <a:gd name="T32" fmla="*/ 146 w 157"/>
                <a:gd name="T33" fmla="*/ 70 h 75"/>
                <a:gd name="T34" fmla="*/ 132 w 157"/>
                <a:gd name="T35" fmla="*/ 75 h 75"/>
                <a:gd name="T36" fmla="*/ 114 w 157"/>
                <a:gd name="T37" fmla="*/ 75 h 75"/>
                <a:gd name="T38" fmla="*/ 97 w 157"/>
                <a:gd name="T39" fmla="*/ 75 h 75"/>
                <a:gd name="T40" fmla="*/ 76 w 157"/>
                <a:gd name="T41" fmla="*/ 75 h 75"/>
                <a:gd name="T42" fmla="*/ 55 w 157"/>
                <a:gd name="T43" fmla="*/ 73 h 75"/>
                <a:gd name="T44" fmla="*/ 38 w 157"/>
                <a:gd name="T45" fmla="*/ 67 h 75"/>
                <a:gd name="T46" fmla="*/ 20 w 157"/>
                <a:gd name="T47" fmla="*/ 61 h 75"/>
                <a:gd name="T48" fmla="*/ 6 w 157"/>
                <a:gd name="T49" fmla="*/ 53 h 75"/>
                <a:gd name="T50" fmla="*/ 0 w 157"/>
                <a:gd name="T51" fmla="*/ 46 h 75"/>
                <a:gd name="T52" fmla="*/ 0 w 157"/>
                <a:gd name="T53" fmla="*/ 43 h 75"/>
                <a:gd name="T54" fmla="*/ 9 w 157"/>
                <a:gd name="T55" fmla="*/ 40 h 75"/>
                <a:gd name="T56" fmla="*/ 23 w 157"/>
                <a:gd name="T57" fmla="*/ 38 h 75"/>
                <a:gd name="T58" fmla="*/ 41 w 157"/>
                <a:gd name="T59" fmla="*/ 38 h 75"/>
                <a:gd name="T60" fmla="*/ 59 w 157"/>
                <a:gd name="T61" fmla="*/ 38 h 75"/>
                <a:gd name="T62" fmla="*/ 73 w 157"/>
                <a:gd name="T63" fmla="*/ 38 h 75"/>
                <a:gd name="T64" fmla="*/ 87 w 157"/>
                <a:gd name="T65" fmla="*/ 35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7" h="75">
                  <a:moveTo>
                    <a:pt x="87" y="35"/>
                  </a:moveTo>
                  <a:lnTo>
                    <a:pt x="97" y="32"/>
                  </a:lnTo>
                  <a:lnTo>
                    <a:pt x="103" y="24"/>
                  </a:lnTo>
                  <a:lnTo>
                    <a:pt x="105" y="18"/>
                  </a:lnTo>
                  <a:lnTo>
                    <a:pt x="105" y="8"/>
                  </a:lnTo>
                  <a:lnTo>
                    <a:pt x="105" y="3"/>
                  </a:lnTo>
                  <a:lnTo>
                    <a:pt x="105" y="0"/>
                  </a:lnTo>
                  <a:lnTo>
                    <a:pt x="111" y="3"/>
                  </a:lnTo>
                  <a:lnTo>
                    <a:pt x="122" y="8"/>
                  </a:lnTo>
                  <a:lnTo>
                    <a:pt x="132" y="15"/>
                  </a:lnTo>
                  <a:lnTo>
                    <a:pt x="141" y="24"/>
                  </a:lnTo>
                  <a:lnTo>
                    <a:pt x="149" y="35"/>
                  </a:lnTo>
                  <a:lnTo>
                    <a:pt x="155" y="43"/>
                  </a:lnTo>
                  <a:lnTo>
                    <a:pt x="157" y="53"/>
                  </a:lnTo>
                  <a:lnTo>
                    <a:pt x="157" y="61"/>
                  </a:lnTo>
                  <a:lnTo>
                    <a:pt x="152" y="67"/>
                  </a:lnTo>
                  <a:lnTo>
                    <a:pt x="146" y="70"/>
                  </a:lnTo>
                  <a:lnTo>
                    <a:pt x="132" y="75"/>
                  </a:lnTo>
                  <a:lnTo>
                    <a:pt x="114" y="75"/>
                  </a:lnTo>
                  <a:lnTo>
                    <a:pt x="97" y="75"/>
                  </a:lnTo>
                  <a:lnTo>
                    <a:pt x="76" y="75"/>
                  </a:lnTo>
                  <a:lnTo>
                    <a:pt x="55" y="73"/>
                  </a:lnTo>
                  <a:lnTo>
                    <a:pt x="38" y="67"/>
                  </a:lnTo>
                  <a:lnTo>
                    <a:pt x="20" y="61"/>
                  </a:lnTo>
                  <a:lnTo>
                    <a:pt x="6" y="53"/>
                  </a:lnTo>
                  <a:lnTo>
                    <a:pt x="0" y="46"/>
                  </a:lnTo>
                  <a:lnTo>
                    <a:pt x="0" y="43"/>
                  </a:lnTo>
                  <a:lnTo>
                    <a:pt x="9" y="40"/>
                  </a:lnTo>
                  <a:lnTo>
                    <a:pt x="23" y="38"/>
                  </a:lnTo>
                  <a:lnTo>
                    <a:pt x="41" y="38"/>
                  </a:lnTo>
                  <a:lnTo>
                    <a:pt x="59" y="38"/>
                  </a:lnTo>
                  <a:lnTo>
                    <a:pt x="73" y="38"/>
                  </a:lnTo>
                  <a:lnTo>
                    <a:pt x="87" y="35"/>
                  </a:lnTo>
                  <a:close/>
                </a:path>
              </a:pathLst>
            </a:custGeom>
            <a:solidFill>
              <a:srgbClr val="CFFFC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259"/>
            <p:cNvSpPr>
              <a:spLocks/>
            </p:cNvSpPr>
            <p:nvPr/>
          </p:nvSpPr>
          <p:spPr bwMode="auto">
            <a:xfrm>
              <a:off x="4712" y="1928"/>
              <a:ext cx="30" cy="17"/>
            </a:xfrm>
            <a:custGeom>
              <a:avLst/>
              <a:gdLst>
                <a:gd name="T0" fmla="*/ 52 w 90"/>
                <a:gd name="T1" fmla="*/ 35 h 49"/>
                <a:gd name="T2" fmla="*/ 62 w 90"/>
                <a:gd name="T3" fmla="*/ 35 h 49"/>
                <a:gd name="T4" fmla="*/ 70 w 90"/>
                <a:gd name="T5" fmla="*/ 38 h 49"/>
                <a:gd name="T6" fmla="*/ 76 w 90"/>
                <a:gd name="T7" fmla="*/ 41 h 49"/>
                <a:gd name="T8" fmla="*/ 82 w 90"/>
                <a:gd name="T9" fmla="*/ 44 h 49"/>
                <a:gd name="T10" fmla="*/ 87 w 90"/>
                <a:gd name="T11" fmla="*/ 46 h 49"/>
                <a:gd name="T12" fmla="*/ 90 w 90"/>
                <a:gd name="T13" fmla="*/ 49 h 49"/>
                <a:gd name="T14" fmla="*/ 87 w 90"/>
                <a:gd name="T15" fmla="*/ 46 h 49"/>
                <a:gd name="T16" fmla="*/ 84 w 90"/>
                <a:gd name="T17" fmla="*/ 38 h 49"/>
                <a:gd name="T18" fmla="*/ 79 w 90"/>
                <a:gd name="T19" fmla="*/ 31 h 49"/>
                <a:gd name="T20" fmla="*/ 73 w 90"/>
                <a:gd name="T21" fmla="*/ 25 h 49"/>
                <a:gd name="T22" fmla="*/ 68 w 90"/>
                <a:gd name="T23" fmla="*/ 20 h 49"/>
                <a:gd name="T24" fmla="*/ 62 w 90"/>
                <a:gd name="T25" fmla="*/ 14 h 49"/>
                <a:gd name="T26" fmla="*/ 52 w 90"/>
                <a:gd name="T27" fmla="*/ 9 h 49"/>
                <a:gd name="T28" fmla="*/ 44 w 90"/>
                <a:gd name="T29" fmla="*/ 3 h 49"/>
                <a:gd name="T30" fmla="*/ 35 w 90"/>
                <a:gd name="T31" fmla="*/ 0 h 49"/>
                <a:gd name="T32" fmla="*/ 30 w 90"/>
                <a:gd name="T33" fmla="*/ 0 h 49"/>
                <a:gd name="T34" fmla="*/ 23 w 90"/>
                <a:gd name="T35" fmla="*/ 3 h 49"/>
                <a:gd name="T36" fmla="*/ 14 w 90"/>
                <a:gd name="T37" fmla="*/ 6 h 49"/>
                <a:gd name="T38" fmla="*/ 9 w 90"/>
                <a:gd name="T39" fmla="*/ 11 h 49"/>
                <a:gd name="T40" fmla="*/ 6 w 90"/>
                <a:gd name="T41" fmla="*/ 17 h 49"/>
                <a:gd name="T42" fmla="*/ 3 w 90"/>
                <a:gd name="T43" fmla="*/ 23 h 49"/>
                <a:gd name="T44" fmla="*/ 0 w 90"/>
                <a:gd name="T45" fmla="*/ 28 h 49"/>
                <a:gd name="T46" fmla="*/ 3 w 90"/>
                <a:gd name="T47" fmla="*/ 35 h 49"/>
                <a:gd name="T48" fmla="*/ 3 w 90"/>
                <a:gd name="T49" fmla="*/ 41 h 49"/>
                <a:gd name="T50" fmla="*/ 9 w 90"/>
                <a:gd name="T51" fmla="*/ 41 h 49"/>
                <a:gd name="T52" fmla="*/ 14 w 90"/>
                <a:gd name="T53" fmla="*/ 41 h 49"/>
                <a:gd name="T54" fmla="*/ 20 w 90"/>
                <a:gd name="T55" fmla="*/ 38 h 49"/>
                <a:gd name="T56" fmla="*/ 27 w 90"/>
                <a:gd name="T57" fmla="*/ 38 h 49"/>
                <a:gd name="T58" fmla="*/ 35 w 90"/>
                <a:gd name="T59" fmla="*/ 35 h 49"/>
                <a:gd name="T60" fmla="*/ 44 w 90"/>
                <a:gd name="T61" fmla="*/ 35 h 49"/>
                <a:gd name="T62" fmla="*/ 52 w 90"/>
                <a:gd name="T63" fmla="*/ 3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0" h="49">
                  <a:moveTo>
                    <a:pt x="52" y="35"/>
                  </a:moveTo>
                  <a:lnTo>
                    <a:pt x="62" y="35"/>
                  </a:lnTo>
                  <a:lnTo>
                    <a:pt x="70" y="38"/>
                  </a:lnTo>
                  <a:lnTo>
                    <a:pt x="76" y="41"/>
                  </a:lnTo>
                  <a:lnTo>
                    <a:pt x="82" y="44"/>
                  </a:lnTo>
                  <a:lnTo>
                    <a:pt x="87" y="46"/>
                  </a:lnTo>
                  <a:lnTo>
                    <a:pt x="90" y="49"/>
                  </a:lnTo>
                  <a:lnTo>
                    <a:pt x="87" y="46"/>
                  </a:lnTo>
                  <a:lnTo>
                    <a:pt x="84" y="38"/>
                  </a:lnTo>
                  <a:lnTo>
                    <a:pt x="79" y="31"/>
                  </a:lnTo>
                  <a:lnTo>
                    <a:pt x="73" y="25"/>
                  </a:lnTo>
                  <a:lnTo>
                    <a:pt x="68" y="20"/>
                  </a:lnTo>
                  <a:lnTo>
                    <a:pt x="62" y="14"/>
                  </a:lnTo>
                  <a:lnTo>
                    <a:pt x="52" y="9"/>
                  </a:lnTo>
                  <a:lnTo>
                    <a:pt x="44" y="3"/>
                  </a:lnTo>
                  <a:lnTo>
                    <a:pt x="35" y="0"/>
                  </a:lnTo>
                  <a:lnTo>
                    <a:pt x="30" y="0"/>
                  </a:lnTo>
                  <a:lnTo>
                    <a:pt x="23" y="3"/>
                  </a:lnTo>
                  <a:lnTo>
                    <a:pt x="14" y="6"/>
                  </a:lnTo>
                  <a:lnTo>
                    <a:pt x="9" y="11"/>
                  </a:lnTo>
                  <a:lnTo>
                    <a:pt x="6" y="17"/>
                  </a:lnTo>
                  <a:lnTo>
                    <a:pt x="3" y="23"/>
                  </a:lnTo>
                  <a:lnTo>
                    <a:pt x="0" y="28"/>
                  </a:lnTo>
                  <a:lnTo>
                    <a:pt x="3" y="35"/>
                  </a:lnTo>
                  <a:lnTo>
                    <a:pt x="3" y="41"/>
                  </a:lnTo>
                  <a:lnTo>
                    <a:pt x="9" y="41"/>
                  </a:lnTo>
                  <a:lnTo>
                    <a:pt x="14" y="41"/>
                  </a:lnTo>
                  <a:lnTo>
                    <a:pt x="20" y="38"/>
                  </a:lnTo>
                  <a:lnTo>
                    <a:pt x="27" y="38"/>
                  </a:lnTo>
                  <a:lnTo>
                    <a:pt x="35" y="35"/>
                  </a:lnTo>
                  <a:lnTo>
                    <a:pt x="44" y="35"/>
                  </a:lnTo>
                  <a:lnTo>
                    <a:pt x="52" y="35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260"/>
            <p:cNvSpPr>
              <a:spLocks/>
            </p:cNvSpPr>
            <p:nvPr/>
          </p:nvSpPr>
          <p:spPr bwMode="auto">
            <a:xfrm>
              <a:off x="4720" y="1944"/>
              <a:ext cx="20" cy="5"/>
            </a:xfrm>
            <a:custGeom>
              <a:avLst/>
              <a:gdLst>
                <a:gd name="T0" fmla="*/ 36 w 59"/>
                <a:gd name="T1" fmla="*/ 12 h 17"/>
                <a:gd name="T2" fmla="*/ 42 w 59"/>
                <a:gd name="T3" fmla="*/ 12 h 17"/>
                <a:gd name="T4" fmla="*/ 45 w 59"/>
                <a:gd name="T5" fmla="*/ 12 h 17"/>
                <a:gd name="T6" fmla="*/ 50 w 59"/>
                <a:gd name="T7" fmla="*/ 14 h 17"/>
                <a:gd name="T8" fmla="*/ 53 w 59"/>
                <a:gd name="T9" fmla="*/ 14 h 17"/>
                <a:gd name="T10" fmla="*/ 56 w 59"/>
                <a:gd name="T11" fmla="*/ 17 h 17"/>
                <a:gd name="T12" fmla="*/ 59 w 59"/>
                <a:gd name="T13" fmla="*/ 17 h 17"/>
                <a:gd name="T14" fmla="*/ 56 w 59"/>
                <a:gd name="T15" fmla="*/ 14 h 17"/>
                <a:gd name="T16" fmla="*/ 53 w 59"/>
                <a:gd name="T17" fmla="*/ 12 h 17"/>
                <a:gd name="T18" fmla="*/ 47 w 59"/>
                <a:gd name="T19" fmla="*/ 9 h 17"/>
                <a:gd name="T20" fmla="*/ 45 w 59"/>
                <a:gd name="T21" fmla="*/ 6 h 17"/>
                <a:gd name="T22" fmla="*/ 39 w 59"/>
                <a:gd name="T23" fmla="*/ 3 h 17"/>
                <a:gd name="T24" fmla="*/ 32 w 59"/>
                <a:gd name="T25" fmla="*/ 0 h 17"/>
                <a:gd name="T26" fmla="*/ 29 w 59"/>
                <a:gd name="T27" fmla="*/ 0 h 17"/>
                <a:gd name="T28" fmla="*/ 24 w 59"/>
                <a:gd name="T29" fmla="*/ 0 h 17"/>
                <a:gd name="T30" fmla="*/ 18 w 59"/>
                <a:gd name="T31" fmla="*/ 0 h 17"/>
                <a:gd name="T32" fmla="*/ 12 w 59"/>
                <a:gd name="T33" fmla="*/ 0 h 17"/>
                <a:gd name="T34" fmla="*/ 7 w 59"/>
                <a:gd name="T35" fmla="*/ 3 h 17"/>
                <a:gd name="T36" fmla="*/ 4 w 59"/>
                <a:gd name="T37" fmla="*/ 3 h 17"/>
                <a:gd name="T38" fmla="*/ 0 w 59"/>
                <a:gd name="T39" fmla="*/ 6 h 17"/>
                <a:gd name="T40" fmla="*/ 0 w 59"/>
                <a:gd name="T41" fmla="*/ 9 h 17"/>
                <a:gd name="T42" fmla="*/ 0 w 59"/>
                <a:gd name="T43" fmla="*/ 12 h 17"/>
                <a:gd name="T44" fmla="*/ 4 w 59"/>
                <a:gd name="T45" fmla="*/ 12 h 17"/>
                <a:gd name="T46" fmla="*/ 4 w 59"/>
                <a:gd name="T47" fmla="*/ 14 h 17"/>
                <a:gd name="T48" fmla="*/ 7 w 59"/>
                <a:gd name="T49" fmla="*/ 14 h 17"/>
                <a:gd name="T50" fmla="*/ 12 w 59"/>
                <a:gd name="T51" fmla="*/ 14 h 17"/>
                <a:gd name="T52" fmla="*/ 18 w 59"/>
                <a:gd name="T53" fmla="*/ 12 h 17"/>
                <a:gd name="T54" fmla="*/ 24 w 59"/>
                <a:gd name="T55" fmla="*/ 12 h 17"/>
                <a:gd name="T56" fmla="*/ 29 w 59"/>
                <a:gd name="T57" fmla="*/ 12 h 17"/>
                <a:gd name="T58" fmla="*/ 36 w 59"/>
                <a:gd name="T59" fmla="*/ 12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9" h="17">
                  <a:moveTo>
                    <a:pt x="36" y="12"/>
                  </a:moveTo>
                  <a:lnTo>
                    <a:pt x="42" y="12"/>
                  </a:lnTo>
                  <a:lnTo>
                    <a:pt x="45" y="12"/>
                  </a:lnTo>
                  <a:lnTo>
                    <a:pt x="50" y="14"/>
                  </a:lnTo>
                  <a:lnTo>
                    <a:pt x="53" y="14"/>
                  </a:lnTo>
                  <a:lnTo>
                    <a:pt x="56" y="17"/>
                  </a:lnTo>
                  <a:lnTo>
                    <a:pt x="59" y="17"/>
                  </a:lnTo>
                  <a:lnTo>
                    <a:pt x="56" y="14"/>
                  </a:lnTo>
                  <a:lnTo>
                    <a:pt x="53" y="12"/>
                  </a:lnTo>
                  <a:lnTo>
                    <a:pt x="47" y="9"/>
                  </a:lnTo>
                  <a:lnTo>
                    <a:pt x="45" y="6"/>
                  </a:lnTo>
                  <a:lnTo>
                    <a:pt x="39" y="3"/>
                  </a:lnTo>
                  <a:lnTo>
                    <a:pt x="32" y="0"/>
                  </a:lnTo>
                  <a:lnTo>
                    <a:pt x="29" y="0"/>
                  </a:lnTo>
                  <a:lnTo>
                    <a:pt x="24" y="0"/>
                  </a:lnTo>
                  <a:lnTo>
                    <a:pt x="18" y="0"/>
                  </a:lnTo>
                  <a:lnTo>
                    <a:pt x="12" y="0"/>
                  </a:lnTo>
                  <a:lnTo>
                    <a:pt x="7" y="3"/>
                  </a:lnTo>
                  <a:lnTo>
                    <a:pt x="4" y="3"/>
                  </a:lnTo>
                  <a:lnTo>
                    <a:pt x="0" y="6"/>
                  </a:lnTo>
                  <a:lnTo>
                    <a:pt x="0" y="9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" y="14"/>
                  </a:lnTo>
                  <a:lnTo>
                    <a:pt x="7" y="14"/>
                  </a:lnTo>
                  <a:lnTo>
                    <a:pt x="12" y="14"/>
                  </a:lnTo>
                  <a:lnTo>
                    <a:pt x="18" y="12"/>
                  </a:lnTo>
                  <a:lnTo>
                    <a:pt x="24" y="12"/>
                  </a:lnTo>
                  <a:lnTo>
                    <a:pt x="29" y="12"/>
                  </a:lnTo>
                  <a:lnTo>
                    <a:pt x="36" y="12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261"/>
            <p:cNvSpPr>
              <a:spLocks/>
            </p:cNvSpPr>
            <p:nvPr/>
          </p:nvSpPr>
          <p:spPr bwMode="auto">
            <a:xfrm>
              <a:off x="4070" y="3012"/>
              <a:ext cx="82" cy="73"/>
            </a:xfrm>
            <a:custGeom>
              <a:avLst/>
              <a:gdLst>
                <a:gd name="T0" fmla="*/ 245 w 245"/>
                <a:gd name="T1" fmla="*/ 16 h 218"/>
                <a:gd name="T2" fmla="*/ 245 w 245"/>
                <a:gd name="T3" fmla="*/ 11 h 218"/>
                <a:gd name="T4" fmla="*/ 237 w 245"/>
                <a:gd name="T5" fmla="*/ 5 h 218"/>
                <a:gd name="T6" fmla="*/ 226 w 245"/>
                <a:gd name="T7" fmla="*/ 2 h 218"/>
                <a:gd name="T8" fmla="*/ 208 w 245"/>
                <a:gd name="T9" fmla="*/ 0 h 218"/>
                <a:gd name="T10" fmla="*/ 188 w 245"/>
                <a:gd name="T11" fmla="*/ 0 h 218"/>
                <a:gd name="T12" fmla="*/ 167 w 245"/>
                <a:gd name="T13" fmla="*/ 2 h 218"/>
                <a:gd name="T14" fmla="*/ 140 w 245"/>
                <a:gd name="T15" fmla="*/ 11 h 218"/>
                <a:gd name="T16" fmla="*/ 118 w 245"/>
                <a:gd name="T17" fmla="*/ 16 h 218"/>
                <a:gd name="T18" fmla="*/ 91 w 245"/>
                <a:gd name="T19" fmla="*/ 32 h 218"/>
                <a:gd name="T20" fmla="*/ 67 w 245"/>
                <a:gd name="T21" fmla="*/ 51 h 218"/>
                <a:gd name="T22" fmla="*/ 44 w 245"/>
                <a:gd name="T23" fmla="*/ 72 h 218"/>
                <a:gd name="T24" fmla="*/ 24 w 245"/>
                <a:gd name="T25" fmla="*/ 96 h 218"/>
                <a:gd name="T26" fmla="*/ 6 w 245"/>
                <a:gd name="T27" fmla="*/ 121 h 218"/>
                <a:gd name="T28" fmla="*/ 0 w 245"/>
                <a:gd name="T29" fmla="*/ 148 h 218"/>
                <a:gd name="T30" fmla="*/ 0 w 245"/>
                <a:gd name="T31" fmla="*/ 175 h 218"/>
                <a:gd name="T32" fmla="*/ 15 w 245"/>
                <a:gd name="T33" fmla="*/ 194 h 218"/>
                <a:gd name="T34" fmla="*/ 27 w 245"/>
                <a:gd name="T35" fmla="*/ 213 h 218"/>
                <a:gd name="T36" fmla="*/ 44 w 245"/>
                <a:gd name="T37" fmla="*/ 218 h 218"/>
                <a:gd name="T38" fmla="*/ 62 w 245"/>
                <a:gd name="T39" fmla="*/ 218 h 218"/>
                <a:gd name="T40" fmla="*/ 83 w 245"/>
                <a:gd name="T41" fmla="*/ 210 h 218"/>
                <a:gd name="T42" fmla="*/ 102 w 245"/>
                <a:gd name="T43" fmla="*/ 194 h 218"/>
                <a:gd name="T44" fmla="*/ 123 w 245"/>
                <a:gd name="T45" fmla="*/ 172 h 218"/>
                <a:gd name="T46" fmla="*/ 140 w 245"/>
                <a:gd name="T47" fmla="*/ 148 h 218"/>
                <a:gd name="T48" fmla="*/ 158 w 245"/>
                <a:gd name="T49" fmla="*/ 121 h 218"/>
                <a:gd name="T50" fmla="*/ 172 w 245"/>
                <a:gd name="T51" fmla="*/ 99 h 218"/>
                <a:gd name="T52" fmla="*/ 185 w 245"/>
                <a:gd name="T53" fmla="*/ 78 h 218"/>
                <a:gd name="T54" fmla="*/ 199 w 245"/>
                <a:gd name="T55" fmla="*/ 64 h 218"/>
                <a:gd name="T56" fmla="*/ 210 w 245"/>
                <a:gd name="T57" fmla="*/ 51 h 218"/>
                <a:gd name="T58" fmla="*/ 220 w 245"/>
                <a:gd name="T59" fmla="*/ 43 h 218"/>
                <a:gd name="T60" fmla="*/ 229 w 245"/>
                <a:gd name="T61" fmla="*/ 35 h 218"/>
                <a:gd name="T62" fmla="*/ 237 w 245"/>
                <a:gd name="T63" fmla="*/ 26 h 218"/>
                <a:gd name="T64" fmla="*/ 245 w 245"/>
                <a:gd name="T65" fmla="*/ 16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45" h="218">
                  <a:moveTo>
                    <a:pt x="245" y="16"/>
                  </a:moveTo>
                  <a:lnTo>
                    <a:pt x="245" y="11"/>
                  </a:lnTo>
                  <a:lnTo>
                    <a:pt x="237" y="5"/>
                  </a:lnTo>
                  <a:lnTo>
                    <a:pt x="226" y="2"/>
                  </a:lnTo>
                  <a:lnTo>
                    <a:pt x="208" y="0"/>
                  </a:lnTo>
                  <a:lnTo>
                    <a:pt x="188" y="0"/>
                  </a:lnTo>
                  <a:lnTo>
                    <a:pt x="167" y="2"/>
                  </a:lnTo>
                  <a:lnTo>
                    <a:pt x="140" y="11"/>
                  </a:lnTo>
                  <a:lnTo>
                    <a:pt x="118" y="16"/>
                  </a:lnTo>
                  <a:lnTo>
                    <a:pt x="91" y="32"/>
                  </a:lnTo>
                  <a:lnTo>
                    <a:pt x="67" y="51"/>
                  </a:lnTo>
                  <a:lnTo>
                    <a:pt x="44" y="72"/>
                  </a:lnTo>
                  <a:lnTo>
                    <a:pt x="24" y="96"/>
                  </a:lnTo>
                  <a:lnTo>
                    <a:pt x="6" y="121"/>
                  </a:lnTo>
                  <a:lnTo>
                    <a:pt x="0" y="148"/>
                  </a:lnTo>
                  <a:lnTo>
                    <a:pt x="0" y="175"/>
                  </a:lnTo>
                  <a:lnTo>
                    <a:pt x="15" y="194"/>
                  </a:lnTo>
                  <a:lnTo>
                    <a:pt x="27" y="213"/>
                  </a:lnTo>
                  <a:lnTo>
                    <a:pt x="44" y="218"/>
                  </a:lnTo>
                  <a:lnTo>
                    <a:pt x="62" y="218"/>
                  </a:lnTo>
                  <a:lnTo>
                    <a:pt x="83" y="210"/>
                  </a:lnTo>
                  <a:lnTo>
                    <a:pt x="102" y="194"/>
                  </a:lnTo>
                  <a:lnTo>
                    <a:pt x="123" y="172"/>
                  </a:lnTo>
                  <a:lnTo>
                    <a:pt x="140" y="148"/>
                  </a:lnTo>
                  <a:lnTo>
                    <a:pt x="158" y="121"/>
                  </a:lnTo>
                  <a:lnTo>
                    <a:pt x="172" y="99"/>
                  </a:lnTo>
                  <a:lnTo>
                    <a:pt x="185" y="78"/>
                  </a:lnTo>
                  <a:lnTo>
                    <a:pt x="199" y="64"/>
                  </a:lnTo>
                  <a:lnTo>
                    <a:pt x="210" y="51"/>
                  </a:lnTo>
                  <a:lnTo>
                    <a:pt x="220" y="43"/>
                  </a:lnTo>
                  <a:lnTo>
                    <a:pt x="229" y="35"/>
                  </a:lnTo>
                  <a:lnTo>
                    <a:pt x="237" y="26"/>
                  </a:lnTo>
                  <a:lnTo>
                    <a:pt x="245" y="16"/>
                  </a:lnTo>
                  <a:close/>
                </a:path>
              </a:pathLst>
            </a:custGeom>
            <a:solidFill>
              <a:srgbClr val="C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262"/>
            <p:cNvSpPr>
              <a:spLocks/>
            </p:cNvSpPr>
            <p:nvPr/>
          </p:nvSpPr>
          <p:spPr bwMode="auto">
            <a:xfrm>
              <a:off x="4071" y="3014"/>
              <a:ext cx="73" cy="67"/>
            </a:xfrm>
            <a:custGeom>
              <a:avLst/>
              <a:gdLst>
                <a:gd name="T0" fmla="*/ 220 w 220"/>
                <a:gd name="T1" fmla="*/ 24 h 202"/>
                <a:gd name="T2" fmla="*/ 220 w 220"/>
                <a:gd name="T3" fmla="*/ 14 h 202"/>
                <a:gd name="T4" fmla="*/ 214 w 220"/>
                <a:gd name="T5" fmla="*/ 9 h 202"/>
                <a:gd name="T6" fmla="*/ 202 w 220"/>
                <a:gd name="T7" fmla="*/ 3 h 202"/>
                <a:gd name="T8" fmla="*/ 191 w 220"/>
                <a:gd name="T9" fmla="*/ 0 h 202"/>
                <a:gd name="T10" fmla="*/ 172 w 220"/>
                <a:gd name="T11" fmla="*/ 0 h 202"/>
                <a:gd name="T12" fmla="*/ 155 w 220"/>
                <a:gd name="T13" fmla="*/ 3 h 202"/>
                <a:gd name="T14" fmla="*/ 134 w 220"/>
                <a:gd name="T15" fmla="*/ 6 h 202"/>
                <a:gd name="T16" fmla="*/ 115 w 220"/>
                <a:gd name="T17" fmla="*/ 11 h 202"/>
                <a:gd name="T18" fmla="*/ 91 w 220"/>
                <a:gd name="T19" fmla="*/ 27 h 202"/>
                <a:gd name="T20" fmla="*/ 67 w 220"/>
                <a:gd name="T21" fmla="*/ 44 h 202"/>
                <a:gd name="T22" fmla="*/ 45 w 220"/>
                <a:gd name="T23" fmla="*/ 65 h 202"/>
                <a:gd name="T24" fmla="*/ 24 w 220"/>
                <a:gd name="T25" fmla="*/ 88 h 202"/>
                <a:gd name="T26" fmla="*/ 10 w 220"/>
                <a:gd name="T27" fmla="*/ 111 h 202"/>
                <a:gd name="T28" fmla="*/ 0 w 220"/>
                <a:gd name="T29" fmla="*/ 138 h 202"/>
                <a:gd name="T30" fmla="*/ 0 w 220"/>
                <a:gd name="T31" fmla="*/ 161 h 202"/>
                <a:gd name="T32" fmla="*/ 12 w 220"/>
                <a:gd name="T33" fmla="*/ 178 h 202"/>
                <a:gd name="T34" fmla="*/ 24 w 220"/>
                <a:gd name="T35" fmla="*/ 196 h 202"/>
                <a:gd name="T36" fmla="*/ 38 w 220"/>
                <a:gd name="T37" fmla="*/ 202 h 202"/>
                <a:gd name="T38" fmla="*/ 56 w 220"/>
                <a:gd name="T39" fmla="*/ 202 h 202"/>
                <a:gd name="T40" fmla="*/ 73 w 220"/>
                <a:gd name="T41" fmla="*/ 192 h 202"/>
                <a:gd name="T42" fmla="*/ 94 w 220"/>
                <a:gd name="T43" fmla="*/ 178 h 202"/>
                <a:gd name="T44" fmla="*/ 112 w 220"/>
                <a:gd name="T45" fmla="*/ 161 h 202"/>
                <a:gd name="T46" fmla="*/ 132 w 220"/>
                <a:gd name="T47" fmla="*/ 138 h 202"/>
                <a:gd name="T48" fmla="*/ 150 w 220"/>
                <a:gd name="T49" fmla="*/ 111 h 202"/>
                <a:gd name="T50" fmla="*/ 164 w 220"/>
                <a:gd name="T51" fmla="*/ 88 h 202"/>
                <a:gd name="T52" fmla="*/ 175 w 220"/>
                <a:gd name="T53" fmla="*/ 73 h 202"/>
                <a:gd name="T54" fmla="*/ 185 w 220"/>
                <a:gd name="T55" fmla="*/ 59 h 202"/>
                <a:gd name="T56" fmla="*/ 193 w 220"/>
                <a:gd name="T57" fmla="*/ 49 h 202"/>
                <a:gd name="T58" fmla="*/ 199 w 220"/>
                <a:gd name="T59" fmla="*/ 44 h 202"/>
                <a:gd name="T60" fmla="*/ 205 w 220"/>
                <a:gd name="T61" fmla="*/ 38 h 202"/>
                <a:gd name="T62" fmla="*/ 210 w 220"/>
                <a:gd name="T63" fmla="*/ 32 h 202"/>
                <a:gd name="T64" fmla="*/ 220 w 220"/>
                <a:gd name="T65" fmla="*/ 24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20" h="202">
                  <a:moveTo>
                    <a:pt x="220" y="24"/>
                  </a:moveTo>
                  <a:lnTo>
                    <a:pt x="220" y="14"/>
                  </a:lnTo>
                  <a:lnTo>
                    <a:pt x="214" y="9"/>
                  </a:lnTo>
                  <a:lnTo>
                    <a:pt x="202" y="3"/>
                  </a:lnTo>
                  <a:lnTo>
                    <a:pt x="191" y="0"/>
                  </a:lnTo>
                  <a:lnTo>
                    <a:pt x="172" y="0"/>
                  </a:lnTo>
                  <a:lnTo>
                    <a:pt x="155" y="3"/>
                  </a:lnTo>
                  <a:lnTo>
                    <a:pt x="134" y="6"/>
                  </a:lnTo>
                  <a:lnTo>
                    <a:pt x="115" y="11"/>
                  </a:lnTo>
                  <a:lnTo>
                    <a:pt x="91" y="27"/>
                  </a:lnTo>
                  <a:lnTo>
                    <a:pt x="67" y="44"/>
                  </a:lnTo>
                  <a:lnTo>
                    <a:pt x="45" y="65"/>
                  </a:lnTo>
                  <a:lnTo>
                    <a:pt x="24" y="88"/>
                  </a:lnTo>
                  <a:lnTo>
                    <a:pt x="10" y="111"/>
                  </a:lnTo>
                  <a:lnTo>
                    <a:pt x="0" y="138"/>
                  </a:lnTo>
                  <a:lnTo>
                    <a:pt x="0" y="161"/>
                  </a:lnTo>
                  <a:lnTo>
                    <a:pt x="12" y="178"/>
                  </a:lnTo>
                  <a:lnTo>
                    <a:pt x="24" y="196"/>
                  </a:lnTo>
                  <a:lnTo>
                    <a:pt x="38" y="202"/>
                  </a:lnTo>
                  <a:lnTo>
                    <a:pt x="56" y="202"/>
                  </a:lnTo>
                  <a:lnTo>
                    <a:pt x="73" y="192"/>
                  </a:lnTo>
                  <a:lnTo>
                    <a:pt x="94" y="178"/>
                  </a:lnTo>
                  <a:lnTo>
                    <a:pt x="112" y="161"/>
                  </a:lnTo>
                  <a:lnTo>
                    <a:pt x="132" y="138"/>
                  </a:lnTo>
                  <a:lnTo>
                    <a:pt x="150" y="111"/>
                  </a:lnTo>
                  <a:lnTo>
                    <a:pt x="164" y="88"/>
                  </a:lnTo>
                  <a:lnTo>
                    <a:pt x="175" y="73"/>
                  </a:lnTo>
                  <a:lnTo>
                    <a:pt x="185" y="59"/>
                  </a:lnTo>
                  <a:lnTo>
                    <a:pt x="193" y="49"/>
                  </a:lnTo>
                  <a:lnTo>
                    <a:pt x="199" y="44"/>
                  </a:lnTo>
                  <a:lnTo>
                    <a:pt x="205" y="38"/>
                  </a:lnTo>
                  <a:lnTo>
                    <a:pt x="210" y="32"/>
                  </a:lnTo>
                  <a:lnTo>
                    <a:pt x="220" y="24"/>
                  </a:lnTo>
                  <a:close/>
                </a:path>
              </a:pathLst>
            </a:custGeom>
            <a:solidFill>
              <a:srgbClr val="D6070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263"/>
            <p:cNvSpPr>
              <a:spLocks/>
            </p:cNvSpPr>
            <p:nvPr/>
          </p:nvSpPr>
          <p:spPr bwMode="auto">
            <a:xfrm>
              <a:off x="4072" y="3016"/>
              <a:ext cx="63" cy="62"/>
            </a:xfrm>
            <a:custGeom>
              <a:avLst/>
              <a:gdLst>
                <a:gd name="T0" fmla="*/ 188 w 188"/>
                <a:gd name="T1" fmla="*/ 24 h 186"/>
                <a:gd name="T2" fmla="*/ 188 w 188"/>
                <a:gd name="T3" fmla="*/ 18 h 186"/>
                <a:gd name="T4" fmla="*/ 188 w 188"/>
                <a:gd name="T5" fmla="*/ 8 h 186"/>
                <a:gd name="T6" fmla="*/ 179 w 188"/>
                <a:gd name="T7" fmla="*/ 3 h 186"/>
                <a:gd name="T8" fmla="*/ 169 w 188"/>
                <a:gd name="T9" fmla="*/ 0 h 186"/>
                <a:gd name="T10" fmla="*/ 158 w 188"/>
                <a:gd name="T11" fmla="*/ 0 h 186"/>
                <a:gd name="T12" fmla="*/ 144 w 188"/>
                <a:gd name="T13" fmla="*/ 0 h 186"/>
                <a:gd name="T14" fmla="*/ 126 w 188"/>
                <a:gd name="T15" fmla="*/ 5 h 186"/>
                <a:gd name="T16" fmla="*/ 105 w 188"/>
                <a:gd name="T17" fmla="*/ 12 h 186"/>
                <a:gd name="T18" fmla="*/ 85 w 188"/>
                <a:gd name="T19" fmla="*/ 26 h 186"/>
                <a:gd name="T20" fmla="*/ 64 w 188"/>
                <a:gd name="T21" fmla="*/ 43 h 186"/>
                <a:gd name="T22" fmla="*/ 45 w 188"/>
                <a:gd name="T23" fmla="*/ 64 h 186"/>
                <a:gd name="T24" fmla="*/ 24 w 188"/>
                <a:gd name="T25" fmla="*/ 85 h 186"/>
                <a:gd name="T26" fmla="*/ 9 w 188"/>
                <a:gd name="T27" fmla="*/ 108 h 186"/>
                <a:gd name="T28" fmla="*/ 0 w 188"/>
                <a:gd name="T29" fmla="*/ 129 h 186"/>
                <a:gd name="T30" fmla="*/ 0 w 188"/>
                <a:gd name="T31" fmla="*/ 148 h 186"/>
                <a:gd name="T32" fmla="*/ 9 w 188"/>
                <a:gd name="T33" fmla="*/ 169 h 186"/>
                <a:gd name="T34" fmla="*/ 18 w 188"/>
                <a:gd name="T35" fmla="*/ 181 h 186"/>
                <a:gd name="T36" fmla="*/ 32 w 188"/>
                <a:gd name="T37" fmla="*/ 186 h 186"/>
                <a:gd name="T38" fmla="*/ 47 w 188"/>
                <a:gd name="T39" fmla="*/ 186 h 186"/>
                <a:gd name="T40" fmla="*/ 64 w 188"/>
                <a:gd name="T41" fmla="*/ 178 h 186"/>
                <a:gd name="T42" fmla="*/ 85 w 188"/>
                <a:gd name="T43" fmla="*/ 167 h 186"/>
                <a:gd name="T44" fmla="*/ 102 w 188"/>
                <a:gd name="T45" fmla="*/ 148 h 186"/>
                <a:gd name="T46" fmla="*/ 123 w 188"/>
                <a:gd name="T47" fmla="*/ 129 h 186"/>
                <a:gd name="T48" fmla="*/ 140 w 188"/>
                <a:gd name="T49" fmla="*/ 105 h 186"/>
                <a:gd name="T50" fmla="*/ 155 w 188"/>
                <a:gd name="T51" fmla="*/ 85 h 186"/>
                <a:gd name="T52" fmla="*/ 164 w 188"/>
                <a:gd name="T53" fmla="*/ 70 h 186"/>
                <a:gd name="T54" fmla="*/ 169 w 188"/>
                <a:gd name="T55" fmla="*/ 59 h 186"/>
                <a:gd name="T56" fmla="*/ 176 w 188"/>
                <a:gd name="T57" fmla="*/ 50 h 186"/>
                <a:gd name="T58" fmla="*/ 179 w 188"/>
                <a:gd name="T59" fmla="*/ 43 h 186"/>
                <a:gd name="T60" fmla="*/ 182 w 188"/>
                <a:gd name="T61" fmla="*/ 38 h 186"/>
                <a:gd name="T62" fmla="*/ 185 w 188"/>
                <a:gd name="T63" fmla="*/ 32 h 186"/>
                <a:gd name="T64" fmla="*/ 188 w 188"/>
                <a:gd name="T65" fmla="*/ 24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8" h="186">
                  <a:moveTo>
                    <a:pt x="188" y="24"/>
                  </a:moveTo>
                  <a:lnTo>
                    <a:pt x="188" y="18"/>
                  </a:lnTo>
                  <a:lnTo>
                    <a:pt x="188" y="8"/>
                  </a:lnTo>
                  <a:lnTo>
                    <a:pt x="179" y="3"/>
                  </a:lnTo>
                  <a:lnTo>
                    <a:pt x="169" y="0"/>
                  </a:lnTo>
                  <a:lnTo>
                    <a:pt x="158" y="0"/>
                  </a:lnTo>
                  <a:lnTo>
                    <a:pt x="144" y="0"/>
                  </a:lnTo>
                  <a:lnTo>
                    <a:pt x="126" y="5"/>
                  </a:lnTo>
                  <a:lnTo>
                    <a:pt x="105" y="12"/>
                  </a:lnTo>
                  <a:lnTo>
                    <a:pt x="85" y="26"/>
                  </a:lnTo>
                  <a:lnTo>
                    <a:pt x="64" y="43"/>
                  </a:lnTo>
                  <a:lnTo>
                    <a:pt x="45" y="64"/>
                  </a:lnTo>
                  <a:lnTo>
                    <a:pt x="24" y="85"/>
                  </a:lnTo>
                  <a:lnTo>
                    <a:pt x="9" y="108"/>
                  </a:lnTo>
                  <a:lnTo>
                    <a:pt x="0" y="129"/>
                  </a:lnTo>
                  <a:lnTo>
                    <a:pt x="0" y="148"/>
                  </a:lnTo>
                  <a:lnTo>
                    <a:pt x="9" y="169"/>
                  </a:lnTo>
                  <a:lnTo>
                    <a:pt x="18" y="181"/>
                  </a:lnTo>
                  <a:lnTo>
                    <a:pt x="32" y="186"/>
                  </a:lnTo>
                  <a:lnTo>
                    <a:pt x="47" y="186"/>
                  </a:lnTo>
                  <a:lnTo>
                    <a:pt x="64" y="178"/>
                  </a:lnTo>
                  <a:lnTo>
                    <a:pt x="85" y="167"/>
                  </a:lnTo>
                  <a:lnTo>
                    <a:pt x="102" y="148"/>
                  </a:lnTo>
                  <a:lnTo>
                    <a:pt x="123" y="129"/>
                  </a:lnTo>
                  <a:lnTo>
                    <a:pt x="140" y="105"/>
                  </a:lnTo>
                  <a:lnTo>
                    <a:pt x="155" y="85"/>
                  </a:lnTo>
                  <a:lnTo>
                    <a:pt x="164" y="70"/>
                  </a:lnTo>
                  <a:lnTo>
                    <a:pt x="169" y="59"/>
                  </a:lnTo>
                  <a:lnTo>
                    <a:pt x="176" y="50"/>
                  </a:lnTo>
                  <a:lnTo>
                    <a:pt x="179" y="43"/>
                  </a:lnTo>
                  <a:lnTo>
                    <a:pt x="182" y="38"/>
                  </a:lnTo>
                  <a:lnTo>
                    <a:pt x="185" y="32"/>
                  </a:lnTo>
                  <a:lnTo>
                    <a:pt x="188" y="24"/>
                  </a:lnTo>
                  <a:close/>
                </a:path>
              </a:pathLst>
            </a:custGeom>
            <a:solidFill>
              <a:srgbClr val="DE2C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264"/>
            <p:cNvSpPr>
              <a:spLocks/>
            </p:cNvSpPr>
            <p:nvPr/>
          </p:nvSpPr>
          <p:spPr bwMode="auto">
            <a:xfrm>
              <a:off x="4074" y="3017"/>
              <a:ext cx="53" cy="58"/>
            </a:xfrm>
            <a:custGeom>
              <a:avLst/>
              <a:gdLst>
                <a:gd name="T0" fmla="*/ 157 w 157"/>
                <a:gd name="T1" fmla="*/ 30 h 173"/>
                <a:gd name="T2" fmla="*/ 157 w 157"/>
                <a:gd name="T3" fmla="*/ 24 h 173"/>
                <a:gd name="T4" fmla="*/ 157 w 157"/>
                <a:gd name="T5" fmla="*/ 16 h 173"/>
                <a:gd name="T6" fmla="*/ 154 w 157"/>
                <a:gd name="T7" fmla="*/ 10 h 173"/>
                <a:gd name="T8" fmla="*/ 148 w 157"/>
                <a:gd name="T9" fmla="*/ 3 h 173"/>
                <a:gd name="T10" fmla="*/ 137 w 157"/>
                <a:gd name="T11" fmla="*/ 0 h 173"/>
                <a:gd name="T12" fmla="*/ 124 w 157"/>
                <a:gd name="T13" fmla="*/ 0 h 173"/>
                <a:gd name="T14" fmla="*/ 110 w 157"/>
                <a:gd name="T15" fmla="*/ 7 h 173"/>
                <a:gd name="T16" fmla="*/ 92 w 157"/>
                <a:gd name="T17" fmla="*/ 13 h 173"/>
                <a:gd name="T18" fmla="*/ 75 w 157"/>
                <a:gd name="T19" fmla="*/ 27 h 173"/>
                <a:gd name="T20" fmla="*/ 57 w 157"/>
                <a:gd name="T21" fmla="*/ 42 h 173"/>
                <a:gd name="T22" fmla="*/ 38 w 157"/>
                <a:gd name="T23" fmla="*/ 62 h 173"/>
                <a:gd name="T24" fmla="*/ 22 w 157"/>
                <a:gd name="T25" fmla="*/ 83 h 173"/>
                <a:gd name="T26" fmla="*/ 11 w 157"/>
                <a:gd name="T27" fmla="*/ 103 h 173"/>
                <a:gd name="T28" fmla="*/ 2 w 157"/>
                <a:gd name="T29" fmla="*/ 124 h 173"/>
                <a:gd name="T30" fmla="*/ 0 w 157"/>
                <a:gd name="T31" fmla="*/ 141 h 173"/>
                <a:gd name="T32" fmla="*/ 8 w 157"/>
                <a:gd name="T33" fmla="*/ 159 h 173"/>
                <a:gd name="T34" fmla="*/ 17 w 157"/>
                <a:gd name="T35" fmla="*/ 167 h 173"/>
                <a:gd name="T36" fmla="*/ 25 w 157"/>
                <a:gd name="T37" fmla="*/ 173 h 173"/>
                <a:gd name="T38" fmla="*/ 40 w 157"/>
                <a:gd name="T39" fmla="*/ 173 h 173"/>
                <a:gd name="T40" fmla="*/ 57 w 157"/>
                <a:gd name="T41" fmla="*/ 164 h 173"/>
                <a:gd name="T42" fmla="*/ 73 w 157"/>
                <a:gd name="T43" fmla="*/ 156 h 173"/>
                <a:gd name="T44" fmla="*/ 89 w 157"/>
                <a:gd name="T45" fmla="*/ 141 h 173"/>
                <a:gd name="T46" fmla="*/ 108 w 157"/>
                <a:gd name="T47" fmla="*/ 121 h 173"/>
                <a:gd name="T48" fmla="*/ 122 w 157"/>
                <a:gd name="T49" fmla="*/ 100 h 173"/>
                <a:gd name="T50" fmla="*/ 133 w 157"/>
                <a:gd name="T51" fmla="*/ 83 h 173"/>
                <a:gd name="T52" fmla="*/ 143 w 157"/>
                <a:gd name="T53" fmla="*/ 68 h 173"/>
                <a:gd name="T54" fmla="*/ 148 w 157"/>
                <a:gd name="T55" fmla="*/ 59 h 173"/>
                <a:gd name="T56" fmla="*/ 151 w 157"/>
                <a:gd name="T57" fmla="*/ 54 h 173"/>
                <a:gd name="T58" fmla="*/ 154 w 157"/>
                <a:gd name="T59" fmla="*/ 48 h 173"/>
                <a:gd name="T60" fmla="*/ 154 w 157"/>
                <a:gd name="T61" fmla="*/ 45 h 173"/>
                <a:gd name="T62" fmla="*/ 154 w 157"/>
                <a:gd name="T63" fmla="*/ 38 h 173"/>
                <a:gd name="T64" fmla="*/ 157 w 157"/>
                <a:gd name="T65" fmla="*/ 30 h 1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7" h="173">
                  <a:moveTo>
                    <a:pt x="157" y="30"/>
                  </a:moveTo>
                  <a:lnTo>
                    <a:pt x="157" y="24"/>
                  </a:lnTo>
                  <a:lnTo>
                    <a:pt x="157" y="16"/>
                  </a:lnTo>
                  <a:lnTo>
                    <a:pt x="154" y="10"/>
                  </a:lnTo>
                  <a:lnTo>
                    <a:pt x="148" y="3"/>
                  </a:lnTo>
                  <a:lnTo>
                    <a:pt x="137" y="0"/>
                  </a:lnTo>
                  <a:lnTo>
                    <a:pt x="124" y="0"/>
                  </a:lnTo>
                  <a:lnTo>
                    <a:pt x="110" y="7"/>
                  </a:lnTo>
                  <a:lnTo>
                    <a:pt x="92" y="13"/>
                  </a:lnTo>
                  <a:lnTo>
                    <a:pt x="75" y="27"/>
                  </a:lnTo>
                  <a:lnTo>
                    <a:pt x="57" y="42"/>
                  </a:lnTo>
                  <a:lnTo>
                    <a:pt x="38" y="62"/>
                  </a:lnTo>
                  <a:lnTo>
                    <a:pt x="22" y="83"/>
                  </a:lnTo>
                  <a:lnTo>
                    <a:pt x="11" y="103"/>
                  </a:lnTo>
                  <a:lnTo>
                    <a:pt x="2" y="124"/>
                  </a:lnTo>
                  <a:lnTo>
                    <a:pt x="0" y="141"/>
                  </a:lnTo>
                  <a:lnTo>
                    <a:pt x="8" y="159"/>
                  </a:lnTo>
                  <a:lnTo>
                    <a:pt x="17" y="167"/>
                  </a:lnTo>
                  <a:lnTo>
                    <a:pt x="25" y="173"/>
                  </a:lnTo>
                  <a:lnTo>
                    <a:pt x="40" y="173"/>
                  </a:lnTo>
                  <a:lnTo>
                    <a:pt x="57" y="164"/>
                  </a:lnTo>
                  <a:lnTo>
                    <a:pt x="73" y="156"/>
                  </a:lnTo>
                  <a:lnTo>
                    <a:pt x="89" y="141"/>
                  </a:lnTo>
                  <a:lnTo>
                    <a:pt x="108" y="121"/>
                  </a:lnTo>
                  <a:lnTo>
                    <a:pt x="122" y="100"/>
                  </a:lnTo>
                  <a:lnTo>
                    <a:pt x="133" y="83"/>
                  </a:lnTo>
                  <a:lnTo>
                    <a:pt x="143" y="68"/>
                  </a:lnTo>
                  <a:lnTo>
                    <a:pt x="148" y="59"/>
                  </a:lnTo>
                  <a:lnTo>
                    <a:pt x="151" y="54"/>
                  </a:lnTo>
                  <a:lnTo>
                    <a:pt x="154" y="48"/>
                  </a:lnTo>
                  <a:lnTo>
                    <a:pt x="154" y="45"/>
                  </a:lnTo>
                  <a:lnTo>
                    <a:pt x="154" y="38"/>
                  </a:lnTo>
                  <a:lnTo>
                    <a:pt x="157" y="30"/>
                  </a:lnTo>
                  <a:close/>
                </a:path>
              </a:pathLst>
            </a:custGeom>
            <a:solidFill>
              <a:srgbClr val="E64A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265"/>
            <p:cNvSpPr>
              <a:spLocks/>
            </p:cNvSpPr>
            <p:nvPr/>
          </p:nvSpPr>
          <p:spPr bwMode="auto">
            <a:xfrm>
              <a:off x="4075" y="3018"/>
              <a:ext cx="46" cy="53"/>
            </a:xfrm>
            <a:custGeom>
              <a:avLst/>
              <a:gdLst>
                <a:gd name="T0" fmla="*/ 131 w 138"/>
                <a:gd name="T1" fmla="*/ 39 h 159"/>
                <a:gd name="T2" fmla="*/ 131 w 138"/>
                <a:gd name="T3" fmla="*/ 30 h 159"/>
                <a:gd name="T4" fmla="*/ 131 w 138"/>
                <a:gd name="T5" fmla="*/ 21 h 159"/>
                <a:gd name="T6" fmla="*/ 131 w 138"/>
                <a:gd name="T7" fmla="*/ 13 h 159"/>
                <a:gd name="T8" fmla="*/ 128 w 138"/>
                <a:gd name="T9" fmla="*/ 7 h 159"/>
                <a:gd name="T10" fmla="*/ 122 w 138"/>
                <a:gd name="T11" fmla="*/ 0 h 159"/>
                <a:gd name="T12" fmla="*/ 117 w 138"/>
                <a:gd name="T13" fmla="*/ 0 h 159"/>
                <a:gd name="T14" fmla="*/ 106 w 138"/>
                <a:gd name="T15" fmla="*/ 4 h 159"/>
                <a:gd name="T16" fmla="*/ 90 w 138"/>
                <a:gd name="T17" fmla="*/ 10 h 159"/>
                <a:gd name="T18" fmla="*/ 73 w 138"/>
                <a:gd name="T19" fmla="*/ 27 h 159"/>
                <a:gd name="T20" fmla="*/ 55 w 138"/>
                <a:gd name="T21" fmla="*/ 42 h 159"/>
                <a:gd name="T22" fmla="*/ 38 w 138"/>
                <a:gd name="T23" fmla="*/ 62 h 159"/>
                <a:gd name="T24" fmla="*/ 23 w 138"/>
                <a:gd name="T25" fmla="*/ 80 h 159"/>
                <a:gd name="T26" fmla="*/ 9 w 138"/>
                <a:gd name="T27" fmla="*/ 97 h 159"/>
                <a:gd name="T28" fmla="*/ 3 w 138"/>
                <a:gd name="T29" fmla="*/ 115 h 159"/>
                <a:gd name="T30" fmla="*/ 0 w 138"/>
                <a:gd name="T31" fmla="*/ 129 h 159"/>
                <a:gd name="T32" fmla="*/ 6 w 138"/>
                <a:gd name="T33" fmla="*/ 145 h 159"/>
                <a:gd name="T34" fmla="*/ 12 w 138"/>
                <a:gd name="T35" fmla="*/ 153 h 159"/>
                <a:gd name="T36" fmla="*/ 23 w 138"/>
                <a:gd name="T37" fmla="*/ 159 h 159"/>
                <a:gd name="T38" fmla="*/ 38 w 138"/>
                <a:gd name="T39" fmla="*/ 159 h 159"/>
                <a:gd name="T40" fmla="*/ 50 w 138"/>
                <a:gd name="T41" fmla="*/ 153 h 159"/>
                <a:gd name="T42" fmla="*/ 68 w 138"/>
                <a:gd name="T43" fmla="*/ 145 h 159"/>
                <a:gd name="T44" fmla="*/ 82 w 138"/>
                <a:gd name="T45" fmla="*/ 132 h 159"/>
                <a:gd name="T46" fmla="*/ 100 w 138"/>
                <a:gd name="T47" fmla="*/ 115 h 159"/>
                <a:gd name="T48" fmla="*/ 114 w 138"/>
                <a:gd name="T49" fmla="*/ 97 h 159"/>
                <a:gd name="T50" fmla="*/ 125 w 138"/>
                <a:gd name="T51" fmla="*/ 83 h 159"/>
                <a:gd name="T52" fmla="*/ 135 w 138"/>
                <a:gd name="T53" fmla="*/ 70 h 159"/>
                <a:gd name="T54" fmla="*/ 138 w 138"/>
                <a:gd name="T55" fmla="*/ 65 h 159"/>
                <a:gd name="T56" fmla="*/ 138 w 138"/>
                <a:gd name="T57" fmla="*/ 59 h 159"/>
                <a:gd name="T58" fmla="*/ 138 w 138"/>
                <a:gd name="T59" fmla="*/ 56 h 159"/>
                <a:gd name="T60" fmla="*/ 135 w 138"/>
                <a:gd name="T61" fmla="*/ 53 h 159"/>
                <a:gd name="T62" fmla="*/ 131 w 138"/>
                <a:gd name="T63" fmla="*/ 48 h 159"/>
                <a:gd name="T64" fmla="*/ 131 w 138"/>
                <a:gd name="T65" fmla="*/ 39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8" h="159">
                  <a:moveTo>
                    <a:pt x="131" y="39"/>
                  </a:moveTo>
                  <a:lnTo>
                    <a:pt x="131" y="30"/>
                  </a:lnTo>
                  <a:lnTo>
                    <a:pt x="131" y="21"/>
                  </a:lnTo>
                  <a:lnTo>
                    <a:pt x="131" y="13"/>
                  </a:lnTo>
                  <a:lnTo>
                    <a:pt x="128" y="7"/>
                  </a:lnTo>
                  <a:lnTo>
                    <a:pt x="122" y="0"/>
                  </a:lnTo>
                  <a:lnTo>
                    <a:pt x="117" y="0"/>
                  </a:lnTo>
                  <a:lnTo>
                    <a:pt x="106" y="4"/>
                  </a:lnTo>
                  <a:lnTo>
                    <a:pt x="90" y="10"/>
                  </a:lnTo>
                  <a:lnTo>
                    <a:pt x="73" y="27"/>
                  </a:lnTo>
                  <a:lnTo>
                    <a:pt x="55" y="42"/>
                  </a:lnTo>
                  <a:lnTo>
                    <a:pt x="38" y="62"/>
                  </a:lnTo>
                  <a:lnTo>
                    <a:pt x="23" y="80"/>
                  </a:lnTo>
                  <a:lnTo>
                    <a:pt x="9" y="97"/>
                  </a:lnTo>
                  <a:lnTo>
                    <a:pt x="3" y="115"/>
                  </a:lnTo>
                  <a:lnTo>
                    <a:pt x="0" y="129"/>
                  </a:lnTo>
                  <a:lnTo>
                    <a:pt x="6" y="145"/>
                  </a:lnTo>
                  <a:lnTo>
                    <a:pt x="12" y="153"/>
                  </a:lnTo>
                  <a:lnTo>
                    <a:pt x="23" y="159"/>
                  </a:lnTo>
                  <a:lnTo>
                    <a:pt x="38" y="159"/>
                  </a:lnTo>
                  <a:lnTo>
                    <a:pt x="50" y="153"/>
                  </a:lnTo>
                  <a:lnTo>
                    <a:pt x="68" y="145"/>
                  </a:lnTo>
                  <a:lnTo>
                    <a:pt x="82" y="132"/>
                  </a:lnTo>
                  <a:lnTo>
                    <a:pt x="100" y="115"/>
                  </a:lnTo>
                  <a:lnTo>
                    <a:pt x="114" y="97"/>
                  </a:lnTo>
                  <a:lnTo>
                    <a:pt x="125" y="83"/>
                  </a:lnTo>
                  <a:lnTo>
                    <a:pt x="135" y="70"/>
                  </a:lnTo>
                  <a:lnTo>
                    <a:pt x="138" y="65"/>
                  </a:lnTo>
                  <a:lnTo>
                    <a:pt x="138" y="59"/>
                  </a:lnTo>
                  <a:lnTo>
                    <a:pt x="138" y="56"/>
                  </a:lnTo>
                  <a:lnTo>
                    <a:pt x="135" y="53"/>
                  </a:lnTo>
                  <a:lnTo>
                    <a:pt x="131" y="48"/>
                  </a:lnTo>
                  <a:lnTo>
                    <a:pt x="131" y="39"/>
                  </a:lnTo>
                  <a:close/>
                </a:path>
              </a:pathLst>
            </a:custGeom>
            <a:solidFill>
              <a:srgbClr val="F06E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266"/>
            <p:cNvSpPr>
              <a:spLocks/>
            </p:cNvSpPr>
            <p:nvPr/>
          </p:nvSpPr>
          <p:spPr bwMode="auto">
            <a:xfrm>
              <a:off x="4076" y="3020"/>
              <a:ext cx="41" cy="47"/>
            </a:xfrm>
            <a:custGeom>
              <a:avLst/>
              <a:gdLst>
                <a:gd name="T0" fmla="*/ 105 w 122"/>
                <a:gd name="T1" fmla="*/ 41 h 143"/>
                <a:gd name="T2" fmla="*/ 105 w 122"/>
                <a:gd name="T3" fmla="*/ 35 h 143"/>
                <a:gd name="T4" fmla="*/ 108 w 122"/>
                <a:gd name="T5" fmla="*/ 26 h 143"/>
                <a:gd name="T6" fmla="*/ 111 w 122"/>
                <a:gd name="T7" fmla="*/ 17 h 143"/>
                <a:gd name="T8" fmla="*/ 111 w 122"/>
                <a:gd name="T9" fmla="*/ 9 h 143"/>
                <a:gd name="T10" fmla="*/ 108 w 122"/>
                <a:gd name="T11" fmla="*/ 3 h 143"/>
                <a:gd name="T12" fmla="*/ 105 w 122"/>
                <a:gd name="T13" fmla="*/ 0 h 143"/>
                <a:gd name="T14" fmla="*/ 97 w 122"/>
                <a:gd name="T15" fmla="*/ 3 h 143"/>
                <a:gd name="T16" fmla="*/ 82 w 122"/>
                <a:gd name="T17" fmla="*/ 12 h 143"/>
                <a:gd name="T18" fmla="*/ 68 w 122"/>
                <a:gd name="T19" fmla="*/ 26 h 143"/>
                <a:gd name="T20" fmla="*/ 52 w 122"/>
                <a:gd name="T21" fmla="*/ 44 h 143"/>
                <a:gd name="T22" fmla="*/ 35 w 122"/>
                <a:gd name="T23" fmla="*/ 58 h 143"/>
                <a:gd name="T24" fmla="*/ 23 w 122"/>
                <a:gd name="T25" fmla="*/ 76 h 143"/>
                <a:gd name="T26" fmla="*/ 12 w 122"/>
                <a:gd name="T27" fmla="*/ 93 h 143"/>
                <a:gd name="T28" fmla="*/ 3 w 122"/>
                <a:gd name="T29" fmla="*/ 108 h 143"/>
                <a:gd name="T30" fmla="*/ 0 w 122"/>
                <a:gd name="T31" fmla="*/ 122 h 143"/>
                <a:gd name="T32" fmla="*/ 3 w 122"/>
                <a:gd name="T33" fmla="*/ 134 h 143"/>
                <a:gd name="T34" fmla="*/ 9 w 122"/>
                <a:gd name="T35" fmla="*/ 141 h 143"/>
                <a:gd name="T36" fmla="*/ 17 w 122"/>
                <a:gd name="T37" fmla="*/ 143 h 143"/>
                <a:gd name="T38" fmla="*/ 30 w 122"/>
                <a:gd name="T39" fmla="*/ 143 h 143"/>
                <a:gd name="T40" fmla="*/ 44 w 122"/>
                <a:gd name="T41" fmla="*/ 141 h 143"/>
                <a:gd name="T42" fmla="*/ 58 w 122"/>
                <a:gd name="T43" fmla="*/ 131 h 143"/>
                <a:gd name="T44" fmla="*/ 73 w 122"/>
                <a:gd name="T45" fmla="*/ 122 h 143"/>
                <a:gd name="T46" fmla="*/ 90 w 122"/>
                <a:gd name="T47" fmla="*/ 108 h 143"/>
                <a:gd name="T48" fmla="*/ 105 w 122"/>
                <a:gd name="T49" fmla="*/ 93 h 143"/>
                <a:gd name="T50" fmla="*/ 117 w 122"/>
                <a:gd name="T51" fmla="*/ 82 h 143"/>
                <a:gd name="T52" fmla="*/ 122 w 122"/>
                <a:gd name="T53" fmla="*/ 73 h 143"/>
                <a:gd name="T54" fmla="*/ 122 w 122"/>
                <a:gd name="T55" fmla="*/ 66 h 143"/>
                <a:gd name="T56" fmla="*/ 119 w 122"/>
                <a:gd name="T57" fmla="*/ 61 h 143"/>
                <a:gd name="T58" fmla="*/ 117 w 122"/>
                <a:gd name="T59" fmla="*/ 58 h 143"/>
                <a:gd name="T60" fmla="*/ 111 w 122"/>
                <a:gd name="T61" fmla="*/ 52 h 143"/>
                <a:gd name="T62" fmla="*/ 108 w 122"/>
                <a:gd name="T63" fmla="*/ 49 h 143"/>
                <a:gd name="T64" fmla="*/ 105 w 122"/>
                <a:gd name="T65" fmla="*/ 41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2" h="143">
                  <a:moveTo>
                    <a:pt x="105" y="41"/>
                  </a:moveTo>
                  <a:lnTo>
                    <a:pt x="105" y="35"/>
                  </a:lnTo>
                  <a:lnTo>
                    <a:pt x="108" y="26"/>
                  </a:lnTo>
                  <a:lnTo>
                    <a:pt x="111" y="17"/>
                  </a:lnTo>
                  <a:lnTo>
                    <a:pt x="111" y="9"/>
                  </a:lnTo>
                  <a:lnTo>
                    <a:pt x="108" y="3"/>
                  </a:lnTo>
                  <a:lnTo>
                    <a:pt x="105" y="0"/>
                  </a:lnTo>
                  <a:lnTo>
                    <a:pt x="97" y="3"/>
                  </a:lnTo>
                  <a:lnTo>
                    <a:pt x="82" y="12"/>
                  </a:lnTo>
                  <a:lnTo>
                    <a:pt x="68" y="26"/>
                  </a:lnTo>
                  <a:lnTo>
                    <a:pt x="52" y="44"/>
                  </a:lnTo>
                  <a:lnTo>
                    <a:pt x="35" y="58"/>
                  </a:lnTo>
                  <a:lnTo>
                    <a:pt x="23" y="76"/>
                  </a:lnTo>
                  <a:lnTo>
                    <a:pt x="12" y="93"/>
                  </a:lnTo>
                  <a:lnTo>
                    <a:pt x="3" y="108"/>
                  </a:lnTo>
                  <a:lnTo>
                    <a:pt x="0" y="122"/>
                  </a:lnTo>
                  <a:lnTo>
                    <a:pt x="3" y="134"/>
                  </a:lnTo>
                  <a:lnTo>
                    <a:pt x="9" y="141"/>
                  </a:lnTo>
                  <a:lnTo>
                    <a:pt x="17" y="143"/>
                  </a:lnTo>
                  <a:lnTo>
                    <a:pt x="30" y="143"/>
                  </a:lnTo>
                  <a:lnTo>
                    <a:pt x="44" y="141"/>
                  </a:lnTo>
                  <a:lnTo>
                    <a:pt x="58" y="131"/>
                  </a:lnTo>
                  <a:lnTo>
                    <a:pt x="73" y="122"/>
                  </a:lnTo>
                  <a:lnTo>
                    <a:pt x="90" y="108"/>
                  </a:lnTo>
                  <a:lnTo>
                    <a:pt x="105" y="93"/>
                  </a:lnTo>
                  <a:lnTo>
                    <a:pt x="117" y="82"/>
                  </a:lnTo>
                  <a:lnTo>
                    <a:pt x="122" y="73"/>
                  </a:lnTo>
                  <a:lnTo>
                    <a:pt x="122" y="66"/>
                  </a:lnTo>
                  <a:lnTo>
                    <a:pt x="119" y="61"/>
                  </a:lnTo>
                  <a:lnTo>
                    <a:pt x="117" y="58"/>
                  </a:lnTo>
                  <a:lnTo>
                    <a:pt x="111" y="52"/>
                  </a:lnTo>
                  <a:lnTo>
                    <a:pt x="108" y="49"/>
                  </a:lnTo>
                  <a:lnTo>
                    <a:pt x="105" y="41"/>
                  </a:lnTo>
                  <a:close/>
                </a:path>
              </a:pathLst>
            </a:custGeom>
            <a:solidFill>
              <a:srgbClr val="F58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267"/>
            <p:cNvSpPr>
              <a:spLocks/>
            </p:cNvSpPr>
            <p:nvPr/>
          </p:nvSpPr>
          <p:spPr bwMode="auto">
            <a:xfrm>
              <a:off x="4079" y="3022"/>
              <a:ext cx="35" cy="43"/>
            </a:xfrm>
            <a:custGeom>
              <a:avLst/>
              <a:gdLst>
                <a:gd name="T0" fmla="*/ 67 w 105"/>
                <a:gd name="T1" fmla="*/ 46 h 130"/>
                <a:gd name="T2" fmla="*/ 67 w 105"/>
                <a:gd name="T3" fmla="*/ 41 h 130"/>
                <a:gd name="T4" fmla="*/ 73 w 105"/>
                <a:gd name="T5" fmla="*/ 29 h 130"/>
                <a:gd name="T6" fmla="*/ 75 w 105"/>
                <a:gd name="T7" fmla="*/ 17 h 130"/>
                <a:gd name="T8" fmla="*/ 84 w 105"/>
                <a:gd name="T9" fmla="*/ 8 h 130"/>
                <a:gd name="T10" fmla="*/ 88 w 105"/>
                <a:gd name="T11" fmla="*/ 3 h 130"/>
                <a:gd name="T12" fmla="*/ 88 w 105"/>
                <a:gd name="T13" fmla="*/ 0 h 130"/>
                <a:gd name="T14" fmla="*/ 84 w 105"/>
                <a:gd name="T15" fmla="*/ 3 h 130"/>
                <a:gd name="T16" fmla="*/ 73 w 105"/>
                <a:gd name="T17" fmla="*/ 11 h 130"/>
                <a:gd name="T18" fmla="*/ 59 w 105"/>
                <a:gd name="T19" fmla="*/ 25 h 130"/>
                <a:gd name="T20" fmla="*/ 43 w 105"/>
                <a:gd name="T21" fmla="*/ 41 h 130"/>
                <a:gd name="T22" fmla="*/ 32 w 105"/>
                <a:gd name="T23" fmla="*/ 57 h 130"/>
                <a:gd name="T24" fmla="*/ 21 w 105"/>
                <a:gd name="T25" fmla="*/ 73 h 130"/>
                <a:gd name="T26" fmla="*/ 8 w 105"/>
                <a:gd name="T27" fmla="*/ 87 h 130"/>
                <a:gd name="T28" fmla="*/ 3 w 105"/>
                <a:gd name="T29" fmla="*/ 100 h 130"/>
                <a:gd name="T30" fmla="*/ 0 w 105"/>
                <a:gd name="T31" fmla="*/ 114 h 130"/>
                <a:gd name="T32" fmla="*/ 0 w 105"/>
                <a:gd name="T33" fmla="*/ 122 h 130"/>
                <a:gd name="T34" fmla="*/ 3 w 105"/>
                <a:gd name="T35" fmla="*/ 128 h 130"/>
                <a:gd name="T36" fmla="*/ 8 w 105"/>
                <a:gd name="T37" fmla="*/ 130 h 130"/>
                <a:gd name="T38" fmla="*/ 21 w 105"/>
                <a:gd name="T39" fmla="*/ 130 h 130"/>
                <a:gd name="T40" fmla="*/ 32 w 105"/>
                <a:gd name="T41" fmla="*/ 125 h 130"/>
                <a:gd name="T42" fmla="*/ 46 w 105"/>
                <a:gd name="T43" fmla="*/ 122 h 130"/>
                <a:gd name="T44" fmla="*/ 61 w 105"/>
                <a:gd name="T45" fmla="*/ 114 h 130"/>
                <a:gd name="T46" fmla="*/ 75 w 105"/>
                <a:gd name="T47" fmla="*/ 105 h 130"/>
                <a:gd name="T48" fmla="*/ 91 w 105"/>
                <a:gd name="T49" fmla="*/ 92 h 130"/>
                <a:gd name="T50" fmla="*/ 102 w 105"/>
                <a:gd name="T51" fmla="*/ 81 h 130"/>
                <a:gd name="T52" fmla="*/ 105 w 105"/>
                <a:gd name="T53" fmla="*/ 73 h 130"/>
                <a:gd name="T54" fmla="*/ 102 w 105"/>
                <a:gd name="T55" fmla="*/ 67 h 130"/>
                <a:gd name="T56" fmla="*/ 96 w 105"/>
                <a:gd name="T57" fmla="*/ 64 h 130"/>
                <a:gd name="T58" fmla="*/ 88 w 105"/>
                <a:gd name="T59" fmla="*/ 60 h 130"/>
                <a:gd name="T60" fmla="*/ 78 w 105"/>
                <a:gd name="T61" fmla="*/ 57 h 130"/>
                <a:gd name="T62" fmla="*/ 73 w 105"/>
                <a:gd name="T63" fmla="*/ 55 h 130"/>
                <a:gd name="T64" fmla="*/ 67 w 105"/>
                <a:gd name="T65" fmla="*/ 46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5" h="130">
                  <a:moveTo>
                    <a:pt x="67" y="46"/>
                  </a:moveTo>
                  <a:lnTo>
                    <a:pt x="67" y="41"/>
                  </a:lnTo>
                  <a:lnTo>
                    <a:pt x="73" y="29"/>
                  </a:lnTo>
                  <a:lnTo>
                    <a:pt x="75" y="17"/>
                  </a:lnTo>
                  <a:lnTo>
                    <a:pt x="84" y="8"/>
                  </a:lnTo>
                  <a:lnTo>
                    <a:pt x="88" y="3"/>
                  </a:lnTo>
                  <a:lnTo>
                    <a:pt x="88" y="0"/>
                  </a:lnTo>
                  <a:lnTo>
                    <a:pt x="84" y="3"/>
                  </a:lnTo>
                  <a:lnTo>
                    <a:pt x="73" y="11"/>
                  </a:lnTo>
                  <a:lnTo>
                    <a:pt x="59" y="25"/>
                  </a:lnTo>
                  <a:lnTo>
                    <a:pt x="43" y="41"/>
                  </a:lnTo>
                  <a:lnTo>
                    <a:pt x="32" y="57"/>
                  </a:lnTo>
                  <a:lnTo>
                    <a:pt x="21" y="73"/>
                  </a:lnTo>
                  <a:lnTo>
                    <a:pt x="8" y="87"/>
                  </a:lnTo>
                  <a:lnTo>
                    <a:pt x="3" y="100"/>
                  </a:lnTo>
                  <a:lnTo>
                    <a:pt x="0" y="114"/>
                  </a:lnTo>
                  <a:lnTo>
                    <a:pt x="0" y="122"/>
                  </a:lnTo>
                  <a:lnTo>
                    <a:pt x="3" y="128"/>
                  </a:lnTo>
                  <a:lnTo>
                    <a:pt x="8" y="130"/>
                  </a:lnTo>
                  <a:lnTo>
                    <a:pt x="21" y="130"/>
                  </a:lnTo>
                  <a:lnTo>
                    <a:pt x="32" y="125"/>
                  </a:lnTo>
                  <a:lnTo>
                    <a:pt x="46" y="122"/>
                  </a:lnTo>
                  <a:lnTo>
                    <a:pt x="61" y="114"/>
                  </a:lnTo>
                  <a:lnTo>
                    <a:pt x="75" y="105"/>
                  </a:lnTo>
                  <a:lnTo>
                    <a:pt x="91" y="92"/>
                  </a:lnTo>
                  <a:lnTo>
                    <a:pt x="102" y="81"/>
                  </a:lnTo>
                  <a:lnTo>
                    <a:pt x="105" y="73"/>
                  </a:lnTo>
                  <a:lnTo>
                    <a:pt x="102" y="67"/>
                  </a:lnTo>
                  <a:lnTo>
                    <a:pt x="96" y="64"/>
                  </a:lnTo>
                  <a:lnTo>
                    <a:pt x="88" y="60"/>
                  </a:lnTo>
                  <a:lnTo>
                    <a:pt x="78" y="57"/>
                  </a:lnTo>
                  <a:lnTo>
                    <a:pt x="73" y="55"/>
                  </a:lnTo>
                  <a:lnTo>
                    <a:pt x="67" y="46"/>
                  </a:lnTo>
                  <a:close/>
                </a:path>
              </a:pathLst>
            </a:custGeom>
            <a:solidFill>
              <a:srgbClr val="FFB0B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268"/>
            <p:cNvSpPr>
              <a:spLocks/>
            </p:cNvSpPr>
            <p:nvPr/>
          </p:nvSpPr>
          <p:spPr bwMode="auto">
            <a:xfrm>
              <a:off x="4103" y="3021"/>
              <a:ext cx="25" cy="14"/>
            </a:xfrm>
            <a:custGeom>
              <a:avLst/>
              <a:gdLst>
                <a:gd name="T0" fmla="*/ 35 w 75"/>
                <a:gd name="T1" fmla="*/ 20 h 44"/>
                <a:gd name="T2" fmla="*/ 29 w 75"/>
                <a:gd name="T3" fmla="*/ 25 h 44"/>
                <a:gd name="T4" fmla="*/ 23 w 75"/>
                <a:gd name="T5" fmla="*/ 28 h 44"/>
                <a:gd name="T6" fmla="*/ 18 w 75"/>
                <a:gd name="T7" fmla="*/ 35 h 44"/>
                <a:gd name="T8" fmla="*/ 11 w 75"/>
                <a:gd name="T9" fmla="*/ 38 h 44"/>
                <a:gd name="T10" fmla="*/ 5 w 75"/>
                <a:gd name="T11" fmla="*/ 44 h 44"/>
                <a:gd name="T12" fmla="*/ 2 w 75"/>
                <a:gd name="T13" fmla="*/ 44 h 44"/>
                <a:gd name="T14" fmla="*/ 0 w 75"/>
                <a:gd name="T15" fmla="*/ 44 h 44"/>
                <a:gd name="T16" fmla="*/ 0 w 75"/>
                <a:gd name="T17" fmla="*/ 38 h 44"/>
                <a:gd name="T18" fmla="*/ 2 w 75"/>
                <a:gd name="T19" fmla="*/ 32 h 44"/>
                <a:gd name="T20" fmla="*/ 5 w 75"/>
                <a:gd name="T21" fmla="*/ 23 h 44"/>
                <a:gd name="T22" fmla="*/ 8 w 75"/>
                <a:gd name="T23" fmla="*/ 14 h 44"/>
                <a:gd name="T24" fmla="*/ 18 w 75"/>
                <a:gd name="T25" fmla="*/ 9 h 44"/>
                <a:gd name="T26" fmla="*/ 23 w 75"/>
                <a:gd name="T27" fmla="*/ 6 h 44"/>
                <a:gd name="T28" fmla="*/ 29 w 75"/>
                <a:gd name="T29" fmla="*/ 3 h 44"/>
                <a:gd name="T30" fmla="*/ 35 w 75"/>
                <a:gd name="T31" fmla="*/ 3 h 44"/>
                <a:gd name="T32" fmla="*/ 40 w 75"/>
                <a:gd name="T33" fmla="*/ 3 h 44"/>
                <a:gd name="T34" fmla="*/ 46 w 75"/>
                <a:gd name="T35" fmla="*/ 9 h 44"/>
                <a:gd name="T36" fmla="*/ 50 w 75"/>
                <a:gd name="T37" fmla="*/ 9 h 44"/>
                <a:gd name="T38" fmla="*/ 56 w 75"/>
                <a:gd name="T39" fmla="*/ 6 h 44"/>
                <a:gd name="T40" fmla="*/ 61 w 75"/>
                <a:gd name="T41" fmla="*/ 3 h 44"/>
                <a:gd name="T42" fmla="*/ 67 w 75"/>
                <a:gd name="T43" fmla="*/ 3 h 44"/>
                <a:gd name="T44" fmla="*/ 72 w 75"/>
                <a:gd name="T45" fmla="*/ 0 h 44"/>
                <a:gd name="T46" fmla="*/ 72 w 75"/>
                <a:gd name="T47" fmla="*/ 3 h 44"/>
                <a:gd name="T48" fmla="*/ 75 w 75"/>
                <a:gd name="T49" fmla="*/ 3 h 44"/>
                <a:gd name="T50" fmla="*/ 72 w 75"/>
                <a:gd name="T51" fmla="*/ 9 h 44"/>
                <a:gd name="T52" fmla="*/ 72 w 75"/>
                <a:gd name="T53" fmla="*/ 11 h 44"/>
                <a:gd name="T54" fmla="*/ 67 w 75"/>
                <a:gd name="T55" fmla="*/ 14 h 44"/>
                <a:gd name="T56" fmla="*/ 61 w 75"/>
                <a:gd name="T57" fmla="*/ 14 h 44"/>
                <a:gd name="T58" fmla="*/ 56 w 75"/>
                <a:gd name="T59" fmla="*/ 17 h 44"/>
                <a:gd name="T60" fmla="*/ 50 w 75"/>
                <a:gd name="T61" fmla="*/ 17 h 44"/>
                <a:gd name="T62" fmla="*/ 40 w 75"/>
                <a:gd name="T63" fmla="*/ 20 h 44"/>
                <a:gd name="T64" fmla="*/ 35 w 75"/>
                <a:gd name="T65" fmla="*/ 2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5" h="44">
                  <a:moveTo>
                    <a:pt x="35" y="20"/>
                  </a:moveTo>
                  <a:lnTo>
                    <a:pt x="29" y="25"/>
                  </a:lnTo>
                  <a:lnTo>
                    <a:pt x="23" y="28"/>
                  </a:lnTo>
                  <a:lnTo>
                    <a:pt x="18" y="35"/>
                  </a:lnTo>
                  <a:lnTo>
                    <a:pt x="11" y="38"/>
                  </a:lnTo>
                  <a:lnTo>
                    <a:pt x="5" y="44"/>
                  </a:lnTo>
                  <a:lnTo>
                    <a:pt x="2" y="44"/>
                  </a:lnTo>
                  <a:lnTo>
                    <a:pt x="0" y="44"/>
                  </a:lnTo>
                  <a:lnTo>
                    <a:pt x="0" y="38"/>
                  </a:lnTo>
                  <a:lnTo>
                    <a:pt x="2" y="32"/>
                  </a:lnTo>
                  <a:lnTo>
                    <a:pt x="5" y="23"/>
                  </a:lnTo>
                  <a:lnTo>
                    <a:pt x="8" y="14"/>
                  </a:lnTo>
                  <a:lnTo>
                    <a:pt x="18" y="9"/>
                  </a:lnTo>
                  <a:lnTo>
                    <a:pt x="23" y="6"/>
                  </a:lnTo>
                  <a:lnTo>
                    <a:pt x="29" y="3"/>
                  </a:lnTo>
                  <a:lnTo>
                    <a:pt x="35" y="3"/>
                  </a:lnTo>
                  <a:lnTo>
                    <a:pt x="40" y="3"/>
                  </a:lnTo>
                  <a:lnTo>
                    <a:pt x="46" y="9"/>
                  </a:lnTo>
                  <a:lnTo>
                    <a:pt x="50" y="9"/>
                  </a:lnTo>
                  <a:lnTo>
                    <a:pt x="56" y="6"/>
                  </a:lnTo>
                  <a:lnTo>
                    <a:pt x="61" y="3"/>
                  </a:lnTo>
                  <a:lnTo>
                    <a:pt x="67" y="3"/>
                  </a:lnTo>
                  <a:lnTo>
                    <a:pt x="72" y="0"/>
                  </a:lnTo>
                  <a:lnTo>
                    <a:pt x="72" y="3"/>
                  </a:lnTo>
                  <a:lnTo>
                    <a:pt x="75" y="3"/>
                  </a:lnTo>
                  <a:lnTo>
                    <a:pt x="72" y="9"/>
                  </a:lnTo>
                  <a:lnTo>
                    <a:pt x="72" y="11"/>
                  </a:lnTo>
                  <a:lnTo>
                    <a:pt x="67" y="14"/>
                  </a:lnTo>
                  <a:lnTo>
                    <a:pt x="61" y="14"/>
                  </a:lnTo>
                  <a:lnTo>
                    <a:pt x="56" y="17"/>
                  </a:lnTo>
                  <a:lnTo>
                    <a:pt x="50" y="17"/>
                  </a:lnTo>
                  <a:lnTo>
                    <a:pt x="40" y="20"/>
                  </a:lnTo>
                  <a:lnTo>
                    <a:pt x="35" y="20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270" name="Picture 2" descr="C:\Users\florianovar\AppData\Local\Microsoft\Windows\Temporary Internet Files\Content.IE5\K2GSN73L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59201">
            <a:off x="552536" y="1272978"/>
            <a:ext cx="1287706" cy="1287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1" name="TextovéPole 270"/>
          <p:cNvSpPr txBox="1"/>
          <p:nvPr/>
        </p:nvSpPr>
        <p:spPr>
          <a:xfrm>
            <a:off x="3203848" y="1916832"/>
            <a:ext cx="37818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____________.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2" name="TextovéPole 271"/>
          <p:cNvSpPr txBox="1"/>
          <p:nvPr/>
        </p:nvSpPr>
        <p:spPr>
          <a:xfrm>
            <a:off x="3203848" y="3890393"/>
            <a:ext cx="46522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_______________.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3" name="TextovéPole 272"/>
          <p:cNvSpPr txBox="1"/>
          <p:nvPr/>
        </p:nvSpPr>
        <p:spPr>
          <a:xfrm>
            <a:off x="3093240" y="5666515"/>
            <a:ext cx="49423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________________.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4" name="TextovéPole 273"/>
          <p:cNvSpPr txBox="1"/>
          <p:nvPr/>
        </p:nvSpPr>
        <p:spPr>
          <a:xfrm>
            <a:off x="3181192" y="1270501"/>
            <a:ext cx="25394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000000"/>
                </a:solidFill>
                <a:latin typeface="Comic Sans MS" pitchFamily="66" charset="0"/>
              </a:rPr>
              <a:t>a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___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plum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5" name="TextovéPole 274"/>
          <p:cNvSpPr txBox="1"/>
          <p:nvPr/>
        </p:nvSpPr>
        <p:spPr>
          <a:xfrm>
            <a:off x="3156631" y="4976899"/>
            <a:ext cx="29995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___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cherries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6" name="TextovéPole 275"/>
          <p:cNvSpPr txBox="1"/>
          <p:nvPr/>
        </p:nvSpPr>
        <p:spPr>
          <a:xfrm>
            <a:off x="3203848" y="3188096"/>
            <a:ext cx="36599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a ______ lemon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8" name="TextovéPole 277"/>
          <p:cNvSpPr txBox="1"/>
          <p:nvPr/>
        </p:nvSpPr>
        <p:spPr>
          <a:xfrm>
            <a:off x="3543373" y="1269459"/>
            <a:ext cx="10791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latin typeface="Comic Sans MS" pitchFamily="66" charset="0"/>
              </a:rPr>
              <a:t>blue</a:t>
            </a:r>
            <a:endParaRPr lang="cs-CZ" sz="36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280" name="TextovéPole 279"/>
          <p:cNvSpPr txBox="1"/>
          <p:nvPr/>
        </p:nvSpPr>
        <p:spPr>
          <a:xfrm>
            <a:off x="3150425" y="4942909"/>
            <a:ext cx="9300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red</a:t>
            </a:r>
            <a:endParaRPr lang="cs-CZ" sz="3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82" name="TextovéPole 281"/>
          <p:cNvSpPr txBox="1"/>
          <p:nvPr/>
        </p:nvSpPr>
        <p:spPr>
          <a:xfrm>
            <a:off x="3706176" y="3152501"/>
            <a:ext cx="1489510" cy="646331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FFF00"/>
                </a:solidFill>
                <a:latin typeface="Comic Sans MS" pitchFamily="66" charset="0"/>
              </a:rPr>
              <a:t>yellow</a:t>
            </a:r>
            <a:endParaRPr lang="cs-CZ" sz="36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5" name="TextovéPole 284"/>
          <p:cNvSpPr txBox="1"/>
          <p:nvPr/>
        </p:nvSpPr>
        <p:spPr>
          <a:xfrm>
            <a:off x="3179458" y="1913509"/>
            <a:ext cx="37689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plum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is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smtClean="0">
                <a:solidFill>
                  <a:srgbClr val="0070C0"/>
                </a:solidFill>
                <a:latin typeface="Comic Sans MS" pitchFamily="66" charset="0"/>
              </a:rPr>
              <a:t>blue</a:t>
            </a:r>
            <a:endParaRPr lang="cs-CZ" sz="36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286" name="TextovéPole 285"/>
          <p:cNvSpPr txBox="1"/>
          <p:nvPr/>
        </p:nvSpPr>
        <p:spPr>
          <a:xfrm>
            <a:off x="3203848" y="3798832"/>
            <a:ext cx="42915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lemon </a:t>
            </a:r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is</a:t>
            </a:r>
            <a:r>
              <a:rPr lang="cs-CZ" sz="36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FFFF00"/>
                </a:solidFill>
                <a:latin typeface="Comic Sans MS" pitchFamily="66" charset="0"/>
              </a:rPr>
              <a:t>yellow</a:t>
            </a:r>
            <a:endParaRPr lang="cs-CZ" sz="36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7" name="TextovéPole 286"/>
          <p:cNvSpPr txBox="1"/>
          <p:nvPr/>
        </p:nvSpPr>
        <p:spPr>
          <a:xfrm>
            <a:off x="3206380" y="5662989"/>
            <a:ext cx="46939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>
                <a:solidFill>
                  <a:srgbClr val="000000"/>
                </a:solidFill>
                <a:latin typeface="Comic Sans MS" pitchFamily="66" charset="0"/>
              </a:rPr>
              <a:t>c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herries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smtClean="0">
                <a:solidFill>
                  <a:srgbClr val="FF0000"/>
                </a:solidFill>
                <a:latin typeface="Comic Sans MS" pitchFamily="66" charset="0"/>
              </a:rPr>
              <a:t>are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red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7215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8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8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8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800"/>
                                        <p:tgtEl>
                                          <p:spTgt spid="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8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800"/>
                                        <p:tgtEl>
                                          <p:spTgt spid="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8" grpId="0"/>
      <p:bldP spid="280" grpId="0"/>
      <p:bldP spid="282" grpId="0"/>
      <p:bldP spid="285" grpId="0"/>
      <p:bldP spid="286" grpId="0"/>
      <p:bldP spid="28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93102" y="260648"/>
            <a:ext cx="6624736" cy="792088"/>
          </a:xfrm>
        </p:spPr>
        <p:txBody>
          <a:bodyPr>
            <a:noAutofit/>
          </a:bodyPr>
          <a:lstStyle/>
          <a:p>
            <a:pPr marL="45720" indent="0" algn="ctr">
              <a:buNone/>
            </a:pP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colour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... ?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1" name="TextovéPole 270"/>
          <p:cNvSpPr txBox="1"/>
          <p:nvPr/>
        </p:nvSpPr>
        <p:spPr>
          <a:xfrm>
            <a:off x="3203848" y="1916832"/>
            <a:ext cx="46522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_______________.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2" name="TextovéPole 271"/>
          <p:cNvSpPr txBox="1"/>
          <p:nvPr/>
        </p:nvSpPr>
        <p:spPr>
          <a:xfrm>
            <a:off x="3203848" y="3890393"/>
            <a:ext cx="37818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____________.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3" name="TextovéPole 272"/>
          <p:cNvSpPr txBox="1"/>
          <p:nvPr/>
        </p:nvSpPr>
        <p:spPr>
          <a:xfrm>
            <a:off x="3093240" y="5666515"/>
            <a:ext cx="43620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______________.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4" name="TextovéPole 273"/>
          <p:cNvSpPr txBox="1"/>
          <p:nvPr/>
        </p:nvSpPr>
        <p:spPr>
          <a:xfrm>
            <a:off x="3181192" y="1270501"/>
            <a:ext cx="38282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an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_____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orange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5" name="TextovéPole 274"/>
          <p:cNvSpPr txBox="1"/>
          <p:nvPr/>
        </p:nvSpPr>
        <p:spPr>
          <a:xfrm>
            <a:off x="3156631" y="4976899"/>
            <a:ext cx="33938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a ______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pear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6" name="TextovéPole 275"/>
          <p:cNvSpPr txBox="1"/>
          <p:nvPr/>
        </p:nvSpPr>
        <p:spPr>
          <a:xfrm>
            <a:off x="3203848" y="3188096"/>
            <a:ext cx="25394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a ___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plum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277" name="Picture 4" descr="C:\Users\florianovar\AppData\Local\Microsoft\Windows\Temporary Internet Files\Content.IE5\521CUHTJ\MC90043689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50" y="1019457"/>
            <a:ext cx="1543706" cy="1543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8" name="Picture 2" descr="C:\Users\florianovar\AppData\Local\Microsoft\Windows\Temporary Internet Files\Content.IE5\K2GSN73L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59201">
            <a:off x="423806" y="2698305"/>
            <a:ext cx="1680851" cy="1680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9" name="Picture 7" descr="C:\Users\florianovar\AppData\Local\Microsoft\Windows\Temporary Internet Files\Content.IE5\BJ5VXHCL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96" y="4516946"/>
            <a:ext cx="1440160" cy="1988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0" name="TextovéPole 279"/>
          <p:cNvSpPr txBox="1"/>
          <p:nvPr/>
        </p:nvSpPr>
        <p:spPr>
          <a:xfrm>
            <a:off x="3811933" y="1269459"/>
            <a:ext cx="1624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FC000"/>
                </a:solidFill>
                <a:latin typeface="Comic Sans MS" pitchFamily="66" charset="0"/>
              </a:rPr>
              <a:t>orange</a:t>
            </a:r>
            <a:endParaRPr lang="cs-CZ" sz="3600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281" name="TextovéPole 280"/>
          <p:cNvSpPr txBox="1"/>
          <p:nvPr/>
        </p:nvSpPr>
        <p:spPr>
          <a:xfrm>
            <a:off x="3059832" y="1915790"/>
            <a:ext cx="4780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orange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is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FFC000"/>
                </a:solidFill>
                <a:latin typeface="Comic Sans MS" pitchFamily="66" charset="0"/>
              </a:rPr>
              <a:t>orange</a:t>
            </a:r>
            <a:endParaRPr lang="cs-CZ" sz="3600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282" name="TextovéPole 281"/>
          <p:cNvSpPr txBox="1"/>
          <p:nvPr/>
        </p:nvSpPr>
        <p:spPr>
          <a:xfrm>
            <a:off x="3556419" y="3171964"/>
            <a:ext cx="10791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latin typeface="Comic Sans MS" pitchFamily="66" charset="0"/>
              </a:rPr>
              <a:t>blue</a:t>
            </a:r>
            <a:endParaRPr lang="cs-CZ" sz="36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283" name="TextovéPole 282"/>
          <p:cNvSpPr txBox="1"/>
          <p:nvPr/>
        </p:nvSpPr>
        <p:spPr>
          <a:xfrm>
            <a:off x="3179284" y="3861048"/>
            <a:ext cx="37689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plum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is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smtClean="0">
                <a:solidFill>
                  <a:srgbClr val="0070C0"/>
                </a:solidFill>
                <a:latin typeface="Comic Sans MS" pitchFamily="66" charset="0"/>
              </a:rPr>
              <a:t>blue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84" name="TextovéPole 283"/>
          <p:cNvSpPr txBox="1"/>
          <p:nvPr/>
        </p:nvSpPr>
        <p:spPr>
          <a:xfrm>
            <a:off x="3730562" y="4946650"/>
            <a:ext cx="14895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FFF00"/>
                </a:solidFill>
                <a:latin typeface="Comic Sans MS" pitchFamily="66" charset="0"/>
              </a:rPr>
              <a:t>yellow</a:t>
            </a:r>
            <a:endParaRPr lang="cs-CZ" sz="36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5" name="TextovéPole 284"/>
          <p:cNvSpPr txBox="1"/>
          <p:nvPr/>
        </p:nvSpPr>
        <p:spPr>
          <a:xfrm>
            <a:off x="3163429" y="5661248"/>
            <a:ext cx="40728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pear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is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FFFF00"/>
                </a:solidFill>
                <a:latin typeface="Comic Sans MS" pitchFamily="66" charset="0"/>
              </a:rPr>
              <a:t>yellow</a:t>
            </a:r>
            <a:endParaRPr lang="cs-CZ" sz="3600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9345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8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8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8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8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800"/>
                                        <p:tgtEl>
                                          <p:spTgt spid="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8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0" grpId="0"/>
      <p:bldP spid="281" grpId="0"/>
      <p:bldP spid="282" grpId="0"/>
      <p:bldP spid="283" grpId="0"/>
      <p:bldP spid="284" grpId="0"/>
      <p:bldP spid="28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TextovéPole 271"/>
          <p:cNvSpPr txBox="1"/>
          <p:nvPr/>
        </p:nvSpPr>
        <p:spPr>
          <a:xfrm>
            <a:off x="3253754" y="3834427"/>
            <a:ext cx="49423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________________.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83" name="TextovéPole 282"/>
          <p:cNvSpPr txBox="1"/>
          <p:nvPr/>
        </p:nvSpPr>
        <p:spPr>
          <a:xfrm>
            <a:off x="3203848" y="3862789"/>
            <a:ext cx="49039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grapes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smtClean="0">
                <a:solidFill>
                  <a:srgbClr val="FF0000"/>
                </a:solidFill>
                <a:latin typeface="Comic Sans MS" pitchFamily="66" charset="0"/>
              </a:rPr>
              <a:t>are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CC0099"/>
                </a:solidFill>
                <a:latin typeface="Comic Sans MS" pitchFamily="66" charset="0"/>
              </a:rPr>
              <a:t>purple</a:t>
            </a:r>
            <a:endParaRPr lang="cs-CZ" sz="3600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93102" y="260648"/>
            <a:ext cx="6624736" cy="792088"/>
          </a:xfrm>
        </p:spPr>
        <p:txBody>
          <a:bodyPr>
            <a:noAutofit/>
          </a:bodyPr>
          <a:lstStyle/>
          <a:p>
            <a:pPr marL="45720" indent="0" algn="ctr">
              <a:buNone/>
            </a:pP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colour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... ?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1" name="TextovéPole 270"/>
          <p:cNvSpPr txBox="1"/>
          <p:nvPr/>
        </p:nvSpPr>
        <p:spPr>
          <a:xfrm>
            <a:off x="3203848" y="1916832"/>
            <a:ext cx="37818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____________.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3" name="TextovéPole 272"/>
          <p:cNvSpPr txBox="1"/>
          <p:nvPr/>
        </p:nvSpPr>
        <p:spPr>
          <a:xfrm>
            <a:off x="3093240" y="5666515"/>
            <a:ext cx="49423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________________.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4" name="TextovéPole 273"/>
          <p:cNvSpPr txBox="1"/>
          <p:nvPr/>
        </p:nvSpPr>
        <p:spPr>
          <a:xfrm>
            <a:off x="3181192" y="1270501"/>
            <a:ext cx="26757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000000"/>
                </a:solidFill>
                <a:latin typeface="Comic Sans MS" pitchFamily="66" charset="0"/>
              </a:rPr>
              <a:t>a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___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apple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5" name="TextovéPole 274"/>
          <p:cNvSpPr txBox="1"/>
          <p:nvPr/>
        </p:nvSpPr>
        <p:spPr>
          <a:xfrm>
            <a:off x="3156631" y="4976899"/>
            <a:ext cx="36118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a _____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banana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6" name="TextovéPole 275"/>
          <p:cNvSpPr txBox="1"/>
          <p:nvPr/>
        </p:nvSpPr>
        <p:spPr>
          <a:xfrm>
            <a:off x="3203848" y="3188096"/>
            <a:ext cx="31999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_____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grapes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277" name="Picture 10" descr="C:\Users\florianovar\AppData\Local\Microsoft\Windows\Temporary Internet Files\Content.IE5\KXBLGCBL\MC9003357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74" y="3037089"/>
            <a:ext cx="1448923" cy="1480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8" name="Picture 8" descr="C:\Users\florianovar\AppData\Local\Microsoft\Windows\Temporary Internet Files\Content.IE5\QY4DGTW9\MP9004386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990" y="633894"/>
            <a:ext cx="1710099" cy="2554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9" name="Picture 8" descr="C:\Users\florianovar\AppData\Local\Microsoft\Windows\Temporary Internet Files\Content.IE5\Z0R3RTH3\MC9000129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25278">
            <a:off x="238960" y="4954884"/>
            <a:ext cx="1902968" cy="1591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0" name="TextovéPole 279"/>
          <p:cNvSpPr txBox="1"/>
          <p:nvPr/>
        </p:nvSpPr>
        <p:spPr>
          <a:xfrm>
            <a:off x="3588995" y="1270501"/>
            <a:ext cx="9300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red</a:t>
            </a:r>
            <a:endParaRPr lang="cs-CZ" sz="3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81" name="TextovéPole 280"/>
          <p:cNvSpPr txBox="1"/>
          <p:nvPr/>
        </p:nvSpPr>
        <p:spPr>
          <a:xfrm>
            <a:off x="3198160" y="1910995"/>
            <a:ext cx="34146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apple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is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red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82" name="TextovéPole 281"/>
          <p:cNvSpPr txBox="1"/>
          <p:nvPr/>
        </p:nvSpPr>
        <p:spPr>
          <a:xfrm>
            <a:off x="3275856" y="3140968"/>
            <a:ext cx="15199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CC0099"/>
                </a:solidFill>
                <a:latin typeface="Comic Sans MS" pitchFamily="66" charset="0"/>
              </a:rPr>
              <a:t>purple</a:t>
            </a:r>
            <a:endParaRPr lang="cs-CZ" sz="3600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284" name="TextovéPole 283"/>
          <p:cNvSpPr txBox="1"/>
          <p:nvPr/>
        </p:nvSpPr>
        <p:spPr>
          <a:xfrm>
            <a:off x="3588325" y="4942909"/>
            <a:ext cx="14895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FFF00"/>
                </a:solidFill>
                <a:latin typeface="Comic Sans MS" pitchFamily="66" charset="0"/>
              </a:rPr>
              <a:t>yellow</a:t>
            </a:r>
            <a:endParaRPr lang="cs-CZ" sz="36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5" name="TextovéPole 284"/>
          <p:cNvSpPr txBox="1"/>
          <p:nvPr/>
        </p:nvSpPr>
        <p:spPr>
          <a:xfrm>
            <a:off x="3068880" y="5662989"/>
            <a:ext cx="46714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banana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is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FFFF00"/>
                </a:solidFill>
                <a:latin typeface="Comic Sans MS" pitchFamily="66" charset="0"/>
              </a:rPr>
              <a:t>yellow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4108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8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8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8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8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800"/>
                                        <p:tgtEl>
                                          <p:spTgt spid="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9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3" grpId="0"/>
      <p:bldP spid="280" grpId="0"/>
      <p:bldP spid="281" grpId="0"/>
      <p:bldP spid="282" grpId="0"/>
      <p:bldP spid="284" grpId="0"/>
      <p:bldP spid="28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TextovéPole 284"/>
          <p:cNvSpPr txBox="1"/>
          <p:nvPr/>
        </p:nvSpPr>
        <p:spPr>
          <a:xfrm>
            <a:off x="3292705" y="5634360"/>
            <a:ext cx="49423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________________.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2" name="TextovéPole 271"/>
          <p:cNvSpPr txBox="1"/>
          <p:nvPr/>
        </p:nvSpPr>
        <p:spPr>
          <a:xfrm>
            <a:off x="3203848" y="3890393"/>
            <a:ext cx="55226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__________________.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83" name="TextovéPole 282"/>
          <p:cNvSpPr txBox="1"/>
          <p:nvPr/>
        </p:nvSpPr>
        <p:spPr>
          <a:xfrm>
            <a:off x="3131840" y="3829677"/>
            <a:ext cx="55082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blueberries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smtClean="0">
                <a:solidFill>
                  <a:srgbClr val="FF0000"/>
                </a:solidFill>
                <a:latin typeface="Comic Sans MS" pitchFamily="66" charset="0"/>
              </a:rPr>
              <a:t>are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smtClean="0">
                <a:solidFill>
                  <a:srgbClr val="0070C0"/>
                </a:solidFill>
                <a:latin typeface="Comic Sans MS" pitchFamily="66" charset="0"/>
              </a:rPr>
              <a:t>blue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1" name="TextovéPole 270"/>
          <p:cNvSpPr txBox="1"/>
          <p:nvPr/>
        </p:nvSpPr>
        <p:spPr>
          <a:xfrm>
            <a:off x="3203848" y="1916832"/>
            <a:ext cx="58128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___________________.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81" name="TextovéPole 280"/>
          <p:cNvSpPr txBox="1"/>
          <p:nvPr/>
        </p:nvSpPr>
        <p:spPr>
          <a:xfrm>
            <a:off x="3180455" y="1844824"/>
            <a:ext cx="56797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strawberries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smtClean="0">
                <a:solidFill>
                  <a:srgbClr val="FF0000"/>
                </a:solidFill>
                <a:latin typeface="Comic Sans MS" pitchFamily="66" charset="0"/>
              </a:rPr>
              <a:t>are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red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93102" y="260648"/>
            <a:ext cx="6624736" cy="792088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colour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... ?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3" name="TextovéPole 272"/>
          <p:cNvSpPr txBox="1"/>
          <p:nvPr/>
        </p:nvSpPr>
        <p:spPr>
          <a:xfrm>
            <a:off x="3275856" y="5589240"/>
            <a:ext cx="47836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grapes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cs-CZ" sz="3600" dirty="0" smtClean="0">
                <a:solidFill>
                  <a:srgbClr val="FF0000"/>
                </a:solidFill>
                <a:latin typeface="Comic Sans MS" pitchFamily="66" charset="0"/>
              </a:rPr>
              <a:t>re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smtClean="0">
                <a:solidFill>
                  <a:srgbClr val="00B050"/>
                </a:solidFill>
                <a:latin typeface="Comic Sans MS" pitchFamily="66" charset="0"/>
              </a:rPr>
              <a:t>green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4" name="TextovéPole 273"/>
          <p:cNvSpPr txBox="1"/>
          <p:nvPr/>
        </p:nvSpPr>
        <p:spPr>
          <a:xfrm>
            <a:off x="3181192" y="1270501"/>
            <a:ext cx="39853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___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strawberries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5" name="TextovéPole 274"/>
          <p:cNvSpPr txBox="1"/>
          <p:nvPr/>
        </p:nvSpPr>
        <p:spPr>
          <a:xfrm>
            <a:off x="3156631" y="4976899"/>
            <a:ext cx="31999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_____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grapes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6" name="TextovéPole 275"/>
          <p:cNvSpPr txBox="1"/>
          <p:nvPr/>
        </p:nvSpPr>
        <p:spPr>
          <a:xfrm>
            <a:off x="3203848" y="3188096"/>
            <a:ext cx="36647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___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blueberries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277" name="Picture 3" descr="C:\Users\florianovar\AppData\Local\Microsoft\Windows\Temporary Internet Files\Content.IE5\L704ABJ7\MC9001935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694" y="3075112"/>
            <a:ext cx="1411549" cy="1396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8" name="Picture 9" descr="C:\Users\florianovar\AppData\Local\Microsoft\Windows\Temporary Internet Files\Content.IE5\FK5KBO0H\MC9001935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86" y="1278677"/>
            <a:ext cx="2064718" cy="101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9" name="Picture 4" descr="C:\Users\florianovar\AppData\Local\Microsoft\Windows\Temporary Internet Files\Content.IE5\FFK8QRPJ\MC90044174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632324">
            <a:off x="197411" y="4777405"/>
            <a:ext cx="1822149" cy="1822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0" name="TextovéPole 279"/>
          <p:cNvSpPr txBox="1"/>
          <p:nvPr/>
        </p:nvSpPr>
        <p:spPr>
          <a:xfrm>
            <a:off x="3225782" y="1270500"/>
            <a:ext cx="9300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red</a:t>
            </a:r>
            <a:endParaRPr lang="cs-CZ" sz="3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82" name="TextovéPole 281"/>
          <p:cNvSpPr txBox="1"/>
          <p:nvPr/>
        </p:nvSpPr>
        <p:spPr>
          <a:xfrm>
            <a:off x="3203848" y="3197617"/>
            <a:ext cx="981038" cy="401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latin typeface="Comic Sans MS" pitchFamily="66" charset="0"/>
              </a:rPr>
              <a:t>blue</a:t>
            </a:r>
            <a:endParaRPr lang="cs-CZ" sz="36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284" name="TextovéPole 283"/>
          <p:cNvSpPr txBox="1"/>
          <p:nvPr/>
        </p:nvSpPr>
        <p:spPr>
          <a:xfrm>
            <a:off x="3292705" y="4976898"/>
            <a:ext cx="13997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latin typeface="Comic Sans MS" pitchFamily="66" charset="0"/>
              </a:rPr>
              <a:t>green</a:t>
            </a:r>
            <a:endParaRPr lang="cs-CZ" sz="3600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6470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8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8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8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8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800"/>
                                        <p:tgtEl>
                                          <p:spTgt spid="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8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3" grpId="0"/>
      <p:bldP spid="281" grpId="0"/>
      <p:bldP spid="273" grpId="0"/>
      <p:bldP spid="280" grpId="0"/>
      <p:bldP spid="282" grpId="0"/>
      <p:bldP spid="28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93102" y="260648"/>
            <a:ext cx="6624736" cy="792088"/>
          </a:xfrm>
        </p:spPr>
        <p:txBody>
          <a:bodyPr>
            <a:noAutofit/>
          </a:bodyPr>
          <a:lstStyle/>
          <a:p>
            <a:pPr marL="45720" indent="0" algn="ctr">
              <a:buNone/>
            </a:pP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000000"/>
                </a:solidFill>
                <a:latin typeface="Comic Sans MS" pitchFamily="66" charset="0"/>
              </a:rPr>
              <a:t>colour</a:t>
            </a:r>
            <a:r>
              <a:rPr lang="cs-CZ" sz="4000" b="1" dirty="0" smtClean="0">
                <a:solidFill>
                  <a:srgbClr val="000000"/>
                </a:solidFill>
                <a:latin typeface="Comic Sans MS" pitchFamily="66" charset="0"/>
              </a:rPr>
              <a:t> ... ?</a:t>
            </a:r>
            <a:endParaRPr lang="cs-CZ" sz="4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4" name="Picture 2" descr="C:\Users\florianovar\AppData\Local\Microsoft\Windows\Temporary Internet Files\Content.IE5\FKOVMLT0\MC90043689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48123">
            <a:off x="870902" y="2248836"/>
            <a:ext cx="592883" cy="575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5"/>
          <p:cNvGrpSpPr>
            <a:grpSpLocks noChangeAspect="1"/>
          </p:cNvGrpSpPr>
          <p:nvPr/>
        </p:nvGrpSpPr>
        <p:grpSpPr bwMode="auto">
          <a:xfrm>
            <a:off x="844430" y="1383513"/>
            <a:ext cx="621800" cy="718200"/>
            <a:chOff x="3672" y="1563"/>
            <a:chExt cx="1695" cy="2024"/>
          </a:xfrm>
        </p:grpSpPr>
        <p:sp>
          <p:nvSpPr>
            <p:cNvPr id="6" name="AutoShape 4"/>
            <p:cNvSpPr>
              <a:spLocks noChangeAspect="1" noChangeArrowheads="1" noTextEdit="1"/>
            </p:cNvSpPr>
            <p:nvPr/>
          </p:nvSpPr>
          <p:spPr bwMode="auto">
            <a:xfrm>
              <a:off x="3672" y="1563"/>
              <a:ext cx="1695" cy="14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grpSp>
          <p:nvGrpSpPr>
            <p:cNvPr id="7" name="Group 206"/>
            <p:cNvGrpSpPr>
              <a:grpSpLocks/>
            </p:cNvGrpSpPr>
            <p:nvPr/>
          </p:nvGrpSpPr>
          <p:grpSpPr bwMode="auto">
            <a:xfrm>
              <a:off x="3881" y="1641"/>
              <a:ext cx="1376" cy="1946"/>
              <a:chOff x="3881" y="1641"/>
              <a:chExt cx="1376" cy="1946"/>
            </a:xfrm>
          </p:grpSpPr>
          <p:sp>
            <p:nvSpPr>
              <p:cNvPr id="70" name="Freeform 6"/>
              <p:cNvSpPr>
                <a:spLocks/>
              </p:cNvSpPr>
              <p:nvPr/>
            </p:nvSpPr>
            <p:spPr bwMode="auto">
              <a:xfrm>
                <a:off x="3881" y="1897"/>
                <a:ext cx="97" cy="51"/>
              </a:xfrm>
              <a:custGeom>
                <a:avLst/>
                <a:gdLst>
                  <a:gd name="T0" fmla="*/ 146 w 291"/>
                  <a:gd name="T1" fmla="*/ 0 h 152"/>
                  <a:gd name="T2" fmla="*/ 172 w 291"/>
                  <a:gd name="T3" fmla="*/ 3 h 152"/>
                  <a:gd name="T4" fmla="*/ 200 w 291"/>
                  <a:gd name="T5" fmla="*/ 9 h 152"/>
                  <a:gd name="T6" fmla="*/ 224 w 291"/>
                  <a:gd name="T7" fmla="*/ 14 h 152"/>
                  <a:gd name="T8" fmla="*/ 248 w 291"/>
                  <a:gd name="T9" fmla="*/ 24 h 152"/>
                  <a:gd name="T10" fmla="*/ 265 w 291"/>
                  <a:gd name="T11" fmla="*/ 35 h 152"/>
                  <a:gd name="T12" fmla="*/ 280 w 291"/>
                  <a:gd name="T13" fmla="*/ 46 h 152"/>
                  <a:gd name="T14" fmla="*/ 289 w 291"/>
                  <a:gd name="T15" fmla="*/ 62 h 152"/>
                  <a:gd name="T16" fmla="*/ 291 w 291"/>
                  <a:gd name="T17" fmla="*/ 76 h 152"/>
                  <a:gd name="T18" fmla="*/ 289 w 291"/>
                  <a:gd name="T19" fmla="*/ 90 h 152"/>
                  <a:gd name="T20" fmla="*/ 280 w 291"/>
                  <a:gd name="T21" fmla="*/ 105 h 152"/>
                  <a:gd name="T22" fmla="*/ 265 w 291"/>
                  <a:gd name="T23" fmla="*/ 117 h 152"/>
                  <a:gd name="T24" fmla="*/ 248 w 291"/>
                  <a:gd name="T25" fmla="*/ 129 h 152"/>
                  <a:gd name="T26" fmla="*/ 224 w 291"/>
                  <a:gd name="T27" fmla="*/ 138 h 152"/>
                  <a:gd name="T28" fmla="*/ 200 w 291"/>
                  <a:gd name="T29" fmla="*/ 146 h 152"/>
                  <a:gd name="T30" fmla="*/ 172 w 291"/>
                  <a:gd name="T31" fmla="*/ 149 h 152"/>
                  <a:gd name="T32" fmla="*/ 146 w 291"/>
                  <a:gd name="T33" fmla="*/ 152 h 152"/>
                  <a:gd name="T34" fmla="*/ 116 w 291"/>
                  <a:gd name="T35" fmla="*/ 149 h 152"/>
                  <a:gd name="T36" fmla="*/ 90 w 291"/>
                  <a:gd name="T37" fmla="*/ 146 h 152"/>
                  <a:gd name="T38" fmla="*/ 63 w 291"/>
                  <a:gd name="T39" fmla="*/ 138 h 152"/>
                  <a:gd name="T40" fmla="*/ 43 w 291"/>
                  <a:gd name="T41" fmla="*/ 129 h 152"/>
                  <a:gd name="T42" fmla="*/ 25 w 291"/>
                  <a:gd name="T43" fmla="*/ 117 h 152"/>
                  <a:gd name="T44" fmla="*/ 11 w 291"/>
                  <a:gd name="T45" fmla="*/ 105 h 152"/>
                  <a:gd name="T46" fmla="*/ 3 w 291"/>
                  <a:gd name="T47" fmla="*/ 90 h 152"/>
                  <a:gd name="T48" fmla="*/ 0 w 291"/>
                  <a:gd name="T49" fmla="*/ 76 h 152"/>
                  <a:gd name="T50" fmla="*/ 3 w 291"/>
                  <a:gd name="T51" fmla="*/ 62 h 152"/>
                  <a:gd name="T52" fmla="*/ 11 w 291"/>
                  <a:gd name="T53" fmla="*/ 46 h 152"/>
                  <a:gd name="T54" fmla="*/ 25 w 291"/>
                  <a:gd name="T55" fmla="*/ 35 h 152"/>
                  <a:gd name="T56" fmla="*/ 43 w 291"/>
                  <a:gd name="T57" fmla="*/ 24 h 152"/>
                  <a:gd name="T58" fmla="*/ 63 w 291"/>
                  <a:gd name="T59" fmla="*/ 14 h 152"/>
                  <a:gd name="T60" fmla="*/ 90 w 291"/>
                  <a:gd name="T61" fmla="*/ 9 h 152"/>
                  <a:gd name="T62" fmla="*/ 116 w 291"/>
                  <a:gd name="T63" fmla="*/ 3 h 152"/>
                  <a:gd name="T64" fmla="*/ 146 w 291"/>
                  <a:gd name="T65" fmla="*/ 0 h 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91" h="152">
                    <a:moveTo>
                      <a:pt x="146" y="0"/>
                    </a:moveTo>
                    <a:lnTo>
                      <a:pt x="172" y="3"/>
                    </a:lnTo>
                    <a:lnTo>
                      <a:pt x="200" y="9"/>
                    </a:lnTo>
                    <a:lnTo>
                      <a:pt x="224" y="14"/>
                    </a:lnTo>
                    <a:lnTo>
                      <a:pt x="248" y="24"/>
                    </a:lnTo>
                    <a:lnTo>
                      <a:pt x="265" y="35"/>
                    </a:lnTo>
                    <a:lnTo>
                      <a:pt x="280" y="46"/>
                    </a:lnTo>
                    <a:lnTo>
                      <a:pt x="289" y="62"/>
                    </a:lnTo>
                    <a:lnTo>
                      <a:pt x="291" y="76"/>
                    </a:lnTo>
                    <a:lnTo>
                      <a:pt x="289" y="90"/>
                    </a:lnTo>
                    <a:lnTo>
                      <a:pt x="280" y="105"/>
                    </a:lnTo>
                    <a:lnTo>
                      <a:pt x="265" y="117"/>
                    </a:lnTo>
                    <a:lnTo>
                      <a:pt x="248" y="129"/>
                    </a:lnTo>
                    <a:lnTo>
                      <a:pt x="224" y="138"/>
                    </a:lnTo>
                    <a:lnTo>
                      <a:pt x="200" y="146"/>
                    </a:lnTo>
                    <a:lnTo>
                      <a:pt x="172" y="149"/>
                    </a:lnTo>
                    <a:lnTo>
                      <a:pt x="146" y="152"/>
                    </a:lnTo>
                    <a:lnTo>
                      <a:pt x="116" y="149"/>
                    </a:lnTo>
                    <a:lnTo>
                      <a:pt x="90" y="146"/>
                    </a:lnTo>
                    <a:lnTo>
                      <a:pt x="63" y="138"/>
                    </a:lnTo>
                    <a:lnTo>
                      <a:pt x="43" y="129"/>
                    </a:lnTo>
                    <a:lnTo>
                      <a:pt x="25" y="117"/>
                    </a:lnTo>
                    <a:lnTo>
                      <a:pt x="11" y="105"/>
                    </a:lnTo>
                    <a:lnTo>
                      <a:pt x="3" y="90"/>
                    </a:lnTo>
                    <a:lnTo>
                      <a:pt x="0" y="76"/>
                    </a:lnTo>
                    <a:lnTo>
                      <a:pt x="3" y="62"/>
                    </a:lnTo>
                    <a:lnTo>
                      <a:pt x="11" y="46"/>
                    </a:lnTo>
                    <a:lnTo>
                      <a:pt x="25" y="35"/>
                    </a:lnTo>
                    <a:lnTo>
                      <a:pt x="43" y="24"/>
                    </a:lnTo>
                    <a:lnTo>
                      <a:pt x="63" y="14"/>
                    </a:lnTo>
                    <a:lnTo>
                      <a:pt x="90" y="9"/>
                    </a:lnTo>
                    <a:lnTo>
                      <a:pt x="116" y="3"/>
                    </a:lnTo>
                    <a:lnTo>
                      <a:pt x="146" y="0"/>
                    </a:lnTo>
                    <a:close/>
                  </a:path>
                </a:pathLst>
              </a:custGeom>
              <a:solidFill>
                <a:srgbClr val="704A29"/>
              </a:solidFill>
              <a:ln w="6">
                <a:solidFill>
                  <a:srgbClr val="BFBF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" name="Freeform 7"/>
              <p:cNvSpPr>
                <a:spLocks/>
              </p:cNvSpPr>
              <p:nvPr/>
            </p:nvSpPr>
            <p:spPr bwMode="auto">
              <a:xfrm>
                <a:off x="4016" y="1641"/>
                <a:ext cx="506" cy="414"/>
              </a:xfrm>
              <a:custGeom>
                <a:avLst/>
                <a:gdLst>
                  <a:gd name="T0" fmla="*/ 182 w 1518"/>
                  <a:gd name="T1" fmla="*/ 1200 h 1241"/>
                  <a:gd name="T2" fmla="*/ 88 w 1518"/>
                  <a:gd name="T3" fmla="*/ 1235 h 1241"/>
                  <a:gd name="T4" fmla="*/ 32 w 1518"/>
                  <a:gd name="T5" fmla="*/ 1241 h 1241"/>
                  <a:gd name="T6" fmla="*/ 4 w 1518"/>
                  <a:gd name="T7" fmla="*/ 1224 h 1241"/>
                  <a:gd name="T8" fmla="*/ 0 w 1518"/>
                  <a:gd name="T9" fmla="*/ 1183 h 1241"/>
                  <a:gd name="T10" fmla="*/ 15 w 1518"/>
                  <a:gd name="T11" fmla="*/ 1124 h 1241"/>
                  <a:gd name="T12" fmla="*/ 42 w 1518"/>
                  <a:gd name="T13" fmla="*/ 1046 h 1241"/>
                  <a:gd name="T14" fmla="*/ 74 w 1518"/>
                  <a:gd name="T15" fmla="*/ 952 h 1241"/>
                  <a:gd name="T16" fmla="*/ 106 w 1518"/>
                  <a:gd name="T17" fmla="*/ 844 h 1241"/>
                  <a:gd name="T18" fmla="*/ 115 w 1518"/>
                  <a:gd name="T19" fmla="*/ 800 h 1241"/>
                  <a:gd name="T20" fmla="*/ 126 w 1518"/>
                  <a:gd name="T21" fmla="*/ 754 h 1241"/>
                  <a:gd name="T22" fmla="*/ 144 w 1518"/>
                  <a:gd name="T23" fmla="*/ 701 h 1241"/>
                  <a:gd name="T24" fmla="*/ 164 w 1518"/>
                  <a:gd name="T25" fmla="*/ 649 h 1241"/>
                  <a:gd name="T26" fmla="*/ 191 w 1518"/>
                  <a:gd name="T27" fmla="*/ 596 h 1241"/>
                  <a:gd name="T28" fmla="*/ 226 w 1518"/>
                  <a:gd name="T29" fmla="*/ 547 h 1241"/>
                  <a:gd name="T30" fmla="*/ 266 w 1518"/>
                  <a:gd name="T31" fmla="*/ 496 h 1241"/>
                  <a:gd name="T32" fmla="*/ 319 w 1518"/>
                  <a:gd name="T33" fmla="*/ 453 h 1241"/>
                  <a:gd name="T34" fmla="*/ 422 w 1518"/>
                  <a:gd name="T35" fmla="*/ 386 h 1241"/>
                  <a:gd name="T36" fmla="*/ 544 w 1518"/>
                  <a:gd name="T37" fmla="*/ 324 h 1241"/>
                  <a:gd name="T38" fmla="*/ 678 w 1518"/>
                  <a:gd name="T39" fmla="*/ 269 h 1241"/>
                  <a:gd name="T40" fmla="*/ 823 w 1518"/>
                  <a:gd name="T41" fmla="*/ 216 h 1241"/>
                  <a:gd name="T42" fmla="*/ 963 w 1518"/>
                  <a:gd name="T43" fmla="*/ 172 h 1241"/>
                  <a:gd name="T44" fmla="*/ 1097 w 1518"/>
                  <a:gd name="T45" fmla="*/ 132 h 1241"/>
                  <a:gd name="T46" fmla="*/ 1217 w 1518"/>
                  <a:gd name="T47" fmla="*/ 94 h 1241"/>
                  <a:gd name="T48" fmla="*/ 1319 w 1518"/>
                  <a:gd name="T49" fmla="*/ 59 h 1241"/>
                  <a:gd name="T50" fmla="*/ 1469 w 1518"/>
                  <a:gd name="T51" fmla="*/ 10 h 1241"/>
                  <a:gd name="T52" fmla="*/ 1518 w 1518"/>
                  <a:gd name="T53" fmla="*/ 0 h 1241"/>
                  <a:gd name="T54" fmla="*/ 1486 w 1518"/>
                  <a:gd name="T55" fmla="*/ 32 h 1241"/>
                  <a:gd name="T56" fmla="*/ 1399 w 1518"/>
                  <a:gd name="T57" fmla="*/ 97 h 1241"/>
                  <a:gd name="T58" fmla="*/ 1270 w 1518"/>
                  <a:gd name="T59" fmla="*/ 191 h 1241"/>
                  <a:gd name="T60" fmla="*/ 1123 w 1518"/>
                  <a:gd name="T61" fmla="*/ 307 h 1241"/>
                  <a:gd name="T62" fmla="*/ 977 w 1518"/>
                  <a:gd name="T63" fmla="*/ 444 h 1241"/>
                  <a:gd name="T64" fmla="*/ 855 w 1518"/>
                  <a:gd name="T65" fmla="*/ 599 h 1241"/>
                  <a:gd name="T66" fmla="*/ 755 w 1518"/>
                  <a:gd name="T67" fmla="*/ 742 h 1241"/>
                  <a:gd name="T68" fmla="*/ 670 w 1518"/>
                  <a:gd name="T69" fmla="*/ 852 h 1241"/>
                  <a:gd name="T70" fmla="*/ 594 w 1518"/>
                  <a:gd name="T71" fmla="*/ 941 h 1241"/>
                  <a:gd name="T72" fmla="*/ 521 w 1518"/>
                  <a:gd name="T73" fmla="*/ 1008 h 1241"/>
                  <a:gd name="T74" fmla="*/ 448 w 1518"/>
                  <a:gd name="T75" fmla="*/ 1063 h 1241"/>
                  <a:gd name="T76" fmla="*/ 369 w 1518"/>
                  <a:gd name="T77" fmla="*/ 1110 h 1241"/>
                  <a:gd name="T78" fmla="*/ 282 w 1518"/>
                  <a:gd name="T79" fmla="*/ 1154 h 1241"/>
                  <a:gd name="T80" fmla="*/ 182 w 1518"/>
                  <a:gd name="T81" fmla="*/ 1200 h 12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18" h="1241">
                    <a:moveTo>
                      <a:pt x="182" y="1200"/>
                    </a:moveTo>
                    <a:lnTo>
                      <a:pt x="88" y="1235"/>
                    </a:lnTo>
                    <a:lnTo>
                      <a:pt x="32" y="1241"/>
                    </a:lnTo>
                    <a:lnTo>
                      <a:pt x="4" y="1224"/>
                    </a:lnTo>
                    <a:lnTo>
                      <a:pt x="0" y="1183"/>
                    </a:lnTo>
                    <a:lnTo>
                      <a:pt x="15" y="1124"/>
                    </a:lnTo>
                    <a:lnTo>
                      <a:pt x="42" y="1046"/>
                    </a:lnTo>
                    <a:lnTo>
                      <a:pt x="74" y="952"/>
                    </a:lnTo>
                    <a:lnTo>
                      <a:pt x="106" y="844"/>
                    </a:lnTo>
                    <a:lnTo>
                      <a:pt x="115" y="800"/>
                    </a:lnTo>
                    <a:lnTo>
                      <a:pt x="126" y="754"/>
                    </a:lnTo>
                    <a:lnTo>
                      <a:pt x="144" y="701"/>
                    </a:lnTo>
                    <a:lnTo>
                      <a:pt x="164" y="649"/>
                    </a:lnTo>
                    <a:lnTo>
                      <a:pt x="191" y="596"/>
                    </a:lnTo>
                    <a:lnTo>
                      <a:pt x="226" y="547"/>
                    </a:lnTo>
                    <a:lnTo>
                      <a:pt x="266" y="496"/>
                    </a:lnTo>
                    <a:lnTo>
                      <a:pt x="319" y="453"/>
                    </a:lnTo>
                    <a:lnTo>
                      <a:pt x="422" y="386"/>
                    </a:lnTo>
                    <a:lnTo>
                      <a:pt x="544" y="324"/>
                    </a:lnTo>
                    <a:lnTo>
                      <a:pt x="678" y="269"/>
                    </a:lnTo>
                    <a:lnTo>
                      <a:pt x="823" y="216"/>
                    </a:lnTo>
                    <a:lnTo>
                      <a:pt x="963" y="172"/>
                    </a:lnTo>
                    <a:lnTo>
                      <a:pt x="1097" y="132"/>
                    </a:lnTo>
                    <a:lnTo>
                      <a:pt x="1217" y="94"/>
                    </a:lnTo>
                    <a:lnTo>
                      <a:pt x="1319" y="59"/>
                    </a:lnTo>
                    <a:lnTo>
                      <a:pt x="1469" y="10"/>
                    </a:lnTo>
                    <a:lnTo>
                      <a:pt x="1518" y="0"/>
                    </a:lnTo>
                    <a:lnTo>
                      <a:pt x="1486" y="32"/>
                    </a:lnTo>
                    <a:lnTo>
                      <a:pt x="1399" y="97"/>
                    </a:lnTo>
                    <a:lnTo>
                      <a:pt x="1270" y="191"/>
                    </a:lnTo>
                    <a:lnTo>
                      <a:pt x="1123" y="307"/>
                    </a:lnTo>
                    <a:lnTo>
                      <a:pt x="977" y="444"/>
                    </a:lnTo>
                    <a:lnTo>
                      <a:pt x="855" y="599"/>
                    </a:lnTo>
                    <a:lnTo>
                      <a:pt x="755" y="742"/>
                    </a:lnTo>
                    <a:lnTo>
                      <a:pt x="670" y="852"/>
                    </a:lnTo>
                    <a:lnTo>
                      <a:pt x="594" y="941"/>
                    </a:lnTo>
                    <a:lnTo>
                      <a:pt x="521" y="1008"/>
                    </a:lnTo>
                    <a:lnTo>
                      <a:pt x="448" y="1063"/>
                    </a:lnTo>
                    <a:lnTo>
                      <a:pt x="369" y="1110"/>
                    </a:lnTo>
                    <a:lnTo>
                      <a:pt x="282" y="1154"/>
                    </a:lnTo>
                    <a:lnTo>
                      <a:pt x="182" y="1200"/>
                    </a:lnTo>
                    <a:close/>
                  </a:path>
                </a:pathLst>
              </a:custGeom>
              <a:solidFill>
                <a:srgbClr val="004728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" name="Freeform 8"/>
              <p:cNvSpPr>
                <a:spLocks/>
              </p:cNvSpPr>
              <p:nvPr/>
            </p:nvSpPr>
            <p:spPr bwMode="auto">
              <a:xfrm>
                <a:off x="4025" y="1642"/>
                <a:ext cx="495" cy="385"/>
              </a:xfrm>
              <a:custGeom>
                <a:avLst/>
                <a:gdLst>
                  <a:gd name="T0" fmla="*/ 190 w 1485"/>
                  <a:gd name="T1" fmla="*/ 1107 h 1156"/>
                  <a:gd name="T2" fmla="*/ 96 w 1485"/>
                  <a:gd name="T3" fmla="*/ 1141 h 1156"/>
                  <a:gd name="T4" fmla="*/ 37 w 1485"/>
                  <a:gd name="T5" fmla="*/ 1156 h 1156"/>
                  <a:gd name="T6" fmla="*/ 5 w 1485"/>
                  <a:gd name="T7" fmla="*/ 1145 h 1156"/>
                  <a:gd name="T8" fmla="*/ 0 w 1485"/>
                  <a:gd name="T9" fmla="*/ 1113 h 1156"/>
                  <a:gd name="T10" fmla="*/ 8 w 1485"/>
                  <a:gd name="T11" fmla="*/ 1062 h 1156"/>
                  <a:gd name="T12" fmla="*/ 32 w 1485"/>
                  <a:gd name="T13" fmla="*/ 989 h 1156"/>
                  <a:gd name="T14" fmla="*/ 67 w 1485"/>
                  <a:gd name="T15" fmla="*/ 905 h 1156"/>
                  <a:gd name="T16" fmla="*/ 102 w 1485"/>
                  <a:gd name="T17" fmla="*/ 800 h 1156"/>
                  <a:gd name="T18" fmla="*/ 114 w 1485"/>
                  <a:gd name="T19" fmla="*/ 760 h 1156"/>
                  <a:gd name="T20" fmla="*/ 128 w 1485"/>
                  <a:gd name="T21" fmla="*/ 716 h 1156"/>
                  <a:gd name="T22" fmla="*/ 149 w 1485"/>
                  <a:gd name="T23" fmla="*/ 666 h 1156"/>
                  <a:gd name="T24" fmla="*/ 175 w 1485"/>
                  <a:gd name="T25" fmla="*/ 614 h 1156"/>
                  <a:gd name="T26" fmla="*/ 207 w 1485"/>
                  <a:gd name="T27" fmla="*/ 563 h 1156"/>
                  <a:gd name="T28" fmla="*/ 245 w 1485"/>
                  <a:gd name="T29" fmla="*/ 514 h 1156"/>
                  <a:gd name="T30" fmla="*/ 290 w 1485"/>
                  <a:gd name="T31" fmla="*/ 468 h 1156"/>
                  <a:gd name="T32" fmla="*/ 344 w 1485"/>
                  <a:gd name="T33" fmla="*/ 423 h 1156"/>
                  <a:gd name="T34" fmla="*/ 444 w 1485"/>
                  <a:gd name="T35" fmla="*/ 360 h 1156"/>
                  <a:gd name="T36" fmla="*/ 562 w 1485"/>
                  <a:gd name="T37" fmla="*/ 301 h 1156"/>
                  <a:gd name="T38" fmla="*/ 691 w 1485"/>
                  <a:gd name="T39" fmla="*/ 248 h 1156"/>
                  <a:gd name="T40" fmla="*/ 824 w 1485"/>
                  <a:gd name="T41" fmla="*/ 199 h 1156"/>
                  <a:gd name="T42" fmla="*/ 958 w 1485"/>
                  <a:gd name="T43" fmla="*/ 155 h 1156"/>
                  <a:gd name="T44" fmla="*/ 1087 w 1485"/>
                  <a:gd name="T45" fmla="*/ 118 h 1156"/>
                  <a:gd name="T46" fmla="*/ 1205 w 1485"/>
                  <a:gd name="T47" fmla="*/ 83 h 1156"/>
                  <a:gd name="T48" fmla="*/ 1304 w 1485"/>
                  <a:gd name="T49" fmla="*/ 50 h 1156"/>
                  <a:gd name="T50" fmla="*/ 1442 w 1485"/>
                  <a:gd name="T51" fmla="*/ 7 h 1156"/>
                  <a:gd name="T52" fmla="*/ 1485 w 1485"/>
                  <a:gd name="T53" fmla="*/ 0 h 1156"/>
                  <a:gd name="T54" fmla="*/ 1456 w 1485"/>
                  <a:gd name="T55" fmla="*/ 29 h 1156"/>
                  <a:gd name="T56" fmla="*/ 1368 w 1485"/>
                  <a:gd name="T57" fmla="*/ 88 h 1156"/>
                  <a:gd name="T58" fmla="*/ 1243 w 1485"/>
                  <a:gd name="T59" fmla="*/ 175 h 1156"/>
                  <a:gd name="T60" fmla="*/ 1103 w 1485"/>
                  <a:gd name="T61" fmla="*/ 283 h 1156"/>
                  <a:gd name="T62" fmla="*/ 958 w 1485"/>
                  <a:gd name="T63" fmla="*/ 409 h 1156"/>
                  <a:gd name="T64" fmla="*/ 839 w 1485"/>
                  <a:gd name="T65" fmla="*/ 549 h 1156"/>
                  <a:gd name="T66" fmla="*/ 740 w 1485"/>
                  <a:gd name="T67" fmla="*/ 681 h 1156"/>
                  <a:gd name="T68" fmla="*/ 658 w 1485"/>
                  <a:gd name="T69" fmla="*/ 782 h 1156"/>
                  <a:gd name="T70" fmla="*/ 581 w 1485"/>
                  <a:gd name="T71" fmla="*/ 865 h 1156"/>
                  <a:gd name="T72" fmla="*/ 514 w 1485"/>
                  <a:gd name="T73" fmla="*/ 929 h 1156"/>
                  <a:gd name="T74" fmla="*/ 444 w 1485"/>
                  <a:gd name="T75" fmla="*/ 978 h 1156"/>
                  <a:gd name="T76" fmla="*/ 368 w 1485"/>
                  <a:gd name="T77" fmla="*/ 1022 h 1156"/>
                  <a:gd name="T78" fmla="*/ 287 w 1485"/>
                  <a:gd name="T79" fmla="*/ 1062 h 1156"/>
                  <a:gd name="T80" fmla="*/ 190 w 1485"/>
                  <a:gd name="T81" fmla="*/ 1107 h 1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85" h="1156">
                    <a:moveTo>
                      <a:pt x="190" y="1107"/>
                    </a:moveTo>
                    <a:lnTo>
                      <a:pt x="96" y="1141"/>
                    </a:lnTo>
                    <a:lnTo>
                      <a:pt x="37" y="1156"/>
                    </a:lnTo>
                    <a:lnTo>
                      <a:pt x="5" y="1145"/>
                    </a:lnTo>
                    <a:lnTo>
                      <a:pt x="0" y="1113"/>
                    </a:lnTo>
                    <a:lnTo>
                      <a:pt x="8" y="1062"/>
                    </a:lnTo>
                    <a:lnTo>
                      <a:pt x="32" y="989"/>
                    </a:lnTo>
                    <a:lnTo>
                      <a:pt x="67" y="905"/>
                    </a:lnTo>
                    <a:lnTo>
                      <a:pt x="102" y="800"/>
                    </a:lnTo>
                    <a:lnTo>
                      <a:pt x="114" y="760"/>
                    </a:lnTo>
                    <a:lnTo>
                      <a:pt x="128" y="716"/>
                    </a:lnTo>
                    <a:lnTo>
                      <a:pt x="149" y="666"/>
                    </a:lnTo>
                    <a:lnTo>
                      <a:pt x="175" y="614"/>
                    </a:lnTo>
                    <a:lnTo>
                      <a:pt x="207" y="563"/>
                    </a:lnTo>
                    <a:lnTo>
                      <a:pt x="245" y="514"/>
                    </a:lnTo>
                    <a:lnTo>
                      <a:pt x="290" y="468"/>
                    </a:lnTo>
                    <a:lnTo>
                      <a:pt x="344" y="423"/>
                    </a:lnTo>
                    <a:lnTo>
                      <a:pt x="444" y="360"/>
                    </a:lnTo>
                    <a:lnTo>
                      <a:pt x="562" y="301"/>
                    </a:lnTo>
                    <a:lnTo>
                      <a:pt x="691" y="248"/>
                    </a:lnTo>
                    <a:lnTo>
                      <a:pt x="824" y="199"/>
                    </a:lnTo>
                    <a:lnTo>
                      <a:pt x="958" y="155"/>
                    </a:lnTo>
                    <a:lnTo>
                      <a:pt x="1087" y="118"/>
                    </a:lnTo>
                    <a:lnTo>
                      <a:pt x="1205" y="83"/>
                    </a:lnTo>
                    <a:lnTo>
                      <a:pt x="1304" y="50"/>
                    </a:lnTo>
                    <a:lnTo>
                      <a:pt x="1442" y="7"/>
                    </a:lnTo>
                    <a:lnTo>
                      <a:pt x="1485" y="0"/>
                    </a:lnTo>
                    <a:lnTo>
                      <a:pt x="1456" y="29"/>
                    </a:lnTo>
                    <a:lnTo>
                      <a:pt x="1368" y="88"/>
                    </a:lnTo>
                    <a:lnTo>
                      <a:pt x="1243" y="175"/>
                    </a:lnTo>
                    <a:lnTo>
                      <a:pt x="1103" y="283"/>
                    </a:lnTo>
                    <a:lnTo>
                      <a:pt x="958" y="409"/>
                    </a:lnTo>
                    <a:lnTo>
                      <a:pt x="839" y="549"/>
                    </a:lnTo>
                    <a:lnTo>
                      <a:pt x="740" y="681"/>
                    </a:lnTo>
                    <a:lnTo>
                      <a:pt x="658" y="782"/>
                    </a:lnTo>
                    <a:lnTo>
                      <a:pt x="581" y="865"/>
                    </a:lnTo>
                    <a:lnTo>
                      <a:pt x="514" y="929"/>
                    </a:lnTo>
                    <a:lnTo>
                      <a:pt x="444" y="978"/>
                    </a:lnTo>
                    <a:lnTo>
                      <a:pt x="368" y="1022"/>
                    </a:lnTo>
                    <a:lnTo>
                      <a:pt x="287" y="1062"/>
                    </a:lnTo>
                    <a:lnTo>
                      <a:pt x="190" y="1107"/>
                    </a:lnTo>
                    <a:close/>
                  </a:path>
                </a:pathLst>
              </a:custGeom>
              <a:solidFill>
                <a:srgbClr val="004D2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" name="Freeform 9"/>
              <p:cNvSpPr>
                <a:spLocks/>
              </p:cNvSpPr>
              <p:nvPr/>
            </p:nvSpPr>
            <p:spPr bwMode="auto">
              <a:xfrm>
                <a:off x="4033" y="1643"/>
                <a:ext cx="486" cy="357"/>
              </a:xfrm>
              <a:custGeom>
                <a:avLst/>
                <a:gdLst>
                  <a:gd name="T0" fmla="*/ 199 w 1457"/>
                  <a:gd name="T1" fmla="*/ 1009 h 1071"/>
                  <a:gd name="T2" fmla="*/ 108 w 1457"/>
                  <a:gd name="T3" fmla="*/ 1053 h 1071"/>
                  <a:gd name="T4" fmla="*/ 47 w 1457"/>
                  <a:gd name="T5" fmla="*/ 1071 h 1071"/>
                  <a:gd name="T6" fmla="*/ 12 w 1457"/>
                  <a:gd name="T7" fmla="*/ 1068 h 1071"/>
                  <a:gd name="T8" fmla="*/ 0 w 1457"/>
                  <a:gd name="T9" fmla="*/ 1044 h 1071"/>
                  <a:gd name="T10" fmla="*/ 6 w 1457"/>
                  <a:gd name="T11" fmla="*/ 1001 h 1071"/>
                  <a:gd name="T12" fmla="*/ 27 w 1457"/>
                  <a:gd name="T13" fmla="*/ 939 h 1071"/>
                  <a:gd name="T14" fmla="*/ 59 w 1457"/>
                  <a:gd name="T15" fmla="*/ 858 h 1071"/>
                  <a:gd name="T16" fmla="*/ 97 w 1457"/>
                  <a:gd name="T17" fmla="*/ 756 h 1071"/>
                  <a:gd name="T18" fmla="*/ 111 w 1457"/>
                  <a:gd name="T19" fmla="*/ 718 h 1071"/>
                  <a:gd name="T20" fmla="*/ 132 w 1457"/>
                  <a:gd name="T21" fmla="*/ 670 h 1071"/>
                  <a:gd name="T22" fmla="*/ 155 w 1457"/>
                  <a:gd name="T23" fmla="*/ 624 h 1071"/>
                  <a:gd name="T24" fmla="*/ 187 w 1457"/>
                  <a:gd name="T25" fmla="*/ 575 h 1071"/>
                  <a:gd name="T26" fmla="*/ 222 w 1457"/>
                  <a:gd name="T27" fmla="*/ 524 h 1071"/>
                  <a:gd name="T28" fmla="*/ 267 w 1457"/>
                  <a:gd name="T29" fmla="*/ 478 h 1071"/>
                  <a:gd name="T30" fmla="*/ 316 w 1457"/>
                  <a:gd name="T31" fmla="*/ 432 h 1071"/>
                  <a:gd name="T32" fmla="*/ 372 w 1457"/>
                  <a:gd name="T33" fmla="*/ 390 h 1071"/>
                  <a:gd name="T34" fmla="*/ 471 w 1457"/>
                  <a:gd name="T35" fmla="*/ 332 h 1071"/>
                  <a:gd name="T36" fmla="*/ 585 w 1457"/>
                  <a:gd name="T37" fmla="*/ 276 h 1071"/>
                  <a:gd name="T38" fmla="*/ 708 w 1457"/>
                  <a:gd name="T39" fmla="*/ 227 h 1071"/>
                  <a:gd name="T40" fmla="*/ 836 w 1457"/>
                  <a:gd name="T41" fmla="*/ 184 h 1071"/>
                  <a:gd name="T42" fmla="*/ 962 w 1457"/>
                  <a:gd name="T43" fmla="*/ 146 h 1071"/>
                  <a:gd name="T44" fmla="*/ 1082 w 1457"/>
                  <a:gd name="T45" fmla="*/ 108 h 1071"/>
                  <a:gd name="T46" fmla="*/ 1193 w 1457"/>
                  <a:gd name="T47" fmla="*/ 76 h 1071"/>
                  <a:gd name="T48" fmla="*/ 1287 w 1457"/>
                  <a:gd name="T49" fmla="*/ 46 h 1071"/>
                  <a:gd name="T50" fmla="*/ 1416 w 1457"/>
                  <a:gd name="T51" fmla="*/ 6 h 1071"/>
                  <a:gd name="T52" fmla="*/ 1457 w 1457"/>
                  <a:gd name="T53" fmla="*/ 0 h 1071"/>
                  <a:gd name="T54" fmla="*/ 1424 w 1457"/>
                  <a:gd name="T55" fmla="*/ 23 h 1071"/>
                  <a:gd name="T56" fmla="*/ 1339 w 1457"/>
                  <a:gd name="T57" fmla="*/ 76 h 1071"/>
                  <a:gd name="T58" fmla="*/ 1217 w 1457"/>
                  <a:gd name="T59" fmla="*/ 154 h 1071"/>
                  <a:gd name="T60" fmla="*/ 1077 w 1457"/>
                  <a:gd name="T61" fmla="*/ 254 h 1071"/>
                  <a:gd name="T62" fmla="*/ 938 w 1457"/>
                  <a:gd name="T63" fmla="*/ 370 h 1071"/>
                  <a:gd name="T64" fmla="*/ 822 w 1457"/>
                  <a:gd name="T65" fmla="*/ 499 h 1071"/>
                  <a:gd name="T66" fmla="*/ 728 w 1457"/>
                  <a:gd name="T67" fmla="*/ 618 h 1071"/>
                  <a:gd name="T68" fmla="*/ 647 w 1457"/>
                  <a:gd name="T69" fmla="*/ 715 h 1071"/>
                  <a:gd name="T70" fmla="*/ 576 w 1457"/>
                  <a:gd name="T71" fmla="*/ 788 h 1071"/>
                  <a:gd name="T72" fmla="*/ 512 w 1457"/>
                  <a:gd name="T73" fmla="*/ 845 h 1071"/>
                  <a:gd name="T74" fmla="*/ 445 w 1457"/>
                  <a:gd name="T75" fmla="*/ 896 h 1071"/>
                  <a:gd name="T76" fmla="*/ 372 w 1457"/>
                  <a:gd name="T77" fmla="*/ 934 h 1071"/>
                  <a:gd name="T78" fmla="*/ 293 w 1457"/>
                  <a:gd name="T79" fmla="*/ 971 h 1071"/>
                  <a:gd name="T80" fmla="*/ 199 w 1457"/>
                  <a:gd name="T81" fmla="*/ 1009 h 10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57" h="1071">
                    <a:moveTo>
                      <a:pt x="199" y="1009"/>
                    </a:moveTo>
                    <a:lnTo>
                      <a:pt x="108" y="1053"/>
                    </a:lnTo>
                    <a:lnTo>
                      <a:pt x="47" y="1071"/>
                    </a:lnTo>
                    <a:lnTo>
                      <a:pt x="12" y="1068"/>
                    </a:lnTo>
                    <a:lnTo>
                      <a:pt x="0" y="1044"/>
                    </a:lnTo>
                    <a:lnTo>
                      <a:pt x="6" y="1001"/>
                    </a:lnTo>
                    <a:lnTo>
                      <a:pt x="27" y="939"/>
                    </a:lnTo>
                    <a:lnTo>
                      <a:pt x="59" y="858"/>
                    </a:lnTo>
                    <a:lnTo>
                      <a:pt x="97" y="756"/>
                    </a:lnTo>
                    <a:lnTo>
                      <a:pt x="111" y="718"/>
                    </a:lnTo>
                    <a:lnTo>
                      <a:pt x="132" y="670"/>
                    </a:lnTo>
                    <a:lnTo>
                      <a:pt x="155" y="624"/>
                    </a:lnTo>
                    <a:lnTo>
                      <a:pt x="187" y="575"/>
                    </a:lnTo>
                    <a:lnTo>
                      <a:pt x="222" y="524"/>
                    </a:lnTo>
                    <a:lnTo>
                      <a:pt x="267" y="478"/>
                    </a:lnTo>
                    <a:lnTo>
                      <a:pt x="316" y="432"/>
                    </a:lnTo>
                    <a:lnTo>
                      <a:pt x="372" y="390"/>
                    </a:lnTo>
                    <a:lnTo>
                      <a:pt x="471" y="332"/>
                    </a:lnTo>
                    <a:lnTo>
                      <a:pt x="585" y="276"/>
                    </a:lnTo>
                    <a:lnTo>
                      <a:pt x="708" y="227"/>
                    </a:lnTo>
                    <a:lnTo>
                      <a:pt x="836" y="184"/>
                    </a:lnTo>
                    <a:lnTo>
                      <a:pt x="962" y="146"/>
                    </a:lnTo>
                    <a:lnTo>
                      <a:pt x="1082" y="108"/>
                    </a:lnTo>
                    <a:lnTo>
                      <a:pt x="1193" y="76"/>
                    </a:lnTo>
                    <a:lnTo>
                      <a:pt x="1287" y="46"/>
                    </a:lnTo>
                    <a:lnTo>
                      <a:pt x="1416" y="6"/>
                    </a:lnTo>
                    <a:lnTo>
                      <a:pt x="1457" y="0"/>
                    </a:lnTo>
                    <a:lnTo>
                      <a:pt x="1424" y="23"/>
                    </a:lnTo>
                    <a:lnTo>
                      <a:pt x="1339" y="76"/>
                    </a:lnTo>
                    <a:lnTo>
                      <a:pt x="1217" y="154"/>
                    </a:lnTo>
                    <a:lnTo>
                      <a:pt x="1077" y="254"/>
                    </a:lnTo>
                    <a:lnTo>
                      <a:pt x="938" y="370"/>
                    </a:lnTo>
                    <a:lnTo>
                      <a:pt x="822" y="499"/>
                    </a:lnTo>
                    <a:lnTo>
                      <a:pt x="728" y="618"/>
                    </a:lnTo>
                    <a:lnTo>
                      <a:pt x="647" y="715"/>
                    </a:lnTo>
                    <a:lnTo>
                      <a:pt x="576" y="788"/>
                    </a:lnTo>
                    <a:lnTo>
                      <a:pt x="512" y="845"/>
                    </a:lnTo>
                    <a:lnTo>
                      <a:pt x="445" y="896"/>
                    </a:lnTo>
                    <a:lnTo>
                      <a:pt x="372" y="934"/>
                    </a:lnTo>
                    <a:lnTo>
                      <a:pt x="293" y="971"/>
                    </a:lnTo>
                    <a:lnTo>
                      <a:pt x="199" y="1009"/>
                    </a:lnTo>
                    <a:close/>
                  </a:path>
                </a:pathLst>
              </a:custGeom>
              <a:solidFill>
                <a:srgbClr val="005424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4" name="Freeform 10"/>
              <p:cNvSpPr>
                <a:spLocks/>
              </p:cNvSpPr>
              <p:nvPr/>
            </p:nvSpPr>
            <p:spPr bwMode="auto">
              <a:xfrm>
                <a:off x="4042" y="1643"/>
                <a:ext cx="475" cy="332"/>
              </a:xfrm>
              <a:custGeom>
                <a:avLst/>
                <a:gdLst>
                  <a:gd name="T0" fmla="*/ 207 w 1424"/>
                  <a:gd name="T1" fmla="*/ 918 h 994"/>
                  <a:gd name="T2" fmla="*/ 116 w 1424"/>
                  <a:gd name="T3" fmla="*/ 963 h 994"/>
                  <a:gd name="T4" fmla="*/ 52 w 1424"/>
                  <a:gd name="T5" fmla="*/ 988 h 994"/>
                  <a:gd name="T6" fmla="*/ 14 w 1424"/>
                  <a:gd name="T7" fmla="*/ 994 h 994"/>
                  <a:gd name="T8" fmla="*/ 0 w 1424"/>
                  <a:gd name="T9" fmla="*/ 977 h 994"/>
                  <a:gd name="T10" fmla="*/ 0 w 1424"/>
                  <a:gd name="T11" fmla="*/ 942 h 994"/>
                  <a:gd name="T12" fmla="*/ 17 w 1424"/>
                  <a:gd name="T13" fmla="*/ 886 h 994"/>
                  <a:gd name="T14" fmla="*/ 46 w 1424"/>
                  <a:gd name="T15" fmla="*/ 810 h 994"/>
                  <a:gd name="T16" fmla="*/ 87 w 1424"/>
                  <a:gd name="T17" fmla="*/ 718 h 994"/>
                  <a:gd name="T18" fmla="*/ 105 w 1424"/>
                  <a:gd name="T19" fmla="*/ 677 h 994"/>
                  <a:gd name="T20" fmla="*/ 132 w 1424"/>
                  <a:gd name="T21" fmla="*/ 632 h 994"/>
                  <a:gd name="T22" fmla="*/ 157 w 1424"/>
                  <a:gd name="T23" fmla="*/ 586 h 994"/>
                  <a:gd name="T24" fmla="*/ 195 w 1424"/>
                  <a:gd name="T25" fmla="*/ 540 h 994"/>
                  <a:gd name="T26" fmla="*/ 234 w 1424"/>
                  <a:gd name="T27" fmla="*/ 492 h 994"/>
                  <a:gd name="T28" fmla="*/ 283 w 1424"/>
                  <a:gd name="T29" fmla="*/ 446 h 994"/>
                  <a:gd name="T30" fmla="*/ 336 w 1424"/>
                  <a:gd name="T31" fmla="*/ 402 h 994"/>
                  <a:gd name="T32" fmla="*/ 397 w 1424"/>
                  <a:gd name="T33" fmla="*/ 362 h 994"/>
                  <a:gd name="T34" fmla="*/ 496 w 1424"/>
                  <a:gd name="T35" fmla="*/ 308 h 994"/>
                  <a:gd name="T36" fmla="*/ 604 w 1424"/>
                  <a:gd name="T37" fmla="*/ 259 h 994"/>
                  <a:gd name="T38" fmla="*/ 725 w 1424"/>
                  <a:gd name="T39" fmla="*/ 212 h 994"/>
                  <a:gd name="T40" fmla="*/ 845 w 1424"/>
                  <a:gd name="T41" fmla="*/ 171 h 994"/>
                  <a:gd name="T42" fmla="*/ 964 w 1424"/>
                  <a:gd name="T43" fmla="*/ 133 h 994"/>
                  <a:gd name="T44" fmla="*/ 1075 w 1424"/>
                  <a:gd name="T45" fmla="*/ 98 h 994"/>
                  <a:gd name="T46" fmla="*/ 1177 w 1424"/>
                  <a:gd name="T47" fmla="*/ 66 h 994"/>
                  <a:gd name="T48" fmla="*/ 1266 w 1424"/>
                  <a:gd name="T49" fmla="*/ 41 h 994"/>
                  <a:gd name="T50" fmla="*/ 1385 w 1424"/>
                  <a:gd name="T51" fmla="*/ 3 h 994"/>
                  <a:gd name="T52" fmla="*/ 1424 w 1424"/>
                  <a:gd name="T53" fmla="*/ 0 h 994"/>
                  <a:gd name="T54" fmla="*/ 1392 w 1424"/>
                  <a:gd name="T55" fmla="*/ 23 h 994"/>
                  <a:gd name="T56" fmla="*/ 1306 w 1424"/>
                  <a:gd name="T57" fmla="*/ 69 h 994"/>
                  <a:gd name="T58" fmla="*/ 1190 w 1424"/>
                  <a:gd name="T59" fmla="*/ 143 h 994"/>
                  <a:gd name="T60" fmla="*/ 1055 w 1424"/>
                  <a:gd name="T61" fmla="*/ 230 h 994"/>
                  <a:gd name="T62" fmla="*/ 921 w 1424"/>
                  <a:gd name="T63" fmla="*/ 335 h 994"/>
                  <a:gd name="T64" fmla="*/ 806 w 1424"/>
                  <a:gd name="T65" fmla="*/ 451 h 994"/>
                  <a:gd name="T66" fmla="*/ 713 w 1424"/>
                  <a:gd name="T67" fmla="*/ 562 h 994"/>
                  <a:gd name="T68" fmla="*/ 634 w 1424"/>
                  <a:gd name="T69" fmla="*/ 650 h 994"/>
                  <a:gd name="T70" fmla="*/ 563 w 1424"/>
                  <a:gd name="T71" fmla="*/ 718 h 994"/>
                  <a:gd name="T72" fmla="*/ 502 w 1424"/>
                  <a:gd name="T73" fmla="*/ 770 h 994"/>
                  <a:gd name="T74" fmla="*/ 439 w 1424"/>
                  <a:gd name="T75" fmla="*/ 810 h 994"/>
                  <a:gd name="T76" fmla="*/ 371 w 1424"/>
                  <a:gd name="T77" fmla="*/ 848 h 994"/>
                  <a:gd name="T78" fmla="*/ 294 w 1424"/>
                  <a:gd name="T79" fmla="*/ 880 h 994"/>
                  <a:gd name="T80" fmla="*/ 207 w 1424"/>
                  <a:gd name="T81" fmla="*/ 918 h 9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24" h="994">
                    <a:moveTo>
                      <a:pt x="207" y="918"/>
                    </a:moveTo>
                    <a:lnTo>
                      <a:pt x="116" y="963"/>
                    </a:lnTo>
                    <a:lnTo>
                      <a:pt x="52" y="988"/>
                    </a:lnTo>
                    <a:lnTo>
                      <a:pt x="14" y="994"/>
                    </a:lnTo>
                    <a:lnTo>
                      <a:pt x="0" y="977"/>
                    </a:lnTo>
                    <a:lnTo>
                      <a:pt x="0" y="942"/>
                    </a:lnTo>
                    <a:lnTo>
                      <a:pt x="17" y="886"/>
                    </a:lnTo>
                    <a:lnTo>
                      <a:pt x="46" y="810"/>
                    </a:lnTo>
                    <a:lnTo>
                      <a:pt x="87" y="718"/>
                    </a:lnTo>
                    <a:lnTo>
                      <a:pt x="105" y="677"/>
                    </a:lnTo>
                    <a:lnTo>
                      <a:pt x="132" y="632"/>
                    </a:lnTo>
                    <a:lnTo>
                      <a:pt x="157" y="586"/>
                    </a:lnTo>
                    <a:lnTo>
                      <a:pt x="195" y="540"/>
                    </a:lnTo>
                    <a:lnTo>
                      <a:pt x="234" y="492"/>
                    </a:lnTo>
                    <a:lnTo>
                      <a:pt x="283" y="446"/>
                    </a:lnTo>
                    <a:lnTo>
                      <a:pt x="336" y="402"/>
                    </a:lnTo>
                    <a:lnTo>
                      <a:pt x="397" y="362"/>
                    </a:lnTo>
                    <a:lnTo>
                      <a:pt x="496" y="308"/>
                    </a:lnTo>
                    <a:lnTo>
                      <a:pt x="604" y="259"/>
                    </a:lnTo>
                    <a:lnTo>
                      <a:pt x="725" y="212"/>
                    </a:lnTo>
                    <a:lnTo>
                      <a:pt x="845" y="171"/>
                    </a:lnTo>
                    <a:lnTo>
                      <a:pt x="964" y="133"/>
                    </a:lnTo>
                    <a:lnTo>
                      <a:pt x="1075" y="98"/>
                    </a:lnTo>
                    <a:lnTo>
                      <a:pt x="1177" y="66"/>
                    </a:lnTo>
                    <a:lnTo>
                      <a:pt x="1266" y="41"/>
                    </a:lnTo>
                    <a:lnTo>
                      <a:pt x="1385" y="3"/>
                    </a:lnTo>
                    <a:lnTo>
                      <a:pt x="1424" y="0"/>
                    </a:lnTo>
                    <a:lnTo>
                      <a:pt x="1392" y="23"/>
                    </a:lnTo>
                    <a:lnTo>
                      <a:pt x="1306" y="69"/>
                    </a:lnTo>
                    <a:lnTo>
                      <a:pt x="1190" y="143"/>
                    </a:lnTo>
                    <a:lnTo>
                      <a:pt x="1055" y="230"/>
                    </a:lnTo>
                    <a:lnTo>
                      <a:pt x="921" y="335"/>
                    </a:lnTo>
                    <a:lnTo>
                      <a:pt x="806" y="451"/>
                    </a:lnTo>
                    <a:lnTo>
                      <a:pt x="713" y="562"/>
                    </a:lnTo>
                    <a:lnTo>
                      <a:pt x="634" y="650"/>
                    </a:lnTo>
                    <a:lnTo>
                      <a:pt x="563" y="718"/>
                    </a:lnTo>
                    <a:lnTo>
                      <a:pt x="502" y="770"/>
                    </a:lnTo>
                    <a:lnTo>
                      <a:pt x="439" y="810"/>
                    </a:lnTo>
                    <a:lnTo>
                      <a:pt x="371" y="848"/>
                    </a:lnTo>
                    <a:lnTo>
                      <a:pt x="294" y="880"/>
                    </a:lnTo>
                    <a:lnTo>
                      <a:pt x="207" y="918"/>
                    </a:lnTo>
                    <a:close/>
                  </a:path>
                </a:pathLst>
              </a:custGeom>
              <a:solidFill>
                <a:srgbClr val="005921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5" name="Freeform 11"/>
              <p:cNvSpPr>
                <a:spLocks/>
              </p:cNvSpPr>
              <p:nvPr/>
            </p:nvSpPr>
            <p:spPr bwMode="auto">
              <a:xfrm>
                <a:off x="4049" y="1644"/>
                <a:ext cx="465" cy="306"/>
              </a:xfrm>
              <a:custGeom>
                <a:avLst/>
                <a:gdLst>
                  <a:gd name="T0" fmla="*/ 222 w 1397"/>
                  <a:gd name="T1" fmla="*/ 823 h 918"/>
                  <a:gd name="T2" fmla="*/ 131 w 1397"/>
                  <a:gd name="T3" fmla="*/ 875 h 918"/>
                  <a:gd name="T4" fmla="*/ 67 w 1397"/>
                  <a:gd name="T5" fmla="*/ 907 h 918"/>
                  <a:gd name="T6" fmla="*/ 23 w 1397"/>
                  <a:gd name="T7" fmla="*/ 918 h 918"/>
                  <a:gd name="T8" fmla="*/ 2 w 1397"/>
                  <a:gd name="T9" fmla="*/ 910 h 918"/>
                  <a:gd name="T10" fmla="*/ 0 w 1397"/>
                  <a:gd name="T11" fmla="*/ 883 h 918"/>
                  <a:gd name="T12" fmla="*/ 15 w 1397"/>
                  <a:gd name="T13" fmla="*/ 834 h 918"/>
                  <a:gd name="T14" fmla="*/ 47 w 1397"/>
                  <a:gd name="T15" fmla="*/ 764 h 918"/>
                  <a:gd name="T16" fmla="*/ 91 w 1397"/>
                  <a:gd name="T17" fmla="*/ 674 h 918"/>
                  <a:gd name="T18" fmla="*/ 112 w 1397"/>
                  <a:gd name="T19" fmla="*/ 632 h 918"/>
                  <a:gd name="T20" fmla="*/ 137 w 1397"/>
                  <a:gd name="T21" fmla="*/ 591 h 918"/>
                  <a:gd name="T22" fmla="*/ 169 w 1397"/>
                  <a:gd name="T23" fmla="*/ 548 h 918"/>
                  <a:gd name="T24" fmla="*/ 210 w 1397"/>
                  <a:gd name="T25" fmla="*/ 502 h 918"/>
                  <a:gd name="T26" fmla="*/ 255 w 1397"/>
                  <a:gd name="T27" fmla="*/ 457 h 918"/>
                  <a:gd name="T28" fmla="*/ 307 w 1397"/>
                  <a:gd name="T29" fmla="*/ 413 h 918"/>
                  <a:gd name="T30" fmla="*/ 365 w 1397"/>
                  <a:gd name="T31" fmla="*/ 373 h 918"/>
                  <a:gd name="T32" fmla="*/ 430 w 1397"/>
                  <a:gd name="T33" fmla="*/ 335 h 918"/>
                  <a:gd name="T34" fmla="*/ 524 w 1397"/>
                  <a:gd name="T35" fmla="*/ 286 h 918"/>
                  <a:gd name="T36" fmla="*/ 629 w 1397"/>
                  <a:gd name="T37" fmla="*/ 235 h 918"/>
                  <a:gd name="T38" fmla="*/ 740 w 1397"/>
                  <a:gd name="T39" fmla="*/ 195 h 918"/>
                  <a:gd name="T40" fmla="*/ 856 w 1397"/>
                  <a:gd name="T41" fmla="*/ 154 h 918"/>
                  <a:gd name="T42" fmla="*/ 968 w 1397"/>
                  <a:gd name="T43" fmla="*/ 119 h 918"/>
                  <a:gd name="T44" fmla="*/ 1076 w 1397"/>
                  <a:gd name="T45" fmla="*/ 87 h 918"/>
                  <a:gd name="T46" fmla="*/ 1173 w 1397"/>
                  <a:gd name="T47" fmla="*/ 60 h 918"/>
                  <a:gd name="T48" fmla="*/ 1257 w 1397"/>
                  <a:gd name="T49" fmla="*/ 38 h 918"/>
                  <a:gd name="T50" fmla="*/ 1369 w 1397"/>
                  <a:gd name="T51" fmla="*/ 5 h 918"/>
                  <a:gd name="T52" fmla="*/ 1397 w 1397"/>
                  <a:gd name="T53" fmla="*/ 0 h 918"/>
                  <a:gd name="T54" fmla="*/ 1362 w 1397"/>
                  <a:gd name="T55" fmla="*/ 20 h 918"/>
                  <a:gd name="T56" fmla="*/ 1281 w 1397"/>
                  <a:gd name="T57" fmla="*/ 63 h 918"/>
                  <a:gd name="T58" fmla="*/ 1163 w 1397"/>
                  <a:gd name="T59" fmla="*/ 127 h 918"/>
                  <a:gd name="T60" fmla="*/ 1035 w 1397"/>
                  <a:gd name="T61" fmla="*/ 206 h 918"/>
                  <a:gd name="T62" fmla="*/ 904 w 1397"/>
                  <a:gd name="T63" fmla="*/ 300 h 918"/>
                  <a:gd name="T64" fmla="*/ 793 w 1397"/>
                  <a:gd name="T65" fmla="*/ 405 h 918"/>
                  <a:gd name="T66" fmla="*/ 702 w 1397"/>
                  <a:gd name="T67" fmla="*/ 502 h 918"/>
                  <a:gd name="T68" fmla="*/ 626 w 1397"/>
                  <a:gd name="T69" fmla="*/ 580 h 918"/>
                  <a:gd name="T70" fmla="*/ 562 w 1397"/>
                  <a:gd name="T71" fmla="*/ 642 h 918"/>
                  <a:gd name="T72" fmla="*/ 500 w 1397"/>
                  <a:gd name="T73" fmla="*/ 688 h 918"/>
                  <a:gd name="T74" fmla="*/ 438 w 1397"/>
                  <a:gd name="T75" fmla="*/ 729 h 918"/>
                  <a:gd name="T76" fmla="*/ 377 w 1397"/>
                  <a:gd name="T77" fmla="*/ 761 h 918"/>
                  <a:gd name="T78" fmla="*/ 304 w 1397"/>
                  <a:gd name="T79" fmla="*/ 790 h 918"/>
                  <a:gd name="T80" fmla="*/ 222 w 1397"/>
                  <a:gd name="T81" fmla="*/ 823 h 9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97" h="918">
                    <a:moveTo>
                      <a:pt x="222" y="823"/>
                    </a:moveTo>
                    <a:lnTo>
                      <a:pt x="131" y="875"/>
                    </a:lnTo>
                    <a:lnTo>
                      <a:pt x="67" y="907"/>
                    </a:lnTo>
                    <a:lnTo>
                      <a:pt x="23" y="918"/>
                    </a:lnTo>
                    <a:lnTo>
                      <a:pt x="2" y="910"/>
                    </a:lnTo>
                    <a:lnTo>
                      <a:pt x="0" y="883"/>
                    </a:lnTo>
                    <a:lnTo>
                      <a:pt x="15" y="834"/>
                    </a:lnTo>
                    <a:lnTo>
                      <a:pt x="47" y="764"/>
                    </a:lnTo>
                    <a:lnTo>
                      <a:pt x="91" y="674"/>
                    </a:lnTo>
                    <a:lnTo>
                      <a:pt x="112" y="632"/>
                    </a:lnTo>
                    <a:lnTo>
                      <a:pt x="137" y="591"/>
                    </a:lnTo>
                    <a:lnTo>
                      <a:pt x="169" y="548"/>
                    </a:lnTo>
                    <a:lnTo>
                      <a:pt x="210" y="502"/>
                    </a:lnTo>
                    <a:lnTo>
                      <a:pt x="255" y="457"/>
                    </a:lnTo>
                    <a:lnTo>
                      <a:pt x="307" y="413"/>
                    </a:lnTo>
                    <a:lnTo>
                      <a:pt x="365" y="373"/>
                    </a:lnTo>
                    <a:lnTo>
                      <a:pt x="430" y="335"/>
                    </a:lnTo>
                    <a:lnTo>
                      <a:pt x="524" y="286"/>
                    </a:lnTo>
                    <a:lnTo>
                      <a:pt x="629" y="235"/>
                    </a:lnTo>
                    <a:lnTo>
                      <a:pt x="740" y="195"/>
                    </a:lnTo>
                    <a:lnTo>
                      <a:pt x="856" y="154"/>
                    </a:lnTo>
                    <a:lnTo>
                      <a:pt x="968" y="119"/>
                    </a:lnTo>
                    <a:lnTo>
                      <a:pt x="1076" y="87"/>
                    </a:lnTo>
                    <a:lnTo>
                      <a:pt x="1173" y="60"/>
                    </a:lnTo>
                    <a:lnTo>
                      <a:pt x="1257" y="38"/>
                    </a:lnTo>
                    <a:lnTo>
                      <a:pt x="1369" y="5"/>
                    </a:lnTo>
                    <a:lnTo>
                      <a:pt x="1397" y="0"/>
                    </a:lnTo>
                    <a:lnTo>
                      <a:pt x="1362" y="20"/>
                    </a:lnTo>
                    <a:lnTo>
                      <a:pt x="1281" y="63"/>
                    </a:lnTo>
                    <a:lnTo>
                      <a:pt x="1163" y="127"/>
                    </a:lnTo>
                    <a:lnTo>
                      <a:pt x="1035" y="206"/>
                    </a:lnTo>
                    <a:lnTo>
                      <a:pt x="904" y="300"/>
                    </a:lnTo>
                    <a:lnTo>
                      <a:pt x="793" y="405"/>
                    </a:lnTo>
                    <a:lnTo>
                      <a:pt x="702" y="502"/>
                    </a:lnTo>
                    <a:lnTo>
                      <a:pt x="626" y="580"/>
                    </a:lnTo>
                    <a:lnTo>
                      <a:pt x="562" y="642"/>
                    </a:lnTo>
                    <a:lnTo>
                      <a:pt x="500" y="688"/>
                    </a:lnTo>
                    <a:lnTo>
                      <a:pt x="438" y="729"/>
                    </a:lnTo>
                    <a:lnTo>
                      <a:pt x="377" y="761"/>
                    </a:lnTo>
                    <a:lnTo>
                      <a:pt x="304" y="790"/>
                    </a:lnTo>
                    <a:lnTo>
                      <a:pt x="222" y="823"/>
                    </a:lnTo>
                    <a:close/>
                  </a:path>
                </a:pathLst>
              </a:custGeom>
              <a:solidFill>
                <a:srgbClr val="00611F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6" name="Freeform 12"/>
              <p:cNvSpPr>
                <a:spLocks/>
              </p:cNvSpPr>
              <p:nvPr/>
            </p:nvSpPr>
            <p:spPr bwMode="auto">
              <a:xfrm>
                <a:off x="4056" y="1645"/>
                <a:ext cx="456" cy="281"/>
              </a:xfrm>
              <a:custGeom>
                <a:avLst/>
                <a:gdLst>
                  <a:gd name="T0" fmla="*/ 237 w 1370"/>
                  <a:gd name="T1" fmla="*/ 734 h 842"/>
                  <a:gd name="T2" fmla="*/ 145 w 1370"/>
                  <a:gd name="T3" fmla="*/ 787 h 842"/>
                  <a:gd name="T4" fmla="*/ 81 w 1370"/>
                  <a:gd name="T5" fmla="*/ 822 h 842"/>
                  <a:gd name="T6" fmla="*/ 35 w 1370"/>
                  <a:gd name="T7" fmla="*/ 842 h 842"/>
                  <a:gd name="T8" fmla="*/ 8 w 1370"/>
                  <a:gd name="T9" fmla="*/ 842 h 842"/>
                  <a:gd name="T10" fmla="*/ 0 w 1370"/>
                  <a:gd name="T11" fmla="*/ 822 h 842"/>
                  <a:gd name="T12" fmla="*/ 11 w 1370"/>
                  <a:gd name="T13" fmla="*/ 782 h 842"/>
                  <a:gd name="T14" fmla="*/ 40 w 1370"/>
                  <a:gd name="T15" fmla="*/ 717 h 842"/>
                  <a:gd name="T16" fmla="*/ 87 w 1370"/>
                  <a:gd name="T17" fmla="*/ 629 h 842"/>
                  <a:gd name="T18" fmla="*/ 108 w 1370"/>
                  <a:gd name="T19" fmla="*/ 591 h 842"/>
                  <a:gd name="T20" fmla="*/ 140 w 1370"/>
                  <a:gd name="T21" fmla="*/ 551 h 842"/>
                  <a:gd name="T22" fmla="*/ 178 w 1370"/>
                  <a:gd name="T23" fmla="*/ 510 h 842"/>
                  <a:gd name="T24" fmla="*/ 225 w 1370"/>
                  <a:gd name="T25" fmla="*/ 466 h 842"/>
                  <a:gd name="T26" fmla="*/ 274 w 1370"/>
                  <a:gd name="T27" fmla="*/ 423 h 842"/>
                  <a:gd name="T28" fmla="*/ 330 w 1370"/>
                  <a:gd name="T29" fmla="*/ 378 h 842"/>
                  <a:gd name="T30" fmla="*/ 391 w 1370"/>
                  <a:gd name="T31" fmla="*/ 340 h 842"/>
                  <a:gd name="T32" fmla="*/ 461 w 1370"/>
                  <a:gd name="T33" fmla="*/ 302 h 842"/>
                  <a:gd name="T34" fmla="*/ 552 w 1370"/>
                  <a:gd name="T35" fmla="*/ 256 h 842"/>
                  <a:gd name="T36" fmla="*/ 654 w 1370"/>
                  <a:gd name="T37" fmla="*/ 213 h 842"/>
                  <a:gd name="T38" fmla="*/ 759 w 1370"/>
                  <a:gd name="T39" fmla="*/ 175 h 842"/>
                  <a:gd name="T40" fmla="*/ 867 w 1370"/>
                  <a:gd name="T41" fmla="*/ 140 h 842"/>
                  <a:gd name="T42" fmla="*/ 974 w 1370"/>
                  <a:gd name="T43" fmla="*/ 108 h 842"/>
                  <a:gd name="T44" fmla="*/ 1072 w 1370"/>
                  <a:gd name="T45" fmla="*/ 78 h 842"/>
                  <a:gd name="T46" fmla="*/ 1163 w 1370"/>
                  <a:gd name="T47" fmla="*/ 54 h 842"/>
                  <a:gd name="T48" fmla="*/ 1241 w 1370"/>
                  <a:gd name="T49" fmla="*/ 35 h 842"/>
                  <a:gd name="T50" fmla="*/ 1344 w 1370"/>
                  <a:gd name="T51" fmla="*/ 5 h 842"/>
                  <a:gd name="T52" fmla="*/ 1370 w 1370"/>
                  <a:gd name="T53" fmla="*/ 0 h 842"/>
                  <a:gd name="T54" fmla="*/ 1335 w 1370"/>
                  <a:gd name="T55" fmla="*/ 17 h 842"/>
                  <a:gd name="T56" fmla="*/ 1254 w 1370"/>
                  <a:gd name="T57" fmla="*/ 52 h 842"/>
                  <a:gd name="T58" fmla="*/ 1142 w 1370"/>
                  <a:gd name="T59" fmla="*/ 108 h 842"/>
                  <a:gd name="T60" fmla="*/ 1017 w 1370"/>
                  <a:gd name="T61" fmla="*/ 178 h 842"/>
                  <a:gd name="T62" fmla="*/ 891 w 1370"/>
                  <a:gd name="T63" fmla="*/ 262 h 842"/>
                  <a:gd name="T64" fmla="*/ 780 w 1370"/>
                  <a:gd name="T65" fmla="*/ 356 h 842"/>
                  <a:gd name="T66" fmla="*/ 692 w 1370"/>
                  <a:gd name="T67" fmla="*/ 443 h 842"/>
                  <a:gd name="T68" fmla="*/ 619 w 1370"/>
                  <a:gd name="T69" fmla="*/ 510 h 842"/>
                  <a:gd name="T70" fmla="*/ 555 w 1370"/>
                  <a:gd name="T71" fmla="*/ 566 h 842"/>
                  <a:gd name="T72" fmla="*/ 496 w 1370"/>
                  <a:gd name="T73" fmla="*/ 609 h 842"/>
                  <a:gd name="T74" fmla="*/ 441 w 1370"/>
                  <a:gd name="T75" fmla="*/ 644 h 842"/>
                  <a:gd name="T76" fmla="*/ 382 w 1370"/>
                  <a:gd name="T77" fmla="*/ 677 h 842"/>
                  <a:gd name="T78" fmla="*/ 315 w 1370"/>
                  <a:gd name="T79" fmla="*/ 702 h 842"/>
                  <a:gd name="T80" fmla="*/ 237 w 1370"/>
                  <a:gd name="T81" fmla="*/ 734 h 8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70" h="842">
                    <a:moveTo>
                      <a:pt x="237" y="734"/>
                    </a:moveTo>
                    <a:lnTo>
                      <a:pt x="145" y="787"/>
                    </a:lnTo>
                    <a:lnTo>
                      <a:pt x="81" y="822"/>
                    </a:lnTo>
                    <a:lnTo>
                      <a:pt x="35" y="842"/>
                    </a:lnTo>
                    <a:lnTo>
                      <a:pt x="8" y="842"/>
                    </a:lnTo>
                    <a:lnTo>
                      <a:pt x="0" y="822"/>
                    </a:lnTo>
                    <a:lnTo>
                      <a:pt x="11" y="782"/>
                    </a:lnTo>
                    <a:lnTo>
                      <a:pt x="40" y="717"/>
                    </a:lnTo>
                    <a:lnTo>
                      <a:pt x="87" y="629"/>
                    </a:lnTo>
                    <a:lnTo>
                      <a:pt x="108" y="591"/>
                    </a:lnTo>
                    <a:lnTo>
                      <a:pt x="140" y="551"/>
                    </a:lnTo>
                    <a:lnTo>
                      <a:pt x="178" y="510"/>
                    </a:lnTo>
                    <a:lnTo>
                      <a:pt x="225" y="466"/>
                    </a:lnTo>
                    <a:lnTo>
                      <a:pt x="274" y="423"/>
                    </a:lnTo>
                    <a:lnTo>
                      <a:pt x="330" y="378"/>
                    </a:lnTo>
                    <a:lnTo>
                      <a:pt x="391" y="340"/>
                    </a:lnTo>
                    <a:lnTo>
                      <a:pt x="461" y="302"/>
                    </a:lnTo>
                    <a:lnTo>
                      <a:pt x="552" y="256"/>
                    </a:lnTo>
                    <a:lnTo>
                      <a:pt x="654" y="213"/>
                    </a:lnTo>
                    <a:lnTo>
                      <a:pt x="759" y="175"/>
                    </a:lnTo>
                    <a:lnTo>
                      <a:pt x="867" y="140"/>
                    </a:lnTo>
                    <a:lnTo>
                      <a:pt x="974" y="108"/>
                    </a:lnTo>
                    <a:lnTo>
                      <a:pt x="1072" y="78"/>
                    </a:lnTo>
                    <a:lnTo>
                      <a:pt x="1163" y="54"/>
                    </a:lnTo>
                    <a:lnTo>
                      <a:pt x="1241" y="35"/>
                    </a:lnTo>
                    <a:lnTo>
                      <a:pt x="1344" y="5"/>
                    </a:lnTo>
                    <a:lnTo>
                      <a:pt x="1370" y="0"/>
                    </a:lnTo>
                    <a:lnTo>
                      <a:pt x="1335" y="17"/>
                    </a:lnTo>
                    <a:lnTo>
                      <a:pt x="1254" y="52"/>
                    </a:lnTo>
                    <a:lnTo>
                      <a:pt x="1142" y="108"/>
                    </a:lnTo>
                    <a:lnTo>
                      <a:pt x="1017" y="178"/>
                    </a:lnTo>
                    <a:lnTo>
                      <a:pt x="891" y="262"/>
                    </a:lnTo>
                    <a:lnTo>
                      <a:pt x="780" y="356"/>
                    </a:lnTo>
                    <a:lnTo>
                      <a:pt x="692" y="443"/>
                    </a:lnTo>
                    <a:lnTo>
                      <a:pt x="619" y="510"/>
                    </a:lnTo>
                    <a:lnTo>
                      <a:pt x="555" y="566"/>
                    </a:lnTo>
                    <a:lnTo>
                      <a:pt x="496" y="609"/>
                    </a:lnTo>
                    <a:lnTo>
                      <a:pt x="441" y="644"/>
                    </a:lnTo>
                    <a:lnTo>
                      <a:pt x="382" y="677"/>
                    </a:lnTo>
                    <a:lnTo>
                      <a:pt x="315" y="702"/>
                    </a:lnTo>
                    <a:lnTo>
                      <a:pt x="237" y="734"/>
                    </a:lnTo>
                    <a:close/>
                  </a:path>
                </a:pathLst>
              </a:custGeom>
              <a:solidFill>
                <a:srgbClr val="00631C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7" name="Freeform 13"/>
              <p:cNvSpPr>
                <a:spLocks/>
              </p:cNvSpPr>
              <p:nvPr/>
            </p:nvSpPr>
            <p:spPr bwMode="auto">
              <a:xfrm>
                <a:off x="4062" y="1645"/>
                <a:ext cx="450" cy="259"/>
              </a:xfrm>
              <a:custGeom>
                <a:avLst/>
                <a:gdLst>
                  <a:gd name="T0" fmla="*/ 253 w 1349"/>
                  <a:gd name="T1" fmla="*/ 642 h 775"/>
                  <a:gd name="T2" fmla="*/ 161 w 1349"/>
                  <a:gd name="T3" fmla="*/ 699 h 775"/>
                  <a:gd name="T4" fmla="*/ 94 w 1349"/>
                  <a:gd name="T5" fmla="*/ 744 h 775"/>
                  <a:gd name="T6" fmla="*/ 42 w 1349"/>
                  <a:gd name="T7" fmla="*/ 769 h 775"/>
                  <a:gd name="T8" fmla="*/ 13 w 1349"/>
                  <a:gd name="T9" fmla="*/ 775 h 775"/>
                  <a:gd name="T10" fmla="*/ 0 w 1349"/>
                  <a:gd name="T11" fmla="*/ 764 h 775"/>
                  <a:gd name="T12" fmla="*/ 7 w 1349"/>
                  <a:gd name="T13" fmla="*/ 729 h 775"/>
                  <a:gd name="T14" fmla="*/ 37 w 1349"/>
                  <a:gd name="T15" fmla="*/ 674 h 775"/>
                  <a:gd name="T16" fmla="*/ 86 w 1349"/>
                  <a:gd name="T17" fmla="*/ 591 h 775"/>
                  <a:gd name="T18" fmla="*/ 112 w 1349"/>
                  <a:gd name="T19" fmla="*/ 553 h 775"/>
                  <a:gd name="T20" fmla="*/ 147 w 1349"/>
                  <a:gd name="T21" fmla="*/ 513 h 775"/>
                  <a:gd name="T22" fmla="*/ 191 w 1349"/>
                  <a:gd name="T23" fmla="*/ 472 h 775"/>
                  <a:gd name="T24" fmla="*/ 237 w 1349"/>
                  <a:gd name="T25" fmla="*/ 431 h 775"/>
                  <a:gd name="T26" fmla="*/ 293 w 1349"/>
                  <a:gd name="T27" fmla="*/ 391 h 775"/>
                  <a:gd name="T28" fmla="*/ 355 w 1349"/>
                  <a:gd name="T29" fmla="*/ 350 h 775"/>
                  <a:gd name="T30" fmla="*/ 422 w 1349"/>
                  <a:gd name="T31" fmla="*/ 311 h 775"/>
                  <a:gd name="T32" fmla="*/ 492 w 1349"/>
                  <a:gd name="T33" fmla="*/ 273 h 775"/>
                  <a:gd name="T34" fmla="*/ 583 w 1349"/>
                  <a:gd name="T35" fmla="*/ 232 h 775"/>
                  <a:gd name="T36" fmla="*/ 683 w 1349"/>
                  <a:gd name="T37" fmla="*/ 192 h 775"/>
                  <a:gd name="T38" fmla="*/ 781 w 1349"/>
                  <a:gd name="T39" fmla="*/ 157 h 775"/>
                  <a:gd name="T40" fmla="*/ 883 w 1349"/>
                  <a:gd name="T41" fmla="*/ 124 h 775"/>
                  <a:gd name="T42" fmla="*/ 980 w 1349"/>
                  <a:gd name="T43" fmla="*/ 95 h 775"/>
                  <a:gd name="T44" fmla="*/ 1074 w 1349"/>
                  <a:gd name="T45" fmla="*/ 70 h 775"/>
                  <a:gd name="T46" fmla="*/ 1155 w 1349"/>
                  <a:gd name="T47" fmla="*/ 49 h 775"/>
                  <a:gd name="T48" fmla="*/ 1229 w 1349"/>
                  <a:gd name="T49" fmla="*/ 28 h 775"/>
                  <a:gd name="T50" fmla="*/ 1325 w 1349"/>
                  <a:gd name="T51" fmla="*/ 2 h 775"/>
                  <a:gd name="T52" fmla="*/ 1349 w 1349"/>
                  <a:gd name="T53" fmla="*/ 0 h 775"/>
                  <a:gd name="T54" fmla="*/ 1314 w 1349"/>
                  <a:gd name="T55" fmla="*/ 14 h 775"/>
                  <a:gd name="T56" fmla="*/ 1235 w 1349"/>
                  <a:gd name="T57" fmla="*/ 46 h 775"/>
                  <a:gd name="T58" fmla="*/ 1127 w 1349"/>
                  <a:gd name="T59" fmla="*/ 95 h 775"/>
                  <a:gd name="T60" fmla="*/ 1004 w 1349"/>
                  <a:gd name="T61" fmla="*/ 154 h 775"/>
                  <a:gd name="T62" fmla="*/ 880 w 1349"/>
                  <a:gd name="T63" fmla="*/ 227 h 775"/>
                  <a:gd name="T64" fmla="*/ 773 w 1349"/>
                  <a:gd name="T65" fmla="*/ 308 h 775"/>
                  <a:gd name="T66" fmla="*/ 688 w 1349"/>
                  <a:gd name="T67" fmla="*/ 384 h 775"/>
                  <a:gd name="T68" fmla="*/ 616 w 1349"/>
                  <a:gd name="T69" fmla="*/ 445 h 775"/>
                  <a:gd name="T70" fmla="*/ 554 w 1349"/>
                  <a:gd name="T71" fmla="*/ 496 h 775"/>
                  <a:gd name="T72" fmla="*/ 498 w 1349"/>
                  <a:gd name="T73" fmla="*/ 534 h 775"/>
                  <a:gd name="T74" fmla="*/ 446 w 1349"/>
                  <a:gd name="T75" fmla="*/ 562 h 775"/>
                  <a:gd name="T76" fmla="*/ 390 w 1349"/>
                  <a:gd name="T77" fmla="*/ 591 h 775"/>
                  <a:gd name="T78" fmla="*/ 325 w 1349"/>
                  <a:gd name="T79" fmla="*/ 615 h 775"/>
                  <a:gd name="T80" fmla="*/ 253 w 1349"/>
                  <a:gd name="T81" fmla="*/ 642 h 7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49" h="775">
                    <a:moveTo>
                      <a:pt x="253" y="642"/>
                    </a:moveTo>
                    <a:lnTo>
                      <a:pt x="161" y="699"/>
                    </a:lnTo>
                    <a:lnTo>
                      <a:pt x="94" y="744"/>
                    </a:lnTo>
                    <a:lnTo>
                      <a:pt x="42" y="769"/>
                    </a:lnTo>
                    <a:lnTo>
                      <a:pt x="13" y="775"/>
                    </a:lnTo>
                    <a:lnTo>
                      <a:pt x="0" y="764"/>
                    </a:lnTo>
                    <a:lnTo>
                      <a:pt x="7" y="729"/>
                    </a:lnTo>
                    <a:lnTo>
                      <a:pt x="37" y="674"/>
                    </a:lnTo>
                    <a:lnTo>
                      <a:pt x="86" y="591"/>
                    </a:lnTo>
                    <a:lnTo>
                      <a:pt x="112" y="553"/>
                    </a:lnTo>
                    <a:lnTo>
                      <a:pt x="147" y="513"/>
                    </a:lnTo>
                    <a:lnTo>
                      <a:pt x="191" y="472"/>
                    </a:lnTo>
                    <a:lnTo>
                      <a:pt x="237" y="431"/>
                    </a:lnTo>
                    <a:lnTo>
                      <a:pt x="293" y="391"/>
                    </a:lnTo>
                    <a:lnTo>
                      <a:pt x="355" y="350"/>
                    </a:lnTo>
                    <a:lnTo>
                      <a:pt x="422" y="311"/>
                    </a:lnTo>
                    <a:lnTo>
                      <a:pt x="492" y="273"/>
                    </a:lnTo>
                    <a:lnTo>
                      <a:pt x="583" y="232"/>
                    </a:lnTo>
                    <a:lnTo>
                      <a:pt x="683" y="192"/>
                    </a:lnTo>
                    <a:lnTo>
                      <a:pt x="781" y="157"/>
                    </a:lnTo>
                    <a:lnTo>
                      <a:pt x="883" y="124"/>
                    </a:lnTo>
                    <a:lnTo>
                      <a:pt x="980" y="95"/>
                    </a:lnTo>
                    <a:lnTo>
                      <a:pt x="1074" y="70"/>
                    </a:lnTo>
                    <a:lnTo>
                      <a:pt x="1155" y="49"/>
                    </a:lnTo>
                    <a:lnTo>
                      <a:pt x="1229" y="28"/>
                    </a:lnTo>
                    <a:lnTo>
                      <a:pt x="1325" y="2"/>
                    </a:lnTo>
                    <a:lnTo>
                      <a:pt x="1349" y="0"/>
                    </a:lnTo>
                    <a:lnTo>
                      <a:pt x="1314" y="14"/>
                    </a:lnTo>
                    <a:lnTo>
                      <a:pt x="1235" y="46"/>
                    </a:lnTo>
                    <a:lnTo>
                      <a:pt x="1127" y="95"/>
                    </a:lnTo>
                    <a:lnTo>
                      <a:pt x="1004" y="154"/>
                    </a:lnTo>
                    <a:lnTo>
                      <a:pt x="880" y="227"/>
                    </a:lnTo>
                    <a:lnTo>
                      <a:pt x="773" y="308"/>
                    </a:lnTo>
                    <a:lnTo>
                      <a:pt x="688" y="384"/>
                    </a:lnTo>
                    <a:lnTo>
                      <a:pt x="616" y="445"/>
                    </a:lnTo>
                    <a:lnTo>
                      <a:pt x="554" y="496"/>
                    </a:lnTo>
                    <a:lnTo>
                      <a:pt x="498" y="534"/>
                    </a:lnTo>
                    <a:lnTo>
                      <a:pt x="446" y="562"/>
                    </a:lnTo>
                    <a:lnTo>
                      <a:pt x="390" y="591"/>
                    </a:lnTo>
                    <a:lnTo>
                      <a:pt x="325" y="615"/>
                    </a:lnTo>
                    <a:lnTo>
                      <a:pt x="253" y="642"/>
                    </a:lnTo>
                    <a:close/>
                  </a:path>
                </a:pathLst>
              </a:custGeom>
              <a:solidFill>
                <a:srgbClr val="006B19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8" name="Freeform 14"/>
              <p:cNvSpPr>
                <a:spLocks/>
              </p:cNvSpPr>
              <p:nvPr/>
            </p:nvSpPr>
            <p:spPr bwMode="auto">
              <a:xfrm>
                <a:off x="4070" y="1646"/>
                <a:ext cx="439" cy="236"/>
              </a:xfrm>
              <a:custGeom>
                <a:avLst/>
                <a:gdLst>
                  <a:gd name="T0" fmla="*/ 255 w 1316"/>
                  <a:gd name="T1" fmla="*/ 549 h 707"/>
                  <a:gd name="T2" fmla="*/ 170 w 1316"/>
                  <a:gd name="T3" fmla="*/ 610 h 707"/>
                  <a:gd name="T4" fmla="*/ 100 w 1316"/>
                  <a:gd name="T5" fmla="*/ 656 h 707"/>
                  <a:gd name="T6" fmla="*/ 48 w 1316"/>
                  <a:gd name="T7" fmla="*/ 692 h 707"/>
                  <a:gd name="T8" fmla="*/ 15 w 1316"/>
                  <a:gd name="T9" fmla="*/ 707 h 707"/>
                  <a:gd name="T10" fmla="*/ 0 w 1316"/>
                  <a:gd name="T11" fmla="*/ 704 h 707"/>
                  <a:gd name="T12" fmla="*/ 6 w 1316"/>
                  <a:gd name="T13" fmla="*/ 677 h 707"/>
                  <a:gd name="T14" fmla="*/ 32 w 1316"/>
                  <a:gd name="T15" fmla="*/ 627 h 707"/>
                  <a:gd name="T16" fmla="*/ 83 w 1316"/>
                  <a:gd name="T17" fmla="*/ 549 h 707"/>
                  <a:gd name="T18" fmla="*/ 111 w 1316"/>
                  <a:gd name="T19" fmla="*/ 511 h 707"/>
                  <a:gd name="T20" fmla="*/ 150 w 1316"/>
                  <a:gd name="T21" fmla="*/ 473 h 707"/>
                  <a:gd name="T22" fmla="*/ 196 w 1316"/>
                  <a:gd name="T23" fmla="*/ 435 h 707"/>
                  <a:gd name="T24" fmla="*/ 252 w 1316"/>
                  <a:gd name="T25" fmla="*/ 394 h 707"/>
                  <a:gd name="T26" fmla="*/ 310 w 1316"/>
                  <a:gd name="T27" fmla="*/ 357 h 707"/>
                  <a:gd name="T28" fmla="*/ 377 w 1316"/>
                  <a:gd name="T29" fmla="*/ 316 h 707"/>
                  <a:gd name="T30" fmla="*/ 450 w 1316"/>
                  <a:gd name="T31" fmla="*/ 281 h 707"/>
                  <a:gd name="T32" fmla="*/ 527 w 1316"/>
                  <a:gd name="T33" fmla="*/ 246 h 707"/>
                  <a:gd name="T34" fmla="*/ 611 w 1316"/>
                  <a:gd name="T35" fmla="*/ 208 h 707"/>
                  <a:gd name="T36" fmla="*/ 705 w 1316"/>
                  <a:gd name="T37" fmla="*/ 173 h 707"/>
                  <a:gd name="T38" fmla="*/ 799 w 1316"/>
                  <a:gd name="T39" fmla="*/ 141 h 707"/>
                  <a:gd name="T40" fmla="*/ 892 w 1316"/>
                  <a:gd name="T41" fmla="*/ 111 h 707"/>
                  <a:gd name="T42" fmla="*/ 983 w 1316"/>
                  <a:gd name="T43" fmla="*/ 85 h 707"/>
                  <a:gd name="T44" fmla="*/ 1068 w 1316"/>
                  <a:gd name="T45" fmla="*/ 61 h 707"/>
                  <a:gd name="T46" fmla="*/ 1144 w 1316"/>
                  <a:gd name="T47" fmla="*/ 41 h 707"/>
                  <a:gd name="T48" fmla="*/ 1211 w 1316"/>
                  <a:gd name="T49" fmla="*/ 26 h 707"/>
                  <a:gd name="T50" fmla="*/ 1298 w 1316"/>
                  <a:gd name="T51" fmla="*/ 3 h 707"/>
                  <a:gd name="T52" fmla="*/ 1316 w 1316"/>
                  <a:gd name="T53" fmla="*/ 0 h 707"/>
                  <a:gd name="T54" fmla="*/ 1281 w 1316"/>
                  <a:gd name="T55" fmla="*/ 12 h 707"/>
                  <a:gd name="T56" fmla="*/ 1201 w 1316"/>
                  <a:gd name="T57" fmla="*/ 36 h 707"/>
                  <a:gd name="T58" fmla="*/ 1096 w 1316"/>
                  <a:gd name="T59" fmla="*/ 76 h 707"/>
                  <a:gd name="T60" fmla="*/ 977 w 1316"/>
                  <a:gd name="T61" fmla="*/ 128 h 707"/>
                  <a:gd name="T62" fmla="*/ 859 w 1316"/>
                  <a:gd name="T63" fmla="*/ 190 h 707"/>
                  <a:gd name="T64" fmla="*/ 754 w 1316"/>
                  <a:gd name="T65" fmla="*/ 260 h 707"/>
                  <a:gd name="T66" fmla="*/ 673 w 1316"/>
                  <a:gd name="T67" fmla="*/ 327 h 707"/>
                  <a:gd name="T68" fmla="*/ 603 w 1316"/>
                  <a:gd name="T69" fmla="*/ 379 h 707"/>
                  <a:gd name="T70" fmla="*/ 544 w 1316"/>
                  <a:gd name="T71" fmla="*/ 421 h 707"/>
                  <a:gd name="T72" fmla="*/ 492 w 1316"/>
                  <a:gd name="T73" fmla="*/ 452 h 707"/>
                  <a:gd name="T74" fmla="*/ 439 w 1316"/>
                  <a:gd name="T75" fmla="*/ 478 h 707"/>
                  <a:gd name="T76" fmla="*/ 387 w 1316"/>
                  <a:gd name="T77" fmla="*/ 502 h 707"/>
                  <a:gd name="T78" fmla="*/ 325 w 1316"/>
                  <a:gd name="T79" fmla="*/ 526 h 707"/>
                  <a:gd name="T80" fmla="*/ 255 w 1316"/>
                  <a:gd name="T81" fmla="*/ 549 h 7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16" h="707">
                    <a:moveTo>
                      <a:pt x="255" y="549"/>
                    </a:moveTo>
                    <a:lnTo>
                      <a:pt x="170" y="610"/>
                    </a:lnTo>
                    <a:lnTo>
                      <a:pt x="100" y="656"/>
                    </a:lnTo>
                    <a:lnTo>
                      <a:pt x="48" y="692"/>
                    </a:lnTo>
                    <a:lnTo>
                      <a:pt x="15" y="707"/>
                    </a:lnTo>
                    <a:lnTo>
                      <a:pt x="0" y="704"/>
                    </a:lnTo>
                    <a:lnTo>
                      <a:pt x="6" y="677"/>
                    </a:lnTo>
                    <a:lnTo>
                      <a:pt x="32" y="627"/>
                    </a:lnTo>
                    <a:lnTo>
                      <a:pt x="83" y="549"/>
                    </a:lnTo>
                    <a:lnTo>
                      <a:pt x="111" y="511"/>
                    </a:lnTo>
                    <a:lnTo>
                      <a:pt x="150" y="473"/>
                    </a:lnTo>
                    <a:lnTo>
                      <a:pt x="196" y="435"/>
                    </a:lnTo>
                    <a:lnTo>
                      <a:pt x="252" y="394"/>
                    </a:lnTo>
                    <a:lnTo>
                      <a:pt x="310" y="357"/>
                    </a:lnTo>
                    <a:lnTo>
                      <a:pt x="377" y="316"/>
                    </a:lnTo>
                    <a:lnTo>
                      <a:pt x="450" y="281"/>
                    </a:lnTo>
                    <a:lnTo>
                      <a:pt x="527" y="246"/>
                    </a:lnTo>
                    <a:lnTo>
                      <a:pt x="611" y="208"/>
                    </a:lnTo>
                    <a:lnTo>
                      <a:pt x="705" y="173"/>
                    </a:lnTo>
                    <a:lnTo>
                      <a:pt x="799" y="141"/>
                    </a:lnTo>
                    <a:lnTo>
                      <a:pt x="892" y="111"/>
                    </a:lnTo>
                    <a:lnTo>
                      <a:pt x="983" y="85"/>
                    </a:lnTo>
                    <a:lnTo>
                      <a:pt x="1068" y="61"/>
                    </a:lnTo>
                    <a:lnTo>
                      <a:pt x="1144" y="41"/>
                    </a:lnTo>
                    <a:lnTo>
                      <a:pt x="1211" y="26"/>
                    </a:lnTo>
                    <a:lnTo>
                      <a:pt x="1298" y="3"/>
                    </a:lnTo>
                    <a:lnTo>
                      <a:pt x="1316" y="0"/>
                    </a:lnTo>
                    <a:lnTo>
                      <a:pt x="1281" y="12"/>
                    </a:lnTo>
                    <a:lnTo>
                      <a:pt x="1201" y="36"/>
                    </a:lnTo>
                    <a:lnTo>
                      <a:pt x="1096" y="76"/>
                    </a:lnTo>
                    <a:lnTo>
                      <a:pt x="977" y="128"/>
                    </a:lnTo>
                    <a:lnTo>
                      <a:pt x="859" y="190"/>
                    </a:lnTo>
                    <a:lnTo>
                      <a:pt x="754" y="260"/>
                    </a:lnTo>
                    <a:lnTo>
                      <a:pt x="673" y="327"/>
                    </a:lnTo>
                    <a:lnTo>
                      <a:pt x="603" y="379"/>
                    </a:lnTo>
                    <a:lnTo>
                      <a:pt x="544" y="421"/>
                    </a:lnTo>
                    <a:lnTo>
                      <a:pt x="492" y="452"/>
                    </a:lnTo>
                    <a:lnTo>
                      <a:pt x="439" y="478"/>
                    </a:lnTo>
                    <a:lnTo>
                      <a:pt x="387" y="502"/>
                    </a:lnTo>
                    <a:lnTo>
                      <a:pt x="325" y="526"/>
                    </a:lnTo>
                    <a:lnTo>
                      <a:pt x="255" y="549"/>
                    </a:lnTo>
                    <a:close/>
                  </a:path>
                </a:pathLst>
              </a:custGeom>
              <a:solidFill>
                <a:srgbClr val="00701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9" name="Freeform 15"/>
              <p:cNvSpPr>
                <a:spLocks/>
              </p:cNvSpPr>
              <p:nvPr/>
            </p:nvSpPr>
            <p:spPr bwMode="auto">
              <a:xfrm>
                <a:off x="4076" y="1646"/>
                <a:ext cx="432" cy="216"/>
              </a:xfrm>
              <a:custGeom>
                <a:avLst/>
                <a:gdLst>
                  <a:gd name="T0" fmla="*/ 272 w 1295"/>
                  <a:gd name="T1" fmla="*/ 456 h 648"/>
                  <a:gd name="T2" fmla="*/ 187 w 1295"/>
                  <a:gd name="T3" fmla="*/ 522 h 648"/>
                  <a:gd name="T4" fmla="*/ 114 w 1295"/>
                  <a:gd name="T5" fmla="*/ 578 h 648"/>
                  <a:gd name="T6" fmla="*/ 58 w 1295"/>
                  <a:gd name="T7" fmla="*/ 619 h 648"/>
                  <a:gd name="T8" fmla="*/ 20 w 1295"/>
                  <a:gd name="T9" fmla="*/ 645 h 648"/>
                  <a:gd name="T10" fmla="*/ 0 w 1295"/>
                  <a:gd name="T11" fmla="*/ 648 h 648"/>
                  <a:gd name="T12" fmla="*/ 3 w 1295"/>
                  <a:gd name="T13" fmla="*/ 630 h 648"/>
                  <a:gd name="T14" fmla="*/ 30 w 1295"/>
                  <a:gd name="T15" fmla="*/ 586 h 648"/>
                  <a:gd name="T16" fmla="*/ 82 w 1295"/>
                  <a:gd name="T17" fmla="*/ 514 h 648"/>
                  <a:gd name="T18" fmla="*/ 114 w 1295"/>
                  <a:gd name="T19" fmla="*/ 476 h 648"/>
                  <a:gd name="T20" fmla="*/ 157 w 1295"/>
                  <a:gd name="T21" fmla="*/ 435 h 648"/>
                  <a:gd name="T22" fmla="*/ 208 w 1295"/>
                  <a:gd name="T23" fmla="*/ 397 h 648"/>
                  <a:gd name="T24" fmla="*/ 267 w 1295"/>
                  <a:gd name="T25" fmla="*/ 359 h 648"/>
                  <a:gd name="T26" fmla="*/ 330 w 1295"/>
                  <a:gd name="T27" fmla="*/ 321 h 648"/>
                  <a:gd name="T28" fmla="*/ 404 w 1295"/>
                  <a:gd name="T29" fmla="*/ 286 h 648"/>
                  <a:gd name="T30" fmla="*/ 480 w 1295"/>
                  <a:gd name="T31" fmla="*/ 254 h 648"/>
                  <a:gd name="T32" fmla="*/ 558 w 1295"/>
                  <a:gd name="T33" fmla="*/ 222 h 648"/>
                  <a:gd name="T34" fmla="*/ 646 w 1295"/>
                  <a:gd name="T35" fmla="*/ 187 h 648"/>
                  <a:gd name="T36" fmla="*/ 733 w 1295"/>
                  <a:gd name="T37" fmla="*/ 155 h 648"/>
                  <a:gd name="T38" fmla="*/ 822 w 1295"/>
                  <a:gd name="T39" fmla="*/ 122 h 648"/>
                  <a:gd name="T40" fmla="*/ 909 w 1295"/>
                  <a:gd name="T41" fmla="*/ 96 h 648"/>
                  <a:gd name="T42" fmla="*/ 994 w 1295"/>
                  <a:gd name="T43" fmla="*/ 73 h 648"/>
                  <a:gd name="T44" fmla="*/ 1070 w 1295"/>
                  <a:gd name="T45" fmla="*/ 52 h 648"/>
                  <a:gd name="T46" fmla="*/ 1140 w 1295"/>
                  <a:gd name="T47" fmla="*/ 36 h 648"/>
                  <a:gd name="T48" fmla="*/ 1204 w 1295"/>
                  <a:gd name="T49" fmla="*/ 20 h 648"/>
                  <a:gd name="T50" fmla="*/ 1280 w 1295"/>
                  <a:gd name="T51" fmla="*/ 3 h 648"/>
                  <a:gd name="T52" fmla="*/ 1295 w 1295"/>
                  <a:gd name="T53" fmla="*/ 0 h 648"/>
                  <a:gd name="T54" fmla="*/ 1258 w 1295"/>
                  <a:gd name="T55" fmla="*/ 12 h 648"/>
                  <a:gd name="T56" fmla="*/ 1180 w 1295"/>
                  <a:gd name="T57" fmla="*/ 33 h 648"/>
                  <a:gd name="T58" fmla="*/ 1078 w 1295"/>
                  <a:gd name="T59" fmla="*/ 65 h 648"/>
                  <a:gd name="T60" fmla="*/ 965 w 1295"/>
                  <a:gd name="T61" fmla="*/ 106 h 648"/>
                  <a:gd name="T62" fmla="*/ 851 w 1295"/>
                  <a:gd name="T63" fmla="*/ 157 h 648"/>
                  <a:gd name="T64" fmla="*/ 749 w 1295"/>
                  <a:gd name="T65" fmla="*/ 216 h 648"/>
                  <a:gd name="T66" fmla="*/ 666 w 1295"/>
                  <a:gd name="T67" fmla="*/ 268 h 648"/>
                  <a:gd name="T68" fmla="*/ 599 w 1295"/>
                  <a:gd name="T69" fmla="*/ 313 h 648"/>
                  <a:gd name="T70" fmla="*/ 541 w 1295"/>
                  <a:gd name="T71" fmla="*/ 348 h 648"/>
                  <a:gd name="T72" fmla="*/ 491 w 1295"/>
                  <a:gd name="T73" fmla="*/ 373 h 648"/>
                  <a:gd name="T74" fmla="*/ 445 w 1295"/>
                  <a:gd name="T75" fmla="*/ 397 h 648"/>
                  <a:gd name="T76" fmla="*/ 394 w 1295"/>
                  <a:gd name="T77" fmla="*/ 417 h 648"/>
                  <a:gd name="T78" fmla="*/ 339 w 1295"/>
                  <a:gd name="T79" fmla="*/ 435 h 648"/>
                  <a:gd name="T80" fmla="*/ 272 w 1295"/>
                  <a:gd name="T81" fmla="*/ 456 h 6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95" h="648">
                    <a:moveTo>
                      <a:pt x="272" y="456"/>
                    </a:moveTo>
                    <a:lnTo>
                      <a:pt x="187" y="522"/>
                    </a:lnTo>
                    <a:lnTo>
                      <a:pt x="114" y="578"/>
                    </a:lnTo>
                    <a:lnTo>
                      <a:pt x="58" y="619"/>
                    </a:lnTo>
                    <a:lnTo>
                      <a:pt x="20" y="645"/>
                    </a:lnTo>
                    <a:lnTo>
                      <a:pt x="0" y="648"/>
                    </a:lnTo>
                    <a:lnTo>
                      <a:pt x="3" y="630"/>
                    </a:lnTo>
                    <a:lnTo>
                      <a:pt x="30" y="586"/>
                    </a:lnTo>
                    <a:lnTo>
                      <a:pt x="82" y="514"/>
                    </a:lnTo>
                    <a:lnTo>
                      <a:pt x="114" y="476"/>
                    </a:lnTo>
                    <a:lnTo>
                      <a:pt x="157" y="435"/>
                    </a:lnTo>
                    <a:lnTo>
                      <a:pt x="208" y="397"/>
                    </a:lnTo>
                    <a:lnTo>
                      <a:pt x="267" y="359"/>
                    </a:lnTo>
                    <a:lnTo>
                      <a:pt x="330" y="321"/>
                    </a:lnTo>
                    <a:lnTo>
                      <a:pt x="404" y="286"/>
                    </a:lnTo>
                    <a:lnTo>
                      <a:pt x="480" y="254"/>
                    </a:lnTo>
                    <a:lnTo>
                      <a:pt x="558" y="222"/>
                    </a:lnTo>
                    <a:lnTo>
                      <a:pt x="646" y="187"/>
                    </a:lnTo>
                    <a:lnTo>
                      <a:pt x="733" y="155"/>
                    </a:lnTo>
                    <a:lnTo>
                      <a:pt x="822" y="122"/>
                    </a:lnTo>
                    <a:lnTo>
                      <a:pt x="909" y="96"/>
                    </a:lnTo>
                    <a:lnTo>
                      <a:pt x="994" y="73"/>
                    </a:lnTo>
                    <a:lnTo>
                      <a:pt x="1070" y="52"/>
                    </a:lnTo>
                    <a:lnTo>
                      <a:pt x="1140" y="36"/>
                    </a:lnTo>
                    <a:lnTo>
                      <a:pt x="1204" y="20"/>
                    </a:lnTo>
                    <a:lnTo>
                      <a:pt x="1280" y="3"/>
                    </a:lnTo>
                    <a:lnTo>
                      <a:pt x="1295" y="0"/>
                    </a:lnTo>
                    <a:lnTo>
                      <a:pt x="1258" y="12"/>
                    </a:lnTo>
                    <a:lnTo>
                      <a:pt x="1180" y="33"/>
                    </a:lnTo>
                    <a:lnTo>
                      <a:pt x="1078" y="65"/>
                    </a:lnTo>
                    <a:lnTo>
                      <a:pt x="965" y="106"/>
                    </a:lnTo>
                    <a:lnTo>
                      <a:pt x="851" y="157"/>
                    </a:lnTo>
                    <a:lnTo>
                      <a:pt x="749" y="216"/>
                    </a:lnTo>
                    <a:lnTo>
                      <a:pt x="666" y="268"/>
                    </a:lnTo>
                    <a:lnTo>
                      <a:pt x="599" y="313"/>
                    </a:lnTo>
                    <a:lnTo>
                      <a:pt x="541" y="348"/>
                    </a:lnTo>
                    <a:lnTo>
                      <a:pt x="491" y="373"/>
                    </a:lnTo>
                    <a:lnTo>
                      <a:pt x="445" y="397"/>
                    </a:lnTo>
                    <a:lnTo>
                      <a:pt x="394" y="417"/>
                    </a:lnTo>
                    <a:lnTo>
                      <a:pt x="339" y="435"/>
                    </a:lnTo>
                    <a:lnTo>
                      <a:pt x="272" y="456"/>
                    </a:lnTo>
                    <a:close/>
                  </a:path>
                </a:pathLst>
              </a:custGeom>
              <a:solidFill>
                <a:srgbClr val="007815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0" name="Freeform 16"/>
              <p:cNvSpPr>
                <a:spLocks/>
              </p:cNvSpPr>
              <p:nvPr/>
            </p:nvSpPr>
            <p:spPr bwMode="auto">
              <a:xfrm>
                <a:off x="4084" y="1647"/>
                <a:ext cx="422" cy="195"/>
              </a:xfrm>
              <a:custGeom>
                <a:avLst/>
                <a:gdLst>
                  <a:gd name="T0" fmla="*/ 290 w 1267"/>
                  <a:gd name="T1" fmla="*/ 362 h 586"/>
                  <a:gd name="T2" fmla="*/ 202 w 1267"/>
                  <a:gd name="T3" fmla="*/ 432 h 586"/>
                  <a:gd name="T4" fmla="*/ 129 w 1267"/>
                  <a:gd name="T5" fmla="*/ 494 h 586"/>
                  <a:gd name="T6" fmla="*/ 67 w 1267"/>
                  <a:gd name="T7" fmla="*/ 540 h 586"/>
                  <a:gd name="T8" fmla="*/ 24 w 1267"/>
                  <a:gd name="T9" fmla="*/ 572 h 586"/>
                  <a:gd name="T10" fmla="*/ 0 w 1267"/>
                  <a:gd name="T11" fmla="*/ 586 h 586"/>
                  <a:gd name="T12" fmla="*/ 0 w 1267"/>
                  <a:gd name="T13" fmla="*/ 575 h 586"/>
                  <a:gd name="T14" fmla="*/ 26 w 1267"/>
                  <a:gd name="T15" fmla="*/ 540 h 586"/>
                  <a:gd name="T16" fmla="*/ 82 w 1267"/>
                  <a:gd name="T17" fmla="*/ 470 h 586"/>
                  <a:gd name="T18" fmla="*/ 164 w 1267"/>
                  <a:gd name="T19" fmla="*/ 397 h 586"/>
                  <a:gd name="T20" fmla="*/ 281 w 1267"/>
                  <a:gd name="T21" fmla="*/ 324 h 586"/>
                  <a:gd name="T22" fmla="*/ 427 w 1267"/>
                  <a:gd name="T23" fmla="*/ 254 h 586"/>
                  <a:gd name="T24" fmla="*/ 588 w 1267"/>
                  <a:gd name="T25" fmla="*/ 187 h 586"/>
                  <a:gd name="T26" fmla="*/ 758 w 1267"/>
                  <a:gd name="T27" fmla="*/ 132 h 586"/>
                  <a:gd name="T28" fmla="*/ 918 w 1267"/>
                  <a:gd name="T29" fmla="*/ 82 h 586"/>
                  <a:gd name="T30" fmla="*/ 1065 w 1267"/>
                  <a:gd name="T31" fmla="*/ 44 h 586"/>
                  <a:gd name="T32" fmla="*/ 1187 w 1267"/>
                  <a:gd name="T33" fmla="*/ 17 h 586"/>
                  <a:gd name="T34" fmla="*/ 1254 w 1267"/>
                  <a:gd name="T35" fmla="*/ 3 h 586"/>
                  <a:gd name="T36" fmla="*/ 1267 w 1267"/>
                  <a:gd name="T37" fmla="*/ 0 h 586"/>
                  <a:gd name="T38" fmla="*/ 1228 w 1267"/>
                  <a:gd name="T39" fmla="*/ 6 h 586"/>
                  <a:gd name="T40" fmla="*/ 1152 w 1267"/>
                  <a:gd name="T41" fmla="*/ 23 h 586"/>
                  <a:gd name="T42" fmla="*/ 1055 w 1267"/>
                  <a:gd name="T43" fmla="*/ 47 h 586"/>
                  <a:gd name="T44" fmla="*/ 944 w 1267"/>
                  <a:gd name="T45" fmla="*/ 79 h 586"/>
                  <a:gd name="T46" fmla="*/ 834 w 1267"/>
                  <a:gd name="T47" fmla="*/ 117 h 586"/>
                  <a:gd name="T48" fmla="*/ 731 w 1267"/>
                  <a:gd name="T49" fmla="*/ 160 h 586"/>
                  <a:gd name="T50" fmla="*/ 653 w 1267"/>
                  <a:gd name="T51" fmla="*/ 205 h 586"/>
                  <a:gd name="T52" fmla="*/ 588 w 1267"/>
                  <a:gd name="T53" fmla="*/ 243 h 586"/>
                  <a:gd name="T54" fmla="*/ 535 w 1267"/>
                  <a:gd name="T55" fmla="*/ 271 h 586"/>
                  <a:gd name="T56" fmla="*/ 489 w 1267"/>
                  <a:gd name="T57" fmla="*/ 295 h 586"/>
                  <a:gd name="T58" fmla="*/ 444 w 1267"/>
                  <a:gd name="T59" fmla="*/ 313 h 586"/>
                  <a:gd name="T60" fmla="*/ 401 w 1267"/>
                  <a:gd name="T61" fmla="*/ 330 h 586"/>
                  <a:gd name="T62" fmla="*/ 349 w 1267"/>
                  <a:gd name="T63" fmla="*/ 345 h 586"/>
                  <a:gd name="T64" fmla="*/ 290 w 1267"/>
                  <a:gd name="T65" fmla="*/ 362 h 5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267" h="586">
                    <a:moveTo>
                      <a:pt x="290" y="362"/>
                    </a:moveTo>
                    <a:lnTo>
                      <a:pt x="202" y="432"/>
                    </a:lnTo>
                    <a:lnTo>
                      <a:pt x="129" y="494"/>
                    </a:lnTo>
                    <a:lnTo>
                      <a:pt x="67" y="540"/>
                    </a:lnTo>
                    <a:lnTo>
                      <a:pt x="24" y="572"/>
                    </a:lnTo>
                    <a:lnTo>
                      <a:pt x="0" y="586"/>
                    </a:lnTo>
                    <a:lnTo>
                      <a:pt x="0" y="575"/>
                    </a:lnTo>
                    <a:lnTo>
                      <a:pt x="26" y="540"/>
                    </a:lnTo>
                    <a:lnTo>
                      <a:pt x="82" y="470"/>
                    </a:lnTo>
                    <a:lnTo>
                      <a:pt x="164" y="397"/>
                    </a:lnTo>
                    <a:lnTo>
                      <a:pt x="281" y="324"/>
                    </a:lnTo>
                    <a:lnTo>
                      <a:pt x="427" y="254"/>
                    </a:lnTo>
                    <a:lnTo>
                      <a:pt x="588" y="187"/>
                    </a:lnTo>
                    <a:lnTo>
                      <a:pt x="758" y="132"/>
                    </a:lnTo>
                    <a:lnTo>
                      <a:pt x="918" y="82"/>
                    </a:lnTo>
                    <a:lnTo>
                      <a:pt x="1065" y="44"/>
                    </a:lnTo>
                    <a:lnTo>
                      <a:pt x="1187" y="17"/>
                    </a:lnTo>
                    <a:lnTo>
                      <a:pt x="1254" y="3"/>
                    </a:lnTo>
                    <a:lnTo>
                      <a:pt x="1267" y="0"/>
                    </a:lnTo>
                    <a:lnTo>
                      <a:pt x="1228" y="6"/>
                    </a:lnTo>
                    <a:lnTo>
                      <a:pt x="1152" y="23"/>
                    </a:lnTo>
                    <a:lnTo>
                      <a:pt x="1055" y="47"/>
                    </a:lnTo>
                    <a:lnTo>
                      <a:pt x="944" y="79"/>
                    </a:lnTo>
                    <a:lnTo>
                      <a:pt x="834" y="117"/>
                    </a:lnTo>
                    <a:lnTo>
                      <a:pt x="731" y="160"/>
                    </a:lnTo>
                    <a:lnTo>
                      <a:pt x="653" y="205"/>
                    </a:lnTo>
                    <a:lnTo>
                      <a:pt x="588" y="243"/>
                    </a:lnTo>
                    <a:lnTo>
                      <a:pt x="535" y="271"/>
                    </a:lnTo>
                    <a:lnTo>
                      <a:pt x="489" y="295"/>
                    </a:lnTo>
                    <a:lnTo>
                      <a:pt x="444" y="313"/>
                    </a:lnTo>
                    <a:lnTo>
                      <a:pt x="401" y="330"/>
                    </a:lnTo>
                    <a:lnTo>
                      <a:pt x="349" y="345"/>
                    </a:lnTo>
                    <a:lnTo>
                      <a:pt x="290" y="362"/>
                    </a:lnTo>
                    <a:close/>
                  </a:path>
                </a:pathLst>
              </a:custGeom>
              <a:solidFill>
                <a:srgbClr val="007D12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1" name="Freeform 17"/>
              <p:cNvSpPr>
                <a:spLocks/>
              </p:cNvSpPr>
              <p:nvPr/>
            </p:nvSpPr>
            <p:spPr bwMode="auto">
              <a:xfrm>
                <a:off x="4036" y="1642"/>
                <a:ext cx="485" cy="415"/>
              </a:xfrm>
              <a:custGeom>
                <a:avLst/>
                <a:gdLst>
                  <a:gd name="T0" fmla="*/ 123 w 1456"/>
                  <a:gd name="T1" fmla="*/ 1197 h 1246"/>
                  <a:gd name="T2" fmla="*/ 38 w 1456"/>
                  <a:gd name="T3" fmla="*/ 1232 h 1246"/>
                  <a:gd name="T4" fmla="*/ 0 w 1456"/>
                  <a:gd name="T5" fmla="*/ 1246 h 1246"/>
                  <a:gd name="T6" fmla="*/ 3 w 1456"/>
                  <a:gd name="T7" fmla="*/ 1240 h 1246"/>
                  <a:gd name="T8" fmla="*/ 32 w 1456"/>
                  <a:gd name="T9" fmla="*/ 1215 h 1246"/>
                  <a:gd name="T10" fmla="*/ 75 w 1456"/>
                  <a:gd name="T11" fmla="*/ 1167 h 1246"/>
                  <a:gd name="T12" fmla="*/ 129 w 1456"/>
                  <a:gd name="T13" fmla="*/ 1100 h 1246"/>
                  <a:gd name="T14" fmla="*/ 175 w 1456"/>
                  <a:gd name="T15" fmla="*/ 1016 h 1246"/>
                  <a:gd name="T16" fmla="*/ 207 w 1456"/>
                  <a:gd name="T17" fmla="*/ 917 h 1246"/>
                  <a:gd name="T18" fmla="*/ 220 w 1456"/>
                  <a:gd name="T19" fmla="*/ 876 h 1246"/>
                  <a:gd name="T20" fmla="*/ 234 w 1456"/>
                  <a:gd name="T21" fmla="*/ 830 h 1246"/>
                  <a:gd name="T22" fmla="*/ 252 w 1456"/>
                  <a:gd name="T23" fmla="*/ 776 h 1246"/>
                  <a:gd name="T24" fmla="*/ 274 w 1456"/>
                  <a:gd name="T25" fmla="*/ 725 h 1246"/>
                  <a:gd name="T26" fmla="*/ 301 w 1456"/>
                  <a:gd name="T27" fmla="*/ 668 h 1246"/>
                  <a:gd name="T28" fmla="*/ 336 w 1456"/>
                  <a:gd name="T29" fmla="*/ 617 h 1246"/>
                  <a:gd name="T30" fmla="*/ 374 w 1456"/>
                  <a:gd name="T31" fmla="*/ 569 h 1246"/>
                  <a:gd name="T32" fmla="*/ 422 w 1456"/>
                  <a:gd name="T33" fmla="*/ 526 h 1246"/>
                  <a:gd name="T34" fmla="*/ 514 w 1456"/>
                  <a:gd name="T35" fmla="*/ 458 h 1246"/>
                  <a:gd name="T36" fmla="*/ 619 w 1456"/>
                  <a:gd name="T37" fmla="*/ 388 h 1246"/>
                  <a:gd name="T38" fmla="*/ 731 w 1456"/>
                  <a:gd name="T39" fmla="*/ 318 h 1246"/>
                  <a:gd name="T40" fmla="*/ 845 w 1456"/>
                  <a:gd name="T41" fmla="*/ 251 h 1246"/>
                  <a:gd name="T42" fmla="*/ 958 w 1456"/>
                  <a:gd name="T43" fmla="*/ 191 h 1246"/>
                  <a:gd name="T44" fmla="*/ 1068 w 1456"/>
                  <a:gd name="T45" fmla="*/ 134 h 1246"/>
                  <a:gd name="T46" fmla="*/ 1170 w 1456"/>
                  <a:gd name="T47" fmla="*/ 91 h 1246"/>
                  <a:gd name="T48" fmla="*/ 1260 w 1456"/>
                  <a:gd name="T49" fmla="*/ 56 h 1246"/>
                  <a:gd name="T50" fmla="*/ 1407 w 1456"/>
                  <a:gd name="T51" fmla="*/ 7 h 1246"/>
                  <a:gd name="T52" fmla="*/ 1456 w 1456"/>
                  <a:gd name="T53" fmla="*/ 0 h 1246"/>
                  <a:gd name="T54" fmla="*/ 1427 w 1456"/>
                  <a:gd name="T55" fmla="*/ 29 h 1246"/>
                  <a:gd name="T56" fmla="*/ 1340 w 1456"/>
                  <a:gd name="T57" fmla="*/ 94 h 1246"/>
                  <a:gd name="T58" fmla="*/ 1211 w 1456"/>
                  <a:gd name="T59" fmla="*/ 188 h 1246"/>
                  <a:gd name="T60" fmla="*/ 1064 w 1456"/>
                  <a:gd name="T61" fmla="*/ 304 h 1246"/>
                  <a:gd name="T62" fmla="*/ 918 w 1456"/>
                  <a:gd name="T63" fmla="*/ 441 h 1246"/>
                  <a:gd name="T64" fmla="*/ 796 w 1456"/>
                  <a:gd name="T65" fmla="*/ 596 h 1246"/>
                  <a:gd name="T66" fmla="*/ 696 w 1456"/>
                  <a:gd name="T67" fmla="*/ 739 h 1246"/>
                  <a:gd name="T68" fmla="*/ 611 w 1456"/>
                  <a:gd name="T69" fmla="*/ 849 h 1246"/>
                  <a:gd name="T70" fmla="*/ 535 w 1456"/>
                  <a:gd name="T71" fmla="*/ 938 h 1246"/>
                  <a:gd name="T72" fmla="*/ 462 w 1456"/>
                  <a:gd name="T73" fmla="*/ 1005 h 1246"/>
                  <a:gd name="T74" fmla="*/ 389 w 1456"/>
                  <a:gd name="T75" fmla="*/ 1060 h 1246"/>
                  <a:gd name="T76" fmla="*/ 310 w 1456"/>
                  <a:gd name="T77" fmla="*/ 1107 h 1246"/>
                  <a:gd name="T78" fmla="*/ 223 w 1456"/>
                  <a:gd name="T79" fmla="*/ 1151 h 1246"/>
                  <a:gd name="T80" fmla="*/ 123 w 1456"/>
                  <a:gd name="T81" fmla="*/ 1197 h 12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56" h="1246">
                    <a:moveTo>
                      <a:pt x="123" y="1197"/>
                    </a:moveTo>
                    <a:lnTo>
                      <a:pt x="38" y="1232"/>
                    </a:lnTo>
                    <a:lnTo>
                      <a:pt x="0" y="1246"/>
                    </a:lnTo>
                    <a:lnTo>
                      <a:pt x="3" y="1240"/>
                    </a:lnTo>
                    <a:lnTo>
                      <a:pt x="32" y="1215"/>
                    </a:lnTo>
                    <a:lnTo>
                      <a:pt x="75" y="1167"/>
                    </a:lnTo>
                    <a:lnTo>
                      <a:pt x="129" y="1100"/>
                    </a:lnTo>
                    <a:lnTo>
                      <a:pt x="175" y="1016"/>
                    </a:lnTo>
                    <a:lnTo>
                      <a:pt x="207" y="917"/>
                    </a:lnTo>
                    <a:lnTo>
                      <a:pt x="220" y="876"/>
                    </a:lnTo>
                    <a:lnTo>
                      <a:pt x="234" y="830"/>
                    </a:lnTo>
                    <a:lnTo>
                      <a:pt x="252" y="776"/>
                    </a:lnTo>
                    <a:lnTo>
                      <a:pt x="274" y="725"/>
                    </a:lnTo>
                    <a:lnTo>
                      <a:pt x="301" y="668"/>
                    </a:lnTo>
                    <a:lnTo>
                      <a:pt x="336" y="617"/>
                    </a:lnTo>
                    <a:lnTo>
                      <a:pt x="374" y="569"/>
                    </a:lnTo>
                    <a:lnTo>
                      <a:pt x="422" y="526"/>
                    </a:lnTo>
                    <a:lnTo>
                      <a:pt x="514" y="458"/>
                    </a:lnTo>
                    <a:lnTo>
                      <a:pt x="619" y="388"/>
                    </a:lnTo>
                    <a:lnTo>
                      <a:pt x="731" y="318"/>
                    </a:lnTo>
                    <a:lnTo>
                      <a:pt x="845" y="251"/>
                    </a:lnTo>
                    <a:lnTo>
                      <a:pt x="958" y="191"/>
                    </a:lnTo>
                    <a:lnTo>
                      <a:pt x="1068" y="134"/>
                    </a:lnTo>
                    <a:lnTo>
                      <a:pt x="1170" y="91"/>
                    </a:lnTo>
                    <a:lnTo>
                      <a:pt x="1260" y="56"/>
                    </a:lnTo>
                    <a:lnTo>
                      <a:pt x="1407" y="7"/>
                    </a:lnTo>
                    <a:lnTo>
                      <a:pt x="1456" y="0"/>
                    </a:lnTo>
                    <a:lnTo>
                      <a:pt x="1427" y="29"/>
                    </a:lnTo>
                    <a:lnTo>
                      <a:pt x="1340" y="94"/>
                    </a:lnTo>
                    <a:lnTo>
                      <a:pt x="1211" y="188"/>
                    </a:lnTo>
                    <a:lnTo>
                      <a:pt x="1064" y="304"/>
                    </a:lnTo>
                    <a:lnTo>
                      <a:pt x="918" y="441"/>
                    </a:lnTo>
                    <a:lnTo>
                      <a:pt x="796" y="596"/>
                    </a:lnTo>
                    <a:lnTo>
                      <a:pt x="696" y="739"/>
                    </a:lnTo>
                    <a:lnTo>
                      <a:pt x="611" y="849"/>
                    </a:lnTo>
                    <a:lnTo>
                      <a:pt x="535" y="938"/>
                    </a:lnTo>
                    <a:lnTo>
                      <a:pt x="462" y="1005"/>
                    </a:lnTo>
                    <a:lnTo>
                      <a:pt x="389" y="1060"/>
                    </a:lnTo>
                    <a:lnTo>
                      <a:pt x="310" y="1107"/>
                    </a:lnTo>
                    <a:lnTo>
                      <a:pt x="223" y="1151"/>
                    </a:lnTo>
                    <a:lnTo>
                      <a:pt x="123" y="1197"/>
                    </a:lnTo>
                    <a:close/>
                  </a:path>
                </a:pathLst>
              </a:custGeom>
              <a:solidFill>
                <a:srgbClr val="0047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2" name="Freeform 18"/>
              <p:cNvSpPr>
                <a:spLocks/>
              </p:cNvSpPr>
              <p:nvPr/>
            </p:nvSpPr>
            <p:spPr bwMode="auto">
              <a:xfrm>
                <a:off x="4220" y="1646"/>
                <a:ext cx="299" cy="141"/>
              </a:xfrm>
              <a:custGeom>
                <a:avLst/>
                <a:gdLst>
                  <a:gd name="T0" fmla="*/ 0 w 896"/>
                  <a:gd name="T1" fmla="*/ 424 h 424"/>
                  <a:gd name="T2" fmla="*/ 88 w 896"/>
                  <a:gd name="T3" fmla="*/ 357 h 424"/>
                  <a:gd name="T4" fmla="*/ 177 w 896"/>
                  <a:gd name="T5" fmla="*/ 298 h 424"/>
                  <a:gd name="T6" fmla="*/ 261 w 896"/>
                  <a:gd name="T7" fmla="*/ 249 h 424"/>
                  <a:gd name="T8" fmla="*/ 346 w 896"/>
                  <a:gd name="T9" fmla="*/ 198 h 424"/>
                  <a:gd name="T10" fmla="*/ 430 w 896"/>
                  <a:gd name="T11" fmla="*/ 157 h 424"/>
                  <a:gd name="T12" fmla="*/ 516 w 896"/>
                  <a:gd name="T13" fmla="*/ 120 h 424"/>
                  <a:gd name="T14" fmla="*/ 600 w 896"/>
                  <a:gd name="T15" fmla="*/ 87 h 424"/>
                  <a:gd name="T16" fmla="*/ 685 w 896"/>
                  <a:gd name="T17" fmla="*/ 55 h 424"/>
                  <a:gd name="T18" fmla="*/ 816 w 896"/>
                  <a:gd name="T19" fmla="*/ 17 h 424"/>
                  <a:gd name="T20" fmla="*/ 883 w 896"/>
                  <a:gd name="T21" fmla="*/ 0 h 424"/>
                  <a:gd name="T22" fmla="*/ 896 w 896"/>
                  <a:gd name="T23" fmla="*/ 0 h 424"/>
                  <a:gd name="T24" fmla="*/ 863 w 896"/>
                  <a:gd name="T25" fmla="*/ 23 h 424"/>
                  <a:gd name="T26" fmla="*/ 791 w 896"/>
                  <a:gd name="T27" fmla="*/ 68 h 424"/>
                  <a:gd name="T28" fmla="*/ 694 w 896"/>
                  <a:gd name="T29" fmla="*/ 135 h 424"/>
                  <a:gd name="T30" fmla="*/ 583 w 896"/>
                  <a:gd name="T31" fmla="*/ 225 h 424"/>
                  <a:gd name="T32" fmla="*/ 463 w 896"/>
                  <a:gd name="T33" fmla="*/ 335 h 424"/>
                  <a:gd name="T34" fmla="*/ 474 w 896"/>
                  <a:gd name="T35" fmla="*/ 278 h 424"/>
                  <a:gd name="T36" fmla="*/ 449 w 896"/>
                  <a:gd name="T37" fmla="*/ 257 h 424"/>
                  <a:gd name="T38" fmla="*/ 392 w 896"/>
                  <a:gd name="T39" fmla="*/ 263 h 424"/>
                  <a:gd name="T40" fmla="*/ 317 w 896"/>
                  <a:gd name="T41" fmla="*/ 292 h 424"/>
                  <a:gd name="T42" fmla="*/ 231 w 896"/>
                  <a:gd name="T43" fmla="*/ 330 h 424"/>
                  <a:gd name="T44" fmla="*/ 144 w 896"/>
                  <a:gd name="T45" fmla="*/ 368 h 424"/>
                  <a:gd name="T46" fmla="*/ 64 w 896"/>
                  <a:gd name="T47" fmla="*/ 403 h 424"/>
                  <a:gd name="T48" fmla="*/ 0 w 896"/>
                  <a:gd name="T49" fmla="*/ 424 h 4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96" h="424">
                    <a:moveTo>
                      <a:pt x="0" y="424"/>
                    </a:moveTo>
                    <a:lnTo>
                      <a:pt x="88" y="357"/>
                    </a:lnTo>
                    <a:lnTo>
                      <a:pt x="177" y="298"/>
                    </a:lnTo>
                    <a:lnTo>
                      <a:pt x="261" y="249"/>
                    </a:lnTo>
                    <a:lnTo>
                      <a:pt x="346" y="198"/>
                    </a:lnTo>
                    <a:lnTo>
                      <a:pt x="430" y="157"/>
                    </a:lnTo>
                    <a:lnTo>
                      <a:pt x="516" y="120"/>
                    </a:lnTo>
                    <a:lnTo>
                      <a:pt x="600" y="87"/>
                    </a:lnTo>
                    <a:lnTo>
                      <a:pt x="685" y="55"/>
                    </a:lnTo>
                    <a:lnTo>
                      <a:pt x="816" y="17"/>
                    </a:lnTo>
                    <a:lnTo>
                      <a:pt x="883" y="0"/>
                    </a:lnTo>
                    <a:lnTo>
                      <a:pt x="896" y="0"/>
                    </a:lnTo>
                    <a:lnTo>
                      <a:pt x="863" y="23"/>
                    </a:lnTo>
                    <a:lnTo>
                      <a:pt x="791" y="68"/>
                    </a:lnTo>
                    <a:lnTo>
                      <a:pt x="694" y="135"/>
                    </a:lnTo>
                    <a:lnTo>
                      <a:pt x="583" y="225"/>
                    </a:lnTo>
                    <a:lnTo>
                      <a:pt x="463" y="335"/>
                    </a:lnTo>
                    <a:lnTo>
                      <a:pt x="474" y="278"/>
                    </a:lnTo>
                    <a:lnTo>
                      <a:pt x="449" y="257"/>
                    </a:lnTo>
                    <a:lnTo>
                      <a:pt x="392" y="263"/>
                    </a:lnTo>
                    <a:lnTo>
                      <a:pt x="317" y="292"/>
                    </a:lnTo>
                    <a:lnTo>
                      <a:pt x="231" y="330"/>
                    </a:lnTo>
                    <a:lnTo>
                      <a:pt x="144" y="368"/>
                    </a:lnTo>
                    <a:lnTo>
                      <a:pt x="64" y="403"/>
                    </a:lnTo>
                    <a:lnTo>
                      <a:pt x="0" y="424"/>
                    </a:lnTo>
                    <a:close/>
                  </a:path>
                </a:pathLst>
              </a:custGeom>
              <a:solidFill>
                <a:srgbClr val="004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3" name="Freeform 19"/>
              <p:cNvSpPr>
                <a:spLocks/>
              </p:cNvSpPr>
              <p:nvPr/>
            </p:nvSpPr>
            <p:spPr bwMode="auto">
              <a:xfrm>
                <a:off x="4115" y="1756"/>
                <a:ext cx="255" cy="172"/>
              </a:xfrm>
              <a:custGeom>
                <a:avLst/>
                <a:gdLst>
                  <a:gd name="T0" fmla="*/ 0 w 766"/>
                  <a:gd name="T1" fmla="*/ 517 h 517"/>
                  <a:gd name="T2" fmla="*/ 8 w 766"/>
                  <a:gd name="T3" fmla="*/ 482 h 517"/>
                  <a:gd name="T4" fmla="*/ 15 w 766"/>
                  <a:gd name="T5" fmla="*/ 447 h 517"/>
                  <a:gd name="T6" fmla="*/ 23 w 766"/>
                  <a:gd name="T7" fmla="*/ 418 h 517"/>
                  <a:gd name="T8" fmla="*/ 35 w 766"/>
                  <a:gd name="T9" fmla="*/ 388 h 517"/>
                  <a:gd name="T10" fmla="*/ 50 w 766"/>
                  <a:gd name="T11" fmla="*/ 359 h 517"/>
                  <a:gd name="T12" fmla="*/ 70 w 766"/>
                  <a:gd name="T13" fmla="*/ 326 h 517"/>
                  <a:gd name="T14" fmla="*/ 99 w 766"/>
                  <a:gd name="T15" fmla="*/ 294 h 517"/>
                  <a:gd name="T16" fmla="*/ 137 w 766"/>
                  <a:gd name="T17" fmla="*/ 259 h 517"/>
                  <a:gd name="T18" fmla="*/ 178 w 766"/>
                  <a:gd name="T19" fmla="*/ 224 h 517"/>
                  <a:gd name="T20" fmla="*/ 237 w 766"/>
                  <a:gd name="T21" fmla="*/ 184 h 517"/>
                  <a:gd name="T22" fmla="*/ 307 w 766"/>
                  <a:gd name="T23" fmla="*/ 143 h 517"/>
                  <a:gd name="T24" fmla="*/ 392 w 766"/>
                  <a:gd name="T25" fmla="*/ 102 h 517"/>
                  <a:gd name="T26" fmla="*/ 482 w 766"/>
                  <a:gd name="T27" fmla="*/ 64 h 517"/>
                  <a:gd name="T28" fmla="*/ 576 w 766"/>
                  <a:gd name="T29" fmla="*/ 32 h 517"/>
                  <a:gd name="T30" fmla="*/ 672 w 766"/>
                  <a:gd name="T31" fmla="*/ 8 h 517"/>
                  <a:gd name="T32" fmla="*/ 766 w 766"/>
                  <a:gd name="T33" fmla="*/ 0 h 517"/>
                  <a:gd name="T34" fmla="*/ 748 w 766"/>
                  <a:gd name="T35" fmla="*/ 24 h 517"/>
                  <a:gd name="T36" fmla="*/ 721 w 766"/>
                  <a:gd name="T37" fmla="*/ 52 h 517"/>
                  <a:gd name="T38" fmla="*/ 696 w 766"/>
                  <a:gd name="T39" fmla="*/ 81 h 517"/>
                  <a:gd name="T40" fmla="*/ 664 w 766"/>
                  <a:gd name="T41" fmla="*/ 113 h 517"/>
                  <a:gd name="T42" fmla="*/ 629 w 766"/>
                  <a:gd name="T43" fmla="*/ 148 h 517"/>
                  <a:gd name="T44" fmla="*/ 597 w 766"/>
                  <a:gd name="T45" fmla="*/ 184 h 517"/>
                  <a:gd name="T46" fmla="*/ 567 w 766"/>
                  <a:gd name="T47" fmla="*/ 219 h 517"/>
                  <a:gd name="T48" fmla="*/ 541 w 766"/>
                  <a:gd name="T49" fmla="*/ 254 h 517"/>
                  <a:gd name="T50" fmla="*/ 447 w 766"/>
                  <a:gd name="T51" fmla="*/ 265 h 517"/>
                  <a:gd name="T52" fmla="*/ 354 w 766"/>
                  <a:gd name="T53" fmla="*/ 294 h 517"/>
                  <a:gd name="T54" fmla="*/ 260 w 766"/>
                  <a:gd name="T55" fmla="*/ 335 h 517"/>
                  <a:gd name="T56" fmla="*/ 178 w 766"/>
                  <a:gd name="T57" fmla="*/ 383 h 517"/>
                  <a:gd name="T58" fmla="*/ 105 w 766"/>
                  <a:gd name="T59" fmla="*/ 429 h 517"/>
                  <a:gd name="T60" fmla="*/ 50 w 766"/>
                  <a:gd name="T61" fmla="*/ 472 h 517"/>
                  <a:gd name="T62" fmla="*/ 11 w 766"/>
                  <a:gd name="T63" fmla="*/ 502 h 517"/>
                  <a:gd name="T64" fmla="*/ 0 w 766"/>
                  <a:gd name="T65" fmla="*/ 517 h 5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66" h="517">
                    <a:moveTo>
                      <a:pt x="0" y="517"/>
                    </a:moveTo>
                    <a:lnTo>
                      <a:pt x="8" y="482"/>
                    </a:lnTo>
                    <a:lnTo>
                      <a:pt x="15" y="447"/>
                    </a:lnTo>
                    <a:lnTo>
                      <a:pt x="23" y="418"/>
                    </a:lnTo>
                    <a:lnTo>
                      <a:pt x="35" y="388"/>
                    </a:lnTo>
                    <a:lnTo>
                      <a:pt x="50" y="359"/>
                    </a:lnTo>
                    <a:lnTo>
                      <a:pt x="70" y="326"/>
                    </a:lnTo>
                    <a:lnTo>
                      <a:pt x="99" y="294"/>
                    </a:lnTo>
                    <a:lnTo>
                      <a:pt x="137" y="259"/>
                    </a:lnTo>
                    <a:lnTo>
                      <a:pt x="178" y="224"/>
                    </a:lnTo>
                    <a:lnTo>
                      <a:pt x="237" y="184"/>
                    </a:lnTo>
                    <a:lnTo>
                      <a:pt x="307" y="143"/>
                    </a:lnTo>
                    <a:lnTo>
                      <a:pt x="392" y="102"/>
                    </a:lnTo>
                    <a:lnTo>
                      <a:pt x="482" y="64"/>
                    </a:lnTo>
                    <a:lnTo>
                      <a:pt x="576" y="32"/>
                    </a:lnTo>
                    <a:lnTo>
                      <a:pt x="672" y="8"/>
                    </a:lnTo>
                    <a:lnTo>
                      <a:pt x="766" y="0"/>
                    </a:lnTo>
                    <a:lnTo>
                      <a:pt x="748" y="24"/>
                    </a:lnTo>
                    <a:lnTo>
                      <a:pt x="721" y="52"/>
                    </a:lnTo>
                    <a:lnTo>
                      <a:pt x="696" y="81"/>
                    </a:lnTo>
                    <a:lnTo>
                      <a:pt x="664" y="113"/>
                    </a:lnTo>
                    <a:lnTo>
                      <a:pt x="629" y="148"/>
                    </a:lnTo>
                    <a:lnTo>
                      <a:pt x="597" y="184"/>
                    </a:lnTo>
                    <a:lnTo>
                      <a:pt x="567" y="219"/>
                    </a:lnTo>
                    <a:lnTo>
                      <a:pt x="541" y="254"/>
                    </a:lnTo>
                    <a:lnTo>
                      <a:pt x="447" y="265"/>
                    </a:lnTo>
                    <a:lnTo>
                      <a:pt x="354" y="294"/>
                    </a:lnTo>
                    <a:lnTo>
                      <a:pt x="260" y="335"/>
                    </a:lnTo>
                    <a:lnTo>
                      <a:pt x="178" y="383"/>
                    </a:lnTo>
                    <a:lnTo>
                      <a:pt x="105" y="429"/>
                    </a:lnTo>
                    <a:lnTo>
                      <a:pt x="50" y="472"/>
                    </a:lnTo>
                    <a:lnTo>
                      <a:pt x="11" y="502"/>
                    </a:lnTo>
                    <a:lnTo>
                      <a:pt x="0" y="517"/>
                    </a:lnTo>
                    <a:close/>
                  </a:path>
                </a:pathLst>
              </a:custGeom>
              <a:solidFill>
                <a:srgbClr val="0047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4" name="Freeform 20"/>
              <p:cNvSpPr>
                <a:spLocks/>
              </p:cNvSpPr>
              <p:nvPr/>
            </p:nvSpPr>
            <p:spPr bwMode="auto">
              <a:xfrm>
                <a:off x="4117" y="1758"/>
                <a:ext cx="251" cy="166"/>
              </a:xfrm>
              <a:custGeom>
                <a:avLst/>
                <a:gdLst>
                  <a:gd name="T0" fmla="*/ 0 w 754"/>
                  <a:gd name="T1" fmla="*/ 499 h 499"/>
                  <a:gd name="T2" fmla="*/ 10 w 754"/>
                  <a:gd name="T3" fmla="*/ 464 h 499"/>
                  <a:gd name="T4" fmla="*/ 16 w 754"/>
                  <a:gd name="T5" fmla="*/ 435 h 499"/>
                  <a:gd name="T6" fmla="*/ 24 w 754"/>
                  <a:gd name="T7" fmla="*/ 407 h 499"/>
                  <a:gd name="T8" fmla="*/ 32 w 754"/>
                  <a:gd name="T9" fmla="*/ 380 h 499"/>
                  <a:gd name="T10" fmla="*/ 48 w 754"/>
                  <a:gd name="T11" fmla="*/ 354 h 499"/>
                  <a:gd name="T12" fmla="*/ 68 w 754"/>
                  <a:gd name="T13" fmla="*/ 327 h 499"/>
                  <a:gd name="T14" fmla="*/ 94 w 754"/>
                  <a:gd name="T15" fmla="*/ 299 h 499"/>
                  <a:gd name="T16" fmla="*/ 126 w 754"/>
                  <a:gd name="T17" fmla="*/ 267 h 499"/>
                  <a:gd name="T18" fmla="*/ 164 w 754"/>
                  <a:gd name="T19" fmla="*/ 235 h 499"/>
                  <a:gd name="T20" fmla="*/ 223 w 754"/>
                  <a:gd name="T21" fmla="*/ 194 h 499"/>
                  <a:gd name="T22" fmla="*/ 293 w 754"/>
                  <a:gd name="T23" fmla="*/ 152 h 499"/>
                  <a:gd name="T24" fmla="*/ 374 w 754"/>
                  <a:gd name="T25" fmla="*/ 108 h 499"/>
                  <a:gd name="T26" fmla="*/ 466 w 754"/>
                  <a:gd name="T27" fmla="*/ 71 h 499"/>
                  <a:gd name="T28" fmla="*/ 562 w 754"/>
                  <a:gd name="T29" fmla="*/ 36 h 499"/>
                  <a:gd name="T30" fmla="*/ 659 w 754"/>
                  <a:gd name="T31" fmla="*/ 13 h 499"/>
                  <a:gd name="T32" fmla="*/ 754 w 754"/>
                  <a:gd name="T33" fmla="*/ 0 h 499"/>
                  <a:gd name="T34" fmla="*/ 735 w 754"/>
                  <a:gd name="T35" fmla="*/ 27 h 499"/>
                  <a:gd name="T36" fmla="*/ 714 w 754"/>
                  <a:gd name="T37" fmla="*/ 51 h 499"/>
                  <a:gd name="T38" fmla="*/ 687 w 754"/>
                  <a:gd name="T39" fmla="*/ 76 h 499"/>
                  <a:gd name="T40" fmla="*/ 662 w 754"/>
                  <a:gd name="T41" fmla="*/ 106 h 499"/>
                  <a:gd name="T42" fmla="*/ 632 w 754"/>
                  <a:gd name="T43" fmla="*/ 135 h 499"/>
                  <a:gd name="T44" fmla="*/ 603 w 754"/>
                  <a:gd name="T45" fmla="*/ 164 h 499"/>
                  <a:gd name="T46" fmla="*/ 574 w 754"/>
                  <a:gd name="T47" fmla="*/ 197 h 499"/>
                  <a:gd name="T48" fmla="*/ 547 w 754"/>
                  <a:gd name="T49" fmla="*/ 232 h 499"/>
                  <a:gd name="T50" fmla="*/ 457 w 754"/>
                  <a:gd name="T51" fmla="*/ 243 h 499"/>
                  <a:gd name="T52" fmla="*/ 363 w 754"/>
                  <a:gd name="T53" fmla="*/ 275 h 499"/>
                  <a:gd name="T54" fmla="*/ 272 w 754"/>
                  <a:gd name="T55" fmla="*/ 316 h 499"/>
                  <a:gd name="T56" fmla="*/ 188 w 754"/>
                  <a:gd name="T57" fmla="*/ 362 h 499"/>
                  <a:gd name="T58" fmla="*/ 112 w 754"/>
                  <a:gd name="T59" fmla="*/ 413 h 499"/>
                  <a:gd name="T60" fmla="*/ 54 w 754"/>
                  <a:gd name="T61" fmla="*/ 453 h 499"/>
                  <a:gd name="T62" fmla="*/ 16 w 754"/>
                  <a:gd name="T63" fmla="*/ 485 h 499"/>
                  <a:gd name="T64" fmla="*/ 0 w 754"/>
                  <a:gd name="T65" fmla="*/ 499 h 4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54" h="499">
                    <a:moveTo>
                      <a:pt x="0" y="499"/>
                    </a:moveTo>
                    <a:lnTo>
                      <a:pt x="10" y="464"/>
                    </a:lnTo>
                    <a:lnTo>
                      <a:pt x="16" y="435"/>
                    </a:lnTo>
                    <a:lnTo>
                      <a:pt x="24" y="407"/>
                    </a:lnTo>
                    <a:lnTo>
                      <a:pt x="32" y="380"/>
                    </a:lnTo>
                    <a:lnTo>
                      <a:pt x="48" y="354"/>
                    </a:lnTo>
                    <a:lnTo>
                      <a:pt x="68" y="327"/>
                    </a:lnTo>
                    <a:lnTo>
                      <a:pt x="94" y="299"/>
                    </a:lnTo>
                    <a:lnTo>
                      <a:pt x="126" y="267"/>
                    </a:lnTo>
                    <a:lnTo>
                      <a:pt x="164" y="235"/>
                    </a:lnTo>
                    <a:lnTo>
                      <a:pt x="223" y="194"/>
                    </a:lnTo>
                    <a:lnTo>
                      <a:pt x="293" y="152"/>
                    </a:lnTo>
                    <a:lnTo>
                      <a:pt x="374" y="108"/>
                    </a:lnTo>
                    <a:lnTo>
                      <a:pt x="466" y="71"/>
                    </a:lnTo>
                    <a:lnTo>
                      <a:pt x="562" y="36"/>
                    </a:lnTo>
                    <a:lnTo>
                      <a:pt x="659" y="13"/>
                    </a:lnTo>
                    <a:lnTo>
                      <a:pt x="754" y="0"/>
                    </a:lnTo>
                    <a:lnTo>
                      <a:pt x="735" y="27"/>
                    </a:lnTo>
                    <a:lnTo>
                      <a:pt x="714" y="51"/>
                    </a:lnTo>
                    <a:lnTo>
                      <a:pt x="687" y="76"/>
                    </a:lnTo>
                    <a:lnTo>
                      <a:pt x="662" y="106"/>
                    </a:lnTo>
                    <a:lnTo>
                      <a:pt x="632" y="135"/>
                    </a:lnTo>
                    <a:lnTo>
                      <a:pt x="603" y="164"/>
                    </a:lnTo>
                    <a:lnTo>
                      <a:pt x="574" y="197"/>
                    </a:lnTo>
                    <a:lnTo>
                      <a:pt x="547" y="232"/>
                    </a:lnTo>
                    <a:lnTo>
                      <a:pt x="457" y="243"/>
                    </a:lnTo>
                    <a:lnTo>
                      <a:pt x="363" y="275"/>
                    </a:lnTo>
                    <a:lnTo>
                      <a:pt x="272" y="316"/>
                    </a:lnTo>
                    <a:lnTo>
                      <a:pt x="188" y="362"/>
                    </a:lnTo>
                    <a:lnTo>
                      <a:pt x="112" y="413"/>
                    </a:lnTo>
                    <a:lnTo>
                      <a:pt x="54" y="453"/>
                    </a:lnTo>
                    <a:lnTo>
                      <a:pt x="16" y="485"/>
                    </a:lnTo>
                    <a:lnTo>
                      <a:pt x="0" y="499"/>
                    </a:lnTo>
                    <a:close/>
                  </a:path>
                </a:pathLst>
              </a:custGeom>
              <a:solidFill>
                <a:srgbClr val="004A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5" name="Freeform 21"/>
              <p:cNvSpPr>
                <a:spLocks/>
              </p:cNvSpPr>
              <p:nvPr/>
            </p:nvSpPr>
            <p:spPr bwMode="auto">
              <a:xfrm>
                <a:off x="4117" y="1762"/>
                <a:ext cx="249" cy="158"/>
              </a:xfrm>
              <a:custGeom>
                <a:avLst/>
                <a:gdLst>
                  <a:gd name="T0" fmla="*/ 0 w 749"/>
                  <a:gd name="T1" fmla="*/ 475 h 475"/>
                  <a:gd name="T2" fmla="*/ 10 w 749"/>
                  <a:gd name="T3" fmla="*/ 440 h 475"/>
                  <a:gd name="T4" fmla="*/ 16 w 749"/>
                  <a:gd name="T5" fmla="*/ 411 h 475"/>
                  <a:gd name="T6" fmla="*/ 24 w 749"/>
                  <a:gd name="T7" fmla="*/ 387 h 475"/>
                  <a:gd name="T8" fmla="*/ 35 w 749"/>
                  <a:gd name="T9" fmla="*/ 365 h 475"/>
                  <a:gd name="T10" fmla="*/ 48 w 749"/>
                  <a:gd name="T11" fmla="*/ 344 h 475"/>
                  <a:gd name="T12" fmla="*/ 65 w 749"/>
                  <a:gd name="T13" fmla="*/ 321 h 475"/>
                  <a:gd name="T14" fmla="*/ 86 w 749"/>
                  <a:gd name="T15" fmla="*/ 297 h 475"/>
                  <a:gd name="T16" fmla="*/ 115 w 749"/>
                  <a:gd name="T17" fmla="*/ 268 h 475"/>
                  <a:gd name="T18" fmla="*/ 156 w 749"/>
                  <a:gd name="T19" fmla="*/ 236 h 475"/>
                  <a:gd name="T20" fmla="*/ 215 w 749"/>
                  <a:gd name="T21" fmla="*/ 195 h 475"/>
                  <a:gd name="T22" fmla="*/ 285 w 749"/>
                  <a:gd name="T23" fmla="*/ 151 h 475"/>
                  <a:gd name="T24" fmla="*/ 369 w 749"/>
                  <a:gd name="T25" fmla="*/ 108 h 475"/>
                  <a:gd name="T26" fmla="*/ 460 w 749"/>
                  <a:gd name="T27" fmla="*/ 66 h 475"/>
                  <a:gd name="T28" fmla="*/ 557 w 749"/>
                  <a:gd name="T29" fmla="*/ 34 h 475"/>
                  <a:gd name="T30" fmla="*/ 652 w 749"/>
                  <a:gd name="T31" fmla="*/ 11 h 475"/>
                  <a:gd name="T32" fmla="*/ 749 w 749"/>
                  <a:gd name="T33" fmla="*/ 0 h 475"/>
                  <a:gd name="T34" fmla="*/ 732 w 749"/>
                  <a:gd name="T35" fmla="*/ 20 h 475"/>
                  <a:gd name="T36" fmla="*/ 711 w 749"/>
                  <a:gd name="T37" fmla="*/ 44 h 475"/>
                  <a:gd name="T38" fmla="*/ 687 w 749"/>
                  <a:gd name="T39" fmla="*/ 63 h 475"/>
                  <a:gd name="T40" fmla="*/ 665 w 749"/>
                  <a:gd name="T41" fmla="*/ 87 h 475"/>
                  <a:gd name="T42" fmla="*/ 638 w 749"/>
                  <a:gd name="T43" fmla="*/ 114 h 475"/>
                  <a:gd name="T44" fmla="*/ 614 w 749"/>
                  <a:gd name="T45" fmla="*/ 139 h 475"/>
                  <a:gd name="T46" fmla="*/ 589 w 749"/>
                  <a:gd name="T47" fmla="*/ 168 h 475"/>
                  <a:gd name="T48" fmla="*/ 565 w 749"/>
                  <a:gd name="T49" fmla="*/ 201 h 475"/>
                  <a:gd name="T50" fmla="*/ 471 w 749"/>
                  <a:gd name="T51" fmla="*/ 212 h 475"/>
                  <a:gd name="T52" fmla="*/ 377 w 749"/>
                  <a:gd name="T53" fmla="*/ 244 h 475"/>
                  <a:gd name="T54" fmla="*/ 285 w 749"/>
                  <a:gd name="T55" fmla="*/ 289 h 475"/>
                  <a:gd name="T56" fmla="*/ 196 w 749"/>
                  <a:gd name="T57" fmla="*/ 335 h 475"/>
                  <a:gd name="T58" fmla="*/ 118 w 749"/>
                  <a:gd name="T59" fmla="*/ 384 h 475"/>
                  <a:gd name="T60" fmla="*/ 59 w 749"/>
                  <a:gd name="T61" fmla="*/ 429 h 475"/>
                  <a:gd name="T62" fmla="*/ 16 w 749"/>
                  <a:gd name="T63" fmla="*/ 460 h 475"/>
                  <a:gd name="T64" fmla="*/ 0 w 749"/>
                  <a:gd name="T65" fmla="*/ 475 h 4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49" h="475">
                    <a:moveTo>
                      <a:pt x="0" y="475"/>
                    </a:moveTo>
                    <a:lnTo>
                      <a:pt x="10" y="440"/>
                    </a:lnTo>
                    <a:lnTo>
                      <a:pt x="16" y="411"/>
                    </a:lnTo>
                    <a:lnTo>
                      <a:pt x="24" y="387"/>
                    </a:lnTo>
                    <a:lnTo>
                      <a:pt x="35" y="365"/>
                    </a:lnTo>
                    <a:lnTo>
                      <a:pt x="48" y="344"/>
                    </a:lnTo>
                    <a:lnTo>
                      <a:pt x="65" y="321"/>
                    </a:lnTo>
                    <a:lnTo>
                      <a:pt x="86" y="297"/>
                    </a:lnTo>
                    <a:lnTo>
                      <a:pt x="115" y="268"/>
                    </a:lnTo>
                    <a:lnTo>
                      <a:pt x="156" y="236"/>
                    </a:lnTo>
                    <a:lnTo>
                      <a:pt x="215" y="195"/>
                    </a:lnTo>
                    <a:lnTo>
                      <a:pt x="285" y="151"/>
                    </a:lnTo>
                    <a:lnTo>
                      <a:pt x="369" y="108"/>
                    </a:lnTo>
                    <a:lnTo>
                      <a:pt x="460" y="66"/>
                    </a:lnTo>
                    <a:lnTo>
                      <a:pt x="557" y="34"/>
                    </a:lnTo>
                    <a:lnTo>
                      <a:pt x="652" y="11"/>
                    </a:lnTo>
                    <a:lnTo>
                      <a:pt x="749" y="0"/>
                    </a:lnTo>
                    <a:lnTo>
                      <a:pt x="732" y="20"/>
                    </a:lnTo>
                    <a:lnTo>
                      <a:pt x="711" y="44"/>
                    </a:lnTo>
                    <a:lnTo>
                      <a:pt x="687" y="63"/>
                    </a:lnTo>
                    <a:lnTo>
                      <a:pt x="665" y="87"/>
                    </a:lnTo>
                    <a:lnTo>
                      <a:pt x="638" y="114"/>
                    </a:lnTo>
                    <a:lnTo>
                      <a:pt x="614" y="139"/>
                    </a:lnTo>
                    <a:lnTo>
                      <a:pt x="589" y="168"/>
                    </a:lnTo>
                    <a:lnTo>
                      <a:pt x="565" y="201"/>
                    </a:lnTo>
                    <a:lnTo>
                      <a:pt x="471" y="212"/>
                    </a:lnTo>
                    <a:lnTo>
                      <a:pt x="377" y="244"/>
                    </a:lnTo>
                    <a:lnTo>
                      <a:pt x="285" y="289"/>
                    </a:lnTo>
                    <a:lnTo>
                      <a:pt x="196" y="335"/>
                    </a:lnTo>
                    <a:lnTo>
                      <a:pt x="118" y="384"/>
                    </a:lnTo>
                    <a:lnTo>
                      <a:pt x="59" y="429"/>
                    </a:lnTo>
                    <a:lnTo>
                      <a:pt x="16" y="460"/>
                    </a:lnTo>
                    <a:lnTo>
                      <a:pt x="0" y="475"/>
                    </a:lnTo>
                    <a:close/>
                  </a:path>
                </a:pathLst>
              </a:custGeom>
              <a:solidFill>
                <a:srgbClr val="004F1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6" name="Freeform 22"/>
              <p:cNvSpPr>
                <a:spLocks/>
              </p:cNvSpPr>
              <p:nvPr/>
            </p:nvSpPr>
            <p:spPr bwMode="auto">
              <a:xfrm>
                <a:off x="4119" y="1766"/>
                <a:ext cx="244" cy="151"/>
              </a:xfrm>
              <a:custGeom>
                <a:avLst/>
                <a:gdLst>
                  <a:gd name="T0" fmla="*/ 0 w 732"/>
                  <a:gd name="T1" fmla="*/ 453 h 453"/>
                  <a:gd name="T2" fmla="*/ 10 w 732"/>
                  <a:gd name="T3" fmla="*/ 421 h 453"/>
                  <a:gd name="T4" fmla="*/ 15 w 732"/>
                  <a:gd name="T5" fmla="*/ 394 h 453"/>
                  <a:gd name="T6" fmla="*/ 24 w 732"/>
                  <a:gd name="T7" fmla="*/ 370 h 453"/>
                  <a:gd name="T8" fmla="*/ 32 w 732"/>
                  <a:gd name="T9" fmla="*/ 351 h 453"/>
                  <a:gd name="T10" fmla="*/ 45 w 732"/>
                  <a:gd name="T11" fmla="*/ 333 h 453"/>
                  <a:gd name="T12" fmla="*/ 59 w 732"/>
                  <a:gd name="T13" fmla="*/ 316 h 453"/>
                  <a:gd name="T14" fmla="*/ 80 w 732"/>
                  <a:gd name="T15" fmla="*/ 292 h 453"/>
                  <a:gd name="T16" fmla="*/ 102 w 732"/>
                  <a:gd name="T17" fmla="*/ 268 h 453"/>
                  <a:gd name="T18" fmla="*/ 141 w 732"/>
                  <a:gd name="T19" fmla="*/ 236 h 453"/>
                  <a:gd name="T20" fmla="*/ 199 w 732"/>
                  <a:gd name="T21" fmla="*/ 195 h 453"/>
                  <a:gd name="T22" fmla="*/ 272 w 732"/>
                  <a:gd name="T23" fmla="*/ 152 h 453"/>
                  <a:gd name="T24" fmla="*/ 354 w 732"/>
                  <a:gd name="T25" fmla="*/ 108 h 453"/>
                  <a:gd name="T26" fmla="*/ 446 w 732"/>
                  <a:gd name="T27" fmla="*/ 68 h 453"/>
                  <a:gd name="T28" fmla="*/ 541 w 732"/>
                  <a:gd name="T29" fmla="*/ 33 h 453"/>
                  <a:gd name="T30" fmla="*/ 638 w 732"/>
                  <a:gd name="T31" fmla="*/ 12 h 453"/>
                  <a:gd name="T32" fmla="*/ 732 w 732"/>
                  <a:gd name="T33" fmla="*/ 0 h 453"/>
                  <a:gd name="T34" fmla="*/ 717 w 732"/>
                  <a:gd name="T35" fmla="*/ 20 h 453"/>
                  <a:gd name="T36" fmla="*/ 699 w 732"/>
                  <a:gd name="T37" fmla="*/ 38 h 453"/>
                  <a:gd name="T38" fmla="*/ 681 w 732"/>
                  <a:gd name="T39" fmla="*/ 55 h 453"/>
                  <a:gd name="T40" fmla="*/ 664 w 732"/>
                  <a:gd name="T41" fmla="*/ 73 h 453"/>
                  <a:gd name="T42" fmla="*/ 643 w 732"/>
                  <a:gd name="T43" fmla="*/ 93 h 453"/>
                  <a:gd name="T44" fmla="*/ 621 w 732"/>
                  <a:gd name="T45" fmla="*/ 114 h 453"/>
                  <a:gd name="T46" fmla="*/ 597 w 732"/>
                  <a:gd name="T47" fmla="*/ 140 h 453"/>
                  <a:gd name="T48" fmla="*/ 576 w 732"/>
                  <a:gd name="T49" fmla="*/ 173 h 453"/>
                  <a:gd name="T50" fmla="*/ 483 w 732"/>
                  <a:gd name="T51" fmla="*/ 187 h 453"/>
                  <a:gd name="T52" fmla="*/ 387 w 732"/>
                  <a:gd name="T53" fmla="*/ 216 h 453"/>
                  <a:gd name="T54" fmla="*/ 290 w 732"/>
                  <a:gd name="T55" fmla="*/ 260 h 453"/>
                  <a:gd name="T56" fmla="*/ 199 w 732"/>
                  <a:gd name="T57" fmla="*/ 310 h 453"/>
                  <a:gd name="T58" fmla="*/ 120 w 732"/>
                  <a:gd name="T59" fmla="*/ 362 h 453"/>
                  <a:gd name="T60" fmla="*/ 56 w 732"/>
                  <a:gd name="T61" fmla="*/ 405 h 453"/>
                  <a:gd name="T62" fmla="*/ 15 w 732"/>
                  <a:gd name="T63" fmla="*/ 438 h 453"/>
                  <a:gd name="T64" fmla="*/ 0 w 732"/>
                  <a:gd name="T65" fmla="*/ 453 h 4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32" h="453">
                    <a:moveTo>
                      <a:pt x="0" y="453"/>
                    </a:moveTo>
                    <a:lnTo>
                      <a:pt x="10" y="421"/>
                    </a:lnTo>
                    <a:lnTo>
                      <a:pt x="15" y="394"/>
                    </a:lnTo>
                    <a:lnTo>
                      <a:pt x="24" y="370"/>
                    </a:lnTo>
                    <a:lnTo>
                      <a:pt x="32" y="351"/>
                    </a:lnTo>
                    <a:lnTo>
                      <a:pt x="45" y="333"/>
                    </a:lnTo>
                    <a:lnTo>
                      <a:pt x="59" y="316"/>
                    </a:lnTo>
                    <a:lnTo>
                      <a:pt x="80" y="292"/>
                    </a:lnTo>
                    <a:lnTo>
                      <a:pt x="102" y="268"/>
                    </a:lnTo>
                    <a:lnTo>
                      <a:pt x="141" y="236"/>
                    </a:lnTo>
                    <a:lnTo>
                      <a:pt x="199" y="195"/>
                    </a:lnTo>
                    <a:lnTo>
                      <a:pt x="272" y="152"/>
                    </a:lnTo>
                    <a:lnTo>
                      <a:pt x="354" y="108"/>
                    </a:lnTo>
                    <a:lnTo>
                      <a:pt x="446" y="68"/>
                    </a:lnTo>
                    <a:lnTo>
                      <a:pt x="541" y="33"/>
                    </a:lnTo>
                    <a:lnTo>
                      <a:pt x="638" y="12"/>
                    </a:lnTo>
                    <a:lnTo>
                      <a:pt x="732" y="0"/>
                    </a:lnTo>
                    <a:lnTo>
                      <a:pt x="717" y="20"/>
                    </a:lnTo>
                    <a:lnTo>
                      <a:pt x="699" y="38"/>
                    </a:lnTo>
                    <a:lnTo>
                      <a:pt x="681" y="55"/>
                    </a:lnTo>
                    <a:lnTo>
                      <a:pt x="664" y="73"/>
                    </a:lnTo>
                    <a:lnTo>
                      <a:pt x="643" y="93"/>
                    </a:lnTo>
                    <a:lnTo>
                      <a:pt x="621" y="114"/>
                    </a:lnTo>
                    <a:lnTo>
                      <a:pt x="597" y="140"/>
                    </a:lnTo>
                    <a:lnTo>
                      <a:pt x="576" y="173"/>
                    </a:lnTo>
                    <a:lnTo>
                      <a:pt x="483" y="187"/>
                    </a:lnTo>
                    <a:lnTo>
                      <a:pt x="387" y="216"/>
                    </a:lnTo>
                    <a:lnTo>
                      <a:pt x="290" y="260"/>
                    </a:lnTo>
                    <a:lnTo>
                      <a:pt x="199" y="310"/>
                    </a:lnTo>
                    <a:lnTo>
                      <a:pt x="120" y="362"/>
                    </a:lnTo>
                    <a:lnTo>
                      <a:pt x="56" y="405"/>
                    </a:lnTo>
                    <a:lnTo>
                      <a:pt x="15" y="438"/>
                    </a:lnTo>
                    <a:lnTo>
                      <a:pt x="0" y="453"/>
                    </a:lnTo>
                    <a:close/>
                  </a:path>
                </a:pathLst>
              </a:custGeom>
              <a:solidFill>
                <a:srgbClr val="0052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" name="Freeform 23"/>
              <p:cNvSpPr>
                <a:spLocks/>
              </p:cNvSpPr>
              <p:nvPr/>
            </p:nvSpPr>
            <p:spPr bwMode="auto">
              <a:xfrm>
                <a:off x="4121" y="1768"/>
                <a:ext cx="240" cy="144"/>
              </a:xfrm>
              <a:custGeom>
                <a:avLst/>
                <a:gdLst>
                  <a:gd name="T0" fmla="*/ 0 w 719"/>
                  <a:gd name="T1" fmla="*/ 434 h 434"/>
                  <a:gd name="T2" fmla="*/ 8 w 719"/>
                  <a:gd name="T3" fmla="*/ 402 h 434"/>
                  <a:gd name="T4" fmla="*/ 14 w 719"/>
                  <a:gd name="T5" fmla="*/ 380 h 434"/>
                  <a:gd name="T6" fmla="*/ 19 w 719"/>
                  <a:gd name="T7" fmla="*/ 359 h 434"/>
                  <a:gd name="T8" fmla="*/ 29 w 719"/>
                  <a:gd name="T9" fmla="*/ 345 h 434"/>
                  <a:gd name="T10" fmla="*/ 38 w 719"/>
                  <a:gd name="T11" fmla="*/ 329 h 434"/>
                  <a:gd name="T12" fmla="*/ 52 w 719"/>
                  <a:gd name="T13" fmla="*/ 315 h 434"/>
                  <a:gd name="T14" fmla="*/ 67 w 719"/>
                  <a:gd name="T15" fmla="*/ 297 h 434"/>
                  <a:gd name="T16" fmla="*/ 87 w 719"/>
                  <a:gd name="T17" fmla="*/ 275 h 434"/>
                  <a:gd name="T18" fmla="*/ 125 w 719"/>
                  <a:gd name="T19" fmla="*/ 242 h 434"/>
                  <a:gd name="T20" fmla="*/ 183 w 719"/>
                  <a:gd name="T21" fmla="*/ 202 h 434"/>
                  <a:gd name="T22" fmla="*/ 256 w 719"/>
                  <a:gd name="T23" fmla="*/ 157 h 434"/>
                  <a:gd name="T24" fmla="*/ 339 w 719"/>
                  <a:gd name="T25" fmla="*/ 111 h 434"/>
                  <a:gd name="T26" fmla="*/ 429 w 719"/>
                  <a:gd name="T27" fmla="*/ 70 h 434"/>
                  <a:gd name="T28" fmla="*/ 525 w 719"/>
                  <a:gd name="T29" fmla="*/ 35 h 434"/>
                  <a:gd name="T30" fmla="*/ 622 w 719"/>
                  <a:gd name="T31" fmla="*/ 11 h 434"/>
                  <a:gd name="T32" fmla="*/ 719 w 719"/>
                  <a:gd name="T33" fmla="*/ 0 h 434"/>
                  <a:gd name="T34" fmla="*/ 703 w 719"/>
                  <a:gd name="T35" fmla="*/ 21 h 434"/>
                  <a:gd name="T36" fmla="*/ 687 w 719"/>
                  <a:gd name="T37" fmla="*/ 38 h 434"/>
                  <a:gd name="T38" fmla="*/ 671 w 719"/>
                  <a:gd name="T39" fmla="*/ 52 h 434"/>
                  <a:gd name="T40" fmla="*/ 657 w 719"/>
                  <a:gd name="T41" fmla="*/ 64 h 434"/>
                  <a:gd name="T42" fmla="*/ 639 w 719"/>
                  <a:gd name="T43" fmla="*/ 78 h 434"/>
                  <a:gd name="T44" fmla="*/ 622 w 719"/>
                  <a:gd name="T45" fmla="*/ 97 h 434"/>
                  <a:gd name="T46" fmla="*/ 601 w 719"/>
                  <a:gd name="T47" fmla="*/ 119 h 434"/>
                  <a:gd name="T48" fmla="*/ 582 w 719"/>
                  <a:gd name="T49" fmla="*/ 149 h 434"/>
                  <a:gd name="T50" fmla="*/ 488 w 719"/>
                  <a:gd name="T51" fmla="*/ 164 h 434"/>
                  <a:gd name="T52" fmla="*/ 388 w 719"/>
                  <a:gd name="T53" fmla="*/ 195 h 434"/>
                  <a:gd name="T54" fmla="*/ 291 w 719"/>
                  <a:gd name="T55" fmla="*/ 240 h 434"/>
                  <a:gd name="T56" fmla="*/ 202 w 719"/>
                  <a:gd name="T57" fmla="*/ 289 h 434"/>
                  <a:gd name="T58" fmla="*/ 119 w 719"/>
                  <a:gd name="T59" fmla="*/ 342 h 434"/>
                  <a:gd name="T60" fmla="*/ 57 w 719"/>
                  <a:gd name="T61" fmla="*/ 388 h 434"/>
                  <a:gd name="T62" fmla="*/ 14 w 719"/>
                  <a:gd name="T63" fmla="*/ 420 h 434"/>
                  <a:gd name="T64" fmla="*/ 0 w 719"/>
                  <a:gd name="T65" fmla="*/ 434 h 4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19" h="434">
                    <a:moveTo>
                      <a:pt x="0" y="434"/>
                    </a:moveTo>
                    <a:lnTo>
                      <a:pt x="8" y="402"/>
                    </a:lnTo>
                    <a:lnTo>
                      <a:pt x="14" y="380"/>
                    </a:lnTo>
                    <a:lnTo>
                      <a:pt x="19" y="359"/>
                    </a:lnTo>
                    <a:lnTo>
                      <a:pt x="29" y="345"/>
                    </a:lnTo>
                    <a:lnTo>
                      <a:pt x="38" y="329"/>
                    </a:lnTo>
                    <a:lnTo>
                      <a:pt x="52" y="315"/>
                    </a:lnTo>
                    <a:lnTo>
                      <a:pt x="67" y="297"/>
                    </a:lnTo>
                    <a:lnTo>
                      <a:pt x="87" y="275"/>
                    </a:lnTo>
                    <a:lnTo>
                      <a:pt x="125" y="242"/>
                    </a:lnTo>
                    <a:lnTo>
                      <a:pt x="183" y="202"/>
                    </a:lnTo>
                    <a:lnTo>
                      <a:pt x="256" y="157"/>
                    </a:lnTo>
                    <a:lnTo>
                      <a:pt x="339" y="111"/>
                    </a:lnTo>
                    <a:lnTo>
                      <a:pt x="429" y="70"/>
                    </a:lnTo>
                    <a:lnTo>
                      <a:pt x="525" y="35"/>
                    </a:lnTo>
                    <a:lnTo>
                      <a:pt x="622" y="11"/>
                    </a:lnTo>
                    <a:lnTo>
                      <a:pt x="719" y="0"/>
                    </a:lnTo>
                    <a:lnTo>
                      <a:pt x="703" y="21"/>
                    </a:lnTo>
                    <a:lnTo>
                      <a:pt x="687" y="38"/>
                    </a:lnTo>
                    <a:lnTo>
                      <a:pt x="671" y="52"/>
                    </a:lnTo>
                    <a:lnTo>
                      <a:pt x="657" y="64"/>
                    </a:lnTo>
                    <a:lnTo>
                      <a:pt x="639" y="78"/>
                    </a:lnTo>
                    <a:lnTo>
                      <a:pt x="622" y="97"/>
                    </a:lnTo>
                    <a:lnTo>
                      <a:pt x="601" y="119"/>
                    </a:lnTo>
                    <a:lnTo>
                      <a:pt x="582" y="149"/>
                    </a:lnTo>
                    <a:lnTo>
                      <a:pt x="488" y="164"/>
                    </a:lnTo>
                    <a:lnTo>
                      <a:pt x="388" y="195"/>
                    </a:lnTo>
                    <a:lnTo>
                      <a:pt x="291" y="240"/>
                    </a:lnTo>
                    <a:lnTo>
                      <a:pt x="202" y="289"/>
                    </a:lnTo>
                    <a:lnTo>
                      <a:pt x="119" y="342"/>
                    </a:lnTo>
                    <a:lnTo>
                      <a:pt x="57" y="388"/>
                    </a:lnTo>
                    <a:lnTo>
                      <a:pt x="14" y="420"/>
                    </a:lnTo>
                    <a:lnTo>
                      <a:pt x="0" y="434"/>
                    </a:lnTo>
                    <a:close/>
                  </a:path>
                </a:pathLst>
              </a:custGeom>
              <a:solidFill>
                <a:srgbClr val="0054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8" name="Freeform 24"/>
              <p:cNvSpPr>
                <a:spLocks/>
              </p:cNvSpPr>
              <p:nvPr/>
            </p:nvSpPr>
            <p:spPr bwMode="auto">
              <a:xfrm>
                <a:off x="4123" y="1771"/>
                <a:ext cx="236" cy="138"/>
              </a:xfrm>
              <a:custGeom>
                <a:avLst/>
                <a:gdLst>
                  <a:gd name="T0" fmla="*/ 0 w 708"/>
                  <a:gd name="T1" fmla="*/ 412 h 412"/>
                  <a:gd name="T2" fmla="*/ 9 w 708"/>
                  <a:gd name="T3" fmla="*/ 383 h 412"/>
                  <a:gd name="T4" fmla="*/ 14 w 708"/>
                  <a:gd name="T5" fmla="*/ 356 h 412"/>
                  <a:gd name="T6" fmla="*/ 20 w 708"/>
                  <a:gd name="T7" fmla="*/ 342 h 412"/>
                  <a:gd name="T8" fmla="*/ 30 w 708"/>
                  <a:gd name="T9" fmla="*/ 328 h 412"/>
                  <a:gd name="T10" fmla="*/ 36 w 708"/>
                  <a:gd name="T11" fmla="*/ 318 h 412"/>
                  <a:gd name="T12" fmla="*/ 47 w 708"/>
                  <a:gd name="T13" fmla="*/ 307 h 412"/>
                  <a:gd name="T14" fmla="*/ 59 w 708"/>
                  <a:gd name="T15" fmla="*/ 296 h 412"/>
                  <a:gd name="T16" fmla="*/ 76 w 708"/>
                  <a:gd name="T17" fmla="*/ 280 h 412"/>
                  <a:gd name="T18" fmla="*/ 114 w 708"/>
                  <a:gd name="T19" fmla="*/ 245 h 412"/>
                  <a:gd name="T20" fmla="*/ 173 w 708"/>
                  <a:gd name="T21" fmla="*/ 205 h 412"/>
                  <a:gd name="T22" fmla="*/ 246 w 708"/>
                  <a:gd name="T23" fmla="*/ 159 h 412"/>
                  <a:gd name="T24" fmla="*/ 327 w 708"/>
                  <a:gd name="T25" fmla="*/ 111 h 412"/>
                  <a:gd name="T26" fmla="*/ 418 w 708"/>
                  <a:gd name="T27" fmla="*/ 70 h 412"/>
                  <a:gd name="T28" fmla="*/ 515 w 708"/>
                  <a:gd name="T29" fmla="*/ 35 h 412"/>
                  <a:gd name="T30" fmla="*/ 612 w 708"/>
                  <a:gd name="T31" fmla="*/ 13 h 412"/>
                  <a:gd name="T32" fmla="*/ 708 w 708"/>
                  <a:gd name="T33" fmla="*/ 0 h 412"/>
                  <a:gd name="T34" fmla="*/ 693 w 708"/>
                  <a:gd name="T35" fmla="*/ 18 h 412"/>
                  <a:gd name="T36" fmla="*/ 682 w 708"/>
                  <a:gd name="T37" fmla="*/ 30 h 412"/>
                  <a:gd name="T38" fmla="*/ 669 w 708"/>
                  <a:gd name="T39" fmla="*/ 38 h 412"/>
                  <a:gd name="T40" fmla="*/ 658 w 708"/>
                  <a:gd name="T41" fmla="*/ 48 h 412"/>
                  <a:gd name="T42" fmla="*/ 644 w 708"/>
                  <a:gd name="T43" fmla="*/ 59 h 412"/>
                  <a:gd name="T44" fmla="*/ 631 w 708"/>
                  <a:gd name="T45" fmla="*/ 70 h 412"/>
                  <a:gd name="T46" fmla="*/ 614 w 708"/>
                  <a:gd name="T47" fmla="*/ 91 h 412"/>
                  <a:gd name="T48" fmla="*/ 591 w 708"/>
                  <a:gd name="T49" fmla="*/ 121 h 412"/>
                  <a:gd name="T50" fmla="*/ 501 w 708"/>
                  <a:gd name="T51" fmla="*/ 135 h 412"/>
                  <a:gd name="T52" fmla="*/ 401 w 708"/>
                  <a:gd name="T53" fmla="*/ 167 h 412"/>
                  <a:gd name="T54" fmla="*/ 302 w 708"/>
                  <a:gd name="T55" fmla="*/ 213 h 412"/>
                  <a:gd name="T56" fmla="*/ 208 w 708"/>
                  <a:gd name="T57" fmla="*/ 266 h 412"/>
                  <a:gd name="T58" fmla="*/ 127 w 708"/>
                  <a:gd name="T59" fmla="*/ 318 h 412"/>
                  <a:gd name="T60" fmla="*/ 59 w 708"/>
                  <a:gd name="T61" fmla="*/ 363 h 412"/>
                  <a:gd name="T62" fmla="*/ 14 w 708"/>
                  <a:gd name="T63" fmla="*/ 397 h 412"/>
                  <a:gd name="T64" fmla="*/ 0 w 708"/>
                  <a:gd name="T65" fmla="*/ 412 h 4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08" h="412">
                    <a:moveTo>
                      <a:pt x="0" y="412"/>
                    </a:moveTo>
                    <a:lnTo>
                      <a:pt x="9" y="383"/>
                    </a:lnTo>
                    <a:lnTo>
                      <a:pt x="14" y="356"/>
                    </a:lnTo>
                    <a:lnTo>
                      <a:pt x="20" y="342"/>
                    </a:lnTo>
                    <a:lnTo>
                      <a:pt x="30" y="328"/>
                    </a:lnTo>
                    <a:lnTo>
                      <a:pt x="36" y="318"/>
                    </a:lnTo>
                    <a:lnTo>
                      <a:pt x="47" y="307"/>
                    </a:lnTo>
                    <a:lnTo>
                      <a:pt x="59" y="296"/>
                    </a:lnTo>
                    <a:lnTo>
                      <a:pt x="76" y="280"/>
                    </a:lnTo>
                    <a:lnTo>
                      <a:pt x="114" y="245"/>
                    </a:lnTo>
                    <a:lnTo>
                      <a:pt x="173" y="205"/>
                    </a:lnTo>
                    <a:lnTo>
                      <a:pt x="246" y="159"/>
                    </a:lnTo>
                    <a:lnTo>
                      <a:pt x="327" y="111"/>
                    </a:lnTo>
                    <a:lnTo>
                      <a:pt x="418" y="70"/>
                    </a:lnTo>
                    <a:lnTo>
                      <a:pt x="515" y="35"/>
                    </a:lnTo>
                    <a:lnTo>
                      <a:pt x="612" y="13"/>
                    </a:lnTo>
                    <a:lnTo>
                      <a:pt x="708" y="0"/>
                    </a:lnTo>
                    <a:lnTo>
                      <a:pt x="693" y="18"/>
                    </a:lnTo>
                    <a:lnTo>
                      <a:pt x="682" y="30"/>
                    </a:lnTo>
                    <a:lnTo>
                      <a:pt x="669" y="38"/>
                    </a:lnTo>
                    <a:lnTo>
                      <a:pt x="658" y="48"/>
                    </a:lnTo>
                    <a:lnTo>
                      <a:pt x="644" y="59"/>
                    </a:lnTo>
                    <a:lnTo>
                      <a:pt x="631" y="70"/>
                    </a:lnTo>
                    <a:lnTo>
                      <a:pt x="614" y="91"/>
                    </a:lnTo>
                    <a:lnTo>
                      <a:pt x="591" y="121"/>
                    </a:lnTo>
                    <a:lnTo>
                      <a:pt x="501" y="135"/>
                    </a:lnTo>
                    <a:lnTo>
                      <a:pt x="401" y="167"/>
                    </a:lnTo>
                    <a:lnTo>
                      <a:pt x="302" y="213"/>
                    </a:lnTo>
                    <a:lnTo>
                      <a:pt x="208" y="266"/>
                    </a:lnTo>
                    <a:lnTo>
                      <a:pt x="127" y="318"/>
                    </a:lnTo>
                    <a:lnTo>
                      <a:pt x="59" y="363"/>
                    </a:lnTo>
                    <a:lnTo>
                      <a:pt x="14" y="397"/>
                    </a:lnTo>
                    <a:lnTo>
                      <a:pt x="0" y="412"/>
                    </a:lnTo>
                    <a:close/>
                  </a:path>
                </a:pathLst>
              </a:custGeom>
              <a:solidFill>
                <a:srgbClr val="0057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9" name="Freeform 25"/>
              <p:cNvSpPr>
                <a:spLocks/>
              </p:cNvSpPr>
              <p:nvPr/>
            </p:nvSpPr>
            <p:spPr bwMode="auto">
              <a:xfrm>
                <a:off x="4123" y="1773"/>
                <a:ext cx="232" cy="132"/>
              </a:xfrm>
              <a:custGeom>
                <a:avLst/>
                <a:gdLst>
                  <a:gd name="T0" fmla="*/ 0 w 696"/>
                  <a:gd name="T1" fmla="*/ 395 h 395"/>
                  <a:gd name="T2" fmla="*/ 9 w 696"/>
                  <a:gd name="T3" fmla="*/ 366 h 395"/>
                  <a:gd name="T4" fmla="*/ 14 w 696"/>
                  <a:gd name="T5" fmla="*/ 342 h 395"/>
                  <a:gd name="T6" fmla="*/ 20 w 696"/>
                  <a:gd name="T7" fmla="*/ 328 h 395"/>
                  <a:gd name="T8" fmla="*/ 30 w 696"/>
                  <a:gd name="T9" fmla="*/ 318 h 395"/>
                  <a:gd name="T10" fmla="*/ 36 w 696"/>
                  <a:gd name="T11" fmla="*/ 310 h 395"/>
                  <a:gd name="T12" fmla="*/ 44 w 696"/>
                  <a:gd name="T13" fmla="*/ 304 h 395"/>
                  <a:gd name="T14" fmla="*/ 52 w 696"/>
                  <a:gd name="T15" fmla="*/ 298 h 395"/>
                  <a:gd name="T16" fmla="*/ 65 w 696"/>
                  <a:gd name="T17" fmla="*/ 287 h 395"/>
                  <a:gd name="T18" fmla="*/ 103 w 696"/>
                  <a:gd name="T19" fmla="*/ 252 h 395"/>
                  <a:gd name="T20" fmla="*/ 162 w 696"/>
                  <a:gd name="T21" fmla="*/ 210 h 395"/>
                  <a:gd name="T22" fmla="*/ 235 w 696"/>
                  <a:gd name="T23" fmla="*/ 164 h 395"/>
                  <a:gd name="T24" fmla="*/ 319 w 696"/>
                  <a:gd name="T25" fmla="*/ 117 h 395"/>
                  <a:gd name="T26" fmla="*/ 410 w 696"/>
                  <a:gd name="T27" fmla="*/ 77 h 395"/>
                  <a:gd name="T28" fmla="*/ 506 w 696"/>
                  <a:gd name="T29" fmla="*/ 39 h 395"/>
                  <a:gd name="T30" fmla="*/ 603 w 696"/>
                  <a:gd name="T31" fmla="*/ 12 h 395"/>
                  <a:gd name="T32" fmla="*/ 696 w 696"/>
                  <a:gd name="T33" fmla="*/ 0 h 395"/>
                  <a:gd name="T34" fmla="*/ 684 w 696"/>
                  <a:gd name="T35" fmla="*/ 18 h 395"/>
                  <a:gd name="T36" fmla="*/ 676 w 696"/>
                  <a:gd name="T37" fmla="*/ 29 h 395"/>
                  <a:gd name="T38" fmla="*/ 666 w 696"/>
                  <a:gd name="T39" fmla="*/ 35 h 395"/>
                  <a:gd name="T40" fmla="*/ 661 w 696"/>
                  <a:gd name="T41" fmla="*/ 39 h 395"/>
                  <a:gd name="T42" fmla="*/ 652 w 696"/>
                  <a:gd name="T43" fmla="*/ 45 h 395"/>
                  <a:gd name="T44" fmla="*/ 641 w 696"/>
                  <a:gd name="T45" fmla="*/ 53 h 395"/>
                  <a:gd name="T46" fmla="*/ 628 w 696"/>
                  <a:gd name="T47" fmla="*/ 70 h 395"/>
                  <a:gd name="T48" fmla="*/ 609 w 696"/>
                  <a:gd name="T49" fmla="*/ 96 h 395"/>
                  <a:gd name="T50" fmla="*/ 515 w 696"/>
                  <a:gd name="T51" fmla="*/ 112 h 395"/>
                  <a:gd name="T52" fmla="*/ 415 w 696"/>
                  <a:gd name="T53" fmla="*/ 144 h 395"/>
                  <a:gd name="T54" fmla="*/ 313 w 696"/>
                  <a:gd name="T55" fmla="*/ 190 h 395"/>
                  <a:gd name="T56" fmla="*/ 216 w 696"/>
                  <a:gd name="T57" fmla="*/ 245 h 395"/>
                  <a:gd name="T58" fmla="*/ 129 w 696"/>
                  <a:gd name="T59" fmla="*/ 298 h 395"/>
                  <a:gd name="T60" fmla="*/ 62 w 696"/>
                  <a:gd name="T61" fmla="*/ 345 h 395"/>
                  <a:gd name="T62" fmla="*/ 17 w 696"/>
                  <a:gd name="T63" fmla="*/ 380 h 395"/>
                  <a:gd name="T64" fmla="*/ 0 w 696"/>
                  <a:gd name="T65" fmla="*/ 395 h 3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696" h="395">
                    <a:moveTo>
                      <a:pt x="0" y="395"/>
                    </a:moveTo>
                    <a:lnTo>
                      <a:pt x="9" y="366"/>
                    </a:lnTo>
                    <a:lnTo>
                      <a:pt x="14" y="342"/>
                    </a:lnTo>
                    <a:lnTo>
                      <a:pt x="20" y="328"/>
                    </a:lnTo>
                    <a:lnTo>
                      <a:pt x="30" y="318"/>
                    </a:lnTo>
                    <a:lnTo>
                      <a:pt x="36" y="310"/>
                    </a:lnTo>
                    <a:lnTo>
                      <a:pt x="44" y="304"/>
                    </a:lnTo>
                    <a:lnTo>
                      <a:pt x="52" y="298"/>
                    </a:lnTo>
                    <a:lnTo>
                      <a:pt x="65" y="287"/>
                    </a:lnTo>
                    <a:lnTo>
                      <a:pt x="103" y="252"/>
                    </a:lnTo>
                    <a:lnTo>
                      <a:pt x="162" y="210"/>
                    </a:lnTo>
                    <a:lnTo>
                      <a:pt x="235" y="164"/>
                    </a:lnTo>
                    <a:lnTo>
                      <a:pt x="319" y="117"/>
                    </a:lnTo>
                    <a:lnTo>
                      <a:pt x="410" y="77"/>
                    </a:lnTo>
                    <a:lnTo>
                      <a:pt x="506" y="39"/>
                    </a:lnTo>
                    <a:lnTo>
                      <a:pt x="603" y="12"/>
                    </a:lnTo>
                    <a:lnTo>
                      <a:pt x="696" y="0"/>
                    </a:lnTo>
                    <a:lnTo>
                      <a:pt x="684" y="18"/>
                    </a:lnTo>
                    <a:lnTo>
                      <a:pt x="676" y="29"/>
                    </a:lnTo>
                    <a:lnTo>
                      <a:pt x="666" y="35"/>
                    </a:lnTo>
                    <a:lnTo>
                      <a:pt x="661" y="39"/>
                    </a:lnTo>
                    <a:lnTo>
                      <a:pt x="652" y="45"/>
                    </a:lnTo>
                    <a:lnTo>
                      <a:pt x="641" y="53"/>
                    </a:lnTo>
                    <a:lnTo>
                      <a:pt x="628" y="70"/>
                    </a:lnTo>
                    <a:lnTo>
                      <a:pt x="609" y="96"/>
                    </a:lnTo>
                    <a:lnTo>
                      <a:pt x="515" y="112"/>
                    </a:lnTo>
                    <a:lnTo>
                      <a:pt x="415" y="144"/>
                    </a:lnTo>
                    <a:lnTo>
                      <a:pt x="313" y="190"/>
                    </a:lnTo>
                    <a:lnTo>
                      <a:pt x="216" y="245"/>
                    </a:lnTo>
                    <a:lnTo>
                      <a:pt x="129" y="298"/>
                    </a:lnTo>
                    <a:lnTo>
                      <a:pt x="62" y="345"/>
                    </a:lnTo>
                    <a:lnTo>
                      <a:pt x="17" y="380"/>
                    </a:lnTo>
                    <a:lnTo>
                      <a:pt x="0" y="395"/>
                    </a:lnTo>
                    <a:close/>
                  </a:path>
                </a:pathLst>
              </a:custGeom>
              <a:solidFill>
                <a:srgbClr val="005C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0" name="Freeform 26"/>
              <p:cNvSpPr>
                <a:spLocks/>
              </p:cNvSpPr>
              <p:nvPr/>
            </p:nvSpPr>
            <p:spPr bwMode="auto">
              <a:xfrm>
                <a:off x="4119" y="1762"/>
                <a:ext cx="245" cy="157"/>
              </a:xfrm>
              <a:custGeom>
                <a:avLst/>
                <a:gdLst>
                  <a:gd name="T0" fmla="*/ 0 w 737"/>
                  <a:gd name="T1" fmla="*/ 470 h 470"/>
                  <a:gd name="T2" fmla="*/ 10 w 737"/>
                  <a:gd name="T3" fmla="*/ 437 h 470"/>
                  <a:gd name="T4" fmla="*/ 15 w 737"/>
                  <a:gd name="T5" fmla="*/ 408 h 470"/>
                  <a:gd name="T6" fmla="*/ 21 w 737"/>
                  <a:gd name="T7" fmla="*/ 384 h 470"/>
                  <a:gd name="T8" fmla="*/ 32 w 737"/>
                  <a:gd name="T9" fmla="*/ 365 h 470"/>
                  <a:gd name="T10" fmla="*/ 45 w 737"/>
                  <a:gd name="T11" fmla="*/ 344 h 470"/>
                  <a:gd name="T12" fmla="*/ 59 w 737"/>
                  <a:gd name="T13" fmla="*/ 321 h 470"/>
                  <a:gd name="T14" fmla="*/ 83 w 737"/>
                  <a:gd name="T15" fmla="*/ 297 h 470"/>
                  <a:gd name="T16" fmla="*/ 109 w 737"/>
                  <a:gd name="T17" fmla="*/ 268 h 470"/>
                  <a:gd name="T18" fmla="*/ 147 w 737"/>
                  <a:gd name="T19" fmla="*/ 236 h 470"/>
                  <a:gd name="T20" fmla="*/ 204 w 737"/>
                  <a:gd name="T21" fmla="*/ 198 h 470"/>
                  <a:gd name="T22" fmla="*/ 279 w 737"/>
                  <a:gd name="T23" fmla="*/ 154 h 470"/>
                  <a:gd name="T24" fmla="*/ 360 w 737"/>
                  <a:gd name="T25" fmla="*/ 111 h 470"/>
                  <a:gd name="T26" fmla="*/ 451 w 737"/>
                  <a:gd name="T27" fmla="*/ 69 h 470"/>
                  <a:gd name="T28" fmla="*/ 548 w 737"/>
                  <a:gd name="T29" fmla="*/ 34 h 470"/>
                  <a:gd name="T30" fmla="*/ 643 w 737"/>
                  <a:gd name="T31" fmla="*/ 11 h 470"/>
                  <a:gd name="T32" fmla="*/ 737 w 737"/>
                  <a:gd name="T33" fmla="*/ 0 h 470"/>
                  <a:gd name="T34" fmla="*/ 720 w 737"/>
                  <a:gd name="T35" fmla="*/ 23 h 470"/>
                  <a:gd name="T36" fmla="*/ 702 w 737"/>
                  <a:gd name="T37" fmla="*/ 44 h 470"/>
                  <a:gd name="T38" fmla="*/ 681 w 737"/>
                  <a:gd name="T39" fmla="*/ 63 h 470"/>
                  <a:gd name="T40" fmla="*/ 659 w 737"/>
                  <a:gd name="T41" fmla="*/ 87 h 470"/>
                  <a:gd name="T42" fmla="*/ 635 w 737"/>
                  <a:gd name="T43" fmla="*/ 111 h 470"/>
                  <a:gd name="T44" fmla="*/ 611 w 737"/>
                  <a:gd name="T45" fmla="*/ 133 h 470"/>
                  <a:gd name="T46" fmla="*/ 589 w 737"/>
                  <a:gd name="T47" fmla="*/ 163 h 470"/>
                  <a:gd name="T48" fmla="*/ 565 w 737"/>
                  <a:gd name="T49" fmla="*/ 195 h 470"/>
                  <a:gd name="T50" fmla="*/ 471 w 737"/>
                  <a:gd name="T51" fmla="*/ 206 h 470"/>
                  <a:gd name="T52" fmla="*/ 374 w 737"/>
                  <a:gd name="T53" fmla="*/ 238 h 470"/>
                  <a:gd name="T54" fmla="*/ 282 w 737"/>
                  <a:gd name="T55" fmla="*/ 282 h 470"/>
                  <a:gd name="T56" fmla="*/ 193 w 737"/>
                  <a:gd name="T57" fmla="*/ 329 h 470"/>
                  <a:gd name="T58" fmla="*/ 118 w 737"/>
                  <a:gd name="T59" fmla="*/ 379 h 470"/>
                  <a:gd name="T60" fmla="*/ 56 w 737"/>
                  <a:gd name="T61" fmla="*/ 422 h 470"/>
                  <a:gd name="T62" fmla="*/ 15 w 737"/>
                  <a:gd name="T63" fmla="*/ 454 h 470"/>
                  <a:gd name="T64" fmla="*/ 0 w 737"/>
                  <a:gd name="T65" fmla="*/ 470 h 4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37" h="470">
                    <a:moveTo>
                      <a:pt x="0" y="470"/>
                    </a:moveTo>
                    <a:lnTo>
                      <a:pt x="10" y="437"/>
                    </a:lnTo>
                    <a:lnTo>
                      <a:pt x="15" y="408"/>
                    </a:lnTo>
                    <a:lnTo>
                      <a:pt x="21" y="384"/>
                    </a:lnTo>
                    <a:lnTo>
                      <a:pt x="32" y="365"/>
                    </a:lnTo>
                    <a:lnTo>
                      <a:pt x="45" y="344"/>
                    </a:lnTo>
                    <a:lnTo>
                      <a:pt x="59" y="321"/>
                    </a:lnTo>
                    <a:lnTo>
                      <a:pt x="83" y="297"/>
                    </a:lnTo>
                    <a:lnTo>
                      <a:pt x="109" y="268"/>
                    </a:lnTo>
                    <a:lnTo>
                      <a:pt x="147" y="236"/>
                    </a:lnTo>
                    <a:lnTo>
                      <a:pt x="204" y="198"/>
                    </a:lnTo>
                    <a:lnTo>
                      <a:pt x="279" y="154"/>
                    </a:lnTo>
                    <a:lnTo>
                      <a:pt x="360" y="111"/>
                    </a:lnTo>
                    <a:lnTo>
                      <a:pt x="451" y="69"/>
                    </a:lnTo>
                    <a:lnTo>
                      <a:pt x="548" y="34"/>
                    </a:lnTo>
                    <a:lnTo>
                      <a:pt x="643" y="11"/>
                    </a:lnTo>
                    <a:lnTo>
                      <a:pt x="737" y="0"/>
                    </a:lnTo>
                    <a:lnTo>
                      <a:pt x="720" y="23"/>
                    </a:lnTo>
                    <a:lnTo>
                      <a:pt x="702" y="44"/>
                    </a:lnTo>
                    <a:lnTo>
                      <a:pt x="681" y="63"/>
                    </a:lnTo>
                    <a:lnTo>
                      <a:pt x="659" y="87"/>
                    </a:lnTo>
                    <a:lnTo>
                      <a:pt x="635" y="111"/>
                    </a:lnTo>
                    <a:lnTo>
                      <a:pt x="611" y="133"/>
                    </a:lnTo>
                    <a:lnTo>
                      <a:pt x="589" y="163"/>
                    </a:lnTo>
                    <a:lnTo>
                      <a:pt x="565" y="195"/>
                    </a:lnTo>
                    <a:lnTo>
                      <a:pt x="471" y="206"/>
                    </a:lnTo>
                    <a:lnTo>
                      <a:pt x="374" y="238"/>
                    </a:lnTo>
                    <a:lnTo>
                      <a:pt x="282" y="282"/>
                    </a:lnTo>
                    <a:lnTo>
                      <a:pt x="193" y="329"/>
                    </a:lnTo>
                    <a:lnTo>
                      <a:pt x="118" y="379"/>
                    </a:lnTo>
                    <a:lnTo>
                      <a:pt x="56" y="422"/>
                    </a:lnTo>
                    <a:lnTo>
                      <a:pt x="15" y="454"/>
                    </a:lnTo>
                    <a:lnTo>
                      <a:pt x="0" y="470"/>
                    </a:lnTo>
                    <a:close/>
                  </a:path>
                </a:pathLst>
              </a:custGeom>
              <a:solidFill>
                <a:srgbClr val="004F1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1" name="Freeform 27"/>
              <p:cNvSpPr>
                <a:spLocks/>
              </p:cNvSpPr>
              <p:nvPr/>
            </p:nvSpPr>
            <p:spPr bwMode="auto">
              <a:xfrm>
                <a:off x="4121" y="1770"/>
                <a:ext cx="238" cy="139"/>
              </a:xfrm>
              <a:custGeom>
                <a:avLst/>
                <a:gdLst>
                  <a:gd name="T0" fmla="*/ 0 w 713"/>
                  <a:gd name="T1" fmla="*/ 417 h 417"/>
                  <a:gd name="T2" fmla="*/ 8 w 713"/>
                  <a:gd name="T3" fmla="*/ 388 h 417"/>
                  <a:gd name="T4" fmla="*/ 14 w 713"/>
                  <a:gd name="T5" fmla="*/ 361 h 417"/>
                  <a:gd name="T6" fmla="*/ 22 w 713"/>
                  <a:gd name="T7" fmla="*/ 347 h 417"/>
                  <a:gd name="T8" fmla="*/ 32 w 713"/>
                  <a:gd name="T9" fmla="*/ 333 h 417"/>
                  <a:gd name="T10" fmla="*/ 41 w 713"/>
                  <a:gd name="T11" fmla="*/ 321 h 417"/>
                  <a:gd name="T12" fmla="*/ 52 w 713"/>
                  <a:gd name="T13" fmla="*/ 309 h 417"/>
                  <a:gd name="T14" fmla="*/ 64 w 713"/>
                  <a:gd name="T15" fmla="*/ 298 h 417"/>
                  <a:gd name="T16" fmla="*/ 81 w 713"/>
                  <a:gd name="T17" fmla="*/ 280 h 417"/>
                  <a:gd name="T18" fmla="*/ 119 w 713"/>
                  <a:gd name="T19" fmla="*/ 245 h 417"/>
                  <a:gd name="T20" fmla="*/ 178 w 713"/>
                  <a:gd name="T21" fmla="*/ 204 h 417"/>
                  <a:gd name="T22" fmla="*/ 251 w 713"/>
                  <a:gd name="T23" fmla="*/ 158 h 417"/>
                  <a:gd name="T24" fmla="*/ 332 w 713"/>
                  <a:gd name="T25" fmla="*/ 110 h 417"/>
                  <a:gd name="T26" fmla="*/ 423 w 713"/>
                  <a:gd name="T27" fmla="*/ 70 h 417"/>
                  <a:gd name="T28" fmla="*/ 520 w 713"/>
                  <a:gd name="T29" fmla="*/ 35 h 417"/>
                  <a:gd name="T30" fmla="*/ 617 w 713"/>
                  <a:gd name="T31" fmla="*/ 11 h 417"/>
                  <a:gd name="T32" fmla="*/ 713 w 713"/>
                  <a:gd name="T33" fmla="*/ 0 h 417"/>
                  <a:gd name="T34" fmla="*/ 698 w 713"/>
                  <a:gd name="T35" fmla="*/ 21 h 417"/>
                  <a:gd name="T36" fmla="*/ 687 w 713"/>
                  <a:gd name="T37" fmla="*/ 35 h 417"/>
                  <a:gd name="T38" fmla="*/ 671 w 713"/>
                  <a:gd name="T39" fmla="*/ 46 h 417"/>
                  <a:gd name="T40" fmla="*/ 660 w 713"/>
                  <a:gd name="T41" fmla="*/ 56 h 417"/>
                  <a:gd name="T42" fmla="*/ 646 w 713"/>
                  <a:gd name="T43" fmla="*/ 67 h 417"/>
                  <a:gd name="T44" fmla="*/ 631 w 713"/>
                  <a:gd name="T45" fmla="*/ 81 h 417"/>
                  <a:gd name="T46" fmla="*/ 614 w 713"/>
                  <a:gd name="T47" fmla="*/ 102 h 417"/>
                  <a:gd name="T48" fmla="*/ 590 w 713"/>
                  <a:gd name="T49" fmla="*/ 131 h 417"/>
                  <a:gd name="T50" fmla="*/ 499 w 713"/>
                  <a:gd name="T51" fmla="*/ 145 h 417"/>
                  <a:gd name="T52" fmla="*/ 399 w 713"/>
                  <a:gd name="T53" fmla="*/ 178 h 417"/>
                  <a:gd name="T54" fmla="*/ 300 w 713"/>
                  <a:gd name="T55" fmla="*/ 224 h 417"/>
                  <a:gd name="T56" fmla="*/ 210 w 713"/>
                  <a:gd name="T57" fmla="*/ 274 h 417"/>
                  <a:gd name="T58" fmla="*/ 127 w 713"/>
                  <a:gd name="T59" fmla="*/ 326 h 417"/>
                  <a:gd name="T60" fmla="*/ 60 w 713"/>
                  <a:gd name="T61" fmla="*/ 371 h 417"/>
                  <a:gd name="T62" fmla="*/ 17 w 713"/>
                  <a:gd name="T63" fmla="*/ 406 h 417"/>
                  <a:gd name="T64" fmla="*/ 0 w 713"/>
                  <a:gd name="T65" fmla="*/ 417 h 4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13" h="417">
                    <a:moveTo>
                      <a:pt x="0" y="417"/>
                    </a:moveTo>
                    <a:lnTo>
                      <a:pt x="8" y="388"/>
                    </a:lnTo>
                    <a:lnTo>
                      <a:pt x="14" y="361"/>
                    </a:lnTo>
                    <a:lnTo>
                      <a:pt x="22" y="347"/>
                    </a:lnTo>
                    <a:lnTo>
                      <a:pt x="32" y="333"/>
                    </a:lnTo>
                    <a:lnTo>
                      <a:pt x="41" y="321"/>
                    </a:lnTo>
                    <a:lnTo>
                      <a:pt x="52" y="309"/>
                    </a:lnTo>
                    <a:lnTo>
                      <a:pt x="64" y="298"/>
                    </a:lnTo>
                    <a:lnTo>
                      <a:pt x="81" y="280"/>
                    </a:lnTo>
                    <a:lnTo>
                      <a:pt x="119" y="245"/>
                    </a:lnTo>
                    <a:lnTo>
                      <a:pt x="178" y="204"/>
                    </a:lnTo>
                    <a:lnTo>
                      <a:pt x="251" y="158"/>
                    </a:lnTo>
                    <a:lnTo>
                      <a:pt x="332" y="110"/>
                    </a:lnTo>
                    <a:lnTo>
                      <a:pt x="423" y="70"/>
                    </a:lnTo>
                    <a:lnTo>
                      <a:pt x="520" y="35"/>
                    </a:lnTo>
                    <a:lnTo>
                      <a:pt x="617" y="11"/>
                    </a:lnTo>
                    <a:lnTo>
                      <a:pt x="713" y="0"/>
                    </a:lnTo>
                    <a:lnTo>
                      <a:pt x="698" y="21"/>
                    </a:lnTo>
                    <a:lnTo>
                      <a:pt x="687" y="35"/>
                    </a:lnTo>
                    <a:lnTo>
                      <a:pt x="671" y="46"/>
                    </a:lnTo>
                    <a:lnTo>
                      <a:pt x="660" y="56"/>
                    </a:lnTo>
                    <a:lnTo>
                      <a:pt x="646" y="67"/>
                    </a:lnTo>
                    <a:lnTo>
                      <a:pt x="631" y="81"/>
                    </a:lnTo>
                    <a:lnTo>
                      <a:pt x="614" y="102"/>
                    </a:lnTo>
                    <a:lnTo>
                      <a:pt x="590" y="131"/>
                    </a:lnTo>
                    <a:lnTo>
                      <a:pt x="499" y="145"/>
                    </a:lnTo>
                    <a:lnTo>
                      <a:pt x="399" y="178"/>
                    </a:lnTo>
                    <a:lnTo>
                      <a:pt x="300" y="224"/>
                    </a:lnTo>
                    <a:lnTo>
                      <a:pt x="210" y="274"/>
                    </a:lnTo>
                    <a:lnTo>
                      <a:pt x="127" y="326"/>
                    </a:lnTo>
                    <a:lnTo>
                      <a:pt x="60" y="371"/>
                    </a:lnTo>
                    <a:lnTo>
                      <a:pt x="17" y="406"/>
                    </a:lnTo>
                    <a:lnTo>
                      <a:pt x="0" y="417"/>
                    </a:lnTo>
                    <a:close/>
                  </a:path>
                </a:pathLst>
              </a:custGeom>
              <a:solidFill>
                <a:srgbClr val="0057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2" name="Freeform 28"/>
              <p:cNvSpPr>
                <a:spLocks/>
              </p:cNvSpPr>
              <p:nvPr/>
            </p:nvSpPr>
            <p:spPr bwMode="auto">
              <a:xfrm>
                <a:off x="4125" y="1777"/>
                <a:ext cx="228" cy="124"/>
              </a:xfrm>
              <a:custGeom>
                <a:avLst/>
                <a:gdLst>
                  <a:gd name="T0" fmla="*/ 0 w 684"/>
                  <a:gd name="T1" fmla="*/ 370 h 370"/>
                  <a:gd name="T2" fmla="*/ 8 w 684"/>
                  <a:gd name="T3" fmla="*/ 341 h 370"/>
                  <a:gd name="T4" fmla="*/ 14 w 684"/>
                  <a:gd name="T5" fmla="*/ 321 h 370"/>
                  <a:gd name="T6" fmla="*/ 21 w 684"/>
                  <a:gd name="T7" fmla="*/ 310 h 370"/>
                  <a:gd name="T8" fmla="*/ 27 w 684"/>
                  <a:gd name="T9" fmla="*/ 303 h 370"/>
                  <a:gd name="T10" fmla="*/ 30 w 684"/>
                  <a:gd name="T11" fmla="*/ 303 h 370"/>
                  <a:gd name="T12" fmla="*/ 35 w 684"/>
                  <a:gd name="T13" fmla="*/ 300 h 370"/>
                  <a:gd name="T14" fmla="*/ 44 w 684"/>
                  <a:gd name="T15" fmla="*/ 298 h 370"/>
                  <a:gd name="T16" fmla="*/ 53 w 684"/>
                  <a:gd name="T17" fmla="*/ 292 h 370"/>
                  <a:gd name="T18" fmla="*/ 91 w 684"/>
                  <a:gd name="T19" fmla="*/ 257 h 370"/>
                  <a:gd name="T20" fmla="*/ 146 w 684"/>
                  <a:gd name="T21" fmla="*/ 213 h 370"/>
                  <a:gd name="T22" fmla="*/ 219 w 684"/>
                  <a:gd name="T23" fmla="*/ 166 h 370"/>
                  <a:gd name="T24" fmla="*/ 304 w 684"/>
                  <a:gd name="T25" fmla="*/ 117 h 370"/>
                  <a:gd name="T26" fmla="*/ 395 w 684"/>
                  <a:gd name="T27" fmla="*/ 73 h 370"/>
                  <a:gd name="T28" fmla="*/ 491 w 684"/>
                  <a:gd name="T29" fmla="*/ 35 h 370"/>
                  <a:gd name="T30" fmla="*/ 587 w 684"/>
                  <a:gd name="T31" fmla="*/ 12 h 370"/>
                  <a:gd name="T32" fmla="*/ 684 w 684"/>
                  <a:gd name="T33" fmla="*/ 0 h 370"/>
                  <a:gd name="T34" fmla="*/ 673 w 684"/>
                  <a:gd name="T35" fmla="*/ 17 h 370"/>
                  <a:gd name="T36" fmla="*/ 663 w 684"/>
                  <a:gd name="T37" fmla="*/ 23 h 370"/>
                  <a:gd name="T38" fmla="*/ 660 w 684"/>
                  <a:gd name="T39" fmla="*/ 27 h 370"/>
                  <a:gd name="T40" fmla="*/ 657 w 684"/>
                  <a:gd name="T41" fmla="*/ 23 h 370"/>
                  <a:gd name="T42" fmla="*/ 652 w 684"/>
                  <a:gd name="T43" fmla="*/ 23 h 370"/>
                  <a:gd name="T44" fmla="*/ 646 w 684"/>
                  <a:gd name="T45" fmla="*/ 30 h 370"/>
                  <a:gd name="T46" fmla="*/ 635 w 684"/>
                  <a:gd name="T47" fmla="*/ 41 h 370"/>
                  <a:gd name="T48" fmla="*/ 614 w 684"/>
                  <a:gd name="T49" fmla="*/ 68 h 370"/>
                  <a:gd name="T50" fmla="*/ 520 w 684"/>
                  <a:gd name="T51" fmla="*/ 82 h 370"/>
                  <a:gd name="T52" fmla="*/ 418 w 684"/>
                  <a:gd name="T53" fmla="*/ 117 h 370"/>
                  <a:gd name="T54" fmla="*/ 315 w 684"/>
                  <a:gd name="T55" fmla="*/ 166 h 370"/>
                  <a:gd name="T56" fmla="*/ 216 w 684"/>
                  <a:gd name="T57" fmla="*/ 219 h 370"/>
                  <a:gd name="T58" fmla="*/ 129 w 684"/>
                  <a:gd name="T59" fmla="*/ 275 h 370"/>
                  <a:gd name="T60" fmla="*/ 59 w 684"/>
                  <a:gd name="T61" fmla="*/ 324 h 370"/>
                  <a:gd name="T62" fmla="*/ 14 w 684"/>
                  <a:gd name="T63" fmla="*/ 359 h 370"/>
                  <a:gd name="T64" fmla="*/ 0 w 684"/>
                  <a:gd name="T65" fmla="*/ 370 h 3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684" h="370">
                    <a:moveTo>
                      <a:pt x="0" y="370"/>
                    </a:moveTo>
                    <a:lnTo>
                      <a:pt x="8" y="341"/>
                    </a:lnTo>
                    <a:lnTo>
                      <a:pt x="14" y="321"/>
                    </a:lnTo>
                    <a:lnTo>
                      <a:pt x="21" y="310"/>
                    </a:lnTo>
                    <a:lnTo>
                      <a:pt x="27" y="303"/>
                    </a:lnTo>
                    <a:lnTo>
                      <a:pt x="30" y="303"/>
                    </a:lnTo>
                    <a:lnTo>
                      <a:pt x="35" y="300"/>
                    </a:lnTo>
                    <a:lnTo>
                      <a:pt x="44" y="298"/>
                    </a:lnTo>
                    <a:lnTo>
                      <a:pt x="53" y="292"/>
                    </a:lnTo>
                    <a:lnTo>
                      <a:pt x="91" y="257"/>
                    </a:lnTo>
                    <a:lnTo>
                      <a:pt x="146" y="213"/>
                    </a:lnTo>
                    <a:lnTo>
                      <a:pt x="219" y="166"/>
                    </a:lnTo>
                    <a:lnTo>
                      <a:pt x="304" y="117"/>
                    </a:lnTo>
                    <a:lnTo>
                      <a:pt x="395" y="73"/>
                    </a:lnTo>
                    <a:lnTo>
                      <a:pt x="491" y="35"/>
                    </a:lnTo>
                    <a:lnTo>
                      <a:pt x="587" y="12"/>
                    </a:lnTo>
                    <a:lnTo>
                      <a:pt x="684" y="0"/>
                    </a:lnTo>
                    <a:lnTo>
                      <a:pt x="673" y="17"/>
                    </a:lnTo>
                    <a:lnTo>
                      <a:pt x="663" y="23"/>
                    </a:lnTo>
                    <a:lnTo>
                      <a:pt x="660" y="27"/>
                    </a:lnTo>
                    <a:lnTo>
                      <a:pt x="657" y="23"/>
                    </a:lnTo>
                    <a:lnTo>
                      <a:pt x="652" y="23"/>
                    </a:lnTo>
                    <a:lnTo>
                      <a:pt x="646" y="30"/>
                    </a:lnTo>
                    <a:lnTo>
                      <a:pt x="635" y="41"/>
                    </a:lnTo>
                    <a:lnTo>
                      <a:pt x="614" y="68"/>
                    </a:lnTo>
                    <a:lnTo>
                      <a:pt x="520" y="82"/>
                    </a:lnTo>
                    <a:lnTo>
                      <a:pt x="418" y="117"/>
                    </a:lnTo>
                    <a:lnTo>
                      <a:pt x="315" y="166"/>
                    </a:lnTo>
                    <a:lnTo>
                      <a:pt x="216" y="219"/>
                    </a:lnTo>
                    <a:lnTo>
                      <a:pt x="129" y="275"/>
                    </a:lnTo>
                    <a:lnTo>
                      <a:pt x="59" y="324"/>
                    </a:lnTo>
                    <a:lnTo>
                      <a:pt x="14" y="359"/>
                    </a:lnTo>
                    <a:lnTo>
                      <a:pt x="0" y="370"/>
                    </a:lnTo>
                    <a:close/>
                  </a:path>
                </a:pathLst>
              </a:custGeom>
              <a:solidFill>
                <a:srgbClr val="005E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3" name="Freeform 29"/>
              <p:cNvSpPr>
                <a:spLocks/>
              </p:cNvSpPr>
              <p:nvPr/>
            </p:nvSpPr>
            <p:spPr bwMode="auto">
              <a:xfrm>
                <a:off x="4039" y="1645"/>
                <a:ext cx="471" cy="406"/>
              </a:xfrm>
              <a:custGeom>
                <a:avLst/>
                <a:gdLst>
                  <a:gd name="T0" fmla="*/ 119 w 1411"/>
                  <a:gd name="T1" fmla="*/ 1163 h 1216"/>
                  <a:gd name="T2" fmla="*/ 35 w 1411"/>
                  <a:gd name="T3" fmla="*/ 1200 h 1216"/>
                  <a:gd name="T4" fmla="*/ 0 w 1411"/>
                  <a:gd name="T5" fmla="*/ 1216 h 1216"/>
                  <a:gd name="T6" fmla="*/ 1 w 1411"/>
                  <a:gd name="T7" fmla="*/ 1209 h 1216"/>
                  <a:gd name="T8" fmla="*/ 32 w 1411"/>
                  <a:gd name="T9" fmla="*/ 1184 h 1216"/>
                  <a:gd name="T10" fmla="*/ 77 w 1411"/>
                  <a:gd name="T11" fmla="*/ 1138 h 1216"/>
                  <a:gd name="T12" fmla="*/ 130 w 1411"/>
                  <a:gd name="T13" fmla="*/ 1073 h 1216"/>
                  <a:gd name="T14" fmla="*/ 176 w 1411"/>
                  <a:gd name="T15" fmla="*/ 989 h 1216"/>
                  <a:gd name="T16" fmla="*/ 210 w 1411"/>
                  <a:gd name="T17" fmla="*/ 890 h 1216"/>
                  <a:gd name="T18" fmla="*/ 220 w 1411"/>
                  <a:gd name="T19" fmla="*/ 848 h 1216"/>
                  <a:gd name="T20" fmla="*/ 234 w 1411"/>
                  <a:gd name="T21" fmla="*/ 800 h 1216"/>
                  <a:gd name="T22" fmla="*/ 250 w 1411"/>
                  <a:gd name="T23" fmla="*/ 748 h 1216"/>
                  <a:gd name="T24" fmla="*/ 276 w 1411"/>
                  <a:gd name="T25" fmla="*/ 696 h 1216"/>
                  <a:gd name="T26" fmla="*/ 305 w 1411"/>
                  <a:gd name="T27" fmla="*/ 642 h 1216"/>
                  <a:gd name="T28" fmla="*/ 342 w 1411"/>
                  <a:gd name="T29" fmla="*/ 588 h 1216"/>
                  <a:gd name="T30" fmla="*/ 384 w 1411"/>
                  <a:gd name="T31" fmla="*/ 539 h 1216"/>
                  <a:gd name="T32" fmla="*/ 434 w 1411"/>
                  <a:gd name="T33" fmla="*/ 499 h 1216"/>
                  <a:gd name="T34" fmla="*/ 536 w 1411"/>
                  <a:gd name="T35" fmla="*/ 412 h 1216"/>
                  <a:gd name="T36" fmla="*/ 647 w 1411"/>
                  <a:gd name="T37" fmla="*/ 333 h 1216"/>
                  <a:gd name="T38" fmla="*/ 763 w 1411"/>
                  <a:gd name="T39" fmla="*/ 262 h 1216"/>
                  <a:gd name="T40" fmla="*/ 887 w 1411"/>
                  <a:gd name="T41" fmla="*/ 199 h 1216"/>
                  <a:gd name="T42" fmla="*/ 1013 w 1411"/>
                  <a:gd name="T43" fmla="*/ 138 h 1216"/>
                  <a:gd name="T44" fmla="*/ 1143 w 1411"/>
                  <a:gd name="T45" fmla="*/ 87 h 1216"/>
                  <a:gd name="T46" fmla="*/ 1276 w 1411"/>
                  <a:gd name="T47" fmla="*/ 39 h 1216"/>
                  <a:gd name="T48" fmla="*/ 1411 w 1411"/>
                  <a:gd name="T49" fmla="*/ 0 h 12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411" h="1216">
                    <a:moveTo>
                      <a:pt x="119" y="1163"/>
                    </a:moveTo>
                    <a:lnTo>
                      <a:pt x="35" y="1200"/>
                    </a:lnTo>
                    <a:lnTo>
                      <a:pt x="0" y="1216"/>
                    </a:lnTo>
                    <a:lnTo>
                      <a:pt x="1" y="1209"/>
                    </a:lnTo>
                    <a:lnTo>
                      <a:pt x="32" y="1184"/>
                    </a:lnTo>
                    <a:lnTo>
                      <a:pt x="77" y="1138"/>
                    </a:lnTo>
                    <a:lnTo>
                      <a:pt x="130" y="1073"/>
                    </a:lnTo>
                    <a:lnTo>
                      <a:pt x="176" y="989"/>
                    </a:lnTo>
                    <a:lnTo>
                      <a:pt x="210" y="890"/>
                    </a:lnTo>
                    <a:lnTo>
                      <a:pt x="220" y="848"/>
                    </a:lnTo>
                    <a:lnTo>
                      <a:pt x="234" y="800"/>
                    </a:lnTo>
                    <a:lnTo>
                      <a:pt x="250" y="748"/>
                    </a:lnTo>
                    <a:lnTo>
                      <a:pt x="276" y="696"/>
                    </a:lnTo>
                    <a:lnTo>
                      <a:pt x="305" y="642"/>
                    </a:lnTo>
                    <a:lnTo>
                      <a:pt x="342" y="588"/>
                    </a:lnTo>
                    <a:lnTo>
                      <a:pt x="384" y="539"/>
                    </a:lnTo>
                    <a:lnTo>
                      <a:pt x="434" y="499"/>
                    </a:lnTo>
                    <a:lnTo>
                      <a:pt x="536" y="412"/>
                    </a:lnTo>
                    <a:lnTo>
                      <a:pt x="647" y="333"/>
                    </a:lnTo>
                    <a:lnTo>
                      <a:pt x="763" y="262"/>
                    </a:lnTo>
                    <a:lnTo>
                      <a:pt x="887" y="199"/>
                    </a:lnTo>
                    <a:lnTo>
                      <a:pt x="1013" y="138"/>
                    </a:lnTo>
                    <a:lnTo>
                      <a:pt x="1143" y="87"/>
                    </a:lnTo>
                    <a:lnTo>
                      <a:pt x="1276" y="39"/>
                    </a:lnTo>
                    <a:lnTo>
                      <a:pt x="1411" y="0"/>
                    </a:lnTo>
                  </a:path>
                </a:pathLst>
              </a:custGeom>
              <a:noFill/>
              <a:ln w="14">
                <a:solidFill>
                  <a:srgbClr val="008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4" name="Freeform 30"/>
              <p:cNvSpPr>
                <a:spLocks/>
              </p:cNvSpPr>
              <p:nvPr/>
            </p:nvSpPr>
            <p:spPr bwMode="auto">
              <a:xfrm>
                <a:off x="4009" y="1884"/>
                <a:ext cx="256" cy="183"/>
              </a:xfrm>
              <a:custGeom>
                <a:avLst/>
                <a:gdLst>
                  <a:gd name="T0" fmla="*/ 79 w 769"/>
                  <a:gd name="T1" fmla="*/ 516 h 548"/>
                  <a:gd name="T2" fmla="*/ 12 w 769"/>
                  <a:gd name="T3" fmla="*/ 543 h 548"/>
                  <a:gd name="T4" fmla="*/ 0 w 769"/>
                  <a:gd name="T5" fmla="*/ 548 h 548"/>
                  <a:gd name="T6" fmla="*/ 23 w 769"/>
                  <a:gd name="T7" fmla="*/ 540 h 548"/>
                  <a:gd name="T8" fmla="*/ 76 w 769"/>
                  <a:gd name="T9" fmla="*/ 511 h 548"/>
                  <a:gd name="T10" fmla="*/ 138 w 769"/>
                  <a:gd name="T11" fmla="*/ 470 h 548"/>
                  <a:gd name="T12" fmla="*/ 202 w 769"/>
                  <a:gd name="T13" fmla="*/ 411 h 548"/>
                  <a:gd name="T14" fmla="*/ 254 w 769"/>
                  <a:gd name="T15" fmla="*/ 341 h 548"/>
                  <a:gd name="T16" fmla="*/ 278 w 769"/>
                  <a:gd name="T17" fmla="*/ 257 h 548"/>
                  <a:gd name="T18" fmla="*/ 292 w 769"/>
                  <a:gd name="T19" fmla="*/ 268 h 548"/>
                  <a:gd name="T20" fmla="*/ 354 w 769"/>
                  <a:gd name="T21" fmla="*/ 248 h 548"/>
                  <a:gd name="T22" fmla="*/ 442 w 769"/>
                  <a:gd name="T23" fmla="*/ 208 h 548"/>
                  <a:gd name="T24" fmla="*/ 547 w 769"/>
                  <a:gd name="T25" fmla="*/ 152 h 548"/>
                  <a:gd name="T26" fmla="*/ 647 w 769"/>
                  <a:gd name="T27" fmla="*/ 97 h 548"/>
                  <a:gd name="T28" fmla="*/ 725 w 769"/>
                  <a:gd name="T29" fmla="*/ 44 h 548"/>
                  <a:gd name="T30" fmla="*/ 769 w 769"/>
                  <a:gd name="T31" fmla="*/ 9 h 548"/>
                  <a:gd name="T32" fmla="*/ 760 w 769"/>
                  <a:gd name="T33" fmla="*/ 0 h 548"/>
                  <a:gd name="T34" fmla="*/ 682 w 769"/>
                  <a:gd name="T35" fmla="*/ 117 h 548"/>
                  <a:gd name="T36" fmla="*/ 602 w 769"/>
                  <a:gd name="T37" fmla="*/ 211 h 548"/>
                  <a:gd name="T38" fmla="*/ 520 w 769"/>
                  <a:gd name="T39" fmla="*/ 286 h 548"/>
                  <a:gd name="T40" fmla="*/ 436 w 769"/>
                  <a:gd name="T41" fmla="*/ 348 h 548"/>
                  <a:gd name="T42" fmla="*/ 351 w 769"/>
                  <a:gd name="T43" fmla="*/ 397 h 548"/>
                  <a:gd name="T44" fmla="*/ 263 w 769"/>
                  <a:gd name="T45" fmla="*/ 440 h 548"/>
                  <a:gd name="T46" fmla="*/ 173 w 769"/>
                  <a:gd name="T47" fmla="*/ 478 h 548"/>
                  <a:gd name="T48" fmla="*/ 79 w 769"/>
                  <a:gd name="T49" fmla="*/ 516 h 5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69" h="548">
                    <a:moveTo>
                      <a:pt x="79" y="516"/>
                    </a:moveTo>
                    <a:lnTo>
                      <a:pt x="12" y="543"/>
                    </a:lnTo>
                    <a:lnTo>
                      <a:pt x="0" y="548"/>
                    </a:lnTo>
                    <a:lnTo>
                      <a:pt x="23" y="540"/>
                    </a:lnTo>
                    <a:lnTo>
                      <a:pt x="76" y="511"/>
                    </a:lnTo>
                    <a:lnTo>
                      <a:pt x="138" y="470"/>
                    </a:lnTo>
                    <a:lnTo>
                      <a:pt x="202" y="411"/>
                    </a:lnTo>
                    <a:lnTo>
                      <a:pt x="254" y="341"/>
                    </a:lnTo>
                    <a:lnTo>
                      <a:pt x="278" y="257"/>
                    </a:lnTo>
                    <a:lnTo>
                      <a:pt x="292" y="268"/>
                    </a:lnTo>
                    <a:lnTo>
                      <a:pt x="354" y="248"/>
                    </a:lnTo>
                    <a:lnTo>
                      <a:pt x="442" y="208"/>
                    </a:lnTo>
                    <a:lnTo>
                      <a:pt x="547" y="152"/>
                    </a:lnTo>
                    <a:lnTo>
                      <a:pt x="647" y="97"/>
                    </a:lnTo>
                    <a:lnTo>
                      <a:pt x="725" y="44"/>
                    </a:lnTo>
                    <a:lnTo>
                      <a:pt x="769" y="9"/>
                    </a:lnTo>
                    <a:lnTo>
                      <a:pt x="760" y="0"/>
                    </a:lnTo>
                    <a:lnTo>
                      <a:pt x="682" y="117"/>
                    </a:lnTo>
                    <a:lnTo>
                      <a:pt x="602" y="211"/>
                    </a:lnTo>
                    <a:lnTo>
                      <a:pt x="520" y="286"/>
                    </a:lnTo>
                    <a:lnTo>
                      <a:pt x="436" y="348"/>
                    </a:lnTo>
                    <a:lnTo>
                      <a:pt x="351" y="397"/>
                    </a:lnTo>
                    <a:lnTo>
                      <a:pt x="263" y="440"/>
                    </a:lnTo>
                    <a:lnTo>
                      <a:pt x="173" y="478"/>
                    </a:lnTo>
                    <a:lnTo>
                      <a:pt x="79" y="516"/>
                    </a:lnTo>
                    <a:close/>
                  </a:path>
                </a:pathLst>
              </a:custGeom>
              <a:solidFill>
                <a:srgbClr val="004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5" name="Freeform 31"/>
              <p:cNvSpPr>
                <a:spLocks/>
              </p:cNvSpPr>
              <p:nvPr/>
            </p:nvSpPr>
            <p:spPr bwMode="auto">
              <a:xfrm>
                <a:off x="4098" y="1735"/>
                <a:ext cx="100" cy="82"/>
              </a:xfrm>
              <a:custGeom>
                <a:avLst/>
                <a:gdLst>
                  <a:gd name="T0" fmla="*/ 0 w 300"/>
                  <a:gd name="T1" fmla="*/ 205 h 246"/>
                  <a:gd name="T2" fmla="*/ 3 w 300"/>
                  <a:gd name="T3" fmla="*/ 191 h 246"/>
                  <a:gd name="T4" fmla="*/ 5 w 300"/>
                  <a:gd name="T5" fmla="*/ 173 h 246"/>
                  <a:gd name="T6" fmla="*/ 11 w 300"/>
                  <a:gd name="T7" fmla="*/ 159 h 246"/>
                  <a:gd name="T8" fmla="*/ 19 w 300"/>
                  <a:gd name="T9" fmla="*/ 140 h 246"/>
                  <a:gd name="T10" fmla="*/ 35 w 300"/>
                  <a:gd name="T11" fmla="*/ 126 h 246"/>
                  <a:gd name="T12" fmla="*/ 54 w 300"/>
                  <a:gd name="T13" fmla="*/ 108 h 246"/>
                  <a:gd name="T14" fmla="*/ 81 w 300"/>
                  <a:gd name="T15" fmla="*/ 89 h 246"/>
                  <a:gd name="T16" fmla="*/ 116 w 300"/>
                  <a:gd name="T17" fmla="*/ 67 h 246"/>
                  <a:gd name="T18" fmla="*/ 151 w 300"/>
                  <a:gd name="T19" fmla="*/ 48 h 246"/>
                  <a:gd name="T20" fmla="*/ 186 w 300"/>
                  <a:gd name="T21" fmla="*/ 27 h 246"/>
                  <a:gd name="T22" fmla="*/ 216 w 300"/>
                  <a:gd name="T23" fmla="*/ 16 h 246"/>
                  <a:gd name="T24" fmla="*/ 245 w 300"/>
                  <a:gd name="T25" fmla="*/ 3 h 246"/>
                  <a:gd name="T26" fmla="*/ 265 w 300"/>
                  <a:gd name="T27" fmla="*/ 0 h 246"/>
                  <a:gd name="T28" fmla="*/ 283 w 300"/>
                  <a:gd name="T29" fmla="*/ 0 h 246"/>
                  <a:gd name="T30" fmla="*/ 294 w 300"/>
                  <a:gd name="T31" fmla="*/ 10 h 246"/>
                  <a:gd name="T32" fmla="*/ 300 w 300"/>
                  <a:gd name="T33" fmla="*/ 21 h 246"/>
                  <a:gd name="T34" fmla="*/ 294 w 300"/>
                  <a:gd name="T35" fmla="*/ 41 h 246"/>
                  <a:gd name="T36" fmla="*/ 286 w 300"/>
                  <a:gd name="T37" fmla="*/ 62 h 246"/>
                  <a:gd name="T38" fmla="*/ 267 w 300"/>
                  <a:gd name="T39" fmla="*/ 86 h 246"/>
                  <a:gd name="T40" fmla="*/ 248 w 300"/>
                  <a:gd name="T41" fmla="*/ 108 h 246"/>
                  <a:gd name="T42" fmla="*/ 221 w 300"/>
                  <a:gd name="T43" fmla="*/ 132 h 246"/>
                  <a:gd name="T44" fmla="*/ 189 w 300"/>
                  <a:gd name="T45" fmla="*/ 159 h 246"/>
                  <a:gd name="T46" fmla="*/ 157 w 300"/>
                  <a:gd name="T47" fmla="*/ 181 h 246"/>
                  <a:gd name="T48" fmla="*/ 122 w 300"/>
                  <a:gd name="T49" fmla="*/ 205 h 246"/>
                  <a:gd name="T50" fmla="*/ 87 w 300"/>
                  <a:gd name="T51" fmla="*/ 226 h 246"/>
                  <a:gd name="T52" fmla="*/ 60 w 300"/>
                  <a:gd name="T53" fmla="*/ 237 h 246"/>
                  <a:gd name="T54" fmla="*/ 40 w 300"/>
                  <a:gd name="T55" fmla="*/ 246 h 246"/>
                  <a:gd name="T56" fmla="*/ 25 w 300"/>
                  <a:gd name="T57" fmla="*/ 246 h 246"/>
                  <a:gd name="T58" fmla="*/ 14 w 300"/>
                  <a:gd name="T59" fmla="*/ 243 h 246"/>
                  <a:gd name="T60" fmla="*/ 5 w 300"/>
                  <a:gd name="T61" fmla="*/ 234 h 246"/>
                  <a:gd name="T62" fmla="*/ 3 w 300"/>
                  <a:gd name="T63" fmla="*/ 223 h 246"/>
                  <a:gd name="T64" fmla="*/ 0 w 300"/>
                  <a:gd name="T65" fmla="*/ 205 h 2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0" h="246">
                    <a:moveTo>
                      <a:pt x="0" y="205"/>
                    </a:moveTo>
                    <a:lnTo>
                      <a:pt x="3" y="191"/>
                    </a:lnTo>
                    <a:lnTo>
                      <a:pt x="5" y="173"/>
                    </a:lnTo>
                    <a:lnTo>
                      <a:pt x="11" y="159"/>
                    </a:lnTo>
                    <a:lnTo>
                      <a:pt x="19" y="140"/>
                    </a:lnTo>
                    <a:lnTo>
                      <a:pt x="35" y="126"/>
                    </a:lnTo>
                    <a:lnTo>
                      <a:pt x="54" y="108"/>
                    </a:lnTo>
                    <a:lnTo>
                      <a:pt x="81" y="89"/>
                    </a:lnTo>
                    <a:lnTo>
                      <a:pt x="116" y="67"/>
                    </a:lnTo>
                    <a:lnTo>
                      <a:pt x="151" y="48"/>
                    </a:lnTo>
                    <a:lnTo>
                      <a:pt x="186" y="27"/>
                    </a:lnTo>
                    <a:lnTo>
                      <a:pt x="216" y="16"/>
                    </a:lnTo>
                    <a:lnTo>
                      <a:pt x="245" y="3"/>
                    </a:lnTo>
                    <a:lnTo>
                      <a:pt x="265" y="0"/>
                    </a:lnTo>
                    <a:lnTo>
                      <a:pt x="283" y="0"/>
                    </a:lnTo>
                    <a:lnTo>
                      <a:pt x="294" y="10"/>
                    </a:lnTo>
                    <a:lnTo>
                      <a:pt x="300" y="21"/>
                    </a:lnTo>
                    <a:lnTo>
                      <a:pt x="294" y="41"/>
                    </a:lnTo>
                    <a:lnTo>
                      <a:pt x="286" y="62"/>
                    </a:lnTo>
                    <a:lnTo>
                      <a:pt x="267" y="86"/>
                    </a:lnTo>
                    <a:lnTo>
                      <a:pt x="248" y="108"/>
                    </a:lnTo>
                    <a:lnTo>
                      <a:pt x="221" y="132"/>
                    </a:lnTo>
                    <a:lnTo>
                      <a:pt x="189" y="159"/>
                    </a:lnTo>
                    <a:lnTo>
                      <a:pt x="157" y="181"/>
                    </a:lnTo>
                    <a:lnTo>
                      <a:pt x="122" y="205"/>
                    </a:lnTo>
                    <a:lnTo>
                      <a:pt x="87" y="226"/>
                    </a:lnTo>
                    <a:lnTo>
                      <a:pt x="60" y="237"/>
                    </a:lnTo>
                    <a:lnTo>
                      <a:pt x="40" y="246"/>
                    </a:lnTo>
                    <a:lnTo>
                      <a:pt x="25" y="246"/>
                    </a:lnTo>
                    <a:lnTo>
                      <a:pt x="14" y="243"/>
                    </a:lnTo>
                    <a:lnTo>
                      <a:pt x="5" y="234"/>
                    </a:lnTo>
                    <a:lnTo>
                      <a:pt x="3" y="223"/>
                    </a:lnTo>
                    <a:lnTo>
                      <a:pt x="0" y="205"/>
                    </a:lnTo>
                    <a:close/>
                  </a:path>
                </a:pathLst>
              </a:custGeom>
              <a:solidFill>
                <a:srgbClr val="004F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6" name="Freeform 32"/>
              <p:cNvSpPr>
                <a:spLocks/>
              </p:cNvSpPr>
              <p:nvPr/>
            </p:nvSpPr>
            <p:spPr bwMode="auto">
              <a:xfrm>
                <a:off x="4105" y="1736"/>
                <a:ext cx="89" cy="76"/>
              </a:xfrm>
              <a:custGeom>
                <a:avLst/>
                <a:gdLst>
                  <a:gd name="T0" fmla="*/ 0 w 267"/>
                  <a:gd name="T1" fmla="*/ 185 h 226"/>
                  <a:gd name="T2" fmla="*/ 3 w 267"/>
                  <a:gd name="T3" fmla="*/ 170 h 226"/>
                  <a:gd name="T4" fmla="*/ 3 w 267"/>
                  <a:gd name="T5" fmla="*/ 156 h 226"/>
                  <a:gd name="T6" fmla="*/ 10 w 267"/>
                  <a:gd name="T7" fmla="*/ 140 h 226"/>
                  <a:gd name="T8" fmla="*/ 18 w 267"/>
                  <a:gd name="T9" fmla="*/ 129 h 226"/>
                  <a:gd name="T10" fmla="*/ 30 w 267"/>
                  <a:gd name="T11" fmla="*/ 115 h 226"/>
                  <a:gd name="T12" fmla="*/ 48 w 267"/>
                  <a:gd name="T13" fmla="*/ 100 h 226"/>
                  <a:gd name="T14" fmla="*/ 70 w 267"/>
                  <a:gd name="T15" fmla="*/ 83 h 226"/>
                  <a:gd name="T16" fmla="*/ 100 w 267"/>
                  <a:gd name="T17" fmla="*/ 64 h 226"/>
                  <a:gd name="T18" fmla="*/ 129 w 267"/>
                  <a:gd name="T19" fmla="*/ 45 h 226"/>
                  <a:gd name="T20" fmla="*/ 161 w 267"/>
                  <a:gd name="T21" fmla="*/ 27 h 226"/>
                  <a:gd name="T22" fmla="*/ 191 w 267"/>
                  <a:gd name="T23" fmla="*/ 15 h 226"/>
                  <a:gd name="T24" fmla="*/ 215 w 267"/>
                  <a:gd name="T25" fmla="*/ 7 h 226"/>
                  <a:gd name="T26" fmla="*/ 234 w 267"/>
                  <a:gd name="T27" fmla="*/ 0 h 226"/>
                  <a:gd name="T28" fmla="*/ 252 w 267"/>
                  <a:gd name="T29" fmla="*/ 0 h 226"/>
                  <a:gd name="T30" fmla="*/ 261 w 267"/>
                  <a:gd name="T31" fmla="*/ 7 h 226"/>
                  <a:gd name="T32" fmla="*/ 267 w 267"/>
                  <a:gd name="T33" fmla="*/ 18 h 226"/>
                  <a:gd name="T34" fmla="*/ 261 w 267"/>
                  <a:gd name="T35" fmla="*/ 38 h 226"/>
                  <a:gd name="T36" fmla="*/ 252 w 267"/>
                  <a:gd name="T37" fmla="*/ 56 h 226"/>
                  <a:gd name="T38" fmla="*/ 237 w 267"/>
                  <a:gd name="T39" fmla="*/ 80 h 226"/>
                  <a:gd name="T40" fmla="*/ 217 w 267"/>
                  <a:gd name="T41" fmla="*/ 100 h 226"/>
                  <a:gd name="T42" fmla="*/ 194 w 267"/>
                  <a:gd name="T43" fmla="*/ 123 h 226"/>
                  <a:gd name="T44" fmla="*/ 167 w 267"/>
                  <a:gd name="T45" fmla="*/ 146 h 226"/>
                  <a:gd name="T46" fmla="*/ 135 w 267"/>
                  <a:gd name="T47" fmla="*/ 170 h 226"/>
                  <a:gd name="T48" fmla="*/ 105 w 267"/>
                  <a:gd name="T49" fmla="*/ 191 h 226"/>
                  <a:gd name="T50" fmla="*/ 77 w 267"/>
                  <a:gd name="T51" fmla="*/ 210 h 226"/>
                  <a:gd name="T52" fmla="*/ 53 w 267"/>
                  <a:gd name="T53" fmla="*/ 220 h 226"/>
                  <a:gd name="T54" fmla="*/ 32 w 267"/>
                  <a:gd name="T55" fmla="*/ 226 h 226"/>
                  <a:gd name="T56" fmla="*/ 21 w 267"/>
                  <a:gd name="T57" fmla="*/ 226 h 226"/>
                  <a:gd name="T58" fmla="*/ 13 w 267"/>
                  <a:gd name="T59" fmla="*/ 223 h 226"/>
                  <a:gd name="T60" fmla="*/ 6 w 267"/>
                  <a:gd name="T61" fmla="*/ 210 h 226"/>
                  <a:gd name="T62" fmla="*/ 3 w 267"/>
                  <a:gd name="T63" fmla="*/ 199 h 226"/>
                  <a:gd name="T64" fmla="*/ 0 w 267"/>
                  <a:gd name="T65" fmla="*/ 185 h 2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7" h="226">
                    <a:moveTo>
                      <a:pt x="0" y="185"/>
                    </a:moveTo>
                    <a:lnTo>
                      <a:pt x="3" y="170"/>
                    </a:lnTo>
                    <a:lnTo>
                      <a:pt x="3" y="156"/>
                    </a:lnTo>
                    <a:lnTo>
                      <a:pt x="10" y="140"/>
                    </a:lnTo>
                    <a:lnTo>
                      <a:pt x="18" y="129"/>
                    </a:lnTo>
                    <a:lnTo>
                      <a:pt x="30" y="115"/>
                    </a:lnTo>
                    <a:lnTo>
                      <a:pt x="48" y="100"/>
                    </a:lnTo>
                    <a:lnTo>
                      <a:pt x="70" y="83"/>
                    </a:lnTo>
                    <a:lnTo>
                      <a:pt x="100" y="64"/>
                    </a:lnTo>
                    <a:lnTo>
                      <a:pt x="129" y="45"/>
                    </a:lnTo>
                    <a:lnTo>
                      <a:pt x="161" y="27"/>
                    </a:lnTo>
                    <a:lnTo>
                      <a:pt x="191" y="15"/>
                    </a:lnTo>
                    <a:lnTo>
                      <a:pt x="215" y="7"/>
                    </a:lnTo>
                    <a:lnTo>
                      <a:pt x="234" y="0"/>
                    </a:lnTo>
                    <a:lnTo>
                      <a:pt x="252" y="0"/>
                    </a:lnTo>
                    <a:lnTo>
                      <a:pt x="261" y="7"/>
                    </a:lnTo>
                    <a:lnTo>
                      <a:pt x="267" y="18"/>
                    </a:lnTo>
                    <a:lnTo>
                      <a:pt x="261" y="38"/>
                    </a:lnTo>
                    <a:lnTo>
                      <a:pt x="252" y="56"/>
                    </a:lnTo>
                    <a:lnTo>
                      <a:pt x="237" y="80"/>
                    </a:lnTo>
                    <a:lnTo>
                      <a:pt x="217" y="100"/>
                    </a:lnTo>
                    <a:lnTo>
                      <a:pt x="194" y="123"/>
                    </a:lnTo>
                    <a:lnTo>
                      <a:pt x="167" y="146"/>
                    </a:lnTo>
                    <a:lnTo>
                      <a:pt x="135" y="170"/>
                    </a:lnTo>
                    <a:lnTo>
                      <a:pt x="105" y="191"/>
                    </a:lnTo>
                    <a:lnTo>
                      <a:pt x="77" y="210"/>
                    </a:lnTo>
                    <a:lnTo>
                      <a:pt x="53" y="220"/>
                    </a:lnTo>
                    <a:lnTo>
                      <a:pt x="32" y="226"/>
                    </a:lnTo>
                    <a:lnTo>
                      <a:pt x="21" y="226"/>
                    </a:lnTo>
                    <a:lnTo>
                      <a:pt x="13" y="223"/>
                    </a:lnTo>
                    <a:lnTo>
                      <a:pt x="6" y="210"/>
                    </a:lnTo>
                    <a:lnTo>
                      <a:pt x="3" y="199"/>
                    </a:lnTo>
                    <a:lnTo>
                      <a:pt x="0" y="185"/>
                    </a:lnTo>
                    <a:close/>
                  </a:path>
                </a:pathLst>
              </a:custGeom>
              <a:solidFill>
                <a:srgbClr val="006B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7" name="Freeform 33"/>
              <p:cNvSpPr>
                <a:spLocks/>
              </p:cNvSpPr>
              <p:nvPr/>
            </p:nvSpPr>
            <p:spPr bwMode="auto">
              <a:xfrm>
                <a:off x="4115" y="1739"/>
                <a:ext cx="77" cy="67"/>
              </a:xfrm>
              <a:custGeom>
                <a:avLst/>
                <a:gdLst>
                  <a:gd name="T0" fmla="*/ 0 w 231"/>
                  <a:gd name="T1" fmla="*/ 157 h 203"/>
                  <a:gd name="T2" fmla="*/ 0 w 231"/>
                  <a:gd name="T3" fmla="*/ 143 h 203"/>
                  <a:gd name="T4" fmla="*/ 0 w 231"/>
                  <a:gd name="T5" fmla="*/ 130 h 203"/>
                  <a:gd name="T6" fmla="*/ 2 w 231"/>
                  <a:gd name="T7" fmla="*/ 122 h 203"/>
                  <a:gd name="T8" fmla="*/ 8 w 231"/>
                  <a:gd name="T9" fmla="*/ 111 h 203"/>
                  <a:gd name="T10" fmla="*/ 15 w 231"/>
                  <a:gd name="T11" fmla="*/ 101 h 203"/>
                  <a:gd name="T12" fmla="*/ 29 w 231"/>
                  <a:gd name="T13" fmla="*/ 90 h 203"/>
                  <a:gd name="T14" fmla="*/ 50 w 231"/>
                  <a:gd name="T15" fmla="*/ 76 h 203"/>
                  <a:gd name="T16" fmla="*/ 75 w 231"/>
                  <a:gd name="T17" fmla="*/ 57 h 203"/>
                  <a:gd name="T18" fmla="*/ 102 w 231"/>
                  <a:gd name="T19" fmla="*/ 41 h 203"/>
                  <a:gd name="T20" fmla="*/ 131 w 231"/>
                  <a:gd name="T21" fmla="*/ 25 h 203"/>
                  <a:gd name="T22" fmla="*/ 158 w 231"/>
                  <a:gd name="T23" fmla="*/ 14 h 203"/>
                  <a:gd name="T24" fmla="*/ 180 w 231"/>
                  <a:gd name="T25" fmla="*/ 3 h 203"/>
                  <a:gd name="T26" fmla="*/ 201 w 231"/>
                  <a:gd name="T27" fmla="*/ 0 h 203"/>
                  <a:gd name="T28" fmla="*/ 215 w 231"/>
                  <a:gd name="T29" fmla="*/ 0 h 203"/>
                  <a:gd name="T30" fmla="*/ 225 w 231"/>
                  <a:gd name="T31" fmla="*/ 6 h 203"/>
                  <a:gd name="T32" fmla="*/ 231 w 231"/>
                  <a:gd name="T33" fmla="*/ 17 h 203"/>
                  <a:gd name="T34" fmla="*/ 225 w 231"/>
                  <a:gd name="T35" fmla="*/ 35 h 203"/>
                  <a:gd name="T36" fmla="*/ 213 w 231"/>
                  <a:gd name="T37" fmla="*/ 52 h 203"/>
                  <a:gd name="T38" fmla="*/ 199 w 231"/>
                  <a:gd name="T39" fmla="*/ 73 h 203"/>
                  <a:gd name="T40" fmla="*/ 180 w 231"/>
                  <a:gd name="T41" fmla="*/ 93 h 203"/>
                  <a:gd name="T42" fmla="*/ 158 w 231"/>
                  <a:gd name="T43" fmla="*/ 116 h 203"/>
                  <a:gd name="T44" fmla="*/ 134 w 231"/>
                  <a:gd name="T45" fmla="*/ 136 h 203"/>
                  <a:gd name="T46" fmla="*/ 108 w 231"/>
                  <a:gd name="T47" fmla="*/ 160 h 203"/>
                  <a:gd name="T48" fmla="*/ 82 w 231"/>
                  <a:gd name="T49" fmla="*/ 178 h 203"/>
                  <a:gd name="T50" fmla="*/ 53 w 231"/>
                  <a:gd name="T51" fmla="*/ 192 h 203"/>
                  <a:gd name="T52" fmla="*/ 35 w 231"/>
                  <a:gd name="T53" fmla="*/ 200 h 203"/>
                  <a:gd name="T54" fmla="*/ 21 w 231"/>
                  <a:gd name="T55" fmla="*/ 203 h 203"/>
                  <a:gd name="T56" fmla="*/ 8 w 231"/>
                  <a:gd name="T57" fmla="*/ 200 h 203"/>
                  <a:gd name="T58" fmla="*/ 2 w 231"/>
                  <a:gd name="T59" fmla="*/ 192 h 203"/>
                  <a:gd name="T60" fmla="*/ 2 w 231"/>
                  <a:gd name="T61" fmla="*/ 184 h 203"/>
                  <a:gd name="T62" fmla="*/ 0 w 231"/>
                  <a:gd name="T63" fmla="*/ 171 h 203"/>
                  <a:gd name="T64" fmla="*/ 0 w 231"/>
                  <a:gd name="T65" fmla="*/ 157 h 2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31" h="203">
                    <a:moveTo>
                      <a:pt x="0" y="157"/>
                    </a:moveTo>
                    <a:lnTo>
                      <a:pt x="0" y="143"/>
                    </a:lnTo>
                    <a:lnTo>
                      <a:pt x="0" y="130"/>
                    </a:lnTo>
                    <a:lnTo>
                      <a:pt x="2" y="122"/>
                    </a:lnTo>
                    <a:lnTo>
                      <a:pt x="8" y="111"/>
                    </a:lnTo>
                    <a:lnTo>
                      <a:pt x="15" y="101"/>
                    </a:lnTo>
                    <a:lnTo>
                      <a:pt x="29" y="90"/>
                    </a:lnTo>
                    <a:lnTo>
                      <a:pt x="50" y="76"/>
                    </a:lnTo>
                    <a:lnTo>
                      <a:pt x="75" y="57"/>
                    </a:lnTo>
                    <a:lnTo>
                      <a:pt x="102" y="41"/>
                    </a:lnTo>
                    <a:lnTo>
                      <a:pt x="131" y="25"/>
                    </a:lnTo>
                    <a:lnTo>
                      <a:pt x="158" y="14"/>
                    </a:lnTo>
                    <a:lnTo>
                      <a:pt x="180" y="3"/>
                    </a:lnTo>
                    <a:lnTo>
                      <a:pt x="201" y="0"/>
                    </a:lnTo>
                    <a:lnTo>
                      <a:pt x="215" y="0"/>
                    </a:lnTo>
                    <a:lnTo>
                      <a:pt x="225" y="6"/>
                    </a:lnTo>
                    <a:lnTo>
                      <a:pt x="231" y="17"/>
                    </a:lnTo>
                    <a:lnTo>
                      <a:pt x="225" y="35"/>
                    </a:lnTo>
                    <a:lnTo>
                      <a:pt x="213" y="52"/>
                    </a:lnTo>
                    <a:lnTo>
                      <a:pt x="199" y="73"/>
                    </a:lnTo>
                    <a:lnTo>
                      <a:pt x="180" y="93"/>
                    </a:lnTo>
                    <a:lnTo>
                      <a:pt x="158" y="116"/>
                    </a:lnTo>
                    <a:lnTo>
                      <a:pt x="134" y="136"/>
                    </a:lnTo>
                    <a:lnTo>
                      <a:pt x="108" y="160"/>
                    </a:lnTo>
                    <a:lnTo>
                      <a:pt x="82" y="178"/>
                    </a:lnTo>
                    <a:lnTo>
                      <a:pt x="53" y="192"/>
                    </a:lnTo>
                    <a:lnTo>
                      <a:pt x="35" y="200"/>
                    </a:lnTo>
                    <a:lnTo>
                      <a:pt x="21" y="203"/>
                    </a:lnTo>
                    <a:lnTo>
                      <a:pt x="8" y="200"/>
                    </a:lnTo>
                    <a:lnTo>
                      <a:pt x="2" y="192"/>
                    </a:lnTo>
                    <a:lnTo>
                      <a:pt x="2" y="184"/>
                    </a:lnTo>
                    <a:lnTo>
                      <a:pt x="0" y="171"/>
                    </a:lnTo>
                    <a:lnTo>
                      <a:pt x="0" y="157"/>
                    </a:lnTo>
                    <a:close/>
                  </a:path>
                </a:pathLst>
              </a:custGeom>
              <a:solidFill>
                <a:srgbClr val="088A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8" name="Freeform 34"/>
              <p:cNvSpPr>
                <a:spLocks/>
              </p:cNvSpPr>
              <p:nvPr/>
            </p:nvSpPr>
            <p:spPr bwMode="auto">
              <a:xfrm>
                <a:off x="4124" y="1740"/>
                <a:ext cx="64" cy="61"/>
              </a:xfrm>
              <a:custGeom>
                <a:avLst/>
                <a:gdLst>
                  <a:gd name="T0" fmla="*/ 3 w 194"/>
                  <a:gd name="T1" fmla="*/ 136 h 183"/>
                  <a:gd name="T2" fmla="*/ 3 w 194"/>
                  <a:gd name="T3" fmla="*/ 125 h 183"/>
                  <a:gd name="T4" fmla="*/ 0 w 194"/>
                  <a:gd name="T5" fmla="*/ 116 h 183"/>
                  <a:gd name="T6" fmla="*/ 0 w 194"/>
                  <a:gd name="T7" fmla="*/ 108 h 183"/>
                  <a:gd name="T8" fmla="*/ 3 w 194"/>
                  <a:gd name="T9" fmla="*/ 98 h 183"/>
                  <a:gd name="T10" fmla="*/ 6 w 194"/>
                  <a:gd name="T11" fmla="*/ 92 h 183"/>
                  <a:gd name="T12" fmla="*/ 17 w 194"/>
                  <a:gd name="T13" fmla="*/ 81 h 183"/>
                  <a:gd name="T14" fmla="*/ 33 w 194"/>
                  <a:gd name="T15" fmla="*/ 70 h 183"/>
                  <a:gd name="T16" fmla="*/ 56 w 194"/>
                  <a:gd name="T17" fmla="*/ 54 h 183"/>
                  <a:gd name="T18" fmla="*/ 79 w 194"/>
                  <a:gd name="T19" fmla="*/ 40 h 183"/>
                  <a:gd name="T20" fmla="*/ 103 w 194"/>
                  <a:gd name="T21" fmla="*/ 25 h 183"/>
                  <a:gd name="T22" fmla="*/ 126 w 194"/>
                  <a:gd name="T23" fmla="*/ 14 h 183"/>
                  <a:gd name="T24" fmla="*/ 146 w 194"/>
                  <a:gd name="T25" fmla="*/ 5 h 183"/>
                  <a:gd name="T26" fmla="*/ 164 w 194"/>
                  <a:gd name="T27" fmla="*/ 0 h 183"/>
                  <a:gd name="T28" fmla="*/ 178 w 194"/>
                  <a:gd name="T29" fmla="*/ 0 h 183"/>
                  <a:gd name="T30" fmla="*/ 187 w 194"/>
                  <a:gd name="T31" fmla="*/ 5 h 183"/>
                  <a:gd name="T32" fmla="*/ 194 w 194"/>
                  <a:gd name="T33" fmla="*/ 14 h 183"/>
                  <a:gd name="T34" fmla="*/ 187 w 194"/>
                  <a:gd name="T35" fmla="*/ 28 h 183"/>
                  <a:gd name="T36" fmla="*/ 178 w 194"/>
                  <a:gd name="T37" fmla="*/ 46 h 183"/>
                  <a:gd name="T38" fmla="*/ 167 w 194"/>
                  <a:gd name="T39" fmla="*/ 67 h 183"/>
                  <a:gd name="T40" fmla="*/ 149 w 194"/>
                  <a:gd name="T41" fmla="*/ 84 h 183"/>
                  <a:gd name="T42" fmla="*/ 132 w 194"/>
                  <a:gd name="T43" fmla="*/ 108 h 183"/>
                  <a:gd name="T44" fmla="*/ 108 w 194"/>
                  <a:gd name="T45" fmla="*/ 125 h 183"/>
                  <a:gd name="T46" fmla="*/ 84 w 194"/>
                  <a:gd name="T47" fmla="*/ 146 h 183"/>
                  <a:gd name="T48" fmla="*/ 62 w 194"/>
                  <a:gd name="T49" fmla="*/ 162 h 183"/>
                  <a:gd name="T50" fmla="*/ 35 w 194"/>
                  <a:gd name="T51" fmla="*/ 178 h 183"/>
                  <a:gd name="T52" fmla="*/ 21 w 194"/>
                  <a:gd name="T53" fmla="*/ 183 h 183"/>
                  <a:gd name="T54" fmla="*/ 9 w 194"/>
                  <a:gd name="T55" fmla="*/ 183 h 183"/>
                  <a:gd name="T56" fmla="*/ 3 w 194"/>
                  <a:gd name="T57" fmla="*/ 181 h 183"/>
                  <a:gd name="T58" fmla="*/ 0 w 194"/>
                  <a:gd name="T59" fmla="*/ 171 h 183"/>
                  <a:gd name="T60" fmla="*/ 0 w 194"/>
                  <a:gd name="T61" fmla="*/ 160 h 183"/>
                  <a:gd name="T62" fmla="*/ 3 w 194"/>
                  <a:gd name="T63" fmla="*/ 148 h 183"/>
                  <a:gd name="T64" fmla="*/ 3 w 194"/>
                  <a:gd name="T65" fmla="*/ 136 h 1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4" h="183">
                    <a:moveTo>
                      <a:pt x="3" y="136"/>
                    </a:moveTo>
                    <a:lnTo>
                      <a:pt x="3" y="125"/>
                    </a:lnTo>
                    <a:lnTo>
                      <a:pt x="0" y="116"/>
                    </a:lnTo>
                    <a:lnTo>
                      <a:pt x="0" y="108"/>
                    </a:lnTo>
                    <a:lnTo>
                      <a:pt x="3" y="98"/>
                    </a:lnTo>
                    <a:lnTo>
                      <a:pt x="6" y="92"/>
                    </a:lnTo>
                    <a:lnTo>
                      <a:pt x="17" y="81"/>
                    </a:lnTo>
                    <a:lnTo>
                      <a:pt x="33" y="70"/>
                    </a:lnTo>
                    <a:lnTo>
                      <a:pt x="56" y="54"/>
                    </a:lnTo>
                    <a:lnTo>
                      <a:pt x="79" y="40"/>
                    </a:lnTo>
                    <a:lnTo>
                      <a:pt x="103" y="25"/>
                    </a:lnTo>
                    <a:lnTo>
                      <a:pt x="126" y="14"/>
                    </a:lnTo>
                    <a:lnTo>
                      <a:pt x="146" y="5"/>
                    </a:lnTo>
                    <a:lnTo>
                      <a:pt x="164" y="0"/>
                    </a:lnTo>
                    <a:lnTo>
                      <a:pt x="178" y="0"/>
                    </a:lnTo>
                    <a:lnTo>
                      <a:pt x="187" y="5"/>
                    </a:lnTo>
                    <a:lnTo>
                      <a:pt x="194" y="14"/>
                    </a:lnTo>
                    <a:lnTo>
                      <a:pt x="187" y="28"/>
                    </a:lnTo>
                    <a:lnTo>
                      <a:pt x="178" y="46"/>
                    </a:lnTo>
                    <a:lnTo>
                      <a:pt x="167" y="67"/>
                    </a:lnTo>
                    <a:lnTo>
                      <a:pt x="149" y="84"/>
                    </a:lnTo>
                    <a:lnTo>
                      <a:pt x="132" y="108"/>
                    </a:lnTo>
                    <a:lnTo>
                      <a:pt x="108" y="125"/>
                    </a:lnTo>
                    <a:lnTo>
                      <a:pt x="84" y="146"/>
                    </a:lnTo>
                    <a:lnTo>
                      <a:pt x="62" y="162"/>
                    </a:lnTo>
                    <a:lnTo>
                      <a:pt x="35" y="178"/>
                    </a:lnTo>
                    <a:lnTo>
                      <a:pt x="21" y="183"/>
                    </a:lnTo>
                    <a:lnTo>
                      <a:pt x="9" y="183"/>
                    </a:lnTo>
                    <a:lnTo>
                      <a:pt x="3" y="181"/>
                    </a:lnTo>
                    <a:lnTo>
                      <a:pt x="0" y="171"/>
                    </a:lnTo>
                    <a:lnTo>
                      <a:pt x="0" y="160"/>
                    </a:lnTo>
                    <a:lnTo>
                      <a:pt x="3" y="148"/>
                    </a:lnTo>
                    <a:lnTo>
                      <a:pt x="3" y="136"/>
                    </a:lnTo>
                    <a:close/>
                  </a:path>
                </a:pathLst>
              </a:custGeom>
              <a:solidFill>
                <a:srgbClr val="38A65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9" name="Freeform 35"/>
              <p:cNvSpPr>
                <a:spLocks/>
              </p:cNvSpPr>
              <p:nvPr/>
            </p:nvSpPr>
            <p:spPr bwMode="auto">
              <a:xfrm>
                <a:off x="4132" y="1741"/>
                <a:ext cx="52" cy="56"/>
              </a:xfrm>
              <a:custGeom>
                <a:avLst/>
                <a:gdLst>
                  <a:gd name="T0" fmla="*/ 9 w 157"/>
                  <a:gd name="T1" fmla="*/ 110 h 168"/>
                  <a:gd name="T2" fmla="*/ 6 w 157"/>
                  <a:gd name="T3" fmla="*/ 102 h 168"/>
                  <a:gd name="T4" fmla="*/ 3 w 157"/>
                  <a:gd name="T5" fmla="*/ 92 h 168"/>
                  <a:gd name="T6" fmla="*/ 0 w 157"/>
                  <a:gd name="T7" fmla="*/ 89 h 168"/>
                  <a:gd name="T8" fmla="*/ 0 w 157"/>
                  <a:gd name="T9" fmla="*/ 84 h 168"/>
                  <a:gd name="T10" fmla="*/ 0 w 157"/>
                  <a:gd name="T11" fmla="*/ 81 h 168"/>
                  <a:gd name="T12" fmla="*/ 6 w 157"/>
                  <a:gd name="T13" fmla="*/ 75 h 168"/>
                  <a:gd name="T14" fmla="*/ 17 w 157"/>
                  <a:gd name="T15" fmla="*/ 67 h 168"/>
                  <a:gd name="T16" fmla="*/ 38 w 157"/>
                  <a:gd name="T17" fmla="*/ 51 h 168"/>
                  <a:gd name="T18" fmla="*/ 58 w 157"/>
                  <a:gd name="T19" fmla="*/ 37 h 168"/>
                  <a:gd name="T20" fmla="*/ 79 w 157"/>
                  <a:gd name="T21" fmla="*/ 25 h 168"/>
                  <a:gd name="T22" fmla="*/ 102 w 157"/>
                  <a:gd name="T23" fmla="*/ 14 h 168"/>
                  <a:gd name="T24" fmla="*/ 119 w 157"/>
                  <a:gd name="T25" fmla="*/ 5 h 168"/>
                  <a:gd name="T26" fmla="*/ 137 w 157"/>
                  <a:gd name="T27" fmla="*/ 2 h 168"/>
                  <a:gd name="T28" fmla="*/ 149 w 157"/>
                  <a:gd name="T29" fmla="*/ 0 h 168"/>
                  <a:gd name="T30" fmla="*/ 154 w 157"/>
                  <a:gd name="T31" fmla="*/ 2 h 168"/>
                  <a:gd name="T32" fmla="*/ 157 w 157"/>
                  <a:gd name="T33" fmla="*/ 11 h 168"/>
                  <a:gd name="T34" fmla="*/ 154 w 157"/>
                  <a:gd name="T35" fmla="*/ 25 h 168"/>
                  <a:gd name="T36" fmla="*/ 146 w 157"/>
                  <a:gd name="T37" fmla="*/ 43 h 168"/>
                  <a:gd name="T38" fmla="*/ 135 w 157"/>
                  <a:gd name="T39" fmla="*/ 64 h 168"/>
                  <a:gd name="T40" fmla="*/ 119 w 157"/>
                  <a:gd name="T41" fmla="*/ 81 h 168"/>
                  <a:gd name="T42" fmla="*/ 102 w 157"/>
                  <a:gd name="T43" fmla="*/ 102 h 168"/>
                  <a:gd name="T44" fmla="*/ 81 w 157"/>
                  <a:gd name="T45" fmla="*/ 122 h 168"/>
                  <a:gd name="T46" fmla="*/ 58 w 157"/>
                  <a:gd name="T47" fmla="*/ 140 h 168"/>
                  <a:gd name="T48" fmla="*/ 38 w 157"/>
                  <a:gd name="T49" fmla="*/ 154 h 168"/>
                  <a:gd name="T50" fmla="*/ 17 w 157"/>
                  <a:gd name="T51" fmla="*/ 165 h 168"/>
                  <a:gd name="T52" fmla="*/ 6 w 157"/>
                  <a:gd name="T53" fmla="*/ 168 h 168"/>
                  <a:gd name="T54" fmla="*/ 0 w 157"/>
                  <a:gd name="T55" fmla="*/ 168 h 168"/>
                  <a:gd name="T56" fmla="*/ 0 w 157"/>
                  <a:gd name="T57" fmla="*/ 159 h 168"/>
                  <a:gd name="T58" fmla="*/ 0 w 157"/>
                  <a:gd name="T59" fmla="*/ 151 h 168"/>
                  <a:gd name="T60" fmla="*/ 3 w 157"/>
                  <a:gd name="T61" fmla="*/ 137 h 168"/>
                  <a:gd name="T62" fmla="*/ 6 w 157"/>
                  <a:gd name="T63" fmla="*/ 122 h 168"/>
                  <a:gd name="T64" fmla="*/ 9 w 157"/>
                  <a:gd name="T65" fmla="*/ 110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57" h="168">
                    <a:moveTo>
                      <a:pt x="9" y="110"/>
                    </a:moveTo>
                    <a:lnTo>
                      <a:pt x="6" y="102"/>
                    </a:lnTo>
                    <a:lnTo>
                      <a:pt x="3" y="92"/>
                    </a:lnTo>
                    <a:lnTo>
                      <a:pt x="0" y="89"/>
                    </a:lnTo>
                    <a:lnTo>
                      <a:pt x="0" y="84"/>
                    </a:lnTo>
                    <a:lnTo>
                      <a:pt x="0" y="81"/>
                    </a:lnTo>
                    <a:lnTo>
                      <a:pt x="6" y="75"/>
                    </a:lnTo>
                    <a:lnTo>
                      <a:pt x="17" y="67"/>
                    </a:lnTo>
                    <a:lnTo>
                      <a:pt x="38" y="51"/>
                    </a:lnTo>
                    <a:lnTo>
                      <a:pt x="58" y="37"/>
                    </a:lnTo>
                    <a:lnTo>
                      <a:pt x="79" y="25"/>
                    </a:lnTo>
                    <a:lnTo>
                      <a:pt x="102" y="14"/>
                    </a:lnTo>
                    <a:lnTo>
                      <a:pt x="119" y="5"/>
                    </a:lnTo>
                    <a:lnTo>
                      <a:pt x="137" y="2"/>
                    </a:lnTo>
                    <a:lnTo>
                      <a:pt x="149" y="0"/>
                    </a:lnTo>
                    <a:lnTo>
                      <a:pt x="154" y="2"/>
                    </a:lnTo>
                    <a:lnTo>
                      <a:pt x="157" y="11"/>
                    </a:lnTo>
                    <a:lnTo>
                      <a:pt x="154" y="25"/>
                    </a:lnTo>
                    <a:lnTo>
                      <a:pt x="146" y="43"/>
                    </a:lnTo>
                    <a:lnTo>
                      <a:pt x="135" y="64"/>
                    </a:lnTo>
                    <a:lnTo>
                      <a:pt x="119" y="81"/>
                    </a:lnTo>
                    <a:lnTo>
                      <a:pt x="102" y="102"/>
                    </a:lnTo>
                    <a:lnTo>
                      <a:pt x="81" y="122"/>
                    </a:lnTo>
                    <a:lnTo>
                      <a:pt x="58" y="140"/>
                    </a:lnTo>
                    <a:lnTo>
                      <a:pt x="38" y="154"/>
                    </a:lnTo>
                    <a:lnTo>
                      <a:pt x="17" y="165"/>
                    </a:lnTo>
                    <a:lnTo>
                      <a:pt x="6" y="168"/>
                    </a:lnTo>
                    <a:lnTo>
                      <a:pt x="0" y="168"/>
                    </a:lnTo>
                    <a:lnTo>
                      <a:pt x="0" y="159"/>
                    </a:lnTo>
                    <a:lnTo>
                      <a:pt x="0" y="151"/>
                    </a:lnTo>
                    <a:lnTo>
                      <a:pt x="3" y="137"/>
                    </a:lnTo>
                    <a:lnTo>
                      <a:pt x="6" y="122"/>
                    </a:lnTo>
                    <a:lnTo>
                      <a:pt x="9" y="110"/>
                    </a:lnTo>
                    <a:close/>
                  </a:path>
                </a:pathLst>
              </a:custGeom>
              <a:solidFill>
                <a:srgbClr val="6BC4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0" name="Freeform 36"/>
              <p:cNvSpPr>
                <a:spLocks/>
              </p:cNvSpPr>
              <p:nvPr/>
            </p:nvSpPr>
            <p:spPr bwMode="auto">
              <a:xfrm>
                <a:off x="4136" y="1742"/>
                <a:ext cx="44" cy="50"/>
              </a:xfrm>
              <a:custGeom>
                <a:avLst/>
                <a:gdLst>
                  <a:gd name="T0" fmla="*/ 24 w 132"/>
                  <a:gd name="T1" fmla="*/ 87 h 149"/>
                  <a:gd name="T2" fmla="*/ 21 w 132"/>
                  <a:gd name="T3" fmla="*/ 79 h 149"/>
                  <a:gd name="T4" fmla="*/ 14 w 132"/>
                  <a:gd name="T5" fmla="*/ 73 h 149"/>
                  <a:gd name="T6" fmla="*/ 9 w 132"/>
                  <a:gd name="T7" fmla="*/ 73 h 149"/>
                  <a:gd name="T8" fmla="*/ 3 w 132"/>
                  <a:gd name="T9" fmla="*/ 70 h 149"/>
                  <a:gd name="T10" fmla="*/ 0 w 132"/>
                  <a:gd name="T11" fmla="*/ 68 h 149"/>
                  <a:gd name="T12" fmla="*/ 0 w 132"/>
                  <a:gd name="T13" fmla="*/ 65 h 149"/>
                  <a:gd name="T14" fmla="*/ 6 w 132"/>
                  <a:gd name="T15" fmla="*/ 59 h 149"/>
                  <a:gd name="T16" fmla="*/ 24 w 132"/>
                  <a:gd name="T17" fmla="*/ 46 h 149"/>
                  <a:gd name="T18" fmla="*/ 41 w 132"/>
                  <a:gd name="T19" fmla="*/ 35 h 149"/>
                  <a:gd name="T20" fmla="*/ 62 w 132"/>
                  <a:gd name="T21" fmla="*/ 24 h 149"/>
                  <a:gd name="T22" fmla="*/ 81 w 132"/>
                  <a:gd name="T23" fmla="*/ 14 h 149"/>
                  <a:gd name="T24" fmla="*/ 100 w 132"/>
                  <a:gd name="T25" fmla="*/ 6 h 149"/>
                  <a:gd name="T26" fmla="*/ 111 w 132"/>
                  <a:gd name="T27" fmla="*/ 3 h 149"/>
                  <a:gd name="T28" fmla="*/ 123 w 132"/>
                  <a:gd name="T29" fmla="*/ 0 h 149"/>
                  <a:gd name="T30" fmla="*/ 129 w 132"/>
                  <a:gd name="T31" fmla="*/ 3 h 149"/>
                  <a:gd name="T32" fmla="*/ 132 w 132"/>
                  <a:gd name="T33" fmla="*/ 11 h 149"/>
                  <a:gd name="T34" fmla="*/ 129 w 132"/>
                  <a:gd name="T35" fmla="*/ 27 h 149"/>
                  <a:gd name="T36" fmla="*/ 123 w 132"/>
                  <a:gd name="T37" fmla="*/ 41 h 149"/>
                  <a:gd name="T38" fmla="*/ 111 w 132"/>
                  <a:gd name="T39" fmla="*/ 55 h 149"/>
                  <a:gd name="T40" fmla="*/ 100 w 132"/>
                  <a:gd name="T41" fmla="*/ 73 h 149"/>
                  <a:gd name="T42" fmla="*/ 81 w 132"/>
                  <a:gd name="T43" fmla="*/ 93 h 149"/>
                  <a:gd name="T44" fmla="*/ 65 w 132"/>
                  <a:gd name="T45" fmla="*/ 108 h 149"/>
                  <a:gd name="T46" fmla="*/ 46 w 132"/>
                  <a:gd name="T47" fmla="*/ 125 h 149"/>
                  <a:gd name="T48" fmla="*/ 30 w 132"/>
                  <a:gd name="T49" fmla="*/ 140 h 149"/>
                  <a:gd name="T50" fmla="*/ 11 w 132"/>
                  <a:gd name="T51" fmla="*/ 149 h 149"/>
                  <a:gd name="T52" fmla="*/ 3 w 132"/>
                  <a:gd name="T53" fmla="*/ 149 h 149"/>
                  <a:gd name="T54" fmla="*/ 0 w 132"/>
                  <a:gd name="T55" fmla="*/ 146 h 149"/>
                  <a:gd name="T56" fmla="*/ 3 w 132"/>
                  <a:gd name="T57" fmla="*/ 138 h 149"/>
                  <a:gd name="T58" fmla="*/ 6 w 132"/>
                  <a:gd name="T59" fmla="*/ 125 h 149"/>
                  <a:gd name="T60" fmla="*/ 11 w 132"/>
                  <a:gd name="T61" fmla="*/ 111 h 149"/>
                  <a:gd name="T62" fmla="*/ 18 w 132"/>
                  <a:gd name="T63" fmla="*/ 100 h 149"/>
                  <a:gd name="T64" fmla="*/ 24 w 132"/>
                  <a:gd name="T65" fmla="*/ 87 h 1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2" h="149">
                    <a:moveTo>
                      <a:pt x="24" y="87"/>
                    </a:moveTo>
                    <a:lnTo>
                      <a:pt x="21" y="79"/>
                    </a:lnTo>
                    <a:lnTo>
                      <a:pt x="14" y="73"/>
                    </a:lnTo>
                    <a:lnTo>
                      <a:pt x="9" y="73"/>
                    </a:lnTo>
                    <a:lnTo>
                      <a:pt x="3" y="70"/>
                    </a:lnTo>
                    <a:lnTo>
                      <a:pt x="0" y="68"/>
                    </a:lnTo>
                    <a:lnTo>
                      <a:pt x="0" y="65"/>
                    </a:lnTo>
                    <a:lnTo>
                      <a:pt x="6" y="59"/>
                    </a:lnTo>
                    <a:lnTo>
                      <a:pt x="24" y="46"/>
                    </a:lnTo>
                    <a:lnTo>
                      <a:pt x="41" y="35"/>
                    </a:lnTo>
                    <a:lnTo>
                      <a:pt x="62" y="24"/>
                    </a:lnTo>
                    <a:lnTo>
                      <a:pt x="81" y="14"/>
                    </a:lnTo>
                    <a:lnTo>
                      <a:pt x="100" y="6"/>
                    </a:lnTo>
                    <a:lnTo>
                      <a:pt x="111" y="3"/>
                    </a:lnTo>
                    <a:lnTo>
                      <a:pt x="123" y="0"/>
                    </a:lnTo>
                    <a:lnTo>
                      <a:pt x="129" y="3"/>
                    </a:lnTo>
                    <a:lnTo>
                      <a:pt x="132" y="11"/>
                    </a:lnTo>
                    <a:lnTo>
                      <a:pt x="129" y="27"/>
                    </a:lnTo>
                    <a:lnTo>
                      <a:pt x="123" y="41"/>
                    </a:lnTo>
                    <a:lnTo>
                      <a:pt x="111" y="55"/>
                    </a:lnTo>
                    <a:lnTo>
                      <a:pt x="100" y="73"/>
                    </a:lnTo>
                    <a:lnTo>
                      <a:pt x="81" y="93"/>
                    </a:lnTo>
                    <a:lnTo>
                      <a:pt x="65" y="108"/>
                    </a:lnTo>
                    <a:lnTo>
                      <a:pt x="46" y="125"/>
                    </a:lnTo>
                    <a:lnTo>
                      <a:pt x="30" y="140"/>
                    </a:lnTo>
                    <a:lnTo>
                      <a:pt x="11" y="149"/>
                    </a:lnTo>
                    <a:lnTo>
                      <a:pt x="3" y="149"/>
                    </a:lnTo>
                    <a:lnTo>
                      <a:pt x="0" y="146"/>
                    </a:lnTo>
                    <a:lnTo>
                      <a:pt x="3" y="138"/>
                    </a:lnTo>
                    <a:lnTo>
                      <a:pt x="6" y="125"/>
                    </a:lnTo>
                    <a:lnTo>
                      <a:pt x="11" y="111"/>
                    </a:lnTo>
                    <a:lnTo>
                      <a:pt x="18" y="100"/>
                    </a:lnTo>
                    <a:lnTo>
                      <a:pt x="24" y="87"/>
                    </a:lnTo>
                    <a:close/>
                  </a:path>
                </a:pathLst>
              </a:custGeom>
              <a:solidFill>
                <a:srgbClr val="9BE0A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1" name="Freeform 37"/>
              <p:cNvSpPr>
                <a:spLocks/>
              </p:cNvSpPr>
              <p:nvPr/>
            </p:nvSpPr>
            <p:spPr bwMode="auto">
              <a:xfrm>
                <a:off x="4141" y="1743"/>
                <a:ext cx="37" cy="46"/>
              </a:xfrm>
              <a:custGeom>
                <a:avLst/>
                <a:gdLst>
                  <a:gd name="T0" fmla="*/ 32 w 112"/>
                  <a:gd name="T1" fmla="*/ 62 h 137"/>
                  <a:gd name="T2" fmla="*/ 30 w 112"/>
                  <a:gd name="T3" fmla="*/ 56 h 137"/>
                  <a:gd name="T4" fmla="*/ 24 w 112"/>
                  <a:gd name="T5" fmla="*/ 52 h 137"/>
                  <a:gd name="T6" fmla="*/ 18 w 112"/>
                  <a:gd name="T7" fmla="*/ 52 h 137"/>
                  <a:gd name="T8" fmla="*/ 10 w 112"/>
                  <a:gd name="T9" fmla="*/ 56 h 137"/>
                  <a:gd name="T10" fmla="*/ 4 w 112"/>
                  <a:gd name="T11" fmla="*/ 56 h 137"/>
                  <a:gd name="T12" fmla="*/ 0 w 112"/>
                  <a:gd name="T13" fmla="*/ 56 h 137"/>
                  <a:gd name="T14" fmla="*/ 4 w 112"/>
                  <a:gd name="T15" fmla="*/ 52 h 137"/>
                  <a:gd name="T16" fmla="*/ 16 w 112"/>
                  <a:gd name="T17" fmla="*/ 43 h 137"/>
                  <a:gd name="T18" fmla="*/ 30 w 112"/>
                  <a:gd name="T19" fmla="*/ 32 h 137"/>
                  <a:gd name="T20" fmla="*/ 45 w 112"/>
                  <a:gd name="T21" fmla="*/ 21 h 137"/>
                  <a:gd name="T22" fmla="*/ 62 w 112"/>
                  <a:gd name="T23" fmla="*/ 11 h 137"/>
                  <a:gd name="T24" fmla="*/ 77 w 112"/>
                  <a:gd name="T25" fmla="*/ 6 h 137"/>
                  <a:gd name="T26" fmla="*/ 91 w 112"/>
                  <a:gd name="T27" fmla="*/ 3 h 137"/>
                  <a:gd name="T28" fmla="*/ 100 w 112"/>
                  <a:gd name="T29" fmla="*/ 0 h 137"/>
                  <a:gd name="T30" fmla="*/ 109 w 112"/>
                  <a:gd name="T31" fmla="*/ 3 h 137"/>
                  <a:gd name="T32" fmla="*/ 112 w 112"/>
                  <a:gd name="T33" fmla="*/ 8 h 137"/>
                  <a:gd name="T34" fmla="*/ 107 w 112"/>
                  <a:gd name="T35" fmla="*/ 24 h 137"/>
                  <a:gd name="T36" fmla="*/ 100 w 112"/>
                  <a:gd name="T37" fmla="*/ 35 h 137"/>
                  <a:gd name="T38" fmla="*/ 91 w 112"/>
                  <a:gd name="T39" fmla="*/ 52 h 137"/>
                  <a:gd name="T40" fmla="*/ 80 w 112"/>
                  <a:gd name="T41" fmla="*/ 70 h 137"/>
                  <a:gd name="T42" fmla="*/ 65 w 112"/>
                  <a:gd name="T43" fmla="*/ 87 h 137"/>
                  <a:gd name="T44" fmla="*/ 51 w 112"/>
                  <a:gd name="T45" fmla="*/ 102 h 137"/>
                  <a:gd name="T46" fmla="*/ 35 w 112"/>
                  <a:gd name="T47" fmla="*/ 119 h 137"/>
                  <a:gd name="T48" fmla="*/ 21 w 112"/>
                  <a:gd name="T49" fmla="*/ 132 h 137"/>
                  <a:gd name="T50" fmla="*/ 7 w 112"/>
                  <a:gd name="T51" fmla="*/ 137 h 137"/>
                  <a:gd name="T52" fmla="*/ 0 w 112"/>
                  <a:gd name="T53" fmla="*/ 135 h 137"/>
                  <a:gd name="T54" fmla="*/ 4 w 112"/>
                  <a:gd name="T55" fmla="*/ 129 h 137"/>
                  <a:gd name="T56" fmla="*/ 10 w 112"/>
                  <a:gd name="T57" fmla="*/ 114 h 137"/>
                  <a:gd name="T58" fmla="*/ 16 w 112"/>
                  <a:gd name="T59" fmla="*/ 102 h 137"/>
                  <a:gd name="T60" fmla="*/ 24 w 112"/>
                  <a:gd name="T61" fmla="*/ 84 h 137"/>
                  <a:gd name="T62" fmla="*/ 30 w 112"/>
                  <a:gd name="T63" fmla="*/ 73 h 137"/>
                  <a:gd name="T64" fmla="*/ 32 w 112"/>
                  <a:gd name="T65" fmla="*/ 62 h 1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12" h="137">
                    <a:moveTo>
                      <a:pt x="32" y="62"/>
                    </a:moveTo>
                    <a:lnTo>
                      <a:pt x="30" y="56"/>
                    </a:lnTo>
                    <a:lnTo>
                      <a:pt x="24" y="52"/>
                    </a:lnTo>
                    <a:lnTo>
                      <a:pt x="18" y="52"/>
                    </a:lnTo>
                    <a:lnTo>
                      <a:pt x="10" y="56"/>
                    </a:lnTo>
                    <a:lnTo>
                      <a:pt x="4" y="56"/>
                    </a:lnTo>
                    <a:lnTo>
                      <a:pt x="0" y="56"/>
                    </a:lnTo>
                    <a:lnTo>
                      <a:pt x="4" y="52"/>
                    </a:lnTo>
                    <a:lnTo>
                      <a:pt x="16" y="43"/>
                    </a:lnTo>
                    <a:lnTo>
                      <a:pt x="30" y="32"/>
                    </a:lnTo>
                    <a:lnTo>
                      <a:pt x="45" y="21"/>
                    </a:lnTo>
                    <a:lnTo>
                      <a:pt x="62" y="11"/>
                    </a:lnTo>
                    <a:lnTo>
                      <a:pt x="77" y="6"/>
                    </a:lnTo>
                    <a:lnTo>
                      <a:pt x="91" y="3"/>
                    </a:lnTo>
                    <a:lnTo>
                      <a:pt x="100" y="0"/>
                    </a:lnTo>
                    <a:lnTo>
                      <a:pt x="109" y="3"/>
                    </a:lnTo>
                    <a:lnTo>
                      <a:pt x="112" y="8"/>
                    </a:lnTo>
                    <a:lnTo>
                      <a:pt x="107" y="24"/>
                    </a:lnTo>
                    <a:lnTo>
                      <a:pt x="100" y="35"/>
                    </a:lnTo>
                    <a:lnTo>
                      <a:pt x="91" y="52"/>
                    </a:lnTo>
                    <a:lnTo>
                      <a:pt x="80" y="70"/>
                    </a:lnTo>
                    <a:lnTo>
                      <a:pt x="65" y="87"/>
                    </a:lnTo>
                    <a:lnTo>
                      <a:pt x="51" y="102"/>
                    </a:lnTo>
                    <a:lnTo>
                      <a:pt x="35" y="119"/>
                    </a:lnTo>
                    <a:lnTo>
                      <a:pt x="21" y="132"/>
                    </a:lnTo>
                    <a:lnTo>
                      <a:pt x="7" y="137"/>
                    </a:lnTo>
                    <a:lnTo>
                      <a:pt x="0" y="135"/>
                    </a:lnTo>
                    <a:lnTo>
                      <a:pt x="4" y="129"/>
                    </a:lnTo>
                    <a:lnTo>
                      <a:pt x="10" y="114"/>
                    </a:lnTo>
                    <a:lnTo>
                      <a:pt x="16" y="102"/>
                    </a:lnTo>
                    <a:lnTo>
                      <a:pt x="24" y="84"/>
                    </a:lnTo>
                    <a:lnTo>
                      <a:pt x="30" y="73"/>
                    </a:lnTo>
                    <a:lnTo>
                      <a:pt x="32" y="62"/>
                    </a:lnTo>
                    <a:close/>
                  </a:path>
                </a:pathLst>
              </a:custGeom>
              <a:solidFill>
                <a:srgbClr val="CFFFC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" name="Freeform 38"/>
              <p:cNvSpPr>
                <a:spLocks/>
              </p:cNvSpPr>
              <p:nvPr/>
            </p:nvSpPr>
            <p:spPr bwMode="auto">
              <a:xfrm>
                <a:off x="4107" y="1767"/>
                <a:ext cx="29" cy="26"/>
              </a:xfrm>
              <a:custGeom>
                <a:avLst/>
                <a:gdLst>
                  <a:gd name="T0" fmla="*/ 47 w 88"/>
                  <a:gd name="T1" fmla="*/ 32 h 79"/>
                  <a:gd name="T2" fmla="*/ 53 w 88"/>
                  <a:gd name="T3" fmla="*/ 27 h 79"/>
                  <a:gd name="T4" fmla="*/ 61 w 88"/>
                  <a:gd name="T5" fmla="*/ 17 h 79"/>
                  <a:gd name="T6" fmla="*/ 67 w 88"/>
                  <a:gd name="T7" fmla="*/ 11 h 79"/>
                  <a:gd name="T8" fmla="*/ 77 w 88"/>
                  <a:gd name="T9" fmla="*/ 6 h 79"/>
                  <a:gd name="T10" fmla="*/ 83 w 88"/>
                  <a:gd name="T11" fmla="*/ 3 h 79"/>
                  <a:gd name="T12" fmla="*/ 88 w 88"/>
                  <a:gd name="T13" fmla="*/ 0 h 79"/>
                  <a:gd name="T14" fmla="*/ 85 w 88"/>
                  <a:gd name="T15" fmla="*/ 0 h 79"/>
                  <a:gd name="T16" fmla="*/ 83 w 88"/>
                  <a:gd name="T17" fmla="*/ 3 h 79"/>
                  <a:gd name="T18" fmla="*/ 74 w 88"/>
                  <a:gd name="T19" fmla="*/ 6 h 79"/>
                  <a:gd name="T20" fmla="*/ 61 w 88"/>
                  <a:gd name="T21" fmla="*/ 11 h 79"/>
                  <a:gd name="T22" fmla="*/ 50 w 88"/>
                  <a:gd name="T23" fmla="*/ 14 h 79"/>
                  <a:gd name="T24" fmla="*/ 39 w 88"/>
                  <a:gd name="T25" fmla="*/ 20 h 79"/>
                  <a:gd name="T26" fmla="*/ 29 w 88"/>
                  <a:gd name="T27" fmla="*/ 30 h 79"/>
                  <a:gd name="T28" fmla="*/ 21 w 88"/>
                  <a:gd name="T29" fmla="*/ 35 h 79"/>
                  <a:gd name="T30" fmla="*/ 12 w 88"/>
                  <a:gd name="T31" fmla="*/ 41 h 79"/>
                  <a:gd name="T32" fmla="*/ 7 w 88"/>
                  <a:gd name="T33" fmla="*/ 49 h 79"/>
                  <a:gd name="T34" fmla="*/ 4 w 88"/>
                  <a:gd name="T35" fmla="*/ 55 h 79"/>
                  <a:gd name="T36" fmla="*/ 0 w 88"/>
                  <a:gd name="T37" fmla="*/ 62 h 79"/>
                  <a:gd name="T38" fmla="*/ 0 w 88"/>
                  <a:gd name="T39" fmla="*/ 67 h 79"/>
                  <a:gd name="T40" fmla="*/ 4 w 88"/>
                  <a:gd name="T41" fmla="*/ 73 h 79"/>
                  <a:gd name="T42" fmla="*/ 7 w 88"/>
                  <a:gd name="T43" fmla="*/ 76 h 79"/>
                  <a:gd name="T44" fmla="*/ 10 w 88"/>
                  <a:gd name="T45" fmla="*/ 79 h 79"/>
                  <a:gd name="T46" fmla="*/ 15 w 88"/>
                  <a:gd name="T47" fmla="*/ 79 h 79"/>
                  <a:gd name="T48" fmla="*/ 24 w 88"/>
                  <a:gd name="T49" fmla="*/ 76 h 79"/>
                  <a:gd name="T50" fmla="*/ 29 w 88"/>
                  <a:gd name="T51" fmla="*/ 73 h 79"/>
                  <a:gd name="T52" fmla="*/ 35 w 88"/>
                  <a:gd name="T53" fmla="*/ 67 h 79"/>
                  <a:gd name="T54" fmla="*/ 39 w 88"/>
                  <a:gd name="T55" fmla="*/ 62 h 79"/>
                  <a:gd name="T56" fmla="*/ 39 w 88"/>
                  <a:gd name="T57" fmla="*/ 55 h 79"/>
                  <a:gd name="T58" fmla="*/ 42 w 88"/>
                  <a:gd name="T59" fmla="*/ 49 h 79"/>
                  <a:gd name="T60" fmla="*/ 42 w 88"/>
                  <a:gd name="T61" fmla="*/ 44 h 79"/>
                  <a:gd name="T62" fmla="*/ 45 w 88"/>
                  <a:gd name="T63" fmla="*/ 38 h 79"/>
                  <a:gd name="T64" fmla="*/ 47 w 88"/>
                  <a:gd name="T65" fmla="*/ 32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88" h="79">
                    <a:moveTo>
                      <a:pt x="47" y="32"/>
                    </a:moveTo>
                    <a:lnTo>
                      <a:pt x="53" y="27"/>
                    </a:lnTo>
                    <a:lnTo>
                      <a:pt x="61" y="17"/>
                    </a:lnTo>
                    <a:lnTo>
                      <a:pt x="67" y="11"/>
                    </a:lnTo>
                    <a:lnTo>
                      <a:pt x="77" y="6"/>
                    </a:lnTo>
                    <a:lnTo>
                      <a:pt x="83" y="3"/>
                    </a:lnTo>
                    <a:lnTo>
                      <a:pt x="88" y="0"/>
                    </a:lnTo>
                    <a:lnTo>
                      <a:pt x="85" y="0"/>
                    </a:lnTo>
                    <a:lnTo>
                      <a:pt x="83" y="3"/>
                    </a:lnTo>
                    <a:lnTo>
                      <a:pt x="74" y="6"/>
                    </a:lnTo>
                    <a:lnTo>
                      <a:pt x="61" y="11"/>
                    </a:lnTo>
                    <a:lnTo>
                      <a:pt x="50" y="14"/>
                    </a:lnTo>
                    <a:lnTo>
                      <a:pt x="39" y="20"/>
                    </a:lnTo>
                    <a:lnTo>
                      <a:pt x="29" y="30"/>
                    </a:lnTo>
                    <a:lnTo>
                      <a:pt x="21" y="35"/>
                    </a:lnTo>
                    <a:lnTo>
                      <a:pt x="12" y="41"/>
                    </a:lnTo>
                    <a:lnTo>
                      <a:pt x="7" y="49"/>
                    </a:lnTo>
                    <a:lnTo>
                      <a:pt x="4" y="55"/>
                    </a:lnTo>
                    <a:lnTo>
                      <a:pt x="0" y="62"/>
                    </a:lnTo>
                    <a:lnTo>
                      <a:pt x="0" y="67"/>
                    </a:lnTo>
                    <a:lnTo>
                      <a:pt x="4" y="73"/>
                    </a:lnTo>
                    <a:lnTo>
                      <a:pt x="7" y="76"/>
                    </a:lnTo>
                    <a:lnTo>
                      <a:pt x="10" y="79"/>
                    </a:lnTo>
                    <a:lnTo>
                      <a:pt x="15" y="79"/>
                    </a:lnTo>
                    <a:lnTo>
                      <a:pt x="24" y="76"/>
                    </a:lnTo>
                    <a:lnTo>
                      <a:pt x="29" y="73"/>
                    </a:lnTo>
                    <a:lnTo>
                      <a:pt x="35" y="67"/>
                    </a:lnTo>
                    <a:lnTo>
                      <a:pt x="39" y="62"/>
                    </a:lnTo>
                    <a:lnTo>
                      <a:pt x="39" y="55"/>
                    </a:lnTo>
                    <a:lnTo>
                      <a:pt x="42" y="49"/>
                    </a:lnTo>
                    <a:lnTo>
                      <a:pt x="42" y="44"/>
                    </a:lnTo>
                    <a:lnTo>
                      <a:pt x="45" y="38"/>
                    </a:lnTo>
                    <a:lnTo>
                      <a:pt x="47" y="32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" name="Freeform 39"/>
              <p:cNvSpPr>
                <a:spLocks/>
              </p:cNvSpPr>
              <p:nvPr/>
            </p:nvSpPr>
            <p:spPr bwMode="auto">
              <a:xfrm>
                <a:off x="4124" y="1776"/>
                <a:ext cx="11" cy="15"/>
              </a:xfrm>
              <a:custGeom>
                <a:avLst/>
                <a:gdLst>
                  <a:gd name="T0" fmla="*/ 21 w 35"/>
                  <a:gd name="T1" fmla="*/ 17 h 46"/>
                  <a:gd name="T2" fmla="*/ 24 w 35"/>
                  <a:gd name="T3" fmla="*/ 14 h 46"/>
                  <a:gd name="T4" fmla="*/ 27 w 35"/>
                  <a:gd name="T5" fmla="*/ 11 h 46"/>
                  <a:gd name="T6" fmla="*/ 30 w 35"/>
                  <a:gd name="T7" fmla="*/ 5 h 46"/>
                  <a:gd name="T8" fmla="*/ 33 w 35"/>
                  <a:gd name="T9" fmla="*/ 3 h 46"/>
                  <a:gd name="T10" fmla="*/ 35 w 35"/>
                  <a:gd name="T11" fmla="*/ 0 h 46"/>
                  <a:gd name="T12" fmla="*/ 33 w 35"/>
                  <a:gd name="T13" fmla="*/ 0 h 46"/>
                  <a:gd name="T14" fmla="*/ 30 w 35"/>
                  <a:gd name="T15" fmla="*/ 3 h 46"/>
                  <a:gd name="T16" fmla="*/ 27 w 35"/>
                  <a:gd name="T17" fmla="*/ 5 h 46"/>
                  <a:gd name="T18" fmla="*/ 21 w 35"/>
                  <a:gd name="T19" fmla="*/ 8 h 46"/>
                  <a:gd name="T20" fmla="*/ 17 w 35"/>
                  <a:gd name="T21" fmla="*/ 11 h 46"/>
                  <a:gd name="T22" fmla="*/ 11 w 35"/>
                  <a:gd name="T23" fmla="*/ 14 h 46"/>
                  <a:gd name="T24" fmla="*/ 9 w 35"/>
                  <a:gd name="T25" fmla="*/ 19 h 46"/>
                  <a:gd name="T26" fmla="*/ 6 w 35"/>
                  <a:gd name="T27" fmla="*/ 22 h 46"/>
                  <a:gd name="T28" fmla="*/ 3 w 35"/>
                  <a:gd name="T29" fmla="*/ 28 h 46"/>
                  <a:gd name="T30" fmla="*/ 0 w 35"/>
                  <a:gd name="T31" fmla="*/ 32 h 46"/>
                  <a:gd name="T32" fmla="*/ 0 w 35"/>
                  <a:gd name="T33" fmla="*/ 35 h 46"/>
                  <a:gd name="T34" fmla="*/ 0 w 35"/>
                  <a:gd name="T35" fmla="*/ 38 h 46"/>
                  <a:gd name="T36" fmla="*/ 0 w 35"/>
                  <a:gd name="T37" fmla="*/ 40 h 46"/>
                  <a:gd name="T38" fmla="*/ 3 w 35"/>
                  <a:gd name="T39" fmla="*/ 43 h 46"/>
                  <a:gd name="T40" fmla="*/ 9 w 35"/>
                  <a:gd name="T41" fmla="*/ 46 h 46"/>
                  <a:gd name="T42" fmla="*/ 11 w 35"/>
                  <a:gd name="T43" fmla="*/ 43 h 46"/>
                  <a:gd name="T44" fmla="*/ 14 w 35"/>
                  <a:gd name="T45" fmla="*/ 40 h 46"/>
                  <a:gd name="T46" fmla="*/ 14 w 35"/>
                  <a:gd name="T47" fmla="*/ 38 h 46"/>
                  <a:gd name="T48" fmla="*/ 17 w 35"/>
                  <a:gd name="T49" fmla="*/ 32 h 46"/>
                  <a:gd name="T50" fmla="*/ 17 w 35"/>
                  <a:gd name="T51" fmla="*/ 28 h 46"/>
                  <a:gd name="T52" fmla="*/ 17 w 35"/>
                  <a:gd name="T53" fmla="*/ 25 h 46"/>
                  <a:gd name="T54" fmla="*/ 17 w 35"/>
                  <a:gd name="T55" fmla="*/ 19 h 46"/>
                  <a:gd name="T56" fmla="*/ 21 w 35"/>
                  <a:gd name="T57" fmla="*/ 17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35" h="46">
                    <a:moveTo>
                      <a:pt x="21" y="17"/>
                    </a:moveTo>
                    <a:lnTo>
                      <a:pt x="24" y="14"/>
                    </a:lnTo>
                    <a:lnTo>
                      <a:pt x="27" y="11"/>
                    </a:lnTo>
                    <a:lnTo>
                      <a:pt x="30" y="5"/>
                    </a:lnTo>
                    <a:lnTo>
                      <a:pt x="33" y="3"/>
                    </a:lnTo>
                    <a:lnTo>
                      <a:pt x="35" y="0"/>
                    </a:lnTo>
                    <a:lnTo>
                      <a:pt x="33" y="0"/>
                    </a:lnTo>
                    <a:lnTo>
                      <a:pt x="30" y="3"/>
                    </a:lnTo>
                    <a:lnTo>
                      <a:pt x="27" y="5"/>
                    </a:lnTo>
                    <a:lnTo>
                      <a:pt x="21" y="8"/>
                    </a:lnTo>
                    <a:lnTo>
                      <a:pt x="17" y="11"/>
                    </a:lnTo>
                    <a:lnTo>
                      <a:pt x="11" y="14"/>
                    </a:lnTo>
                    <a:lnTo>
                      <a:pt x="9" y="19"/>
                    </a:lnTo>
                    <a:lnTo>
                      <a:pt x="6" y="22"/>
                    </a:lnTo>
                    <a:lnTo>
                      <a:pt x="3" y="28"/>
                    </a:lnTo>
                    <a:lnTo>
                      <a:pt x="0" y="32"/>
                    </a:lnTo>
                    <a:lnTo>
                      <a:pt x="0" y="35"/>
                    </a:lnTo>
                    <a:lnTo>
                      <a:pt x="0" y="38"/>
                    </a:lnTo>
                    <a:lnTo>
                      <a:pt x="0" y="40"/>
                    </a:lnTo>
                    <a:lnTo>
                      <a:pt x="3" y="43"/>
                    </a:lnTo>
                    <a:lnTo>
                      <a:pt x="9" y="46"/>
                    </a:lnTo>
                    <a:lnTo>
                      <a:pt x="11" y="43"/>
                    </a:lnTo>
                    <a:lnTo>
                      <a:pt x="14" y="40"/>
                    </a:lnTo>
                    <a:lnTo>
                      <a:pt x="14" y="38"/>
                    </a:lnTo>
                    <a:lnTo>
                      <a:pt x="17" y="32"/>
                    </a:lnTo>
                    <a:lnTo>
                      <a:pt x="17" y="28"/>
                    </a:lnTo>
                    <a:lnTo>
                      <a:pt x="17" y="25"/>
                    </a:lnTo>
                    <a:lnTo>
                      <a:pt x="17" y="19"/>
                    </a:lnTo>
                    <a:lnTo>
                      <a:pt x="21" y="17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" name="Freeform 40"/>
              <p:cNvSpPr>
                <a:spLocks/>
              </p:cNvSpPr>
              <p:nvPr/>
            </p:nvSpPr>
            <p:spPr bwMode="auto">
              <a:xfrm>
                <a:off x="4043" y="1884"/>
                <a:ext cx="928" cy="332"/>
              </a:xfrm>
              <a:custGeom>
                <a:avLst/>
                <a:gdLst>
                  <a:gd name="T0" fmla="*/ 108 w 2783"/>
                  <a:gd name="T1" fmla="*/ 656 h 998"/>
                  <a:gd name="T2" fmla="*/ 22 w 2783"/>
                  <a:gd name="T3" fmla="*/ 580 h 998"/>
                  <a:gd name="T4" fmla="*/ 0 w 2783"/>
                  <a:gd name="T5" fmla="*/ 515 h 998"/>
                  <a:gd name="T6" fmla="*/ 29 w 2783"/>
                  <a:gd name="T7" fmla="*/ 466 h 998"/>
                  <a:gd name="T8" fmla="*/ 111 w 2783"/>
                  <a:gd name="T9" fmla="*/ 416 h 998"/>
                  <a:gd name="T10" fmla="*/ 237 w 2783"/>
                  <a:gd name="T11" fmla="*/ 370 h 998"/>
                  <a:gd name="T12" fmla="*/ 401 w 2783"/>
                  <a:gd name="T13" fmla="*/ 318 h 998"/>
                  <a:gd name="T14" fmla="*/ 598 w 2783"/>
                  <a:gd name="T15" fmla="*/ 256 h 998"/>
                  <a:gd name="T16" fmla="*/ 824 w 2783"/>
                  <a:gd name="T17" fmla="*/ 180 h 998"/>
                  <a:gd name="T18" fmla="*/ 912 w 2783"/>
                  <a:gd name="T19" fmla="*/ 145 h 998"/>
                  <a:gd name="T20" fmla="*/ 1012 w 2783"/>
                  <a:gd name="T21" fmla="*/ 110 h 998"/>
                  <a:gd name="T22" fmla="*/ 1120 w 2783"/>
                  <a:gd name="T23" fmla="*/ 75 h 998"/>
                  <a:gd name="T24" fmla="*/ 1230 w 2783"/>
                  <a:gd name="T25" fmla="*/ 43 h 998"/>
                  <a:gd name="T26" fmla="*/ 1341 w 2783"/>
                  <a:gd name="T27" fmla="*/ 19 h 998"/>
                  <a:gd name="T28" fmla="*/ 1452 w 2783"/>
                  <a:gd name="T29" fmla="*/ 2 h 998"/>
                  <a:gd name="T30" fmla="*/ 1558 w 2783"/>
                  <a:gd name="T31" fmla="*/ 0 h 998"/>
                  <a:gd name="T32" fmla="*/ 1661 w 2783"/>
                  <a:gd name="T33" fmla="*/ 14 h 998"/>
                  <a:gd name="T34" fmla="*/ 1812 w 2783"/>
                  <a:gd name="T35" fmla="*/ 67 h 998"/>
                  <a:gd name="T36" fmla="*/ 1958 w 2783"/>
                  <a:gd name="T37" fmla="*/ 151 h 998"/>
                  <a:gd name="T38" fmla="*/ 2095 w 2783"/>
                  <a:gd name="T39" fmla="*/ 256 h 998"/>
                  <a:gd name="T40" fmla="*/ 2224 w 2783"/>
                  <a:gd name="T41" fmla="*/ 372 h 998"/>
                  <a:gd name="T42" fmla="*/ 2342 w 2783"/>
                  <a:gd name="T43" fmla="*/ 499 h 998"/>
                  <a:gd name="T44" fmla="*/ 2450 w 2783"/>
                  <a:gd name="T45" fmla="*/ 618 h 998"/>
                  <a:gd name="T46" fmla="*/ 2549 w 2783"/>
                  <a:gd name="T47" fmla="*/ 726 h 998"/>
                  <a:gd name="T48" fmla="*/ 2636 w 2783"/>
                  <a:gd name="T49" fmla="*/ 817 h 998"/>
                  <a:gd name="T50" fmla="*/ 2760 w 2783"/>
                  <a:gd name="T51" fmla="*/ 944 h 998"/>
                  <a:gd name="T52" fmla="*/ 2783 w 2783"/>
                  <a:gd name="T53" fmla="*/ 998 h 998"/>
                  <a:gd name="T54" fmla="*/ 2713 w 2783"/>
                  <a:gd name="T55" fmla="*/ 995 h 998"/>
                  <a:gd name="T56" fmla="*/ 2566 w 2783"/>
                  <a:gd name="T57" fmla="*/ 957 h 998"/>
                  <a:gd name="T58" fmla="*/ 2353 w 2783"/>
                  <a:gd name="T59" fmla="*/ 901 h 998"/>
                  <a:gd name="T60" fmla="*/ 2090 w 2783"/>
                  <a:gd name="T61" fmla="*/ 852 h 998"/>
                  <a:gd name="T62" fmla="*/ 1783 w 2783"/>
                  <a:gd name="T63" fmla="*/ 822 h 998"/>
                  <a:gd name="T64" fmla="*/ 1452 w 2783"/>
                  <a:gd name="T65" fmla="*/ 834 h 998"/>
                  <a:gd name="T66" fmla="*/ 1142 w 2783"/>
                  <a:gd name="T67" fmla="*/ 866 h 998"/>
                  <a:gd name="T68" fmla="*/ 897 w 2783"/>
                  <a:gd name="T69" fmla="*/ 884 h 998"/>
                  <a:gd name="T70" fmla="*/ 703 w 2783"/>
                  <a:gd name="T71" fmla="*/ 884 h 998"/>
                  <a:gd name="T72" fmla="*/ 552 w 2783"/>
                  <a:gd name="T73" fmla="*/ 869 h 998"/>
                  <a:gd name="T74" fmla="*/ 429 w 2783"/>
                  <a:gd name="T75" fmla="*/ 839 h 998"/>
                  <a:gd name="T76" fmla="*/ 321 w 2783"/>
                  <a:gd name="T77" fmla="*/ 793 h 998"/>
                  <a:gd name="T78" fmla="*/ 218 w 2783"/>
                  <a:gd name="T79" fmla="*/ 731 h 998"/>
                  <a:gd name="T80" fmla="*/ 108 w 2783"/>
                  <a:gd name="T81" fmla="*/ 656 h 9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83" h="998">
                    <a:moveTo>
                      <a:pt x="108" y="656"/>
                    </a:moveTo>
                    <a:lnTo>
                      <a:pt x="22" y="580"/>
                    </a:lnTo>
                    <a:lnTo>
                      <a:pt x="0" y="515"/>
                    </a:lnTo>
                    <a:lnTo>
                      <a:pt x="29" y="466"/>
                    </a:lnTo>
                    <a:lnTo>
                      <a:pt x="111" y="416"/>
                    </a:lnTo>
                    <a:lnTo>
                      <a:pt x="237" y="370"/>
                    </a:lnTo>
                    <a:lnTo>
                      <a:pt x="401" y="318"/>
                    </a:lnTo>
                    <a:lnTo>
                      <a:pt x="598" y="256"/>
                    </a:lnTo>
                    <a:lnTo>
                      <a:pt x="824" y="180"/>
                    </a:lnTo>
                    <a:lnTo>
                      <a:pt x="912" y="145"/>
                    </a:lnTo>
                    <a:lnTo>
                      <a:pt x="1012" y="110"/>
                    </a:lnTo>
                    <a:lnTo>
                      <a:pt x="1120" y="75"/>
                    </a:lnTo>
                    <a:lnTo>
                      <a:pt x="1230" y="43"/>
                    </a:lnTo>
                    <a:lnTo>
                      <a:pt x="1341" y="19"/>
                    </a:lnTo>
                    <a:lnTo>
                      <a:pt x="1452" y="2"/>
                    </a:lnTo>
                    <a:lnTo>
                      <a:pt x="1558" y="0"/>
                    </a:lnTo>
                    <a:lnTo>
                      <a:pt x="1661" y="14"/>
                    </a:lnTo>
                    <a:lnTo>
                      <a:pt x="1812" y="67"/>
                    </a:lnTo>
                    <a:lnTo>
                      <a:pt x="1958" y="151"/>
                    </a:lnTo>
                    <a:lnTo>
                      <a:pt x="2095" y="256"/>
                    </a:lnTo>
                    <a:lnTo>
                      <a:pt x="2224" y="372"/>
                    </a:lnTo>
                    <a:lnTo>
                      <a:pt x="2342" y="499"/>
                    </a:lnTo>
                    <a:lnTo>
                      <a:pt x="2450" y="618"/>
                    </a:lnTo>
                    <a:lnTo>
                      <a:pt x="2549" y="726"/>
                    </a:lnTo>
                    <a:lnTo>
                      <a:pt x="2636" y="817"/>
                    </a:lnTo>
                    <a:lnTo>
                      <a:pt x="2760" y="944"/>
                    </a:lnTo>
                    <a:lnTo>
                      <a:pt x="2783" y="998"/>
                    </a:lnTo>
                    <a:lnTo>
                      <a:pt x="2713" y="995"/>
                    </a:lnTo>
                    <a:lnTo>
                      <a:pt x="2566" y="957"/>
                    </a:lnTo>
                    <a:lnTo>
                      <a:pt x="2353" y="901"/>
                    </a:lnTo>
                    <a:lnTo>
                      <a:pt x="2090" y="852"/>
                    </a:lnTo>
                    <a:lnTo>
                      <a:pt x="1783" y="822"/>
                    </a:lnTo>
                    <a:lnTo>
                      <a:pt x="1452" y="834"/>
                    </a:lnTo>
                    <a:lnTo>
                      <a:pt x="1142" y="866"/>
                    </a:lnTo>
                    <a:lnTo>
                      <a:pt x="897" y="884"/>
                    </a:lnTo>
                    <a:lnTo>
                      <a:pt x="703" y="884"/>
                    </a:lnTo>
                    <a:lnTo>
                      <a:pt x="552" y="869"/>
                    </a:lnTo>
                    <a:lnTo>
                      <a:pt x="429" y="839"/>
                    </a:lnTo>
                    <a:lnTo>
                      <a:pt x="321" y="793"/>
                    </a:lnTo>
                    <a:lnTo>
                      <a:pt x="218" y="731"/>
                    </a:lnTo>
                    <a:lnTo>
                      <a:pt x="108" y="656"/>
                    </a:lnTo>
                    <a:close/>
                  </a:path>
                </a:pathLst>
              </a:custGeom>
              <a:solidFill>
                <a:srgbClr val="004728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" name="Freeform 41"/>
              <p:cNvSpPr>
                <a:spLocks/>
              </p:cNvSpPr>
              <p:nvPr/>
            </p:nvSpPr>
            <p:spPr bwMode="auto">
              <a:xfrm>
                <a:off x="4099" y="1892"/>
                <a:ext cx="869" cy="322"/>
              </a:xfrm>
              <a:custGeom>
                <a:avLst/>
                <a:gdLst>
                  <a:gd name="T0" fmla="*/ 135 w 2607"/>
                  <a:gd name="T1" fmla="*/ 572 h 966"/>
                  <a:gd name="T2" fmla="*/ 38 w 2607"/>
                  <a:gd name="T3" fmla="*/ 502 h 966"/>
                  <a:gd name="T4" fmla="*/ 0 w 2607"/>
                  <a:gd name="T5" fmla="*/ 446 h 966"/>
                  <a:gd name="T6" fmla="*/ 14 w 2607"/>
                  <a:gd name="T7" fmla="*/ 400 h 966"/>
                  <a:gd name="T8" fmla="*/ 79 w 2607"/>
                  <a:gd name="T9" fmla="*/ 352 h 966"/>
                  <a:gd name="T10" fmla="*/ 187 w 2607"/>
                  <a:gd name="T11" fmla="*/ 309 h 966"/>
                  <a:gd name="T12" fmla="*/ 337 w 2607"/>
                  <a:gd name="T13" fmla="*/ 259 h 966"/>
                  <a:gd name="T14" fmla="*/ 523 w 2607"/>
                  <a:gd name="T15" fmla="*/ 203 h 966"/>
                  <a:gd name="T16" fmla="*/ 743 w 2607"/>
                  <a:gd name="T17" fmla="*/ 131 h 966"/>
                  <a:gd name="T18" fmla="*/ 830 w 2607"/>
                  <a:gd name="T19" fmla="*/ 101 h 966"/>
                  <a:gd name="T20" fmla="*/ 927 w 2607"/>
                  <a:gd name="T21" fmla="*/ 73 h 966"/>
                  <a:gd name="T22" fmla="*/ 1029 w 2607"/>
                  <a:gd name="T23" fmla="*/ 46 h 966"/>
                  <a:gd name="T24" fmla="*/ 1137 w 2607"/>
                  <a:gd name="T25" fmla="*/ 23 h 966"/>
                  <a:gd name="T26" fmla="*/ 1245 w 2607"/>
                  <a:gd name="T27" fmla="*/ 6 h 966"/>
                  <a:gd name="T28" fmla="*/ 1354 w 2607"/>
                  <a:gd name="T29" fmla="*/ 0 h 966"/>
                  <a:gd name="T30" fmla="*/ 1457 w 2607"/>
                  <a:gd name="T31" fmla="*/ 3 h 966"/>
                  <a:gd name="T32" fmla="*/ 1552 w 2607"/>
                  <a:gd name="T33" fmla="*/ 20 h 966"/>
                  <a:gd name="T34" fmla="*/ 1699 w 2607"/>
                  <a:gd name="T35" fmla="*/ 79 h 966"/>
                  <a:gd name="T36" fmla="*/ 1839 w 2607"/>
                  <a:gd name="T37" fmla="*/ 160 h 966"/>
                  <a:gd name="T38" fmla="*/ 1968 w 2607"/>
                  <a:gd name="T39" fmla="*/ 262 h 966"/>
                  <a:gd name="T40" fmla="*/ 2087 w 2607"/>
                  <a:gd name="T41" fmla="*/ 373 h 966"/>
                  <a:gd name="T42" fmla="*/ 2198 w 2607"/>
                  <a:gd name="T43" fmla="*/ 492 h 966"/>
                  <a:gd name="T44" fmla="*/ 2300 w 2607"/>
                  <a:gd name="T45" fmla="*/ 607 h 966"/>
                  <a:gd name="T46" fmla="*/ 2392 w 2607"/>
                  <a:gd name="T47" fmla="*/ 712 h 966"/>
                  <a:gd name="T48" fmla="*/ 2473 w 2607"/>
                  <a:gd name="T49" fmla="*/ 796 h 966"/>
                  <a:gd name="T50" fmla="*/ 2588 w 2607"/>
                  <a:gd name="T51" fmla="*/ 918 h 966"/>
                  <a:gd name="T52" fmla="*/ 2607 w 2607"/>
                  <a:gd name="T53" fmla="*/ 966 h 966"/>
                  <a:gd name="T54" fmla="*/ 2544 w 2607"/>
                  <a:gd name="T55" fmla="*/ 959 h 966"/>
                  <a:gd name="T56" fmla="*/ 2410 w 2607"/>
                  <a:gd name="T57" fmla="*/ 915 h 966"/>
                  <a:gd name="T58" fmla="*/ 2214 w 2607"/>
                  <a:gd name="T59" fmla="*/ 858 h 966"/>
                  <a:gd name="T60" fmla="*/ 1968 w 2607"/>
                  <a:gd name="T61" fmla="*/ 799 h 966"/>
                  <a:gd name="T62" fmla="*/ 1684 w 2607"/>
                  <a:gd name="T63" fmla="*/ 764 h 966"/>
                  <a:gd name="T64" fmla="*/ 1374 w 2607"/>
                  <a:gd name="T65" fmla="*/ 767 h 966"/>
                  <a:gd name="T66" fmla="*/ 1091 w 2607"/>
                  <a:gd name="T67" fmla="*/ 791 h 966"/>
                  <a:gd name="T68" fmla="*/ 865 w 2607"/>
                  <a:gd name="T69" fmla="*/ 802 h 966"/>
                  <a:gd name="T70" fmla="*/ 687 w 2607"/>
                  <a:gd name="T71" fmla="*/ 799 h 966"/>
                  <a:gd name="T72" fmla="*/ 547 w 2607"/>
                  <a:gd name="T73" fmla="*/ 781 h 966"/>
                  <a:gd name="T74" fmla="*/ 432 w 2607"/>
                  <a:gd name="T75" fmla="*/ 753 h 966"/>
                  <a:gd name="T76" fmla="*/ 330 w 2607"/>
                  <a:gd name="T77" fmla="*/ 705 h 966"/>
                  <a:gd name="T78" fmla="*/ 237 w 2607"/>
                  <a:gd name="T79" fmla="*/ 648 h 966"/>
                  <a:gd name="T80" fmla="*/ 135 w 2607"/>
                  <a:gd name="T81" fmla="*/ 572 h 9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607" h="966">
                    <a:moveTo>
                      <a:pt x="135" y="572"/>
                    </a:moveTo>
                    <a:lnTo>
                      <a:pt x="38" y="502"/>
                    </a:lnTo>
                    <a:lnTo>
                      <a:pt x="0" y="446"/>
                    </a:lnTo>
                    <a:lnTo>
                      <a:pt x="14" y="400"/>
                    </a:lnTo>
                    <a:lnTo>
                      <a:pt x="79" y="352"/>
                    </a:lnTo>
                    <a:lnTo>
                      <a:pt x="187" y="309"/>
                    </a:lnTo>
                    <a:lnTo>
                      <a:pt x="337" y="259"/>
                    </a:lnTo>
                    <a:lnTo>
                      <a:pt x="523" y="203"/>
                    </a:lnTo>
                    <a:lnTo>
                      <a:pt x="743" y="131"/>
                    </a:lnTo>
                    <a:lnTo>
                      <a:pt x="830" y="101"/>
                    </a:lnTo>
                    <a:lnTo>
                      <a:pt x="927" y="73"/>
                    </a:lnTo>
                    <a:lnTo>
                      <a:pt x="1029" y="46"/>
                    </a:lnTo>
                    <a:lnTo>
                      <a:pt x="1137" y="23"/>
                    </a:lnTo>
                    <a:lnTo>
                      <a:pt x="1245" y="6"/>
                    </a:lnTo>
                    <a:lnTo>
                      <a:pt x="1354" y="0"/>
                    </a:lnTo>
                    <a:lnTo>
                      <a:pt x="1457" y="3"/>
                    </a:lnTo>
                    <a:lnTo>
                      <a:pt x="1552" y="20"/>
                    </a:lnTo>
                    <a:lnTo>
                      <a:pt x="1699" y="79"/>
                    </a:lnTo>
                    <a:lnTo>
                      <a:pt x="1839" y="160"/>
                    </a:lnTo>
                    <a:lnTo>
                      <a:pt x="1968" y="262"/>
                    </a:lnTo>
                    <a:lnTo>
                      <a:pt x="2087" y="373"/>
                    </a:lnTo>
                    <a:lnTo>
                      <a:pt x="2198" y="492"/>
                    </a:lnTo>
                    <a:lnTo>
                      <a:pt x="2300" y="607"/>
                    </a:lnTo>
                    <a:lnTo>
                      <a:pt x="2392" y="712"/>
                    </a:lnTo>
                    <a:lnTo>
                      <a:pt x="2473" y="796"/>
                    </a:lnTo>
                    <a:lnTo>
                      <a:pt x="2588" y="918"/>
                    </a:lnTo>
                    <a:lnTo>
                      <a:pt x="2607" y="966"/>
                    </a:lnTo>
                    <a:lnTo>
                      <a:pt x="2544" y="959"/>
                    </a:lnTo>
                    <a:lnTo>
                      <a:pt x="2410" y="915"/>
                    </a:lnTo>
                    <a:lnTo>
                      <a:pt x="2214" y="858"/>
                    </a:lnTo>
                    <a:lnTo>
                      <a:pt x="1968" y="799"/>
                    </a:lnTo>
                    <a:lnTo>
                      <a:pt x="1684" y="764"/>
                    </a:lnTo>
                    <a:lnTo>
                      <a:pt x="1374" y="767"/>
                    </a:lnTo>
                    <a:lnTo>
                      <a:pt x="1091" y="791"/>
                    </a:lnTo>
                    <a:lnTo>
                      <a:pt x="865" y="802"/>
                    </a:lnTo>
                    <a:lnTo>
                      <a:pt x="687" y="799"/>
                    </a:lnTo>
                    <a:lnTo>
                      <a:pt x="547" y="781"/>
                    </a:lnTo>
                    <a:lnTo>
                      <a:pt x="432" y="753"/>
                    </a:lnTo>
                    <a:lnTo>
                      <a:pt x="330" y="705"/>
                    </a:lnTo>
                    <a:lnTo>
                      <a:pt x="237" y="648"/>
                    </a:lnTo>
                    <a:lnTo>
                      <a:pt x="135" y="572"/>
                    </a:lnTo>
                    <a:close/>
                  </a:path>
                </a:pathLst>
              </a:custGeom>
              <a:solidFill>
                <a:srgbClr val="004D2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" name="Freeform 42"/>
              <p:cNvSpPr>
                <a:spLocks/>
              </p:cNvSpPr>
              <p:nvPr/>
            </p:nvSpPr>
            <p:spPr bwMode="auto">
              <a:xfrm>
                <a:off x="4154" y="1899"/>
                <a:ext cx="813" cy="315"/>
              </a:xfrm>
              <a:custGeom>
                <a:avLst/>
                <a:gdLst>
                  <a:gd name="T0" fmla="*/ 160 w 2438"/>
                  <a:gd name="T1" fmla="*/ 496 h 946"/>
                  <a:gd name="T2" fmla="*/ 55 w 2438"/>
                  <a:gd name="T3" fmla="*/ 432 h 946"/>
                  <a:gd name="T4" fmla="*/ 3 w 2438"/>
                  <a:gd name="T5" fmla="*/ 380 h 946"/>
                  <a:gd name="T6" fmla="*/ 0 w 2438"/>
                  <a:gd name="T7" fmla="*/ 332 h 946"/>
                  <a:gd name="T8" fmla="*/ 47 w 2438"/>
                  <a:gd name="T9" fmla="*/ 291 h 946"/>
                  <a:gd name="T10" fmla="*/ 138 w 2438"/>
                  <a:gd name="T11" fmla="*/ 251 h 946"/>
                  <a:gd name="T12" fmla="*/ 272 w 2438"/>
                  <a:gd name="T13" fmla="*/ 207 h 946"/>
                  <a:gd name="T14" fmla="*/ 447 w 2438"/>
                  <a:gd name="T15" fmla="*/ 154 h 946"/>
                  <a:gd name="T16" fmla="*/ 661 w 2438"/>
                  <a:gd name="T17" fmla="*/ 94 h 946"/>
                  <a:gd name="T18" fmla="*/ 745 w 2438"/>
                  <a:gd name="T19" fmla="*/ 67 h 946"/>
                  <a:gd name="T20" fmla="*/ 841 w 2438"/>
                  <a:gd name="T21" fmla="*/ 43 h 946"/>
                  <a:gd name="T22" fmla="*/ 944 w 2438"/>
                  <a:gd name="T23" fmla="*/ 24 h 946"/>
                  <a:gd name="T24" fmla="*/ 1049 w 2438"/>
                  <a:gd name="T25" fmla="*/ 5 h 946"/>
                  <a:gd name="T26" fmla="*/ 1158 w 2438"/>
                  <a:gd name="T27" fmla="*/ 0 h 946"/>
                  <a:gd name="T28" fmla="*/ 1263 w 2438"/>
                  <a:gd name="T29" fmla="*/ 0 h 946"/>
                  <a:gd name="T30" fmla="*/ 1363 w 2438"/>
                  <a:gd name="T31" fmla="*/ 11 h 946"/>
                  <a:gd name="T32" fmla="*/ 1458 w 2438"/>
                  <a:gd name="T33" fmla="*/ 35 h 946"/>
                  <a:gd name="T34" fmla="*/ 1593 w 2438"/>
                  <a:gd name="T35" fmla="*/ 97 h 946"/>
                  <a:gd name="T36" fmla="*/ 1724 w 2438"/>
                  <a:gd name="T37" fmla="*/ 178 h 946"/>
                  <a:gd name="T38" fmla="*/ 1845 w 2438"/>
                  <a:gd name="T39" fmla="*/ 277 h 946"/>
                  <a:gd name="T40" fmla="*/ 1958 w 2438"/>
                  <a:gd name="T41" fmla="*/ 385 h 946"/>
                  <a:gd name="T42" fmla="*/ 2061 w 2438"/>
                  <a:gd name="T43" fmla="*/ 496 h 946"/>
                  <a:gd name="T44" fmla="*/ 2155 w 2438"/>
                  <a:gd name="T45" fmla="*/ 604 h 946"/>
                  <a:gd name="T46" fmla="*/ 2239 w 2438"/>
                  <a:gd name="T47" fmla="*/ 703 h 946"/>
                  <a:gd name="T48" fmla="*/ 2316 w 2438"/>
                  <a:gd name="T49" fmla="*/ 788 h 946"/>
                  <a:gd name="T50" fmla="*/ 2421 w 2438"/>
                  <a:gd name="T51" fmla="*/ 901 h 946"/>
                  <a:gd name="T52" fmla="*/ 2438 w 2438"/>
                  <a:gd name="T53" fmla="*/ 946 h 946"/>
                  <a:gd name="T54" fmla="*/ 2380 w 2438"/>
                  <a:gd name="T55" fmla="*/ 933 h 946"/>
                  <a:gd name="T56" fmla="*/ 2257 w 2438"/>
                  <a:gd name="T57" fmla="*/ 884 h 946"/>
                  <a:gd name="T58" fmla="*/ 2079 w 2438"/>
                  <a:gd name="T59" fmla="*/ 820 h 946"/>
                  <a:gd name="T60" fmla="*/ 1853 w 2438"/>
                  <a:gd name="T61" fmla="*/ 755 h 946"/>
                  <a:gd name="T62" fmla="*/ 1593 w 2438"/>
                  <a:gd name="T63" fmla="*/ 712 h 946"/>
                  <a:gd name="T64" fmla="*/ 1310 w 2438"/>
                  <a:gd name="T65" fmla="*/ 706 h 946"/>
                  <a:gd name="T66" fmla="*/ 1046 w 2438"/>
                  <a:gd name="T67" fmla="*/ 720 h 946"/>
                  <a:gd name="T68" fmla="*/ 836 w 2438"/>
                  <a:gd name="T69" fmla="*/ 727 h 946"/>
                  <a:gd name="T70" fmla="*/ 672 w 2438"/>
                  <a:gd name="T71" fmla="*/ 717 h 946"/>
                  <a:gd name="T72" fmla="*/ 540 w 2438"/>
                  <a:gd name="T73" fmla="*/ 701 h 946"/>
                  <a:gd name="T74" fmla="*/ 435 w 2438"/>
                  <a:gd name="T75" fmla="*/ 668 h 946"/>
                  <a:gd name="T76" fmla="*/ 342 w 2438"/>
                  <a:gd name="T77" fmla="*/ 625 h 946"/>
                  <a:gd name="T78" fmla="*/ 254 w 2438"/>
                  <a:gd name="T79" fmla="*/ 566 h 946"/>
                  <a:gd name="T80" fmla="*/ 160 w 2438"/>
                  <a:gd name="T81" fmla="*/ 496 h 9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438" h="946">
                    <a:moveTo>
                      <a:pt x="160" y="496"/>
                    </a:moveTo>
                    <a:lnTo>
                      <a:pt x="55" y="432"/>
                    </a:lnTo>
                    <a:lnTo>
                      <a:pt x="3" y="380"/>
                    </a:lnTo>
                    <a:lnTo>
                      <a:pt x="0" y="332"/>
                    </a:lnTo>
                    <a:lnTo>
                      <a:pt x="47" y="291"/>
                    </a:lnTo>
                    <a:lnTo>
                      <a:pt x="138" y="251"/>
                    </a:lnTo>
                    <a:lnTo>
                      <a:pt x="272" y="207"/>
                    </a:lnTo>
                    <a:lnTo>
                      <a:pt x="447" y="154"/>
                    </a:lnTo>
                    <a:lnTo>
                      <a:pt x="661" y="94"/>
                    </a:lnTo>
                    <a:lnTo>
                      <a:pt x="745" y="67"/>
                    </a:lnTo>
                    <a:lnTo>
                      <a:pt x="841" y="43"/>
                    </a:lnTo>
                    <a:lnTo>
                      <a:pt x="944" y="24"/>
                    </a:lnTo>
                    <a:lnTo>
                      <a:pt x="1049" y="5"/>
                    </a:lnTo>
                    <a:lnTo>
                      <a:pt x="1158" y="0"/>
                    </a:lnTo>
                    <a:lnTo>
                      <a:pt x="1263" y="0"/>
                    </a:lnTo>
                    <a:lnTo>
                      <a:pt x="1363" y="11"/>
                    </a:lnTo>
                    <a:lnTo>
                      <a:pt x="1458" y="35"/>
                    </a:lnTo>
                    <a:lnTo>
                      <a:pt x="1593" y="97"/>
                    </a:lnTo>
                    <a:lnTo>
                      <a:pt x="1724" y="178"/>
                    </a:lnTo>
                    <a:lnTo>
                      <a:pt x="1845" y="277"/>
                    </a:lnTo>
                    <a:lnTo>
                      <a:pt x="1958" y="385"/>
                    </a:lnTo>
                    <a:lnTo>
                      <a:pt x="2061" y="496"/>
                    </a:lnTo>
                    <a:lnTo>
                      <a:pt x="2155" y="604"/>
                    </a:lnTo>
                    <a:lnTo>
                      <a:pt x="2239" y="703"/>
                    </a:lnTo>
                    <a:lnTo>
                      <a:pt x="2316" y="788"/>
                    </a:lnTo>
                    <a:lnTo>
                      <a:pt x="2421" y="901"/>
                    </a:lnTo>
                    <a:lnTo>
                      <a:pt x="2438" y="946"/>
                    </a:lnTo>
                    <a:lnTo>
                      <a:pt x="2380" y="933"/>
                    </a:lnTo>
                    <a:lnTo>
                      <a:pt x="2257" y="884"/>
                    </a:lnTo>
                    <a:lnTo>
                      <a:pt x="2079" y="820"/>
                    </a:lnTo>
                    <a:lnTo>
                      <a:pt x="1853" y="755"/>
                    </a:lnTo>
                    <a:lnTo>
                      <a:pt x="1593" y="712"/>
                    </a:lnTo>
                    <a:lnTo>
                      <a:pt x="1310" y="706"/>
                    </a:lnTo>
                    <a:lnTo>
                      <a:pt x="1046" y="720"/>
                    </a:lnTo>
                    <a:lnTo>
                      <a:pt x="836" y="727"/>
                    </a:lnTo>
                    <a:lnTo>
                      <a:pt x="672" y="717"/>
                    </a:lnTo>
                    <a:lnTo>
                      <a:pt x="540" y="701"/>
                    </a:lnTo>
                    <a:lnTo>
                      <a:pt x="435" y="668"/>
                    </a:lnTo>
                    <a:lnTo>
                      <a:pt x="342" y="625"/>
                    </a:lnTo>
                    <a:lnTo>
                      <a:pt x="254" y="566"/>
                    </a:lnTo>
                    <a:lnTo>
                      <a:pt x="160" y="496"/>
                    </a:lnTo>
                    <a:close/>
                  </a:path>
                </a:pathLst>
              </a:custGeom>
              <a:solidFill>
                <a:srgbClr val="005424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" name="Freeform 43"/>
              <p:cNvSpPr>
                <a:spLocks/>
              </p:cNvSpPr>
              <p:nvPr/>
            </p:nvSpPr>
            <p:spPr bwMode="auto">
              <a:xfrm>
                <a:off x="4205" y="1903"/>
                <a:ext cx="761" cy="308"/>
              </a:xfrm>
              <a:custGeom>
                <a:avLst/>
                <a:gdLst>
                  <a:gd name="T0" fmla="*/ 196 w 2283"/>
                  <a:gd name="T1" fmla="*/ 426 h 925"/>
                  <a:gd name="T2" fmla="*/ 81 w 2283"/>
                  <a:gd name="T3" fmla="*/ 369 h 925"/>
                  <a:gd name="T4" fmla="*/ 18 w 2283"/>
                  <a:gd name="T5" fmla="*/ 321 h 925"/>
                  <a:gd name="T6" fmla="*/ 0 w 2283"/>
                  <a:gd name="T7" fmla="*/ 280 h 925"/>
                  <a:gd name="T8" fmla="*/ 29 w 2283"/>
                  <a:gd name="T9" fmla="*/ 242 h 925"/>
                  <a:gd name="T10" fmla="*/ 102 w 2283"/>
                  <a:gd name="T11" fmla="*/ 205 h 925"/>
                  <a:gd name="T12" fmla="*/ 223 w 2283"/>
                  <a:gd name="T13" fmla="*/ 167 h 925"/>
                  <a:gd name="T14" fmla="*/ 385 w 2283"/>
                  <a:gd name="T15" fmla="*/ 121 h 925"/>
                  <a:gd name="T16" fmla="*/ 593 w 2283"/>
                  <a:gd name="T17" fmla="*/ 64 h 925"/>
                  <a:gd name="T18" fmla="*/ 678 w 2283"/>
                  <a:gd name="T19" fmla="*/ 45 h 925"/>
                  <a:gd name="T20" fmla="*/ 772 w 2283"/>
                  <a:gd name="T21" fmla="*/ 24 h 925"/>
                  <a:gd name="T22" fmla="*/ 872 w 2283"/>
                  <a:gd name="T23" fmla="*/ 10 h 925"/>
                  <a:gd name="T24" fmla="*/ 974 w 2283"/>
                  <a:gd name="T25" fmla="*/ 0 h 925"/>
                  <a:gd name="T26" fmla="*/ 1079 w 2283"/>
                  <a:gd name="T27" fmla="*/ 0 h 925"/>
                  <a:gd name="T28" fmla="*/ 1179 w 2283"/>
                  <a:gd name="T29" fmla="*/ 10 h 925"/>
                  <a:gd name="T30" fmla="*/ 1278 w 2283"/>
                  <a:gd name="T31" fmla="*/ 29 h 925"/>
                  <a:gd name="T32" fmla="*/ 1368 w 2283"/>
                  <a:gd name="T33" fmla="*/ 59 h 925"/>
                  <a:gd name="T34" fmla="*/ 1497 w 2283"/>
                  <a:gd name="T35" fmla="*/ 121 h 925"/>
                  <a:gd name="T36" fmla="*/ 1617 w 2283"/>
                  <a:gd name="T37" fmla="*/ 199 h 925"/>
                  <a:gd name="T38" fmla="*/ 1731 w 2283"/>
                  <a:gd name="T39" fmla="*/ 296 h 925"/>
                  <a:gd name="T40" fmla="*/ 1839 w 2283"/>
                  <a:gd name="T41" fmla="*/ 398 h 925"/>
                  <a:gd name="T42" fmla="*/ 1935 w 2283"/>
                  <a:gd name="T43" fmla="*/ 506 h 925"/>
                  <a:gd name="T44" fmla="*/ 2024 w 2283"/>
                  <a:gd name="T45" fmla="*/ 607 h 925"/>
                  <a:gd name="T46" fmla="*/ 2099 w 2283"/>
                  <a:gd name="T47" fmla="*/ 701 h 925"/>
                  <a:gd name="T48" fmla="*/ 2170 w 2283"/>
                  <a:gd name="T49" fmla="*/ 782 h 925"/>
                  <a:gd name="T50" fmla="*/ 2266 w 2283"/>
                  <a:gd name="T51" fmla="*/ 890 h 925"/>
                  <a:gd name="T52" fmla="*/ 2283 w 2283"/>
                  <a:gd name="T53" fmla="*/ 925 h 925"/>
                  <a:gd name="T54" fmla="*/ 2231 w 2283"/>
                  <a:gd name="T55" fmla="*/ 911 h 925"/>
                  <a:gd name="T56" fmla="*/ 2119 w 2283"/>
                  <a:gd name="T57" fmla="*/ 859 h 925"/>
                  <a:gd name="T58" fmla="*/ 1952 w 2283"/>
                  <a:gd name="T59" fmla="*/ 792 h 925"/>
                  <a:gd name="T60" fmla="*/ 1748 w 2283"/>
                  <a:gd name="T61" fmla="*/ 722 h 925"/>
                  <a:gd name="T62" fmla="*/ 1515 w 2283"/>
                  <a:gd name="T63" fmla="*/ 671 h 925"/>
                  <a:gd name="T64" fmla="*/ 1254 w 2283"/>
                  <a:gd name="T65" fmla="*/ 657 h 925"/>
                  <a:gd name="T66" fmla="*/ 1015 w 2283"/>
                  <a:gd name="T67" fmla="*/ 663 h 925"/>
                  <a:gd name="T68" fmla="*/ 824 w 2283"/>
                  <a:gd name="T69" fmla="*/ 663 h 925"/>
                  <a:gd name="T70" fmla="*/ 673 w 2283"/>
                  <a:gd name="T71" fmla="*/ 652 h 925"/>
                  <a:gd name="T72" fmla="*/ 552 w 2283"/>
                  <a:gd name="T73" fmla="*/ 628 h 925"/>
                  <a:gd name="T74" fmla="*/ 452 w 2283"/>
                  <a:gd name="T75" fmla="*/ 599 h 925"/>
                  <a:gd name="T76" fmla="*/ 368 w 2283"/>
                  <a:gd name="T77" fmla="*/ 555 h 925"/>
                  <a:gd name="T78" fmla="*/ 286 w 2283"/>
                  <a:gd name="T79" fmla="*/ 496 h 925"/>
                  <a:gd name="T80" fmla="*/ 196 w 2283"/>
                  <a:gd name="T81" fmla="*/ 426 h 9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283" h="925">
                    <a:moveTo>
                      <a:pt x="196" y="426"/>
                    </a:moveTo>
                    <a:lnTo>
                      <a:pt x="81" y="369"/>
                    </a:lnTo>
                    <a:lnTo>
                      <a:pt x="18" y="321"/>
                    </a:lnTo>
                    <a:lnTo>
                      <a:pt x="0" y="280"/>
                    </a:lnTo>
                    <a:lnTo>
                      <a:pt x="29" y="242"/>
                    </a:lnTo>
                    <a:lnTo>
                      <a:pt x="102" y="205"/>
                    </a:lnTo>
                    <a:lnTo>
                      <a:pt x="223" y="167"/>
                    </a:lnTo>
                    <a:lnTo>
                      <a:pt x="385" y="121"/>
                    </a:lnTo>
                    <a:lnTo>
                      <a:pt x="593" y="64"/>
                    </a:lnTo>
                    <a:lnTo>
                      <a:pt x="678" y="45"/>
                    </a:lnTo>
                    <a:lnTo>
                      <a:pt x="772" y="24"/>
                    </a:lnTo>
                    <a:lnTo>
                      <a:pt x="872" y="10"/>
                    </a:lnTo>
                    <a:lnTo>
                      <a:pt x="974" y="0"/>
                    </a:lnTo>
                    <a:lnTo>
                      <a:pt x="1079" y="0"/>
                    </a:lnTo>
                    <a:lnTo>
                      <a:pt x="1179" y="10"/>
                    </a:lnTo>
                    <a:lnTo>
                      <a:pt x="1278" y="29"/>
                    </a:lnTo>
                    <a:lnTo>
                      <a:pt x="1368" y="59"/>
                    </a:lnTo>
                    <a:lnTo>
                      <a:pt x="1497" y="121"/>
                    </a:lnTo>
                    <a:lnTo>
                      <a:pt x="1617" y="199"/>
                    </a:lnTo>
                    <a:lnTo>
                      <a:pt x="1731" y="296"/>
                    </a:lnTo>
                    <a:lnTo>
                      <a:pt x="1839" y="398"/>
                    </a:lnTo>
                    <a:lnTo>
                      <a:pt x="1935" y="506"/>
                    </a:lnTo>
                    <a:lnTo>
                      <a:pt x="2024" y="607"/>
                    </a:lnTo>
                    <a:lnTo>
                      <a:pt x="2099" y="701"/>
                    </a:lnTo>
                    <a:lnTo>
                      <a:pt x="2170" y="782"/>
                    </a:lnTo>
                    <a:lnTo>
                      <a:pt x="2266" y="890"/>
                    </a:lnTo>
                    <a:lnTo>
                      <a:pt x="2283" y="925"/>
                    </a:lnTo>
                    <a:lnTo>
                      <a:pt x="2231" y="911"/>
                    </a:lnTo>
                    <a:lnTo>
                      <a:pt x="2119" y="859"/>
                    </a:lnTo>
                    <a:lnTo>
                      <a:pt x="1952" y="792"/>
                    </a:lnTo>
                    <a:lnTo>
                      <a:pt x="1748" y="722"/>
                    </a:lnTo>
                    <a:lnTo>
                      <a:pt x="1515" y="671"/>
                    </a:lnTo>
                    <a:lnTo>
                      <a:pt x="1254" y="657"/>
                    </a:lnTo>
                    <a:lnTo>
                      <a:pt x="1015" y="663"/>
                    </a:lnTo>
                    <a:lnTo>
                      <a:pt x="824" y="663"/>
                    </a:lnTo>
                    <a:lnTo>
                      <a:pt x="673" y="652"/>
                    </a:lnTo>
                    <a:lnTo>
                      <a:pt x="552" y="628"/>
                    </a:lnTo>
                    <a:lnTo>
                      <a:pt x="452" y="599"/>
                    </a:lnTo>
                    <a:lnTo>
                      <a:pt x="368" y="555"/>
                    </a:lnTo>
                    <a:lnTo>
                      <a:pt x="286" y="496"/>
                    </a:lnTo>
                    <a:lnTo>
                      <a:pt x="196" y="426"/>
                    </a:lnTo>
                    <a:close/>
                  </a:path>
                </a:pathLst>
              </a:custGeom>
              <a:solidFill>
                <a:srgbClr val="005921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" name="Freeform 44"/>
              <p:cNvSpPr>
                <a:spLocks/>
              </p:cNvSpPr>
              <p:nvPr/>
            </p:nvSpPr>
            <p:spPr bwMode="auto">
              <a:xfrm>
                <a:off x="4256" y="1905"/>
                <a:ext cx="708" cy="305"/>
              </a:xfrm>
              <a:custGeom>
                <a:avLst/>
                <a:gdLst>
                  <a:gd name="T0" fmla="*/ 237 w 2122"/>
                  <a:gd name="T1" fmla="*/ 362 h 915"/>
                  <a:gd name="T2" fmla="*/ 111 w 2122"/>
                  <a:gd name="T3" fmla="*/ 311 h 915"/>
                  <a:gd name="T4" fmla="*/ 33 w 2122"/>
                  <a:gd name="T5" fmla="*/ 268 h 915"/>
                  <a:gd name="T6" fmla="*/ 0 w 2122"/>
                  <a:gd name="T7" fmla="*/ 233 h 915"/>
                  <a:gd name="T8" fmla="*/ 12 w 2122"/>
                  <a:gd name="T9" fmla="*/ 198 h 915"/>
                  <a:gd name="T10" fmla="*/ 68 w 2122"/>
                  <a:gd name="T11" fmla="*/ 163 h 915"/>
                  <a:gd name="T12" fmla="*/ 173 w 2122"/>
                  <a:gd name="T13" fmla="*/ 125 h 915"/>
                  <a:gd name="T14" fmla="*/ 324 w 2122"/>
                  <a:gd name="T15" fmla="*/ 84 h 915"/>
                  <a:gd name="T16" fmla="*/ 526 w 2122"/>
                  <a:gd name="T17" fmla="*/ 35 h 915"/>
                  <a:gd name="T18" fmla="*/ 607 w 2122"/>
                  <a:gd name="T19" fmla="*/ 20 h 915"/>
                  <a:gd name="T20" fmla="*/ 698 w 2122"/>
                  <a:gd name="T21" fmla="*/ 8 h 915"/>
                  <a:gd name="T22" fmla="*/ 795 w 2122"/>
                  <a:gd name="T23" fmla="*/ 3 h 915"/>
                  <a:gd name="T24" fmla="*/ 895 w 2122"/>
                  <a:gd name="T25" fmla="*/ 0 h 915"/>
                  <a:gd name="T26" fmla="*/ 994 w 2122"/>
                  <a:gd name="T27" fmla="*/ 8 h 915"/>
                  <a:gd name="T28" fmla="*/ 1094 w 2122"/>
                  <a:gd name="T29" fmla="*/ 22 h 915"/>
                  <a:gd name="T30" fmla="*/ 1186 w 2122"/>
                  <a:gd name="T31" fmla="*/ 49 h 915"/>
                  <a:gd name="T32" fmla="*/ 1277 w 2122"/>
                  <a:gd name="T33" fmla="*/ 87 h 915"/>
                  <a:gd name="T34" fmla="*/ 1398 w 2122"/>
                  <a:gd name="T35" fmla="*/ 149 h 915"/>
                  <a:gd name="T36" fmla="*/ 1511 w 2122"/>
                  <a:gd name="T37" fmla="*/ 227 h 915"/>
                  <a:gd name="T38" fmla="*/ 1616 w 2122"/>
                  <a:gd name="T39" fmla="*/ 321 h 915"/>
                  <a:gd name="T40" fmla="*/ 1716 w 2122"/>
                  <a:gd name="T41" fmla="*/ 416 h 915"/>
                  <a:gd name="T42" fmla="*/ 1804 w 2122"/>
                  <a:gd name="T43" fmla="*/ 519 h 915"/>
                  <a:gd name="T44" fmla="*/ 1886 w 2122"/>
                  <a:gd name="T45" fmla="*/ 615 h 915"/>
                  <a:gd name="T46" fmla="*/ 1956 w 2122"/>
                  <a:gd name="T47" fmla="*/ 705 h 915"/>
                  <a:gd name="T48" fmla="*/ 2020 w 2122"/>
                  <a:gd name="T49" fmla="*/ 782 h 915"/>
                  <a:gd name="T50" fmla="*/ 2108 w 2122"/>
                  <a:gd name="T51" fmla="*/ 883 h 915"/>
                  <a:gd name="T52" fmla="*/ 2122 w 2122"/>
                  <a:gd name="T53" fmla="*/ 915 h 915"/>
                  <a:gd name="T54" fmla="*/ 2076 w 2122"/>
                  <a:gd name="T55" fmla="*/ 896 h 915"/>
                  <a:gd name="T56" fmla="*/ 1977 w 2122"/>
                  <a:gd name="T57" fmla="*/ 842 h 915"/>
                  <a:gd name="T58" fmla="*/ 1827 w 2122"/>
                  <a:gd name="T59" fmla="*/ 770 h 915"/>
                  <a:gd name="T60" fmla="*/ 1646 w 2122"/>
                  <a:gd name="T61" fmla="*/ 694 h 915"/>
                  <a:gd name="T62" fmla="*/ 1430 w 2122"/>
                  <a:gd name="T63" fmla="*/ 635 h 915"/>
                  <a:gd name="T64" fmla="*/ 1196 w 2122"/>
                  <a:gd name="T65" fmla="*/ 610 h 915"/>
                  <a:gd name="T66" fmla="*/ 979 w 2122"/>
                  <a:gd name="T67" fmla="*/ 607 h 915"/>
                  <a:gd name="T68" fmla="*/ 803 w 2122"/>
                  <a:gd name="T69" fmla="*/ 597 h 915"/>
                  <a:gd name="T70" fmla="*/ 669 w 2122"/>
                  <a:gd name="T71" fmla="*/ 583 h 915"/>
                  <a:gd name="T72" fmla="*/ 558 w 2122"/>
                  <a:gd name="T73" fmla="*/ 559 h 915"/>
                  <a:gd name="T74" fmla="*/ 470 w 2122"/>
                  <a:gd name="T75" fmla="*/ 530 h 915"/>
                  <a:gd name="T76" fmla="*/ 391 w 2122"/>
                  <a:gd name="T77" fmla="*/ 486 h 915"/>
                  <a:gd name="T78" fmla="*/ 319 w 2122"/>
                  <a:gd name="T79" fmla="*/ 432 h 915"/>
                  <a:gd name="T80" fmla="*/ 237 w 2122"/>
                  <a:gd name="T81" fmla="*/ 362 h 9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122" h="915">
                    <a:moveTo>
                      <a:pt x="237" y="362"/>
                    </a:moveTo>
                    <a:lnTo>
                      <a:pt x="111" y="311"/>
                    </a:lnTo>
                    <a:lnTo>
                      <a:pt x="33" y="268"/>
                    </a:lnTo>
                    <a:lnTo>
                      <a:pt x="0" y="233"/>
                    </a:lnTo>
                    <a:lnTo>
                      <a:pt x="12" y="198"/>
                    </a:lnTo>
                    <a:lnTo>
                      <a:pt x="68" y="163"/>
                    </a:lnTo>
                    <a:lnTo>
                      <a:pt x="173" y="125"/>
                    </a:lnTo>
                    <a:lnTo>
                      <a:pt x="324" y="84"/>
                    </a:lnTo>
                    <a:lnTo>
                      <a:pt x="526" y="35"/>
                    </a:lnTo>
                    <a:lnTo>
                      <a:pt x="607" y="20"/>
                    </a:lnTo>
                    <a:lnTo>
                      <a:pt x="698" y="8"/>
                    </a:lnTo>
                    <a:lnTo>
                      <a:pt x="795" y="3"/>
                    </a:lnTo>
                    <a:lnTo>
                      <a:pt x="895" y="0"/>
                    </a:lnTo>
                    <a:lnTo>
                      <a:pt x="994" y="8"/>
                    </a:lnTo>
                    <a:lnTo>
                      <a:pt x="1094" y="22"/>
                    </a:lnTo>
                    <a:lnTo>
                      <a:pt x="1186" y="49"/>
                    </a:lnTo>
                    <a:lnTo>
                      <a:pt x="1277" y="87"/>
                    </a:lnTo>
                    <a:lnTo>
                      <a:pt x="1398" y="149"/>
                    </a:lnTo>
                    <a:lnTo>
                      <a:pt x="1511" y="227"/>
                    </a:lnTo>
                    <a:lnTo>
                      <a:pt x="1616" y="321"/>
                    </a:lnTo>
                    <a:lnTo>
                      <a:pt x="1716" y="416"/>
                    </a:lnTo>
                    <a:lnTo>
                      <a:pt x="1804" y="519"/>
                    </a:lnTo>
                    <a:lnTo>
                      <a:pt x="1886" y="615"/>
                    </a:lnTo>
                    <a:lnTo>
                      <a:pt x="1956" y="705"/>
                    </a:lnTo>
                    <a:lnTo>
                      <a:pt x="2020" y="782"/>
                    </a:lnTo>
                    <a:lnTo>
                      <a:pt x="2108" y="883"/>
                    </a:lnTo>
                    <a:lnTo>
                      <a:pt x="2122" y="915"/>
                    </a:lnTo>
                    <a:lnTo>
                      <a:pt x="2076" y="896"/>
                    </a:lnTo>
                    <a:lnTo>
                      <a:pt x="1977" y="842"/>
                    </a:lnTo>
                    <a:lnTo>
                      <a:pt x="1827" y="770"/>
                    </a:lnTo>
                    <a:lnTo>
                      <a:pt x="1646" y="694"/>
                    </a:lnTo>
                    <a:lnTo>
                      <a:pt x="1430" y="635"/>
                    </a:lnTo>
                    <a:lnTo>
                      <a:pt x="1196" y="610"/>
                    </a:lnTo>
                    <a:lnTo>
                      <a:pt x="979" y="607"/>
                    </a:lnTo>
                    <a:lnTo>
                      <a:pt x="803" y="597"/>
                    </a:lnTo>
                    <a:lnTo>
                      <a:pt x="669" y="583"/>
                    </a:lnTo>
                    <a:lnTo>
                      <a:pt x="558" y="559"/>
                    </a:lnTo>
                    <a:lnTo>
                      <a:pt x="470" y="530"/>
                    </a:lnTo>
                    <a:lnTo>
                      <a:pt x="391" y="486"/>
                    </a:lnTo>
                    <a:lnTo>
                      <a:pt x="319" y="432"/>
                    </a:lnTo>
                    <a:lnTo>
                      <a:pt x="237" y="362"/>
                    </a:lnTo>
                    <a:close/>
                  </a:path>
                </a:pathLst>
              </a:custGeom>
              <a:solidFill>
                <a:srgbClr val="00611F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9" name="Freeform 45"/>
              <p:cNvSpPr>
                <a:spLocks/>
              </p:cNvSpPr>
              <p:nvPr/>
            </p:nvSpPr>
            <p:spPr bwMode="auto">
              <a:xfrm>
                <a:off x="4304" y="1905"/>
                <a:ext cx="659" cy="303"/>
              </a:xfrm>
              <a:custGeom>
                <a:avLst/>
                <a:gdLst>
                  <a:gd name="T0" fmla="*/ 283 w 1977"/>
                  <a:gd name="T1" fmla="*/ 306 h 910"/>
                  <a:gd name="T2" fmla="*/ 149 w 1977"/>
                  <a:gd name="T3" fmla="*/ 259 h 910"/>
                  <a:gd name="T4" fmla="*/ 55 w 1977"/>
                  <a:gd name="T5" fmla="*/ 221 h 910"/>
                  <a:gd name="T6" fmla="*/ 6 w 1977"/>
                  <a:gd name="T7" fmla="*/ 189 h 910"/>
                  <a:gd name="T8" fmla="*/ 0 w 1977"/>
                  <a:gd name="T9" fmla="*/ 157 h 910"/>
                  <a:gd name="T10" fmla="*/ 41 w 1977"/>
                  <a:gd name="T11" fmla="*/ 128 h 910"/>
                  <a:gd name="T12" fmla="*/ 129 w 1977"/>
                  <a:gd name="T13" fmla="*/ 95 h 910"/>
                  <a:gd name="T14" fmla="*/ 269 w 1977"/>
                  <a:gd name="T15" fmla="*/ 60 h 910"/>
                  <a:gd name="T16" fmla="*/ 461 w 1977"/>
                  <a:gd name="T17" fmla="*/ 17 h 910"/>
                  <a:gd name="T18" fmla="*/ 547 w 1977"/>
                  <a:gd name="T19" fmla="*/ 6 h 910"/>
                  <a:gd name="T20" fmla="*/ 638 w 1977"/>
                  <a:gd name="T21" fmla="*/ 0 h 910"/>
                  <a:gd name="T22" fmla="*/ 731 w 1977"/>
                  <a:gd name="T23" fmla="*/ 0 h 910"/>
                  <a:gd name="T24" fmla="*/ 827 w 1977"/>
                  <a:gd name="T25" fmla="*/ 8 h 910"/>
                  <a:gd name="T26" fmla="*/ 924 w 1977"/>
                  <a:gd name="T27" fmla="*/ 22 h 910"/>
                  <a:gd name="T28" fmla="*/ 1018 w 1977"/>
                  <a:gd name="T29" fmla="*/ 46 h 910"/>
                  <a:gd name="T30" fmla="*/ 1110 w 1977"/>
                  <a:gd name="T31" fmla="*/ 79 h 910"/>
                  <a:gd name="T32" fmla="*/ 1199 w 1977"/>
                  <a:gd name="T33" fmla="*/ 122 h 910"/>
                  <a:gd name="T34" fmla="*/ 1307 w 1977"/>
                  <a:gd name="T35" fmla="*/ 186 h 910"/>
                  <a:gd name="T36" fmla="*/ 1415 w 1977"/>
                  <a:gd name="T37" fmla="*/ 265 h 910"/>
                  <a:gd name="T38" fmla="*/ 1511 w 1977"/>
                  <a:gd name="T39" fmla="*/ 352 h 910"/>
                  <a:gd name="T40" fmla="*/ 1605 w 1977"/>
                  <a:gd name="T41" fmla="*/ 446 h 910"/>
                  <a:gd name="T42" fmla="*/ 1686 w 1977"/>
                  <a:gd name="T43" fmla="*/ 540 h 910"/>
                  <a:gd name="T44" fmla="*/ 1764 w 1977"/>
                  <a:gd name="T45" fmla="*/ 632 h 910"/>
                  <a:gd name="T46" fmla="*/ 1831 w 1977"/>
                  <a:gd name="T47" fmla="*/ 715 h 910"/>
                  <a:gd name="T48" fmla="*/ 1888 w 1977"/>
                  <a:gd name="T49" fmla="*/ 788 h 910"/>
                  <a:gd name="T50" fmla="*/ 1965 w 1977"/>
                  <a:gd name="T51" fmla="*/ 883 h 910"/>
                  <a:gd name="T52" fmla="*/ 1977 w 1977"/>
                  <a:gd name="T53" fmla="*/ 910 h 910"/>
                  <a:gd name="T54" fmla="*/ 1936 w 1977"/>
                  <a:gd name="T55" fmla="*/ 887 h 910"/>
                  <a:gd name="T56" fmla="*/ 1845 w 1977"/>
                  <a:gd name="T57" fmla="*/ 828 h 910"/>
                  <a:gd name="T58" fmla="*/ 1713 w 1977"/>
                  <a:gd name="T59" fmla="*/ 753 h 910"/>
                  <a:gd name="T60" fmla="*/ 1546 w 1977"/>
                  <a:gd name="T61" fmla="*/ 674 h 910"/>
                  <a:gd name="T62" fmla="*/ 1357 w 1977"/>
                  <a:gd name="T63" fmla="*/ 610 h 910"/>
                  <a:gd name="T64" fmla="*/ 1145 w 1977"/>
                  <a:gd name="T65" fmla="*/ 575 h 910"/>
                  <a:gd name="T66" fmla="*/ 953 w 1977"/>
                  <a:gd name="T67" fmla="*/ 562 h 910"/>
                  <a:gd name="T68" fmla="*/ 798 w 1977"/>
                  <a:gd name="T69" fmla="*/ 545 h 910"/>
                  <a:gd name="T70" fmla="*/ 676 w 1977"/>
                  <a:gd name="T71" fmla="*/ 524 h 910"/>
                  <a:gd name="T72" fmla="*/ 579 w 1977"/>
                  <a:gd name="T73" fmla="*/ 502 h 910"/>
                  <a:gd name="T74" fmla="*/ 496 w 1977"/>
                  <a:gd name="T75" fmla="*/ 467 h 910"/>
                  <a:gd name="T76" fmla="*/ 426 w 1977"/>
                  <a:gd name="T77" fmla="*/ 426 h 910"/>
                  <a:gd name="T78" fmla="*/ 356 w 1977"/>
                  <a:gd name="T79" fmla="*/ 370 h 910"/>
                  <a:gd name="T80" fmla="*/ 283 w 1977"/>
                  <a:gd name="T81" fmla="*/ 306 h 9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77" h="910">
                    <a:moveTo>
                      <a:pt x="283" y="306"/>
                    </a:moveTo>
                    <a:lnTo>
                      <a:pt x="149" y="259"/>
                    </a:lnTo>
                    <a:lnTo>
                      <a:pt x="55" y="221"/>
                    </a:lnTo>
                    <a:lnTo>
                      <a:pt x="6" y="189"/>
                    </a:lnTo>
                    <a:lnTo>
                      <a:pt x="0" y="157"/>
                    </a:lnTo>
                    <a:lnTo>
                      <a:pt x="41" y="128"/>
                    </a:lnTo>
                    <a:lnTo>
                      <a:pt x="129" y="95"/>
                    </a:lnTo>
                    <a:lnTo>
                      <a:pt x="269" y="60"/>
                    </a:lnTo>
                    <a:lnTo>
                      <a:pt x="461" y="17"/>
                    </a:lnTo>
                    <a:lnTo>
                      <a:pt x="547" y="6"/>
                    </a:lnTo>
                    <a:lnTo>
                      <a:pt x="638" y="0"/>
                    </a:lnTo>
                    <a:lnTo>
                      <a:pt x="731" y="0"/>
                    </a:lnTo>
                    <a:lnTo>
                      <a:pt x="827" y="8"/>
                    </a:lnTo>
                    <a:lnTo>
                      <a:pt x="924" y="22"/>
                    </a:lnTo>
                    <a:lnTo>
                      <a:pt x="1018" y="46"/>
                    </a:lnTo>
                    <a:lnTo>
                      <a:pt x="1110" y="79"/>
                    </a:lnTo>
                    <a:lnTo>
                      <a:pt x="1199" y="122"/>
                    </a:lnTo>
                    <a:lnTo>
                      <a:pt x="1307" y="186"/>
                    </a:lnTo>
                    <a:lnTo>
                      <a:pt x="1415" y="265"/>
                    </a:lnTo>
                    <a:lnTo>
                      <a:pt x="1511" y="352"/>
                    </a:lnTo>
                    <a:lnTo>
                      <a:pt x="1605" y="446"/>
                    </a:lnTo>
                    <a:lnTo>
                      <a:pt x="1686" y="540"/>
                    </a:lnTo>
                    <a:lnTo>
                      <a:pt x="1764" y="632"/>
                    </a:lnTo>
                    <a:lnTo>
                      <a:pt x="1831" y="715"/>
                    </a:lnTo>
                    <a:lnTo>
                      <a:pt x="1888" y="788"/>
                    </a:lnTo>
                    <a:lnTo>
                      <a:pt x="1965" y="883"/>
                    </a:lnTo>
                    <a:lnTo>
                      <a:pt x="1977" y="910"/>
                    </a:lnTo>
                    <a:lnTo>
                      <a:pt x="1936" y="887"/>
                    </a:lnTo>
                    <a:lnTo>
                      <a:pt x="1845" y="828"/>
                    </a:lnTo>
                    <a:lnTo>
                      <a:pt x="1713" y="753"/>
                    </a:lnTo>
                    <a:lnTo>
                      <a:pt x="1546" y="674"/>
                    </a:lnTo>
                    <a:lnTo>
                      <a:pt x="1357" y="610"/>
                    </a:lnTo>
                    <a:lnTo>
                      <a:pt x="1145" y="575"/>
                    </a:lnTo>
                    <a:lnTo>
                      <a:pt x="953" y="562"/>
                    </a:lnTo>
                    <a:lnTo>
                      <a:pt x="798" y="545"/>
                    </a:lnTo>
                    <a:lnTo>
                      <a:pt x="676" y="524"/>
                    </a:lnTo>
                    <a:lnTo>
                      <a:pt x="579" y="502"/>
                    </a:lnTo>
                    <a:lnTo>
                      <a:pt x="496" y="467"/>
                    </a:lnTo>
                    <a:lnTo>
                      <a:pt x="426" y="426"/>
                    </a:lnTo>
                    <a:lnTo>
                      <a:pt x="356" y="370"/>
                    </a:lnTo>
                    <a:lnTo>
                      <a:pt x="283" y="306"/>
                    </a:lnTo>
                    <a:close/>
                  </a:path>
                </a:pathLst>
              </a:custGeom>
              <a:solidFill>
                <a:srgbClr val="00631C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0" name="Freeform 46"/>
              <p:cNvSpPr>
                <a:spLocks/>
              </p:cNvSpPr>
              <p:nvPr/>
            </p:nvSpPr>
            <p:spPr bwMode="auto">
              <a:xfrm>
                <a:off x="4349" y="1902"/>
                <a:ext cx="613" cy="305"/>
              </a:xfrm>
              <a:custGeom>
                <a:avLst/>
                <a:gdLst>
                  <a:gd name="T0" fmla="*/ 339 w 1839"/>
                  <a:gd name="T1" fmla="*/ 264 h 917"/>
                  <a:gd name="T2" fmla="*/ 196 w 1839"/>
                  <a:gd name="T3" fmla="*/ 223 h 917"/>
                  <a:gd name="T4" fmla="*/ 90 w 1839"/>
                  <a:gd name="T5" fmla="*/ 188 h 917"/>
                  <a:gd name="T6" fmla="*/ 22 w 1839"/>
                  <a:gd name="T7" fmla="*/ 156 h 917"/>
                  <a:gd name="T8" fmla="*/ 0 w 1839"/>
                  <a:gd name="T9" fmla="*/ 126 h 917"/>
                  <a:gd name="T10" fmla="*/ 26 w 1839"/>
                  <a:gd name="T11" fmla="*/ 100 h 917"/>
                  <a:gd name="T12" fmla="*/ 99 w 1839"/>
                  <a:gd name="T13" fmla="*/ 73 h 917"/>
                  <a:gd name="T14" fmla="*/ 227 w 1839"/>
                  <a:gd name="T15" fmla="*/ 45 h 917"/>
                  <a:gd name="T16" fmla="*/ 415 w 1839"/>
                  <a:gd name="T17" fmla="*/ 10 h 917"/>
                  <a:gd name="T18" fmla="*/ 496 w 1839"/>
                  <a:gd name="T19" fmla="*/ 3 h 917"/>
                  <a:gd name="T20" fmla="*/ 587 w 1839"/>
                  <a:gd name="T21" fmla="*/ 0 h 917"/>
                  <a:gd name="T22" fmla="*/ 678 w 1839"/>
                  <a:gd name="T23" fmla="*/ 6 h 917"/>
                  <a:gd name="T24" fmla="*/ 771 w 1839"/>
                  <a:gd name="T25" fmla="*/ 21 h 917"/>
                  <a:gd name="T26" fmla="*/ 862 w 1839"/>
                  <a:gd name="T27" fmla="*/ 45 h 917"/>
                  <a:gd name="T28" fmla="*/ 956 w 1839"/>
                  <a:gd name="T29" fmla="*/ 76 h 917"/>
                  <a:gd name="T30" fmla="*/ 1047 w 1839"/>
                  <a:gd name="T31" fmla="*/ 118 h 917"/>
                  <a:gd name="T32" fmla="*/ 1131 w 1839"/>
                  <a:gd name="T33" fmla="*/ 164 h 917"/>
                  <a:gd name="T34" fmla="*/ 1233 w 1839"/>
                  <a:gd name="T35" fmla="*/ 231 h 917"/>
                  <a:gd name="T36" fmla="*/ 1327 w 1839"/>
                  <a:gd name="T37" fmla="*/ 307 h 917"/>
                  <a:gd name="T38" fmla="*/ 1417 w 1839"/>
                  <a:gd name="T39" fmla="*/ 391 h 917"/>
                  <a:gd name="T40" fmla="*/ 1500 w 1839"/>
                  <a:gd name="T41" fmla="*/ 480 h 917"/>
                  <a:gd name="T42" fmla="*/ 1575 w 1839"/>
                  <a:gd name="T43" fmla="*/ 569 h 917"/>
                  <a:gd name="T44" fmla="*/ 1645 w 1839"/>
                  <a:gd name="T45" fmla="*/ 655 h 917"/>
                  <a:gd name="T46" fmla="*/ 1704 w 1839"/>
                  <a:gd name="T47" fmla="*/ 733 h 917"/>
                  <a:gd name="T48" fmla="*/ 1756 w 1839"/>
                  <a:gd name="T49" fmla="*/ 803 h 917"/>
                  <a:gd name="T50" fmla="*/ 1823 w 1839"/>
                  <a:gd name="T51" fmla="*/ 893 h 917"/>
                  <a:gd name="T52" fmla="*/ 1839 w 1839"/>
                  <a:gd name="T53" fmla="*/ 917 h 917"/>
                  <a:gd name="T54" fmla="*/ 1801 w 1839"/>
                  <a:gd name="T55" fmla="*/ 887 h 917"/>
                  <a:gd name="T56" fmla="*/ 1721 w 1839"/>
                  <a:gd name="T57" fmla="*/ 827 h 917"/>
                  <a:gd name="T58" fmla="*/ 1608 w 1839"/>
                  <a:gd name="T59" fmla="*/ 744 h 917"/>
                  <a:gd name="T60" fmla="*/ 1462 w 1839"/>
                  <a:gd name="T61" fmla="*/ 660 h 917"/>
                  <a:gd name="T62" fmla="*/ 1295 w 1839"/>
                  <a:gd name="T63" fmla="*/ 588 h 917"/>
                  <a:gd name="T64" fmla="*/ 1107 w 1839"/>
                  <a:gd name="T65" fmla="*/ 544 h 917"/>
                  <a:gd name="T66" fmla="*/ 938 w 1839"/>
                  <a:gd name="T67" fmla="*/ 523 h 917"/>
                  <a:gd name="T68" fmla="*/ 800 w 1839"/>
                  <a:gd name="T69" fmla="*/ 499 h 917"/>
                  <a:gd name="T70" fmla="*/ 692 w 1839"/>
                  <a:gd name="T71" fmla="*/ 477 h 917"/>
                  <a:gd name="T72" fmla="*/ 605 w 1839"/>
                  <a:gd name="T73" fmla="*/ 450 h 917"/>
                  <a:gd name="T74" fmla="*/ 531 w 1839"/>
                  <a:gd name="T75" fmla="*/ 415 h 917"/>
                  <a:gd name="T76" fmla="*/ 468 w 1839"/>
                  <a:gd name="T77" fmla="*/ 374 h 917"/>
                  <a:gd name="T78" fmla="*/ 406 w 1839"/>
                  <a:gd name="T79" fmla="*/ 324 h 917"/>
                  <a:gd name="T80" fmla="*/ 339 w 1839"/>
                  <a:gd name="T81" fmla="*/ 264 h 9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839" h="917">
                    <a:moveTo>
                      <a:pt x="339" y="264"/>
                    </a:moveTo>
                    <a:lnTo>
                      <a:pt x="196" y="223"/>
                    </a:lnTo>
                    <a:lnTo>
                      <a:pt x="90" y="188"/>
                    </a:lnTo>
                    <a:lnTo>
                      <a:pt x="22" y="156"/>
                    </a:lnTo>
                    <a:lnTo>
                      <a:pt x="0" y="126"/>
                    </a:lnTo>
                    <a:lnTo>
                      <a:pt x="26" y="100"/>
                    </a:lnTo>
                    <a:lnTo>
                      <a:pt x="99" y="73"/>
                    </a:lnTo>
                    <a:lnTo>
                      <a:pt x="227" y="45"/>
                    </a:lnTo>
                    <a:lnTo>
                      <a:pt x="415" y="10"/>
                    </a:lnTo>
                    <a:lnTo>
                      <a:pt x="496" y="3"/>
                    </a:lnTo>
                    <a:lnTo>
                      <a:pt x="587" y="0"/>
                    </a:lnTo>
                    <a:lnTo>
                      <a:pt x="678" y="6"/>
                    </a:lnTo>
                    <a:lnTo>
                      <a:pt x="771" y="21"/>
                    </a:lnTo>
                    <a:lnTo>
                      <a:pt x="862" y="45"/>
                    </a:lnTo>
                    <a:lnTo>
                      <a:pt x="956" y="76"/>
                    </a:lnTo>
                    <a:lnTo>
                      <a:pt x="1047" y="118"/>
                    </a:lnTo>
                    <a:lnTo>
                      <a:pt x="1131" y="164"/>
                    </a:lnTo>
                    <a:lnTo>
                      <a:pt x="1233" y="231"/>
                    </a:lnTo>
                    <a:lnTo>
                      <a:pt x="1327" y="307"/>
                    </a:lnTo>
                    <a:lnTo>
                      <a:pt x="1417" y="391"/>
                    </a:lnTo>
                    <a:lnTo>
                      <a:pt x="1500" y="480"/>
                    </a:lnTo>
                    <a:lnTo>
                      <a:pt x="1575" y="569"/>
                    </a:lnTo>
                    <a:lnTo>
                      <a:pt x="1645" y="655"/>
                    </a:lnTo>
                    <a:lnTo>
                      <a:pt x="1704" y="733"/>
                    </a:lnTo>
                    <a:lnTo>
                      <a:pt x="1756" y="803"/>
                    </a:lnTo>
                    <a:lnTo>
                      <a:pt x="1823" y="893"/>
                    </a:lnTo>
                    <a:lnTo>
                      <a:pt x="1839" y="917"/>
                    </a:lnTo>
                    <a:lnTo>
                      <a:pt x="1801" y="887"/>
                    </a:lnTo>
                    <a:lnTo>
                      <a:pt x="1721" y="827"/>
                    </a:lnTo>
                    <a:lnTo>
                      <a:pt x="1608" y="744"/>
                    </a:lnTo>
                    <a:lnTo>
                      <a:pt x="1462" y="660"/>
                    </a:lnTo>
                    <a:lnTo>
                      <a:pt x="1295" y="588"/>
                    </a:lnTo>
                    <a:lnTo>
                      <a:pt x="1107" y="544"/>
                    </a:lnTo>
                    <a:lnTo>
                      <a:pt x="938" y="523"/>
                    </a:lnTo>
                    <a:lnTo>
                      <a:pt x="800" y="499"/>
                    </a:lnTo>
                    <a:lnTo>
                      <a:pt x="692" y="477"/>
                    </a:lnTo>
                    <a:lnTo>
                      <a:pt x="605" y="450"/>
                    </a:lnTo>
                    <a:lnTo>
                      <a:pt x="531" y="415"/>
                    </a:lnTo>
                    <a:lnTo>
                      <a:pt x="468" y="374"/>
                    </a:lnTo>
                    <a:lnTo>
                      <a:pt x="406" y="324"/>
                    </a:lnTo>
                    <a:lnTo>
                      <a:pt x="339" y="264"/>
                    </a:lnTo>
                    <a:close/>
                  </a:path>
                </a:pathLst>
              </a:custGeom>
              <a:solidFill>
                <a:srgbClr val="006B19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1" name="Freeform 47"/>
              <p:cNvSpPr>
                <a:spLocks/>
              </p:cNvSpPr>
              <p:nvPr/>
            </p:nvSpPr>
            <p:spPr bwMode="auto">
              <a:xfrm>
                <a:off x="4394" y="1896"/>
                <a:ext cx="566" cy="309"/>
              </a:xfrm>
              <a:custGeom>
                <a:avLst/>
                <a:gdLst>
                  <a:gd name="T0" fmla="*/ 400 w 1699"/>
                  <a:gd name="T1" fmla="*/ 222 h 928"/>
                  <a:gd name="T2" fmla="*/ 246 w 1699"/>
                  <a:gd name="T3" fmla="*/ 190 h 928"/>
                  <a:gd name="T4" fmla="*/ 125 w 1699"/>
                  <a:gd name="T5" fmla="*/ 157 h 928"/>
                  <a:gd name="T6" fmla="*/ 41 w 1699"/>
                  <a:gd name="T7" fmla="*/ 132 h 928"/>
                  <a:gd name="T8" fmla="*/ 0 w 1699"/>
                  <a:gd name="T9" fmla="*/ 106 h 928"/>
                  <a:gd name="T10" fmla="*/ 6 w 1699"/>
                  <a:gd name="T11" fmla="*/ 82 h 928"/>
                  <a:gd name="T12" fmla="*/ 65 w 1699"/>
                  <a:gd name="T13" fmla="*/ 55 h 928"/>
                  <a:gd name="T14" fmla="*/ 181 w 1699"/>
                  <a:gd name="T15" fmla="*/ 33 h 928"/>
                  <a:gd name="T16" fmla="*/ 359 w 1699"/>
                  <a:gd name="T17" fmla="*/ 3 h 928"/>
                  <a:gd name="T18" fmla="*/ 445 w 1699"/>
                  <a:gd name="T19" fmla="*/ 0 h 928"/>
                  <a:gd name="T20" fmla="*/ 529 w 1699"/>
                  <a:gd name="T21" fmla="*/ 6 h 928"/>
                  <a:gd name="T22" fmla="*/ 620 w 1699"/>
                  <a:gd name="T23" fmla="*/ 20 h 928"/>
                  <a:gd name="T24" fmla="*/ 711 w 1699"/>
                  <a:gd name="T25" fmla="*/ 44 h 928"/>
                  <a:gd name="T26" fmla="*/ 801 w 1699"/>
                  <a:gd name="T27" fmla="*/ 76 h 928"/>
                  <a:gd name="T28" fmla="*/ 889 w 1699"/>
                  <a:gd name="T29" fmla="*/ 117 h 928"/>
                  <a:gd name="T30" fmla="*/ 976 w 1699"/>
                  <a:gd name="T31" fmla="*/ 163 h 928"/>
                  <a:gd name="T32" fmla="*/ 1061 w 1699"/>
                  <a:gd name="T33" fmla="*/ 216 h 928"/>
                  <a:gd name="T34" fmla="*/ 1153 w 1699"/>
                  <a:gd name="T35" fmla="*/ 284 h 928"/>
                  <a:gd name="T36" fmla="*/ 1239 w 1699"/>
                  <a:gd name="T37" fmla="*/ 359 h 928"/>
                  <a:gd name="T38" fmla="*/ 1322 w 1699"/>
                  <a:gd name="T39" fmla="*/ 441 h 928"/>
                  <a:gd name="T40" fmla="*/ 1398 w 1699"/>
                  <a:gd name="T41" fmla="*/ 523 h 928"/>
                  <a:gd name="T42" fmla="*/ 1468 w 1699"/>
                  <a:gd name="T43" fmla="*/ 607 h 928"/>
                  <a:gd name="T44" fmla="*/ 1530 w 1699"/>
                  <a:gd name="T45" fmla="*/ 686 h 928"/>
                  <a:gd name="T46" fmla="*/ 1584 w 1699"/>
                  <a:gd name="T47" fmla="*/ 759 h 928"/>
                  <a:gd name="T48" fmla="*/ 1629 w 1699"/>
                  <a:gd name="T49" fmla="*/ 826 h 928"/>
                  <a:gd name="T50" fmla="*/ 1687 w 1699"/>
                  <a:gd name="T51" fmla="*/ 907 h 928"/>
                  <a:gd name="T52" fmla="*/ 1699 w 1699"/>
                  <a:gd name="T53" fmla="*/ 928 h 928"/>
                  <a:gd name="T54" fmla="*/ 1667 w 1699"/>
                  <a:gd name="T55" fmla="*/ 896 h 928"/>
                  <a:gd name="T56" fmla="*/ 1603 w 1699"/>
                  <a:gd name="T57" fmla="*/ 829 h 928"/>
                  <a:gd name="T58" fmla="*/ 1503 w 1699"/>
                  <a:gd name="T59" fmla="*/ 745 h 928"/>
                  <a:gd name="T60" fmla="*/ 1377 w 1699"/>
                  <a:gd name="T61" fmla="*/ 654 h 928"/>
                  <a:gd name="T62" fmla="*/ 1231 w 1699"/>
                  <a:gd name="T63" fmla="*/ 575 h 928"/>
                  <a:gd name="T64" fmla="*/ 1073 w 1699"/>
                  <a:gd name="T65" fmla="*/ 523 h 928"/>
                  <a:gd name="T66" fmla="*/ 924 w 1699"/>
                  <a:gd name="T67" fmla="*/ 491 h 928"/>
                  <a:gd name="T68" fmla="*/ 804 w 1699"/>
                  <a:gd name="T69" fmla="*/ 462 h 928"/>
                  <a:gd name="T70" fmla="*/ 708 w 1699"/>
                  <a:gd name="T71" fmla="*/ 435 h 928"/>
                  <a:gd name="T72" fmla="*/ 631 w 1699"/>
                  <a:gd name="T73" fmla="*/ 405 h 928"/>
                  <a:gd name="T74" fmla="*/ 569 w 1699"/>
                  <a:gd name="T75" fmla="*/ 373 h 928"/>
                  <a:gd name="T76" fmla="*/ 512 w 1699"/>
                  <a:gd name="T77" fmla="*/ 335 h 928"/>
                  <a:gd name="T78" fmla="*/ 459 w 1699"/>
                  <a:gd name="T79" fmla="*/ 286 h 928"/>
                  <a:gd name="T80" fmla="*/ 400 w 1699"/>
                  <a:gd name="T81" fmla="*/ 222 h 9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699" h="928">
                    <a:moveTo>
                      <a:pt x="400" y="222"/>
                    </a:moveTo>
                    <a:lnTo>
                      <a:pt x="246" y="190"/>
                    </a:lnTo>
                    <a:lnTo>
                      <a:pt x="125" y="157"/>
                    </a:lnTo>
                    <a:lnTo>
                      <a:pt x="41" y="132"/>
                    </a:lnTo>
                    <a:lnTo>
                      <a:pt x="0" y="106"/>
                    </a:lnTo>
                    <a:lnTo>
                      <a:pt x="6" y="82"/>
                    </a:lnTo>
                    <a:lnTo>
                      <a:pt x="65" y="55"/>
                    </a:lnTo>
                    <a:lnTo>
                      <a:pt x="181" y="33"/>
                    </a:lnTo>
                    <a:lnTo>
                      <a:pt x="359" y="3"/>
                    </a:lnTo>
                    <a:lnTo>
                      <a:pt x="445" y="0"/>
                    </a:lnTo>
                    <a:lnTo>
                      <a:pt x="529" y="6"/>
                    </a:lnTo>
                    <a:lnTo>
                      <a:pt x="620" y="20"/>
                    </a:lnTo>
                    <a:lnTo>
                      <a:pt x="711" y="44"/>
                    </a:lnTo>
                    <a:lnTo>
                      <a:pt x="801" y="76"/>
                    </a:lnTo>
                    <a:lnTo>
                      <a:pt x="889" y="117"/>
                    </a:lnTo>
                    <a:lnTo>
                      <a:pt x="976" y="163"/>
                    </a:lnTo>
                    <a:lnTo>
                      <a:pt x="1061" y="216"/>
                    </a:lnTo>
                    <a:lnTo>
                      <a:pt x="1153" y="284"/>
                    </a:lnTo>
                    <a:lnTo>
                      <a:pt x="1239" y="359"/>
                    </a:lnTo>
                    <a:lnTo>
                      <a:pt x="1322" y="441"/>
                    </a:lnTo>
                    <a:lnTo>
                      <a:pt x="1398" y="523"/>
                    </a:lnTo>
                    <a:lnTo>
                      <a:pt x="1468" y="607"/>
                    </a:lnTo>
                    <a:lnTo>
                      <a:pt x="1530" y="686"/>
                    </a:lnTo>
                    <a:lnTo>
                      <a:pt x="1584" y="759"/>
                    </a:lnTo>
                    <a:lnTo>
                      <a:pt x="1629" y="826"/>
                    </a:lnTo>
                    <a:lnTo>
                      <a:pt x="1687" y="907"/>
                    </a:lnTo>
                    <a:lnTo>
                      <a:pt x="1699" y="928"/>
                    </a:lnTo>
                    <a:lnTo>
                      <a:pt x="1667" y="896"/>
                    </a:lnTo>
                    <a:lnTo>
                      <a:pt x="1603" y="829"/>
                    </a:lnTo>
                    <a:lnTo>
                      <a:pt x="1503" y="745"/>
                    </a:lnTo>
                    <a:lnTo>
                      <a:pt x="1377" y="654"/>
                    </a:lnTo>
                    <a:lnTo>
                      <a:pt x="1231" y="575"/>
                    </a:lnTo>
                    <a:lnTo>
                      <a:pt x="1073" y="523"/>
                    </a:lnTo>
                    <a:lnTo>
                      <a:pt x="924" y="491"/>
                    </a:lnTo>
                    <a:lnTo>
                      <a:pt x="804" y="462"/>
                    </a:lnTo>
                    <a:lnTo>
                      <a:pt x="708" y="435"/>
                    </a:lnTo>
                    <a:lnTo>
                      <a:pt x="631" y="405"/>
                    </a:lnTo>
                    <a:lnTo>
                      <a:pt x="569" y="373"/>
                    </a:lnTo>
                    <a:lnTo>
                      <a:pt x="512" y="335"/>
                    </a:lnTo>
                    <a:lnTo>
                      <a:pt x="459" y="286"/>
                    </a:lnTo>
                    <a:lnTo>
                      <a:pt x="400" y="222"/>
                    </a:lnTo>
                    <a:close/>
                  </a:path>
                </a:pathLst>
              </a:custGeom>
              <a:solidFill>
                <a:srgbClr val="007017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2" name="Freeform 48"/>
              <p:cNvSpPr>
                <a:spLocks/>
              </p:cNvSpPr>
              <p:nvPr/>
            </p:nvSpPr>
            <p:spPr bwMode="auto">
              <a:xfrm>
                <a:off x="4435" y="1892"/>
                <a:ext cx="524" cy="312"/>
              </a:xfrm>
              <a:custGeom>
                <a:avLst/>
                <a:gdLst>
                  <a:gd name="T0" fmla="*/ 466 w 1571"/>
                  <a:gd name="T1" fmla="*/ 178 h 934"/>
                  <a:gd name="T2" fmla="*/ 302 w 1571"/>
                  <a:gd name="T3" fmla="*/ 149 h 934"/>
                  <a:gd name="T4" fmla="*/ 167 w 1571"/>
                  <a:gd name="T5" fmla="*/ 122 h 934"/>
                  <a:gd name="T6" fmla="*/ 67 w 1571"/>
                  <a:gd name="T7" fmla="*/ 98 h 934"/>
                  <a:gd name="T8" fmla="*/ 13 w 1571"/>
                  <a:gd name="T9" fmla="*/ 79 h 934"/>
                  <a:gd name="T10" fmla="*/ 0 w 1571"/>
                  <a:gd name="T11" fmla="*/ 58 h 934"/>
                  <a:gd name="T12" fmla="*/ 45 w 1571"/>
                  <a:gd name="T13" fmla="*/ 38 h 934"/>
                  <a:gd name="T14" fmla="*/ 150 w 1571"/>
                  <a:gd name="T15" fmla="*/ 17 h 934"/>
                  <a:gd name="T16" fmla="*/ 320 w 1571"/>
                  <a:gd name="T17" fmla="*/ 0 h 934"/>
                  <a:gd name="T18" fmla="*/ 404 w 1571"/>
                  <a:gd name="T19" fmla="*/ 0 h 934"/>
                  <a:gd name="T20" fmla="*/ 489 w 1571"/>
                  <a:gd name="T21" fmla="*/ 9 h 934"/>
                  <a:gd name="T22" fmla="*/ 576 w 1571"/>
                  <a:gd name="T23" fmla="*/ 31 h 934"/>
                  <a:gd name="T24" fmla="*/ 665 w 1571"/>
                  <a:gd name="T25" fmla="*/ 60 h 934"/>
                  <a:gd name="T26" fmla="*/ 751 w 1571"/>
                  <a:gd name="T27" fmla="*/ 101 h 934"/>
                  <a:gd name="T28" fmla="*/ 837 w 1571"/>
                  <a:gd name="T29" fmla="*/ 149 h 934"/>
                  <a:gd name="T30" fmla="*/ 918 w 1571"/>
                  <a:gd name="T31" fmla="*/ 203 h 934"/>
                  <a:gd name="T32" fmla="*/ 1001 w 1571"/>
                  <a:gd name="T33" fmla="*/ 262 h 934"/>
                  <a:gd name="T34" fmla="*/ 1082 w 1571"/>
                  <a:gd name="T35" fmla="*/ 332 h 934"/>
                  <a:gd name="T36" fmla="*/ 1162 w 1571"/>
                  <a:gd name="T37" fmla="*/ 408 h 934"/>
                  <a:gd name="T38" fmla="*/ 1238 w 1571"/>
                  <a:gd name="T39" fmla="*/ 484 h 934"/>
                  <a:gd name="T40" fmla="*/ 1308 w 1571"/>
                  <a:gd name="T41" fmla="*/ 562 h 934"/>
                  <a:gd name="T42" fmla="*/ 1370 w 1571"/>
                  <a:gd name="T43" fmla="*/ 642 h 934"/>
                  <a:gd name="T44" fmla="*/ 1424 w 1571"/>
                  <a:gd name="T45" fmla="*/ 715 h 934"/>
                  <a:gd name="T46" fmla="*/ 1472 w 1571"/>
                  <a:gd name="T47" fmla="*/ 781 h 934"/>
                  <a:gd name="T48" fmla="*/ 1510 w 1571"/>
                  <a:gd name="T49" fmla="*/ 843 h 934"/>
                  <a:gd name="T50" fmla="*/ 1559 w 1571"/>
                  <a:gd name="T51" fmla="*/ 918 h 934"/>
                  <a:gd name="T52" fmla="*/ 1571 w 1571"/>
                  <a:gd name="T53" fmla="*/ 934 h 934"/>
                  <a:gd name="T54" fmla="*/ 1545 w 1571"/>
                  <a:gd name="T55" fmla="*/ 899 h 934"/>
                  <a:gd name="T56" fmla="*/ 1489 w 1571"/>
                  <a:gd name="T57" fmla="*/ 826 h 934"/>
                  <a:gd name="T58" fmla="*/ 1407 w 1571"/>
                  <a:gd name="T59" fmla="*/ 735 h 934"/>
                  <a:gd name="T60" fmla="*/ 1302 w 1571"/>
                  <a:gd name="T61" fmla="*/ 642 h 934"/>
                  <a:gd name="T62" fmla="*/ 1179 w 1571"/>
                  <a:gd name="T63" fmla="*/ 554 h 934"/>
                  <a:gd name="T64" fmla="*/ 1044 w 1571"/>
                  <a:gd name="T65" fmla="*/ 492 h 934"/>
                  <a:gd name="T66" fmla="*/ 918 w 1571"/>
                  <a:gd name="T67" fmla="*/ 452 h 934"/>
                  <a:gd name="T68" fmla="*/ 816 w 1571"/>
                  <a:gd name="T69" fmla="*/ 416 h 934"/>
                  <a:gd name="T70" fmla="*/ 737 w 1571"/>
                  <a:gd name="T71" fmla="*/ 387 h 934"/>
                  <a:gd name="T72" fmla="*/ 670 w 1571"/>
                  <a:gd name="T73" fmla="*/ 356 h 934"/>
                  <a:gd name="T74" fmla="*/ 614 w 1571"/>
                  <a:gd name="T75" fmla="*/ 324 h 934"/>
                  <a:gd name="T76" fmla="*/ 565 w 1571"/>
                  <a:gd name="T77" fmla="*/ 282 h 934"/>
                  <a:gd name="T78" fmla="*/ 516 w 1571"/>
                  <a:gd name="T79" fmla="*/ 236 h 934"/>
                  <a:gd name="T80" fmla="*/ 466 w 1571"/>
                  <a:gd name="T81" fmla="*/ 178 h 9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71" h="934">
                    <a:moveTo>
                      <a:pt x="466" y="178"/>
                    </a:moveTo>
                    <a:lnTo>
                      <a:pt x="302" y="149"/>
                    </a:lnTo>
                    <a:lnTo>
                      <a:pt x="167" y="122"/>
                    </a:lnTo>
                    <a:lnTo>
                      <a:pt x="67" y="98"/>
                    </a:lnTo>
                    <a:lnTo>
                      <a:pt x="13" y="79"/>
                    </a:lnTo>
                    <a:lnTo>
                      <a:pt x="0" y="58"/>
                    </a:lnTo>
                    <a:lnTo>
                      <a:pt x="45" y="38"/>
                    </a:lnTo>
                    <a:lnTo>
                      <a:pt x="150" y="17"/>
                    </a:lnTo>
                    <a:lnTo>
                      <a:pt x="320" y="0"/>
                    </a:lnTo>
                    <a:lnTo>
                      <a:pt x="404" y="0"/>
                    </a:lnTo>
                    <a:lnTo>
                      <a:pt x="489" y="9"/>
                    </a:lnTo>
                    <a:lnTo>
                      <a:pt x="576" y="31"/>
                    </a:lnTo>
                    <a:lnTo>
                      <a:pt x="665" y="60"/>
                    </a:lnTo>
                    <a:lnTo>
                      <a:pt x="751" y="101"/>
                    </a:lnTo>
                    <a:lnTo>
                      <a:pt x="837" y="149"/>
                    </a:lnTo>
                    <a:lnTo>
                      <a:pt x="918" y="203"/>
                    </a:lnTo>
                    <a:lnTo>
                      <a:pt x="1001" y="262"/>
                    </a:lnTo>
                    <a:lnTo>
                      <a:pt x="1082" y="332"/>
                    </a:lnTo>
                    <a:lnTo>
                      <a:pt x="1162" y="408"/>
                    </a:lnTo>
                    <a:lnTo>
                      <a:pt x="1238" y="484"/>
                    </a:lnTo>
                    <a:lnTo>
                      <a:pt x="1308" y="562"/>
                    </a:lnTo>
                    <a:lnTo>
                      <a:pt x="1370" y="642"/>
                    </a:lnTo>
                    <a:lnTo>
                      <a:pt x="1424" y="715"/>
                    </a:lnTo>
                    <a:lnTo>
                      <a:pt x="1472" y="781"/>
                    </a:lnTo>
                    <a:lnTo>
                      <a:pt x="1510" y="843"/>
                    </a:lnTo>
                    <a:lnTo>
                      <a:pt x="1559" y="918"/>
                    </a:lnTo>
                    <a:lnTo>
                      <a:pt x="1571" y="934"/>
                    </a:lnTo>
                    <a:lnTo>
                      <a:pt x="1545" y="899"/>
                    </a:lnTo>
                    <a:lnTo>
                      <a:pt x="1489" y="826"/>
                    </a:lnTo>
                    <a:lnTo>
                      <a:pt x="1407" y="735"/>
                    </a:lnTo>
                    <a:lnTo>
                      <a:pt x="1302" y="642"/>
                    </a:lnTo>
                    <a:lnTo>
                      <a:pt x="1179" y="554"/>
                    </a:lnTo>
                    <a:lnTo>
                      <a:pt x="1044" y="492"/>
                    </a:lnTo>
                    <a:lnTo>
                      <a:pt x="918" y="452"/>
                    </a:lnTo>
                    <a:lnTo>
                      <a:pt x="816" y="416"/>
                    </a:lnTo>
                    <a:lnTo>
                      <a:pt x="737" y="387"/>
                    </a:lnTo>
                    <a:lnTo>
                      <a:pt x="670" y="356"/>
                    </a:lnTo>
                    <a:lnTo>
                      <a:pt x="614" y="324"/>
                    </a:lnTo>
                    <a:lnTo>
                      <a:pt x="565" y="282"/>
                    </a:lnTo>
                    <a:lnTo>
                      <a:pt x="516" y="236"/>
                    </a:lnTo>
                    <a:lnTo>
                      <a:pt x="466" y="178"/>
                    </a:lnTo>
                    <a:close/>
                  </a:path>
                </a:pathLst>
              </a:custGeom>
              <a:solidFill>
                <a:srgbClr val="007815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3" name="Freeform 49"/>
              <p:cNvSpPr>
                <a:spLocks/>
              </p:cNvSpPr>
              <p:nvPr/>
            </p:nvSpPr>
            <p:spPr bwMode="auto">
              <a:xfrm>
                <a:off x="4476" y="1886"/>
                <a:ext cx="481" cy="316"/>
              </a:xfrm>
              <a:custGeom>
                <a:avLst/>
                <a:gdLst>
                  <a:gd name="T0" fmla="*/ 535 w 1443"/>
                  <a:gd name="T1" fmla="*/ 137 h 946"/>
                  <a:gd name="T2" fmla="*/ 363 w 1443"/>
                  <a:gd name="T3" fmla="*/ 119 h 946"/>
                  <a:gd name="T4" fmla="*/ 216 w 1443"/>
                  <a:gd name="T5" fmla="*/ 102 h 946"/>
                  <a:gd name="T6" fmla="*/ 102 w 1443"/>
                  <a:gd name="T7" fmla="*/ 84 h 946"/>
                  <a:gd name="T8" fmla="*/ 29 w 1443"/>
                  <a:gd name="T9" fmla="*/ 67 h 946"/>
                  <a:gd name="T10" fmla="*/ 0 w 1443"/>
                  <a:gd name="T11" fmla="*/ 49 h 946"/>
                  <a:gd name="T12" fmla="*/ 29 w 1443"/>
                  <a:gd name="T13" fmla="*/ 32 h 946"/>
                  <a:gd name="T14" fmla="*/ 119 w 1443"/>
                  <a:gd name="T15" fmla="*/ 18 h 946"/>
                  <a:gd name="T16" fmla="*/ 280 w 1443"/>
                  <a:gd name="T17" fmla="*/ 0 h 946"/>
                  <a:gd name="T18" fmla="*/ 444 w 1443"/>
                  <a:gd name="T19" fmla="*/ 18 h 946"/>
                  <a:gd name="T20" fmla="*/ 616 w 1443"/>
                  <a:gd name="T21" fmla="*/ 84 h 946"/>
                  <a:gd name="T22" fmla="*/ 783 w 1443"/>
                  <a:gd name="T23" fmla="*/ 189 h 946"/>
                  <a:gd name="T24" fmla="*/ 944 w 1443"/>
                  <a:gd name="T25" fmla="*/ 318 h 946"/>
                  <a:gd name="T26" fmla="*/ 1090 w 1443"/>
                  <a:gd name="T27" fmla="*/ 461 h 946"/>
                  <a:gd name="T28" fmla="*/ 1219 w 1443"/>
                  <a:gd name="T29" fmla="*/ 607 h 946"/>
                  <a:gd name="T30" fmla="*/ 1321 w 1443"/>
                  <a:gd name="T31" fmla="*/ 744 h 946"/>
                  <a:gd name="T32" fmla="*/ 1394 w 1443"/>
                  <a:gd name="T33" fmla="*/ 866 h 946"/>
                  <a:gd name="T34" fmla="*/ 1435 w 1443"/>
                  <a:gd name="T35" fmla="*/ 936 h 946"/>
                  <a:gd name="T36" fmla="*/ 1443 w 1443"/>
                  <a:gd name="T37" fmla="*/ 946 h 946"/>
                  <a:gd name="T38" fmla="*/ 1424 w 1443"/>
                  <a:gd name="T39" fmla="*/ 908 h 946"/>
                  <a:gd name="T40" fmla="*/ 1379 w 1443"/>
                  <a:gd name="T41" fmla="*/ 834 h 946"/>
                  <a:gd name="T42" fmla="*/ 1313 w 1443"/>
                  <a:gd name="T43" fmla="*/ 739 h 946"/>
                  <a:gd name="T44" fmla="*/ 1230 w 1443"/>
                  <a:gd name="T45" fmla="*/ 636 h 946"/>
                  <a:gd name="T46" fmla="*/ 1131 w 1443"/>
                  <a:gd name="T47" fmla="*/ 542 h 946"/>
                  <a:gd name="T48" fmla="*/ 1023 w 1443"/>
                  <a:gd name="T49" fmla="*/ 470 h 946"/>
                  <a:gd name="T50" fmla="*/ 918 w 1443"/>
                  <a:gd name="T51" fmla="*/ 420 h 946"/>
                  <a:gd name="T52" fmla="*/ 832 w 1443"/>
                  <a:gd name="T53" fmla="*/ 380 h 946"/>
                  <a:gd name="T54" fmla="*/ 762 w 1443"/>
                  <a:gd name="T55" fmla="*/ 345 h 946"/>
                  <a:gd name="T56" fmla="*/ 708 w 1443"/>
                  <a:gd name="T57" fmla="*/ 313 h 946"/>
                  <a:gd name="T58" fmla="*/ 660 w 1443"/>
                  <a:gd name="T59" fmla="*/ 280 h 946"/>
                  <a:gd name="T60" fmla="*/ 619 w 1443"/>
                  <a:gd name="T61" fmla="*/ 242 h 946"/>
                  <a:gd name="T62" fmla="*/ 579 w 1443"/>
                  <a:gd name="T63" fmla="*/ 196 h 946"/>
                  <a:gd name="T64" fmla="*/ 535 w 1443"/>
                  <a:gd name="T65" fmla="*/ 137 h 9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43" h="946">
                    <a:moveTo>
                      <a:pt x="535" y="137"/>
                    </a:moveTo>
                    <a:lnTo>
                      <a:pt x="363" y="119"/>
                    </a:lnTo>
                    <a:lnTo>
                      <a:pt x="216" y="102"/>
                    </a:lnTo>
                    <a:lnTo>
                      <a:pt x="102" y="84"/>
                    </a:lnTo>
                    <a:lnTo>
                      <a:pt x="29" y="67"/>
                    </a:lnTo>
                    <a:lnTo>
                      <a:pt x="0" y="49"/>
                    </a:lnTo>
                    <a:lnTo>
                      <a:pt x="29" y="32"/>
                    </a:lnTo>
                    <a:lnTo>
                      <a:pt x="119" y="18"/>
                    </a:lnTo>
                    <a:lnTo>
                      <a:pt x="280" y="0"/>
                    </a:lnTo>
                    <a:lnTo>
                      <a:pt x="444" y="18"/>
                    </a:lnTo>
                    <a:lnTo>
                      <a:pt x="616" y="84"/>
                    </a:lnTo>
                    <a:lnTo>
                      <a:pt x="783" y="189"/>
                    </a:lnTo>
                    <a:lnTo>
                      <a:pt x="944" y="318"/>
                    </a:lnTo>
                    <a:lnTo>
                      <a:pt x="1090" y="461"/>
                    </a:lnTo>
                    <a:lnTo>
                      <a:pt x="1219" y="607"/>
                    </a:lnTo>
                    <a:lnTo>
                      <a:pt x="1321" y="744"/>
                    </a:lnTo>
                    <a:lnTo>
                      <a:pt x="1394" y="866"/>
                    </a:lnTo>
                    <a:lnTo>
                      <a:pt x="1435" y="936"/>
                    </a:lnTo>
                    <a:lnTo>
                      <a:pt x="1443" y="946"/>
                    </a:lnTo>
                    <a:lnTo>
                      <a:pt x="1424" y="908"/>
                    </a:lnTo>
                    <a:lnTo>
                      <a:pt x="1379" y="834"/>
                    </a:lnTo>
                    <a:lnTo>
                      <a:pt x="1313" y="739"/>
                    </a:lnTo>
                    <a:lnTo>
                      <a:pt x="1230" y="636"/>
                    </a:lnTo>
                    <a:lnTo>
                      <a:pt x="1131" y="542"/>
                    </a:lnTo>
                    <a:lnTo>
                      <a:pt x="1023" y="470"/>
                    </a:lnTo>
                    <a:lnTo>
                      <a:pt x="918" y="420"/>
                    </a:lnTo>
                    <a:lnTo>
                      <a:pt x="832" y="380"/>
                    </a:lnTo>
                    <a:lnTo>
                      <a:pt x="762" y="345"/>
                    </a:lnTo>
                    <a:lnTo>
                      <a:pt x="708" y="313"/>
                    </a:lnTo>
                    <a:lnTo>
                      <a:pt x="660" y="280"/>
                    </a:lnTo>
                    <a:lnTo>
                      <a:pt x="619" y="242"/>
                    </a:lnTo>
                    <a:lnTo>
                      <a:pt x="579" y="196"/>
                    </a:lnTo>
                    <a:lnTo>
                      <a:pt x="535" y="137"/>
                    </a:lnTo>
                    <a:close/>
                  </a:path>
                </a:pathLst>
              </a:custGeom>
              <a:solidFill>
                <a:srgbClr val="007D12"/>
              </a:solidFill>
              <a:ln w="2">
                <a:solidFill>
                  <a:srgbClr val="008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4" name="Freeform 50"/>
              <p:cNvSpPr>
                <a:spLocks/>
              </p:cNvSpPr>
              <p:nvPr/>
            </p:nvSpPr>
            <p:spPr bwMode="auto">
              <a:xfrm>
                <a:off x="3933" y="2026"/>
                <a:ext cx="435" cy="990"/>
              </a:xfrm>
              <a:custGeom>
                <a:avLst/>
                <a:gdLst>
                  <a:gd name="T0" fmla="*/ 0 w 1306"/>
                  <a:gd name="T1" fmla="*/ 0 h 2970"/>
                  <a:gd name="T2" fmla="*/ 137 w 1306"/>
                  <a:gd name="T3" fmla="*/ 0 h 2970"/>
                  <a:gd name="T4" fmla="*/ 366 w 1306"/>
                  <a:gd name="T5" fmla="*/ 347 h 2970"/>
                  <a:gd name="T6" fmla="*/ 608 w 1306"/>
                  <a:gd name="T7" fmla="*/ 706 h 2970"/>
                  <a:gd name="T8" fmla="*/ 848 w 1306"/>
                  <a:gd name="T9" fmla="*/ 1071 h 2970"/>
                  <a:gd name="T10" fmla="*/ 1061 w 1306"/>
                  <a:gd name="T11" fmla="*/ 1443 h 2970"/>
                  <a:gd name="T12" fmla="*/ 1222 w 1306"/>
                  <a:gd name="T13" fmla="*/ 1820 h 2970"/>
                  <a:gd name="T14" fmla="*/ 1306 w 1306"/>
                  <a:gd name="T15" fmla="*/ 2203 h 2970"/>
                  <a:gd name="T16" fmla="*/ 1292 w 1306"/>
                  <a:gd name="T17" fmla="*/ 2589 h 2970"/>
                  <a:gd name="T18" fmla="*/ 1155 w 1306"/>
                  <a:gd name="T19" fmla="*/ 2970 h 2970"/>
                  <a:gd name="T20" fmla="*/ 1018 w 1306"/>
                  <a:gd name="T21" fmla="*/ 2970 h 2970"/>
                  <a:gd name="T22" fmla="*/ 1152 w 1306"/>
                  <a:gd name="T23" fmla="*/ 2622 h 2970"/>
                  <a:gd name="T24" fmla="*/ 1184 w 1306"/>
                  <a:gd name="T25" fmla="*/ 2263 h 2970"/>
                  <a:gd name="T26" fmla="*/ 1128 w 1306"/>
                  <a:gd name="T27" fmla="*/ 1896 h 2970"/>
                  <a:gd name="T28" fmla="*/ 999 w 1306"/>
                  <a:gd name="T29" fmla="*/ 1523 h 2970"/>
                  <a:gd name="T30" fmla="*/ 807 w 1306"/>
                  <a:gd name="T31" fmla="*/ 1143 h 2970"/>
                  <a:gd name="T32" fmla="*/ 568 w 1306"/>
                  <a:gd name="T33" fmla="*/ 761 h 2970"/>
                  <a:gd name="T34" fmla="*/ 296 w 1306"/>
                  <a:gd name="T35" fmla="*/ 381 h 2970"/>
                  <a:gd name="T36" fmla="*/ 0 w 1306"/>
                  <a:gd name="T37" fmla="*/ 0 h 29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306" h="2970">
                    <a:moveTo>
                      <a:pt x="0" y="0"/>
                    </a:moveTo>
                    <a:lnTo>
                      <a:pt x="137" y="0"/>
                    </a:lnTo>
                    <a:lnTo>
                      <a:pt x="366" y="347"/>
                    </a:lnTo>
                    <a:lnTo>
                      <a:pt x="608" y="706"/>
                    </a:lnTo>
                    <a:lnTo>
                      <a:pt x="848" y="1071"/>
                    </a:lnTo>
                    <a:lnTo>
                      <a:pt x="1061" y="1443"/>
                    </a:lnTo>
                    <a:lnTo>
                      <a:pt x="1222" y="1820"/>
                    </a:lnTo>
                    <a:lnTo>
                      <a:pt x="1306" y="2203"/>
                    </a:lnTo>
                    <a:lnTo>
                      <a:pt x="1292" y="2589"/>
                    </a:lnTo>
                    <a:lnTo>
                      <a:pt x="1155" y="2970"/>
                    </a:lnTo>
                    <a:lnTo>
                      <a:pt x="1018" y="2970"/>
                    </a:lnTo>
                    <a:lnTo>
                      <a:pt x="1152" y="2622"/>
                    </a:lnTo>
                    <a:lnTo>
                      <a:pt x="1184" y="2263"/>
                    </a:lnTo>
                    <a:lnTo>
                      <a:pt x="1128" y="1896"/>
                    </a:lnTo>
                    <a:lnTo>
                      <a:pt x="999" y="1523"/>
                    </a:lnTo>
                    <a:lnTo>
                      <a:pt x="807" y="1143"/>
                    </a:lnTo>
                    <a:lnTo>
                      <a:pt x="568" y="761"/>
                    </a:lnTo>
                    <a:lnTo>
                      <a:pt x="296" y="38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808001"/>
              </a:solidFill>
              <a:ln w="6">
                <a:solidFill>
                  <a:srgbClr val="0063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" name="Freeform 51"/>
              <p:cNvSpPr>
                <a:spLocks/>
              </p:cNvSpPr>
              <p:nvPr/>
            </p:nvSpPr>
            <p:spPr bwMode="auto">
              <a:xfrm>
                <a:off x="3946" y="2024"/>
                <a:ext cx="419" cy="981"/>
              </a:xfrm>
              <a:custGeom>
                <a:avLst/>
                <a:gdLst>
                  <a:gd name="T0" fmla="*/ 0 w 1257"/>
                  <a:gd name="T1" fmla="*/ 0 h 2944"/>
                  <a:gd name="T2" fmla="*/ 18 w 1257"/>
                  <a:gd name="T3" fmla="*/ 0 h 2944"/>
                  <a:gd name="T4" fmla="*/ 35 w 1257"/>
                  <a:gd name="T5" fmla="*/ 0 h 2944"/>
                  <a:gd name="T6" fmla="*/ 50 w 1257"/>
                  <a:gd name="T7" fmla="*/ 0 h 2944"/>
                  <a:gd name="T8" fmla="*/ 64 w 1257"/>
                  <a:gd name="T9" fmla="*/ 0 h 2944"/>
                  <a:gd name="T10" fmla="*/ 82 w 1257"/>
                  <a:gd name="T11" fmla="*/ 0 h 2944"/>
                  <a:gd name="T12" fmla="*/ 96 w 1257"/>
                  <a:gd name="T13" fmla="*/ 0 h 2944"/>
                  <a:gd name="T14" fmla="*/ 112 w 1257"/>
                  <a:gd name="T15" fmla="*/ 0 h 2944"/>
                  <a:gd name="T16" fmla="*/ 126 w 1257"/>
                  <a:gd name="T17" fmla="*/ 0 h 2944"/>
                  <a:gd name="T18" fmla="*/ 242 w 1257"/>
                  <a:gd name="T19" fmla="*/ 222 h 2944"/>
                  <a:gd name="T20" fmla="*/ 371 w 1257"/>
                  <a:gd name="T21" fmla="*/ 429 h 2944"/>
                  <a:gd name="T22" fmla="*/ 506 w 1257"/>
                  <a:gd name="T23" fmla="*/ 629 h 2944"/>
                  <a:gd name="T24" fmla="*/ 643 w 1257"/>
                  <a:gd name="T25" fmla="*/ 828 h 2944"/>
                  <a:gd name="T26" fmla="*/ 775 w 1257"/>
                  <a:gd name="T27" fmla="*/ 1033 h 2944"/>
                  <a:gd name="T28" fmla="*/ 901 w 1257"/>
                  <a:gd name="T29" fmla="*/ 1243 h 2944"/>
                  <a:gd name="T30" fmla="*/ 1012 w 1257"/>
                  <a:gd name="T31" fmla="*/ 1468 h 2944"/>
                  <a:gd name="T32" fmla="*/ 1106 w 1257"/>
                  <a:gd name="T33" fmla="*/ 1710 h 2944"/>
                  <a:gd name="T34" fmla="*/ 1163 w 1257"/>
                  <a:gd name="T35" fmla="*/ 1864 h 2944"/>
                  <a:gd name="T36" fmla="*/ 1211 w 1257"/>
                  <a:gd name="T37" fmla="*/ 2018 h 2944"/>
                  <a:gd name="T38" fmla="*/ 1243 w 1257"/>
                  <a:gd name="T39" fmla="*/ 2174 h 2944"/>
                  <a:gd name="T40" fmla="*/ 1257 w 1257"/>
                  <a:gd name="T41" fmla="*/ 2328 h 2944"/>
                  <a:gd name="T42" fmla="*/ 1257 w 1257"/>
                  <a:gd name="T43" fmla="*/ 2485 h 2944"/>
                  <a:gd name="T44" fmla="*/ 1234 w 1257"/>
                  <a:gd name="T45" fmla="*/ 2638 h 2944"/>
                  <a:gd name="T46" fmla="*/ 1192 w 1257"/>
                  <a:gd name="T47" fmla="*/ 2792 h 2944"/>
                  <a:gd name="T48" fmla="*/ 1132 w 1257"/>
                  <a:gd name="T49" fmla="*/ 2944 h 2944"/>
                  <a:gd name="T50" fmla="*/ 1120 w 1257"/>
                  <a:gd name="T51" fmla="*/ 2941 h 2944"/>
                  <a:gd name="T52" fmla="*/ 1108 w 1257"/>
                  <a:gd name="T53" fmla="*/ 2938 h 2944"/>
                  <a:gd name="T54" fmla="*/ 1093 w 1257"/>
                  <a:gd name="T55" fmla="*/ 2938 h 2944"/>
                  <a:gd name="T56" fmla="*/ 1082 w 1257"/>
                  <a:gd name="T57" fmla="*/ 2935 h 2944"/>
                  <a:gd name="T58" fmla="*/ 1068 w 1257"/>
                  <a:gd name="T59" fmla="*/ 2935 h 2944"/>
                  <a:gd name="T60" fmla="*/ 1055 w 1257"/>
                  <a:gd name="T61" fmla="*/ 2932 h 2944"/>
                  <a:gd name="T62" fmla="*/ 1041 w 1257"/>
                  <a:gd name="T63" fmla="*/ 2932 h 2944"/>
                  <a:gd name="T64" fmla="*/ 1030 w 1257"/>
                  <a:gd name="T65" fmla="*/ 2932 h 2944"/>
                  <a:gd name="T66" fmla="*/ 1141 w 1257"/>
                  <a:gd name="T67" fmla="*/ 2550 h 2944"/>
                  <a:gd name="T68" fmla="*/ 1149 w 1257"/>
                  <a:gd name="T69" fmla="*/ 2174 h 2944"/>
                  <a:gd name="T70" fmla="*/ 1073 w 1257"/>
                  <a:gd name="T71" fmla="*/ 1803 h 2944"/>
                  <a:gd name="T72" fmla="*/ 930 w 1257"/>
                  <a:gd name="T73" fmla="*/ 1435 h 2944"/>
                  <a:gd name="T74" fmla="*/ 731 w 1257"/>
                  <a:gd name="T75" fmla="*/ 1071 h 2944"/>
                  <a:gd name="T76" fmla="*/ 500 w 1257"/>
                  <a:gd name="T77" fmla="*/ 712 h 2944"/>
                  <a:gd name="T78" fmla="*/ 252 w 1257"/>
                  <a:gd name="T79" fmla="*/ 356 h 2944"/>
                  <a:gd name="T80" fmla="*/ 0 w 1257"/>
                  <a:gd name="T81" fmla="*/ 0 h 29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57" h="2944">
                    <a:moveTo>
                      <a:pt x="0" y="0"/>
                    </a:moveTo>
                    <a:lnTo>
                      <a:pt x="18" y="0"/>
                    </a:lnTo>
                    <a:lnTo>
                      <a:pt x="35" y="0"/>
                    </a:lnTo>
                    <a:lnTo>
                      <a:pt x="50" y="0"/>
                    </a:lnTo>
                    <a:lnTo>
                      <a:pt x="64" y="0"/>
                    </a:lnTo>
                    <a:lnTo>
                      <a:pt x="82" y="0"/>
                    </a:lnTo>
                    <a:lnTo>
                      <a:pt x="96" y="0"/>
                    </a:lnTo>
                    <a:lnTo>
                      <a:pt x="112" y="0"/>
                    </a:lnTo>
                    <a:lnTo>
                      <a:pt x="126" y="0"/>
                    </a:lnTo>
                    <a:lnTo>
                      <a:pt x="242" y="222"/>
                    </a:lnTo>
                    <a:lnTo>
                      <a:pt x="371" y="429"/>
                    </a:lnTo>
                    <a:lnTo>
                      <a:pt x="506" y="629"/>
                    </a:lnTo>
                    <a:lnTo>
                      <a:pt x="643" y="828"/>
                    </a:lnTo>
                    <a:lnTo>
                      <a:pt x="775" y="1033"/>
                    </a:lnTo>
                    <a:lnTo>
                      <a:pt x="901" y="1243"/>
                    </a:lnTo>
                    <a:lnTo>
                      <a:pt x="1012" y="1468"/>
                    </a:lnTo>
                    <a:lnTo>
                      <a:pt x="1106" y="1710"/>
                    </a:lnTo>
                    <a:lnTo>
                      <a:pt x="1163" y="1864"/>
                    </a:lnTo>
                    <a:lnTo>
                      <a:pt x="1211" y="2018"/>
                    </a:lnTo>
                    <a:lnTo>
                      <a:pt x="1243" y="2174"/>
                    </a:lnTo>
                    <a:lnTo>
                      <a:pt x="1257" y="2328"/>
                    </a:lnTo>
                    <a:lnTo>
                      <a:pt x="1257" y="2485"/>
                    </a:lnTo>
                    <a:lnTo>
                      <a:pt x="1234" y="2638"/>
                    </a:lnTo>
                    <a:lnTo>
                      <a:pt x="1192" y="2792"/>
                    </a:lnTo>
                    <a:lnTo>
                      <a:pt x="1132" y="2944"/>
                    </a:lnTo>
                    <a:lnTo>
                      <a:pt x="1120" y="2941"/>
                    </a:lnTo>
                    <a:lnTo>
                      <a:pt x="1108" y="2938"/>
                    </a:lnTo>
                    <a:lnTo>
                      <a:pt x="1093" y="2938"/>
                    </a:lnTo>
                    <a:lnTo>
                      <a:pt x="1082" y="2935"/>
                    </a:lnTo>
                    <a:lnTo>
                      <a:pt x="1068" y="2935"/>
                    </a:lnTo>
                    <a:lnTo>
                      <a:pt x="1055" y="2932"/>
                    </a:lnTo>
                    <a:lnTo>
                      <a:pt x="1041" y="2932"/>
                    </a:lnTo>
                    <a:lnTo>
                      <a:pt x="1030" y="2932"/>
                    </a:lnTo>
                    <a:lnTo>
                      <a:pt x="1141" y="2550"/>
                    </a:lnTo>
                    <a:lnTo>
                      <a:pt x="1149" y="2174"/>
                    </a:lnTo>
                    <a:lnTo>
                      <a:pt x="1073" y="1803"/>
                    </a:lnTo>
                    <a:lnTo>
                      <a:pt x="930" y="1435"/>
                    </a:lnTo>
                    <a:lnTo>
                      <a:pt x="731" y="1071"/>
                    </a:lnTo>
                    <a:lnTo>
                      <a:pt x="500" y="712"/>
                    </a:lnTo>
                    <a:lnTo>
                      <a:pt x="252" y="35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199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" name="Freeform 52"/>
              <p:cNvSpPr>
                <a:spLocks/>
              </p:cNvSpPr>
              <p:nvPr/>
            </p:nvSpPr>
            <p:spPr bwMode="auto">
              <a:xfrm>
                <a:off x="3962" y="2021"/>
                <a:ext cx="401" cy="972"/>
              </a:xfrm>
              <a:custGeom>
                <a:avLst/>
                <a:gdLst>
                  <a:gd name="T0" fmla="*/ 0 w 1204"/>
                  <a:gd name="T1" fmla="*/ 0 h 2915"/>
                  <a:gd name="T2" fmla="*/ 12 w 1204"/>
                  <a:gd name="T3" fmla="*/ 0 h 2915"/>
                  <a:gd name="T4" fmla="*/ 26 w 1204"/>
                  <a:gd name="T5" fmla="*/ 0 h 2915"/>
                  <a:gd name="T6" fmla="*/ 41 w 1204"/>
                  <a:gd name="T7" fmla="*/ 0 h 2915"/>
                  <a:gd name="T8" fmla="*/ 55 w 1204"/>
                  <a:gd name="T9" fmla="*/ 0 h 2915"/>
                  <a:gd name="T10" fmla="*/ 68 w 1204"/>
                  <a:gd name="T11" fmla="*/ 0 h 2915"/>
                  <a:gd name="T12" fmla="*/ 82 w 1204"/>
                  <a:gd name="T13" fmla="*/ 0 h 2915"/>
                  <a:gd name="T14" fmla="*/ 96 w 1204"/>
                  <a:gd name="T15" fmla="*/ 0 h 2915"/>
                  <a:gd name="T16" fmla="*/ 108 w 1204"/>
                  <a:gd name="T17" fmla="*/ 0 h 2915"/>
                  <a:gd name="T18" fmla="*/ 234 w 1204"/>
                  <a:gd name="T19" fmla="*/ 272 h 2915"/>
                  <a:gd name="T20" fmla="*/ 372 w 1204"/>
                  <a:gd name="T21" fmla="*/ 514 h 2915"/>
                  <a:gd name="T22" fmla="*/ 520 w 1204"/>
                  <a:gd name="T23" fmla="*/ 739 h 2915"/>
                  <a:gd name="T24" fmla="*/ 669 w 1204"/>
                  <a:gd name="T25" fmla="*/ 955 h 2915"/>
                  <a:gd name="T26" fmla="*/ 809 w 1204"/>
                  <a:gd name="T27" fmla="*/ 1180 h 2915"/>
                  <a:gd name="T28" fmla="*/ 941 w 1204"/>
                  <a:gd name="T29" fmla="*/ 1416 h 2915"/>
                  <a:gd name="T30" fmla="*/ 1053 w 1204"/>
                  <a:gd name="T31" fmla="*/ 1679 h 2915"/>
                  <a:gd name="T32" fmla="*/ 1137 w 1204"/>
                  <a:gd name="T33" fmla="*/ 1976 h 2915"/>
                  <a:gd name="T34" fmla="*/ 1169 w 1204"/>
                  <a:gd name="T35" fmla="*/ 2096 h 2915"/>
                  <a:gd name="T36" fmla="*/ 1193 w 1204"/>
                  <a:gd name="T37" fmla="*/ 2216 h 2915"/>
                  <a:gd name="T38" fmla="*/ 1204 w 1204"/>
                  <a:gd name="T39" fmla="*/ 2335 h 2915"/>
                  <a:gd name="T40" fmla="*/ 1204 w 1204"/>
                  <a:gd name="T41" fmla="*/ 2457 h 2915"/>
                  <a:gd name="T42" fmla="*/ 1193 w 1204"/>
                  <a:gd name="T43" fmla="*/ 2578 h 2915"/>
                  <a:gd name="T44" fmla="*/ 1172 w 1204"/>
                  <a:gd name="T45" fmla="*/ 2694 h 2915"/>
                  <a:gd name="T46" fmla="*/ 1143 w 1204"/>
                  <a:gd name="T47" fmla="*/ 2808 h 2915"/>
                  <a:gd name="T48" fmla="*/ 1102 w 1204"/>
                  <a:gd name="T49" fmla="*/ 2915 h 2915"/>
                  <a:gd name="T50" fmla="*/ 1094 w 1204"/>
                  <a:gd name="T51" fmla="*/ 2913 h 2915"/>
                  <a:gd name="T52" fmla="*/ 1085 w 1204"/>
                  <a:gd name="T53" fmla="*/ 2907 h 2915"/>
                  <a:gd name="T54" fmla="*/ 1075 w 1204"/>
                  <a:gd name="T55" fmla="*/ 2904 h 2915"/>
                  <a:gd name="T56" fmla="*/ 1067 w 1204"/>
                  <a:gd name="T57" fmla="*/ 2899 h 2915"/>
                  <a:gd name="T58" fmla="*/ 1059 w 1204"/>
                  <a:gd name="T59" fmla="*/ 2896 h 2915"/>
                  <a:gd name="T60" fmla="*/ 1049 w 1204"/>
                  <a:gd name="T61" fmla="*/ 2893 h 2915"/>
                  <a:gd name="T62" fmla="*/ 1043 w 1204"/>
                  <a:gd name="T63" fmla="*/ 2890 h 2915"/>
                  <a:gd name="T64" fmla="*/ 1035 w 1204"/>
                  <a:gd name="T65" fmla="*/ 2887 h 2915"/>
                  <a:gd name="T66" fmla="*/ 1123 w 1204"/>
                  <a:gd name="T67" fmla="*/ 2473 h 2915"/>
                  <a:gd name="T68" fmla="*/ 1108 w 1204"/>
                  <a:gd name="T69" fmla="*/ 2079 h 2915"/>
                  <a:gd name="T70" fmla="*/ 1011 w 1204"/>
                  <a:gd name="T71" fmla="*/ 1702 h 2915"/>
                  <a:gd name="T72" fmla="*/ 854 w 1204"/>
                  <a:gd name="T73" fmla="*/ 1340 h 2915"/>
                  <a:gd name="T74" fmla="*/ 652 w 1204"/>
                  <a:gd name="T75" fmla="*/ 995 h 2915"/>
                  <a:gd name="T76" fmla="*/ 429 w 1204"/>
                  <a:gd name="T77" fmla="*/ 657 h 2915"/>
                  <a:gd name="T78" fmla="*/ 205 w 1204"/>
                  <a:gd name="T79" fmla="*/ 328 h 2915"/>
                  <a:gd name="T80" fmla="*/ 0 w 1204"/>
                  <a:gd name="T81" fmla="*/ 0 h 29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04" h="2915">
                    <a:moveTo>
                      <a:pt x="0" y="0"/>
                    </a:moveTo>
                    <a:lnTo>
                      <a:pt x="12" y="0"/>
                    </a:lnTo>
                    <a:lnTo>
                      <a:pt x="26" y="0"/>
                    </a:lnTo>
                    <a:lnTo>
                      <a:pt x="41" y="0"/>
                    </a:lnTo>
                    <a:lnTo>
                      <a:pt x="55" y="0"/>
                    </a:lnTo>
                    <a:lnTo>
                      <a:pt x="68" y="0"/>
                    </a:lnTo>
                    <a:lnTo>
                      <a:pt x="82" y="0"/>
                    </a:lnTo>
                    <a:lnTo>
                      <a:pt x="96" y="0"/>
                    </a:lnTo>
                    <a:lnTo>
                      <a:pt x="108" y="0"/>
                    </a:lnTo>
                    <a:lnTo>
                      <a:pt x="234" y="272"/>
                    </a:lnTo>
                    <a:lnTo>
                      <a:pt x="372" y="514"/>
                    </a:lnTo>
                    <a:lnTo>
                      <a:pt x="520" y="739"/>
                    </a:lnTo>
                    <a:lnTo>
                      <a:pt x="669" y="955"/>
                    </a:lnTo>
                    <a:lnTo>
                      <a:pt x="809" y="1180"/>
                    </a:lnTo>
                    <a:lnTo>
                      <a:pt x="941" y="1416"/>
                    </a:lnTo>
                    <a:lnTo>
                      <a:pt x="1053" y="1679"/>
                    </a:lnTo>
                    <a:lnTo>
                      <a:pt x="1137" y="1976"/>
                    </a:lnTo>
                    <a:lnTo>
                      <a:pt x="1169" y="2096"/>
                    </a:lnTo>
                    <a:lnTo>
                      <a:pt x="1193" y="2216"/>
                    </a:lnTo>
                    <a:lnTo>
                      <a:pt x="1204" y="2335"/>
                    </a:lnTo>
                    <a:lnTo>
                      <a:pt x="1204" y="2457"/>
                    </a:lnTo>
                    <a:lnTo>
                      <a:pt x="1193" y="2578"/>
                    </a:lnTo>
                    <a:lnTo>
                      <a:pt x="1172" y="2694"/>
                    </a:lnTo>
                    <a:lnTo>
                      <a:pt x="1143" y="2808"/>
                    </a:lnTo>
                    <a:lnTo>
                      <a:pt x="1102" y="2915"/>
                    </a:lnTo>
                    <a:lnTo>
                      <a:pt x="1094" y="2913"/>
                    </a:lnTo>
                    <a:lnTo>
                      <a:pt x="1085" y="2907"/>
                    </a:lnTo>
                    <a:lnTo>
                      <a:pt x="1075" y="2904"/>
                    </a:lnTo>
                    <a:lnTo>
                      <a:pt x="1067" y="2899"/>
                    </a:lnTo>
                    <a:lnTo>
                      <a:pt x="1059" y="2896"/>
                    </a:lnTo>
                    <a:lnTo>
                      <a:pt x="1049" y="2893"/>
                    </a:lnTo>
                    <a:lnTo>
                      <a:pt x="1043" y="2890"/>
                    </a:lnTo>
                    <a:lnTo>
                      <a:pt x="1035" y="2887"/>
                    </a:lnTo>
                    <a:lnTo>
                      <a:pt x="1123" y="2473"/>
                    </a:lnTo>
                    <a:lnTo>
                      <a:pt x="1108" y="2079"/>
                    </a:lnTo>
                    <a:lnTo>
                      <a:pt x="1011" y="1702"/>
                    </a:lnTo>
                    <a:lnTo>
                      <a:pt x="854" y="1340"/>
                    </a:lnTo>
                    <a:lnTo>
                      <a:pt x="652" y="995"/>
                    </a:lnTo>
                    <a:lnTo>
                      <a:pt x="429" y="657"/>
                    </a:lnTo>
                    <a:lnTo>
                      <a:pt x="205" y="32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1B3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7" name="Freeform 53"/>
              <p:cNvSpPr>
                <a:spLocks/>
              </p:cNvSpPr>
              <p:nvPr/>
            </p:nvSpPr>
            <p:spPr bwMode="auto">
              <a:xfrm>
                <a:off x="3976" y="2019"/>
                <a:ext cx="394" cy="961"/>
              </a:xfrm>
              <a:custGeom>
                <a:avLst/>
                <a:gdLst>
                  <a:gd name="T0" fmla="*/ 0 w 1182"/>
                  <a:gd name="T1" fmla="*/ 0 h 2881"/>
                  <a:gd name="T2" fmla="*/ 102 w 1182"/>
                  <a:gd name="T3" fmla="*/ 0 h 2881"/>
                  <a:gd name="T4" fmla="*/ 231 w 1182"/>
                  <a:gd name="T5" fmla="*/ 319 h 2881"/>
                  <a:gd name="T6" fmla="*/ 380 w 1182"/>
                  <a:gd name="T7" fmla="*/ 596 h 2881"/>
                  <a:gd name="T8" fmla="*/ 538 w 1182"/>
                  <a:gd name="T9" fmla="*/ 844 h 2881"/>
                  <a:gd name="T10" fmla="*/ 698 w 1182"/>
                  <a:gd name="T11" fmla="*/ 1081 h 2881"/>
                  <a:gd name="T12" fmla="*/ 854 w 1182"/>
                  <a:gd name="T13" fmla="*/ 1325 h 2881"/>
                  <a:gd name="T14" fmla="*/ 988 w 1182"/>
                  <a:gd name="T15" fmla="*/ 1589 h 2881"/>
                  <a:gd name="T16" fmla="*/ 1099 w 1182"/>
                  <a:gd name="T17" fmla="*/ 1888 h 2881"/>
                  <a:gd name="T18" fmla="*/ 1177 w 1182"/>
                  <a:gd name="T19" fmla="*/ 2239 h 2881"/>
                  <a:gd name="T20" fmla="*/ 1182 w 1182"/>
                  <a:gd name="T21" fmla="*/ 2324 h 2881"/>
                  <a:gd name="T22" fmla="*/ 1177 w 1182"/>
                  <a:gd name="T23" fmla="*/ 2411 h 2881"/>
                  <a:gd name="T24" fmla="*/ 1169 w 1182"/>
                  <a:gd name="T25" fmla="*/ 2495 h 2881"/>
                  <a:gd name="T26" fmla="*/ 1152 w 1182"/>
                  <a:gd name="T27" fmla="*/ 2581 h 2881"/>
                  <a:gd name="T28" fmla="*/ 1134 w 1182"/>
                  <a:gd name="T29" fmla="*/ 2665 h 2881"/>
                  <a:gd name="T30" fmla="*/ 1114 w 1182"/>
                  <a:gd name="T31" fmla="*/ 2743 h 2881"/>
                  <a:gd name="T32" fmla="*/ 1090 w 1182"/>
                  <a:gd name="T33" fmla="*/ 2816 h 2881"/>
                  <a:gd name="T34" fmla="*/ 1072 w 1182"/>
                  <a:gd name="T35" fmla="*/ 2881 h 2881"/>
                  <a:gd name="T36" fmla="*/ 1037 w 1182"/>
                  <a:gd name="T37" fmla="*/ 2846 h 2881"/>
                  <a:gd name="T38" fmla="*/ 1104 w 1182"/>
                  <a:gd name="T39" fmla="*/ 2397 h 2881"/>
                  <a:gd name="T40" fmla="*/ 1069 w 1182"/>
                  <a:gd name="T41" fmla="*/ 1985 h 2881"/>
                  <a:gd name="T42" fmla="*/ 953 w 1182"/>
                  <a:gd name="T43" fmla="*/ 1605 h 2881"/>
                  <a:gd name="T44" fmla="*/ 781 w 1182"/>
                  <a:gd name="T45" fmla="*/ 1252 h 2881"/>
                  <a:gd name="T46" fmla="*/ 573 w 1182"/>
                  <a:gd name="T47" fmla="*/ 923 h 2881"/>
                  <a:gd name="T48" fmla="*/ 359 w 1182"/>
                  <a:gd name="T49" fmla="*/ 607 h 2881"/>
                  <a:gd name="T50" fmla="*/ 161 w 1182"/>
                  <a:gd name="T51" fmla="*/ 302 h 2881"/>
                  <a:gd name="T52" fmla="*/ 0 w 1182"/>
                  <a:gd name="T53" fmla="*/ 0 h 28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182" h="2881">
                    <a:moveTo>
                      <a:pt x="0" y="0"/>
                    </a:moveTo>
                    <a:lnTo>
                      <a:pt x="102" y="0"/>
                    </a:lnTo>
                    <a:lnTo>
                      <a:pt x="231" y="319"/>
                    </a:lnTo>
                    <a:lnTo>
                      <a:pt x="380" y="596"/>
                    </a:lnTo>
                    <a:lnTo>
                      <a:pt x="538" y="844"/>
                    </a:lnTo>
                    <a:lnTo>
                      <a:pt x="698" y="1081"/>
                    </a:lnTo>
                    <a:lnTo>
                      <a:pt x="854" y="1325"/>
                    </a:lnTo>
                    <a:lnTo>
                      <a:pt x="988" y="1589"/>
                    </a:lnTo>
                    <a:lnTo>
                      <a:pt x="1099" y="1888"/>
                    </a:lnTo>
                    <a:lnTo>
                      <a:pt x="1177" y="2239"/>
                    </a:lnTo>
                    <a:lnTo>
                      <a:pt x="1182" y="2324"/>
                    </a:lnTo>
                    <a:lnTo>
                      <a:pt x="1177" y="2411"/>
                    </a:lnTo>
                    <a:lnTo>
                      <a:pt x="1169" y="2495"/>
                    </a:lnTo>
                    <a:lnTo>
                      <a:pt x="1152" y="2581"/>
                    </a:lnTo>
                    <a:lnTo>
                      <a:pt x="1134" y="2665"/>
                    </a:lnTo>
                    <a:lnTo>
                      <a:pt x="1114" y="2743"/>
                    </a:lnTo>
                    <a:lnTo>
                      <a:pt x="1090" y="2816"/>
                    </a:lnTo>
                    <a:lnTo>
                      <a:pt x="1072" y="2881"/>
                    </a:lnTo>
                    <a:lnTo>
                      <a:pt x="1037" y="2846"/>
                    </a:lnTo>
                    <a:lnTo>
                      <a:pt x="1104" y="2397"/>
                    </a:lnTo>
                    <a:lnTo>
                      <a:pt x="1069" y="1985"/>
                    </a:lnTo>
                    <a:lnTo>
                      <a:pt x="953" y="1605"/>
                    </a:lnTo>
                    <a:lnTo>
                      <a:pt x="781" y="1252"/>
                    </a:lnTo>
                    <a:lnTo>
                      <a:pt x="573" y="923"/>
                    </a:lnTo>
                    <a:lnTo>
                      <a:pt x="359" y="607"/>
                    </a:lnTo>
                    <a:lnTo>
                      <a:pt x="161" y="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3C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" name="Freeform 54"/>
              <p:cNvSpPr>
                <a:spLocks/>
              </p:cNvSpPr>
              <p:nvPr/>
            </p:nvSpPr>
            <p:spPr bwMode="auto">
              <a:xfrm>
                <a:off x="4554" y="2373"/>
                <a:ext cx="703" cy="623"/>
              </a:xfrm>
              <a:custGeom>
                <a:avLst/>
                <a:gdLst>
                  <a:gd name="T0" fmla="*/ 1242 w 2111"/>
                  <a:gd name="T1" fmla="*/ 3 h 1871"/>
                  <a:gd name="T2" fmla="*/ 1411 w 2111"/>
                  <a:gd name="T3" fmla="*/ 41 h 1871"/>
                  <a:gd name="T4" fmla="*/ 1575 w 2111"/>
                  <a:gd name="T5" fmla="*/ 114 h 1871"/>
                  <a:gd name="T6" fmla="*/ 1728 w 2111"/>
                  <a:gd name="T7" fmla="*/ 216 h 1871"/>
                  <a:gd name="T8" fmla="*/ 1863 w 2111"/>
                  <a:gd name="T9" fmla="*/ 345 h 1871"/>
                  <a:gd name="T10" fmla="*/ 1976 w 2111"/>
                  <a:gd name="T11" fmla="*/ 493 h 1871"/>
                  <a:gd name="T12" fmla="*/ 2057 w 2111"/>
                  <a:gd name="T13" fmla="*/ 656 h 1871"/>
                  <a:gd name="T14" fmla="*/ 2105 w 2111"/>
                  <a:gd name="T15" fmla="*/ 828 h 1871"/>
                  <a:gd name="T16" fmla="*/ 2111 w 2111"/>
                  <a:gd name="T17" fmla="*/ 1006 h 1871"/>
                  <a:gd name="T18" fmla="*/ 2092 w 2111"/>
                  <a:gd name="T19" fmla="*/ 1130 h 1871"/>
                  <a:gd name="T20" fmla="*/ 2073 w 2111"/>
                  <a:gd name="T21" fmla="*/ 1246 h 1871"/>
                  <a:gd name="T22" fmla="*/ 2041 w 2111"/>
                  <a:gd name="T23" fmla="*/ 1362 h 1871"/>
                  <a:gd name="T24" fmla="*/ 1996 w 2111"/>
                  <a:gd name="T25" fmla="*/ 1470 h 1871"/>
                  <a:gd name="T26" fmla="*/ 1935 w 2111"/>
                  <a:gd name="T27" fmla="*/ 1570 h 1871"/>
                  <a:gd name="T28" fmla="*/ 1858 w 2111"/>
                  <a:gd name="T29" fmla="*/ 1661 h 1871"/>
                  <a:gd name="T30" fmla="*/ 1763 w 2111"/>
                  <a:gd name="T31" fmla="*/ 1737 h 1871"/>
                  <a:gd name="T32" fmla="*/ 1643 w 2111"/>
                  <a:gd name="T33" fmla="*/ 1791 h 1871"/>
                  <a:gd name="T34" fmla="*/ 1578 w 2111"/>
                  <a:gd name="T35" fmla="*/ 1815 h 1871"/>
                  <a:gd name="T36" fmla="*/ 1511 w 2111"/>
                  <a:gd name="T37" fmla="*/ 1833 h 1871"/>
                  <a:gd name="T38" fmla="*/ 1438 w 2111"/>
                  <a:gd name="T39" fmla="*/ 1850 h 1871"/>
                  <a:gd name="T40" fmla="*/ 1365 w 2111"/>
                  <a:gd name="T41" fmla="*/ 1859 h 1871"/>
                  <a:gd name="T42" fmla="*/ 1289 w 2111"/>
                  <a:gd name="T43" fmla="*/ 1868 h 1871"/>
                  <a:gd name="T44" fmla="*/ 1212 w 2111"/>
                  <a:gd name="T45" fmla="*/ 1871 h 1871"/>
                  <a:gd name="T46" fmla="*/ 1137 w 2111"/>
                  <a:gd name="T47" fmla="*/ 1868 h 1871"/>
                  <a:gd name="T48" fmla="*/ 1064 w 2111"/>
                  <a:gd name="T49" fmla="*/ 1861 h 1871"/>
                  <a:gd name="T50" fmla="*/ 848 w 2111"/>
                  <a:gd name="T51" fmla="*/ 1821 h 1871"/>
                  <a:gd name="T52" fmla="*/ 646 w 2111"/>
                  <a:gd name="T53" fmla="*/ 1740 h 1871"/>
                  <a:gd name="T54" fmla="*/ 458 w 2111"/>
                  <a:gd name="T55" fmla="*/ 1629 h 1871"/>
                  <a:gd name="T56" fmla="*/ 294 w 2111"/>
                  <a:gd name="T57" fmla="*/ 1489 h 1871"/>
                  <a:gd name="T58" fmla="*/ 161 w 2111"/>
                  <a:gd name="T59" fmla="*/ 1330 h 1871"/>
                  <a:gd name="T60" fmla="*/ 64 w 2111"/>
                  <a:gd name="T61" fmla="*/ 1156 h 1871"/>
                  <a:gd name="T62" fmla="*/ 5 w 2111"/>
                  <a:gd name="T63" fmla="*/ 974 h 1871"/>
                  <a:gd name="T64" fmla="*/ 0 w 2111"/>
                  <a:gd name="T65" fmla="*/ 788 h 1871"/>
                  <a:gd name="T66" fmla="*/ 8 w 2111"/>
                  <a:gd name="T67" fmla="*/ 733 h 1871"/>
                  <a:gd name="T68" fmla="*/ 19 w 2111"/>
                  <a:gd name="T69" fmla="*/ 677 h 1871"/>
                  <a:gd name="T70" fmla="*/ 38 w 2111"/>
                  <a:gd name="T71" fmla="*/ 621 h 1871"/>
                  <a:gd name="T72" fmla="*/ 59 w 2111"/>
                  <a:gd name="T73" fmla="*/ 569 h 1871"/>
                  <a:gd name="T74" fmla="*/ 81 w 2111"/>
                  <a:gd name="T75" fmla="*/ 520 h 1871"/>
                  <a:gd name="T76" fmla="*/ 108 w 2111"/>
                  <a:gd name="T77" fmla="*/ 472 h 1871"/>
                  <a:gd name="T78" fmla="*/ 134 w 2111"/>
                  <a:gd name="T79" fmla="*/ 426 h 1871"/>
                  <a:gd name="T80" fmla="*/ 167 w 2111"/>
                  <a:gd name="T81" fmla="*/ 383 h 1871"/>
                  <a:gd name="T82" fmla="*/ 234 w 2111"/>
                  <a:gd name="T83" fmla="*/ 297 h 1871"/>
                  <a:gd name="T84" fmla="*/ 298 w 2111"/>
                  <a:gd name="T85" fmla="*/ 234 h 1871"/>
                  <a:gd name="T86" fmla="*/ 361 w 2111"/>
                  <a:gd name="T87" fmla="*/ 187 h 1871"/>
                  <a:gd name="T88" fmla="*/ 426 w 2111"/>
                  <a:gd name="T89" fmla="*/ 157 h 1871"/>
                  <a:gd name="T90" fmla="*/ 499 w 2111"/>
                  <a:gd name="T91" fmla="*/ 137 h 1871"/>
                  <a:gd name="T92" fmla="*/ 579 w 2111"/>
                  <a:gd name="T93" fmla="*/ 122 h 1871"/>
                  <a:gd name="T94" fmla="*/ 666 w 2111"/>
                  <a:gd name="T95" fmla="*/ 114 h 1871"/>
                  <a:gd name="T96" fmla="*/ 771 w 2111"/>
                  <a:gd name="T97" fmla="*/ 108 h 1871"/>
                  <a:gd name="T98" fmla="*/ 827 w 2111"/>
                  <a:gd name="T99" fmla="*/ 84 h 1871"/>
                  <a:gd name="T100" fmla="*/ 886 w 2111"/>
                  <a:gd name="T101" fmla="*/ 65 h 1871"/>
                  <a:gd name="T102" fmla="*/ 944 w 2111"/>
                  <a:gd name="T103" fmla="*/ 44 h 1871"/>
                  <a:gd name="T104" fmla="*/ 1005 w 2111"/>
                  <a:gd name="T105" fmla="*/ 27 h 1871"/>
                  <a:gd name="T106" fmla="*/ 1064 w 2111"/>
                  <a:gd name="T107" fmla="*/ 14 h 1871"/>
                  <a:gd name="T108" fmla="*/ 1123 w 2111"/>
                  <a:gd name="T109" fmla="*/ 3 h 1871"/>
                  <a:gd name="T110" fmla="*/ 1181 w 2111"/>
                  <a:gd name="T111" fmla="*/ 0 h 1871"/>
                  <a:gd name="T112" fmla="*/ 1242 w 2111"/>
                  <a:gd name="T113" fmla="*/ 3 h 18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2111" h="1871">
                    <a:moveTo>
                      <a:pt x="1242" y="3"/>
                    </a:moveTo>
                    <a:lnTo>
                      <a:pt x="1411" y="41"/>
                    </a:lnTo>
                    <a:lnTo>
                      <a:pt x="1575" y="114"/>
                    </a:lnTo>
                    <a:lnTo>
                      <a:pt x="1728" y="216"/>
                    </a:lnTo>
                    <a:lnTo>
                      <a:pt x="1863" y="345"/>
                    </a:lnTo>
                    <a:lnTo>
                      <a:pt x="1976" y="493"/>
                    </a:lnTo>
                    <a:lnTo>
                      <a:pt x="2057" y="656"/>
                    </a:lnTo>
                    <a:lnTo>
                      <a:pt x="2105" y="828"/>
                    </a:lnTo>
                    <a:lnTo>
                      <a:pt x="2111" y="1006"/>
                    </a:lnTo>
                    <a:lnTo>
                      <a:pt x="2092" y="1130"/>
                    </a:lnTo>
                    <a:lnTo>
                      <a:pt x="2073" y="1246"/>
                    </a:lnTo>
                    <a:lnTo>
                      <a:pt x="2041" y="1362"/>
                    </a:lnTo>
                    <a:lnTo>
                      <a:pt x="1996" y="1470"/>
                    </a:lnTo>
                    <a:lnTo>
                      <a:pt x="1935" y="1570"/>
                    </a:lnTo>
                    <a:lnTo>
                      <a:pt x="1858" y="1661"/>
                    </a:lnTo>
                    <a:lnTo>
                      <a:pt x="1763" y="1737"/>
                    </a:lnTo>
                    <a:lnTo>
                      <a:pt x="1643" y="1791"/>
                    </a:lnTo>
                    <a:lnTo>
                      <a:pt x="1578" y="1815"/>
                    </a:lnTo>
                    <a:lnTo>
                      <a:pt x="1511" y="1833"/>
                    </a:lnTo>
                    <a:lnTo>
                      <a:pt x="1438" y="1850"/>
                    </a:lnTo>
                    <a:lnTo>
                      <a:pt x="1365" y="1859"/>
                    </a:lnTo>
                    <a:lnTo>
                      <a:pt x="1289" y="1868"/>
                    </a:lnTo>
                    <a:lnTo>
                      <a:pt x="1212" y="1871"/>
                    </a:lnTo>
                    <a:lnTo>
                      <a:pt x="1137" y="1868"/>
                    </a:lnTo>
                    <a:lnTo>
                      <a:pt x="1064" y="1861"/>
                    </a:lnTo>
                    <a:lnTo>
                      <a:pt x="848" y="1821"/>
                    </a:lnTo>
                    <a:lnTo>
                      <a:pt x="646" y="1740"/>
                    </a:lnTo>
                    <a:lnTo>
                      <a:pt x="458" y="1629"/>
                    </a:lnTo>
                    <a:lnTo>
                      <a:pt x="294" y="1489"/>
                    </a:lnTo>
                    <a:lnTo>
                      <a:pt x="161" y="1330"/>
                    </a:lnTo>
                    <a:lnTo>
                      <a:pt x="64" y="1156"/>
                    </a:lnTo>
                    <a:lnTo>
                      <a:pt x="5" y="974"/>
                    </a:lnTo>
                    <a:lnTo>
                      <a:pt x="0" y="788"/>
                    </a:lnTo>
                    <a:lnTo>
                      <a:pt x="8" y="733"/>
                    </a:lnTo>
                    <a:lnTo>
                      <a:pt x="19" y="677"/>
                    </a:lnTo>
                    <a:lnTo>
                      <a:pt x="38" y="621"/>
                    </a:lnTo>
                    <a:lnTo>
                      <a:pt x="59" y="569"/>
                    </a:lnTo>
                    <a:lnTo>
                      <a:pt x="81" y="520"/>
                    </a:lnTo>
                    <a:lnTo>
                      <a:pt x="108" y="472"/>
                    </a:lnTo>
                    <a:lnTo>
                      <a:pt x="134" y="426"/>
                    </a:lnTo>
                    <a:lnTo>
                      <a:pt x="167" y="383"/>
                    </a:lnTo>
                    <a:lnTo>
                      <a:pt x="234" y="297"/>
                    </a:lnTo>
                    <a:lnTo>
                      <a:pt x="298" y="234"/>
                    </a:lnTo>
                    <a:lnTo>
                      <a:pt x="361" y="187"/>
                    </a:lnTo>
                    <a:lnTo>
                      <a:pt x="426" y="157"/>
                    </a:lnTo>
                    <a:lnTo>
                      <a:pt x="499" y="137"/>
                    </a:lnTo>
                    <a:lnTo>
                      <a:pt x="579" y="122"/>
                    </a:lnTo>
                    <a:lnTo>
                      <a:pt x="666" y="114"/>
                    </a:lnTo>
                    <a:lnTo>
                      <a:pt x="771" y="108"/>
                    </a:lnTo>
                    <a:lnTo>
                      <a:pt x="827" y="84"/>
                    </a:lnTo>
                    <a:lnTo>
                      <a:pt x="886" y="65"/>
                    </a:lnTo>
                    <a:lnTo>
                      <a:pt x="944" y="44"/>
                    </a:lnTo>
                    <a:lnTo>
                      <a:pt x="1005" y="27"/>
                    </a:lnTo>
                    <a:lnTo>
                      <a:pt x="1064" y="14"/>
                    </a:lnTo>
                    <a:lnTo>
                      <a:pt x="1123" y="3"/>
                    </a:lnTo>
                    <a:lnTo>
                      <a:pt x="1181" y="0"/>
                    </a:lnTo>
                    <a:lnTo>
                      <a:pt x="1242" y="3"/>
                    </a:lnTo>
                    <a:close/>
                  </a:path>
                </a:pathLst>
              </a:custGeom>
              <a:solidFill>
                <a:srgbClr val="FF1721"/>
              </a:solidFill>
              <a:ln w="6">
                <a:solidFill>
                  <a:srgbClr val="FF9E9E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" name="Freeform 55"/>
              <p:cNvSpPr>
                <a:spLocks/>
              </p:cNvSpPr>
              <p:nvPr/>
            </p:nvSpPr>
            <p:spPr bwMode="auto">
              <a:xfrm>
                <a:off x="3952" y="2946"/>
                <a:ext cx="681" cy="636"/>
              </a:xfrm>
              <a:custGeom>
                <a:avLst/>
                <a:gdLst>
                  <a:gd name="T0" fmla="*/ 1500 w 2041"/>
                  <a:gd name="T1" fmla="*/ 77 h 1907"/>
                  <a:gd name="T2" fmla="*/ 1645 w 2041"/>
                  <a:gd name="T3" fmla="*/ 150 h 1907"/>
                  <a:gd name="T4" fmla="*/ 1774 w 2041"/>
                  <a:gd name="T5" fmla="*/ 255 h 1907"/>
                  <a:gd name="T6" fmla="*/ 1882 w 2041"/>
                  <a:gd name="T7" fmla="*/ 389 h 1907"/>
                  <a:gd name="T8" fmla="*/ 1965 w 2041"/>
                  <a:gd name="T9" fmla="*/ 541 h 1907"/>
                  <a:gd name="T10" fmla="*/ 2017 w 2041"/>
                  <a:gd name="T11" fmla="*/ 710 h 1907"/>
                  <a:gd name="T12" fmla="*/ 2041 w 2041"/>
                  <a:gd name="T13" fmla="*/ 888 h 1907"/>
                  <a:gd name="T14" fmla="*/ 2022 w 2041"/>
                  <a:gd name="T15" fmla="*/ 1066 h 1907"/>
                  <a:gd name="T16" fmla="*/ 1965 w 2041"/>
                  <a:gd name="T17" fmla="*/ 1241 h 1907"/>
                  <a:gd name="T18" fmla="*/ 1909 w 2041"/>
                  <a:gd name="T19" fmla="*/ 1359 h 1907"/>
                  <a:gd name="T20" fmla="*/ 1844 w 2041"/>
                  <a:gd name="T21" fmla="*/ 1469 h 1907"/>
                  <a:gd name="T22" fmla="*/ 1772 w 2041"/>
                  <a:gd name="T23" fmla="*/ 1572 h 1907"/>
                  <a:gd name="T24" fmla="*/ 1689 w 2041"/>
                  <a:gd name="T25" fmla="*/ 1667 h 1907"/>
                  <a:gd name="T26" fmla="*/ 1596 w 2041"/>
                  <a:gd name="T27" fmla="*/ 1750 h 1907"/>
                  <a:gd name="T28" fmla="*/ 1491 w 2041"/>
                  <a:gd name="T29" fmla="*/ 1815 h 1907"/>
                  <a:gd name="T30" fmla="*/ 1373 w 2041"/>
                  <a:gd name="T31" fmla="*/ 1866 h 1907"/>
                  <a:gd name="T32" fmla="*/ 1242 w 2041"/>
                  <a:gd name="T33" fmla="*/ 1895 h 1907"/>
                  <a:gd name="T34" fmla="*/ 1174 w 2041"/>
                  <a:gd name="T35" fmla="*/ 1904 h 1907"/>
                  <a:gd name="T36" fmla="*/ 1107 w 2041"/>
                  <a:gd name="T37" fmla="*/ 1907 h 1907"/>
                  <a:gd name="T38" fmla="*/ 1037 w 2041"/>
                  <a:gd name="T39" fmla="*/ 1907 h 1907"/>
                  <a:gd name="T40" fmla="*/ 967 w 2041"/>
                  <a:gd name="T41" fmla="*/ 1901 h 1907"/>
                  <a:gd name="T42" fmla="*/ 894 w 2041"/>
                  <a:gd name="T43" fmla="*/ 1895 h 1907"/>
                  <a:gd name="T44" fmla="*/ 824 w 2041"/>
                  <a:gd name="T45" fmla="*/ 1886 h 1907"/>
                  <a:gd name="T46" fmla="*/ 754 w 2041"/>
                  <a:gd name="T47" fmla="*/ 1872 h 1907"/>
                  <a:gd name="T48" fmla="*/ 684 w 2041"/>
                  <a:gd name="T49" fmla="*/ 1858 h 1907"/>
                  <a:gd name="T50" fmla="*/ 503 w 2041"/>
                  <a:gd name="T51" fmla="*/ 1752 h 1907"/>
                  <a:gd name="T52" fmla="*/ 345 w 2041"/>
                  <a:gd name="T53" fmla="*/ 1621 h 1907"/>
                  <a:gd name="T54" fmla="*/ 210 w 2041"/>
                  <a:gd name="T55" fmla="*/ 1469 h 1907"/>
                  <a:gd name="T56" fmla="*/ 105 w 2041"/>
                  <a:gd name="T57" fmla="*/ 1300 h 1907"/>
                  <a:gd name="T58" fmla="*/ 35 w 2041"/>
                  <a:gd name="T59" fmla="*/ 1119 h 1907"/>
                  <a:gd name="T60" fmla="*/ 0 w 2041"/>
                  <a:gd name="T61" fmla="*/ 932 h 1907"/>
                  <a:gd name="T62" fmla="*/ 8 w 2041"/>
                  <a:gd name="T63" fmla="*/ 747 h 1907"/>
                  <a:gd name="T64" fmla="*/ 64 w 2041"/>
                  <a:gd name="T65" fmla="*/ 564 h 1907"/>
                  <a:gd name="T66" fmla="*/ 90 w 2041"/>
                  <a:gd name="T67" fmla="*/ 512 h 1907"/>
                  <a:gd name="T68" fmla="*/ 122 w 2041"/>
                  <a:gd name="T69" fmla="*/ 459 h 1907"/>
                  <a:gd name="T70" fmla="*/ 154 w 2041"/>
                  <a:gd name="T71" fmla="*/ 410 h 1907"/>
                  <a:gd name="T72" fmla="*/ 192 w 2041"/>
                  <a:gd name="T73" fmla="*/ 361 h 1907"/>
                  <a:gd name="T74" fmla="*/ 234 w 2041"/>
                  <a:gd name="T75" fmla="*/ 313 h 1907"/>
                  <a:gd name="T76" fmla="*/ 275 w 2041"/>
                  <a:gd name="T77" fmla="*/ 272 h 1907"/>
                  <a:gd name="T78" fmla="*/ 315 w 2041"/>
                  <a:gd name="T79" fmla="*/ 232 h 1907"/>
                  <a:gd name="T80" fmla="*/ 361 w 2041"/>
                  <a:gd name="T81" fmla="*/ 194 h 1907"/>
                  <a:gd name="T82" fmla="*/ 461 w 2041"/>
                  <a:gd name="T83" fmla="*/ 124 h 1907"/>
                  <a:gd name="T84" fmla="*/ 561 w 2041"/>
                  <a:gd name="T85" fmla="*/ 70 h 1907"/>
                  <a:gd name="T86" fmla="*/ 660 w 2041"/>
                  <a:gd name="T87" fmla="*/ 33 h 1907"/>
                  <a:gd name="T88" fmla="*/ 760 w 2041"/>
                  <a:gd name="T89" fmla="*/ 10 h 1907"/>
                  <a:gd name="T90" fmla="*/ 853 w 2041"/>
                  <a:gd name="T91" fmla="*/ 0 h 1907"/>
                  <a:gd name="T92" fmla="*/ 940 w 2041"/>
                  <a:gd name="T93" fmla="*/ 7 h 1907"/>
                  <a:gd name="T94" fmla="*/ 1023 w 2041"/>
                  <a:gd name="T95" fmla="*/ 24 h 1907"/>
                  <a:gd name="T96" fmla="*/ 1096 w 2041"/>
                  <a:gd name="T97" fmla="*/ 56 h 1907"/>
                  <a:gd name="T98" fmla="*/ 1155 w 2041"/>
                  <a:gd name="T99" fmla="*/ 48 h 1907"/>
                  <a:gd name="T100" fmla="*/ 1207 w 2041"/>
                  <a:gd name="T101" fmla="*/ 42 h 1907"/>
                  <a:gd name="T102" fmla="*/ 1257 w 2041"/>
                  <a:gd name="T103" fmla="*/ 38 h 1907"/>
                  <a:gd name="T104" fmla="*/ 1303 w 2041"/>
                  <a:gd name="T105" fmla="*/ 35 h 1907"/>
                  <a:gd name="T106" fmla="*/ 1347 w 2041"/>
                  <a:gd name="T107" fmla="*/ 38 h 1907"/>
                  <a:gd name="T108" fmla="*/ 1397 w 2041"/>
                  <a:gd name="T109" fmla="*/ 48 h 1907"/>
                  <a:gd name="T110" fmla="*/ 1446 w 2041"/>
                  <a:gd name="T111" fmla="*/ 59 h 1907"/>
                  <a:gd name="T112" fmla="*/ 1500 w 2041"/>
                  <a:gd name="T113" fmla="*/ 77 h 19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2041" h="1907">
                    <a:moveTo>
                      <a:pt x="1500" y="77"/>
                    </a:moveTo>
                    <a:lnTo>
                      <a:pt x="1645" y="150"/>
                    </a:lnTo>
                    <a:lnTo>
                      <a:pt x="1774" y="255"/>
                    </a:lnTo>
                    <a:lnTo>
                      <a:pt x="1882" y="389"/>
                    </a:lnTo>
                    <a:lnTo>
                      <a:pt x="1965" y="541"/>
                    </a:lnTo>
                    <a:lnTo>
                      <a:pt x="2017" y="710"/>
                    </a:lnTo>
                    <a:lnTo>
                      <a:pt x="2041" y="888"/>
                    </a:lnTo>
                    <a:lnTo>
                      <a:pt x="2022" y="1066"/>
                    </a:lnTo>
                    <a:lnTo>
                      <a:pt x="1965" y="1241"/>
                    </a:lnTo>
                    <a:lnTo>
                      <a:pt x="1909" y="1359"/>
                    </a:lnTo>
                    <a:lnTo>
                      <a:pt x="1844" y="1469"/>
                    </a:lnTo>
                    <a:lnTo>
                      <a:pt x="1772" y="1572"/>
                    </a:lnTo>
                    <a:lnTo>
                      <a:pt x="1689" y="1667"/>
                    </a:lnTo>
                    <a:lnTo>
                      <a:pt x="1596" y="1750"/>
                    </a:lnTo>
                    <a:lnTo>
                      <a:pt x="1491" y="1815"/>
                    </a:lnTo>
                    <a:lnTo>
                      <a:pt x="1373" y="1866"/>
                    </a:lnTo>
                    <a:lnTo>
                      <a:pt x="1242" y="1895"/>
                    </a:lnTo>
                    <a:lnTo>
                      <a:pt x="1174" y="1904"/>
                    </a:lnTo>
                    <a:lnTo>
                      <a:pt x="1107" y="1907"/>
                    </a:lnTo>
                    <a:lnTo>
                      <a:pt x="1037" y="1907"/>
                    </a:lnTo>
                    <a:lnTo>
                      <a:pt x="967" y="1901"/>
                    </a:lnTo>
                    <a:lnTo>
                      <a:pt x="894" y="1895"/>
                    </a:lnTo>
                    <a:lnTo>
                      <a:pt x="824" y="1886"/>
                    </a:lnTo>
                    <a:lnTo>
                      <a:pt x="754" y="1872"/>
                    </a:lnTo>
                    <a:lnTo>
                      <a:pt x="684" y="1858"/>
                    </a:lnTo>
                    <a:lnTo>
                      <a:pt x="503" y="1752"/>
                    </a:lnTo>
                    <a:lnTo>
                      <a:pt x="345" y="1621"/>
                    </a:lnTo>
                    <a:lnTo>
                      <a:pt x="210" y="1469"/>
                    </a:lnTo>
                    <a:lnTo>
                      <a:pt x="105" y="1300"/>
                    </a:lnTo>
                    <a:lnTo>
                      <a:pt x="35" y="1119"/>
                    </a:lnTo>
                    <a:lnTo>
                      <a:pt x="0" y="932"/>
                    </a:lnTo>
                    <a:lnTo>
                      <a:pt x="8" y="747"/>
                    </a:lnTo>
                    <a:lnTo>
                      <a:pt x="64" y="564"/>
                    </a:lnTo>
                    <a:lnTo>
                      <a:pt x="90" y="512"/>
                    </a:lnTo>
                    <a:lnTo>
                      <a:pt x="122" y="459"/>
                    </a:lnTo>
                    <a:lnTo>
                      <a:pt x="154" y="410"/>
                    </a:lnTo>
                    <a:lnTo>
                      <a:pt x="192" y="361"/>
                    </a:lnTo>
                    <a:lnTo>
                      <a:pt x="234" y="313"/>
                    </a:lnTo>
                    <a:lnTo>
                      <a:pt x="275" y="272"/>
                    </a:lnTo>
                    <a:lnTo>
                      <a:pt x="315" y="232"/>
                    </a:lnTo>
                    <a:lnTo>
                      <a:pt x="361" y="194"/>
                    </a:lnTo>
                    <a:lnTo>
                      <a:pt x="461" y="124"/>
                    </a:lnTo>
                    <a:lnTo>
                      <a:pt x="561" y="70"/>
                    </a:lnTo>
                    <a:lnTo>
                      <a:pt x="660" y="33"/>
                    </a:lnTo>
                    <a:lnTo>
                      <a:pt x="760" y="10"/>
                    </a:lnTo>
                    <a:lnTo>
                      <a:pt x="853" y="0"/>
                    </a:lnTo>
                    <a:lnTo>
                      <a:pt x="940" y="7"/>
                    </a:lnTo>
                    <a:lnTo>
                      <a:pt x="1023" y="24"/>
                    </a:lnTo>
                    <a:lnTo>
                      <a:pt x="1096" y="56"/>
                    </a:lnTo>
                    <a:lnTo>
                      <a:pt x="1155" y="48"/>
                    </a:lnTo>
                    <a:lnTo>
                      <a:pt x="1207" y="42"/>
                    </a:lnTo>
                    <a:lnTo>
                      <a:pt x="1257" y="38"/>
                    </a:lnTo>
                    <a:lnTo>
                      <a:pt x="1303" y="35"/>
                    </a:lnTo>
                    <a:lnTo>
                      <a:pt x="1347" y="38"/>
                    </a:lnTo>
                    <a:lnTo>
                      <a:pt x="1397" y="48"/>
                    </a:lnTo>
                    <a:lnTo>
                      <a:pt x="1446" y="59"/>
                    </a:lnTo>
                    <a:lnTo>
                      <a:pt x="1500" y="77"/>
                    </a:lnTo>
                    <a:close/>
                  </a:path>
                </a:pathLst>
              </a:custGeom>
              <a:solidFill>
                <a:srgbClr val="FF1721"/>
              </a:solidFill>
              <a:ln w="6">
                <a:solidFill>
                  <a:srgbClr val="FF9E9E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" name="Freeform 56"/>
              <p:cNvSpPr>
                <a:spLocks/>
              </p:cNvSpPr>
              <p:nvPr/>
            </p:nvSpPr>
            <p:spPr bwMode="auto">
              <a:xfrm>
                <a:off x="4561" y="2587"/>
                <a:ext cx="690" cy="424"/>
              </a:xfrm>
              <a:custGeom>
                <a:avLst/>
                <a:gdLst>
                  <a:gd name="T0" fmla="*/ 2070 w 2070"/>
                  <a:gd name="T1" fmla="*/ 485 h 1273"/>
                  <a:gd name="T2" fmla="*/ 2045 w 2070"/>
                  <a:gd name="T3" fmla="*/ 628 h 1273"/>
                  <a:gd name="T4" fmla="*/ 2010 w 2070"/>
                  <a:gd name="T5" fmla="*/ 744 h 1273"/>
                  <a:gd name="T6" fmla="*/ 1963 w 2070"/>
                  <a:gd name="T7" fmla="*/ 844 h 1273"/>
                  <a:gd name="T8" fmla="*/ 1908 w 2070"/>
                  <a:gd name="T9" fmla="*/ 925 h 1273"/>
                  <a:gd name="T10" fmla="*/ 1846 w 2070"/>
                  <a:gd name="T11" fmla="*/ 995 h 1273"/>
                  <a:gd name="T12" fmla="*/ 1785 w 2070"/>
                  <a:gd name="T13" fmla="*/ 1054 h 1273"/>
                  <a:gd name="T14" fmla="*/ 1723 w 2070"/>
                  <a:gd name="T15" fmla="*/ 1106 h 1273"/>
                  <a:gd name="T16" fmla="*/ 1661 w 2070"/>
                  <a:gd name="T17" fmla="*/ 1149 h 1273"/>
                  <a:gd name="T18" fmla="*/ 1626 w 2070"/>
                  <a:gd name="T19" fmla="*/ 1173 h 1273"/>
                  <a:gd name="T20" fmla="*/ 1583 w 2070"/>
                  <a:gd name="T21" fmla="*/ 1194 h 1273"/>
                  <a:gd name="T22" fmla="*/ 1529 w 2070"/>
                  <a:gd name="T23" fmla="*/ 1211 h 1273"/>
                  <a:gd name="T24" fmla="*/ 1475 w 2070"/>
                  <a:gd name="T25" fmla="*/ 1226 h 1273"/>
                  <a:gd name="T26" fmla="*/ 1410 w 2070"/>
                  <a:gd name="T27" fmla="*/ 1241 h 1273"/>
                  <a:gd name="T28" fmla="*/ 1343 w 2070"/>
                  <a:gd name="T29" fmla="*/ 1252 h 1273"/>
                  <a:gd name="T30" fmla="*/ 1276 w 2070"/>
                  <a:gd name="T31" fmla="*/ 1264 h 1273"/>
                  <a:gd name="T32" fmla="*/ 1203 w 2070"/>
                  <a:gd name="T33" fmla="*/ 1273 h 1273"/>
                  <a:gd name="T34" fmla="*/ 948 w 2070"/>
                  <a:gd name="T35" fmla="*/ 1243 h 1273"/>
                  <a:gd name="T36" fmla="*/ 711 w 2070"/>
                  <a:gd name="T37" fmla="*/ 1176 h 1273"/>
                  <a:gd name="T38" fmla="*/ 498 w 2070"/>
                  <a:gd name="T39" fmla="*/ 1074 h 1273"/>
                  <a:gd name="T40" fmla="*/ 314 w 2070"/>
                  <a:gd name="T41" fmla="*/ 936 h 1273"/>
                  <a:gd name="T42" fmla="*/ 167 w 2070"/>
                  <a:gd name="T43" fmla="*/ 771 h 1273"/>
                  <a:gd name="T44" fmla="*/ 62 w 2070"/>
                  <a:gd name="T45" fmla="*/ 578 h 1273"/>
                  <a:gd name="T46" fmla="*/ 4 w 2070"/>
                  <a:gd name="T47" fmla="*/ 362 h 1273"/>
                  <a:gd name="T48" fmla="*/ 0 w 2070"/>
                  <a:gd name="T49" fmla="*/ 126 h 1273"/>
                  <a:gd name="T50" fmla="*/ 39 w 2070"/>
                  <a:gd name="T51" fmla="*/ 43 h 1273"/>
                  <a:gd name="T52" fmla="*/ 126 w 2070"/>
                  <a:gd name="T53" fmla="*/ 6 h 1273"/>
                  <a:gd name="T54" fmla="*/ 250 w 2070"/>
                  <a:gd name="T55" fmla="*/ 0 h 1273"/>
                  <a:gd name="T56" fmla="*/ 395 w 2070"/>
                  <a:gd name="T57" fmla="*/ 11 h 1273"/>
                  <a:gd name="T58" fmla="*/ 551 w 2070"/>
                  <a:gd name="T59" fmla="*/ 32 h 1273"/>
                  <a:gd name="T60" fmla="*/ 702 w 2070"/>
                  <a:gd name="T61" fmla="*/ 46 h 1273"/>
                  <a:gd name="T62" fmla="*/ 837 w 2070"/>
                  <a:gd name="T63" fmla="*/ 46 h 1273"/>
                  <a:gd name="T64" fmla="*/ 945 w 2070"/>
                  <a:gd name="T65" fmla="*/ 14 h 1273"/>
                  <a:gd name="T66" fmla="*/ 1074 w 2070"/>
                  <a:gd name="T67" fmla="*/ 119 h 1273"/>
                  <a:gd name="T68" fmla="*/ 1238 w 2070"/>
                  <a:gd name="T69" fmla="*/ 216 h 1273"/>
                  <a:gd name="T70" fmla="*/ 1419 w 2070"/>
                  <a:gd name="T71" fmla="*/ 297 h 1273"/>
                  <a:gd name="T72" fmla="*/ 1604 w 2070"/>
                  <a:gd name="T73" fmla="*/ 367 h 1273"/>
                  <a:gd name="T74" fmla="*/ 1776 w 2070"/>
                  <a:gd name="T75" fmla="*/ 423 h 1273"/>
                  <a:gd name="T76" fmla="*/ 1922 w 2070"/>
                  <a:gd name="T77" fmla="*/ 461 h 1273"/>
                  <a:gd name="T78" fmla="*/ 2024 w 2070"/>
                  <a:gd name="T79" fmla="*/ 482 h 1273"/>
                  <a:gd name="T80" fmla="*/ 2070 w 2070"/>
                  <a:gd name="T81" fmla="*/ 485 h 12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70" h="1273">
                    <a:moveTo>
                      <a:pt x="2070" y="485"/>
                    </a:moveTo>
                    <a:lnTo>
                      <a:pt x="2045" y="628"/>
                    </a:lnTo>
                    <a:lnTo>
                      <a:pt x="2010" y="744"/>
                    </a:lnTo>
                    <a:lnTo>
                      <a:pt x="1963" y="844"/>
                    </a:lnTo>
                    <a:lnTo>
                      <a:pt x="1908" y="925"/>
                    </a:lnTo>
                    <a:lnTo>
                      <a:pt x="1846" y="995"/>
                    </a:lnTo>
                    <a:lnTo>
                      <a:pt x="1785" y="1054"/>
                    </a:lnTo>
                    <a:lnTo>
                      <a:pt x="1723" y="1106"/>
                    </a:lnTo>
                    <a:lnTo>
                      <a:pt x="1661" y="1149"/>
                    </a:lnTo>
                    <a:lnTo>
                      <a:pt x="1626" y="1173"/>
                    </a:lnTo>
                    <a:lnTo>
                      <a:pt x="1583" y="1194"/>
                    </a:lnTo>
                    <a:lnTo>
                      <a:pt x="1529" y="1211"/>
                    </a:lnTo>
                    <a:lnTo>
                      <a:pt x="1475" y="1226"/>
                    </a:lnTo>
                    <a:lnTo>
                      <a:pt x="1410" y="1241"/>
                    </a:lnTo>
                    <a:lnTo>
                      <a:pt x="1343" y="1252"/>
                    </a:lnTo>
                    <a:lnTo>
                      <a:pt x="1276" y="1264"/>
                    </a:lnTo>
                    <a:lnTo>
                      <a:pt x="1203" y="1273"/>
                    </a:lnTo>
                    <a:lnTo>
                      <a:pt x="948" y="1243"/>
                    </a:lnTo>
                    <a:lnTo>
                      <a:pt x="711" y="1176"/>
                    </a:lnTo>
                    <a:lnTo>
                      <a:pt x="498" y="1074"/>
                    </a:lnTo>
                    <a:lnTo>
                      <a:pt x="314" y="936"/>
                    </a:lnTo>
                    <a:lnTo>
                      <a:pt x="167" y="771"/>
                    </a:lnTo>
                    <a:lnTo>
                      <a:pt x="62" y="578"/>
                    </a:lnTo>
                    <a:lnTo>
                      <a:pt x="4" y="362"/>
                    </a:lnTo>
                    <a:lnTo>
                      <a:pt x="0" y="126"/>
                    </a:lnTo>
                    <a:lnTo>
                      <a:pt x="39" y="43"/>
                    </a:lnTo>
                    <a:lnTo>
                      <a:pt x="126" y="6"/>
                    </a:lnTo>
                    <a:lnTo>
                      <a:pt x="250" y="0"/>
                    </a:lnTo>
                    <a:lnTo>
                      <a:pt x="395" y="11"/>
                    </a:lnTo>
                    <a:lnTo>
                      <a:pt x="551" y="32"/>
                    </a:lnTo>
                    <a:lnTo>
                      <a:pt x="702" y="46"/>
                    </a:lnTo>
                    <a:lnTo>
                      <a:pt x="837" y="46"/>
                    </a:lnTo>
                    <a:lnTo>
                      <a:pt x="945" y="14"/>
                    </a:lnTo>
                    <a:lnTo>
                      <a:pt x="1074" y="119"/>
                    </a:lnTo>
                    <a:lnTo>
                      <a:pt x="1238" y="216"/>
                    </a:lnTo>
                    <a:lnTo>
                      <a:pt x="1419" y="297"/>
                    </a:lnTo>
                    <a:lnTo>
                      <a:pt x="1604" y="367"/>
                    </a:lnTo>
                    <a:lnTo>
                      <a:pt x="1776" y="423"/>
                    </a:lnTo>
                    <a:lnTo>
                      <a:pt x="1922" y="461"/>
                    </a:lnTo>
                    <a:lnTo>
                      <a:pt x="2024" y="482"/>
                    </a:lnTo>
                    <a:lnTo>
                      <a:pt x="2070" y="485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" name="Freeform 57"/>
              <p:cNvSpPr>
                <a:spLocks/>
              </p:cNvSpPr>
              <p:nvPr/>
            </p:nvSpPr>
            <p:spPr bwMode="auto">
              <a:xfrm>
                <a:off x="4561" y="2601"/>
                <a:ext cx="686" cy="410"/>
              </a:xfrm>
              <a:custGeom>
                <a:avLst/>
                <a:gdLst>
                  <a:gd name="T0" fmla="*/ 2059 w 2059"/>
                  <a:gd name="T1" fmla="*/ 464 h 1230"/>
                  <a:gd name="T2" fmla="*/ 2035 w 2059"/>
                  <a:gd name="T3" fmla="*/ 596 h 1230"/>
                  <a:gd name="T4" fmla="*/ 2000 w 2059"/>
                  <a:gd name="T5" fmla="*/ 710 h 1230"/>
                  <a:gd name="T6" fmla="*/ 1957 w 2059"/>
                  <a:gd name="T7" fmla="*/ 804 h 1230"/>
                  <a:gd name="T8" fmla="*/ 1904 w 2059"/>
                  <a:gd name="T9" fmla="*/ 882 h 1230"/>
                  <a:gd name="T10" fmla="*/ 1846 w 2059"/>
                  <a:gd name="T11" fmla="*/ 952 h 1230"/>
                  <a:gd name="T12" fmla="*/ 1785 w 2059"/>
                  <a:gd name="T13" fmla="*/ 1008 h 1230"/>
                  <a:gd name="T14" fmla="*/ 1723 w 2059"/>
                  <a:gd name="T15" fmla="*/ 1057 h 1230"/>
                  <a:gd name="T16" fmla="*/ 1661 w 2059"/>
                  <a:gd name="T17" fmla="*/ 1101 h 1230"/>
                  <a:gd name="T18" fmla="*/ 1626 w 2059"/>
                  <a:gd name="T19" fmla="*/ 1125 h 1230"/>
                  <a:gd name="T20" fmla="*/ 1585 w 2059"/>
                  <a:gd name="T21" fmla="*/ 1141 h 1230"/>
                  <a:gd name="T22" fmla="*/ 1536 w 2059"/>
                  <a:gd name="T23" fmla="*/ 1162 h 1230"/>
                  <a:gd name="T24" fmla="*/ 1480 w 2059"/>
                  <a:gd name="T25" fmla="*/ 1176 h 1230"/>
                  <a:gd name="T26" fmla="*/ 1416 w 2059"/>
                  <a:gd name="T27" fmla="*/ 1195 h 1230"/>
                  <a:gd name="T28" fmla="*/ 1351 w 2059"/>
                  <a:gd name="T29" fmla="*/ 1206 h 1230"/>
                  <a:gd name="T30" fmla="*/ 1284 w 2059"/>
                  <a:gd name="T31" fmla="*/ 1219 h 1230"/>
                  <a:gd name="T32" fmla="*/ 1214 w 2059"/>
                  <a:gd name="T33" fmla="*/ 1230 h 1230"/>
                  <a:gd name="T34" fmla="*/ 966 w 2059"/>
                  <a:gd name="T35" fmla="*/ 1200 h 1230"/>
                  <a:gd name="T36" fmla="*/ 735 w 2059"/>
                  <a:gd name="T37" fmla="*/ 1136 h 1230"/>
                  <a:gd name="T38" fmla="*/ 522 w 2059"/>
                  <a:gd name="T39" fmla="*/ 1036 h 1230"/>
                  <a:gd name="T40" fmla="*/ 337 w 2059"/>
                  <a:gd name="T41" fmla="*/ 906 h 1230"/>
                  <a:gd name="T42" fmla="*/ 185 w 2059"/>
                  <a:gd name="T43" fmla="*/ 745 h 1230"/>
                  <a:gd name="T44" fmla="*/ 74 w 2059"/>
                  <a:gd name="T45" fmla="*/ 556 h 1230"/>
                  <a:gd name="T46" fmla="*/ 10 w 2059"/>
                  <a:gd name="T47" fmla="*/ 340 h 1230"/>
                  <a:gd name="T48" fmla="*/ 0 w 2059"/>
                  <a:gd name="T49" fmla="*/ 97 h 1230"/>
                  <a:gd name="T50" fmla="*/ 45 w 2059"/>
                  <a:gd name="T51" fmla="*/ 27 h 1230"/>
                  <a:gd name="T52" fmla="*/ 132 w 2059"/>
                  <a:gd name="T53" fmla="*/ 0 h 1230"/>
                  <a:gd name="T54" fmla="*/ 255 w 2059"/>
                  <a:gd name="T55" fmla="*/ 3 h 1230"/>
                  <a:gd name="T56" fmla="*/ 401 w 2059"/>
                  <a:gd name="T57" fmla="*/ 22 h 1230"/>
                  <a:gd name="T58" fmla="*/ 554 w 2059"/>
                  <a:gd name="T59" fmla="*/ 45 h 1230"/>
                  <a:gd name="T60" fmla="*/ 705 w 2059"/>
                  <a:gd name="T61" fmla="*/ 59 h 1230"/>
                  <a:gd name="T62" fmla="*/ 840 w 2059"/>
                  <a:gd name="T63" fmla="*/ 54 h 1230"/>
                  <a:gd name="T64" fmla="*/ 945 w 2059"/>
                  <a:gd name="T65" fmla="*/ 13 h 1230"/>
                  <a:gd name="T66" fmla="*/ 1068 w 2059"/>
                  <a:gd name="T67" fmla="*/ 108 h 1230"/>
                  <a:gd name="T68" fmla="*/ 1222 w 2059"/>
                  <a:gd name="T69" fmla="*/ 197 h 1230"/>
                  <a:gd name="T70" fmla="*/ 1395 w 2059"/>
                  <a:gd name="T71" fmla="*/ 275 h 1230"/>
                  <a:gd name="T72" fmla="*/ 1571 w 2059"/>
                  <a:gd name="T73" fmla="*/ 345 h 1230"/>
                  <a:gd name="T74" fmla="*/ 1741 w 2059"/>
                  <a:gd name="T75" fmla="*/ 401 h 1230"/>
                  <a:gd name="T76" fmla="*/ 1887 w 2059"/>
                  <a:gd name="T77" fmla="*/ 439 h 1230"/>
                  <a:gd name="T78" fmla="*/ 1998 w 2059"/>
                  <a:gd name="T79" fmla="*/ 462 h 1230"/>
                  <a:gd name="T80" fmla="*/ 2059 w 2059"/>
                  <a:gd name="T81" fmla="*/ 464 h 12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59" h="1230">
                    <a:moveTo>
                      <a:pt x="2059" y="464"/>
                    </a:moveTo>
                    <a:lnTo>
                      <a:pt x="2035" y="596"/>
                    </a:lnTo>
                    <a:lnTo>
                      <a:pt x="2000" y="710"/>
                    </a:lnTo>
                    <a:lnTo>
                      <a:pt x="1957" y="804"/>
                    </a:lnTo>
                    <a:lnTo>
                      <a:pt x="1904" y="882"/>
                    </a:lnTo>
                    <a:lnTo>
                      <a:pt x="1846" y="952"/>
                    </a:lnTo>
                    <a:lnTo>
                      <a:pt x="1785" y="1008"/>
                    </a:lnTo>
                    <a:lnTo>
                      <a:pt x="1723" y="1057"/>
                    </a:lnTo>
                    <a:lnTo>
                      <a:pt x="1661" y="1101"/>
                    </a:lnTo>
                    <a:lnTo>
                      <a:pt x="1626" y="1125"/>
                    </a:lnTo>
                    <a:lnTo>
                      <a:pt x="1585" y="1141"/>
                    </a:lnTo>
                    <a:lnTo>
                      <a:pt x="1536" y="1162"/>
                    </a:lnTo>
                    <a:lnTo>
                      <a:pt x="1480" y="1176"/>
                    </a:lnTo>
                    <a:lnTo>
                      <a:pt x="1416" y="1195"/>
                    </a:lnTo>
                    <a:lnTo>
                      <a:pt x="1351" y="1206"/>
                    </a:lnTo>
                    <a:lnTo>
                      <a:pt x="1284" y="1219"/>
                    </a:lnTo>
                    <a:lnTo>
                      <a:pt x="1214" y="1230"/>
                    </a:lnTo>
                    <a:lnTo>
                      <a:pt x="966" y="1200"/>
                    </a:lnTo>
                    <a:lnTo>
                      <a:pt x="735" y="1136"/>
                    </a:lnTo>
                    <a:lnTo>
                      <a:pt x="522" y="1036"/>
                    </a:lnTo>
                    <a:lnTo>
                      <a:pt x="337" y="906"/>
                    </a:lnTo>
                    <a:lnTo>
                      <a:pt x="185" y="745"/>
                    </a:lnTo>
                    <a:lnTo>
                      <a:pt x="74" y="556"/>
                    </a:lnTo>
                    <a:lnTo>
                      <a:pt x="10" y="340"/>
                    </a:lnTo>
                    <a:lnTo>
                      <a:pt x="0" y="97"/>
                    </a:lnTo>
                    <a:lnTo>
                      <a:pt x="45" y="27"/>
                    </a:lnTo>
                    <a:lnTo>
                      <a:pt x="132" y="0"/>
                    </a:lnTo>
                    <a:lnTo>
                      <a:pt x="255" y="3"/>
                    </a:lnTo>
                    <a:lnTo>
                      <a:pt x="401" y="22"/>
                    </a:lnTo>
                    <a:lnTo>
                      <a:pt x="554" y="45"/>
                    </a:lnTo>
                    <a:lnTo>
                      <a:pt x="705" y="59"/>
                    </a:lnTo>
                    <a:lnTo>
                      <a:pt x="840" y="54"/>
                    </a:lnTo>
                    <a:lnTo>
                      <a:pt x="945" y="13"/>
                    </a:lnTo>
                    <a:lnTo>
                      <a:pt x="1068" y="108"/>
                    </a:lnTo>
                    <a:lnTo>
                      <a:pt x="1222" y="197"/>
                    </a:lnTo>
                    <a:lnTo>
                      <a:pt x="1395" y="275"/>
                    </a:lnTo>
                    <a:lnTo>
                      <a:pt x="1571" y="345"/>
                    </a:lnTo>
                    <a:lnTo>
                      <a:pt x="1741" y="401"/>
                    </a:lnTo>
                    <a:lnTo>
                      <a:pt x="1887" y="439"/>
                    </a:lnTo>
                    <a:lnTo>
                      <a:pt x="1998" y="462"/>
                    </a:lnTo>
                    <a:lnTo>
                      <a:pt x="2059" y="464"/>
                    </a:lnTo>
                    <a:close/>
                  </a:path>
                </a:pathLst>
              </a:custGeom>
              <a:solidFill>
                <a:srgbClr val="FA0F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2" name="Freeform 58"/>
              <p:cNvSpPr>
                <a:spLocks/>
              </p:cNvSpPr>
              <p:nvPr/>
            </p:nvSpPr>
            <p:spPr bwMode="auto">
              <a:xfrm>
                <a:off x="4563" y="2614"/>
                <a:ext cx="683" cy="397"/>
              </a:xfrm>
              <a:custGeom>
                <a:avLst/>
                <a:gdLst>
                  <a:gd name="T0" fmla="*/ 2047 w 2047"/>
                  <a:gd name="T1" fmla="*/ 450 h 1192"/>
                  <a:gd name="T2" fmla="*/ 2023 w 2047"/>
                  <a:gd name="T3" fmla="*/ 576 h 1192"/>
                  <a:gd name="T4" fmla="*/ 1991 w 2047"/>
                  <a:gd name="T5" fmla="*/ 680 h 1192"/>
                  <a:gd name="T6" fmla="*/ 1947 w 2047"/>
                  <a:gd name="T7" fmla="*/ 774 h 1192"/>
                  <a:gd name="T8" fmla="*/ 1894 w 2047"/>
                  <a:gd name="T9" fmla="*/ 850 h 1192"/>
                  <a:gd name="T10" fmla="*/ 1839 w 2047"/>
                  <a:gd name="T11" fmla="*/ 917 h 1192"/>
                  <a:gd name="T12" fmla="*/ 1778 w 2047"/>
                  <a:gd name="T13" fmla="*/ 973 h 1192"/>
                  <a:gd name="T14" fmla="*/ 1716 w 2047"/>
                  <a:gd name="T15" fmla="*/ 1022 h 1192"/>
                  <a:gd name="T16" fmla="*/ 1654 w 2047"/>
                  <a:gd name="T17" fmla="*/ 1063 h 1192"/>
                  <a:gd name="T18" fmla="*/ 1619 w 2047"/>
                  <a:gd name="T19" fmla="*/ 1087 h 1192"/>
                  <a:gd name="T20" fmla="*/ 1576 w 2047"/>
                  <a:gd name="T21" fmla="*/ 1103 h 1192"/>
                  <a:gd name="T22" fmla="*/ 1527 w 2047"/>
                  <a:gd name="T23" fmla="*/ 1124 h 1192"/>
                  <a:gd name="T24" fmla="*/ 1471 w 2047"/>
                  <a:gd name="T25" fmla="*/ 1138 h 1192"/>
                  <a:gd name="T26" fmla="*/ 1412 w 2047"/>
                  <a:gd name="T27" fmla="*/ 1157 h 1192"/>
                  <a:gd name="T28" fmla="*/ 1350 w 2047"/>
                  <a:gd name="T29" fmla="*/ 1168 h 1192"/>
                  <a:gd name="T30" fmla="*/ 1283 w 2047"/>
                  <a:gd name="T31" fmla="*/ 1181 h 1192"/>
                  <a:gd name="T32" fmla="*/ 1218 w 2047"/>
                  <a:gd name="T33" fmla="*/ 1192 h 1192"/>
                  <a:gd name="T34" fmla="*/ 976 w 2047"/>
                  <a:gd name="T35" fmla="*/ 1162 h 1192"/>
                  <a:gd name="T36" fmla="*/ 746 w 2047"/>
                  <a:gd name="T37" fmla="*/ 1101 h 1192"/>
                  <a:gd name="T38" fmla="*/ 534 w 2047"/>
                  <a:gd name="T39" fmla="*/ 1008 h 1192"/>
                  <a:gd name="T40" fmla="*/ 348 w 2047"/>
                  <a:gd name="T41" fmla="*/ 879 h 1192"/>
                  <a:gd name="T42" fmla="*/ 195 w 2047"/>
                  <a:gd name="T43" fmla="*/ 725 h 1192"/>
                  <a:gd name="T44" fmla="*/ 82 w 2047"/>
                  <a:gd name="T45" fmla="*/ 537 h 1192"/>
                  <a:gd name="T46" fmla="*/ 14 w 2047"/>
                  <a:gd name="T47" fmla="*/ 324 h 1192"/>
                  <a:gd name="T48" fmla="*/ 0 w 2047"/>
                  <a:gd name="T49" fmla="*/ 83 h 1192"/>
                  <a:gd name="T50" fmla="*/ 44 w 2047"/>
                  <a:gd name="T51" fmla="*/ 21 h 1192"/>
                  <a:gd name="T52" fmla="*/ 132 w 2047"/>
                  <a:gd name="T53" fmla="*/ 0 h 1192"/>
                  <a:gd name="T54" fmla="*/ 254 w 2047"/>
                  <a:gd name="T55" fmla="*/ 13 h 1192"/>
                  <a:gd name="T56" fmla="*/ 397 w 2047"/>
                  <a:gd name="T57" fmla="*/ 35 h 1192"/>
                  <a:gd name="T58" fmla="*/ 547 w 2047"/>
                  <a:gd name="T59" fmla="*/ 65 h 1192"/>
                  <a:gd name="T60" fmla="*/ 695 w 2047"/>
                  <a:gd name="T61" fmla="*/ 80 h 1192"/>
                  <a:gd name="T62" fmla="*/ 827 w 2047"/>
                  <a:gd name="T63" fmla="*/ 70 h 1192"/>
                  <a:gd name="T64" fmla="*/ 932 w 2047"/>
                  <a:gd name="T65" fmla="*/ 21 h 1192"/>
                  <a:gd name="T66" fmla="*/ 1050 w 2047"/>
                  <a:gd name="T67" fmla="*/ 105 h 1192"/>
                  <a:gd name="T68" fmla="*/ 1196 w 2047"/>
                  <a:gd name="T69" fmla="*/ 188 h 1192"/>
                  <a:gd name="T70" fmla="*/ 1360 w 2047"/>
                  <a:gd name="T71" fmla="*/ 264 h 1192"/>
                  <a:gd name="T72" fmla="*/ 1532 w 2047"/>
                  <a:gd name="T73" fmla="*/ 328 h 1192"/>
                  <a:gd name="T74" fmla="*/ 1699 w 2047"/>
                  <a:gd name="T75" fmla="*/ 383 h 1192"/>
                  <a:gd name="T76" fmla="*/ 1845 w 2047"/>
                  <a:gd name="T77" fmla="*/ 424 h 1192"/>
                  <a:gd name="T78" fmla="*/ 1964 w 2047"/>
                  <a:gd name="T79" fmla="*/ 447 h 1192"/>
                  <a:gd name="T80" fmla="*/ 2047 w 2047"/>
                  <a:gd name="T81" fmla="*/ 450 h 11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47" h="1192">
                    <a:moveTo>
                      <a:pt x="2047" y="450"/>
                    </a:moveTo>
                    <a:lnTo>
                      <a:pt x="2023" y="576"/>
                    </a:lnTo>
                    <a:lnTo>
                      <a:pt x="1991" y="680"/>
                    </a:lnTo>
                    <a:lnTo>
                      <a:pt x="1947" y="774"/>
                    </a:lnTo>
                    <a:lnTo>
                      <a:pt x="1894" y="850"/>
                    </a:lnTo>
                    <a:lnTo>
                      <a:pt x="1839" y="917"/>
                    </a:lnTo>
                    <a:lnTo>
                      <a:pt x="1778" y="973"/>
                    </a:lnTo>
                    <a:lnTo>
                      <a:pt x="1716" y="1022"/>
                    </a:lnTo>
                    <a:lnTo>
                      <a:pt x="1654" y="1063"/>
                    </a:lnTo>
                    <a:lnTo>
                      <a:pt x="1619" y="1087"/>
                    </a:lnTo>
                    <a:lnTo>
                      <a:pt x="1576" y="1103"/>
                    </a:lnTo>
                    <a:lnTo>
                      <a:pt x="1527" y="1124"/>
                    </a:lnTo>
                    <a:lnTo>
                      <a:pt x="1471" y="1138"/>
                    </a:lnTo>
                    <a:lnTo>
                      <a:pt x="1412" y="1157"/>
                    </a:lnTo>
                    <a:lnTo>
                      <a:pt x="1350" y="1168"/>
                    </a:lnTo>
                    <a:lnTo>
                      <a:pt x="1283" y="1181"/>
                    </a:lnTo>
                    <a:lnTo>
                      <a:pt x="1218" y="1192"/>
                    </a:lnTo>
                    <a:lnTo>
                      <a:pt x="976" y="1162"/>
                    </a:lnTo>
                    <a:lnTo>
                      <a:pt x="746" y="1101"/>
                    </a:lnTo>
                    <a:lnTo>
                      <a:pt x="534" y="1008"/>
                    </a:lnTo>
                    <a:lnTo>
                      <a:pt x="348" y="879"/>
                    </a:lnTo>
                    <a:lnTo>
                      <a:pt x="195" y="725"/>
                    </a:lnTo>
                    <a:lnTo>
                      <a:pt x="82" y="537"/>
                    </a:lnTo>
                    <a:lnTo>
                      <a:pt x="14" y="324"/>
                    </a:lnTo>
                    <a:lnTo>
                      <a:pt x="0" y="83"/>
                    </a:lnTo>
                    <a:lnTo>
                      <a:pt x="44" y="21"/>
                    </a:lnTo>
                    <a:lnTo>
                      <a:pt x="132" y="0"/>
                    </a:lnTo>
                    <a:lnTo>
                      <a:pt x="254" y="13"/>
                    </a:lnTo>
                    <a:lnTo>
                      <a:pt x="397" y="35"/>
                    </a:lnTo>
                    <a:lnTo>
                      <a:pt x="547" y="65"/>
                    </a:lnTo>
                    <a:lnTo>
                      <a:pt x="695" y="80"/>
                    </a:lnTo>
                    <a:lnTo>
                      <a:pt x="827" y="70"/>
                    </a:lnTo>
                    <a:lnTo>
                      <a:pt x="932" y="21"/>
                    </a:lnTo>
                    <a:lnTo>
                      <a:pt x="1050" y="105"/>
                    </a:lnTo>
                    <a:lnTo>
                      <a:pt x="1196" y="188"/>
                    </a:lnTo>
                    <a:lnTo>
                      <a:pt x="1360" y="264"/>
                    </a:lnTo>
                    <a:lnTo>
                      <a:pt x="1532" y="328"/>
                    </a:lnTo>
                    <a:lnTo>
                      <a:pt x="1699" y="383"/>
                    </a:lnTo>
                    <a:lnTo>
                      <a:pt x="1845" y="424"/>
                    </a:lnTo>
                    <a:lnTo>
                      <a:pt x="1964" y="447"/>
                    </a:lnTo>
                    <a:lnTo>
                      <a:pt x="2047" y="450"/>
                    </a:lnTo>
                    <a:close/>
                  </a:path>
                </a:pathLst>
              </a:custGeom>
              <a:solidFill>
                <a:srgbClr val="F50A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3" name="Freeform 59"/>
              <p:cNvSpPr>
                <a:spLocks/>
              </p:cNvSpPr>
              <p:nvPr/>
            </p:nvSpPr>
            <p:spPr bwMode="auto">
              <a:xfrm>
                <a:off x="4563" y="2628"/>
                <a:ext cx="678" cy="381"/>
              </a:xfrm>
              <a:custGeom>
                <a:avLst/>
                <a:gdLst>
                  <a:gd name="T0" fmla="*/ 2034 w 2034"/>
                  <a:gd name="T1" fmla="*/ 432 h 1144"/>
                  <a:gd name="T2" fmla="*/ 2014 w 2034"/>
                  <a:gd name="T3" fmla="*/ 548 h 1144"/>
                  <a:gd name="T4" fmla="*/ 1982 w 2034"/>
                  <a:gd name="T5" fmla="*/ 651 h 1144"/>
                  <a:gd name="T6" fmla="*/ 1941 w 2034"/>
                  <a:gd name="T7" fmla="*/ 735 h 1144"/>
                  <a:gd name="T8" fmla="*/ 1891 w 2034"/>
                  <a:gd name="T9" fmla="*/ 811 h 1144"/>
                  <a:gd name="T10" fmla="*/ 1836 w 2034"/>
                  <a:gd name="T11" fmla="*/ 875 h 1144"/>
                  <a:gd name="T12" fmla="*/ 1778 w 2034"/>
                  <a:gd name="T13" fmla="*/ 928 h 1144"/>
                  <a:gd name="T14" fmla="*/ 1716 w 2034"/>
                  <a:gd name="T15" fmla="*/ 977 h 1144"/>
                  <a:gd name="T16" fmla="*/ 1654 w 2034"/>
                  <a:gd name="T17" fmla="*/ 1018 h 1144"/>
                  <a:gd name="T18" fmla="*/ 1619 w 2034"/>
                  <a:gd name="T19" fmla="*/ 1039 h 1144"/>
                  <a:gd name="T20" fmla="*/ 1576 w 2034"/>
                  <a:gd name="T21" fmla="*/ 1059 h 1144"/>
                  <a:gd name="T22" fmla="*/ 1527 w 2034"/>
                  <a:gd name="T23" fmla="*/ 1080 h 1144"/>
                  <a:gd name="T24" fmla="*/ 1473 w 2034"/>
                  <a:gd name="T25" fmla="*/ 1096 h 1144"/>
                  <a:gd name="T26" fmla="*/ 1414 w 2034"/>
                  <a:gd name="T27" fmla="*/ 1115 h 1144"/>
                  <a:gd name="T28" fmla="*/ 1353 w 2034"/>
                  <a:gd name="T29" fmla="*/ 1126 h 1144"/>
                  <a:gd name="T30" fmla="*/ 1293 w 2034"/>
                  <a:gd name="T31" fmla="*/ 1139 h 1144"/>
                  <a:gd name="T32" fmla="*/ 1231 w 2034"/>
                  <a:gd name="T33" fmla="*/ 1144 h 1144"/>
                  <a:gd name="T34" fmla="*/ 994 w 2034"/>
                  <a:gd name="T35" fmla="*/ 1118 h 1144"/>
                  <a:gd name="T36" fmla="*/ 766 w 2034"/>
                  <a:gd name="T37" fmla="*/ 1061 h 1144"/>
                  <a:gd name="T38" fmla="*/ 555 w 2034"/>
                  <a:gd name="T39" fmla="*/ 972 h 1144"/>
                  <a:gd name="T40" fmla="*/ 367 w 2034"/>
                  <a:gd name="T41" fmla="*/ 851 h 1144"/>
                  <a:gd name="T42" fmla="*/ 210 w 2034"/>
                  <a:gd name="T43" fmla="*/ 700 h 1144"/>
                  <a:gd name="T44" fmla="*/ 90 w 2034"/>
                  <a:gd name="T45" fmla="*/ 519 h 1144"/>
                  <a:gd name="T46" fmla="*/ 17 w 2034"/>
                  <a:gd name="T47" fmla="*/ 306 h 1144"/>
                  <a:gd name="T48" fmla="*/ 0 w 2034"/>
                  <a:gd name="T49" fmla="*/ 63 h 1144"/>
                  <a:gd name="T50" fmla="*/ 49 w 2034"/>
                  <a:gd name="T51" fmla="*/ 12 h 1144"/>
                  <a:gd name="T52" fmla="*/ 138 w 2034"/>
                  <a:gd name="T53" fmla="*/ 0 h 1144"/>
                  <a:gd name="T54" fmla="*/ 260 w 2034"/>
                  <a:gd name="T55" fmla="*/ 17 h 1144"/>
                  <a:gd name="T56" fmla="*/ 400 w 2034"/>
                  <a:gd name="T57" fmla="*/ 47 h 1144"/>
                  <a:gd name="T58" fmla="*/ 547 w 2034"/>
                  <a:gd name="T59" fmla="*/ 76 h 1144"/>
                  <a:gd name="T60" fmla="*/ 693 w 2034"/>
                  <a:gd name="T61" fmla="*/ 93 h 1144"/>
                  <a:gd name="T62" fmla="*/ 822 w 2034"/>
                  <a:gd name="T63" fmla="*/ 82 h 1144"/>
                  <a:gd name="T64" fmla="*/ 927 w 2034"/>
                  <a:gd name="T65" fmla="*/ 23 h 1144"/>
                  <a:gd name="T66" fmla="*/ 1035 w 2034"/>
                  <a:gd name="T67" fmla="*/ 99 h 1144"/>
                  <a:gd name="T68" fmla="*/ 1175 w 2034"/>
                  <a:gd name="T69" fmla="*/ 171 h 1144"/>
                  <a:gd name="T70" fmla="*/ 1333 w 2034"/>
                  <a:gd name="T71" fmla="*/ 244 h 1144"/>
                  <a:gd name="T72" fmla="*/ 1497 w 2034"/>
                  <a:gd name="T73" fmla="*/ 306 h 1144"/>
                  <a:gd name="T74" fmla="*/ 1660 w 2034"/>
                  <a:gd name="T75" fmla="*/ 362 h 1144"/>
                  <a:gd name="T76" fmla="*/ 1810 w 2034"/>
                  <a:gd name="T77" fmla="*/ 403 h 1144"/>
                  <a:gd name="T78" fmla="*/ 1939 w 2034"/>
                  <a:gd name="T79" fmla="*/ 429 h 1144"/>
                  <a:gd name="T80" fmla="*/ 2034 w 2034"/>
                  <a:gd name="T81" fmla="*/ 432 h 1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34" h="1144">
                    <a:moveTo>
                      <a:pt x="2034" y="432"/>
                    </a:moveTo>
                    <a:lnTo>
                      <a:pt x="2014" y="548"/>
                    </a:lnTo>
                    <a:lnTo>
                      <a:pt x="1982" y="651"/>
                    </a:lnTo>
                    <a:lnTo>
                      <a:pt x="1941" y="735"/>
                    </a:lnTo>
                    <a:lnTo>
                      <a:pt x="1891" y="811"/>
                    </a:lnTo>
                    <a:lnTo>
                      <a:pt x="1836" y="875"/>
                    </a:lnTo>
                    <a:lnTo>
                      <a:pt x="1778" y="928"/>
                    </a:lnTo>
                    <a:lnTo>
                      <a:pt x="1716" y="977"/>
                    </a:lnTo>
                    <a:lnTo>
                      <a:pt x="1654" y="1018"/>
                    </a:lnTo>
                    <a:lnTo>
                      <a:pt x="1619" y="1039"/>
                    </a:lnTo>
                    <a:lnTo>
                      <a:pt x="1576" y="1059"/>
                    </a:lnTo>
                    <a:lnTo>
                      <a:pt x="1527" y="1080"/>
                    </a:lnTo>
                    <a:lnTo>
                      <a:pt x="1473" y="1096"/>
                    </a:lnTo>
                    <a:lnTo>
                      <a:pt x="1414" y="1115"/>
                    </a:lnTo>
                    <a:lnTo>
                      <a:pt x="1353" y="1126"/>
                    </a:lnTo>
                    <a:lnTo>
                      <a:pt x="1293" y="1139"/>
                    </a:lnTo>
                    <a:lnTo>
                      <a:pt x="1231" y="1144"/>
                    </a:lnTo>
                    <a:lnTo>
                      <a:pt x="994" y="1118"/>
                    </a:lnTo>
                    <a:lnTo>
                      <a:pt x="766" y="1061"/>
                    </a:lnTo>
                    <a:lnTo>
                      <a:pt x="555" y="972"/>
                    </a:lnTo>
                    <a:lnTo>
                      <a:pt x="367" y="851"/>
                    </a:lnTo>
                    <a:lnTo>
                      <a:pt x="210" y="700"/>
                    </a:lnTo>
                    <a:lnTo>
                      <a:pt x="90" y="519"/>
                    </a:lnTo>
                    <a:lnTo>
                      <a:pt x="17" y="306"/>
                    </a:lnTo>
                    <a:lnTo>
                      <a:pt x="0" y="63"/>
                    </a:lnTo>
                    <a:lnTo>
                      <a:pt x="49" y="12"/>
                    </a:lnTo>
                    <a:lnTo>
                      <a:pt x="138" y="0"/>
                    </a:lnTo>
                    <a:lnTo>
                      <a:pt x="260" y="17"/>
                    </a:lnTo>
                    <a:lnTo>
                      <a:pt x="400" y="47"/>
                    </a:lnTo>
                    <a:lnTo>
                      <a:pt x="547" y="76"/>
                    </a:lnTo>
                    <a:lnTo>
                      <a:pt x="693" y="93"/>
                    </a:lnTo>
                    <a:lnTo>
                      <a:pt x="822" y="82"/>
                    </a:lnTo>
                    <a:lnTo>
                      <a:pt x="927" y="23"/>
                    </a:lnTo>
                    <a:lnTo>
                      <a:pt x="1035" y="99"/>
                    </a:lnTo>
                    <a:lnTo>
                      <a:pt x="1175" y="171"/>
                    </a:lnTo>
                    <a:lnTo>
                      <a:pt x="1333" y="244"/>
                    </a:lnTo>
                    <a:lnTo>
                      <a:pt x="1497" y="306"/>
                    </a:lnTo>
                    <a:lnTo>
                      <a:pt x="1660" y="362"/>
                    </a:lnTo>
                    <a:lnTo>
                      <a:pt x="1810" y="403"/>
                    </a:lnTo>
                    <a:lnTo>
                      <a:pt x="1939" y="429"/>
                    </a:lnTo>
                    <a:lnTo>
                      <a:pt x="2034" y="432"/>
                    </a:lnTo>
                    <a:close/>
                  </a:path>
                </a:pathLst>
              </a:custGeom>
              <a:solidFill>
                <a:srgbClr val="F0030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4" name="Freeform 60"/>
              <p:cNvSpPr>
                <a:spLocks/>
              </p:cNvSpPr>
              <p:nvPr/>
            </p:nvSpPr>
            <p:spPr bwMode="auto">
              <a:xfrm>
                <a:off x="4565" y="2641"/>
                <a:ext cx="674" cy="368"/>
              </a:xfrm>
              <a:custGeom>
                <a:avLst/>
                <a:gdLst>
                  <a:gd name="T0" fmla="*/ 2022 w 2022"/>
                  <a:gd name="T1" fmla="*/ 414 h 1103"/>
                  <a:gd name="T2" fmla="*/ 2003 w 2022"/>
                  <a:gd name="T3" fmla="*/ 521 h 1103"/>
                  <a:gd name="T4" fmla="*/ 1973 w 2022"/>
                  <a:gd name="T5" fmla="*/ 615 h 1103"/>
                  <a:gd name="T6" fmla="*/ 1933 w 2022"/>
                  <a:gd name="T7" fmla="*/ 697 h 1103"/>
                  <a:gd name="T8" fmla="*/ 1885 w 2022"/>
                  <a:gd name="T9" fmla="*/ 770 h 1103"/>
                  <a:gd name="T10" fmla="*/ 1833 w 2022"/>
                  <a:gd name="T11" fmla="*/ 834 h 1103"/>
                  <a:gd name="T12" fmla="*/ 1774 w 2022"/>
                  <a:gd name="T13" fmla="*/ 887 h 1103"/>
                  <a:gd name="T14" fmla="*/ 1715 w 2022"/>
                  <a:gd name="T15" fmla="*/ 936 h 1103"/>
                  <a:gd name="T16" fmla="*/ 1654 w 2022"/>
                  <a:gd name="T17" fmla="*/ 977 h 1103"/>
                  <a:gd name="T18" fmla="*/ 1616 w 2022"/>
                  <a:gd name="T19" fmla="*/ 995 h 1103"/>
                  <a:gd name="T20" fmla="*/ 1572 w 2022"/>
                  <a:gd name="T21" fmla="*/ 1015 h 1103"/>
                  <a:gd name="T22" fmla="*/ 1523 w 2022"/>
                  <a:gd name="T23" fmla="*/ 1036 h 1103"/>
                  <a:gd name="T24" fmla="*/ 1470 w 2022"/>
                  <a:gd name="T25" fmla="*/ 1053 h 1103"/>
                  <a:gd name="T26" fmla="*/ 1411 w 2022"/>
                  <a:gd name="T27" fmla="*/ 1071 h 1103"/>
                  <a:gd name="T28" fmla="*/ 1354 w 2022"/>
                  <a:gd name="T29" fmla="*/ 1085 h 1103"/>
                  <a:gd name="T30" fmla="*/ 1295 w 2022"/>
                  <a:gd name="T31" fmla="*/ 1098 h 1103"/>
                  <a:gd name="T32" fmla="*/ 1236 w 2022"/>
                  <a:gd name="T33" fmla="*/ 1103 h 1103"/>
                  <a:gd name="T34" fmla="*/ 1005 w 2022"/>
                  <a:gd name="T35" fmla="*/ 1079 h 1103"/>
                  <a:gd name="T36" fmla="*/ 783 w 2022"/>
                  <a:gd name="T37" fmla="*/ 1023 h 1103"/>
                  <a:gd name="T38" fmla="*/ 573 w 2022"/>
                  <a:gd name="T39" fmla="*/ 939 h 1103"/>
                  <a:gd name="T40" fmla="*/ 382 w 2022"/>
                  <a:gd name="T41" fmla="*/ 823 h 1103"/>
                  <a:gd name="T42" fmla="*/ 221 w 2022"/>
                  <a:gd name="T43" fmla="*/ 677 h 1103"/>
                  <a:gd name="T44" fmla="*/ 99 w 2022"/>
                  <a:gd name="T45" fmla="*/ 499 h 1103"/>
                  <a:gd name="T46" fmla="*/ 24 w 2022"/>
                  <a:gd name="T47" fmla="*/ 289 h 1103"/>
                  <a:gd name="T48" fmla="*/ 0 w 2022"/>
                  <a:gd name="T49" fmla="*/ 46 h 1103"/>
                  <a:gd name="T50" fmla="*/ 49 w 2022"/>
                  <a:gd name="T51" fmla="*/ 3 h 1103"/>
                  <a:gd name="T52" fmla="*/ 140 w 2022"/>
                  <a:gd name="T53" fmla="*/ 0 h 1103"/>
                  <a:gd name="T54" fmla="*/ 259 w 2022"/>
                  <a:gd name="T55" fmla="*/ 22 h 1103"/>
                  <a:gd name="T56" fmla="*/ 398 w 2022"/>
                  <a:gd name="T57" fmla="*/ 58 h 1103"/>
                  <a:gd name="T58" fmla="*/ 544 w 2022"/>
                  <a:gd name="T59" fmla="*/ 93 h 1103"/>
                  <a:gd name="T60" fmla="*/ 687 w 2022"/>
                  <a:gd name="T61" fmla="*/ 111 h 1103"/>
                  <a:gd name="T62" fmla="*/ 816 w 2022"/>
                  <a:gd name="T63" fmla="*/ 93 h 1103"/>
                  <a:gd name="T64" fmla="*/ 921 w 2022"/>
                  <a:gd name="T65" fmla="*/ 28 h 1103"/>
                  <a:gd name="T66" fmla="*/ 1023 w 2022"/>
                  <a:gd name="T67" fmla="*/ 93 h 1103"/>
                  <a:gd name="T68" fmla="*/ 1152 w 2022"/>
                  <a:gd name="T69" fmla="*/ 160 h 1103"/>
                  <a:gd name="T70" fmla="*/ 1301 w 2022"/>
                  <a:gd name="T71" fmla="*/ 227 h 1103"/>
                  <a:gd name="T72" fmla="*/ 1462 w 2022"/>
                  <a:gd name="T73" fmla="*/ 289 h 1103"/>
                  <a:gd name="T74" fmla="*/ 1619 w 2022"/>
                  <a:gd name="T75" fmla="*/ 341 h 1103"/>
                  <a:gd name="T76" fmla="*/ 1774 w 2022"/>
                  <a:gd name="T77" fmla="*/ 384 h 1103"/>
                  <a:gd name="T78" fmla="*/ 1912 w 2022"/>
                  <a:gd name="T79" fmla="*/ 408 h 1103"/>
                  <a:gd name="T80" fmla="*/ 2022 w 2022"/>
                  <a:gd name="T81" fmla="*/ 414 h 1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22" h="1103">
                    <a:moveTo>
                      <a:pt x="2022" y="414"/>
                    </a:moveTo>
                    <a:lnTo>
                      <a:pt x="2003" y="521"/>
                    </a:lnTo>
                    <a:lnTo>
                      <a:pt x="1973" y="615"/>
                    </a:lnTo>
                    <a:lnTo>
                      <a:pt x="1933" y="697"/>
                    </a:lnTo>
                    <a:lnTo>
                      <a:pt x="1885" y="770"/>
                    </a:lnTo>
                    <a:lnTo>
                      <a:pt x="1833" y="834"/>
                    </a:lnTo>
                    <a:lnTo>
                      <a:pt x="1774" y="887"/>
                    </a:lnTo>
                    <a:lnTo>
                      <a:pt x="1715" y="936"/>
                    </a:lnTo>
                    <a:lnTo>
                      <a:pt x="1654" y="977"/>
                    </a:lnTo>
                    <a:lnTo>
                      <a:pt x="1616" y="995"/>
                    </a:lnTo>
                    <a:lnTo>
                      <a:pt x="1572" y="1015"/>
                    </a:lnTo>
                    <a:lnTo>
                      <a:pt x="1523" y="1036"/>
                    </a:lnTo>
                    <a:lnTo>
                      <a:pt x="1470" y="1053"/>
                    </a:lnTo>
                    <a:lnTo>
                      <a:pt x="1411" y="1071"/>
                    </a:lnTo>
                    <a:lnTo>
                      <a:pt x="1354" y="1085"/>
                    </a:lnTo>
                    <a:lnTo>
                      <a:pt x="1295" y="1098"/>
                    </a:lnTo>
                    <a:lnTo>
                      <a:pt x="1236" y="1103"/>
                    </a:lnTo>
                    <a:lnTo>
                      <a:pt x="1005" y="1079"/>
                    </a:lnTo>
                    <a:lnTo>
                      <a:pt x="783" y="1023"/>
                    </a:lnTo>
                    <a:lnTo>
                      <a:pt x="573" y="939"/>
                    </a:lnTo>
                    <a:lnTo>
                      <a:pt x="382" y="823"/>
                    </a:lnTo>
                    <a:lnTo>
                      <a:pt x="221" y="677"/>
                    </a:lnTo>
                    <a:lnTo>
                      <a:pt x="99" y="499"/>
                    </a:lnTo>
                    <a:lnTo>
                      <a:pt x="24" y="289"/>
                    </a:lnTo>
                    <a:lnTo>
                      <a:pt x="0" y="46"/>
                    </a:lnTo>
                    <a:lnTo>
                      <a:pt x="49" y="3"/>
                    </a:lnTo>
                    <a:lnTo>
                      <a:pt x="140" y="0"/>
                    </a:lnTo>
                    <a:lnTo>
                      <a:pt x="259" y="22"/>
                    </a:lnTo>
                    <a:lnTo>
                      <a:pt x="398" y="58"/>
                    </a:lnTo>
                    <a:lnTo>
                      <a:pt x="544" y="93"/>
                    </a:lnTo>
                    <a:lnTo>
                      <a:pt x="687" y="111"/>
                    </a:lnTo>
                    <a:lnTo>
                      <a:pt x="816" y="93"/>
                    </a:lnTo>
                    <a:lnTo>
                      <a:pt x="921" y="28"/>
                    </a:lnTo>
                    <a:lnTo>
                      <a:pt x="1023" y="93"/>
                    </a:lnTo>
                    <a:lnTo>
                      <a:pt x="1152" y="160"/>
                    </a:lnTo>
                    <a:lnTo>
                      <a:pt x="1301" y="227"/>
                    </a:lnTo>
                    <a:lnTo>
                      <a:pt x="1462" y="289"/>
                    </a:lnTo>
                    <a:lnTo>
                      <a:pt x="1619" y="341"/>
                    </a:lnTo>
                    <a:lnTo>
                      <a:pt x="1774" y="384"/>
                    </a:lnTo>
                    <a:lnTo>
                      <a:pt x="1912" y="408"/>
                    </a:lnTo>
                    <a:lnTo>
                      <a:pt x="2022" y="414"/>
                    </a:lnTo>
                    <a:close/>
                  </a:path>
                </a:pathLst>
              </a:custGeom>
              <a:solidFill>
                <a:srgbClr val="E800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5" name="Freeform 61"/>
              <p:cNvSpPr>
                <a:spLocks/>
              </p:cNvSpPr>
              <p:nvPr/>
            </p:nvSpPr>
            <p:spPr bwMode="auto">
              <a:xfrm>
                <a:off x="4565" y="2651"/>
                <a:ext cx="671" cy="358"/>
              </a:xfrm>
              <a:custGeom>
                <a:avLst/>
                <a:gdLst>
                  <a:gd name="T0" fmla="*/ 2011 w 2011"/>
                  <a:gd name="T1" fmla="*/ 415 h 1075"/>
                  <a:gd name="T2" fmla="*/ 1993 w 2011"/>
                  <a:gd name="T3" fmla="*/ 512 h 1075"/>
                  <a:gd name="T4" fmla="*/ 1968 w 2011"/>
                  <a:gd name="T5" fmla="*/ 599 h 1075"/>
                  <a:gd name="T6" fmla="*/ 1930 w 2011"/>
                  <a:gd name="T7" fmla="*/ 678 h 1075"/>
                  <a:gd name="T8" fmla="*/ 1882 w 2011"/>
                  <a:gd name="T9" fmla="*/ 744 h 1075"/>
                  <a:gd name="T10" fmla="*/ 1830 w 2011"/>
                  <a:gd name="T11" fmla="*/ 806 h 1075"/>
                  <a:gd name="T12" fmla="*/ 1774 w 2011"/>
                  <a:gd name="T13" fmla="*/ 856 h 1075"/>
                  <a:gd name="T14" fmla="*/ 1715 w 2011"/>
                  <a:gd name="T15" fmla="*/ 903 h 1075"/>
                  <a:gd name="T16" fmla="*/ 1654 w 2011"/>
                  <a:gd name="T17" fmla="*/ 943 h 1075"/>
                  <a:gd name="T18" fmla="*/ 1616 w 2011"/>
                  <a:gd name="T19" fmla="*/ 964 h 1075"/>
                  <a:gd name="T20" fmla="*/ 1572 w 2011"/>
                  <a:gd name="T21" fmla="*/ 984 h 1075"/>
                  <a:gd name="T22" fmla="*/ 1526 w 2011"/>
                  <a:gd name="T23" fmla="*/ 1005 h 1075"/>
                  <a:gd name="T24" fmla="*/ 1473 w 2011"/>
                  <a:gd name="T25" fmla="*/ 1025 h 1075"/>
                  <a:gd name="T26" fmla="*/ 1418 w 2011"/>
                  <a:gd name="T27" fmla="*/ 1043 h 1075"/>
                  <a:gd name="T28" fmla="*/ 1362 w 2011"/>
                  <a:gd name="T29" fmla="*/ 1057 h 1075"/>
                  <a:gd name="T30" fmla="*/ 1303 w 2011"/>
                  <a:gd name="T31" fmla="*/ 1070 h 1075"/>
                  <a:gd name="T32" fmla="*/ 1249 w 2011"/>
                  <a:gd name="T33" fmla="*/ 1075 h 1075"/>
                  <a:gd name="T34" fmla="*/ 1023 w 2011"/>
                  <a:gd name="T35" fmla="*/ 1051 h 1075"/>
                  <a:gd name="T36" fmla="*/ 800 w 2011"/>
                  <a:gd name="T37" fmla="*/ 1002 h 1075"/>
                  <a:gd name="T38" fmla="*/ 593 w 2011"/>
                  <a:gd name="T39" fmla="*/ 920 h 1075"/>
                  <a:gd name="T40" fmla="*/ 401 w 2011"/>
                  <a:gd name="T41" fmla="*/ 809 h 1075"/>
                  <a:gd name="T42" fmla="*/ 240 w 2011"/>
                  <a:gd name="T43" fmla="*/ 666 h 1075"/>
                  <a:gd name="T44" fmla="*/ 111 w 2011"/>
                  <a:gd name="T45" fmla="*/ 491 h 1075"/>
                  <a:gd name="T46" fmla="*/ 29 w 2011"/>
                  <a:gd name="T47" fmla="*/ 280 h 1075"/>
                  <a:gd name="T48" fmla="*/ 0 w 2011"/>
                  <a:gd name="T49" fmla="*/ 35 h 1075"/>
                  <a:gd name="T50" fmla="*/ 54 w 2011"/>
                  <a:gd name="T51" fmla="*/ 0 h 1075"/>
                  <a:gd name="T52" fmla="*/ 146 w 2011"/>
                  <a:gd name="T53" fmla="*/ 10 h 1075"/>
                  <a:gd name="T54" fmla="*/ 266 w 2011"/>
                  <a:gd name="T55" fmla="*/ 42 h 1075"/>
                  <a:gd name="T56" fmla="*/ 403 w 2011"/>
                  <a:gd name="T57" fmla="*/ 83 h 1075"/>
                  <a:gd name="T58" fmla="*/ 546 w 2011"/>
                  <a:gd name="T59" fmla="*/ 121 h 1075"/>
                  <a:gd name="T60" fmla="*/ 687 w 2011"/>
                  <a:gd name="T61" fmla="*/ 137 h 1075"/>
                  <a:gd name="T62" fmla="*/ 813 w 2011"/>
                  <a:gd name="T63" fmla="*/ 115 h 1075"/>
                  <a:gd name="T64" fmla="*/ 915 w 2011"/>
                  <a:gd name="T65" fmla="*/ 42 h 1075"/>
                  <a:gd name="T66" fmla="*/ 1012 w 2011"/>
                  <a:gd name="T67" fmla="*/ 97 h 1075"/>
                  <a:gd name="T68" fmla="*/ 1134 w 2011"/>
                  <a:gd name="T69" fmla="*/ 158 h 1075"/>
                  <a:gd name="T70" fmla="*/ 1274 w 2011"/>
                  <a:gd name="T71" fmla="*/ 223 h 1075"/>
                  <a:gd name="T72" fmla="*/ 1427 w 2011"/>
                  <a:gd name="T73" fmla="*/ 280 h 1075"/>
                  <a:gd name="T74" fmla="*/ 1581 w 2011"/>
                  <a:gd name="T75" fmla="*/ 336 h 1075"/>
                  <a:gd name="T76" fmla="*/ 1736 w 2011"/>
                  <a:gd name="T77" fmla="*/ 377 h 1075"/>
                  <a:gd name="T78" fmla="*/ 1882 w 2011"/>
                  <a:gd name="T79" fmla="*/ 407 h 1075"/>
                  <a:gd name="T80" fmla="*/ 2011 w 2011"/>
                  <a:gd name="T81" fmla="*/ 415 h 10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11" h="1075">
                    <a:moveTo>
                      <a:pt x="2011" y="415"/>
                    </a:moveTo>
                    <a:lnTo>
                      <a:pt x="1993" y="512"/>
                    </a:lnTo>
                    <a:lnTo>
                      <a:pt x="1968" y="599"/>
                    </a:lnTo>
                    <a:lnTo>
                      <a:pt x="1930" y="678"/>
                    </a:lnTo>
                    <a:lnTo>
                      <a:pt x="1882" y="744"/>
                    </a:lnTo>
                    <a:lnTo>
                      <a:pt x="1830" y="806"/>
                    </a:lnTo>
                    <a:lnTo>
                      <a:pt x="1774" y="856"/>
                    </a:lnTo>
                    <a:lnTo>
                      <a:pt x="1715" y="903"/>
                    </a:lnTo>
                    <a:lnTo>
                      <a:pt x="1654" y="943"/>
                    </a:lnTo>
                    <a:lnTo>
                      <a:pt x="1616" y="964"/>
                    </a:lnTo>
                    <a:lnTo>
                      <a:pt x="1572" y="984"/>
                    </a:lnTo>
                    <a:lnTo>
                      <a:pt x="1526" y="1005"/>
                    </a:lnTo>
                    <a:lnTo>
                      <a:pt x="1473" y="1025"/>
                    </a:lnTo>
                    <a:lnTo>
                      <a:pt x="1418" y="1043"/>
                    </a:lnTo>
                    <a:lnTo>
                      <a:pt x="1362" y="1057"/>
                    </a:lnTo>
                    <a:lnTo>
                      <a:pt x="1303" y="1070"/>
                    </a:lnTo>
                    <a:lnTo>
                      <a:pt x="1249" y="1075"/>
                    </a:lnTo>
                    <a:lnTo>
                      <a:pt x="1023" y="1051"/>
                    </a:lnTo>
                    <a:lnTo>
                      <a:pt x="800" y="1002"/>
                    </a:lnTo>
                    <a:lnTo>
                      <a:pt x="593" y="920"/>
                    </a:lnTo>
                    <a:lnTo>
                      <a:pt x="401" y="809"/>
                    </a:lnTo>
                    <a:lnTo>
                      <a:pt x="240" y="666"/>
                    </a:lnTo>
                    <a:lnTo>
                      <a:pt x="111" y="491"/>
                    </a:lnTo>
                    <a:lnTo>
                      <a:pt x="29" y="280"/>
                    </a:lnTo>
                    <a:lnTo>
                      <a:pt x="0" y="35"/>
                    </a:lnTo>
                    <a:lnTo>
                      <a:pt x="54" y="0"/>
                    </a:lnTo>
                    <a:lnTo>
                      <a:pt x="146" y="10"/>
                    </a:lnTo>
                    <a:lnTo>
                      <a:pt x="266" y="42"/>
                    </a:lnTo>
                    <a:lnTo>
                      <a:pt x="403" y="83"/>
                    </a:lnTo>
                    <a:lnTo>
                      <a:pt x="546" y="121"/>
                    </a:lnTo>
                    <a:lnTo>
                      <a:pt x="687" y="137"/>
                    </a:lnTo>
                    <a:lnTo>
                      <a:pt x="813" y="115"/>
                    </a:lnTo>
                    <a:lnTo>
                      <a:pt x="915" y="42"/>
                    </a:lnTo>
                    <a:lnTo>
                      <a:pt x="1012" y="97"/>
                    </a:lnTo>
                    <a:lnTo>
                      <a:pt x="1134" y="158"/>
                    </a:lnTo>
                    <a:lnTo>
                      <a:pt x="1274" y="223"/>
                    </a:lnTo>
                    <a:lnTo>
                      <a:pt x="1427" y="280"/>
                    </a:lnTo>
                    <a:lnTo>
                      <a:pt x="1581" y="336"/>
                    </a:lnTo>
                    <a:lnTo>
                      <a:pt x="1736" y="377"/>
                    </a:lnTo>
                    <a:lnTo>
                      <a:pt x="1882" y="407"/>
                    </a:lnTo>
                    <a:lnTo>
                      <a:pt x="2011" y="415"/>
                    </a:lnTo>
                    <a:close/>
                  </a:path>
                </a:pathLst>
              </a:custGeom>
              <a:solidFill>
                <a:srgbClr val="E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6" name="Freeform 62"/>
              <p:cNvSpPr>
                <a:spLocks/>
              </p:cNvSpPr>
              <p:nvPr/>
            </p:nvSpPr>
            <p:spPr bwMode="auto">
              <a:xfrm>
                <a:off x="4565" y="2661"/>
                <a:ext cx="669" cy="348"/>
              </a:xfrm>
              <a:custGeom>
                <a:avLst/>
                <a:gdLst>
                  <a:gd name="T0" fmla="*/ 2006 w 2006"/>
                  <a:gd name="T1" fmla="*/ 404 h 1043"/>
                  <a:gd name="T2" fmla="*/ 1987 w 2006"/>
                  <a:gd name="T3" fmla="*/ 496 h 1043"/>
                  <a:gd name="T4" fmla="*/ 1958 w 2006"/>
                  <a:gd name="T5" fmla="*/ 576 h 1043"/>
                  <a:gd name="T6" fmla="*/ 1920 w 2006"/>
                  <a:gd name="T7" fmla="*/ 652 h 1043"/>
                  <a:gd name="T8" fmla="*/ 1877 w 2006"/>
                  <a:gd name="T9" fmla="*/ 715 h 1043"/>
                  <a:gd name="T10" fmla="*/ 1828 w 2006"/>
                  <a:gd name="T11" fmla="*/ 774 h 1043"/>
                  <a:gd name="T12" fmla="*/ 1772 w 2006"/>
                  <a:gd name="T13" fmla="*/ 827 h 1043"/>
                  <a:gd name="T14" fmla="*/ 1715 w 2006"/>
                  <a:gd name="T15" fmla="*/ 871 h 1043"/>
                  <a:gd name="T16" fmla="*/ 1654 w 2006"/>
                  <a:gd name="T17" fmla="*/ 911 h 1043"/>
                  <a:gd name="T18" fmla="*/ 1616 w 2006"/>
                  <a:gd name="T19" fmla="*/ 932 h 1043"/>
                  <a:gd name="T20" fmla="*/ 1572 w 2006"/>
                  <a:gd name="T21" fmla="*/ 952 h 1043"/>
                  <a:gd name="T22" fmla="*/ 1526 w 2006"/>
                  <a:gd name="T23" fmla="*/ 973 h 1043"/>
                  <a:gd name="T24" fmla="*/ 1473 w 2006"/>
                  <a:gd name="T25" fmla="*/ 990 h 1043"/>
                  <a:gd name="T26" fmla="*/ 1421 w 2006"/>
                  <a:gd name="T27" fmla="*/ 1008 h 1043"/>
                  <a:gd name="T28" fmla="*/ 1365 w 2006"/>
                  <a:gd name="T29" fmla="*/ 1025 h 1043"/>
                  <a:gd name="T30" fmla="*/ 1312 w 2006"/>
                  <a:gd name="T31" fmla="*/ 1038 h 1043"/>
                  <a:gd name="T32" fmla="*/ 1260 w 2006"/>
                  <a:gd name="T33" fmla="*/ 1043 h 1043"/>
                  <a:gd name="T34" fmla="*/ 1040 w 2006"/>
                  <a:gd name="T35" fmla="*/ 1019 h 1043"/>
                  <a:gd name="T36" fmla="*/ 824 w 2006"/>
                  <a:gd name="T37" fmla="*/ 970 h 1043"/>
                  <a:gd name="T38" fmla="*/ 614 w 2006"/>
                  <a:gd name="T39" fmla="*/ 893 h 1043"/>
                  <a:gd name="T40" fmla="*/ 420 w 2006"/>
                  <a:gd name="T41" fmla="*/ 789 h 1043"/>
                  <a:gd name="T42" fmla="*/ 254 w 2006"/>
                  <a:gd name="T43" fmla="*/ 652 h 1043"/>
                  <a:gd name="T44" fmla="*/ 122 w 2006"/>
                  <a:gd name="T45" fmla="*/ 480 h 1043"/>
                  <a:gd name="T46" fmla="*/ 35 w 2006"/>
                  <a:gd name="T47" fmla="*/ 272 h 1043"/>
                  <a:gd name="T48" fmla="*/ 0 w 2006"/>
                  <a:gd name="T49" fmla="*/ 27 h 1043"/>
                  <a:gd name="T50" fmla="*/ 59 w 2006"/>
                  <a:gd name="T51" fmla="*/ 0 h 1043"/>
                  <a:gd name="T52" fmla="*/ 148 w 2006"/>
                  <a:gd name="T53" fmla="*/ 16 h 1043"/>
                  <a:gd name="T54" fmla="*/ 269 w 2006"/>
                  <a:gd name="T55" fmla="*/ 56 h 1043"/>
                  <a:gd name="T56" fmla="*/ 403 w 2006"/>
                  <a:gd name="T57" fmla="*/ 105 h 1043"/>
                  <a:gd name="T58" fmla="*/ 544 w 2006"/>
                  <a:gd name="T59" fmla="*/ 146 h 1043"/>
                  <a:gd name="T60" fmla="*/ 684 w 2006"/>
                  <a:gd name="T61" fmla="*/ 161 h 1043"/>
                  <a:gd name="T62" fmla="*/ 807 w 2006"/>
                  <a:gd name="T63" fmla="*/ 138 h 1043"/>
                  <a:gd name="T64" fmla="*/ 909 w 2006"/>
                  <a:gd name="T65" fmla="*/ 56 h 1043"/>
                  <a:gd name="T66" fmla="*/ 996 w 2006"/>
                  <a:gd name="T67" fmla="*/ 100 h 1043"/>
                  <a:gd name="T68" fmla="*/ 1110 w 2006"/>
                  <a:gd name="T69" fmla="*/ 156 h 1043"/>
                  <a:gd name="T70" fmla="*/ 1244 w 2006"/>
                  <a:gd name="T71" fmla="*/ 213 h 1043"/>
                  <a:gd name="T72" fmla="*/ 1392 w 2006"/>
                  <a:gd name="T73" fmla="*/ 272 h 1043"/>
                  <a:gd name="T74" fmla="*/ 1546 w 2006"/>
                  <a:gd name="T75" fmla="*/ 324 h 1043"/>
                  <a:gd name="T76" fmla="*/ 1704 w 2006"/>
                  <a:gd name="T77" fmla="*/ 369 h 1043"/>
                  <a:gd name="T78" fmla="*/ 1858 w 2006"/>
                  <a:gd name="T79" fmla="*/ 398 h 1043"/>
                  <a:gd name="T80" fmla="*/ 2006 w 2006"/>
                  <a:gd name="T81" fmla="*/ 404 h 10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06" h="1043">
                    <a:moveTo>
                      <a:pt x="2006" y="404"/>
                    </a:moveTo>
                    <a:lnTo>
                      <a:pt x="1987" y="496"/>
                    </a:lnTo>
                    <a:lnTo>
                      <a:pt x="1958" y="576"/>
                    </a:lnTo>
                    <a:lnTo>
                      <a:pt x="1920" y="652"/>
                    </a:lnTo>
                    <a:lnTo>
                      <a:pt x="1877" y="715"/>
                    </a:lnTo>
                    <a:lnTo>
                      <a:pt x="1828" y="774"/>
                    </a:lnTo>
                    <a:lnTo>
                      <a:pt x="1772" y="827"/>
                    </a:lnTo>
                    <a:lnTo>
                      <a:pt x="1715" y="871"/>
                    </a:lnTo>
                    <a:lnTo>
                      <a:pt x="1654" y="911"/>
                    </a:lnTo>
                    <a:lnTo>
                      <a:pt x="1616" y="932"/>
                    </a:lnTo>
                    <a:lnTo>
                      <a:pt x="1572" y="952"/>
                    </a:lnTo>
                    <a:lnTo>
                      <a:pt x="1526" y="973"/>
                    </a:lnTo>
                    <a:lnTo>
                      <a:pt x="1473" y="990"/>
                    </a:lnTo>
                    <a:lnTo>
                      <a:pt x="1421" y="1008"/>
                    </a:lnTo>
                    <a:lnTo>
                      <a:pt x="1365" y="1025"/>
                    </a:lnTo>
                    <a:lnTo>
                      <a:pt x="1312" y="1038"/>
                    </a:lnTo>
                    <a:lnTo>
                      <a:pt x="1260" y="1043"/>
                    </a:lnTo>
                    <a:lnTo>
                      <a:pt x="1040" y="1019"/>
                    </a:lnTo>
                    <a:lnTo>
                      <a:pt x="824" y="970"/>
                    </a:lnTo>
                    <a:lnTo>
                      <a:pt x="614" y="893"/>
                    </a:lnTo>
                    <a:lnTo>
                      <a:pt x="420" y="789"/>
                    </a:lnTo>
                    <a:lnTo>
                      <a:pt x="254" y="652"/>
                    </a:lnTo>
                    <a:lnTo>
                      <a:pt x="122" y="480"/>
                    </a:lnTo>
                    <a:lnTo>
                      <a:pt x="35" y="272"/>
                    </a:lnTo>
                    <a:lnTo>
                      <a:pt x="0" y="27"/>
                    </a:lnTo>
                    <a:lnTo>
                      <a:pt x="59" y="0"/>
                    </a:lnTo>
                    <a:lnTo>
                      <a:pt x="148" y="16"/>
                    </a:lnTo>
                    <a:lnTo>
                      <a:pt x="269" y="56"/>
                    </a:lnTo>
                    <a:lnTo>
                      <a:pt x="403" y="105"/>
                    </a:lnTo>
                    <a:lnTo>
                      <a:pt x="544" y="146"/>
                    </a:lnTo>
                    <a:lnTo>
                      <a:pt x="684" y="161"/>
                    </a:lnTo>
                    <a:lnTo>
                      <a:pt x="807" y="138"/>
                    </a:lnTo>
                    <a:lnTo>
                      <a:pt x="909" y="56"/>
                    </a:lnTo>
                    <a:lnTo>
                      <a:pt x="996" y="100"/>
                    </a:lnTo>
                    <a:lnTo>
                      <a:pt x="1110" y="156"/>
                    </a:lnTo>
                    <a:lnTo>
                      <a:pt x="1244" y="213"/>
                    </a:lnTo>
                    <a:lnTo>
                      <a:pt x="1392" y="272"/>
                    </a:lnTo>
                    <a:lnTo>
                      <a:pt x="1546" y="324"/>
                    </a:lnTo>
                    <a:lnTo>
                      <a:pt x="1704" y="369"/>
                    </a:lnTo>
                    <a:lnTo>
                      <a:pt x="1858" y="398"/>
                    </a:lnTo>
                    <a:lnTo>
                      <a:pt x="2006" y="404"/>
                    </a:lnTo>
                    <a:close/>
                  </a:path>
                </a:pathLst>
              </a:custGeom>
              <a:solidFill>
                <a:srgbClr val="D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7" name="Freeform 63"/>
              <p:cNvSpPr>
                <a:spLocks/>
              </p:cNvSpPr>
              <p:nvPr/>
            </p:nvSpPr>
            <p:spPr bwMode="auto">
              <a:xfrm>
                <a:off x="4567" y="2672"/>
                <a:ext cx="665" cy="337"/>
              </a:xfrm>
              <a:custGeom>
                <a:avLst/>
                <a:gdLst>
                  <a:gd name="T0" fmla="*/ 1995 w 1995"/>
                  <a:gd name="T1" fmla="*/ 393 h 1010"/>
                  <a:gd name="T2" fmla="*/ 1977 w 1995"/>
                  <a:gd name="T3" fmla="*/ 476 h 1010"/>
                  <a:gd name="T4" fmla="*/ 1950 w 1995"/>
                  <a:gd name="T5" fmla="*/ 552 h 1010"/>
                  <a:gd name="T6" fmla="*/ 1912 w 1995"/>
                  <a:gd name="T7" fmla="*/ 622 h 1010"/>
                  <a:gd name="T8" fmla="*/ 1872 w 1995"/>
                  <a:gd name="T9" fmla="*/ 686 h 1010"/>
                  <a:gd name="T10" fmla="*/ 1823 w 1995"/>
                  <a:gd name="T11" fmla="*/ 744 h 1010"/>
                  <a:gd name="T12" fmla="*/ 1769 w 1995"/>
                  <a:gd name="T13" fmla="*/ 794 h 1010"/>
                  <a:gd name="T14" fmla="*/ 1710 w 1995"/>
                  <a:gd name="T15" fmla="*/ 841 h 1010"/>
                  <a:gd name="T16" fmla="*/ 1649 w 1995"/>
                  <a:gd name="T17" fmla="*/ 878 h 1010"/>
                  <a:gd name="T18" fmla="*/ 1611 w 1995"/>
                  <a:gd name="T19" fmla="*/ 895 h 1010"/>
                  <a:gd name="T20" fmla="*/ 1567 w 1995"/>
                  <a:gd name="T21" fmla="*/ 916 h 1010"/>
                  <a:gd name="T22" fmla="*/ 1518 w 1995"/>
                  <a:gd name="T23" fmla="*/ 937 h 1010"/>
                  <a:gd name="T24" fmla="*/ 1468 w 1995"/>
                  <a:gd name="T25" fmla="*/ 957 h 1010"/>
                  <a:gd name="T26" fmla="*/ 1416 w 1995"/>
                  <a:gd name="T27" fmla="*/ 975 h 1010"/>
                  <a:gd name="T28" fmla="*/ 1363 w 1995"/>
                  <a:gd name="T29" fmla="*/ 989 h 1010"/>
                  <a:gd name="T30" fmla="*/ 1311 w 1995"/>
                  <a:gd name="T31" fmla="*/ 1000 h 1010"/>
                  <a:gd name="T32" fmla="*/ 1261 w 1995"/>
                  <a:gd name="T33" fmla="*/ 1010 h 1010"/>
                  <a:gd name="T34" fmla="*/ 1050 w 1995"/>
                  <a:gd name="T35" fmla="*/ 986 h 1010"/>
                  <a:gd name="T36" fmla="*/ 840 w 1995"/>
                  <a:gd name="T37" fmla="*/ 943 h 1010"/>
                  <a:gd name="T38" fmla="*/ 628 w 1995"/>
                  <a:gd name="T39" fmla="*/ 870 h 1010"/>
                  <a:gd name="T40" fmla="*/ 439 w 1995"/>
                  <a:gd name="T41" fmla="*/ 770 h 1010"/>
                  <a:gd name="T42" fmla="*/ 270 w 1995"/>
                  <a:gd name="T43" fmla="*/ 636 h 1010"/>
                  <a:gd name="T44" fmla="*/ 132 w 1995"/>
                  <a:gd name="T45" fmla="*/ 466 h 1010"/>
                  <a:gd name="T46" fmla="*/ 41 w 1995"/>
                  <a:gd name="T47" fmla="*/ 263 h 1010"/>
                  <a:gd name="T48" fmla="*/ 0 w 1995"/>
                  <a:gd name="T49" fmla="*/ 18 h 1010"/>
                  <a:gd name="T50" fmla="*/ 62 w 1995"/>
                  <a:gd name="T51" fmla="*/ 0 h 1010"/>
                  <a:gd name="T52" fmla="*/ 156 w 1995"/>
                  <a:gd name="T53" fmla="*/ 23 h 1010"/>
                  <a:gd name="T54" fmla="*/ 272 w 1995"/>
                  <a:gd name="T55" fmla="*/ 72 h 1010"/>
                  <a:gd name="T56" fmla="*/ 404 w 1995"/>
                  <a:gd name="T57" fmla="*/ 126 h 1010"/>
                  <a:gd name="T58" fmla="*/ 541 w 1995"/>
                  <a:gd name="T59" fmla="*/ 169 h 1010"/>
                  <a:gd name="T60" fmla="*/ 679 w 1995"/>
                  <a:gd name="T61" fmla="*/ 183 h 1010"/>
                  <a:gd name="T62" fmla="*/ 802 w 1995"/>
                  <a:gd name="T63" fmla="*/ 155 h 1010"/>
                  <a:gd name="T64" fmla="*/ 904 w 1995"/>
                  <a:gd name="T65" fmla="*/ 61 h 1010"/>
                  <a:gd name="T66" fmla="*/ 986 w 1995"/>
                  <a:gd name="T67" fmla="*/ 99 h 1010"/>
                  <a:gd name="T68" fmla="*/ 1091 w 1995"/>
                  <a:gd name="T69" fmla="*/ 145 h 1010"/>
                  <a:gd name="T70" fmla="*/ 1214 w 1995"/>
                  <a:gd name="T71" fmla="*/ 201 h 1010"/>
                  <a:gd name="T72" fmla="*/ 1357 w 1995"/>
                  <a:gd name="T73" fmla="*/ 260 h 1010"/>
                  <a:gd name="T74" fmla="*/ 1506 w 1995"/>
                  <a:gd name="T75" fmla="*/ 312 h 1010"/>
                  <a:gd name="T76" fmla="*/ 1667 w 1995"/>
                  <a:gd name="T77" fmla="*/ 356 h 1010"/>
                  <a:gd name="T78" fmla="*/ 1831 w 1995"/>
                  <a:gd name="T79" fmla="*/ 385 h 1010"/>
                  <a:gd name="T80" fmla="*/ 1995 w 1995"/>
                  <a:gd name="T81" fmla="*/ 393 h 10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95" h="1010">
                    <a:moveTo>
                      <a:pt x="1995" y="393"/>
                    </a:moveTo>
                    <a:lnTo>
                      <a:pt x="1977" y="476"/>
                    </a:lnTo>
                    <a:lnTo>
                      <a:pt x="1950" y="552"/>
                    </a:lnTo>
                    <a:lnTo>
                      <a:pt x="1912" y="622"/>
                    </a:lnTo>
                    <a:lnTo>
                      <a:pt x="1872" y="686"/>
                    </a:lnTo>
                    <a:lnTo>
                      <a:pt x="1823" y="744"/>
                    </a:lnTo>
                    <a:lnTo>
                      <a:pt x="1769" y="794"/>
                    </a:lnTo>
                    <a:lnTo>
                      <a:pt x="1710" y="841"/>
                    </a:lnTo>
                    <a:lnTo>
                      <a:pt x="1649" y="878"/>
                    </a:lnTo>
                    <a:lnTo>
                      <a:pt x="1611" y="895"/>
                    </a:lnTo>
                    <a:lnTo>
                      <a:pt x="1567" y="916"/>
                    </a:lnTo>
                    <a:lnTo>
                      <a:pt x="1518" y="937"/>
                    </a:lnTo>
                    <a:lnTo>
                      <a:pt x="1468" y="957"/>
                    </a:lnTo>
                    <a:lnTo>
                      <a:pt x="1416" y="975"/>
                    </a:lnTo>
                    <a:lnTo>
                      <a:pt x="1363" y="989"/>
                    </a:lnTo>
                    <a:lnTo>
                      <a:pt x="1311" y="1000"/>
                    </a:lnTo>
                    <a:lnTo>
                      <a:pt x="1261" y="1010"/>
                    </a:lnTo>
                    <a:lnTo>
                      <a:pt x="1050" y="986"/>
                    </a:lnTo>
                    <a:lnTo>
                      <a:pt x="840" y="943"/>
                    </a:lnTo>
                    <a:lnTo>
                      <a:pt x="628" y="870"/>
                    </a:lnTo>
                    <a:lnTo>
                      <a:pt x="439" y="770"/>
                    </a:lnTo>
                    <a:lnTo>
                      <a:pt x="270" y="636"/>
                    </a:lnTo>
                    <a:lnTo>
                      <a:pt x="132" y="466"/>
                    </a:lnTo>
                    <a:lnTo>
                      <a:pt x="41" y="263"/>
                    </a:lnTo>
                    <a:lnTo>
                      <a:pt x="0" y="18"/>
                    </a:lnTo>
                    <a:lnTo>
                      <a:pt x="62" y="0"/>
                    </a:lnTo>
                    <a:lnTo>
                      <a:pt x="156" y="23"/>
                    </a:lnTo>
                    <a:lnTo>
                      <a:pt x="272" y="72"/>
                    </a:lnTo>
                    <a:lnTo>
                      <a:pt x="404" y="126"/>
                    </a:lnTo>
                    <a:lnTo>
                      <a:pt x="541" y="169"/>
                    </a:lnTo>
                    <a:lnTo>
                      <a:pt x="679" y="183"/>
                    </a:lnTo>
                    <a:lnTo>
                      <a:pt x="802" y="155"/>
                    </a:lnTo>
                    <a:lnTo>
                      <a:pt x="904" y="61"/>
                    </a:lnTo>
                    <a:lnTo>
                      <a:pt x="986" y="99"/>
                    </a:lnTo>
                    <a:lnTo>
                      <a:pt x="1091" y="145"/>
                    </a:lnTo>
                    <a:lnTo>
                      <a:pt x="1214" y="201"/>
                    </a:lnTo>
                    <a:lnTo>
                      <a:pt x="1357" y="260"/>
                    </a:lnTo>
                    <a:lnTo>
                      <a:pt x="1506" y="312"/>
                    </a:lnTo>
                    <a:lnTo>
                      <a:pt x="1667" y="356"/>
                    </a:lnTo>
                    <a:lnTo>
                      <a:pt x="1831" y="385"/>
                    </a:lnTo>
                    <a:lnTo>
                      <a:pt x="1995" y="393"/>
                    </a:lnTo>
                    <a:close/>
                  </a:path>
                </a:pathLst>
              </a:custGeom>
              <a:solidFill>
                <a:srgbClr val="D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" name="Freeform 64"/>
              <p:cNvSpPr>
                <a:spLocks/>
              </p:cNvSpPr>
              <p:nvPr/>
            </p:nvSpPr>
            <p:spPr bwMode="auto">
              <a:xfrm>
                <a:off x="4567" y="2683"/>
                <a:ext cx="661" cy="326"/>
              </a:xfrm>
              <a:custGeom>
                <a:avLst/>
                <a:gdLst>
                  <a:gd name="T0" fmla="*/ 1982 w 1982"/>
                  <a:gd name="T1" fmla="*/ 385 h 978"/>
                  <a:gd name="T2" fmla="*/ 1968 w 1982"/>
                  <a:gd name="T3" fmla="*/ 461 h 978"/>
                  <a:gd name="T4" fmla="*/ 1942 w 1982"/>
                  <a:gd name="T5" fmla="*/ 528 h 978"/>
                  <a:gd name="T6" fmla="*/ 1909 w 1982"/>
                  <a:gd name="T7" fmla="*/ 595 h 978"/>
                  <a:gd name="T8" fmla="*/ 1869 w 1982"/>
                  <a:gd name="T9" fmla="*/ 657 h 978"/>
                  <a:gd name="T10" fmla="*/ 1823 w 1982"/>
                  <a:gd name="T11" fmla="*/ 712 h 978"/>
                  <a:gd name="T12" fmla="*/ 1769 w 1982"/>
                  <a:gd name="T13" fmla="*/ 762 h 978"/>
                  <a:gd name="T14" fmla="*/ 1710 w 1982"/>
                  <a:gd name="T15" fmla="*/ 803 h 978"/>
                  <a:gd name="T16" fmla="*/ 1649 w 1982"/>
                  <a:gd name="T17" fmla="*/ 841 h 978"/>
                  <a:gd name="T18" fmla="*/ 1611 w 1982"/>
                  <a:gd name="T19" fmla="*/ 860 h 978"/>
                  <a:gd name="T20" fmla="*/ 1567 w 1982"/>
                  <a:gd name="T21" fmla="*/ 881 h 978"/>
                  <a:gd name="T22" fmla="*/ 1518 w 1982"/>
                  <a:gd name="T23" fmla="*/ 902 h 978"/>
                  <a:gd name="T24" fmla="*/ 1468 w 1982"/>
                  <a:gd name="T25" fmla="*/ 922 h 978"/>
                  <a:gd name="T26" fmla="*/ 1419 w 1982"/>
                  <a:gd name="T27" fmla="*/ 943 h 978"/>
                  <a:gd name="T28" fmla="*/ 1366 w 1982"/>
                  <a:gd name="T29" fmla="*/ 957 h 978"/>
                  <a:gd name="T30" fmla="*/ 1317 w 1982"/>
                  <a:gd name="T31" fmla="*/ 968 h 978"/>
                  <a:gd name="T32" fmla="*/ 1272 w 1982"/>
                  <a:gd name="T33" fmla="*/ 978 h 978"/>
                  <a:gd name="T34" fmla="*/ 1067 w 1982"/>
                  <a:gd name="T35" fmla="*/ 957 h 978"/>
                  <a:gd name="T36" fmla="*/ 857 w 1982"/>
                  <a:gd name="T37" fmla="*/ 914 h 978"/>
                  <a:gd name="T38" fmla="*/ 649 w 1982"/>
                  <a:gd name="T39" fmla="*/ 846 h 978"/>
                  <a:gd name="T40" fmla="*/ 456 w 1982"/>
                  <a:gd name="T41" fmla="*/ 750 h 978"/>
                  <a:gd name="T42" fmla="*/ 284 w 1982"/>
                  <a:gd name="T43" fmla="*/ 622 h 978"/>
                  <a:gd name="T44" fmla="*/ 143 w 1982"/>
                  <a:gd name="T45" fmla="*/ 458 h 978"/>
                  <a:gd name="T46" fmla="*/ 47 w 1982"/>
                  <a:gd name="T47" fmla="*/ 253 h 978"/>
                  <a:gd name="T48" fmla="*/ 0 w 1982"/>
                  <a:gd name="T49" fmla="*/ 8 h 978"/>
                  <a:gd name="T50" fmla="*/ 65 w 1982"/>
                  <a:gd name="T51" fmla="*/ 0 h 978"/>
                  <a:gd name="T52" fmla="*/ 159 w 1982"/>
                  <a:gd name="T53" fmla="*/ 32 h 978"/>
                  <a:gd name="T54" fmla="*/ 275 w 1982"/>
                  <a:gd name="T55" fmla="*/ 88 h 978"/>
                  <a:gd name="T56" fmla="*/ 407 w 1982"/>
                  <a:gd name="T57" fmla="*/ 146 h 978"/>
                  <a:gd name="T58" fmla="*/ 544 w 1982"/>
                  <a:gd name="T59" fmla="*/ 196 h 978"/>
                  <a:gd name="T60" fmla="*/ 676 w 1982"/>
                  <a:gd name="T61" fmla="*/ 210 h 978"/>
                  <a:gd name="T62" fmla="*/ 798 w 1982"/>
                  <a:gd name="T63" fmla="*/ 178 h 978"/>
                  <a:gd name="T64" fmla="*/ 897 w 1982"/>
                  <a:gd name="T65" fmla="*/ 75 h 978"/>
                  <a:gd name="T66" fmla="*/ 975 w 1982"/>
                  <a:gd name="T67" fmla="*/ 102 h 978"/>
                  <a:gd name="T68" fmla="*/ 1070 w 1982"/>
                  <a:gd name="T69" fmla="*/ 143 h 978"/>
                  <a:gd name="T70" fmla="*/ 1188 w 1982"/>
                  <a:gd name="T71" fmla="*/ 196 h 978"/>
                  <a:gd name="T72" fmla="*/ 1325 w 1982"/>
                  <a:gd name="T73" fmla="*/ 248 h 978"/>
                  <a:gd name="T74" fmla="*/ 1471 w 1982"/>
                  <a:gd name="T75" fmla="*/ 301 h 978"/>
                  <a:gd name="T76" fmla="*/ 1635 w 1982"/>
                  <a:gd name="T77" fmla="*/ 347 h 978"/>
                  <a:gd name="T78" fmla="*/ 1804 w 1982"/>
                  <a:gd name="T79" fmla="*/ 377 h 978"/>
                  <a:gd name="T80" fmla="*/ 1982 w 1982"/>
                  <a:gd name="T81" fmla="*/ 385 h 9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82" h="978">
                    <a:moveTo>
                      <a:pt x="1982" y="385"/>
                    </a:moveTo>
                    <a:lnTo>
                      <a:pt x="1968" y="461"/>
                    </a:lnTo>
                    <a:lnTo>
                      <a:pt x="1942" y="528"/>
                    </a:lnTo>
                    <a:lnTo>
                      <a:pt x="1909" y="595"/>
                    </a:lnTo>
                    <a:lnTo>
                      <a:pt x="1869" y="657"/>
                    </a:lnTo>
                    <a:lnTo>
                      <a:pt x="1823" y="712"/>
                    </a:lnTo>
                    <a:lnTo>
                      <a:pt x="1769" y="762"/>
                    </a:lnTo>
                    <a:lnTo>
                      <a:pt x="1710" y="803"/>
                    </a:lnTo>
                    <a:lnTo>
                      <a:pt x="1649" y="841"/>
                    </a:lnTo>
                    <a:lnTo>
                      <a:pt x="1611" y="860"/>
                    </a:lnTo>
                    <a:lnTo>
                      <a:pt x="1567" y="881"/>
                    </a:lnTo>
                    <a:lnTo>
                      <a:pt x="1518" y="902"/>
                    </a:lnTo>
                    <a:lnTo>
                      <a:pt x="1468" y="922"/>
                    </a:lnTo>
                    <a:lnTo>
                      <a:pt x="1419" y="943"/>
                    </a:lnTo>
                    <a:lnTo>
                      <a:pt x="1366" y="957"/>
                    </a:lnTo>
                    <a:lnTo>
                      <a:pt x="1317" y="968"/>
                    </a:lnTo>
                    <a:lnTo>
                      <a:pt x="1272" y="978"/>
                    </a:lnTo>
                    <a:lnTo>
                      <a:pt x="1067" y="957"/>
                    </a:lnTo>
                    <a:lnTo>
                      <a:pt x="857" y="914"/>
                    </a:lnTo>
                    <a:lnTo>
                      <a:pt x="649" y="846"/>
                    </a:lnTo>
                    <a:lnTo>
                      <a:pt x="456" y="750"/>
                    </a:lnTo>
                    <a:lnTo>
                      <a:pt x="284" y="622"/>
                    </a:lnTo>
                    <a:lnTo>
                      <a:pt x="143" y="458"/>
                    </a:lnTo>
                    <a:lnTo>
                      <a:pt x="47" y="253"/>
                    </a:lnTo>
                    <a:lnTo>
                      <a:pt x="0" y="8"/>
                    </a:lnTo>
                    <a:lnTo>
                      <a:pt x="65" y="0"/>
                    </a:lnTo>
                    <a:lnTo>
                      <a:pt x="159" y="32"/>
                    </a:lnTo>
                    <a:lnTo>
                      <a:pt x="275" y="88"/>
                    </a:lnTo>
                    <a:lnTo>
                      <a:pt x="407" y="146"/>
                    </a:lnTo>
                    <a:lnTo>
                      <a:pt x="544" y="196"/>
                    </a:lnTo>
                    <a:lnTo>
                      <a:pt x="676" y="210"/>
                    </a:lnTo>
                    <a:lnTo>
                      <a:pt x="798" y="178"/>
                    </a:lnTo>
                    <a:lnTo>
                      <a:pt x="897" y="75"/>
                    </a:lnTo>
                    <a:lnTo>
                      <a:pt x="975" y="102"/>
                    </a:lnTo>
                    <a:lnTo>
                      <a:pt x="1070" y="143"/>
                    </a:lnTo>
                    <a:lnTo>
                      <a:pt x="1188" y="196"/>
                    </a:lnTo>
                    <a:lnTo>
                      <a:pt x="1325" y="248"/>
                    </a:lnTo>
                    <a:lnTo>
                      <a:pt x="1471" y="301"/>
                    </a:lnTo>
                    <a:lnTo>
                      <a:pt x="1635" y="347"/>
                    </a:lnTo>
                    <a:lnTo>
                      <a:pt x="1804" y="377"/>
                    </a:lnTo>
                    <a:lnTo>
                      <a:pt x="1982" y="385"/>
                    </a:lnTo>
                    <a:close/>
                  </a:path>
                </a:pathLst>
              </a:custGeom>
              <a:solidFill>
                <a:srgbClr val="D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9" name="Freeform 65"/>
              <p:cNvSpPr>
                <a:spLocks/>
              </p:cNvSpPr>
              <p:nvPr/>
            </p:nvSpPr>
            <p:spPr bwMode="auto">
              <a:xfrm>
                <a:off x="4569" y="2691"/>
                <a:ext cx="657" cy="316"/>
              </a:xfrm>
              <a:custGeom>
                <a:avLst/>
                <a:gdLst>
                  <a:gd name="T0" fmla="*/ 1971 w 1971"/>
                  <a:gd name="T1" fmla="*/ 385 h 949"/>
                  <a:gd name="T2" fmla="*/ 1957 w 1971"/>
                  <a:gd name="T3" fmla="*/ 452 h 949"/>
                  <a:gd name="T4" fmla="*/ 1933 w 1971"/>
                  <a:gd name="T5" fmla="*/ 515 h 949"/>
                  <a:gd name="T6" fmla="*/ 1901 w 1971"/>
                  <a:gd name="T7" fmla="*/ 577 h 949"/>
                  <a:gd name="T8" fmla="*/ 1863 w 1971"/>
                  <a:gd name="T9" fmla="*/ 636 h 949"/>
                  <a:gd name="T10" fmla="*/ 1817 w 1971"/>
                  <a:gd name="T11" fmla="*/ 688 h 949"/>
                  <a:gd name="T12" fmla="*/ 1766 w 1971"/>
                  <a:gd name="T13" fmla="*/ 738 h 949"/>
                  <a:gd name="T14" fmla="*/ 1710 w 1971"/>
                  <a:gd name="T15" fmla="*/ 779 h 949"/>
                  <a:gd name="T16" fmla="*/ 1650 w 1971"/>
                  <a:gd name="T17" fmla="*/ 817 h 949"/>
                  <a:gd name="T18" fmla="*/ 1608 w 1971"/>
                  <a:gd name="T19" fmla="*/ 834 h 949"/>
                  <a:gd name="T20" fmla="*/ 1564 w 1971"/>
                  <a:gd name="T21" fmla="*/ 855 h 949"/>
                  <a:gd name="T22" fmla="*/ 1515 w 1971"/>
                  <a:gd name="T23" fmla="*/ 874 h 949"/>
                  <a:gd name="T24" fmla="*/ 1468 w 1971"/>
                  <a:gd name="T25" fmla="*/ 895 h 949"/>
                  <a:gd name="T26" fmla="*/ 1419 w 1971"/>
                  <a:gd name="T27" fmla="*/ 916 h 949"/>
                  <a:gd name="T28" fmla="*/ 1368 w 1971"/>
                  <a:gd name="T29" fmla="*/ 930 h 949"/>
                  <a:gd name="T30" fmla="*/ 1322 w 1971"/>
                  <a:gd name="T31" fmla="*/ 942 h 949"/>
                  <a:gd name="T32" fmla="*/ 1276 w 1971"/>
                  <a:gd name="T33" fmla="*/ 949 h 949"/>
                  <a:gd name="T34" fmla="*/ 1079 w 1971"/>
                  <a:gd name="T35" fmla="*/ 930 h 949"/>
                  <a:gd name="T36" fmla="*/ 872 w 1971"/>
                  <a:gd name="T37" fmla="*/ 892 h 949"/>
                  <a:gd name="T38" fmla="*/ 667 w 1971"/>
                  <a:gd name="T39" fmla="*/ 831 h 949"/>
                  <a:gd name="T40" fmla="*/ 471 w 1971"/>
                  <a:gd name="T41" fmla="*/ 738 h 949"/>
                  <a:gd name="T42" fmla="*/ 296 w 1971"/>
                  <a:gd name="T43" fmla="*/ 615 h 949"/>
                  <a:gd name="T44" fmla="*/ 150 w 1971"/>
                  <a:gd name="T45" fmla="*/ 452 h 949"/>
                  <a:gd name="T46" fmla="*/ 50 w 1971"/>
                  <a:gd name="T47" fmla="*/ 251 h 949"/>
                  <a:gd name="T48" fmla="*/ 0 w 1971"/>
                  <a:gd name="T49" fmla="*/ 0 h 949"/>
                  <a:gd name="T50" fmla="*/ 67 w 1971"/>
                  <a:gd name="T51" fmla="*/ 2 h 949"/>
                  <a:gd name="T52" fmla="*/ 161 w 1971"/>
                  <a:gd name="T53" fmla="*/ 46 h 949"/>
                  <a:gd name="T54" fmla="*/ 278 w 1971"/>
                  <a:gd name="T55" fmla="*/ 110 h 949"/>
                  <a:gd name="T56" fmla="*/ 407 w 1971"/>
                  <a:gd name="T57" fmla="*/ 178 h 949"/>
                  <a:gd name="T58" fmla="*/ 538 w 1971"/>
                  <a:gd name="T59" fmla="*/ 227 h 949"/>
                  <a:gd name="T60" fmla="*/ 670 w 1971"/>
                  <a:gd name="T61" fmla="*/ 245 h 949"/>
                  <a:gd name="T62" fmla="*/ 786 w 1971"/>
                  <a:gd name="T63" fmla="*/ 207 h 949"/>
                  <a:gd name="T64" fmla="*/ 886 w 1971"/>
                  <a:gd name="T65" fmla="*/ 99 h 949"/>
                  <a:gd name="T66" fmla="*/ 953 w 1971"/>
                  <a:gd name="T67" fmla="*/ 113 h 949"/>
                  <a:gd name="T68" fmla="*/ 1044 w 1971"/>
                  <a:gd name="T69" fmla="*/ 145 h 949"/>
                  <a:gd name="T70" fmla="*/ 1152 w 1971"/>
                  <a:gd name="T71" fmla="*/ 192 h 949"/>
                  <a:gd name="T72" fmla="*/ 1281 w 1971"/>
                  <a:gd name="T73" fmla="*/ 245 h 949"/>
                  <a:gd name="T74" fmla="*/ 1430 w 1971"/>
                  <a:gd name="T75" fmla="*/ 300 h 949"/>
                  <a:gd name="T76" fmla="*/ 1594 w 1971"/>
                  <a:gd name="T77" fmla="*/ 344 h 949"/>
                  <a:gd name="T78" fmla="*/ 1775 w 1971"/>
                  <a:gd name="T79" fmla="*/ 375 h 949"/>
                  <a:gd name="T80" fmla="*/ 1971 w 1971"/>
                  <a:gd name="T81" fmla="*/ 385 h 9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71" h="949">
                    <a:moveTo>
                      <a:pt x="1971" y="385"/>
                    </a:moveTo>
                    <a:lnTo>
                      <a:pt x="1957" y="452"/>
                    </a:lnTo>
                    <a:lnTo>
                      <a:pt x="1933" y="515"/>
                    </a:lnTo>
                    <a:lnTo>
                      <a:pt x="1901" y="577"/>
                    </a:lnTo>
                    <a:lnTo>
                      <a:pt x="1863" y="636"/>
                    </a:lnTo>
                    <a:lnTo>
                      <a:pt x="1817" y="688"/>
                    </a:lnTo>
                    <a:lnTo>
                      <a:pt x="1766" y="738"/>
                    </a:lnTo>
                    <a:lnTo>
                      <a:pt x="1710" y="779"/>
                    </a:lnTo>
                    <a:lnTo>
                      <a:pt x="1650" y="817"/>
                    </a:lnTo>
                    <a:lnTo>
                      <a:pt x="1608" y="834"/>
                    </a:lnTo>
                    <a:lnTo>
                      <a:pt x="1564" y="855"/>
                    </a:lnTo>
                    <a:lnTo>
                      <a:pt x="1515" y="874"/>
                    </a:lnTo>
                    <a:lnTo>
                      <a:pt x="1468" y="895"/>
                    </a:lnTo>
                    <a:lnTo>
                      <a:pt x="1419" y="916"/>
                    </a:lnTo>
                    <a:lnTo>
                      <a:pt x="1368" y="930"/>
                    </a:lnTo>
                    <a:lnTo>
                      <a:pt x="1322" y="942"/>
                    </a:lnTo>
                    <a:lnTo>
                      <a:pt x="1276" y="949"/>
                    </a:lnTo>
                    <a:lnTo>
                      <a:pt x="1079" y="930"/>
                    </a:lnTo>
                    <a:lnTo>
                      <a:pt x="872" y="892"/>
                    </a:lnTo>
                    <a:lnTo>
                      <a:pt x="667" y="831"/>
                    </a:lnTo>
                    <a:lnTo>
                      <a:pt x="471" y="738"/>
                    </a:lnTo>
                    <a:lnTo>
                      <a:pt x="296" y="615"/>
                    </a:lnTo>
                    <a:lnTo>
                      <a:pt x="150" y="452"/>
                    </a:lnTo>
                    <a:lnTo>
                      <a:pt x="50" y="251"/>
                    </a:lnTo>
                    <a:lnTo>
                      <a:pt x="0" y="0"/>
                    </a:lnTo>
                    <a:lnTo>
                      <a:pt x="67" y="2"/>
                    </a:lnTo>
                    <a:lnTo>
                      <a:pt x="161" y="46"/>
                    </a:lnTo>
                    <a:lnTo>
                      <a:pt x="278" y="110"/>
                    </a:lnTo>
                    <a:lnTo>
                      <a:pt x="407" y="178"/>
                    </a:lnTo>
                    <a:lnTo>
                      <a:pt x="538" y="227"/>
                    </a:lnTo>
                    <a:lnTo>
                      <a:pt x="670" y="245"/>
                    </a:lnTo>
                    <a:lnTo>
                      <a:pt x="786" y="207"/>
                    </a:lnTo>
                    <a:lnTo>
                      <a:pt x="886" y="99"/>
                    </a:lnTo>
                    <a:lnTo>
                      <a:pt x="953" y="113"/>
                    </a:lnTo>
                    <a:lnTo>
                      <a:pt x="1044" y="145"/>
                    </a:lnTo>
                    <a:lnTo>
                      <a:pt x="1152" y="192"/>
                    </a:lnTo>
                    <a:lnTo>
                      <a:pt x="1281" y="245"/>
                    </a:lnTo>
                    <a:lnTo>
                      <a:pt x="1430" y="300"/>
                    </a:lnTo>
                    <a:lnTo>
                      <a:pt x="1594" y="344"/>
                    </a:lnTo>
                    <a:lnTo>
                      <a:pt x="1775" y="375"/>
                    </a:lnTo>
                    <a:lnTo>
                      <a:pt x="1971" y="385"/>
                    </a:lnTo>
                    <a:close/>
                  </a:path>
                </a:pathLst>
              </a:custGeom>
              <a:solidFill>
                <a:srgbClr val="C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0" name="Freeform 66"/>
              <p:cNvSpPr>
                <a:spLocks/>
              </p:cNvSpPr>
              <p:nvPr/>
            </p:nvSpPr>
            <p:spPr bwMode="auto">
              <a:xfrm>
                <a:off x="4569" y="2699"/>
                <a:ext cx="653" cy="308"/>
              </a:xfrm>
              <a:custGeom>
                <a:avLst/>
                <a:gdLst>
                  <a:gd name="T0" fmla="*/ 1960 w 1960"/>
                  <a:gd name="T1" fmla="*/ 384 h 926"/>
                  <a:gd name="T2" fmla="*/ 1947 w 1960"/>
                  <a:gd name="T3" fmla="*/ 443 h 926"/>
                  <a:gd name="T4" fmla="*/ 1924 w 1960"/>
                  <a:gd name="T5" fmla="*/ 499 h 926"/>
                  <a:gd name="T6" fmla="*/ 1895 w 1960"/>
                  <a:gd name="T7" fmla="*/ 557 h 926"/>
                  <a:gd name="T8" fmla="*/ 1860 w 1960"/>
                  <a:gd name="T9" fmla="*/ 613 h 926"/>
                  <a:gd name="T10" fmla="*/ 1817 w 1960"/>
                  <a:gd name="T11" fmla="*/ 665 h 926"/>
                  <a:gd name="T12" fmla="*/ 1766 w 1960"/>
                  <a:gd name="T13" fmla="*/ 712 h 926"/>
                  <a:gd name="T14" fmla="*/ 1710 w 1960"/>
                  <a:gd name="T15" fmla="*/ 753 h 926"/>
                  <a:gd name="T16" fmla="*/ 1650 w 1960"/>
                  <a:gd name="T17" fmla="*/ 788 h 926"/>
                  <a:gd name="T18" fmla="*/ 1608 w 1960"/>
                  <a:gd name="T19" fmla="*/ 805 h 926"/>
                  <a:gd name="T20" fmla="*/ 1564 w 1960"/>
                  <a:gd name="T21" fmla="*/ 826 h 926"/>
                  <a:gd name="T22" fmla="*/ 1518 w 1960"/>
                  <a:gd name="T23" fmla="*/ 848 h 926"/>
                  <a:gd name="T24" fmla="*/ 1468 w 1960"/>
                  <a:gd name="T25" fmla="*/ 869 h 926"/>
                  <a:gd name="T26" fmla="*/ 1421 w 1960"/>
                  <a:gd name="T27" fmla="*/ 890 h 926"/>
                  <a:gd name="T28" fmla="*/ 1375 w 1960"/>
                  <a:gd name="T29" fmla="*/ 907 h 926"/>
                  <a:gd name="T30" fmla="*/ 1327 w 1960"/>
                  <a:gd name="T31" fmla="*/ 919 h 926"/>
                  <a:gd name="T32" fmla="*/ 1287 w 1960"/>
                  <a:gd name="T33" fmla="*/ 926 h 926"/>
                  <a:gd name="T34" fmla="*/ 1096 w 1960"/>
                  <a:gd name="T35" fmla="*/ 907 h 926"/>
                  <a:gd name="T36" fmla="*/ 894 w 1960"/>
                  <a:gd name="T37" fmla="*/ 872 h 926"/>
                  <a:gd name="T38" fmla="*/ 690 w 1960"/>
                  <a:gd name="T39" fmla="*/ 816 h 926"/>
                  <a:gd name="T40" fmla="*/ 492 w 1960"/>
                  <a:gd name="T41" fmla="*/ 729 h 926"/>
                  <a:gd name="T42" fmla="*/ 313 w 1960"/>
                  <a:gd name="T43" fmla="*/ 610 h 926"/>
                  <a:gd name="T44" fmla="*/ 164 w 1960"/>
                  <a:gd name="T45" fmla="*/ 452 h 926"/>
                  <a:gd name="T46" fmla="*/ 56 w 1960"/>
                  <a:gd name="T47" fmla="*/ 251 h 926"/>
                  <a:gd name="T48" fmla="*/ 0 w 1960"/>
                  <a:gd name="T49" fmla="*/ 0 h 926"/>
                  <a:gd name="T50" fmla="*/ 70 w 1960"/>
                  <a:gd name="T51" fmla="*/ 12 h 926"/>
                  <a:gd name="T52" fmla="*/ 164 w 1960"/>
                  <a:gd name="T53" fmla="*/ 64 h 926"/>
                  <a:gd name="T54" fmla="*/ 280 w 1960"/>
                  <a:gd name="T55" fmla="*/ 134 h 926"/>
                  <a:gd name="T56" fmla="*/ 407 w 1960"/>
                  <a:gd name="T57" fmla="*/ 206 h 926"/>
                  <a:gd name="T58" fmla="*/ 538 w 1960"/>
                  <a:gd name="T59" fmla="*/ 260 h 926"/>
                  <a:gd name="T60" fmla="*/ 664 w 1960"/>
                  <a:gd name="T61" fmla="*/ 277 h 926"/>
                  <a:gd name="T62" fmla="*/ 781 w 1960"/>
                  <a:gd name="T63" fmla="*/ 233 h 926"/>
                  <a:gd name="T64" fmla="*/ 880 w 1960"/>
                  <a:gd name="T65" fmla="*/ 114 h 926"/>
                  <a:gd name="T66" fmla="*/ 942 w 1960"/>
                  <a:gd name="T67" fmla="*/ 120 h 926"/>
                  <a:gd name="T68" fmla="*/ 1023 w 1960"/>
                  <a:gd name="T69" fmla="*/ 149 h 926"/>
                  <a:gd name="T70" fmla="*/ 1126 w 1960"/>
                  <a:gd name="T71" fmla="*/ 192 h 926"/>
                  <a:gd name="T72" fmla="*/ 1249 w 1960"/>
                  <a:gd name="T73" fmla="*/ 244 h 926"/>
                  <a:gd name="T74" fmla="*/ 1392 w 1960"/>
                  <a:gd name="T75" fmla="*/ 298 h 926"/>
                  <a:gd name="T76" fmla="*/ 1559 w 1960"/>
                  <a:gd name="T77" fmla="*/ 341 h 926"/>
                  <a:gd name="T78" fmla="*/ 1749 w 1960"/>
                  <a:gd name="T79" fmla="*/ 373 h 926"/>
                  <a:gd name="T80" fmla="*/ 1960 w 1960"/>
                  <a:gd name="T81" fmla="*/ 384 h 9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60" h="926">
                    <a:moveTo>
                      <a:pt x="1960" y="384"/>
                    </a:moveTo>
                    <a:lnTo>
                      <a:pt x="1947" y="443"/>
                    </a:lnTo>
                    <a:lnTo>
                      <a:pt x="1924" y="499"/>
                    </a:lnTo>
                    <a:lnTo>
                      <a:pt x="1895" y="557"/>
                    </a:lnTo>
                    <a:lnTo>
                      <a:pt x="1860" y="613"/>
                    </a:lnTo>
                    <a:lnTo>
                      <a:pt x="1817" y="665"/>
                    </a:lnTo>
                    <a:lnTo>
                      <a:pt x="1766" y="712"/>
                    </a:lnTo>
                    <a:lnTo>
                      <a:pt x="1710" y="753"/>
                    </a:lnTo>
                    <a:lnTo>
                      <a:pt x="1650" y="788"/>
                    </a:lnTo>
                    <a:lnTo>
                      <a:pt x="1608" y="805"/>
                    </a:lnTo>
                    <a:lnTo>
                      <a:pt x="1564" y="826"/>
                    </a:lnTo>
                    <a:lnTo>
                      <a:pt x="1518" y="848"/>
                    </a:lnTo>
                    <a:lnTo>
                      <a:pt x="1468" y="869"/>
                    </a:lnTo>
                    <a:lnTo>
                      <a:pt x="1421" y="890"/>
                    </a:lnTo>
                    <a:lnTo>
                      <a:pt x="1375" y="907"/>
                    </a:lnTo>
                    <a:lnTo>
                      <a:pt x="1327" y="919"/>
                    </a:lnTo>
                    <a:lnTo>
                      <a:pt x="1287" y="926"/>
                    </a:lnTo>
                    <a:lnTo>
                      <a:pt x="1096" y="907"/>
                    </a:lnTo>
                    <a:lnTo>
                      <a:pt x="894" y="872"/>
                    </a:lnTo>
                    <a:lnTo>
                      <a:pt x="690" y="816"/>
                    </a:lnTo>
                    <a:lnTo>
                      <a:pt x="492" y="729"/>
                    </a:lnTo>
                    <a:lnTo>
                      <a:pt x="313" y="610"/>
                    </a:lnTo>
                    <a:lnTo>
                      <a:pt x="164" y="452"/>
                    </a:lnTo>
                    <a:lnTo>
                      <a:pt x="56" y="251"/>
                    </a:lnTo>
                    <a:lnTo>
                      <a:pt x="0" y="0"/>
                    </a:lnTo>
                    <a:lnTo>
                      <a:pt x="70" y="12"/>
                    </a:lnTo>
                    <a:lnTo>
                      <a:pt x="164" y="64"/>
                    </a:lnTo>
                    <a:lnTo>
                      <a:pt x="280" y="134"/>
                    </a:lnTo>
                    <a:lnTo>
                      <a:pt x="407" y="206"/>
                    </a:lnTo>
                    <a:lnTo>
                      <a:pt x="538" y="260"/>
                    </a:lnTo>
                    <a:lnTo>
                      <a:pt x="664" y="277"/>
                    </a:lnTo>
                    <a:lnTo>
                      <a:pt x="781" y="233"/>
                    </a:lnTo>
                    <a:lnTo>
                      <a:pt x="880" y="114"/>
                    </a:lnTo>
                    <a:lnTo>
                      <a:pt x="942" y="120"/>
                    </a:lnTo>
                    <a:lnTo>
                      <a:pt x="1023" y="149"/>
                    </a:lnTo>
                    <a:lnTo>
                      <a:pt x="1126" y="192"/>
                    </a:lnTo>
                    <a:lnTo>
                      <a:pt x="1249" y="244"/>
                    </a:lnTo>
                    <a:lnTo>
                      <a:pt x="1392" y="298"/>
                    </a:lnTo>
                    <a:lnTo>
                      <a:pt x="1559" y="341"/>
                    </a:lnTo>
                    <a:lnTo>
                      <a:pt x="1749" y="373"/>
                    </a:lnTo>
                    <a:lnTo>
                      <a:pt x="1960" y="384"/>
                    </a:lnTo>
                    <a:close/>
                  </a:path>
                </a:pathLst>
              </a:custGeom>
              <a:solidFill>
                <a:srgbClr val="C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" name="Freeform 67"/>
              <p:cNvSpPr>
                <a:spLocks/>
              </p:cNvSpPr>
              <p:nvPr/>
            </p:nvSpPr>
            <p:spPr bwMode="auto">
              <a:xfrm>
                <a:off x="4571" y="2706"/>
                <a:ext cx="649" cy="301"/>
              </a:xfrm>
              <a:custGeom>
                <a:avLst/>
                <a:gdLst>
                  <a:gd name="T0" fmla="*/ 1948 w 1948"/>
                  <a:gd name="T1" fmla="*/ 391 h 903"/>
                  <a:gd name="T2" fmla="*/ 1935 w 1948"/>
                  <a:gd name="T3" fmla="*/ 437 h 903"/>
                  <a:gd name="T4" fmla="*/ 1916 w 1948"/>
                  <a:gd name="T5" fmla="*/ 490 h 903"/>
                  <a:gd name="T6" fmla="*/ 1886 w 1948"/>
                  <a:gd name="T7" fmla="*/ 542 h 903"/>
                  <a:gd name="T8" fmla="*/ 1851 w 1948"/>
                  <a:gd name="T9" fmla="*/ 596 h 903"/>
                  <a:gd name="T10" fmla="*/ 1811 w 1948"/>
                  <a:gd name="T11" fmla="*/ 645 h 903"/>
                  <a:gd name="T12" fmla="*/ 1760 w 1948"/>
                  <a:gd name="T13" fmla="*/ 692 h 903"/>
                  <a:gd name="T14" fmla="*/ 1704 w 1948"/>
                  <a:gd name="T15" fmla="*/ 730 h 903"/>
                  <a:gd name="T16" fmla="*/ 1644 w 1948"/>
                  <a:gd name="T17" fmla="*/ 765 h 903"/>
                  <a:gd name="T18" fmla="*/ 1602 w 1948"/>
                  <a:gd name="T19" fmla="*/ 782 h 903"/>
                  <a:gd name="T20" fmla="*/ 1555 w 1948"/>
                  <a:gd name="T21" fmla="*/ 803 h 903"/>
                  <a:gd name="T22" fmla="*/ 1509 w 1948"/>
                  <a:gd name="T23" fmla="*/ 825 h 903"/>
                  <a:gd name="T24" fmla="*/ 1462 w 1948"/>
                  <a:gd name="T25" fmla="*/ 846 h 903"/>
                  <a:gd name="T26" fmla="*/ 1415 w 1948"/>
                  <a:gd name="T27" fmla="*/ 867 h 903"/>
                  <a:gd name="T28" fmla="*/ 1372 w 1948"/>
                  <a:gd name="T29" fmla="*/ 884 h 903"/>
                  <a:gd name="T30" fmla="*/ 1330 w 1948"/>
                  <a:gd name="T31" fmla="*/ 896 h 903"/>
                  <a:gd name="T32" fmla="*/ 1292 w 1948"/>
                  <a:gd name="T33" fmla="*/ 903 h 903"/>
                  <a:gd name="T34" fmla="*/ 1108 w 1948"/>
                  <a:gd name="T35" fmla="*/ 884 h 903"/>
                  <a:gd name="T36" fmla="*/ 909 w 1948"/>
                  <a:gd name="T37" fmla="*/ 852 h 903"/>
                  <a:gd name="T38" fmla="*/ 702 w 1948"/>
                  <a:gd name="T39" fmla="*/ 800 h 903"/>
                  <a:gd name="T40" fmla="*/ 503 w 1948"/>
                  <a:gd name="T41" fmla="*/ 718 h 903"/>
                  <a:gd name="T42" fmla="*/ 322 w 1948"/>
                  <a:gd name="T43" fmla="*/ 604 h 903"/>
                  <a:gd name="T44" fmla="*/ 169 w 1948"/>
                  <a:gd name="T45" fmla="*/ 450 h 903"/>
                  <a:gd name="T46" fmla="*/ 59 w 1948"/>
                  <a:gd name="T47" fmla="*/ 251 h 903"/>
                  <a:gd name="T48" fmla="*/ 0 w 1948"/>
                  <a:gd name="T49" fmla="*/ 0 h 903"/>
                  <a:gd name="T50" fmla="*/ 73 w 1948"/>
                  <a:gd name="T51" fmla="*/ 21 h 903"/>
                  <a:gd name="T52" fmla="*/ 169 w 1948"/>
                  <a:gd name="T53" fmla="*/ 78 h 903"/>
                  <a:gd name="T54" fmla="*/ 284 w 1948"/>
                  <a:gd name="T55" fmla="*/ 161 h 903"/>
                  <a:gd name="T56" fmla="*/ 409 w 1948"/>
                  <a:gd name="T57" fmla="*/ 237 h 903"/>
                  <a:gd name="T58" fmla="*/ 535 w 1948"/>
                  <a:gd name="T59" fmla="*/ 294 h 903"/>
                  <a:gd name="T60" fmla="*/ 661 w 1948"/>
                  <a:gd name="T61" fmla="*/ 310 h 903"/>
                  <a:gd name="T62" fmla="*/ 775 w 1948"/>
                  <a:gd name="T63" fmla="*/ 266 h 903"/>
                  <a:gd name="T64" fmla="*/ 874 w 1948"/>
                  <a:gd name="T65" fmla="*/ 137 h 903"/>
                  <a:gd name="T66" fmla="*/ 930 w 1948"/>
                  <a:gd name="T67" fmla="*/ 132 h 903"/>
                  <a:gd name="T68" fmla="*/ 1003 w 1948"/>
                  <a:gd name="T69" fmla="*/ 155 h 903"/>
                  <a:gd name="T70" fmla="*/ 1097 w 1948"/>
                  <a:gd name="T71" fmla="*/ 193 h 903"/>
                  <a:gd name="T72" fmla="*/ 1213 w 1948"/>
                  <a:gd name="T73" fmla="*/ 242 h 903"/>
                  <a:gd name="T74" fmla="*/ 1354 w 1948"/>
                  <a:gd name="T75" fmla="*/ 298 h 903"/>
                  <a:gd name="T76" fmla="*/ 1520 w 1948"/>
                  <a:gd name="T77" fmla="*/ 345 h 903"/>
                  <a:gd name="T78" fmla="*/ 1719 w 1948"/>
                  <a:gd name="T79" fmla="*/ 377 h 903"/>
                  <a:gd name="T80" fmla="*/ 1948 w 1948"/>
                  <a:gd name="T81" fmla="*/ 391 h 9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48" h="903">
                    <a:moveTo>
                      <a:pt x="1948" y="391"/>
                    </a:moveTo>
                    <a:lnTo>
                      <a:pt x="1935" y="437"/>
                    </a:lnTo>
                    <a:lnTo>
                      <a:pt x="1916" y="490"/>
                    </a:lnTo>
                    <a:lnTo>
                      <a:pt x="1886" y="542"/>
                    </a:lnTo>
                    <a:lnTo>
                      <a:pt x="1851" y="596"/>
                    </a:lnTo>
                    <a:lnTo>
                      <a:pt x="1811" y="645"/>
                    </a:lnTo>
                    <a:lnTo>
                      <a:pt x="1760" y="692"/>
                    </a:lnTo>
                    <a:lnTo>
                      <a:pt x="1704" y="730"/>
                    </a:lnTo>
                    <a:lnTo>
                      <a:pt x="1644" y="765"/>
                    </a:lnTo>
                    <a:lnTo>
                      <a:pt x="1602" y="782"/>
                    </a:lnTo>
                    <a:lnTo>
                      <a:pt x="1555" y="803"/>
                    </a:lnTo>
                    <a:lnTo>
                      <a:pt x="1509" y="825"/>
                    </a:lnTo>
                    <a:lnTo>
                      <a:pt x="1462" y="846"/>
                    </a:lnTo>
                    <a:lnTo>
                      <a:pt x="1415" y="867"/>
                    </a:lnTo>
                    <a:lnTo>
                      <a:pt x="1372" y="884"/>
                    </a:lnTo>
                    <a:lnTo>
                      <a:pt x="1330" y="896"/>
                    </a:lnTo>
                    <a:lnTo>
                      <a:pt x="1292" y="903"/>
                    </a:lnTo>
                    <a:lnTo>
                      <a:pt x="1108" y="884"/>
                    </a:lnTo>
                    <a:lnTo>
                      <a:pt x="909" y="852"/>
                    </a:lnTo>
                    <a:lnTo>
                      <a:pt x="702" y="800"/>
                    </a:lnTo>
                    <a:lnTo>
                      <a:pt x="503" y="718"/>
                    </a:lnTo>
                    <a:lnTo>
                      <a:pt x="322" y="604"/>
                    </a:lnTo>
                    <a:lnTo>
                      <a:pt x="169" y="450"/>
                    </a:lnTo>
                    <a:lnTo>
                      <a:pt x="59" y="251"/>
                    </a:lnTo>
                    <a:lnTo>
                      <a:pt x="0" y="0"/>
                    </a:lnTo>
                    <a:lnTo>
                      <a:pt x="73" y="21"/>
                    </a:lnTo>
                    <a:lnTo>
                      <a:pt x="169" y="78"/>
                    </a:lnTo>
                    <a:lnTo>
                      <a:pt x="284" y="161"/>
                    </a:lnTo>
                    <a:lnTo>
                      <a:pt x="409" y="237"/>
                    </a:lnTo>
                    <a:lnTo>
                      <a:pt x="535" y="294"/>
                    </a:lnTo>
                    <a:lnTo>
                      <a:pt x="661" y="310"/>
                    </a:lnTo>
                    <a:lnTo>
                      <a:pt x="775" y="266"/>
                    </a:lnTo>
                    <a:lnTo>
                      <a:pt x="874" y="137"/>
                    </a:lnTo>
                    <a:lnTo>
                      <a:pt x="930" y="132"/>
                    </a:lnTo>
                    <a:lnTo>
                      <a:pt x="1003" y="155"/>
                    </a:lnTo>
                    <a:lnTo>
                      <a:pt x="1097" y="193"/>
                    </a:lnTo>
                    <a:lnTo>
                      <a:pt x="1213" y="242"/>
                    </a:lnTo>
                    <a:lnTo>
                      <a:pt x="1354" y="298"/>
                    </a:lnTo>
                    <a:lnTo>
                      <a:pt x="1520" y="345"/>
                    </a:lnTo>
                    <a:lnTo>
                      <a:pt x="1719" y="377"/>
                    </a:lnTo>
                    <a:lnTo>
                      <a:pt x="1948" y="391"/>
                    </a:lnTo>
                    <a:close/>
                  </a:path>
                </a:pathLst>
              </a:custGeom>
              <a:solidFill>
                <a:srgbClr val="C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2" name="Freeform 68"/>
              <p:cNvSpPr>
                <a:spLocks/>
              </p:cNvSpPr>
              <p:nvPr/>
            </p:nvSpPr>
            <p:spPr bwMode="auto">
              <a:xfrm>
                <a:off x="4571" y="2712"/>
                <a:ext cx="645" cy="295"/>
              </a:xfrm>
              <a:custGeom>
                <a:avLst/>
                <a:gdLst>
                  <a:gd name="T0" fmla="*/ 1935 w 1935"/>
                  <a:gd name="T1" fmla="*/ 397 h 885"/>
                  <a:gd name="T2" fmla="*/ 1927 w 1935"/>
                  <a:gd name="T3" fmla="*/ 435 h 885"/>
                  <a:gd name="T4" fmla="*/ 1906 w 1935"/>
                  <a:gd name="T5" fmla="*/ 481 h 885"/>
                  <a:gd name="T6" fmla="*/ 1883 w 1935"/>
                  <a:gd name="T7" fmla="*/ 531 h 885"/>
                  <a:gd name="T8" fmla="*/ 1848 w 1935"/>
                  <a:gd name="T9" fmla="*/ 578 h 885"/>
                  <a:gd name="T10" fmla="*/ 1806 w 1935"/>
                  <a:gd name="T11" fmla="*/ 627 h 885"/>
                  <a:gd name="T12" fmla="*/ 1760 w 1935"/>
                  <a:gd name="T13" fmla="*/ 671 h 885"/>
                  <a:gd name="T14" fmla="*/ 1704 w 1935"/>
                  <a:gd name="T15" fmla="*/ 709 h 885"/>
                  <a:gd name="T16" fmla="*/ 1644 w 1935"/>
                  <a:gd name="T17" fmla="*/ 740 h 885"/>
                  <a:gd name="T18" fmla="*/ 1602 w 1935"/>
                  <a:gd name="T19" fmla="*/ 758 h 885"/>
                  <a:gd name="T20" fmla="*/ 1555 w 1935"/>
                  <a:gd name="T21" fmla="*/ 782 h 885"/>
                  <a:gd name="T22" fmla="*/ 1509 w 1935"/>
                  <a:gd name="T23" fmla="*/ 805 h 885"/>
                  <a:gd name="T24" fmla="*/ 1462 w 1935"/>
                  <a:gd name="T25" fmla="*/ 826 h 885"/>
                  <a:gd name="T26" fmla="*/ 1418 w 1935"/>
                  <a:gd name="T27" fmla="*/ 849 h 885"/>
                  <a:gd name="T28" fmla="*/ 1375 w 1935"/>
                  <a:gd name="T29" fmla="*/ 866 h 885"/>
                  <a:gd name="T30" fmla="*/ 1337 w 1935"/>
                  <a:gd name="T31" fmla="*/ 878 h 885"/>
                  <a:gd name="T32" fmla="*/ 1305 w 1935"/>
                  <a:gd name="T33" fmla="*/ 885 h 885"/>
                  <a:gd name="T34" fmla="*/ 1125 w 1935"/>
                  <a:gd name="T35" fmla="*/ 869 h 885"/>
                  <a:gd name="T36" fmla="*/ 930 w 1935"/>
                  <a:gd name="T37" fmla="*/ 840 h 885"/>
                  <a:gd name="T38" fmla="*/ 726 w 1935"/>
                  <a:gd name="T39" fmla="*/ 791 h 885"/>
                  <a:gd name="T40" fmla="*/ 524 w 1935"/>
                  <a:gd name="T41" fmla="*/ 712 h 885"/>
                  <a:gd name="T42" fmla="*/ 339 w 1935"/>
                  <a:gd name="T43" fmla="*/ 604 h 885"/>
                  <a:gd name="T44" fmla="*/ 185 w 1935"/>
                  <a:gd name="T45" fmla="*/ 451 h 885"/>
                  <a:gd name="T46" fmla="*/ 67 w 1935"/>
                  <a:gd name="T47" fmla="*/ 254 h 885"/>
                  <a:gd name="T48" fmla="*/ 0 w 1935"/>
                  <a:gd name="T49" fmla="*/ 0 h 885"/>
                  <a:gd name="T50" fmla="*/ 77 w 1935"/>
                  <a:gd name="T51" fmla="*/ 32 h 885"/>
                  <a:gd name="T52" fmla="*/ 172 w 1935"/>
                  <a:gd name="T53" fmla="*/ 98 h 885"/>
                  <a:gd name="T54" fmla="*/ 287 w 1935"/>
                  <a:gd name="T55" fmla="*/ 187 h 885"/>
                  <a:gd name="T56" fmla="*/ 409 w 1935"/>
                  <a:gd name="T57" fmla="*/ 273 h 885"/>
                  <a:gd name="T58" fmla="*/ 535 w 1935"/>
                  <a:gd name="T59" fmla="*/ 335 h 885"/>
                  <a:gd name="T60" fmla="*/ 658 w 1935"/>
                  <a:gd name="T61" fmla="*/ 349 h 885"/>
                  <a:gd name="T62" fmla="*/ 772 w 1935"/>
                  <a:gd name="T63" fmla="*/ 300 h 885"/>
                  <a:gd name="T64" fmla="*/ 869 w 1935"/>
                  <a:gd name="T65" fmla="*/ 165 h 885"/>
                  <a:gd name="T66" fmla="*/ 915 w 1935"/>
                  <a:gd name="T67" fmla="*/ 149 h 885"/>
                  <a:gd name="T68" fmla="*/ 982 w 1935"/>
                  <a:gd name="T69" fmla="*/ 163 h 885"/>
                  <a:gd name="T70" fmla="*/ 1068 w 1935"/>
                  <a:gd name="T71" fmla="*/ 198 h 885"/>
                  <a:gd name="T72" fmla="*/ 1178 w 1935"/>
                  <a:gd name="T73" fmla="*/ 248 h 885"/>
                  <a:gd name="T74" fmla="*/ 1316 w 1935"/>
                  <a:gd name="T75" fmla="*/ 300 h 885"/>
                  <a:gd name="T76" fmla="*/ 1485 w 1935"/>
                  <a:gd name="T77" fmla="*/ 346 h 885"/>
                  <a:gd name="T78" fmla="*/ 1693 w 1935"/>
                  <a:gd name="T79" fmla="*/ 381 h 885"/>
                  <a:gd name="T80" fmla="*/ 1935 w 1935"/>
                  <a:gd name="T81" fmla="*/ 397 h 8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35" h="885">
                    <a:moveTo>
                      <a:pt x="1935" y="397"/>
                    </a:moveTo>
                    <a:lnTo>
                      <a:pt x="1927" y="435"/>
                    </a:lnTo>
                    <a:lnTo>
                      <a:pt x="1906" y="481"/>
                    </a:lnTo>
                    <a:lnTo>
                      <a:pt x="1883" y="531"/>
                    </a:lnTo>
                    <a:lnTo>
                      <a:pt x="1848" y="578"/>
                    </a:lnTo>
                    <a:lnTo>
                      <a:pt x="1806" y="627"/>
                    </a:lnTo>
                    <a:lnTo>
                      <a:pt x="1760" y="671"/>
                    </a:lnTo>
                    <a:lnTo>
                      <a:pt x="1704" y="709"/>
                    </a:lnTo>
                    <a:lnTo>
                      <a:pt x="1644" y="740"/>
                    </a:lnTo>
                    <a:lnTo>
                      <a:pt x="1602" y="758"/>
                    </a:lnTo>
                    <a:lnTo>
                      <a:pt x="1555" y="782"/>
                    </a:lnTo>
                    <a:lnTo>
                      <a:pt x="1509" y="805"/>
                    </a:lnTo>
                    <a:lnTo>
                      <a:pt x="1462" y="826"/>
                    </a:lnTo>
                    <a:lnTo>
                      <a:pt x="1418" y="849"/>
                    </a:lnTo>
                    <a:lnTo>
                      <a:pt x="1375" y="866"/>
                    </a:lnTo>
                    <a:lnTo>
                      <a:pt x="1337" y="878"/>
                    </a:lnTo>
                    <a:lnTo>
                      <a:pt x="1305" y="885"/>
                    </a:lnTo>
                    <a:lnTo>
                      <a:pt x="1125" y="869"/>
                    </a:lnTo>
                    <a:lnTo>
                      <a:pt x="930" y="840"/>
                    </a:lnTo>
                    <a:lnTo>
                      <a:pt x="726" y="791"/>
                    </a:lnTo>
                    <a:lnTo>
                      <a:pt x="524" y="712"/>
                    </a:lnTo>
                    <a:lnTo>
                      <a:pt x="339" y="604"/>
                    </a:lnTo>
                    <a:lnTo>
                      <a:pt x="185" y="451"/>
                    </a:lnTo>
                    <a:lnTo>
                      <a:pt x="67" y="254"/>
                    </a:lnTo>
                    <a:lnTo>
                      <a:pt x="0" y="0"/>
                    </a:lnTo>
                    <a:lnTo>
                      <a:pt x="77" y="32"/>
                    </a:lnTo>
                    <a:lnTo>
                      <a:pt x="172" y="98"/>
                    </a:lnTo>
                    <a:lnTo>
                      <a:pt x="287" y="187"/>
                    </a:lnTo>
                    <a:lnTo>
                      <a:pt x="409" y="273"/>
                    </a:lnTo>
                    <a:lnTo>
                      <a:pt x="535" y="335"/>
                    </a:lnTo>
                    <a:lnTo>
                      <a:pt x="658" y="349"/>
                    </a:lnTo>
                    <a:lnTo>
                      <a:pt x="772" y="300"/>
                    </a:lnTo>
                    <a:lnTo>
                      <a:pt x="869" y="165"/>
                    </a:lnTo>
                    <a:lnTo>
                      <a:pt x="915" y="149"/>
                    </a:lnTo>
                    <a:lnTo>
                      <a:pt x="982" y="163"/>
                    </a:lnTo>
                    <a:lnTo>
                      <a:pt x="1068" y="198"/>
                    </a:lnTo>
                    <a:lnTo>
                      <a:pt x="1178" y="248"/>
                    </a:lnTo>
                    <a:lnTo>
                      <a:pt x="1316" y="300"/>
                    </a:lnTo>
                    <a:lnTo>
                      <a:pt x="1485" y="346"/>
                    </a:lnTo>
                    <a:lnTo>
                      <a:pt x="1693" y="381"/>
                    </a:lnTo>
                    <a:lnTo>
                      <a:pt x="1935" y="397"/>
                    </a:lnTo>
                    <a:close/>
                  </a:path>
                </a:pathLst>
              </a:custGeom>
              <a:solidFill>
                <a:srgbClr val="B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3" name="Freeform 69"/>
              <p:cNvSpPr>
                <a:spLocks/>
              </p:cNvSpPr>
              <p:nvPr/>
            </p:nvSpPr>
            <p:spPr bwMode="auto">
              <a:xfrm>
                <a:off x="4573" y="2720"/>
                <a:ext cx="642" cy="287"/>
              </a:xfrm>
              <a:custGeom>
                <a:avLst/>
                <a:gdLst>
                  <a:gd name="T0" fmla="*/ 1926 w 1926"/>
                  <a:gd name="T1" fmla="*/ 393 h 862"/>
                  <a:gd name="T2" fmla="*/ 1914 w 1926"/>
                  <a:gd name="T3" fmla="*/ 426 h 862"/>
                  <a:gd name="T4" fmla="*/ 1896 w 1926"/>
                  <a:gd name="T5" fmla="*/ 463 h 862"/>
                  <a:gd name="T6" fmla="*/ 1874 w 1926"/>
                  <a:gd name="T7" fmla="*/ 511 h 862"/>
                  <a:gd name="T8" fmla="*/ 1841 w 1926"/>
                  <a:gd name="T9" fmla="*/ 557 h 862"/>
                  <a:gd name="T10" fmla="*/ 1804 w 1926"/>
                  <a:gd name="T11" fmla="*/ 604 h 862"/>
                  <a:gd name="T12" fmla="*/ 1756 w 1926"/>
                  <a:gd name="T13" fmla="*/ 648 h 862"/>
                  <a:gd name="T14" fmla="*/ 1704 w 1926"/>
                  <a:gd name="T15" fmla="*/ 686 h 862"/>
                  <a:gd name="T16" fmla="*/ 1642 w 1926"/>
                  <a:gd name="T17" fmla="*/ 717 h 862"/>
                  <a:gd name="T18" fmla="*/ 1599 w 1926"/>
                  <a:gd name="T19" fmla="*/ 735 h 862"/>
                  <a:gd name="T20" fmla="*/ 1551 w 1926"/>
                  <a:gd name="T21" fmla="*/ 756 h 862"/>
                  <a:gd name="T22" fmla="*/ 1505 w 1926"/>
                  <a:gd name="T23" fmla="*/ 779 h 862"/>
                  <a:gd name="T24" fmla="*/ 1460 w 1926"/>
                  <a:gd name="T25" fmla="*/ 803 h 862"/>
                  <a:gd name="T26" fmla="*/ 1417 w 1926"/>
                  <a:gd name="T27" fmla="*/ 826 h 862"/>
                  <a:gd name="T28" fmla="*/ 1376 w 1926"/>
                  <a:gd name="T29" fmla="*/ 843 h 862"/>
                  <a:gd name="T30" fmla="*/ 1341 w 1926"/>
                  <a:gd name="T31" fmla="*/ 855 h 862"/>
                  <a:gd name="T32" fmla="*/ 1309 w 1926"/>
                  <a:gd name="T33" fmla="*/ 862 h 862"/>
                  <a:gd name="T34" fmla="*/ 1139 w 1926"/>
                  <a:gd name="T35" fmla="*/ 846 h 862"/>
                  <a:gd name="T36" fmla="*/ 946 w 1926"/>
                  <a:gd name="T37" fmla="*/ 819 h 862"/>
                  <a:gd name="T38" fmla="*/ 741 w 1926"/>
                  <a:gd name="T39" fmla="*/ 776 h 862"/>
                  <a:gd name="T40" fmla="*/ 539 w 1926"/>
                  <a:gd name="T41" fmla="*/ 703 h 862"/>
                  <a:gd name="T42" fmla="*/ 353 w 1926"/>
                  <a:gd name="T43" fmla="*/ 598 h 862"/>
                  <a:gd name="T44" fmla="*/ 192 w 1926"/>
                  <a:gd name="T45" fmla="*/ 449 h 862"/>
                  <a:gd name="T46" fmla="*/ 70 w 1926"/>
                  <a:gd name="T47" fmla="*/ 253 h 862"/>
                  <a:gd name="T48" fmla="*/ 0 w 1926"/>
                  <a:gd name="T49" fmla="*/ 0 h 862"/>
                  <a:gd name="T50" fmla="*/ 78 w 1926"/>
                  <a:gd name="T51" fmla="*/ 40 h 862"/>
                  <a:gd name="T52" fmla="*/ 175 w 1926"/>
                  <a:gd name="T53" fmla="*/ 117 h 862"/>
                  <a:gd name="T54" fmla="*/ 288 w 1926"/>
                  <a:gd name="T55" fmla="*/ 213 h 862"/>
                  <a:gd name="T56" fmla="*/ 409 w 1926"/>
                  <a:gd name="T57" fmla="*/ 304 h 862"/>
                  <a:gd name="T58" fmla="*/ 528 w 1926"/>
                  <a:gd name="T59" fmla="*/ 368 h 862"/>
                  <a:gd name="T60" fmla="*/ 649 w 1926"/>
                  <a:gd name="T61" fmla="*/ 382 h 862"/>
                  <a:gd name="T62" fmla="*/ 759 w 1926"/>
                  <a:gd name="T63" fmla="*/ 330 h 862"/>
                  <a:gd name="T64" fmla="*/ 856 w 1926"/>
                  <a:gd name="T65" fmla="*/ 183 h 862"/>
                  <a:gd name="T66" fmla="*/ 897 w 1926"/>
                  <a:gd name="T67" fmla="*/ 158 h 862"/>
                  <a:gd name="T68" fmla="*/ 956 w 1926"/>
                  <a:gd name="T69" fmla="*/ 166 h 862"/>
                  <a:gd name="T70" fmla="*/ 1034 w 1926"/>
                  <a:gd name="T71" fmla="*/ 199 h 862"/>
                  <a:gd name="T72" fmla="*/ 1136 w 1926"/>
                  <a:gd name="T73" fmla="*/ 245 h 862"/>
                  <a:gd name="T74" fmla="*/ 1274 w 1926"/>
                  <a:gd name="T75" fmla="*/ 298 h 862"/>
                  <a:gd name="T76" fmla="*/ 1446 w 1926"/>
                  <a:gd name="T77" fmla="*/ 344 h 862"/>
                  <a:gd name="T78" fmla="*/ 1662 w 1926"/>
                  <a:gd name="T79" fmla="*/ 382 h 862"/>
                  <a:gd name="T80" fmla="*/ 1926 w 1926"/>
                  <a:gd name="T81" fmla="*/ 393 h 8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26" h="862">
                    <a:moveTo>
                      <a:pt x="1926" y="393"/>
                    </a:moveTo>
                    <a:lnTo>
                      <a:pt x="1914" y="426"/>
                    </a:lnTo>
                    <a:lnTo>
                      <a:pt x="1896" y="463"/>
                    </a:lnTo>
                    <a:lnTo>
                      <a:pt x="1874" y="511"/>
                    </a:lnTo>
                    <a:lnTo>
                      <a:pt x="1841" y="557"/>
                    </a:lnTo>
                    <a:lnTo>
                      <a:pt x="1804" y="604"/>
                    </a:lnTo>
                    <a:lnTo>
                      <a:pt x="1756" y="648"/>
                    </a:lnTo>
                    <a:lnTo>
                      <a:pt x="1704" y="686"/>
                    </a:lnTo>
                    <a:lnTo>
                      <a:pt x="1642" y="717"/>
                    </a:lnTo>
                    <a:lnTo>
                      <a:pt x="1599" y="735"/>
                    </a:lnTo>
                    <a:lnTo>
                      <a:pt x="1551" y="756"/>
                    </a:lnTo>
                    <a:lnTo>
                      <a:pt x="1505" y="779"/>
                    </a:lnTo>
                    <a:lnTo>
                      <a:pt x="1460" y="803"/>
                    </a:lnTo>
                    <a:lnTo>
                      <a:pt x="1417" y="826"/>
                    </a:lnTo>
                    <a:lnTo>
                      <a:pt x="1376" y="843"/>
                    </a:lnTo>
                    <a:lnTo>
                      <a:pt x="1341" y="855"/>
                    </a:lnTo>
                    <a:lnTo>
                      <a:pt x="1309" y="862"/>
                    </a:lnTo>
                    <a:lnTo>
                      <a:pt x="1139" y="846"/>
                    </a:lnTo>
                    <a:lnTo>
                      <a:pt x="946" y="819"/>
                    </a:lnTo>
                    <a:lnTo>
                      <a:pt x="741" y="776"/>
                    </a:lnTo>
                    <a:lnTo>
                      <a:pt x="539" y="703"/>
                    </a:lnTo>
                    <a:lnTo>
                      <a:pt x="353" y="598"/>
                    </a:lnTo>
                    <a:lnTo>
                      <a:pt x="192" y="449"/>
                    </a:lnTo>
                    <a:lnTo>
                      <a:pt x="70" y="253"/>
                    </a:lnTo>
                    <a:lnTo>
                      <a:pt x="0" y="0"/>
                    </a:lnTo>
                    <a:lnTo>
                      <a:pt x="78" y="40"/>
                    </a:lnTo>
                    <a:lnTo>
                      <a:pt x="175" y="117"/>
                    </a:lnTo>
                    <a:lnTo>
                      <a:pt x="288" y="213"/>
                    </a:lnTo>
                    <a:lnTo>
                      <a:pt x="409" y="304"/>
                    </a:lnTo>
                    <a:lnTo>
                      <a:pt x="528" y="368"/>
                    </a:lnTo>
                    <a:lnTo>
                      <a:pt x="649" y="382"/>
                    </a:lnTo>
                    <a:lnTo>
                      <a:pt x="759" y="330"/>
                    </a:lnTo>
                    <a:lnTo>
                      <a:pt x="856" y="183"/>
                    </a:lnTo>
                    <a:lnTo>
                      <a:pt x="897" y="158"/>
                    </a:lnTo>
                    <a:lnTo>
                      <a:pt x="956" y="166"/>
                    </a:lnTo>
                    <a:lnTo>
                      <a:pt x="1034" y="199"/>
                    </a:lnTo>
                    <a:lnTo>
                      <a:pt x="1136" y="245"/>
                    </a:lnTo>
                    <a:lnTo>
                      <a:pt x="1274" y="298"/>
                    </a:lnTo>
                    <a:lnTo>
                      <a:pt x="1446" y="344"/>
                    </a:lnTo>
                    <a:lnTo>
                      <a:pt x="1662" y="382"/>
                    </a:lnTo>
                    <a:lnTo>
                      <a:pt x="1926" y="393"/>
                    </a:lnTo>
                    <a:close/>
                  </a:path>
                </a:pathLst>
              </a:custGeom>
              <a:solidFill>
                <a:srgbClr val="B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4" name="Freeform 70"/>
              <p:cNvSpPr>
                <a:spLocks/>
              </p:cNvSpPr>
              <p:nvPr/>
            </p:nvSpPr>
            <p:spPr bwMode="auto">
              <a:xfrm>
                <a:off x="4573" y="2728"/>
                <a:ext cx="638" cy="277"/>
              </a:xfrm>
              <a:custGeom>
                <a:avLst/>
                <a:gdLst>
                  <a:gd name="T0" fmla="*/ 1914 w 1914"/>
                  <a:gd name="T1" fmla="*/ 394 h 832"/>
                  <a:gd name="T2" fmla="*/ 1906 w 1914"/>
                  <a:gd name="T3" fmla="*/ 421 h 832"/>
                  <a:gd name="T4" fmla="*/ 1890 w 1914"/>
                  <a:gd name="T5" fmla="*/ 453 h 832"/>
                  <a:gd name="T6" fmla="*/ 1867 w 1914"/>
                  <a:gd name="T7" fmla="*/ 491 h 832"/>
                  <a:gd name="T8" fmla="*/ 1839 w 1914"/>
                  <a:gd name="T9" fmla="*/ 534 h 832"/>
                  <a:gd name="T10" fmla="*/ 1799 w 1914"/>
                  <a:gd name="T11" fmla="*/ 581 h 832"/>
                  <a:gd name="T12" fmla="*/ 1756 w 1914"/>
                  <a:gd name="T13" fmla="*/ 621 h 832"/>
                  <a:gd name="T14" fmla="*/ 1704 w 1914"/>
                  <a:gd name="T15" fmla="*/ 661 h 832"/>
                  <a:gd name="T16" fmla="*/ 1642 w 1914"/>
                  <a:gd name="T17" fmla="*/ 689 h 832"/>
                  <a:gd name="T18" fmla="*/ 1599 w 1914"/>
                  <a:gd name="T19" fmla="*/ 707 h 832"/>
                  <a:gd name="T20" fmla="*/ 1551 w 1914"/>
                  <a:gd name="T21" fmla="*/ 729 h 832"/>
                  <a:gd name="T22" fmla="*/ 1508 w 1914"/>
                  <a:gd name="T23" fmla="*/ 756 h 832"/>
                  <a:gd name="T24" fmla="*/ 1460 w 1914"/>
                  <a:gd name="T25" fmla="*/ 780 h 832"/>
                  <a:gd name="T26" fmla="*/ 1420 w 1914"/>
                  <a:gd name="T27" fmla="*/ 799 h 832"/>
                  <a:gd name="T28" fmla="*/ 1382 w 1914"/>
                  <a:gd name="T29" fmla="*/ 818 h 832"/>
                  <a:gd name="T30" fmla="*/ 1347 w 1914"/>
                  <a:gd name="T31" fmla="*/ 829 h 832"/>
                  <a:gd name="T32" fmla="*/ 1320 w 1914"/>
                  <a:gd name="T33" fmla="*/ 832 h 832"/>
                  <a:gd name="T34" fmla="*/ 1153 w 1914"/>
                  <a:gd name="T35" fmla="*/ 820 h 832"/>
                  <a:gd name="T36" fmla="*/ 964 w 1914"/>
                  <a:gd name="T37" fmla="*/ 799 h 832"/>
                  <a:gd name="T38" fmla="*/ 762 w 1914"/>
                  <a:gd name="T39" fmla="*/ 759 h 832"/>
                  <a:gd name="T40" fmla="*/ 558 w 1914"/>
                  <a:gd name="T41" fmla="*/ 691 h 832"/>
                  <a:gd name="T42" fmla="*/ 367 w 1914"/>
                  <a:gd name="T43" fmla="*/ 593 h 832"/>
                  <a:gd name="T44" fmla="*/ 204 w 1914"/>
                  <a:gd name="T45" fmla="*/ 450 h 832"/>
                  <a:gd name="T46" fmla="*/ 75 w 1914"/>
                  <a:gd name="T47" fmla="*/ 254 h 832"/>
                  <a:gd name="T48" fmla="*/ 0 w 1914"/>
                  <a:gd name="T49" fmla="*/ 0 h 832"/>
                  <a:gd name="T50" fmla="*/ 81 w 1914"/>
                  <a:gd name="T51" fmla="*/ 47 h 832"/>
                  <a:gd name="T52" fmla="*/ 180 w 1914"/>
                  <a:gd name="T53" fmla="*/ 135 h 832"/>
                  <a:gd name="T54" fmla="*/ 291 w 1914"/>
                  <a:gd name="T55" fmla="*/ 237 h 832"/>
                  <a:gd name="T56" fmla="*/ 412 w 1914"/>
                  <a:gd name="T57" fmla="*/ 333 h 832"/>
                  <a:gd name="T58" fmla="*/ 534 w 1914"/>
                  <a:gd name="T59" fmla="*/ 400 h 832"/>
                  <a:gd name="T60" fmla="*/ 651 w 1914"/>
                  <a:gd name="T61" fmla="*/ 418 h 832"/>
                  <a:gd name="T62" fmla="*/ 759 w 1914"/>
                  <a:gd name="T63" fmla="*/ 359 h 832"/>
                  <a:gd name="T64" fmla="*/ 856 w 1914"/>
                  <a:gd name="T65" fmla="*/ 205 h 832"/>
                  <a:gd name="T66" fmla="*/ 891 w 1914"/>
                  <a:gd name="T67" fmla="*/ 170 h 832"/>
                  <a:gd name="T68" fmla="*/ 937 w 1914"/>
                  <a:gd name="T69" fmla="*/ 170 h 832"/>
                  <a:gd name="T70" fmla="*/ 1007 w 1914"/>
                  <a:gd name="T71" fmla="*/ 199 h 832"/>
                  <a:gd name="T72" fmla="*/ 1104 w 1914"/>
                  <a:gd name="T73" fmla="*/ 243 h 832"/>
                  <a:gd name="T74" fmla="*/ 1239 w 1914"/>
                  <a:gd name="T75" fmla="*/ 295 h 832"/>
                  <a:gd name="T76" fmla="*/ 1411 w 1914"/>
                  <a:gd name="T77" fmla="*/ 345 h 832"/>
                  <a:gd name="T78" fmla="*/ 1634 w 1914"/>
                  <a:gd name="T79" fmla="*/ 380 h 832"/>
                  <a:gd name="T80" fmla="*/ 1914 w 1914"/>
                  <a:gd name="T81" fmla="*/ 394 h 8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14" h="832">
                    <a:moveTo>
                      <a:pt x="1914" y="394"/>
                    </a:moveTo>
                    <a:lnTo>
                      <a:pt x="1906" y="421"/>
                    </a:lnTo>
                    <a:lnTo>
                      <a:pt x="1890" y="453"/>
                    </a:lnTo>
                    <a:lnTo>
                      <a:pt x="1867" y="491"/>
                    </a:lnTo>
                    <a:lnTo>
                      <a:pt x="1839" y="534"/>
                    </a:lnTo>
                    <a:lnTo>
                      <a:pt x="1799" y="581"/>
                    </a:lnTo>
                    <a:lnTo>
                      <a:pt x="1756" y="621"/>
                    </a:lnTo>
                    <a:lnTo>
                      <a:pt x="1704" y="661"/>
                    </a:lnTo>
                    <a:lnTo>
                      <a:pt x="1642" y="689"/>
                    </a:lnTo>
                    <a:lnTo>
                      <a:pt x="1599" y="707"/>
                    </a:lnTo>
                    <a:lnTo>
                      <a:pt x="1551" y="729"/>
                    </a:lnTo>
                    <a:lnTo>
                      <a:pt x="1508" y="756"/>
                    </a:lnTo>
                    <a:lnTo>
                      <a:pt x="1460" y="780"/>
                    </a:lnTo>
                    <a:lnTo>
                      <a:pt x="1420" y="799"/>
                    </a:lnTo>
                    <a:lnTo>
                      <a:pt x="1382" y="818"/>
                    </a:lnTo>
                    <a:lnTo>
                      <a:pt x="1347" y="829"/>
                    </a:lnTo>
                    <a:lnTo>
                      <a:pt x="1320" y="832"/>
                    </a:lnTo>
                    <a:lnTo>
                      <a:pt x="1153" y="820"/>
                    </a:lnTo>
                    <a:lnTo>
                      <a:pt x="964" y="799"/>
                    </a:lnTo>
                    <a:lnTo>
                      <a:pt x="762" y="759"/>
                    </a:lnTo>
                    <a:lnTo>
                      <a:pt x="558" y="691"/>
                    </a:lnTo>
                    <a:lnTo>
                      <a:pt x="367" y="593"/>
                    </a:lnTo>
                    <a:lnTo>
                      <a:pt x="204" y="450"/>
                    </a:lnTo>
                    <a:lnTo>
                      <a:pt x="75" y="254"/>
                    </a:lnTo>
                    <a:lnTo>
                      <a:pt x="0" y="0"/>
                    </a:lnTo>
                    <a:lnTo>
                      <a:pt x="81" y="47"/>
                    </a:lnTo>
                    <a:lnTo>
                      <a:pt x="180" y="135"/>
                    </a:lnTo>
                    <a:lnTo>
                      <a:pt x="291" y="237"/>
                    </a:lnTo>
                    <a:lnTo>
                      <a:pt x="412" y="333"/>
                    </a:lnTo>
                    <a:lnTo>
                      <a:pt x="534" y="400"/>
                    </a:lnTo>
                    <a:lnTo>
                      <a:pt x="651" y="418"/>
                    </a:lnTo>
                    <a:lnTo>
                      <a:pt x="759" y="359"/>
                    </a:lnTo>
                    <a:lnTo>
                      <a:pt x="856" y="205"/>
                    </a:lnTo>
                    <a:lnTo>
                      <a:pt x="891" y="170"/>
                    </a:lnTo>
                    <a:lnTo>
                      <a:pt x="937" y="170"/>
                    </a:lnTo>
                    <a:lnTo>
                      <a:pt x="1007" y="199"/>
                    </a:lnTo>
                    <a:lnTo>
                      <a:pt x="1104" y="243"/>
                    </a:lnTo>
                    <a:lnTo>
                      <a:pt x="1239" y="295"/>
                    </a:lnTo>
                    <a:lnTo>
                      <a:pt x="1411" y="345"/>
                    </a:lnTo>
                    <a:lnTo>
                      <a:pt x="1634" y="380"/>
                    </a:lnTo>
                    <a:lnTo>
                      <a:pt x="1914" y="394"/>
                    </a:lnTo>
                    <a:close/>
                  </a:path>
                </a:pathLst>
              </a:custGeom>
              <a:solidFill>
                <a:srgbClr val="B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5" name="Freeform 71"/>
              <p:cNvSpPr>
                <a:spLocks/>
              </p:cNvSpPr>
              <p:nvPr/>
            </p:nvSpPr>
            <p:spPr bwMode="auto">
              <a:xfrm>
                <a:off x="4573" y="2735"/>
                <a:ext cx="637" cy="270"/>
              </a:xfrm>
              <a:custGeom>
                <a:avLst/>
                <a:gdLst>
                  <a:gd name="T0" fmla="*/ 1909 w 1909"/>
                  <a:gd name="T1" fmla="*/ 397 h 811"/>
                  <a:gd name="T2" fmla="*/ 1896 w 1909"/>
                  <a:gd name="T3" fmla="*/ 414 h 811"/>
                  <a:gd name="T4" fmla="*/ 1882 w 1909"/>
                  <a:gd name="T5" fmla="*/ 440 h 811"/>
                  <a:gd name="T6" fmla="*/ 1861 w 1909"/>
                  <a:gd name="T7" fmla="*/ 478 h 811"/>
                  <a:gd name="T8" fmla="*/ 1832 w 1909"/>
                  <a:gd name="T9" fmla="*/ 519 h 811"/>
                  <a:gd name="T10" fmla="*/ 1797 w 1909"/>
                  <a:gd name="T11" fmla="*/ 562 h 811"/>
                  <a:gd name="T12" fmla="*/ 1753 w 1909"/>
                  <a:gd name="T13" fmla="*/ 604 h 811"/>
                  <a:gd name="T14" fmla="*/ 1704 w 1909"/>
                  <a:gd name="T15" fmla="*/ 640 h 811"/>
                  <a:gd name="T16" fmla="*/ 1642 w 1909"/>
                  <a:gd name="T17" fmla="*/ 668 h 811"/>
                  <a:gd name="T18" fmla="*/ 1599 w 1909"/>
                  <a:gd name="T19" fmla="*/ 686 h 811"/>
                  <a:gd name="T20" fmla="*/ 1551 w 1909"/>
                  <a:gd name="T21" fmla="*/ 708 h 811"/>
                  <a:gd name="T22" fmla="*/ 1508 w 1909"/>
                  <a:gd name="T23" fmla="*/ 732 h 811"/>
                  <a:gd name="T24" fmla="*/ 1464 w 1909"/>
                  <a:gd name="T25" fmla="*/ 756 h 811"/>
                  <a:gd name="T26" fmla="*/ 1422 w 1909"/>
                  <a:gd name="T27" fmla="*/ 778 h 811"/>
                  <a:gd name="T28" fmla="*/ 1384 w 1909"/>
                  <a:gd name="T29" fmla="*/ 797 h 811"/>
                  <a:gd name="T30" fmla="*/ 1355 w 1909"/>
                  <a:gd name="T31" fmla="*/ 808 h 811"/>
                  <a:gd name="T32" fmla="*/ 1333 w 1909"/>
                  <a:gd name="T33" fmla="*/ 811 h 811"/>
                  <a:gd name="T34" fmla="*/ 1174 w 1909"/>
                  <a:gd name="T35" fmla="*/ 802 h 811"/>
                  <a:gd name="T36" fmla="*/ 984 w 1909"/>
                  <a:gd name="T37" fmla="*/ 782 h 811"/>
                  <a:gd name="T38" fmla="*/ 783 w 1909"/>
                  <a:gd name="T39" fmla="*/ 747 h 811"/>
                  <a:gd name="T40" fmla="*/ 579 w 1909"/>
                  <a:gd name="T41" fmla="*/ 686 h 811"/>
                  <a:gd name="T42" fmla="*/ 382 w 1909"/>
                  <a:gd name="T43" fmla="*/ 589 h 811"/>
                  <a:gd name="T44" fmla="*/ 213 w 1909"/>
                  <a:gd name="T45" fmla="*/ 449 h 811"/>
                  <a:gd name="T46" fmla="*/ 81 w 1909"/>
                  <a:gd name="T47" fmla="*/ 257 h 811"/>
                  <a:gd name="T48" fmla="*/ 0 w 1909"/>
                  <a:gd name="T49" fmla="*/ 0 h 811"/>
                  <a:gd name="T50" fmla="*/ 84 w 1909"/>
                  <a:gd name="T51" fmla="*/ 58 h 811"/>
                  <a:gd name="T52" fmla="*/ 186 w 1909"/>
                  <a:gd name="T53" fmla="*/ 155 h 811"/>
                  <a:gd name="T54" fmla="*/ 297 w 1909"/>
                  <a:gd name="T55" fmla="*/ 262 h 811"/>
                  <a:gd name="T56" fmla="*/ 415 w 1909"/>
                  <a:gd name="T57" fmla="*/ 365 h 811"/>
                  <a:gd name="T58" fmla="*/ 534 w 1909"/>
                  <a:gd name="T59" fmla="*/ 438 h 811"/>
                  <a:gd name="T60" fmla="*/ 649 w 1909"/>
                  <a:gd name="T61" fmla="*/ 452 h 811"/>
                  <a:gd name="T62" fmla="*/ 757 w 1909"/>
                  <a:gd name="T63" fmla="*/ 394 h 811"/>
                  <a:gd name="T64" fmla="*/ 850 w 1909"/>
                  <a:gd name="T65" fmla="*/ 230 h 811"/>
                  <a:gd name="T66" fmla="*/ 876 w 1909"/>
                  <a:gd name="T67" fmla="*/ 184 h 811"/>
                  <a:gd name="T68" fmla="*/ 918 w 1909"/>
                  <a:gd name="T69" fmla="*/ 178 h 811"/>
                  <a:gd name="T70" fmla="*/ 978 w 1909"/>
                  <a:gd name="T71" fmla="*/ 201 h 811"/>
                  <a:gd name="T72" fmla="*/ 1072 w 1909"/>
                  <a:gd name="T73" fmla="*/ 241 h 811"/>
                  <a:gd name="T74" fmla="*/ 1204 w 1909"/>
                  <a:gd name="T75" fmla="*/ 295 h 811"/>
                  <a:gd name="T76" fmla="*/ 1379 w 1909"/>
                  <a:gd name="T77" fmla="*/ 344 h 811"/>
                  <a:gd name="T78" fmla="*/ 1610 w 1909"/>
                  <a:gd name="T79" fmla="*/ 382 h 811"/>
                  <a:gd name="T80" fmla="*/ 1909 w 1909"/>
                  <a:gd name="T81" fmla="*/ 397 h 8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909" h="811">
                    <a:moveTo>
                      <a:pt x="1909" y="397"/>
                    </a:moveTo>
                    <a:lnTo>
                      <a:pt x="1896" y="414"/>
                    </a:lnTo>
                    <a:lnTo>
                      <a:pt x="1882" y="440"/>
                    </a:lnTo>
                    <a:lnTo>
                      <a:pt x="1861" y="478"/>
                    </a:lnTo>
                    <a:lnTo>
                      <a:pt x="1832" y="519"/>
                    </a:lnTo>
                    <a:lnTo>
                      <a:pt x="1797" y="562"/>
                    </a:lnTo>
                    <a:lnTo>
                      <a:pt x="1753" y="604"/>
                    </a:lnTo>
                    <a:lnTo>
                      <a:pt x="1704" y="640"/>
                    </a:lnTo>
                    <a:lnTo>
                      <a:pt x="1642" y="668"/>
                    </a:lnTo>
                    <a:lnTo>
                      <a:pt x="1599" y="686"/>
                    </a:lnTo>
                    <a:lnTo>
                      <a:pt x="1551" y="708"/>
                    </a:lnTo>
                    <a:lnTo>
                      <a:pt x="1508" y="732"/>
                    </a:lnTo>
                    <a:lnTo>
                      <a:pt x="1464" y="756"/>
                    </a:lnTo>
                    <a:lnTo>
                      <a:pt x="1422" y="778"/>
                    </a:lnTo>
                    <a:lnTo>
                      <a:pt x="1384" y="797"/>
                    </a:lnTo>
                    <a:lnTo>
                      <a:pt x="1355" y="808"/>
                    </a:lnTo>
                    <a:lnTo>
                      <a:pt x="1333" y="811"/>
                    </a:lnTo>
                    <a:lnTo>
                      <a:pt x="1174" y="802"/>
                    </a:lnTo>
                    <a:lnTo>
                      <a:pt x="984" y="782"/>
                    </a:lnTo>
                    <a:lnTo>
                      <a:pt x="783" y="747"/>
                    </a:lnTo>
                    <a:lnTo>
                      <a:pt x="579" y="686"/>
                    </a:lnTo>
                    <a:lnTo>
                      <a:pt x="382" y="589"/>
                    </a:lnTo>
                    <a:lnTo>
                      <a:pt x="213" y="449"/>
                    </a:lnTo>
                    <a:lnTo>
                      <a:pt x="81" y="257"/>
                    </a:lnTo>
                    <a:lnTo>
                      <a:pt x="0" y="0"/>
                    </a:lnTo>
                    <a:lnTo>
                      <a:pt x="84" y="58"/>
                    </a:lnTo>
                    <a:lnTo>
                      <a:pt x="186" y="155"/>
                    </a:lnTo>
                    <a:lnTo>
                      <a:pt x="297" y="262"/>
                    </a:lnTo>
                    <a:lnTo>
                      <a:pt x="415" y="365"/>
                    </a:lnTo>
                    <a:lnTo>
                      <a:pt x="534" y="438"/>
                    </a:lnTo>
                    <a:lnTo>
                      <a:pt x="649" y="452"/>
                    </a:lnTo>
                    <a:lnTo>
                      <a:pt x="757" y="394"/>
                    </a:lnTo>
                    <a:lnTo>
                      <a:pt x="850" y="230"/>
                    </a:lnTo>
                    <a:lnTo>
                      <a:pt x="876" y="184"/>
                    </a:lnTo>
                    <a:lnTo>
                      <a:pt x="918" y="178"/>
                    </a:lnTo>
                    <a:lnTo>
                      <a:pt x="978" y="201"/>
                    </a:lnTo>
                    <a:lnTo>
                      <a:pt x="1072" y="241"/>
                    </a:lnTo>
                    <a:lnTo>
                      <a:pt x="1204" y="295"/>
                    </a:lnTo>
                    <a:lnTo>
                      <a:pt x="1379" y="344"/>
                    </a:lnTo>
                    <a:lnTo>
                      <a:pt x="1610" y="382"/>
                    </a:lnTo>
                    <a:lnTo>
                      <a:pt x="1909" y="397"/>
                    </a:lnTo>
                    <a:close/>
                  </a:path>
                </a:pathLst>
              </a:custGeom>
              <a:solidFill>
                <a:srgbClr val="A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6" name="Freeform 72"/>
              <p:cNvSpPr>
                <a:spLocks/>
              </p:cNvSpPr>
              <p:nvPr/>
            </p:nvSpPr>
            <p:spPr bwMode="auto">
              <a:xfrm>
                <a:off x="4581" y="2744"/>
                <a:ext cx="622" cy="259"/>
              </a:xfrm>
              <a:custGeom>
                <a:avLst/>
                <a:gdLst>
                  <a:gd name="T0" fmla="*/ 1868 w 1868"/>
                  <a:gd name="T1" fmla="*/ 386 h 777"/>
                  <a:gd name="T2" fmla="*/ 1857 w 1868"/>
                  <a:gd name="T3" fmla="*/ 404 h 777"/>
                  <a:gd name="T4" fmla="*/ 1842 w 1868"/>
                  <a:gd name="T5" fmla="*/ 429 h 777"/>
                  <a:gd name="T6" fmla="*/ 1819 w 1868"/>
                  <a:gd name="T7" fmla="*/ 464 h 777"/>
                  <a:gd name="T8" fmla="*/ 1790 w 1868"/>
                  <a:gd name="T9" fmla="*/ 502 h 777"/>
                  <a:gd name="T10" fmla="*/ 1755 w 1868"/>
                  <a:gd name="T11" fmla="*/ 544 h 777"/>
                  <a:gd name="T12" fmla="*/ 1710 w 1868"/>
                  <a:gd name="T13" fmla="*/ 585 h 777"/>
                  <a:gd name="T14" fmla="*/ 1658 w 1868"/>
                  <a:gd name="T15" fmla="*/ 617 h 777"/>
                  <a:gd name="T16" fmla="*/ 1597 w 1868"/>
                  <a:gd name="T17" fmla="*/ 645 h 777"/>
                  <a:gd name="T18" fmla="*/ 1550 w 1868"/>
                  <a:gd name="T19" fmla="*/ 663 h 777"/>
                  <a:gd name="T20" fmla="*/ 1505 w 1868"/>
                  <a:gd name="T21" fmla="*/ 684 h 777"/>
                  <a:gd name="T22" fmla="*/ 1459 w 1868"/>
                  <a:gd name="T23" fmla="*/ 707 h 777"/>
                  <a:gd name="T24" fmla="*/ 1416 w 1868"/>
                  <a:gd name="T25" fmla="*/ 728 h 777"/>
                  <a:gd name="T26" fmla="*/ 1375 w 1868"/>
                  <a:gd name="T27" fmla="*/ 747 h 777"/>
                  <a:gd name="T28" fmla="*/ 1336 w 1868"/>
                  <a:gd name="T29" fmla="*/ 766 h 777"/>
                  <a:gd name="T30" fmla="*/ 1301 w 1868"/>
                  <a:gd name="T31" fmla="*/ 774 h 777"/>
                  <a:gd name="T32" fmla="*/ 1276 w 1868"/>
                  <a:gd name="T33" fmla="*/ 777 h 777"/>
                  <a:gd name="T34" fmla="*/ 1123 w 1868"/>
                  <a:gd name="T35" fmla="*/ 766 h 777"/>
                  <a:gd name="T36" fmla="*/ 942 w 1868"/>
                  <a:gd name="T37" fmla="*/ 747 h 777"/>
                  <a:gd name="T38" fmla="*/ 749 w 1868"/>
                  <a:gd name="T39" fmla="*/ 712 h 777"/>
                  <a:gd name="T40" fmla="*/ 552 w 1868"/>
                  <a:gd name="T41" fmla="*/ 655 h 777"/>
                  <a:gd name="T42" fmla="*/ 369 w 1868"/>
                  <a:gd name="T43" fmla="*/ 561 h 777"/>
                  <a:gd name="T44" fmla="*/ 205 w 1868"/>
                  <a:gd name="T45" fmla="*/ 427 h 777"/>
                  <a:gd name="T46" fmla="*/ 80 w 1868"/>
                  <a:gd name="T47" fmla="*/ 243 h 777"/>
                  <a:gd name="T48" fmla="*/ 0 w 1868"/>
                  <a:gd name="T49" fmla="*/ 0 h 777"/>
                  <a:gd name="T50" fmla="*/ 83 w 1868"/>
                  <a:gd name="T51" fmla="*/ 59 h 777"/>
                  <a:gd name="T52" fmla="*/ 182 w 1868"/>
                  <a:gd name="T53" fmla="*/ 150 h 777"/>
                  <a:gd name="T54" fmla="*/ 293 w 1868"/>
                  <a:gd name="T55" fmla="*/ 254 h 777"/>
                  <a:gd name="T56" fmla="*/ 409 w 1868"/>
                  <a:gd name="T57" fmla="*/ 351 h 777"/>
                  <a:gd name="T58" fmla="*/ 530 w 1868"/>
                  <a:gd name="T59" fmla="*/ 421 h 777"/>
                  <a:gd name="T60" fmla="*/ 643 w 1868"/>
                  <a:gd name="T61" fmla="*/ 436 h 777"/>
                  <a:gd name="T62" fmla="*/ 749 w 1868"/>
                  <a:gd name="T63" fmla="*/ 375 h 777"/>
                  <a:gd name="T64" fmla="*/ 840 w 1868"/>
                  <a:gd name="T65" fmla="*/ 220 h 777"/>
                  <a:gd name="T66" fmla="*/ 866 w 1868"/>
                  <a:gd name="T67" fmla="*/ 176 h 777"/>
                  <a:gd name="T68" fmla="*/ 907 w 1868"/>
                  <a:gd name="T69" fmla="*/ 173 h 777"/>
                  <a:gd name="T70" fmla="*/ 966 w 1868"/>
                  <a:gd name="T71" fmla="*/ 197 h 777"/>
                  <a:gd name="T72" fmla="*/ 1056 w 1868"/>
                  <a:gd name="T73" fmla="*/ 240 h 777"/>
                  <a:gd name="T74" fmla="*/ 1182 w 1868"/>
                  <a:gd name="T75" fmla="*/ 289 h 777"/>
                  <a:gd name="T76" fmla="*/ 1354 w 1868"/>
                  <a:gd name="T77" fmla="*/ 340 h 777"/>
                  <a:gd name="T78" fmla="*/ 1580 w 1868"/>
                  <a:gd name="T79" fmla="*/ 375 h 777"/>
                  <a:gd name="T80" fmla="*/ 1868 w 1868"/>
                  <a:gd name="T81" fmla="*/ 386 h 7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868" h="777">
                    <a:moveTo>
                      <a:pt x="1868" y="386"/>
                    </a:moveTo>
                    <a:lnTo>
                      <a:pt x="1857" y="404"/>
                    </a:lnTo>
                    <a:lnTo>
                      <a:pt x="1842" y="429"/>
                    </a:lnTo>
                    <a:lnTo>
                      <a:pt x="1819" y="464"/>
                    </a:lnTo>
                    <a:lnTo>
                      <a:pt x="1790" y="502"/>
                    </a:lnTo>
                    <a:lnTo>
                      <a:pt x="1755" y="544"/>
                    </a:lnTo>
                    <a:lnTo>
                      <a:pt x="1710" y="585"/>
                    </a:lnTo>
                    <a:lnTo>
                      <a:pt x="1658" y="617"/>
                    </a:lnTo>
                    <a:lnTo>
                      <a:pt x="1597" y="645"/>
                    </a:lnTo>
                    <a:lnTo>
                      <a:pt x="1550" y="663"/>
                    </a:lnTo>
                    <a:lnTo>
                      <a:pt x="1505" y="684"/>
                    </a:lnTo>
                    <a:lnTo>
                      <a:pt x="1459" y="707"/>
                    </a:lnTo>
                    <a:lnTo>
                      <a:pt x="1416" y="728"/>
                    </a:lnTo>
                    <a:lnTo>
                      <a:pt x="1375" y="747"/>
                    </a:lnTo>
                    <a:lnTo>
                      <a:pt x="1336" y="766"/>
                    </a:lnTo>
                    <a:lnTo>
                      <a:pt x="1301" y="774"/>
                    </a:lnTo>
                    <a:lnTo>
                      <a:pt x="1276" y="777"/>
                    </a:lnTo>
                    <a:lnTo>
                      <a:pt x="1123" y="766"/>
                    </a:lnTo>
                    <a:lnTo>
                      <a:pt x="942" y="747"/>
                    </a:lnTo>
                    <a:lnTo>
                      <a:pt x="749" y="712"/>
                    </a:lnTo>
                    <a:lnTo>
                      <a:pt x="552" y="655"/>
                    </a:lnTo>
                    <a:lnTo>
                      <a:pt x="369" y="561"/>
                    </a:lnTo>
                    <a:lnTo>
                      <a:pt x="205" y="427"/>
                    </a:lnTo>
                    <a:lnTo>
                      <a:pt x="80" y="243"/>
                    </a:lnTo>
                    <a:lnTo>
                      <a:pt x="0" y="0"/>
                    </a:lnTo>
                    <a:lnTo>
                      <a:pt x="83" y="59"/>
                    </a:lnTo>
                    <a:lnTo>
                      <a:pt x="182" y="150"/>
                    </a:lnTo>
                    <a:lnTo>
                      <a:pt x="293" y="254"/>
                    </a:lnTo>
                    <a:lnTo>
                      <a:pt x="409" y="351"/>
                    </a:lnTo>
                    <a:lnTo>
                      <a:pt x="530" y="421"/>
                    </a:lnTo>
                    <a:lnTo>
                      <a:pt x="643" y="436"/>
                    </a:lnTo>
                    <a:lnTo>
                      <a:pt x="749" y="375"/>
                    </a:lnTo>
                    <a:lnTo>
                      <a:pt x="840" y="220"/>
                    </a:lnTo>
                    <a:lnTo>
                      <a:pt x="866" y="176"/>
                    </a:lnTo>
                    <a:lnTo>
                      <a:pt x="907" y="173"/>
                    </a:lnTo>
                    <a:lnTo>
                      <a:pt x="966" y="197"/>
                    </a:lnTo>
                    <a:lnTo>
                      <a:pt x="1056" y="240"/>
                    </a:lnTo>
                    <a:lnTo>
                      <a:pt x="1182" y="289"/>
                    </a:lnTo>
                    <a:lnTo>
                      <a:pt x="1354" y="340"/>
                    </a:lnTo>
                    <a:lnTo>
                      <a:pt x="1580" y="375"/>
                    </a:lnTo>
                    <a:lnTo>
                      <a:pt x="1868" y="386"/>
                    </a:lnTo>
                    <a:close/>
                  </a:path>
                </a:pathLst>
              </a:custGeom>
              <a:solidFill>
                <a:srgbClr val="AB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7" name="Freeform 73"/>
              <p:cNvSpPr>
                <a:spLocks/>
              </p:cNvSpPr>
              <p:nvPr/>
            </p:nvSpPr>
            <p:spPr bwMode="auto">
              <a:xfrm>
                <a:off x="4589" y="2756"/>
                <a:ext cx="609" cy="245"/>
              </a:xfrm>
              <a:custGeom>
                <a:avLst/>
                <a:gdLst>
                  <a:gd name="T0" fmla="*/ 1828 w 1828"/>
                  <a:gd name="T1" fmla="*/ 363 h 736"/>
                  <a:gd name="T2" fmla="*/ 1815 w 1828"/>
                  <a:gd name="T3" fmla="*/ 377 h 736"/>
                  <a:gd name="T4" fmla="*/ 1798 w 1828"/>
                  <a:gd name="T5" fmla="*/ 404 h 736"/>
                  <a:gd name="T6" fmla="*/ 1772 w 1828"/>
                  <a:gd name="T7" fmla="*/ 439 h 736"/>
                  <a:gd name="T8" fmla="*/ 1742 w 1828"/>
                  <a:gd name="T9" fmla="*/ 477 h 736"/>
                  <a:gd name="T10" fmla="*/ 1704 w 1828"/>
                  <a:gd name="T11" fmla="*/ 515 h 736"/>
                  <a:gd name="T12" fmla="*/ 1661 w 1828"/>
                  <a:gd name="T13" fmla="*/ 553 h 736"/>
                  <a:gd name="T14" fmla="*/ 1608 w 1828"/>
                  <a:gd name="T15" fmla="*/ 585 h 736"/>
                  <a:gd name="T16" fmla="*/ 1549 w 1828"/>
                  <a:gd name="T17" fmla="*/ 610 h 736"/>
                  <a:gd name="T18" fmla="*/ 1505 w 1828"/>
                  <a:gd name="T19" fmla="*/ 628 h 736"/>
                  <a:gd name="T20" fmla="*/ 1456 w 1828"/>
                  <a:gd name="T21" fmla="*/ 649 h 736"/>
                  <a:gd name="T22" fmla="*/ 1409 w 1828"/>
                  <a:gd name="T23" fmla="*/ 669 h 736"/>
                  <a:gd name="T24" fmla="*/ 1365 w 1828"/>
                  <a:gd name="T25" fmla="*/ 690 h 736"/>
                  <a:gd name="T26" fmla="*/ 1322 w 1828"/>
                  <a:gd name="T27" fmla="*/ 710 h 736"/>
                  <a:gd name="T28" fmla="*/ 1281 w 1828"/>
                  <a:gd name="T29" fmla="*/ 725 h 736"/>
                  <a:gd name="T30" fmla="*/ 1246 w 1828"/>
                  <a:gd name="T31" fmla="*/ 734 h 736"/>
                  <a:gd name="T32" fmla="*/ 1217 w 1828"/>
                  <a:gd name="T33" fmla="*/ 736 h 736"/>
                  <a:gd name="T34" fmla="*/ 1069 w 1828"/>
                  <a:gd name="T35" fmla="*/ 725 h 736"/>
                  <a:gd name="T36" fmla="*/ 900 w 1828"/>
                  <a:gd name="T37" fmla="*/ 704 h 736"/>
                  <a:gd name="T38" fmla="*/ 716 w 1828"/>
                  <a:gd name="T39" fmla="*/ 672 h 736"/>
                  <a:gd name="T40" fmla="*/ 528 w 1828"/>
                  <a:gd name="T41" fmla="*/ 614 h 736"/>
                  <a:gd name="T42" fmla="*/ 353 w 1828"/>
                  <a:gd name="T43" fmla="*/ 526 h 736"/>
                  <a:gd name="T44" fmla="*/ 199 w 1828"/>
                  <a:gd name="T45" fmla="*/ 401 h 736"/>
                  <a:gd name="T46" fmla="*/ 76 w 1828"/>
                  <a:gd name="T47" fmla="*/ 229 h 736"/>
                  <a:gd name="T48" fmla="*/ 0 w 1828"/>
                  <a:gd name="T49" fmla="*/ 0 h 736"/>
                  <a:gd name="T50" fmla="*/ 78 w 1828"/>
                  <a:gd name="T51" fmla="*/ 54 h 736"/>
                  <a:gd name="T52" fmla="*/ 178 w 1828"/>
                  <a:gd name="T53" fmla="*/ 141 h 736"/>
                  <a:gd name="T54" fmla="*/ 286 w 1828"/>
                  <a:gd name="T55" fmla="*/ 240 h 736"/>
                  <a:gd name="T56" fmla="*/ 404 w 1828"/>
                  <a:gd name="T57" fmla="*/ 334 h 736"/>
                  <a:gd name="T58" fmla="*/ 520 w 1828"/>
                  <a:gd name="T59" fmla="*/ 394 h 736"/>
                  <a:gd name="T60" fmla="*/ 631 w 1828"/>
                  <a:gd name="T61" fmla="*/ 410 h 736"/>
                  <a:gd name="T62" fmla="*/ 733 w 1828"/>
                  <a:gd name="T63" fmla="*/ 351 h 736"/>
                  <a:gd name="T64" fmla="*/ 821 w 1828"/>
                  <a:gd name="T65" fmla="*/ 202 h 736"/>
                  <a:gd name="T66" fmla="*/ 848 w 1828"/>
                  <a:gd name="T67" fmla="*/ 162 h 736"/>
                  <a:gd name="T68" fmla="*/ 889 w 1828"/>
                  <a:gd name="T69" fmla="*/ 159 h 736"/>
                  <a:gd name="T70" fmla="*/ 947 w 1828"/>
                  <a:gd name="T71" fmla="*/ 181 h 736"/>
                  <a:gd name="T72" fmla="*/ 1034 w 1828"/>
                  <a:gd name="T73" fmla="*/ 226 h 736"/>
                  <a:gd name="T74" fmla="*/ 1158 w 1828"/>
                  <a:gd name="T75" fmla="*/ 275 h 736"/>
                  <a:gd name="T76" fmla="*/ 1327 w 1828"/>
                  <a:gd name="T77" fmla="*/ 321 h 736"/>
                  <a:gd name="T78" fmla="*/ 1546 w 1828"/>
                  <a:gd name="T79" fmla="*/ 354 h 736"/>
                  <a:gd name="T80" fmla="*/ 1828 w 1828"/>
                  <a:gd name="T81" fmla="*/ 363 h 7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828" h="736">
                    <a:moveTo>
                      <a:pt x="1828" y="363"/>
                    </a:moveTo>
                    <a:lnTo>
                      <a:pt x="1815" y="377"/>
                    </a:lnTo>
                    <a:lnTo>
                      <a:pt x="1798" y="404"/>
                    </a:lnTo>
                    <a:lnTo>
                      <a:pt x="1772" y="439"/>
                    </a:lnTo>
                    <a:lnTo>
                      <a:pt x="1742" y="477"/>
                    </a:lnTo>
                    <a:lnTo>
                      <a:pt x="1704" y="515"/>
                    </a:lnTo>
                    <a:lnTo>
                      <a:pt x="1661" y="553"/>
                    </a:lnTo>
                    <a:lnTo>
                      <a:pt x="1608" y="585"/>
                    </a:lnTo>
                    <a:lnTo>
                      <a:pt x="1549" y="610"/>
                    </a:lnTo>
                    <a:lnTo>
                      <a:pt x="1505" y="628"/>
                    </a:lnTo>
                    <a:lnTo>
                      <a:pt x="1456" y="649"/>
                    </a:lnTo>
                    <a:lnTo>
                      <a:pt x="1409" y="669"/>
                    </a:lnTo>
                    <a:lnTo>
                      <a:pt x="1365" y="690"/>
                    </a:lnTo>
                    <a:lnTo>
                      <a:pt x="1322" y="710"/>
                    </a:lnTo>
                    <a:lnTo>
                      <a:pt x="1281" y="725"/>
                    </a:lnTo>
                    <a:lnTo>
                      <a:pt x="1246" y="734"/>
                    </a:lnTo>
                    <a:lnTo>
                      <a:pt x="1217" y="736"/>
                    </a:lnTo>
                    <a:lnTo>
                      <a:pt x="1069" y="725"/>
                    </a:lnTo>
                    <a:lnTo>
                      <a:pt x="900" y="704"/>
                    </a:lnTo>
                    <a:lnTo>
                      <a:pt x="716" y="672"/>
                    </a:lnTo>
                    <a:lnTo>
                      <a:pt x="528" y="614"/>
                    </a:lnTo>
                    <a:lnTo>
                      <a:pt x="353" y="526"/>
                    </a:lnTo>
                    <a:lnTo>
                      <a:pt x="199" y="401"/>
                    </a:lnTo>
                    <a:lnTo>
                      <a:pt x="76" y="229"/>
                    </a:lnTo>
                    <a:lnTo>
                      <a:pt x="0" y="0"/>
                    </a:lnTo>
                    <a:lnTo>
                      <a:pt x="78" y="54"/>
                    </a:lnTo>
                    <a:lnTo>
                      <a:pt x="178" y="141"/>
                    </a:lnTo>
                    <a:lnTo>
                      <a:pt x="286" y="240"/>
                    </a:lnTo>
                    <a:lnTo>
                      <a:pt x="404" y="334"/>
                    </a:lnTo>
                    <a:lnTo>
                      <a:pt x="520" y="394"/>
                    </a:lnTo>
                    <a:lnTo>
                      <a:pt x="631" y="410"/>
                    </a:lnTo>
                    <a:lnTo>
                      <a:pt x="733" y="351"/>
                    </a:lnTo>
                    <a:lnTo>
                      <a:pt x="821" y="202"/>
                    </a:lnTo>
                    <a:lnTo>
                      <a:pt x="848" y="162"/>
                    </a:lnTo>
                    <a:lnTo>
                      <a:pt x="889" y="159"/>
                    </a:lnTo>
                    <a:lnTo>
                      <a:pt x="947" y="181"/>
                    </a:lnTo>
                    <a:lnTo>
                      <a:pt x="1034" y="226"/>
                    </a:lnTo>
                    <a:lnTo>
                      <a:pt x="1158" y="275"/>
                    </a:lnTo>
                    <a:lnTo>
                      <a:pt x="1327" y="321"/>
                    </a:lnTo>
                    <a:lnTo>
                      <a:pt x="1546" y="354"/>
                    </a:lnTo>
                    <a:lnTo>
                      <a:pt x="1828" y="363"/>
                    </a:lnTo>
                    <a:close/>
                  </a:path>
                </a:pathLst>
              </a:custGeom>
              <a:solidFill>
                <a:srgbClr val="AB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8" name="Freeform 74"/>
              <p:cNvSpPr>
                <a:spLocks/>
              </p:cNvSpPr>
              <p:nvPr/>
            </p:nvSpPr>
            <p:spPr bwMode="auto">
              <a:xfrm>
                <a:off x="4597" y="2766"/>
                <a:ext cx="595" cy="233"/>
              </a:xfrm>
              <a:custGeom>
                <a:avLst/>
                <a:gdLst>
                  <a:gd name="T0" fmla="*/ 1785 w 1785"/>
                  <a:gd name="T1" fmla="*/ 345 h 701"/>
                  <a:gd name="T2" fmla="*/ 1774 w 1785"/>
                  <a:gd name="T3" fmla="*/ 362 h 701"/>
                  <a:gd name="T4" fmla="*/ 1753 w 1785"/>
                  <a:gd name="T5" fmla="*/ 388 h 701"/>
                  <a:gd name="T6" fmla="*/ 1727 w 1785"/>
                  <a:gd name="T7" fmla="*/ 420 h 701"/>
                  <a:gd name="T8" fmla="*/ 1694 w 1785"/>
                  <a:gd name="T9" fmla="*/ 458 h 701"/>
                  <a:gd name="T10" fmla="*/ 1656 w 1785"/>
                  <a:gd name="T11" fmla="*/ 496 h 701"/>
                  <a:gd name="T12" fmla="*/ 1613 w 1785"/>
                  <a:gd name="T13" fmla="*/ 534 h 701"/>
                  <a:gd name="T14" fmla="*/ 1560 w 1785"/>
                  <a:gd name="T15" fmla="*/ 563 h 701"/>
                  <a:gd name="T16" fmla="*/ 1505 w 1785"/>
                  <a:gd name="T17" fmla="*/ 587 h 701"/>
                  <a:gd name="T18" fmla="*/ 1455 w 1785"/>
                  <a:gd name="T19" fmla="*/ 604 h 701"/>
                  <a:gd name="T20" fmla="*/ 1406 w 1785"/>
                  <a:gd name="T21" fmla="*/ 622 h 701"/>
                  <a:gd name="T22" fmla="*/ 1359 w 1785"/>
                  <a:gd name="T23" fmla="*/ 642 h 701"/>
                  <a:gd name="T24" fmla="*/ 1312 w 1785"/>
                  <a:gd name="T25" fmla="*/ 663 h 701"/>
                  <a:gd name="T26" fmla="*/ 1268 w 1785"/>
                  <a:gd name="T27" fmla="*/ 680 h 701"/>
                  <a:gd name="T28" fmla="*/ 1228 w 1785"/>
                  <a:gd name="T29" fmla="*/ 695 h 701"/>
                  <a:gd name="T30" fmla="*/ 1190 w 1785"/>
                  <a:gd name="T31" fmla="*/ 701 h 701"/>
                  <a:gd name="T32" fmla="*/ 1160 w 1785"/>
                  <a:gd name="T33" fmla="*/ 701 h 701"/>
                  <a:gd name="T34" fmla="*/ 1020 w 1785"/>
                  <a:gd name="T35" fmla="*/ 689 h 701"/>
                  <a:gd name="T36" fmla="*/ 856 w 1785"/>
                  <a:gd name="T37" fmla="*/ 668 h 701"/>
                  <a:gd name="T38" fmla="*/ 681 w 1785"/>
                  <a:gd name="T39" fmla="*/ 636 h 701"/>
                  <a:gd name="T40" fmla="*/ 504 w 1785"/>
                  <a:gd name="T41" fmla="*/ 580 h 701"/>
                  <a:gd name="T42" fmla="*/ 339 w 1785"/>
                  <a:gd name="T43" fmla="*/ 496 h 701"/>
                  <a:gd name="T44" fmla="*/ 189 w 1785"/>
                  <a:gd name="T45" fmla="*/ 377 h 701"/>
                  <a:gd name="T46" fmla="*/ 73 w 1785"/>
                  <a:gd name="T47" fmla="*/ 213 h 701"/>
                  <a:gd name="T48" fmla="*/ 0 w 1785"/>
                  <a:gd name="T49" fmla="*/ 0 h 701"/>
                  <a:gd name="T50" fmla="*/ 78 w 1785"/>
                  <a:gd name="T51" fmla="*/ 53 h 701"/>
                  <a:gd name="T52" fmla="*/ 175 w 1785"/>
                  <a:gd name="T53" fmla="*/ 134 h 701"/>
                  <a:gd name="T54" fmla="*/ 283 w 1785"/>
                  <a:gd name="T55" fmla="*/ 231 h 701"/>
                  <a:gd name="T56" fmla="*/ 399 w 1785"/>
                  <a:gd name="T57" fmla="*/ 318 h 701"/>
                  <a:gd name="T58" fmla="*/ 514 w 1785"/>
                  <a:gd name="T59" fmla="*/ 377 h 701"/>
                  <a:gd name="T60" fmla="*/ 625 w 1785"/>
                  <a:gd name="T61" fmla="*/ 388 h 701"/>
                  <a:gd name="T62" fmla="*/ 724 w 1785"/>
                  <a:gd name="T63" fmla="*/ 333 h 701"/>
                  <a:gd name="T64" fmla="*/ 808 w 1785"/>
                  <a:gd name="T65" fmla="*/ 189 h 701"/>
                  <a:gd name="T66" fmla="*/ 832 w 1785"/>
                  <a:gd name="T67" fmla="*/ 148 h 701"/>
                  <a:gd name="T68" fmla="*/ 870 w 1785"/>
                  <a:gd name="T69" fmla="*/ 146 h 701"/>
                  <a:gd name="T70" fmla="*/ 929 w 1785"/>
                  <a:gd name="T71" fmla="*/ 172 h 701"/>
                  <a:gd name="T72" fmla="*/ 1013 w 1785"/>
                  <a:gd name="T73" fmla="*/ 216 h 701"/>
                  <a:gd name="T74" fmla="*/ 1134 w 1785"/>
                  <a:gd name="T75" fmla="*/ 266 h 701"/>
                  <a:gd name="T76" fmla="*/ 1298 w 1785"/>
                  <a:gd name="T77" fmla="*/ 310 h 701"/>
                  <a:gd name="T78" fmla="*/ 1514 w 1785"/>
                  <a:gd name="T79" fmla="*/ 339 h 701"/>
                  <a:gd name="T80" fmla="*/ 1785 w 1785"/>
                  <a:gd name="T81" fmla="*/ 345 h 7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785" h="701">
                    <a:moveTo>
                      <a:pt x="1785" y="345"/>
                    </a:moveTo>
                    <a:lnTo>
                      <a:pt x="1774" y="362"/>
                    </a:lnTo>
                    <a:lnTo>
                      <a:pt x="1753" y="388"/>
                    </a:lnTo>
                    <a:lnTo>
                      <a:pt x="1727" y="420"/>
                    </a:lnTo>
                    <a:lnTo>
                      <a:pt x="1694" y="458"/>
                    </a:lnTo>
                    <a:lnTo>
                      <a:pt x="1656" y="496"/>
                    </a:lnTo>
                    <a:lnTo>
                      <a:pt x="1613" y="534"/>
                    </a:lnTo>
                    <a:lnTo>
                      <a:pt x="1560" y="563"/>
                    </a:lnTo>
                    <a:lnTo>
                      <a:pt x="1505" y="587"/>
                    </a:lnTo>
                    <a:lnTo>
                      <a:pt x="1455" y="604"/>
                    </a:lnTo>
                    <a:lnTo>
                      <a:pt x="1406" y="622"/>
                    </a:lnTo>
                    <a:lnTo>
                      <a:pt x="1359" y="642"/>
                    </a:lnTo>
                    <a:lnTo>
                      <a:pt x="1312" y="663"/>
                    </a:lnTo>
                    <a:lnTo>
                      <a:pt x="1268" y="680"/>
                    </a:lnTo>
                    <a:lnTo>
                      <a:pt x="1228" y="695"/>
                    </a:lnTo>
                    <a:lnTo>
                      <a:pt x="1190" y="701"/>
                    </a:lnTo>
                    <a:lnTo>
                      <a:pt x="1160" y="701"/>
                    </a:lnTo>
                    <a:lnTo>
                      <a:pt x="1020" y="689"/>
                    </a:lnTo>
                    <a:lnTo>
                      <a:pt x="856" y="668"/>
                    </a:lnTo>
                    <a:lnTo>
                      <a:pt x="681" y="636"/>
                    </a:lnTo>
                    <a:lnTo>
                      <a:pt x="504" y="580"/>
                    </a:lnTo>
                    <a:lnTo>
                      <a:pt x="339" y="496"/>
                    </a:lnTo>
                    <a:lnTo>
                      <a:pt x="189" y="377"/>
                    </a:lnTo>
                    <a:lnTo>
                      <a:pt x="73" y="213"/>
                    </a:lnTo>
                    <a:lnTo>
                      <a:pt x="0" y="0"/>
                    </a:lnTo>
                    <a:lnTo>
                      <a:pt x="78" y="53"/>
                    </a:lnTo>
                    <a:lnTo>
                      <a:pt x="175" y="134"/>
                    </a:lnTo>
                    <a:lnTo>
                      <a:pt x="283" y="231"/>
                    </a:lnTo>
                    <a:lnTo>
                      <a:pt x="399" y="318"/>
                    </a:lnTo>
                    <a:lnTo>
                      <a:pt x="514" y="377"/>
                    </a:lnTo>
                    <a:lnTo>
                      <a:pt x="625" y="388"/>
                    </a:lnTo>
                    <a:lnTo>
                      <a:pt x="724" y="333"/>
                    </a:lnTo>
                    <a:lnTo>
                      <a:pt x="808" y="189"/>
                    </a:lnTo>
                    <a:lnTo>
                      <a:pt x="832" y="148"/>
                    </a:lnTo>
                    <a:lnTo>
                      <a:pt x="870" y="146"/>
                    </a:lnTo>
                    <a:lnTo>
                      <a:pt x="929" y="172"/>
                    </a:lnTo>
                    <a:lnTo>
                      <a:pt x="1013" y="216"/>
                    </a:lnTo>
                    <a:lnTo>
                      <a:pt x="1134" y="266"/>
                    </a:lnTo>
                    <a:lnTo>
                      <a:pt x="1298" y="310"/>
                    </a:lnTo>
                    <a:lnTo>
                      <a:pt x="1514" y="339"/>
                    </a:lnTo>
                    <a:lnTo>
                      <a:pt x="1785" y="345"/>
                    </a:lnTo>
                    <a:close/>
                  </a:path>
                </a:pathLst>
              </a:custGeom>
              <a:solidFill>
                <a:srgbClr val="A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9" name="Freeform 75"/>
              <p:cNvSpPr>
                <a:spLocks/>
              </p:cNvSpPr>
              <p:nvPr/>
            </p:nvSpPr>
            <p:spPr bwMode="auto">
              <a:xfrm>
                <a:off x="4603" y="2775"/>
                <a:ext cx="581" cy="222"/>
              </a:xfrm>
              <a:custGeom>
                <a:avLst/>
                <a:gdLst>
                  <a:gd name="T0" fmla="*/ 1743 w 1743"/>
                  <a:gd name="T1" fmla="*/ 333 h 666"/>
                  <a:gd name="T2" fmla="*/ 1731 w 1743"/>
                  <a:gd name="T3" fmla="*/ 348 h 666"/>
                  <a:gd name="T4" fmla="*/ 1710 w 1743"/>
                  <a:gd name="T5" fmla="*/ 370 h 666"/>
                  <a:gd name="T6" fmla="*/ 1685 w 1743"/>
                  <a:gd name="T7" fmla="*/ 403 h 666"/>
                  <a:gd name="T8" fmla="*/ 1656 w 1743"/>
                  <a:gd name="T9" fmla="*/ 438 h 666"/>
                  <a:gd name="T10" fmla="*/ 1615 w 1743"/>
                  <a:gd name="T11" fmla="*/ 475 h 666"/>
                  <a:gd name="T12" fmla="*/ 1570 w 1743"/>
                  <a:gd name="T13" fmla="*/ 508 h 666"/>
                  <a:gd name="T14" fmla="*/ 1518 w 1743"/>
                  <a:gd name="T15" fmla="*/ 537 h 666"/>
                  <a:gd name="T16" fmla="*/ 1462 w 1743"/>
                  <a:gd name="T17" fmla="*/ 558 h 666"/>
                  <a:gd name="T18" fmla="*/ 1413 w 1743"/>
                  <a:gd name="T19" fmla="*/ 572 h 666"/>
                  <a:gd name="T20" fmla="*/ 1363 w 1743"/>
                  <a:gd name="T21" fmla="*/ 593 h 666"/>
                  <a:gd name="T22" fmla="*/ 1314 w 1743"/>
                  <a:gd name="T23" fmla="*/ 613 h 666"/>
                  <a:gd name="T24" fmla="*/ 1266 w 1743"/>
                  <a:gd name="T25" fmla="*/ 631 h 666"/>
                  <a:gd name="T26" fmla="*/ 1220 w 1743"/>
                  <a:gd name="T27" fmla="*/ 648 h 666"/>
                  <a:gd name="T28" fmla="*/ 1176 w 1743"/>
                  <a:gd name="T29" fmla="*/ 660 h 666"/>
                  <a:gd name="T30" fmla="*/ 1138 w 1743"/>
                  <a:gd name="T31" fmla="*/ 666 h 666"/>
                  <a:gd name="T32" fmla="*/ 1106 w 1743"/>
                  <a:gd name="T33" fmla="*/ 666 h 666"/>
                  <a:gd name="T34" fmla="*/ 972 w 1743"/>
                  <a:gd name="T35" fmla="*/ 653 h 666"/>
                  <a:gd name="T36" fmla="*/ 816 w 1743"/>
                  <a:gd name="T37" fmla="*/ 634 h 666"/>
                  <a:gd name="T38" fmla="*/ 649 w 1743"/>
                  <a:gd name="T39" fmla="*/ 602 h 666"/>
                  <a:gd name="T40" fmla="*/ 485 w 1743"/>
                  <a:gd name="T41" fmla="*/ 548 h 666"/>
                  <a:gd name="T42" fmla="*/ 326 w 1743"/>
                  <a:gd name="T43" fmla="*/ 467 h 666"/>
                  <a:gd name="T44" fmla="*/ 188 w 1743"/>
                  <a:gd name="T45" fmla="*/ 354 h 666"/>
                  <a:gd name="T46" fmla="*/ 73 w 1743"/>
                  <a:gd name="T47" fmla="*/ 202 h 666"/>
                  <a:gd name="T48" fmla="*/ 0 w 1743"/>
                  <a:gd name="T49" fmla="*/ 0 h 666"/>
                  <a:gd name="T50" fmla="*/ 80 w 1743"/>
                  <a:gd name="T51" fmla="*/ 47 h 666"/>
                  <a:gd name="T52" fmla="*/ 176 w 1743"/>
                  <a:gd name="T53" fmla="*/ 126 h 666"/>
                  <a:gd name="T54" fmla="*/ 285 w 1743"/>
                  <a:gd name="T55" fmla="*/ 216 h 666"/>
                  <a:gd name="T56" fmla="*/ 398 w 1743"/>
                  <a:gd name="T57" fmla="*/ 300 h 666"/>
                  <a:gd name="T58" fmla="*/ 515 w 1743"/>
                  <a:gd name="T59" fmla="*/ 356 h 666"/>
                  <a:gd name="T60" fmla="*/ 623 w 1743"/>
                  <a:gd name="T61" fmla="*/ 368 h 666"/>
                  <a:gd name="T62" fmla="*/ 719 w 1743"/>
                  <a:gd name="T63" fmla="*/ 316 h 666"/>
                  <a:gd name="T64" fmla="*/ 802 w 1743"/>
                  <a:gd name="T65" fmla="*/ 178 h 666"/>
                  <a:gd name="T66" fmla="*/ 825 w 1743"/>
                  <a:gd name="T67" fmla="*/ 143 h 666"/>
                  <a:gd name="T68" fmla="*/ 864 w 1743"/>
                  <a:gd name="T69" fmla="*/ 143 h 666"/>
                  <a:gd name="T70" fmla="*/ 918 w 1743"/>
                  <a:gd name="T71" fmla="*/ 170 h 666"/>
                  <a:gd name="T72" fmla="*/ 1001 w 1743"/>
                  <a:gd name="T73" fmla="*/ 213 h 666"/>
                  <a:gd name="T74" fmla="*/ 1117 w 1743"/>
                  <a:gd name="T75" fmla="*/ 260 h 666"/>
                  <a:gd name="T76" fmla="*/ 1273 w 1743"/>
                  <a:gd name="T77" fmla="*/ 304 h 666"/>
                  <a:gd name="T78" fmla="*/ 1480 w 1743"/>
                  <a:gd name="T79" fmla="*/ 330 h 666"/>
                  <a:gd name="T80" fmla="*/ 1743 w 1743"/>
                  <a:gd name="T81" fmla="*/ 333 h 6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743" h="666">
                    <a:moveTo>
                      <a:pt x="1743" y="333"/>
                    </a:moveTo>
                    <a:lnTo>
                      <a:pt x="1731" y="348"/>
                    </a:lnTo>
                    <a:lnTo>
                      <a:pt x="1710" y="370"/>
                    </a:lnTo>
                    <a:lnTo>
                      <a:pt x="1685" y="403"/>
                    </a:lnTo>
                    <a:lnTo>
                      <a:pt x="1656" y="438"/>
                    </a:lnTo>
                    <a:lnTo>
                      <a:pt x="1615" y="475"/>
                    </a:lnTo>
                    <a:lnTo>
                      <a:pt x="1570" y="508"/>
                    </a:lnTo>
                    <a:lnTo>
                      <a:pt x="1518" y="537"/>
                    </a:lnTo>
                    <a:lnTo>
                      <a:pt x="1462" y="558"/>
                    </a:lnTo>
                    <a:lnTo>
                      <a:pt x="1413" y="572"/>
                    </a:lnTo>
                    <a:lnTo>
                      <a:pt x="1363" y="593"/>
                    </a:lnTo>
                    <a:lnTo>
                      <a:pt x="1314" y="613"/>
                    </a:lnTo>
                    <a:lnTo>
                      <a:pt x="1266" y="631"/>
                    </a:lnTo>
                    <a:lnTo>
                      <a:pt x="1220" y="648"/>
                    </a:lnTo>
                    <a:lnTo>
                      <a:pt x="1176" y="660"/>
                    </a:lnTo>
                    <a:lnTo>
                      <a:pt x="1138" y="666"/>
                    </a:lnTo>
                    <a:lnTo>
                      <a:pt x="1106" y="666"/>
                    </a:lnTo>
                    <a:lnTo>
                      <a:pt x="972" y="653"/>
                    </a:lnTo>
                    <a:lnTo>
                      <a:pt x="816" y="634"/>
                    </a:lnTo>
                    <a:lnTo>
                      <a:pt x="649" y="602"/>
                    </a:lnTo>
                    <a:lnTo>
                      <a:pt x="485" y="548"/>
                    </a:lnTo>
                    <a:lnTo>
                      <a:pt x="326" y="467"/>
                    </a:lnTo>
                    <a:lnTo>
                      <a:pt x="188" y="354"/>
                    </a:lnTo>
                    <a:lnTo>
                      <a:pt x="73" y="202"/>
                    </a:lnTo>
                    <a:lnTo>
                      <a:pt x="0" y="0"/>
                    </a:lnTo>
                    <a:lnTo>
                      <a:pt x="80" y="47"/>
                    </a:lnTo>
                    <a:lnTo>
                      <a:pt x="176" y="126"/>
                    </a:lnTo>
                    <a:lnTo>
                      <a:pt x="285" y="216"/>
                    </a:lnTo>
                    <a:lnTo>
                      <a:pt x="398" y="300"/>
                    </a:lnTo>
                    <a:lnTo>
                      <a:pt x="515" y="356"/>
                    </a:lnTo>
                    <a:lnTo>
                      <a:pt x="623" y="368"/>
                    </a:lnTo>
                    <a:lnTo>
                      <a:pt x="719" y="316"/>
                    </a:lnTo>
                    <a:lnTo>
                      <a:pt x="802" y="178"/>
                    </a:lnTo>
                    <a:lnTo>
                      <a:pt x="825" y="143"/>
                    </a:lnTo>
                    <a:lnTo>
                      <a:pt x="864" y="143"/>
                    </a:lnTo>
                    <a:lnTo>
                      <a:pt x="918" y="170"/>
                    </a:lnTo>
                    <a:lnTo>
                      <a:pt x="1001" y="213"/>
                    </a:lnTo>
                    <a:lnTo>
                      <a:pt x="1117" y="260"/>
                    </a:lnTo>
                    <a:lnTo>
                      <a:pt x="1273" y="304"/>
                    </a:lnTo>
                    <a:lnTo>
                      <a:pt x="1480" y="330"/>
                    </a:lnTo>
                    <a:lnTo>
                      <a:pt x="1743" y="333"/>
                    </a:lnTo>
                    <a:close/>
                  </a:path>
                </a:pathLst>
              </a:custGeom>
              <a:solidFill>
                <a:srgbClr val="A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0" name="Freeform 76"/>
              <p:cNvSpPr>
                <a:spLocks/>
              </p:cNvSpPr>
              <p:nvPr/>
            </p:nvSpPr>
            <p:spPr bwMode="auto">
              <a:xfrm>
                <a:off x="4609" y="2787"/>
                <a:ext cx="569" cy="208"/>
              </a:xfrm>
              <a:custGeom>
                <a:avLst/>
                <a:gdLst>
                  <a:gd name="T0" fmla="*/ 1707 w 1707"/>
                  <a:gd name="T1" fmla="*/ 310 h 625"/>
                  <a:gd name="T2" fmla="*/ 1696 w 1707"/>
                  <a:gd name="T3" fmla="*/ 324 h 625"/>
                  <a:gd name="T4" fmla="*/ 1675 w 1707"/>
                  <a:gd name="T5" fmla="*/ 351 h 625"/>
                  <a:gd name="T6" fmla="*/ 1645 w 1707"/>
                  <a:gd name="T7" fmla="*/ 380 h 625"/>
                  <a:gd name="T8" fmla="*/ 1613 w 1707"/>
                  <a:gd name="T9" fmla="*/ 415 h 625"/>
                  <a:gd name="T10" fmla="*/ 1572 w 1707"/>
                  <a:gd name="T11" fmla="*/ 450 h 625"/>
                  <a:gd name="T12" fmla="*/ 1526 w 1707"/>
                  <a:gd name="T13" fmla="*/ 483 h 625"/>
                  <a:gd name="T14" fmla="*/ 1476 w 1707"/>
                  <a:gd name="T15" fmla="*/ 508 h 625"/>
                  <a:gd name="T16" fmla="*/ 1419 w 1707"/>
                  <a:gd name="T17" fmla="*/ 529 h 625"/>
                  <a:gd name="T18" fmla="*/ 1368 w 1707"/>
                  <a:gd name="T19" fmla="*/ 543 h 625"/>
                  <a:gd name="T20" fmla="*/ 1317 w 1707"/>
                  <a:gd name="T21" fmla="*/ 561 h 625"/>
                  <a:gd name="T22" fmla="*/ 1268 w 1707"/>
                  <a:gd name="T23" fmla="*/ 578 h 625"/>
                  <a:gd name="T24" fmla="*/ 1219 w 1707"/>
                  <a:gd name="T25" fmla="*/ 596 h 625"/>
                  <a:gd name="T26" fmla="*/ 1169 w 1707"/>
                  <a:gd name="T27" fmla="*/ 610 h 625"/>
                  <a:gd name="T28" fmla="*/ 1125 w 1707"/>
                  <a:gd name="T29" fmla="*/ 618 h 625"/>
                  <a:gd name="T30" fmla="*/ 1084 w 1707"/>
                  <a:gd name="T31" fmla="*/ 625 h 625"/>
                  <a:gd name="T32" fmla="*/ 1045 w 1707"/>
                  <a:gd name="T33" fmla="*/ 625 h 625"/>
                  <a:gd name="T34" fmla="*/ 920 w 1707"/>
                  <a:gd name="T35" fmla="*/ 610 h 625"/>
                  <a:gd name="T36" fmla="*/ 773 w 1707"/>
                  <a:gd name="T37" fmla="*/ 590 h 625"/>
                  <a:gd name="T38" fmla="*/ 619 w 1707"/>
                  <a:gd name="T39" fmla="*/ 558 h 625"/>
                  <a:gd name="T40" fmla="*/ 461 w 1707"/>
                  <a:gd name="T41" fmla="*/ 508 h 625"/>
                  <a:gd name="T42" fmla="*/ 312 w 1707"/>
                  <a:gd name="T43" fmla="*/ 432 h 625"/>
                  <a:gd name="T44" fmla="*/ 180 w 1707"/>
                  <a:gd name="T45" fmla="*/ 327 h 625"/>
                  <a:gd name="T46" fmla="*/ 72 w 1707"/>
                  <a:gd name="T47" fmla="*/ 184 h 625"/>
                  <a:gd name="T48" fmla="*/ 0 w 1707"/>
                  <a:gd name="T49" fmla="*/ 0 h 625"/>
                  <a:gd name="T50" fmla="*/ 78 w 1707"/>
                  <a:gd name="T51" fmla="*/ 44 h 625"/>
                  <a:gd name="T52" fmla="*/ 175 w 1707"/>
                  <a:gd name="T53" fmla="*/ 117 h 625"/>
                  <a:gd name="T54" fmla="*/ 283 w 1707"/>
                  <a:gd name="T55" fmla="*/ 202 h 625"/>
                  <a:gd name="T56" fmla="*/ 396 w 1707"/>
                  <a:gd name="T57" fmla="*/ 281 h 625"/>
                  <a:gd name="T58" fmla="*/ 511 w 1707"/>
                  <a:gd name="T59" fmla="*/ 333 h 625"/>
                  <a:gd name="T60" fmla="*/ 619 w 1707"/>
                  <a:gd name="T61" fmla="*/ 342 h 625"/>
                  <a:gd name="T62" fmla="*/ 713 w 1707"/>
                  <a:gd name="T63" fmla="*/ 292 h 625"/>
                  <a:gd name="T64" fmla="*/ 789 w 1707"/>
                  <a:gd name="T65" fmla="*/ 160 h 625"/>
                  <a:gd name="T66" fmla="*/ 813 w 1707"/>
                  <a:gd name="T67" fmla="*/ 125 h 625"/>
                  <a:gd name="T68" fmla="*/ 848 w 1707"/>
                  <a:gd name="T69" fmla="*/ 129 h 625"/>
                  <a:gd name="T70" fmla="*/ 902 w 1707"/>
                  <a:gd name="T71" fmla="*/ 155 h 625"/>
                  <a:gd name="T72" fmla="*/ 985 w 1707"/>
                  <a:gd name="T73" fmla="*/ 199 h 625"/>
                  <a:gd name="T74" fmla="*/ 1098 w 1707"/>
                  <a:gd name="T75" fmla="*/ 246 h 625"/>
                  <a:gd name="T76" fmla="*/ 1250 w 1707"/>
                  <a:gd name="T77" fmla="*/ 286 h 625"/>
                  <a:gd name="T78" fmla="*/ 1452 w 1707"/>
                  <a:gd name="T79" fmla="*/ 313 h 625"/>
                  <a:gd name="T80" fmla="*/ 1707 w 1707"/>
                  <a:gd name="T81" fmla="*/ 310 h 6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707" h="625">
                    <a:moveTo>
                      <a:pt x="1707" y="310"/>
                    </a:moveTo>
                    <a:lnTo>
                      <a:pt x="1696" y="324"/>
                    </a:lnTo>
                    <a:lnTo>
                      <a:pt x="1675" y="351"/>
                    </a:lnTo>
                    <a:lnTo>
                      <a:pt x="1645" y="380"/>
                    </a:lnTo>
                    <a:lnTo>
                      <a:pt x="1613" y="415"/>
                    </a:lnTo>
                    <a:lnTo>
                      <a:pt x="1572" y="450"/>
                    </a:lnTo>
                    <a:lnTo>
                      <a:pt x="1526" y="483"/>
                    </a:lnTo>
                    <a:lnTo>
                      <a:pt x="1476" y="508"/>
                    </a:lnTo>
                    <a:lnTo>
                      <a:pt x="1419" y="529"/>
                    </a:lnTo>
                    <a:lnTo>
                      <a:pt x="1368" y="543"/>
                    </a:lnTo>
                    <a:lnTo>
                      <a:pt x="1317" y="561"/>
                    </a:lnTo>
                    <a:lnTo>
                      <a:pt x="1268" y="578"/>
                    </a:lnTo>
                    <a:lnTo>
                      <a:pt x="1219" y="596"/>
                    </a:lnTo>
                    <a:lnTo>
                      <a:pt x="1169" y="610"/>
                    </a:lnTo>
                    <a:lnTo>
                      <a:pt x="1125" y="618"/>
                    </a:lnTo>
                    <a:lnTo>
                      <a:pt x="1084" y="625"/>
                    </a:lnTo>
                    <a:lnTo>
                      <a:pt x="1045" y="625"/>
                    </a:lnTo>
                    <a:lnTo>
                      <a:pt x="920" y="610"/>
                    </a:lnTo>
                    <a:lnTo>
                      <a:pt x="773" y="590"/>
                    </a:lnTo>
                    <a:lnTo>
                      <a:pt x="619" y="558"/>
                    </a:lnTo>
                    <a:lnTo>
                      <a:pt x="461" y="508"/>
                    </a:lnTo>
                    <a:lnTo>
                      <a:pt x="312" y="432"/>
                    </a:lnTo>
                    <a:lnTo>
                      <a:pt x="180" y="327"/>
                    </a:lnTo>
                    <a:lnTo>
                      <a:pt x="72" y="184"/>
                    </a:lnTo>
                    <a:lnTo>
                      <a:pt x="0" y="0"/>
                    </a:lnTo>
                    <a:lnTo>
                      <a:pt x="78" y="44"/>
                    </a:lnTo>
                    <a:lnTo>
                      <a:pt x="175" y="117"/>
                    </a:lnTo>
                    <a:lnTo>
                      <a:pt x="283" y="202"/>
                    </a:lnTo>
                    <a:lnTo>
                      <a:pt x="396" y="281"/>
                    </a:lnTo>
                    <a:lnTo>
                      <a:pt x="511" y="333"/>
                    </a:lnTo>
                    <a:lnTo>
                      <a:pt x="619" y="342"/>
                    </a:lnTo>
                    <a:lnTo>
                      <a:pt x="713" y="292"/>
                    </a:lnTo>
                    <a:lnTo>
                      <a:pt x="789" y="160"/>
                    </a:lnTo>
                    <a:lnTo>
                      <a:pt x="813" y="125"/>
                    </a:lnTo>
                    <a:lnTo>
                      <a:pt x="848" y="129"/>
                    </a:lnTo>
                    <a:lnTo>
                      <a:pt x="902" y="155"/>
                    </a:lnTo>
                    <a:lnTo>
                      <a:pt x="985" y="199"/>
                    </a:lnTo>
                    <a:lnTo>
                      <a:pt x="1098" y="246"/>
                    </a:lnTo>
                    <a:lnTo>
                      <a:pt x="1250" y="286"/>
                    </a:lnTo>
                    <a:lnTo>
                      <a:pt x="1452" y="313"/>
                    </a:lnTo>
                    <a:lnTo>
                      <a:pt x="1707" y="310"/>
                    </a:lnTo>
                    <a:close/>
                  </a:path>
                </a:pathLst>
              </a:custGeom>
              <a:solidFill>
                <a:srgbClr val="A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1" name="Freeform 77"/>
              <p:cNvSpPr>
                <a:spLocks/>
              </p:cNvSpPr>
              <p:nvPr/>
            </p:nvSpPr>
            <p:spPr bwMode="auto">
              <a:xfrm>
                <a:off x="4617" y="2796"/>
                <a:ext cx="555" cy="198"/>
              </a:xfrm>
              <a:custGeom>
                <a:avLst/>
                <a:gdLst>
                  <a:gd name="T0" fmla="*/ 1667 w 1667"/>
                  <a:gd name="T1" fmla="*/ 294 h 594"/>
                  <a:gd name="T2" fmla="*/ 1653 w 1667"/>
                  <a:gd name="T3" fmla="*/ 308 h 594"/>
                  <a:gd name="T4" fmla="*/ 1632 w 1667"/>
                  <a:gd name="T5" fmla="*/ 335 h 594"/>
                  <a:gd name="T6" fmla="*/ 1602 w 1667"/>
                  <a:gd name="T7" fmla="*/ 364 h 594"/>
                  <a:gd name="T8" fmla="*/ 1567 w 1667"/>
                  <a:gd name="T9" fmla="*/ 397 h 594"/>
                  <a:gd name="T10" fmla="*/ 1524 w 1667"/>
                  <a:gd name="T11" fmla="*/ 432 h 594"/>
                  <a:gd name="T12" fmla="*/ 1480 w 1667"/>
                  <a:gd name="T13" fmla="*/ 461 h 594"/>
                  <a:gd name="T14" fmla="*/ 1427 w 1667"/>
                  <a:gd name="T15" fmla="*/ 484 h 594"/>
                  <a:gd name="T16" fmla="*/ 1375 w 1667"/>
                  <a:gd name="T17" fmla="*/ 502 h 594"/>
                  <a:gd name="T18" fmla="*/ 1325 w 1667"/>
                  <a:gd name="T19" fmla="*/ 516 h 594"/>
                  <a:gd name="T20" fmla="*/ 1273 w 1667"/>
                  <a:gd name="T21" fmla="*/ 534 h 594"/>
                  <a:gd name="T22" fmla="*/ 1219 w 1667"/>
                  <a:gd name="T23" fmla="*/ 551 h 594"/>
                  <a:gd name="T24" fmla="*/ 1170 w 1667"/>
                  <a:gd name="T25" fmla="*/ 569 h 594"/>
                  <a:gd name="T26" fmla="*/ 1120 w 1667"/>
                  <a:gd name="T27" fmla="*/ 580 h 594"/>
                  <a:gd name="T28" fmla="*/ 1074 w 1667"/>
                  <a:gd name="T29" fmla="*/ 591 h 594"/>
                  <a:gd name="T30" fmla="*/ 1030 w 1667"/>
                  <a:gd name="T31" fmla="*/ 594 h 594"/>
                  <a:gd name="T32" fmla="*/ 988 w 1667"/>
                  <a:gd name="T33" fmla="*/ 591 h 594"/>
                  <a:gd name="T34" fmla="*/ 872 w 1667"/>
                  <a:gd name="T35" fmla="*/ 577 h 594"/>
                  <a:gd name="T36" fmla="*/ 734 w 1667"/>
                  <a:gd name="T37" fmla="*/ 556 h 594"/>
                  <a:gd name="T38" fmla="*/ 589 w 1667"/>
                  <a:gd name="T39" fmla="*/ 528 h 594"/>
                  <a:gd name="T40" fmla="*/ 442 w 1667"/>
                  <a:gd name="T41" fmla="*/ 478 h 594"/>
                  <a:gd name="T42" fmla="*/ 301 w 1667"/>
                  <a:gd name="T43" fmla="*/ 405 h 594"/>
                  <a:gd name="T44" fmla="*/ 177 w 1667"/>
                  <a:gd name="T45" fmla="*/ 306 h 594"/>
                  <a:gd name="T46" fmla="*/ 74 w 1667"/>
                  <a:gd name="T47" fmla="*/ 175 h 594"/>
                  <a:gd name="T48" fmla="*/ 0 w 1667"/>
                  <a:gd name="T49" fmla="*/ 0 h 594"/>
                  <a:gd name="T50" fmla="*/ 77 w 1667"/>
                  <a:gd name="T51" fmla="*/ 43 h 594"/>
                  <a:gd name="T52" fmla="*/ 172 w 1667"/>
                  <a:gd name="T53" fmla="*/ 114 h 594"/>
                  <a:gd name="T54" fmla="*/ 282 w 1667"/>
                  <a:gd name="T55" fmla="*/ 195 h 594"/>
                  <a:gd name="T56" fmla="*/ 395 w 1667"/>
                  <a:gd name="T57" fmla="*/ 268 h 594"/>
                  <a:gd name="T58" fmla="*/ 509 w 1667"/>
                  <a:gd name="T59" fmla="*/ 318 h 594"/>
                  <a:gd name="T60" fmla="*/ 614 w 1667"/>
                  <a:gd name="T61" fmla="*/ 324 h 594"/>
                  <a:gd name="T62" fmla="*/ 705 w 1667"/>
                  <a:gd name="T63" fmla="*/ 273 h 594"/>
                  <a:gd name="T64" fmla="*/ 778 w 1667"/>
                  <a:gd name="T65" fmla="*/ 151 h 594"/>
                  <a:gd name="T66" fmla="*/ 799 w 1667"/>
                  <a:gd name="T67" fmla="*/ 119 h 594"/>
                  <a:gd name="T68" fmla="*/ 834 w 1667"/>
                  <a:gd name="T69" fmla="*/ 125 h 594"/>
                  <a:gd name="T70" fmla="*/ 886 w 1667"/>
                  <a:gd name="T71" fmla="*/ 151 h 594"/>
                  <a:gd name="T72" fmla="*/ 963 w 1667"/>
                  <a:gd name="T73" fmla="*/ 195 h 594"/>
                  <a:gd name="T74" fmla="*/ 1074 w 1667"/>
                  <a:gd name="T75" fmla="*/ 238 h 594"/>
                  <a:gd name="T76" fmla="*/ 1222 w 1667"/>
                  <a:gd name="T77" fmla="*/ 280 h 594"/>
                  <a:gd name="T78" fmla="*/ 1418 w 1667"/>
                  <a:gd name="T79" fmla="*/ 300 h 594"/>
                  <a:gd name="T80" fmla="*/ 1667 w 1667"/>
                  <a:gd name="T81" fmla="*/ 294 h 5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667" h="594">
                    <a:moveTo>
                      <a:pt x="1667" y="294"/>
                    </a:moveTo>
                    <a:lnTo>
                      <a:pt x="1653" y="308"/>
                    </a:lnTo>
                    <a:lnTo>
                      <a:pt x="1632" y="335"/>
                    </a:lnTo>
                    <a:lnTo>
                      <a:pt x="1602" y="364"/>
                    </a:lnTo>
                    <a:lnTo>
                      <a:pt x="1567" y="397"/>
                    </a:lnTo>
                    <a:lnTo>
                      <a:pt x="1524" y="432"/>
                    </a:lnTo>
                    <a:lnTo>
                      <a:pt x="1480" y="461"/>
                    </a:lnTo>
                    <a:lnTo>
                      <a:pt x="1427" y="484"/>
                    </a:lnTo>
                    <a:lnTo>
                      <a:pt x="1375" y="502"/>
                    </a:lnTo>
                    <a:lnTo>
                      <a:pt x="1325" y="516"/>
                    </a:lnTo>
                    <a:lnTo>
                      <a:pt x="1273" y="534"/>
                    </a:lnTo>
                    <a:lnTo>
                      <a:pt x="1219" y="551"/>
                    </a:lnTo>
                    <a:lnTo>
                      <a:pt x="1170" y="569"/>
                    </a:lnTo>
                    <a:lnTo>
                      <a:pt x="1120" y="580"/>
                    </a:lnTo>
                    <a:lnTo>
                      <a:pt x="1074" y="591"/>
                    </a:lnTo>
                    <a:lnTo>
                      <a:pt x="1030" y="594"/>
                    </a:lnTo>
                    <a:lnTo>
                      <a:pt x="988" y="591"/>
                    </a:lnTo>
                    <a:lnTo>
                      <a:pt x="872" y="577"/>
                    </a:lnTo>
                    <a:lnTo>
                      <a:pt x="734" y="556"/>
                    </a:lnTo>
                    <a:lnTo>
                      <a:pt x="589" y="528"/>
                    </a:lnTo>
                    <a:lnTo>
                      <a:pt x="442" y="478"/>
                    </a:lnTo>
                    <a:lnTo>
                      <a:pt x="301" y="405"/>
                    </a:lnTo>
                    <a:lnTo>
                      <a:pt x="177" y="306"/>
                    </a:lnTo>
                    <a:lnTo>
                      <a:pt x="74" y="175"/>
                    </a:lnTo>
                    <a:lnTo>
                      <a:pt x="0" y="0"/>
                    </a:lnTo>
                    <a:lnTo>
                      <a:pt x="77" y="43"/>
                    </a:lnTo>
                    <a:lnTo>
                      <a:pt x="172" y="114"/>
                    </a:lnTo>
                    <a:lnTo>
                      <a:pt x="282" y="195"/>
                    </a:lnTo>
                    <a:lnTo>
                      <a:pt x="395" y="268"/>
                    </a:lnTo>
                    <a:lnTo>
                      <a:pt x="509" y="318"/>
                    </a:lnTo>
                    <a:lnTo>
                      <a:pt x="614" y="324"/>
                    </a:lnTo>
                    <a:lnTo>
                      <a:pt x="705" y="273"/>
                    </a:lnTo>
                    <a:lnTo>
                      <a:pt x="778" y="151"/>
                    </a:lnTo>
                    <a:lnTo>
                      <a:pt x="799" y="119"/>
                    </a:lnTo>
                    <a:lnTo>
                      <a:pt x="834" y="125"/>
                    </a:lnTo>
                    <a:lnTo>
                      <a:pt x="886" y="151"/>
                    </a:lnTo>
                    <a:lnTo>
                      <a:pt x="963" y="195"/>
                    </a:lnTo>
                    <a:lnTo>
                      <a:pt x="1074" y="238"/>
                    </a:lnTo>
                    <a:lnTo>
                      <a:pt x="1222" y="280"/>
                    </a:lnTo>
                    <a:lnTo>
                      <a:pt x="1418" y="300"/>
                    </a:lnTo>
                    <a:lnTo>
                      <a:pt x="1667" y="294"/>
                    </a:lnTo>
                    <a:close/>
                  </a:path>
                </a:pathLst>
              </a:custGeom>
              <a:solidFill>
                <a:srgbClr val="A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2" name="Freeform 78"/>
              <p:cNvSpPr>
                <a:spLocks/>
              </p:cNvSpPr>
              <p:nvPr/>
            </p:nvSpPr>
            <p:spPr bwMode="auto">
              <a:xfrm>
                <a:off x="4625" y="2806"/>
                <a:ext cx="542" cy="185"/>
              </a:xfrm>
              <a:custGeom>
                <a:avLst/>
                <a:gdLst>
                  <a:gd name="T0" fmla="*/ 1626 w 1626"/>
                  <a:gd name="T1" fmla="*/ 282 h 557"/>
                  <a:gd name="T2" fmla="*/ 1610 w 1626"/>
                  <a:gd name="T3" fmla="*/ 298 h 557"/>
                  <a:gd name="T4" fmla="*/ 1588 w 1626"/>
                  <a:gd name="T5" fmla="*/ 321 h 557"/>
                  <a:gd name="T6" fmla="*/ 1556 w 1626"/>
                  <a:gd name="T7" fmla="*/ 349 h 557"/>
                  <a:gd name="T8" fmla="*/ 1521 w 1626"/>
                  <a:gd name="T9" fmla="*/ 379 h 557"/>
                  <a:gd name="T10" fmla="*/ 1476 w 1626"/>
                  <a:gd name="T11" fmla="*/ 411 h 557"/>
                  <a:gd name="T12" fmla="*/ 1430 w 1626"/>
                  <a:gd name="T13" fmla="*/ 438 h 557"/>
                  <a:gd name="T14" fmla="*/ 1380 w 1626"/>
                  <a:gd name="T15" fmla="*/ 460 h 557"/>
                  <a:gd name="T16" fmla="*/ 1327 w 1626"/>
                  <a:gd name="T17" fmla="*/ 478 h 557"/>
                  <a:gd name="T18" fmla="*/ 1275 w 1626"/>
                  <a:gd name="T19" fmla="*/ 492 h 557"/>
                  <a:gd name="T20" fmla="*/ 1222 w 1626"/>
                  <a:gd name="T21" fmla="*/ 511 h 557"/>
                  <a:gd name="T22" fmla="*/ 1169 w 1626"/>
                  <a:gd name="T23" fmla="*/ 525 h 557"/>
                  <a:gd name="T24" fmla="*/ 1117 w 1626"/>
                  <a:gd name="T25" fmla="*/ 540 h 557"/>
                  <a:gd name="T26" fmla="*/ 1066 w 1626"/>
                  <a:gd name="T27" fmla="*/ 548 h 557"/>
                  <a:gd name="T28" fmla="*/ 1020 w 1626"/>
                  <a:gd name="T29" fmla="*/ 557 h 557"/>
                  <a:gd name="T30" fmla="*/ 974 w 1626"/>
                  <a:gd name="T31" fmla="*/ 557 h 557"/>
                  <a:gd name="T32" fmla="*/ 929 w 1626"/>
                  <a:gd name="T33" fmla="*/ 551 h 557"/>
                  <a:gd name="T34" fmla="*/ 818 w 1626"/>
                  <a:gd name="T35" fmla="*/ 540 h 557"/>
                  <a:gd name="T36" fmla="*/ 689 w 1626"/>
                  <a:gd name="T37" fmla="*/ 522 h 557"/>
                  <a:gd name="T38" fmla="*/ 552 w 1626"/>
                  <a:gd name="T39" fmla="*/ 490 h 557"/>
                  <a:gd name="T40" fmla="*/ 415 w 1626"/>
                  <a:gd name="T41" fmla="*/ 443 h 557"/>
                  <a:gd name="T42" fmla="*/ 283 w 1626"/>
                  <a:gd name="T43" fmla="*/ 376 h 557"/>
                  <a:gd name="T44" fmla="*/ 167 w 1626"/>
                  <a:gd name="T45" fmla="*/ 282 h 557"/>
                  <a:gd name="T46" fmla="*/ 70 w 1626"/>
                  <a:gd name="T47" fmla="*/ 160 h 557"/>
                  <a:gd name="T48" fmla="*/ 0 w 1626"/>
                  <a:gd name="T49" fmla="*/ 0 h 557"/>
                  <a:gd name="T50" fmla="*/ 73 w 1626"/>
                  <a:gd name="T51" fmla="*/ 44 h 557"/>
                  <a:gd name="T52" fmla="*/ 169 w 1626"/>
                  <a:gd name="T53" fmla="*/ 108 h 557"/>
                  <a:gd name="T54" fmla="*/ 275 w 1626"/>
                  <a:gd name="T55" fmla="*/ 184 h 557"/>
                  <a:gd name="T56" fmla="*/ 389 w 1626"/>
                  <a:gd name="T57" fmla="*/ 254 h 557"/>
                  <a:gd name="T58" fmla="*/ 500 w 1626"/>
                  <a:gd name="T59" fmla="*/ 298 h 557"/>
                  <a:gd name="T60" fmla="*/ 603 w 1626"/>
                  <a:gd name="T61" fmla="*/ 306 h 557"/>
                  <a:gd name="T62" fmla="*/ 689 w 1626"/>
                  <a:gd name="T63" fmla="*/ 257 h 557"/>
                  <a:gd name="T64" fmla="*/ 757 w 1626"/>
                  <a:gd name="T65" fmla="*/ 136 h 557"/>
                  <a:gd name="T66" fmla="*/ 781 w 1626"/>
                  <a:gd name="T67" fmla="*/ 111 h 557"/>
                  <a:gd name="T68" fmla="*/ 816 w 1626"/>
                  <a:gd name="T69" fmla="*/ 114 h 557"/>
                  <a:gd name="T70" fmla="*/ 866 w 1626"/>
                  <a:gd name="T71" fmla="*/ 146 h 557"/>
                  <a:gd name="T72" fmla="*/ 942 w 1626"/>
                  <a:gd name="T73" fmla="*/ 187 h 557"/>
                  <a:gd name="T74" fmla="*/ 1050 w 1626"/>
                  <a:gd name="T75" fmla="*/ 233 h 557"/>
                  <a:gd name="T76" fmla="*/ 1195 w 1626"/>
                  <a:gd name="T77" fmla="*/ 271 h 557"/>
                  <a:gd name="T78" fmla="*/ 1386 w 1626"/>
                  <a:gd name="T79" fmla="*/ 289 h 557"/>
                  <a:gd name="T80" fmla="*/ 1626 w 1626"/>
                  <a:gd name="T81" fmla="*/ 282 h 5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626" h="557">
                    <a:moveTo>
                      <a:pt x="1626" y="282"/>
                    </a:moveTo>
                    <a:lnTo>
                      <a:pt x="1610" y="298"/>
                    </a:lnTo>
                    <a:lnTo>
                      <a:pt x="1588" y="321"/>
                    </a:lnTo>
                    <a:lnTo>
                      <a:pt x="1556" y="349"/>
                    </a:lnTo>
                    <a:lnTo>
                      <a:pt x="1521" y="379"/>
                    </a:lnTo>
                    <a:lnTo>
                      <a:pt x="1476" y="411"/>
                    </a:lnTo>
                    <a:lnTo>
                      <a:pt x="1430" y="438"/>
                    </a:lnTo>
                    <a:lnTo>
                      <a:pt x="1380" y="460"/>
                    </a:lnTo>
                    <a:lnTo>
                      <a:pt x="1327" y="478"/>
                    </a:lnTo>
                    <a:lnTo>
                      <a:pt x="1275" y="492"/>
                    </a:lnTo>
                    <a:lnTo>
                      <a:pt x="1222" y="511"/>
                    </a:lnTo>
                    <a:lnTo>
                      <a:pt x="1169" y="525"/>
                    </a:lnTo>
                    <a:lnTo>
                      <a:pt x="1117" y="540"/>
                    </a:lnTo>
                    <a:lnTo>
                      <a:pt x="1066" y="548"/>
                    </a:lnTo>
                    <a:lnTo>
                      <a:pt x="1020" y="557"/>
                    </a:lnTo>
                    <a:lnTo>
                      <a:pt x="974" y="557"/>
                    </a:lnTo>
                    <a:lnTo>
                      <a:pt x="929" y="551"/>
                    </a:lnTo>
                    <a:lnTo>
                      <a:pt x="818" y="540"/>
                    </a:lnTo>
                    <a:lnTo>
                      <a:pt x="689" y="522"/>
                    </a:lnTo>
                    <a:lnTo>
                      <a:pt x="552" y="490"/>
                    </a:lnTo>
                    <a:lnTo>
                      <a:pt x="415" y="443"/>
                    </a:lnTo>
                    <a:lnTo>
                      <a:pt x="283" y="376"/>
                    </a:lnTo>
                    <a:lnTo>
                      <a:pt x="167" y="282"/>
                    </a:lnTo>
                    <a:lnTo>
                      <a:pt x="70" y="160"/>
                    </a:lnTo>
                    <a:lnTo>
                      <a:pt x="0" y="0"/>
                    </a:lnTo>
                    <a:lnTo>
                      <a:pt x="73" y="44"/>
                    </a:lnTo>
                    <a:lnTo>
                      <a:pt x="169" y="108"/>
                    </a:lnTo>
                    <a:lnTo>
                      <a:pt x="275" y="184"/>
                    </a:lnTo>
                    <a:lnTo>
                      <a:pt x="389" y="254"/>
                    </a:lnTo>
                    <a:lnTo>
                      <a:pt x="500" y="298"/>
                    </a:lnTo>
                    <a:lnTo>
                      <a:pt x="603" y="306"/>
                    </a:lnTo>
                    <a:lnTo>
                      <a:pt x="689" y="257"/>
                    </a:lnTo>
                    <a:lnTo>
                      <a:pt x="757" y="136"/>
                    </a:lnTo>
                    <a:lnTo>
                      <a:pt x="781" y="111"/>
                    </a:lnTo>
                    <a:lnTo>
                      <a:pt x="816" y="114"/>
                    </a:lnTo>
                    <a:lnTo>
                      <a:pt x="866" y="146"/>
                    </a:lnTo>
                    <a:lnTo>
                      <a:pt x="942" y="187"/>
                    </a:lnTo>
                    <a:lnTo>
                      <a:pt x="1050" y="233"/>
                    </a:lnTo>
                    <a:lnTo>
                      <a:pt x="1195" y="271"/>
                    </a:lnTo>
                    <a:lnTo>
                      <a:pt x="1386" y="289"/>
                    </a:lnTo>
                    <a:lnTo>
                      <a:pt x="1626" y="282"/>
                    </a:lnTo>
                    <a:close/>
                  </a:path>
                </a:pathLst>
              </a:custGeom>
              <a:solidFill>
                <a:srgbClr val="9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3" name="Freeform 79"/>
              <p:cNvSpPr>
                <a:spLocks/>
              </p:cNvSpPr>
              <p:nvPr/>
            </p:nvSpPr>
            <p:spPr bwMode="auto">
              <a:xfrm>
                <a:off x="4633" y="2817"/>
                <a:ext cx="528" cy="172"/>
              </a:xfrm>
              <a:custGeom>
                <a:avLst/>
                <a:gdLst>
                  <a:gd name="T0" fmla="*/ 1584 w 1584"/>
                  <a:gd name="T1" fmla="*/ 260 h 516"/>
                  <a:gd name="T2" fmla="*/ 1567 w 1584"/>
                  <a:gd name="T3" fmla="*/ 274 h 516"/>
                  <a:gd name="T4" fmla="*/ 1543 w 1584"/>
                  <a:gd name="T5" fmla="*/ 298 h 516"/>
                  <a:gd name="T6" fmla="*/ 1511 w 1584"/>
                  <a:gd name="T7" fmla="*/ 324 h 516"/>
                  <a:gd name="T8" fmla="*/ 1473 w 1584"/>
                  <a:gd name="T9" fmla="*/ 352 h 516"/>
                  <a:gd name="T10" fmla="*/ 1429 w 1584"/>
                  <a:gd name="T11" fmla="*/ 382 h 516"/>
                  <a:gd name="T12" fmla="*/ 1384 w 1584"/>
                  <a:gd name="T13" fmla="*/ 411 h 516"/>
                  <a:gd name="T14" fmla="*/ 1333 w 1584"/>
                  <a:gd name="T15" fmla="*/ 432 h 516"/>
                  <a:gd name="T16" fmla="*/ 1279 w 1584"/>
                  <a:gd name="T17" fmla="*/ 449 h 516"/>
                  <a:gd name="T18" fmla="*/ 1228 w 1584"/>
                  <a:gd name="T19" fmla="*/ 460 h 516"/>
                  <a:gd name="T20" fmla="*/ 1174 w 1584"/>
                  <a:gd name="T21" fmla="*/ 476 h 516"/>
                  <a:gd name="T22" fmla="*/ 1122 w 1584"/>
                  <a:gd name="T23" fmla="*/ 490 h 516"/>
                  <a:gd name="T24" fmla="*/ 1066 w 1584"/>
                  <a:gd name="T25" fmla="*/ 502 h 516"/>
                  <a:gd name="T26" fmla="*/ 1017 w 1584"/>
                  <a:gd name="T27" fmla="*/ 511 h 516"/>
                  <a:gd name="T28" fmla="*/ 964 w 1584"/>
                  <a:gd name="T29" fmla="*/ 516 h 516"/>
                  <a:gd name="T30" fmla="*/ 918 w 1584"/>
                  <a:gd name="T31" fmla="*/ 516 h 516"/>
                  <a:gd name="T32" fmla="*/ 873 w 1584"/>
                  <a:gd name="T33" fmla="*/ 511 h 516"/>
                  <a:gd name="T34" fmla="*/ 765 w 1584"/>
                  <a:gd name="T35" fmla="*/ 499 h 516"/>
                  <a:gd name="T36" fmla="*/ 646 w 1584"/>
                  <a:gd name="T37" fmla="*/ 478 h 516"/>
                  <a:gd name="T38" fmla="*/ 517 w 1584"/>
                  <a:gd name="T39" fmla="*/ 449 h 516"/>
                  <a:gd name="T40" fmla="*/ 391 w 1584"/>
                  <a:gd name="T41" fmla="*/ 406 h 516"/>
                  <a:gd name="T42" fmla="*/ 269 w 1584"/>
                  <a:gd name="T43" fmla="*/ 344 h 516"/>
                  <a:gd name="T44" fmla="*/ 157 w 1584"/>
                  <a:gd name="T45" fmla="*/ 257 h 516"/>
                  <a:gd name="T46" fmla="*/ 67 w 1584"/>
                  <a:gd name="T47" fmla="*/ 146 h 516"/>
                  <a:gd name="T48" fmla="*/ 0 w 1584"/>
                  <a:gd name="T49" fmla="*/ 0 h 516"/>
                  <a:gd name="T50" fmla="*/ 73 w 1584"/>
                  <a:gd name="T51" fmla="*/ 38 h 516"/>
                  <a:gd name="T52" fmla="*/ 166 w 1584"/>
                  <a:gd name="T53" fmla="*/ 99 h 516"/>
                  <a:gd name="T54" fmla="*/ 272 w 1584"/>
                  <a:gd name="T55" fmla="*/ 169 h 516"/>
                  <a:gd name="T56" fmla="*/ 382 w 1584"/>
                  <a:gd name="T57" fmla="*/ 233 h 516"/>
                  <a:gd name="T58" fmla="*/ 493 w 1584"/>
                  <a:gd name="T59" fmla="*/ 274 h 516"/>
                  <a:gd name="T60" fmla="*/ 595 w 1584"/>
                  <a:gd name="T61" fmla="*/ 279 h 516"/>
                  <a:gd name="T62" fmla="*/ 681 w 1584"/>
                  <a:gd name="T63" fmla="*/ 233 h 516"/>
                  <a:gd name="T64" fmla="*/ 745 w 1584"/>
                  <a:gd name="T65" fmla="*/ 120 h 516"/>
                  <a:gd name="T66" fmla="*/ 768 w 1584"/>
                  <a:gd name="T67" fmla="*/ 93 h 516"/>
                  <a:gd name="T68" fmla="*/ 800 w 1584"/>
                  <a:gd name="T69" fmla="*/ 101 h 516"/>
                  <a:gd name="T70" fmla="*/ 850 w 1584"/>
                  <a:gd name="T71" fmla="*/ 131 h 516"/>
                  <a:gd name="T72" fmla="*/ 923 w 1584"/>
                  <a:gd name="T73" fmla="*/ 171 h 516"/>
                  <a:gd name="T74" fmla="*/ 1028 w 1584"/>
                  <a:gd name="T75" fmla="*/ 219 h 516"/>
                  <a:gd name="T76" fmla="*/ 1169 w 1584"/>
                  <a:gd name="T77" fmla="*/ 254 h 516"/>
                  <a:gd name="T78" fmla="*/ 1349 w 1584"/>
                  <a:gd name="T79" fmla="*/ 271 h 516"/>
                  <a:gd name="T80" fmla="*/ 1584 w 1584"/>
                  <a:gd name="T81" fmla="*/ 260 h 5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84" h="516">
                    <a:moveTo>
                      <a:pt x="1584" y="260"/>
                    </a:moveTo>
                    <a:lnTo>
                      <a:pt x="1567" y="274"/>
                    </a:lnTo>
                    <a:lnTo>
                      <a:pt x="1543" y="298"/>
                    </a:lnTo>
                    <a:lnTo>
                      <a:pt x="1511" y="324"/>
                    </a:lnTo>
                    <a:lnTo>
                      <a:pt x="1473" y="352"/>
                    </a:lnTo>
                    <a:lnTo>
                      <a:pt x="1429" y="382"/>
                    </a:lnTo>
                    <a:lnTo>
                      <a:pt x="1384" y="411"/>
                    </a:lnTo>
                    <a:lnTo>
                      <a:pt x="1333" y="432"/>
                    </a:lnTo>
                    <a:lnTo>
                      <a:pt x="1279" y="449"/>
                    </a:lnTo>
                    <a:lnTo>
                      <a:pt x="1228" y="460"/>
                    </a:lnTo>
                    <a:lnTo>
                      <a:pt x="1174" y="476"/>
                    </a:lnTo>
                    <a:lnTo>
                      <a:pt x="1122" y="490"/>
                    </a:lnTo>
                    <a:lnTo>
                      <a:pt x="1066" y="502"/>
                    </a:lnTo>
                    <a:lnTo>
                      <a:pt x="1017" y="511"/>
                    </a:lnTo>
                    <a:lnTo>
                      <a:pt x="964" y="516"/>
                    </a:lnTo>
                    <a:lnTo>
                      <a:pt x="918" y="516"/>
                    </a:lnTo>
                    <a:lnTo>
                      <a:pt x="873" y="511"/>
                    </a:lnTo>
                    <a:lnTo>
                      <a:pt x="765" y="499"/>
                    </a:lnTo>
                    <a:lnTo>
                      <a:pt x="646" y="478"/>
                    </a:lnTo>
                    <a:lnTo>
                      <a:pt x="517" y="449"/>
                    </a:lnTo>
                    <a:lnTo>
                      <a:pt x="391" y="406"/>
                    </a:lnTo>
                    <a:lnTo>
                      <a:pt x="269" y="344"/>
                    </a:lnTo>
                    <a:lnTo>
                      <a:pt x="157" y="257"/>
                    </a:lnTo>
                    <a:lnTo>
                      <a:pt x="67" y="146"/>
                    </a:lnTo>
                    <a:lnTo>
                      <a:pt x="0" y="0"/>
                    </a:lnTo>
                    <a:lnTo>
                      <a:pt x="73" y="38"/>
                    </a:lnTo>
                    <a:lnTo>
                      <a:pt x="166" y="99"/>
                    </a:lnTo>
                    <a:lnTo>
                      <a:pt x="272" y="169"/>
                    </a:lnTo>
                    <a:lnTo>
                      <a:pt x="382" y="233"/>
                    </a:lnTo>
                    <a:lnTo>
                      <a:pt x="493" y="274"/>
                    </a:lnTo>
                    <a:lnTo>
                      <a:pt x="595" y="279"/>
                    </a:lnTo>
                    <a:lnTo>
                      <a:pt x="681" y="233"/>
                    </a:lnTo>
                    <a:lnTo>
                      <a:pt x="745" y="120"/>
                    </a:lnTo>
                    <a:lnTo>
                      <a:pt x="768" y="93"/>
                    </a:lnTo>
                    <a:lnTo>
                      <a:pt x="800" y="101"/>
                    </a:lnTo>
                    <a:lnTo>
                      <a:pt x="850" y="131"/>
                    </a:lnTo>
                    <a:lnTo>
                      <a:pt x="923" y="171"/>
                    </a:lnTo>
                    <a:lnTo>
                      <a:pt x="1028" y="219"/>
                    </a:lnTo>
                    <a:lnTo>
                      <a:pt x="1169" y="254"/>
                    </a:lnTo>
                    <a:lnTo>
                      <a:pt x="1349" y="271"/>
                    </a:lnTo>
                    <a:lnTo>
                      <a:pt x="1584" y="260"/>
                    </a:lnTo>
                    <a:close/>
                  </a:path>
                </a:pathLst>
              </a:custGeom>
              <a:solidFill>
                <a:srgbClr val="9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4" name="Freeform 80"/>
              <p:cNvSpPr>
                <a:spLocks/>
              </p:cNvSpPr>
              <p:nvPr/>
            </p:nvSpPr>
            <p:spPr bwMode="auto">
              <a:xfrm>
                <a:off x="4640" y="2827"/>
                <a:ext cx="516" cy="161"/>
              </a:xfrm>
              <a:custGeom>
                <a:avLst/>
                <a:gdLst>
                  <a:gd name="T0" fmla="*/ 1548 w 1548"/>
                  <a:gd name="T1" fmla="*/ 243 h 483"/>
                  <a:gd name="T2" fmla="*/ 1526 w 1548"/>
                  <a:gd name="T3" fmla="*/ 258 h 483"/>
                  <a:gd name="T4" fmla="*/ 1504 w 1548"/>
                  <a:gd name="T5" fmla="*/ 281 h 483"/>
                  <a:gd name="T6" fmla="*/ 1469 w 1548"/>
                  <a:gd name="T7" fmla="*/ 307 h 483"/>
                  <a:gd name="T8" fmla="*/ 1430 w 1548"/>
                  <a:gd name="T9" fmla="*/ 334 h 483"/>
                  <a:gd name="T10" fmla="*/ 1384 w 1548"/>
                  <a:gd name="T11" fmla="*/ 364 h 483"/>
                  <a:gd name="T12" fmla="*/ 1337 w 1548"/>
                  <a:gd name="T13" fmla="*/ 386 h 483"/>
                  <a:gd name="T14" fmla="*/ 1287 w 1548"/>
                  <a:gd name="T15" fmla="*/ 407 h 483"/>
                  <a:gd name="T16" fmla="*/ 1235 w 1548"/>
                  <a:gd name="T17" fmla="*/ 421 h 483"/>
                  <a:gd name="T18" fmla="*/ 1182 w 1548"/>
                  <a:gd name="T19" fmla="*/ 436 h 483"/>
                  <a:gd name="T20" fmla="*/ 1127 w 1548"/>
                  <a:gd name="T21" fmla="*/ 450 h 483"/>
                  <a:gd name="T22" fmla="*/ 1071 w 1548"/>
                  <a:gd name="T23" fmla="*/ 462 h 483"/>
                  <a:gd name="T24" fmla="*/ 1018 w 1548"/>
                  <a:gd name="T25" fmla="*/ 471 h 483"/>
                  <a:gd name="T26" fmla="*/ 963 w 1548"/>
                  <a:gd name="T27" fmla="*/ 480 h 483"/>
                  <a:gd name="T28" fmla="*/ 913 w 1548"/>
                  <a:gd name="T29" fmla="*/ 483 h 483"/>
                  <a:gd name="T30" fmla="*/ 864 w 1548"/>
                  <a:gd name="T31" fmla="*/ 483 h 483"/>
                  <a:gd name="T32" fmla="*/ 816 w 1548"/>
                  <a:gd name="T33" fmla="*/ 477 h 483"/>
                  <a:gd name="T34" fmla="*/ 714 w 1548"/>
                  <a:gd name="T35" fmla="*/ 462 h 483"/>
                  <a:gd name="T36" fmla="*/ 603 w 1548"/>
                  <a:gd name="T37" fmla="*/ 442 h 483"/>
                  <a:gd name="T38" fmla="*/ 484 w 1548"/>
                  <a:gd name="T39" fmla="*/ 415 h 483"/>
                  <a:gd name="T40" fmla="*/ 366 w 1548"/>
                  <a:gd name="T41" fmla="*/ 372 h 483"/>
                  <a:gd name="T42" fmla="*/ 255 w 1548"/>
                  <a:gd name="T43" fmla="*/ 313 h 483"/>
                  <a:gd name="T44" fmla="*/ 153 w 1548"/>
                  <a:gd name="T45" fmla="*/ 235 h 483"/>
                  <a:gd name="T46" fmla="*/ 65 w 1548"/>
                  <a:gd name="T47" fmla="*/ 132 h 483"/>
                  <a:gd name="T48" fmla="*/ 0 w 1548"/>
                  <a:gd name="T49" fmla="*/ 0 h 483"/>
                  <a:gd name="T50" fmla="*/ 72 w 1548"/>
                  <a:gd name="T51" fmla="*/ 36 h 483"/>
                  <a:gd name="T52" fmla="*/ 164 w 1548"/>
                  <a:gd name="T53" fmla="*/ 92 h 483"/>
                  <a:gd name="T54" fmla="*/ 266 w 1548"/>
                  <a:gd name="T55" fmla="*/ 159 h 483"/>
                  <a:gd name="T56" fmla="*/ 381 w 1548"/>
                  <a:gd name="T57" fmla="*/ 214 h 483"/>
                  <a:gd name="T58" fmla="*/ 489 w 1548"/>
                  <a:gd name="T59" fmla="*/ 254 h 483"/>
                  <a:gd name="T60" fmla="*/ 589 w 1548"/>
                  <a:gd name="T61" fmla="*/ 258 h 483"/>
                  <a:gd name="T62" fmla="*/ 670 w 1548"/>
                  <a:gd name="T63" fmla="*/ 214 h 483"/>
                  <a:gd name="T64" fmla="*/ 729 w 1548"/>
                  <a:gd name="T65" fmla="*/ 108 h 483"/>
                  <a:gd name="T66" fmla="*/ 753 w 1548"/>
                  <a:gd name="T67" fmla="*/ 86 h 483"/>
                  <a:gd name="T68" fmla="*/ 784 w 1548"/>
                  <a:gd name="T69" fmla="*/ 94 h 483"/>
                  <a:gd name="T70" fmla="*/ 834 w 1548"/>
                  <a:gd name="T71" fmla="*/ 127 h 483"/>
                  <a:gd name="T72" fmla="*/ 904 w 1548"/>
                  <a:gd name="T73" fmla="*/ 170 h 483"/>
                  <a:gd name="T74" fmla="*/ 1006 w 1548"/>
                  <a:gd name="T75" fmla="*/ 214 h 483"/>
                  <a:gd name="T76" fmla="*/ 1141 w 1548"/>
                  <a:gd name="T77" fmla="*/ 246 h 483"/>
                  <a:gd name="T78" fmla="*/ 1319 w 1548"/>
                  <a:gd name="T79" fmla="*/ 261 h 483"/>
                  <a:gd name="T80" fmla="*/ 1548 w 1548"/>
                  <a:gd name="T81" fmla="*/ 243 h 4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48" h="483">
                    <a:moveTo>
                      <a:pt x="1548" y="243"/>
                    </a:moveTo>
                    <a:lnTo>
                      <a:pt x="1526" y="258"/>
                    </a:lnTo>
                    <a:lnTo>
                      <a:pt x="1504" y="281"/>
                    </a:lnTo>
                    <a:lnTo>
                      <a:pt x="1469" y="307"/>
                    </a:lnTo>
                    <a:lnTo>
                      <a:pt x="1430" y="334"/>
                    </a:lnTo>
                    <a:lnTo>
                      <a:pt x="1384" y="364"/>
                    </a:lnTo>
                    <a:lnTo>
                      <a:pt x="1337" y="386"/>
                    </a:lnTo>
                    <a:lnTo>
                      <a:pt x="1287" y="407"/>
                    </a:lnTo>
                    <a:lnTo>
                      <a:pt x="1235" y="421"/>
                    </a:lnTo>
                    <a:lnTo>
                      <a:pt x="1182" y="436"/>
                    </a:lnTo>
                    <a:lnTo>
                      <a:pt x="1127" y="450"/>
                    </a:lnTo>
                    <a:lnTo>
                      <a:pt x="1071" y="462"/>
                    </a:lnTo>
                    <a:lnTo>
                      <a:pt x="1018" y="471"/>
                    </a:lnTo>
                    <a:lnTo>
                      <a:pt x="963" y="480"/>
                    </a:lnTo>
                    <a:lnTo>
                      <a:pt x="913" y="483"/>
                    </a:lnTo>
                    <a:lnTo>
                      <a:pt x="864" y="483"/>
                    </a:lnTo>
                    <a:lnTo>
                      <a:pt x="816" y="477"/>
                    </a:lnTo>
                    <a:lnTo>
                      <a:pt x="714" y="462"/>
                    </a:lnTo>
                    <a:lnTo>
                      <a:pt x="603" y="442"/>
                    </a:lnTo>
                    <a:lnTo>
                      <a:pt x="484" y="415"/>
                    </a:lnTo>
                    <a:lnTo>
                      <a:pt x="366" y="372"/>
                    </a:lnTo>
                    <a:lnTo>
                      <a:pt x="255" y="313"/>
                    </a:lnTo>
                    <a:lnTo>
                      <a:pt x="153" y="235"/>
                    </a:lnTo>
                    <a:lnTo>
                      <a:pt x="65" y="132"/>
                    </a:lnTo>
                    <a:lnTo>
                      <a:pt x="0" y="0"/>
                    </a:lnTo>
                    <a:lnTo>
                      <a:pt x="72" y="36"/>
                    </a:lnTo>
                    <a:lnTo>
                      <a:pt x="164" y="92"/>
                    </a:lnTo>
                    <a:lnTo>
                      <a:pt x="266" y="159"/>
                    </a:lnTo>
                    <a:lnTo>
                      <a:pt x="381" y="214"/>
                    </a:lnTo>
                    <a:lnTo>
                      <a:pt x="489" y="254"/>
                    </a:lnTo>
                    <a:lnTo>
                      <a:pt x="589" y="258"/>
                    </a:lnTo>
                    <a:lnTo>
                      <a:pt x="670" y="214"/>
                    </a:lnTo>
                    <a:lnTo>
                      <a:pt x="729" y="108"/>
                    </a:lnTo>
                    <a:lnTo>
                      <a:pt x="753" y="86"/>
                    </a:lnTo>
                    <a:lnTo>
                      <a:pt x="784" y="94"/>
                    </a:lnTo>
                    <a:lnTo>
                      <a:pt x="834" y="127"/>
                    </a:lnTo>
                    <a:lnTo>
                      <a:pt x="904" y="170"/>
                    </a:lnTo>
                    <a:lnTo>
                      <a:pt x="1006" y="214"/>
                    </a:lnTo>
                    <a:lnTo>
                      <a:pt x="1141" y="246"/>
                    </a:lnTo>
                    <a:lnTo>
                      <a:pt x="1319" y="261"/>
                    </a:lnTo>
                    <a:lnTo>
                      <a:pt x="1548" y="243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5" name="Freeform 81"/>
              <p:cNvSpPr>
                <a:spLocks/>
              </p:cNvSpPr>
              <p:nvPr/>
            </p:nvSpPr>
            <p:spPr bwMode="auto">
              <a:xfrm>
                <a:off x="4648" y="2839"/>
                <a:ext cx="502" cy="149"/>
              </a:xfrm>
              <a:custGeom>
                <a:avLst/>
                <a:gdLst>
                  <a:gd name="T0" fmla="*/ 1505 w 1505"/>
                  <a:gd name="T1" fmla="*/ 222 h 447"/>
                  <a:gd name="T2" fmla="*/ 1486 w 1505"/>
                  <a:gd name="T3" fmla="*/ 239 h 447"/>
                  <a:gd name="T4" fmla="*/ 1456 w 1505"/>
                  <a:gd name="T5" fmla="*/ 263 h 447"/>
                  <a:gd name="T6" fmla="*/ 1421 w 1505"/>
                  <a:gd name="T7" fmla="*/ 285 h 447"/>
                  <a:gd name="T8" fmla="*/ 1383 w 1505"/>
                  <a:gd name="T9" fmla="*/ 312 h 447"/>
                  <a:gd name="T10" fmla="*/ 1336 w 1505"/>
                  <a:gd name="T11" fmla="*/ 339 h 447"/>
                  <a:gd name="T12" fmla="*/ 1289 w 1505"/>
                  <a:gd name="T13" fmla="*/ 361 h 447"/>
                  <a:gd name="T14" fmla="*/ 1243 w 1505"/>
                  <a:gd name="T15" fmla="*/ 379 h 447"/>
                  <a:gd name="T16" fmla="*/ 1196 w 1505"/>
                  <a:gd name="T17" fmla="*/ 388 h 447"/>
                  <a:gd name="T18" fmla="*/ 1138 w 1505"/>
                  <a:gd name="T19" fmla="*/ 403 h 447"/>
                  <a:gd name="T20" fmla="*/ 1082 w 1505"/>
                  <a:gd name="T21" fmla="*/ 414 h 447"/>
                  <a:gd name="T22" fmla="*/ 1023 w 1505"/>
                  <a:gd name="T23" fmla="*/ 426 h 447"/>
                  <a:gd name="T24" fmla="*/ 968 w 1505"/>
                  <a:gd name="T25" fmla="*/ 435 h 447"/>
                  <a:gd name="T26" fmla="*/ 912 w 1505"/>
                  <a:gd name="T27" fmla="*/ 444 h 447"/>
                  <a:gd name="T28" fmla="*/ 856 w 1505"/>
                  <a:gd name="T29" fmla="*/ 447 h 447"/>
                  <a:gd name="T30" fmla="*/ 807 w 1505"/>
                  <a:gd name="T31" fmla="*/ 444 h 447"/>
                  <a:gd name="T32" fmla="*/ 757 w 1505"/>
                  <a:gd name="T33" fmla="*/ 435 h 447"/>
                  <a:gd name="T34" fmla="*/ 664 w 1505"/>
                  <a:gd name="T35" fmla="*/ 420 h 447"/>
                  <a:gd name="T36" fmla="*/ 559 w 1505"/>
                  <a:gd name="T37" fmla="*/ 400 h 447"/>
                  <a:gd name="T38" fmla="*/ 450 w 1505"/>
                  <a:gd name="T39" fmla="*/ 374 h 447"/>
                  <a:gd name="T40" fmla="*/ 345 w 1505"/>
                  <a:gd name="T41" fmla="*/ 333 h 447"/>
                  <a:gd name="T42" fmla="*/ 240 w 1505"/>
                  <a:gd name="T43" fmla="*/ 280 h 447"/>
                  <a:gd name="T44" fmla="*/ 143 w 1505"/>
                  <a:gd name="T45" fmla="*/ 207 h 447"/>
                  <a:gd name="T46" fmla="*/ 62 w 1505"/>
                  <a:gd name="T47" fmla="*/ 117 h 447"/>
                  <a:gd name="T48" fmla="*/ 0 w 1505"/>
                  <a:gd name="T49" fmla="*/ 0 h 447"/>
                  <a:gd name="T50" fmla="*/ 67 w 1505"/>
                  <a:gd name="T51" fmla="*/ 32 h 447"/>
                  <a:gd name="T52" fmla="*/ 161 w 1505"/>
                  <a:gd name="T53" fmla="*/ 82 h 447"/>
                  <a:gd name="T54" fmla="*/ 263 w 1505"/>
                  <a:gd name="T55" fmla="*/ 140 h 447"/>
                  <a:gd name="T56" fmla="*/ 374 w 1505"/>
                  <a:gd name="T57" fmla="*/ 193 h 447"/>
                  <a:gd name="T58" fmla="*/ 482 w 1505"/>
                  <a:gd name="T59" fmla="*/ 228 h 447"/>
                  <a:gd name="T60" fmla="*/ 582 w 1505"/>
                  <a:gd name="T61" fmla="*/ 231 h 447"/>
                  <a:gd name="T62" fmla="*/ 664 w 1505"/>
                  <a:gd name="T63" fmla="*/ 190 h 447"/>
                  <a:gd name="T64" fmla="*/ 716 w 1505"/>
                  <a:gd name="T65" fmla="*/ 91 h 447"/>
                  <a:gd name="T66" fmla="*/ 737 w 1505"/>
                  <a:gd name="T67" fmla="*/ 70 h 447"/>
                  <a:gd name="T68" fmla="*/ 769 w 1505"/>
                  <a:gd name="T69" fmla="*/ 82 h 447"/>
                  <a:gd name="T70" fmla="*/ 816 w 1505"/>
                  <a:gd name="T71" fmla="*/ 114 h 447"/>
                  <a:gd name="T72" fmla="*/ 886 w 1505"/>
                  <a:gd name="T73" fmla="*/ 155 h 447"/>
                  <a:gd name="T74" fmla="*/ 982 w 1505"/>
                  <a:gd name="T75" fmla="*/ 199 h 447"/>
                  <a:gd name="T76" fmla="*/ 1114 w 1505"/>
                  <a:gd name="T77" fmla="*/ 231 h 447"/>
                  <a:gd name="T78" fmla="*/ 1287 w 1505"/>
                  <a:gd name="T79" fmla="*/ 242 h 447"/>
                  <a:gd name="T80" fmla="*/ 1505 w 1505"/>
                  <a:gd name="T81" fmla="*/ 222 h 4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505" h="447">
                    <a:moveTo>
                      <a:pt x="1505" y="222"/>
                    </a:moveTo>
                    <a:lnTo>
                      <a:pt x="1486" y="239"/>
                    </a:lnTo>
                    <a:lnTo>
                      <a:pt x="1456" y="263"/>
                    </a:lnTo>
                    <a:lnTo>
                      <a:pt x="1421" y="285"/>
                    </a:lnTo>
                    <a:lnTo>
                      <a:pt x="1383" y="312"/>
                    </a:lnTo>
                    <a:lnTo>
                      <a:pt x="1336" y="339"/>
                    </a:lnTo>
                    <a:lnTo>
                      <a:pt x="1289" y="361"/>
                    </a:lnTo>
                    <a:lnTo>
                      <a:pt x="1243" y="379"/>
                    </a:lnTo>
                    <a:lnTo>
                      <a:pt x="1196" y="388"/>
                    </a:lnTo>
                    <a:lnTo>
                      <a:pt x="1138" y="403"/>
                    </a:lnTo>
                    <a:lnTo>
                      <a:pt x="1082" y="414"/>
                    </a:lnTo>
                    <a:lnTo>
                      <a:pt x="1023" y="426"/>
                    </a:lnTo>
                    <a:lnTo>
                      <a:pt x="968" y="435"/>
                    </a:lnTo>
                    <a:lnTo>
                      <a:pt x="912" y="444"/>
                    </a:lnTo>
                    <a:lnTo>
                      <a:pt x="856" y="447"/>
                    </a:lnTo>
                    <a:lnTo>
                      <a:pt x="807" y="444"/>
                    </a:lnTo>
                    <a:lnTo>
                      <a:pt x="757" y="435"/>
                    </a:lnTo>
                    <a:lnTo>
                      <a:pt x="664" y="420"/>
                    </a:lnTo>
                    <a:lnTo>
                      <a:pt x="559" y="400"/>
                    </a:lnTo>
                    <a:lnTo>
                      <a:pt x="450" y="374"/>
                    </a:lnTo>
                    <a:lnTo>
                      <a:pt x="345" y="333"/>
                    </a:lnTo>
                    <a:lnTo>
                      <a:pt x="240" y="280"/>
                    </a:lnTo>
                    <a:lnTo>
                      <a:pt x="143" y="207"/>
                    </a:lnTo>
                    <a:lnTo>
                      <a:pt x="62" y="117"/>
                    </a:lnTo>
                    <a:lnTo>
                      <a:pt x="0" y="0"/>
                    </a:lnTo>
                    <a:lnTo>
                      <a:pt x="67" y="32"/>
                    </a:lnTo>
                    <a:lnTo>
                      <a:pt x="161" y="82"/>
                    </a:lnTo>
                    <a:lnTo>
                      <a:pt x="263" y="140"/>
                    </a:lnTo>
                    <a:lnTo>
                      <a:pt x="374" y="193"/>
                    </a:lnTo>
                    <a:lnTo>
                      <a:pt x="482" y="228"/>
                    </a:lnTo>
                    <a:lnTo>
                      <a:pt x="582" y="231"/>
                    </a:lnTo>
                    <a:lnTo>
                      <a:pt x="664" y="190"/>
                    </a:lnTo>
                    <a:lnTo>
                      <a:pt x="716" y="91"/>
                    </a:lnTo>
                    <a:lnTo>
                      <a:pt x="737" y="70"/>
                    </a:lnTo>
                    <a:lnTo>
                      <a:pt x="769" y="82"/>
                    </a:lnTo>
                    <a:lnTo>
                      <a:pt x="816" y="114"/>
                    </a:lnTo>
                    <a:lnTo>
                      <a:pt x="886" y="155"/>
                    </a:lnTo>
                    <a:lnTo>
                      <a:pt x="982" y="199"/>
                    </a:lnTo>
                    <a:lnTo>
                      <a:pt x="1114" y="231"/>
                    </a:lnTo>
                    <a:lnTo>
                      <a:pt x="1287" y="242"/>
                    </a:lnTo>
                    <a:lnTo>
                      <a:pt x="1505" y="222"/>
                    </a:lnTo>
                    <a:close/>
                  </a:path>
                </a:pathLst>
              </a:custGeom>
              <a:solidFill>
                <a:srgbClr val="9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6" name="Freeform 82"/>
              <p:cNvSpPr>
                <a:spLocks/>
              </p:cNvSpPr>
              <p:nvPr/>
            </p:nvSpPr>
            <p:spPr bwMode="auto">
              <a:xfrm>
                <a:off x="4654" y="2848"/>
                <a:ext cx="490" cy="138"/>
              </a:xfrm>
              <a:custGeom>
                <a:avLst/>
                <a:gdLst>
                  <a:gd name="T0" fmla="*/ 1470 w 1470"/>
                  <a:gd name="T1" fmla="*/ 205 h 412"/>
                  <a:gd name="T2" fmla="*/ 1449 w 1470"/>
                  <a:gd name="T3" fmla="*/ 221 h 412"/>
                  <a:gd name="T4" fmla="*/ 1420 w 1470"/>
                  <a:gd name="T5" fmla="*/ 242 h 412"/>
                  <a:gd name="T6" fmla="*/ 1385 w 1470"/>
                  <a:gd name="T7" fmla="*/ 269 h 412"/>
                  <a:gd name="T8" fmla="*/ 1344 w 1470"/>
                  <a:gd name="T9" fmla="*/ 292 h 412"/>
                  <a:gd name="T10" fmla="*/ 1298 w 1470"/>
                  <a:gd name="T11" fmla="*/ 315 h 412"/>
                  <a:gd name="T12" fmla="*/ 1250 w 1470"/>
                  <a:gd name="T13" fmla="*/ 336 h 412"/>
                  <a:gd name="T14" fmla="*/ 1201 w 1470"/>
                  <a:gd name="T15" fmla="*/ 353 h 412"/>
                  <a:gd name="T16" fmla="*/ 1155 w 1470"/>
                  <a:gd name="T17" fmla="*/ 359 h 412"/>
                  <a:gd name="T18" fmla="*/ 1096 w 1470"/>
                  <a:gd name="T19" fmla="*/ 374 h 412"/>
                  <a:gd name="T20" fmla="*/ 1035 w 1470"/>
                  <a:gd name="T21" fmla="*/ 388 h 412"/>
                  <a:gd name="T22" fmla="*/ 976 w 1470"/>
                  <a:gd name="T23" fmla="*/ 399 h 412"/>
                  <a:gd name="T24" fmla="*/ 921 w 1470"/>
                  <a:gd name="T25" fmla="*/ 406 h 412"/>
                  <a:gd name="T26" fmla="*/ 862 w 1470"/>
                  <a:gd name="T27" fmla="*/ 412 h 412"/>
                  <a:gd name="T28" fmla="*/ 809 w 1470"/>
                  <a:gd name="T29" fmla="*/ 412 h 412"/>
                  <a:gd name="T30" fmla="*/ 754 w 1470"/>
                  <a:gd name="T31" fmla="*/ 409 h 412"/>
                  <a:gd name="T32" fmla="*/ 704 w 1470"/>
                  <a:gd name="T33" fmla="*/ 399 h 412"/>
                  <a:gd name="T34" fmla="*/ 617 w 1470"/>
                  <a:gd name="T35" fmla="*/ 385 h 412"/>
                  <a:gd name="T36" fmla="*/ 520 w 1470"/>
                  <a:gd name="T37" fmla="*/ 367 h 412"/>
                  <a:gd name="T38" fmla="*/ 421 w 1470"/>
                  <a:gd name="T39" fmla="*/ 339 h 412"/>
                  <a:gd name="T40" fmla="*/ 324 w 1470"/>
                  <a:gd name="T41" fmla="*/ 301 h 412"/>
                  <a:gd name="T42" fmla="*/ 227 w 1470"/>
                  <a:gd name="T43" fmla="*/ 251 h 412"/>
                  <a:gd name="T44" fmla="*/ 140 w 1470"/>
                  <a:gd name="T45" fmla="*/ 184 h 412"/>
                  <a:gd name="T46" fmla="*/ 60 w 1470"/>
                  <a:gd name="T47" fmla="*/ 102 h 412"/>
                  <a:gd name="T48" fmla="*/ 0 w 1470"/>
                  <a:gd name="T49" fmla="*/ 0 h 412"/>
                  <a:gd name="T50" fmla="*/ 67 w 1470"/>
                  <a:gd name="T51" fmla="*/ 29 h 412"/>
                  <a:gd name="T52" fmla="*/ 157 w 1470"/>
                  <a:gd name="T53" fmla="*/ 76 h 412"/>
                  <a:gd name="T54" fmla="*/ 262 w 1470"/>
                  <a:gd name="T55" fmla="*/ 132 h 412"/>
                  <a:gd name="T56" fmla="*/ 374 w 1470"/>
                  <a:gd name="T57" fmla="*/ 178 h 412"/>
                  <a:gd name="T58" fmla="*/ 482 w 1470"/>
                  <a:gd name="T59" fmla="*/ 210 h 412"/>
                  <a:gd name="T60" fmla="*/ 582 w 1470"/>
                  <a:gd name="T61" fmla="*/ 210 h 412"/>
                  <a:gd name="T62" fmla="*/ 658 w 1470"/>
                  <a:gd name="T63" fmla="*/ 172 h 412"/>
                  <a:gd name="T64" fmla="*/ 711 w 1470"/>
                  <a:gd name="T65" fmla="*/ 78 h 412"/>
                  <a:gd name="T66" fmla="*/ 730 w 1470"/>
                  <a:gd name="T67" fmla="*/ 59 h 412"/>
                  <a:gd name="T68" fmla="*/ 760 w 1470"/>
                  <a:gd name="T69" fmla="*/ 70 h 412"/>
                  <a:gd name="T70" fmla="*/ 806 w 1470"/>
                  <a:gd name="T71" fmla="*/ 105 h 412"/>
                  <a:gd name="T72" fmla="*/ 871 w 1470"/>
                  <a:gd name="T73" fmla="*/ 146 h 412"/>
                  <a:gd name="T74" fmla="*/ 964 w 1470"/>
                  <a:gd name="T75" fmla="*/ 189 h 412"/>
                  <a:gd name="T76" fmla="*/ 1093 w 1470"/>
                  <a:gd name="T77" fmla="*/ 219 h 412"/>
                  <a:gd name="T78" fmla="*/ 1260 w 1470"/>
                  <a:gd name="T79" fmla="*/ 231 h 412"/>
                  <a:gd name="T80" fmla="*/ 1470 w 1470"/>
                  <a:gd name="T81" fmla="*/ 205 h 4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70" h="412">
                    <a:moveTo>
                      <a:pt x="1470" y="205"/>
                    </a:moveTo>
                    <a:lnTo>
                      <a:pt x="1449" y="221"/>
                    </a:lnTo>
                    <a:lnTo>
                      <a:pt x="1420" y="242"/>
                    </a:lnTo>
                    <a:lnTo>
                      <a:pt x="1385" y="269"/>
                    </a:lnTo>
                    <a:lnTo>
                      <a:pt x="1344" y="292"/>
                    </a:lnTo>
                    <a:lnTo>
                      <a:pt x="1298" y="315"/>
                    </a:lnTo>
                    <a:lnTo>
                      <a:pt x="1250" y="336"/>
                    </a:lnTo>
                    <a:lnTo>
                      <a:pt x="1201" y="353"/>
                    </a:lnTo>
                    <a:lnTo>
                      <a:pt x="1155" y="359"/>
                    </a:lnTo>
                    <a:lnTo>
                      <a:pt x="1096" y="374"/>
                    </a:lnTo>
                    <a:lnTo>
                      <a:pt x="1035" y="388"/>
                    </a:lnTo>
                    <a:lnTo>
                      <a:pt x="976" y="399"/>
                    </a:lnTo>
                    <a:lnTo>
                      <a:pt x="921" y="406"/>
                    </a:lnTo>
                    <a:lnTo>
                      <a:pt x="862" y="412"/>
                    </a:lnTo>
                    <a:lnTo>
                      <a:pt x="809" y="412"/>
                    </a:lnTo>
                    <a:lnTo>
                      <a:pt x="754" y="409"/>
                    </a:lnTo>
                    <a:lnTo>
                      <a:pt x="704" y="399"/>
                    </a:lnTo>
                    <a:lnTo>
                      <a:pt x="617" y="385"/>
                    </a:lnTo>
                    <a:lnTo>
                      <a:pt x="520" y="367"/>
                    </a:lnTo>
                    <a:lnTo>
                      <a:pt x="421" y="339"/>
                    </a:lnTo>
                    <a:lnTo>
                      <a:pt x="324" y="301"/>
                    </a:lnTo>
                    <a:lnTo>
                      <a:pt x="227" y="251"/>
                    </a:lnTo>
                    <a:lnTo>
                      <a:pt x="140" y="184"/>
                    </a:lnTo>
                    <a:lnTo>
                      <a:pt x="60" y="102"/>
                    </a:lnTo>
                    <a:lnTo>
                      <a:pt x="0" y="0"/>
                    </a:lnTo>
                    <a:lnTo>
                      <a:pt x="67" y="29"/>
                    </a:lnTo>
                    <a:lnTo>
                      <a:pt x="157" y="76"/>
                    </a:lnTo>
                    <a:lnTo>
                      <a:pt x="262" y="132"/>
                    </a:lnTo>
                    <a:lnTo>
                      <a:pt x="374" y="178"/>
                    </a:lnTo>
                    <a:lnTo>
                      <a:pt x="482" y="210"/>
                    </a:lnTo>
                    <a:lnTo>
                      <a:pt x="582" y="210"/>
                    </a:lnTo>
                    <a:lnTo>
                      <a:pt x="658" y="172"/>
                    </a:lnTo>
                    <a:lnTo>
                      <a:pt x="711" y="78"/>
                    </a:lnTo>
                    <a:lnTo>
                      <a:pt x="730" y="59"/>
                    </a:lnTo>
                    <a:lnTo>
                      <a:pt x="760" y="70"/>
                    </a:lnTo>
                    <a:lnTo>
                      <a:pt x="806" y="105"/>
                    </a:lnTo>
                    <a:lnTo>
                      <a:pt x="871" y="146"/>
                    </a:lnTo>
                    <a:lnTo>
                      <a:pt x="964" y="189"/>
                    </a:lnTo>
                    <a:lnTo>
                      <a:pt x="1093" y="219"/>
                    </a:lnTo>
                    <a:lnTo>
                      <a:pt x="1260" y="231"/>
                    </a:lnTo>
                    <a:lnTo>
                      <a:pt x="1470" y="205"/>
                    </a:lnTo>
                    <a:close/>
                  </a:path>
                </a:pathLst>
              </a:custGeom>
              <a:solidFill>
                <a:srgbClr val="9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" name="Freeform 83"/>
              <p:cNvSpPr>
                <a:spLocks/>
              </p:cNvSpPr>
              <p:nvPr/>
            </p:nvSpPr>
            <p:spPr bwMode="auto">
              <a:xfrm>
                <a:off x="4661" y="2857"/>
                <a:ext cx="475" cy="128"/>
              </a:xfrm>
              <a:custGeom>
                <a:avLst/>
                <a:gdLst>
                  <a:gd name="T0" fmla="*/ 1427 w 1427"/>
                  <a:gd name="T1" fmla="*/ 189 h 382"/>
                  <a:gd name="T2" fmla="*/ 1407 w 1427"/>
                  <a:gd name="T3" fmla="*/ 210 h 382"/>
                  <a:gd name="T4" fmla="*/ 1378 w 1427"/>
                  <a:gd name="T5" fmla="*/ 229 h 382"/>
                  <a:gd name="T6" fmla="*/ 1340 w 1427"/>
                  <a:gd name="T7" fmla="*/ 253 h 382"/>
                  <a:gd name="T8" fmla="*/ 1298 w 1427"/>
                  <a:gd name="T9" fmla="*/ 277 h 382"/>
                  <a:gd name="T10" fmla="*/ 1251 w 1427"/>
                  <a:gd name="T11" fmla="*/ 297 h 382"/>
                  <a:gd name="T12" fmla="*/ 1205 w 1427"/>
                  <a:gd name="T13" fmla="*/ 318 h 382"/>
                  <a:gd name="T14" fmla="*/ 1158 w 1427"/>
                  <a:gd name="T15" fmla="*/ 332 h 382"/>
                  <a:gd name="T16" fmla="*/ 1111 w 1427"/>
                  <a:gd name="T17" fmla="*/ 337 h 382"/>
                  <a:gd name="T18" fmla="*/ 1052 w 1427"/>
                  <a:gd name="T19" fmla="*/ 353 h 382"/>
                  <a:gd name="T20" fmla="*/ 991 w 1427"/>
                  <a:gd name="T21" fmla="*/ 361 h 382"/>
                  <a:gd name="T22" fmla="*/ 933 w 1427"/>
                  <a:gd name="T23" fmla="*/ 370 h 382"/>
                  <a:gd name="T24" fmla="*/ 874 w 1427"/>
                  <a:gd name="T25" fmla="*/ 375 h 382"/>
                  <a:gd name="T26" fmla="*/ 816 w 1427"/>
                  <a:gd name="T27" fmla="*/ 382 h 382"/>
                  <a:gd name="T28" fmla="*/ 758 w 1427"/>
                  <a:gd name="T29" fmla="*/ 382 h 382"/>
                  <a:gd name="T30" fmla="*/ 702 w 1427"/>
                  <a:gd name="T31" fmla="*/ 375 h 382"/>
                  <a:gd name="T32" fmla="*/ 649 w 1427"/>
                  <a:gd name="T33" fmla="*/ 367 h 382"/>
                  <a:gd name="T34" fmla="*/ 567 w 1427"/>
                  <a:gd name="T35" fmla="*/ 353 h 382"/>
                  <a:gd name="T36" fmla="*/ 479 w 1427"/>
                  <a:gd name="T37" fmla="*/ 332 h 382"/>
                  <a:gd name="T38" fmla="*/ 389 w 1427"/>
                  <a:gd name="T39" fmla="*/ 302 h 382"/>
                  <a:gd name="T40" fmla="*/ 301 w 1427"/>
                  <a:gd name="T41" fmla="*/ 267 h 382"/>
                  <a:gd name="T42" fmla="*/ 214 w 1427"/>
                  <a:gd name="T43" fmla="*/ 224 h 382"/>
                  <a:gd name="T44" fmla="*/ 132 w 1427"/>
                  <a:gd name="T45" fmla="*/ 162 h 382"/>
                  <a:gd name="T46" fmla="*/ 61 w 1427"/>
                  <a:gd name="T47" fmla="*/ 89 h 382"/>
                  <a:gd name="T48" fmla="*/ 0 w 1427"/>
                  <a:gd name="T49" fmla="*/ 0 h 382"/>
                  <a:gd name="T50" fmla="*/ 67 w 1427"/>
                  <a:gd name="T51" fmla="*/ 29 h 382"/>
                  <a:gd name="T52" fmla="*/ 155 w 1427"/>
                  <a:gd name="T53" fmla="*/ 75 h 382"/>
                  <a:gd name="T54" fmla="*/ 260 w 1427"/>
                  <a:gd name="T55" fmla="*/ 122 h 382"/>
                  <a:gd name="T56" fmla="*/ 371 w 1427"/>
                  <a:gd name="T57" fmla="*/ 166 h 382"/>
                  <a:gd name="T58" fmla="*/ 476 w 1427"/>
                  <a:gd name="T59" fmla="*/ 194 h 382"/>
                  <a:gd name="T60" fmla="*/ 573 w 1427"/>
                  <a:gd name="T61" fmla="*/ 194 h 382"/>
                  <a:gd name="T62" fmla="*/ 649 w 1427"/>
                  <a:gd name="T63" fmla="*/ 157 h 382"/>
                  <a:gd name="T64" fmla="*/ 696 w 1427"/>
                  <a:gd name="T65" fmla="*/ 70 h 382"/>
                  <a:gd name="T66" fmla="*/ 716 w 1427"/>
                  <a:gd name="T67" fmla="*/ 54 h 382"/>
                  <a:gd name="T68" fmla="*/ 745 w 1427"/>
                  <a:gd name="T69" fmla="*/ 67 h 382"/>
                  <a:gd name="T70" fmla="*/ 789 w 1427"/>
                  <a:gd name="T71" fmla="*/ 102 h 382"/>
                  <a:gd name="T72" fmla="*/ 853 w 1427"/>
                  <a:gd name="T73" fmla="*/ 143 h 382"/>
                  <a:gd name="T74" fmla="*/ 944 w 1427"/>
                  <a:gd name="T75" fmla="*/ 183 h 382"/>
                  <a:gd name="T76" fmla="*/ 1068 w 1427"/>
                  <a:gd name="T77" fmla="*/ 213 h 382"/>
                  <a:gd name="T78" fmla="*/ 1225 w 1427"/>
                  <a:gd name="T79" fmla="*/ 218 h 382"/>
                  <a:gd name="T80" fmla="*/ 1427 w 1427"/>
                  <a:gd name="T81" fmla="*/ 189 h 3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427" h="382">
                    <a:moveTo>
                      <a:pt x="1427" y="189"/>
                    </a:moveTo>
                    <a:lnTo>
                      <a:pt x="1407" y="210"/>
                    </a:lnTo>
                    <a:lnTo>
                      <a:pt x="1378" y="229"/>
                    </a:lnTo>
                    <a:lnTo>
                      <a:pt x="1340" y="253"/>
                    </a:lnTo>
                    <a:lnTo>
                      <a:pt x="1298" y="277"/>
                    </a:lnTo>
                    <a:lnTo>
                      <a:pt x="1251" y="297"/>
                    </a:lnTo>
                    <a:lnTo>
                      <a:pt x="1205" y="318"/>
                    </a:lnTo>
                    <a:lnTo>
                      <a:pt x="1158" y="332"/>
                    </a:lnTo>
                    <a:lnTo>
                      <a:pt x="1111" y="337"/>
                    </a:lnTo>
                    <a:lnTo>
                      <a:pt x="1052" y="353"/>
                    </a:lnTo>
                    <a:lnTo>
                      <a:pt x="991" y="361"/>
                    </a:lnTo>
                    <a:lnTo>
                      <a:pt x="933" y="370"/>
                    </a:lnTo>
                    <a:lnTo>
                      <a:pt x="874" y="375"/>
                    </a:lnTo>
                    <a:lnTo>
                      <a:pt x="816" y="382"/>
                    </a:lnTo>
                    <a:lnTo>
                      <a:pt x="758" y="382"/>
                    </a:lnTo>
                    <a:lnTo>
                      <a:pt x="702" y="375"/>
                    </a:lnTo>
                    <a:lnTo>
                      <a:pt x="649" y="367"/>
                    </a:lnTo>
                    <a:lnTo>
                      <a:pt x="567" y="353"/>
                    </a:lnTo>
                    <a:lnTo>
                      <a:pt x="479" y="332"/>
                    </a:lnTo>
                    <a:lnTo>
                      <a:pt x="389" y="302"/>
                    </a:lnTo>
                    <a:lnTo>
                      <a:pt x="301" y="267"/>
                    </a:lnTo>
                    <a:lnTo>
                      <a:pt x="214" y="224"/>
                    </a:lnTo>
                    <a:lnTo>
                      <a:pt x="132" y="162"/>
                    </a:lnTo>
                    <a:lnTo>
                      <a:pt x="61" y="89"/>
                    </a:lnTo>
                    <a:lnTo>
                      <a:pt x="0" y="0"/>
                    </a:lnTo>
                    <a:lnTo>
                      <a:pt x="67" y="29"/>
                    </a:lnTo>
                    <a:lnTo>
                      <a:pt x="155" y="75"/>
                    </a:lnTo>
                    <a:lnTo>
                      <a:pt x="260" y="122"/>
                    </a:lnTo>
                    <a:lnTo>
                      <a:pt x="371" y="166"/>
                    </a:lnTo>
                    <a:lnTo>
                      <a:pt x="476" y="194"/>
                    </a:lnTo>
                    <a:lnTo>
                      <a:pt x="573" y="194"/>
                    </a:lnTo>
                    <a:lnTo>
                      <a:pt x="649" y="157"/>
                    </a:lnTo>
                    <a:lnTo>
                      <a:pt x="696" y="70"/>
                    </a:lnTo>
                    <a:lnTo>
                      <a:pt x="716" y="54"/>
                    </a:lnTo>
                    <a:lnTo>
                      <a:pt x="745" y="67"/>
                    </a:lnTo>
                    <a:lnTo>
                      <a:pt x="789" y="102"/>
                    </a:lnTo>
                    <a:lnTo>
                      <a:pt x="853" y="143"/>
                    </a:lnTo>
                    <a:lnTo>
                      <a:pt x="944" y="183"/>
                    </a:lnTo>
                    <a:lnTo>
                      <a:pt x="1068" y="213"/>
                    </a:lnTo>
                    <a:lnTo>
                      <a:pt x="1225" y="218"/>
                    </a:lnTo>
                    <a:lnTo>
                      <a:pt x="1427" y="189"/>
                    </a:lnTo>
                    <a:close/>
                  </a:path>
                </a:pathLst>
              </a:custGeom>
              <a:solidFill>
                <a:srgbClr val="9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" name="Freeform 84"/>
              <p:cNvSpPr>
                <a:spLocks/>
              </p:cNvSpPr>
              <p:nvPr/>
            </p:nvSpPr>
            <p:spPr bwMode="auto">
              <a:xfrm>
                <a:off x="4669" y="2869"/>
                <a:ext cx="462" cy="113"/>
              </a:xfrm>
              <a:custGeom>
                <a:avLst/>
                <a:gdLst>
                  <a:gd name="T0" fmla="*/ 1386 w 1386"/>
                  <a:gd name="T1" fmla="*/ 172 h 340"/>
                  <a:gd name="T2" fmla="*/ 1365 w 1386"/>
                  <a:gd name="T3" fmla="*/ 189 h 340"/>
                  <a:gd name="T4" fmla="*/ 1333 w 1386"/>
                  <a:gd name="T5" fmla="*/ 207 h 340"/>
                  <a:gd name="T6" fmla="*/ 1295 w 1386"/>
                  <a:gd name="T7" fmla="*/ 230 h 340"/>
                  <a:gd name="T8" fmla="*/ 1254 w 1386"/>
                  <a:gd name="T9" fmla="*/ 251 h 340"/>
                  <a:gd name="T10" fmla="*/ 1204 w 1386"/>
                  <a:gd name="T11" fmla="*/ 270 h 340"/>
                  <a:gd name="T12" fmla="*/ 1157 w 1386"/>
                  <a:gd name="T13" fmla="*/ 288 h 340"/>
                  <a:gd name="T14" fmla="*/ 1108 w 1386"/>
                  <a:gd name="T15" fmla="*/ 300 h 340"/>
                  <a:gd name="T16" fmla="*/ 1063 w 1386"/>
                  <a:gd name="T17" fmla="*/ 302 h 340"/>
                  <a:gd name="T18" fmla="*/ 1006 w 1386"/>
                  <a:gd name="T19" fmla="*/ 318 h 340"/>
                  <a:gd name="T20" fmla="*/ 944 w 1386"/>
                  <a:gd name="T21" fmla="*/ 326 h 340"/>
                  <a:gd name="T22" fmla="*/ 885 w 1386"/>
                  <a:gd name="T23" fmla="*/ 335 h 340"/>
                  <a:gd name="T24" fmla="*/ 824 w 1386"/>
                  <a:gd name="T25" fmla="*/ 337 h 340"/>
                  <a:gd name="T26" fmla="*/ 765 w 1386"/>
                  <a:gd name="T27" fmla="*/ 340 h 340"/>
                  <a:gd name="T28" fmla="*/ 705 w 1386"/>
                  <a:gd name="T29" fmla="*/ 340 h 340"/>
                  <a:gd name="T30" fmla="*/ 646 w 1386"/>
                  <a:gd name="T31" fmla="*/ 335 h 340"/>
                  <a:gd name="T32" fmla="*/ 587 w 1386"/>
                  <a:gd name="T33" fmla="*/ 326 h 340"/>
                  <a:gd name="T34" fmla="*/ 511 w 1386"/>
                  <a:gd name="T35" fmla="*/ 312 h 340"/>
                  <a:gd name="T36" fmla="*/ 435 w 1386"/>
                  <a:gd name="T37" fmla="*/ 291 h 340"/>
                  <a:gd name="T38" fmla="*/ 356 w 1386"/>
                  <a:gd name="T39" fmla="*/ 265 h 340"/>
                  <a:gd name="T40" fmla="*/ 277 w 1386"/>
                  <a:gd name="T41" fmla="*/ 230 h 340"/>
                  <a:gd name="T42" fmla="*/ 199 w 1386"/>
                  <a:gd name="T43" fmla="*/ 189 h 340"/>
                  <a:gd name="T44" fmla="*/ 126 w 1386"/>
                  <a:gd name="T45" fmla="*/ 137 h 340"/>
                  <a:gd name="T46" fmla="*/ 58 w 1386"/>
                  <a:gd name="T47" fmla="*/ 75 h 340"/>
                  <a:gd name="T48" fmla="*/ 0 w 1386"/>
                  <a:gd name="T49" fmla="*/ 0 h 340"/>
                  <a:gd name="T50" fmla="*/ 64 w 1386"/>
                  <a:gd name="T51" fmla="*/ 26 h 340"/>
                  <a:gd name="T52" fmla="*/ 151 w 1386"/>
                  <a:gd name="T53" fmla="*/ 64 h 340"/>
                  <a:gd name="T54" fmla="*/ 257 w 1386"/>
                  <a:gd name="T55" fmla="*/ 105 h 340"/>
                  <a:gd name="T56" fmla="*/ 365 w 1386"/>
                  <a:gd name="T57" fmla="*/ 145 h 340"/>
                  <a:gd name="T58" fmla="*/ 473 w 1386"/>
                  <a:gd name="T59" fmla="*/ 169 h 340"/>
                  <a:gd name="T60" fmla="*/ 567 w 1386"/>
                  <a:gd name="T61" fmla="*/ 169 h 340"/>
                  <a:gd name="T62" fmla="*/ 640 w 1386"/>
                  <a:gd name="T63" fmla="*/ 131 h 340"/>
                  <a:gd name="T64" fmla="*/ 684 w 1386"/>
                  <a:gd name="T65" fmla="*/ 52 h 340"/>
                  <a:gd name="T66" fmla="*/ 702 w 1386"/>
                  <a:gd name="T67" fmla="*/ 37 h 340"/>
                  <a:gd name="T68" fmla="*/ 730 w 1386"/>
                  <a:gd name="T69" fmla="*/ 52 h 340"/>
                  <a:gd name="T70" fmla="*/ 772 w 1386"/>
                  <a:gd name="T71" fmla="*/ 87 h 340"/>
                  <a:gd name="T72" fmla="*/ 836 w 1386"/>
                  <a:gd name="T73" fmla="*/ 127 h 340"/>
                  <a:gd name="T74" fmla="*/ 920 w 1386"/>
                  <a:gd name="T75" fmla="*/ 169 h 340"/>
                  <a:gd name="T76" fmla="*/ 1037 w 1386"/>
                  <a:gd name="T77" fmla="*/ 197 h 340"/>
                  <a:gd name="T78" fmla="*/ 1192 w 1386"/>
                  <a:gd name="T79" fmla="*/ 201 h 340"/>
                  <a:gd name="T80" fmla="*/ 1386 w 1386"/>
                  <a:gd name="T81" fmla="*/ 172 h 3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86" h="340">
                    <a:moveTo>
                      <a:pt x="1386" y="172"/>
                    </a:moveTo>
                    <a:lnTo>
                      <a:pt x="1365" y="189"/>
                    </a:lnTo>
                    <a:lnTo>
                      <a:pt x="1333" y="207"/>
                    </a:lnTo>
                    <a:lnTo>
                      <a:pt x="1295" y="230"/>
                    </a:lnTo>
                    <a:lnTo>
                      <a:pt x="1254" y="251"/>
                    </a:lnTo>
                    <a:lnTo>
                      <a:pt x="1204" y="270"/>
                    </a:lnTo>
                    <a:lnTo>
                      <a:pt x="1157" y="288"/>
                    </a:lnTo>
                    <a:lnTo>
                      <a:pt x="1108" y="300"/>
                    </a:lnTo>
                    <a:lnTo>
                      <a:pt x="1063" y="302"/>
                    </a:lnTo>
                    <a:lnTo>
                      <a:pt x="1006" y="318"/>
                    </a:lnTo>
                    <a:lnTo>
                      <a:pt x="944" y="326"/>
                    </a:lnTo>
                    <a:lnTo>
                      <a:pt x="885" y="335"/>
                    </a:lnTo>
                    <a:lnTo>
                      <a:pt x="824" y="337"/>
                    </a:lnTo>
                    <a:lnTo>
                      <a:pt x="765" y="340"/>
                    </a:lnTo>
                    <a:lnTo>
                      <a:pt x="705" y="340"/>
                    </a:lnTo>
                    <a:lnTo>
                      <a:pt x="646" y="335"/>
                    </a:lnTo>
                    <a:lnTo>
                      <a:pt x="587" y="326"/>
                    </a:lnTo>
                    <a:lnTo>
                      <a:pt x="511" y="312"/>
                    </a:lnTo>
                    <a:lnTo>
                      <a:pt x="435" y="291"/>
                    </a:lnTo>
                    <a:lnTo>
                      <a:pt x="356" y="265"/>
                    </a:lnTo>
                    <a:lnTo>
                      <a:pt x="277" y="230"/>
                    </a:lnTo>
                    <a:lnTo>
                      <a:pt x="199" y="189"/>
                    </a:lnTo>
                    <a:lnTo>
                      <a:pt x="126" y="137"/>
                    </a:lnTo>
                    <a:lnTo>
                      <a:pt x="58" y="75"/>
                    </a:lnTo>
                    <a:lnTo>
                      <a:pt x="0" y="0"/>
                    </a:lnTo>
                    <a:lnTo>
                      <a:pt x="64" y="26"/>
                    </a:lnTo>
                    <a:lnTo>
                      <a:pt x="151" y="64"/>
                    </a:lnTo>
                    <a:lnTo>
                      <a:pt x="257" y="105"/>
                    </a:lnTo>
                    <a:lnTo>
                      <a:pt x="365" y="145"/>
                    </a:lnTo>
                    <a:lnTo>
                      <a:pt x="473" y="169"/>
                    </a:lnTo>
                    <a:lnTo>
                      <a:pt x="567" y="169"/>
                    </a:lnTo>
                    <a:lnTo>
                      <a:pt x="640" y="131"/>
                    </a:lnTo>
                    <a:lnTo>
                      <a:pt x="684" y="52"/>
                    </a:lnTo>
                    <a:lnTo>
                      <a:pt x="702" y="37"/>
                    </a:lnTo>
                    <a:lnTo>
                      <a:pt x="730" y="52"/>
                    </a:lnTo>
                    <a:lnTo>
                      <a:pt x="772" y="87"/>
                    </a:lnTo>
                    <a:lnTo>
                      <a:pt x="836" y="127"/>
                    </a:lnTo>
                    <a:lnTo>
                      <a:pt x="920" y="169"/>
                    </a:lnTo>
                    <a:lnTo>
                      <a:pt x="1037" y="197"/>
                    </a:lnTo>
                    <a:lnTo>
                      <a:pt x="1192" y="201"/>
                    </a:lnTo>
                    <a:lnTo>
                      <a:pt x="1386" y="172"/>
                    </a:lnTo>
                    <a:close/>
                  </a:path>
                </a:pathLst>
              </a:custGeom>
              <a:solidFill>
                <a:srgbClr val="8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" name="Freeform 85"/>
              <p:cNvSpPr>
                <a:spLocks/>
              </p:cNvSpPr>
              <p:nvPr/>
            </p:nvSpPr>
            <p:spPr bwMode="auto">
              <a:xfrm>
                <a:off x="4676" y="2879"/>
                <a:ext cx="449" cy="103"/>
              </a:xfrm>
              <a:custGeom>
                <a:avLst/>
                <a:gdLst>
                  <a:gd name="T0" fmla="*/ 1345 w 1345"/>
                  <a:gd name="T1" fmla="*/ 154 h 311"/>
                  <a:gd name="T2" fmla="*/ 1321 w 1345"/>
                  <a:gd name="T3" fmla="*/ 172 h 311"/>
                  <a:gd name="T4" fmla="*/ 1290 w 1345"/>
                  <a:gd name="T5" fmla="*/ 192 h 311"/>
                  <a:gd name="T6" fmla="*/ 1248 w 1345"/>
                  <a:gd name="T7" fmla="*/ 213 h 311"/>
                  <a:gd name="T8" fmla="*/ 1204 w 1345"/>
                  <a:gd name="T9" fmla="*/ 233 h 311"/>
                  <a:gd name="T10" fmla="*/ 1158 w 1345"/>
                  <a:gd name="T11" fmla="*/ 254 h 311"/>
                  <a:gd name="T12" fmla="*/ 1108 w 1345"/>
                  <a:gd name="T13" fmla="*/ 268 h 311"/>
                  <a:gd name="T14" fmla="*/ 1061 w 1345"/>
                  <a:gd name="T15" fmla="*/ 276 h 311"/>
                  <a:gd name="T16" fmla="*/ 1018 w 1345"/>
                  <a:gd name="T17" fmla="*/ 280 h 311"/>
                  <a:gd name="T18" fmla="*/ 956 w 1345"/>
                  <a:gd name="T19" fmla="*/ 294 h 311"/>
                  <a:gd name="T20" fmla="*/ 895 w 1345"/>
                  <a:gd name="T21" fmla="*/ 303 h 311"/>
                  <a:gd name="T22" fmla="*/ 833 w 1345"/>
                  <a:gd name="T23" fmla="*/ 308 h 311"/>
                  <a:gd name="T24" fmla="*/ 774 w 1345"/>
                  <a:gd name="T25" fmla="*/ 311 h 311"/>
                  <a:gd name="T26" fmla="*/ 711 w 1345"/>
                  <a:gd name="T27" fmla="*/ 311 h 311"/>
                  <a:gd name="T28" fmla="*/ 649 w 1345"/>
                  <a:gd name="T29" fmla="*/ 308 h 311"/>
                  <a:gd name="T30" fmla="*/ 591 w 1345"/>
                  <a:gd name="T31" fmla="*/ 300 h 311"/>
                  <a:gd name="T32" fmla="*/ 529 w 1345"/>
                  <a:gd name="T33" fmla="*/ 286 h 311"/>
                  <a:gd name="T34" fmla="*/ 462 w 1345"/>
                  <a:gd name="T35" fmla="*/ 271 h 311"/>
                  <a:gd name="T36" fmla="*/ 391 w 1345"/>
                  <a:gd name="T37" fmla="*/ 254 h 311"/>
                  <a:gd name="T38" fmla="*/ 321 w 1345"/>
                  <a:gd name="T39" fmla="*/ 227 h 311"/>
                  <a:gd name="T40" fmla="*/ 251 w 1345"/>
                  <a:gd name="T41" fmla="*/ 198 h 311"/>
                  <a:gd name="T42" fmla="*/ 184 w 1345"/>
                  <a:gd name="T43" fmla="*/ 160 h 311"/>
                  <a:gd name="T44" fmla="*/ 117 w 1345"/>
                  <a:gd name="T45" fmla="*/ 116 h 311"/>
                  <a:gd name="T46" fmla="*/ 55 w 1345"/>
                  <a:gd name="T47" fmla="*/ 60 h 311"/>
                  <a:gd name="T48" fmla="*/ 0 w 1345"/>
                  <a:gd name="T49" fmla="*/ 0 h 311"/>
                  <a:gd name="T50" fmla="*/ 61 w 1345"/>
                  <a:gd name="T51" fmla="*/ 23 h 311"/>
                  <a:gd name="T52" fmla="*/ 149 w 1345"/>
                  <a:gd name="T53" fmla="*/ 58 h 311"/>
                  <a:gd name="T54" fmla="*/ 251 w 1345"/>
                  <a:gd name="T55" fmla="*/ 95 h 311"/>
                  <a:gd name="T56" fmla="*/ 362 w 1345"/>
                  <a:gd name="T57" fmla="*/ 130 h 311"/>
                  <a:gd name="T58" fmla="*/ 464 w 1345"/>
                  <a:gd name="T59" fmla="*/ 151 h 311"/>
                  <a:gd name="T60" fmla="*/ 558 w 1345"/>
                  <a:gd name="T61" fmla="*/ 149 h 311"/>
                  <a:gd name="T62" fmla="*/ 628 w 1345"/>
                  <a:gd name="T63" fmla="*/ 114 h 311"/>
                  <a:gd name="T64" fmla="*/ 666 w 1345"/>
                  <a:gd name="T65" fmla="*/ 41 h 311"/>
                  <a:gd name="T66" fmla="*/ 687 w 1345"/>
                  <a:gd name="T67" fmla="*/ 30 h 311"/>
                  <a:gd name="T68" fmla="*/ 714 w 1345"/>
                  <a:gd name="T69" fmla="*/ 46 h 311"/>
                  <a:gd name="T70" fmla="*/ 757 w 1345"/>
                  <a:gd name="T71" fmla="*/ 84 h 311"/>
                  <a:gd name="T72" fmla="*/ 816 w 1345"/>
                  <a:gd name="T73" fmla="*/ 125 h 311"/>
                  <a:gd name="T74" fmla="*/ 900 w 1345"/>
                  <a:gd name="T75" fmla="*/ 163 h 311"/>
                  <a:gd name="T76" fmla="*/ 1011 w 1345"/>
                  <a:gd name="T77" fmla="*/ 189 h 311"/>
                  <a:gd name="T78" fmla="*/ 1158 w 1345"/>
                  <a:gd name="T79" fmla="*/ 189 h 311"/>
                  <a:gd name="T80" fmla="*/ 1345 w 1345"/>
                  <a:gd name="T81" fmla="*/ 154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345" h="311">
                    <a:moveTo>
                      <a:pt x="1345" y="154"/>
                    </a:moveTo>
                    <a:lnTo>
                      <a:pt x="1321" y="172"/>
                    </a:lnTo>
                    <a:lnTo>
                      <a:pt x="1290" y="192"/>
                    </a:lnTo>
                    <a:lnTo>
                      <a:pt x="1248" y="213"/>
                    </a:lnTo>
                    <a:lnTo>
                      <a:pt x="1204" y="233"/>
                    </a:lnTo>
                    <a:lnTo>
                      <a:pt x="1158" y="254"/>
                    </a:lnTo>
                    <a:lnTo>
                      <a:pt x="1108" y="268"/>
                    </a:lnTo>
                    <a:lnTo>
                      <a:pt x="1061" y="276"/>
                    </a:lnTo>
                    <a:lnTo>
                      <a:pt x="1018" y="280"/>
                    </a:lnTo>
                    <a:lnTo>
                      <a:pt x="956" y="294"/>
                    </a:lnTo>
                    <a:lnTo>
                      <a:pt x="895" y="303"/>
                    </a:lnTo>
                    <a:lnTo>
                      <a:pt x="833" y="308"/>
                    </a:lnTo>
                    <a:lnTo>
                      <a:pt x="774" y="311"/>
                    </a:lnTo>
                    <a:lnTo>
                      <a:pt x="711" y="311"/>
                    </a:lnTo>
                    <a:lnTo>
                      <a:pt x="649" y="308"/>
                    </a:lnTo>
                    <a:lnTo>
                      <a:pt x="591" y="300"/>
                    </a:lnTo>
                    <a:lnTo>
                      <a:pt x="529" y="286"/>
                    </a:lnTo>
                    <a:lnTo>
                      <a:pt x="462" y="271"/>
                    </a:lnTo>
                    <a:lnTo>
                      <a:pt x="391" y="254"/>
                    </a:lnTo>
                    <a:lnTo>
                      <a:pt x="321" y="227"/>
                    </a:lnTo>
                    <a:lnTo>
                      <a:pt x="251" y="198"/>
                    </a:lnTo>
                    <a:lnTo>
                      <a:pt x="184" y="160"/>
                    </a:lnTo>
                    <a:lnTo>
                      <a:pt x="117" y="116"/>
                    </a:lnTo>
                    <a:lnTo>
                      <a:pt x="55" y="60"/>
                    </a:lnTo>
                    <a:lnTo>
                      <a:pt x="0" y="0"/>
                    </a:lnTo>
                    <a:lnTo>
                      <a:pt x="61" y="23"/>
                    </a:lnTo>
                    <a:lnTo>
                      <a:pt x="149" y="58"/>
                    </a:lnTo>
                    <a:lnTo>
                      <a:pt x="251" y="95"/>
                    </a:lnTo>
                    <a:lnTo>
                      <a:pt x="362" y="130"/>
                    </a:lnTo>
                    <a:lnTo>
                      <a:pt x="464" y="151"/>
                    </a:lnTo>
                    <a:lnTo>
                      <a:pt x="558" y="149"/>
                    </a:lnTo>
                    <a:lnTo>
                      <a:pt x="628" y="114"/>
                    </a:lnTo>
                    <a:lnTo>
                      <a:pt x="666" y="41"/>
                    </a:lnTo>
                    <a:lnTo>
                      <a:pt x="687" y="30"/>
                    </a:lnTo>
                    <a:lnTo>
                      <a:pt x="714" y="46"/>
                    </a:lnTo>
                    <a:lnTo>
                      <a:pt x="757" y="84"/>
                    </a:lnTo>
                    <a:lnTo>
                      <a:pt x="816" y="125"/>
                    </a:lnTo>
                    <a:lnTo>
                      <a:pt x="900" y="163"/>
                    </a:lnTo>
                    <a:lnTo>
                      <a:pt x="1011" y="189"/>
                    </a:lnTo>
                    <a:lnTo>
                      <a:pt x="1158" y="189"/>
                    </a:lnTo>
                    <a:lnTo>
                      <a:pt x="1345" y="154"/>
                    </a:lnTo>
                    <a:close/>
                  </a:path>
                </a:pathLst>
              </a:custGeom>
              <a:solidFill>
                <a:srgbClr val="8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150" name="Freeform 86"/>
              <p:cNvSpPr>
                <a:spLocks/>
              </p:cNvSpPr>
              <p:nvPr/>
            </p:nvSpPr>
            <p:spPr bwMode="auto">
              <a:xfrm>
                <a:off x="4684" y="2890"/>
                <a:ext cx="435" cy="92"/>
              </a:xfrm>
              <a:custGeom>
                <a:avLst/>
                <a:gdLst>
                  <a:gd name="T0" fmla="*/ 1305 w 1305"/>
                  <a:gd name="T1" fmla="*/ 130 h 276"/>
                  <a:gd name="T2" fmla="*/ 1281 w 1305"/>
                  <a:gd name="T3" fmla="*/ 149 h 276"/>
                  <a:gd name="T4" fmla="*/ 1249 w 1305"/>
                  <a:gd name="T5" fmla="*/ 166 h 276"/>
                  <a:gd name="T6" fmla="*/ 1208 w 1305"/>
                  <a:gd name="T7" fmla="*/ 187 h 276"/>
                  <a:gd name="T8" fmla="*/ 1160 w 1305"/>
                  <a:gd name="T9" fmla="*/ 206 h 276"/>
                  <a:gd name="T10" fmla="*/ 1111 w 1305"/>
                  <a:gd name="T11" fmla="*/ 224 h 276"/>
                  <a:gd name="T12" fmla="*/ 1062 w 1305"/>
                  <a:gd name="T13" fmla="*/ 236 h 276"/>
                  <a:gd name="T14" fmla="*/ 1015 w 1305"/>
                  <a:gd name="T15" fmla="*/ 245 h 276"/>
                  <a:gd name="T16" fmla="*/ 971 w 1305"/>
                  <a:gd name="T17" fmla="*/ 245 h 276"/>
                  <a:gd name="T18" fmla="*/ 848 w 1305"/>
                  <a:gd name="T19" fmla="*/ 268 h 276"/>
                  <a:gd name="T20" fmla="*/ 723 w 1305"/>
                  <a:gd name="T21" fmla="*/ 276 h 276"/>
                  <a:gd name="T22" fmla="*/ 597 w 1305"/>
                  <a:gd name="T23" fmla="*/ 271 h 276"/>
                  <a:gd name="T24" fmla="*/ 474 w 1305"/>
                  <a:gd name="T25" fmla="*/ 251 h 276"/>
                  <a:gd name="T26" fmla="*/ 349 w 1305"/>
                  <a:gd name="T27" fmla="*/ 213 h 276"/>
                  <a:gd name="T28" fmla="*/ 228 w 1305"/>
                  <a:gd name="T29" fmla="*/ 160 h 276"/>
                  <a:gd name="T30" fmla="*/ 112 w 1305"/>
                  <a:gd name="T31" fmla="*/ 90 h 276"/>
                  <a:gd name="T32" fmla="*/ 0 w 1305"/>
                  <a:gd name="T33" fmla="*/ 0 h 276"/>
                  <a:gd name="T34" fmla="*/ 62 w 1305"/>
                  <a:gd name="T35" fmla="*/ 17 h 276"/>
                  <a:gd name="T36" fmla="*/ 147 w 1305"/>
                  <a:gd name="T37" fmla="*/ 49 h 276"/>
                  <a:gd name="T38" fmla="*/ 249 w 1305"/>
                  <a:gd name="T39" fmla="*/ 81 h 276"/>
                  <a:gd name="T40" fmla="*/ 357 w 1305"/>
                  <a:gd name="T41" fmla="*/ 111 h 276"/>
                  <a:gd name="T42" fmla="*/ 462 w 1305"/>
                  <a:gd name="T43" fmla="*/ 125 h 276"/>
                  <a:gd name="T44" fmla="*/ 553 w 1305"/>
                  <a:gd name="T45" fmla="*/ 122 h 276"/>
                  <a:gd name="T46" fmla="*/ 621 w 1305"/>
                  <a:gd name="T47" fmla="*/ 90 h 276"/>
                  <a:gd name="T48" fmla="*/ 656 w 1305"/>
                  <a:gd name="T49" fmla="*/ 23 h 276"/>
                  <a:gd name="T50" fmla="*/ 673 w 1305"/>
                  <a:gd name="T51" fmla="*/ 14 h 276"/>
                  <a:gd name="T52" fmla="*/ 699 w 1305"/>
                  <a:gd name="T53" fmla="*/ 32 h 276"/>
                  <a:gd name="T54" fmla="*/ 740 w 1305"/>
                  <a:gd name="T55" fmla="*/ 70 h 276"/>
                  <a:gd name="T56" fmla="*/ 796 w 1305"/>
                  <a:gd name="T57" fmla="*/ 111 h 276"/>
                  <a:gd name="T58" fmla="*/ 877 w 1305"/>
                  <a:gd name="T59" fmla="*/ 149 h 276"/>
                  <a:gd name="T60" fmla="*/ 985 w 1305"/>
                  <a:gd name="T61" fmla="*/ 173 h 276"/>
                  <a:gd name="T62" fmla="*/ 1125 w 1305"/>
                  <a:gd name="T63" fmla="*/ 168 h 276"/>
                  <a:gd name="T64" fmla="*/ 1305 w 1305"/>
                  <a:gd name="T65" fmla="*/ 130 h 2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05" h="276">
                    <a:moveTo>
                      <a:pt x="1305" y="130"/>
                    </a:moveTo>
                    <a:lnTo>
                      <a:pt x="1281" y="149"/>
                    </a:lnTo>
                    <a:lnTo>
                      <a:pt x="1249" y="166"/>
                    </a:lnTo>
                    <a:lnTo>
                      <a:pt x="1208" y="187"/>
                    </a:lnTo>
                    <a:lnTo>
                      <a:pt x="1160" y="206"/>
                    </a:lnTo>
                    <a:lnTo>
                      <a:pt x="1111" y="224"/>
                    </a:lnTo>
                    <a:lnTo>
                      <a:pt x="1062" y="236"/>
                    </a:lnTo>
                    <a:lnTo>
                      <a:pt x="1015" y="245"/>
                    </a:lnTo>
                    <a:lnTo>
                      <a:pt x="971" y="245"/>
                    </a:lnTo>
                    <a:lnTo>
                      <a:pt x="848" y="268"/>
                    </a:lnTo>
                    <a:lnTo>
                      <a:pt x="723" y="276"/>
                    </a:lnTo>
                    <a:lnTo>
                      <a:pt x="597" y="271"/>
                    </a:lnTo>
                    <a:lnTo>
                      <a:pt x="474" y="251"/>
                    </a:lnTo>
                    <a:lnTo>
                      <a:pt x="349" y="213"/>
                    </a:lnTo>
                    <a:lnTo>
                      <a:pt x="228" y="160"/>
                    </a:lnTo>
                    <a:lnTo>
                      <a:pt x="112" y="90"/>
                    </a:lnTo>
                    <a:lnTo>
                      <a:pt x="0" y="0"/>
                    </a:lnTo>
                    <a:lnTo>
                      <a:pt x="62" y="17"/>
                    </a:lnTo>
                    <a:lnTo>
                      <a:pt x="147" y="49"/>
                    </a:lnTo>
                    <a:lnTo>
                      <a:pt x="249" y="81"/>
                    </a:lnTo>
                    <a:lnTo>
                      <a:pt x="357" y="111"/>
                    </a:lnTo>
                    <a:lnTo>
                      <a:pt x="462" y="125"/>
                    </a:lnTo>
                    <a:lnTo>
                      <a:pt x="553" y="122"/>
                    </a:lnTo>
                    <a:lnTo>
                      <a:pt x="621" y="90"/>
                    </a:lnTo>
                    <a:lnTo>
                      <a:pt x="656" y="23"/>
                    </a:lnTo>
                    <a:lnTo>
                      <a:pt x="673" y="14"/>
                    </a:lnTo>
                    <a:lnTo>
                      <a:pt x="699" y="32"/>
                    </a:lnTo>
                    <a:lnTo>
                      <a:pt x="740" y="70"/>
                    </a:lnTo>
                    <a:lnTo>
                      <a:pt x="796" y="111"/>
                    </a:lnTo>
                    <a:lnTo>
                      <a:pt x="877" y="149"/>
                    </a:lnTo>
                    <a:lnTo>
                      <a:pt x="985" y="173"/>
                    </a:lnTo>
                    <a:lnTo>
                      <a:pt x="1125" y="168"/>
                    </a:lnTo>
                    <a:lnTo>
                      <a:pt x="1305" y="130"/>
                    </a:lnTo>
                    <a:close/>
                  </a:path>
                </a:pathLst>
              </a:custGeom>
              <a:solidFill>
                <a:srgbClr val="8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" name="Freeform 87"/>
              <p:cNvSpPr>
                <a:spLocks/>
              </p:cNvSpPr>
              <p:nvPr/>
            </p:nvSpPr>
            <p:spPr bwMode="auto">
              <a:xfrm>
                <a:off x="3943" y="3115"/>
                <a:ext cx="680" cy="469"/>
              </a:xfrm>
              <a:custGeom>
                <a:avLst/>
                <a:gdLst>
                  <a:gd name="T0" fmla="*/ 2038 w 2038"/>
                  <a:gd name="T1" fmla="*/ 546 h 1406"/>
                  <a:gd name="T2" fmla="*/ 1988 w 2038"/>
                  <a:gd name="T3" fmla="*/ 726 h 1406"/>
                  <a:gd name="T4" fmla="*/ 1912 w 2038"/>
                  <a:gd name="T5" fmla="*/ 888 h 1406"/>
                  <a:gd name="T6" fmla="*/ 1818 w 2038"/>
                  <a:gd name="T7" fmla="*/ 1033 h 1406"/>
                  <a:gd name="T8" fmla="*/ 1713 w 2038"/>
                  <a:gd name="T9" fmla="*/ 1155 h 1406"/>
                  <a:gd name="T10" fmla="*/ 1600 w 2038"/>
                  <a:gd name="T11" fmla="*/ 1258 h 1406"/>
                  <a:gd name="T12" fmla="*/ 1486 w 2038"/>
                  <a:gd name="T13" fmla="*/ 1333 h 1406"/>
                  <a:gd name="T14" fmla="*/ 1377 w 2038"/>
                  <a:gd name="T15" fmla="*/ 1382 h 1406"/>
                  <a:gd name="T16" fmla="*/ 1281 w 2038"/>
                  <a:gd name="T17" fmla="*/ 1401 h 1406"/>
                  <a:gd name="T18" fmla="*/ 1239 w 2038"/>
                  <a:gd name="T19" fmla="*/ 1403 h 1406"/>
                  <a:gd name="T20" fmla="*/ 1193 w 2038"/>
                  <a:gd name="T21" fmla="*/ 1406 h 1406"/>
                  <a:gd name="T22" fmla="*/ 1144 w 2038"/>
                  <a:gd name="T23" fmla="*/ 1406 h 1406"/>
                  <a:gd name="T24" fmla="*/ 1088 w 2038"/>
                  <a:gd name="T25" fmla="*/ 1403 h 1406"/>
                  <a:gd name="T26" fmla="*/ 1026 w 2038"/>
                  <a:gd name="T27" fmla="*/ 1403 h 1406"/>
                  <a:gd name="T28" fmla="*/ 962 w 2038"/>
                  <a:gd name="T29" fmla="*/ 1398 h 1406"/>
                  <a:gd name="T30" fmla="*/ 894 w 2038"/>
                  <a:gd name="T31" fmla="*/ 1392 h 1406"/>
                  <a:gd name="T32" fmla="*/ 824 w 2038"/>
                  <a:gd name="T33" fmla="*/ 1382 h 1406"/>
                  <a:gd name="T34" fmla="*/ 597 w 2038"/>
                  <a:gd name="T35" fmla="*/ 1301 h 1406"/>
                  <a:gd name="T36" fmla="*/ 398 w 2038"/>
                  <a:gd name="T37" fmla="*/ 1188 h 1406"/>
                  <a:gd name="T38" fmla="*/ 234 w 2038"/>
                  <a:gd name="T39" fmla="*/ 1045 h 1406"/>
                  <a:gd name="T40" fmla="*/ 111 w 2038"/>
                  <a:gd name="T41" fmla="*/ 878 h 1406"/>
                  <a:gd name="T42" fmla="*/ 32 w 2038"/>
                  <a:gd name="T43" fmla="*/ 689 h 1406"/>
                  <a:gd name="T44" fmla="*/ 0 w 2038"/>
                  <a:gd name="T45" fmla="*/ 481 h 1406"/>
                  <a:gd name="T46" fmla="*/ 21 w 2038"/>
                  <a:gd name="T47" fmla="*/ 260 h 1406"/>
                  <a:gd name="T48" fmla="*/ 103 w 2038"/>
                  <a:gd name="T49" fmla="*/ 26 h 1406"/>
                  <a:gd name="T50" fmla="*/ 121 w 2038"/>
                  <a:gd name="T51" fmla="*/ 3 h 1406"/>
                  <a:gd name="T52" fmla="*/ 143 w 2038"/>
                  <a:gd name="T53" fmla="*/ 0 h 1406"/>
                  <a:gd name="T54" fmla="*/ 170 w 2038"/>
                  <a:gd name="T55" fmla="*/ 12 h 1406"/>
                  <a:gd name="T56" fmla="*/ 199 w 2038"/>
                  <a:gd name="T57" fmla="*/ 35 h 1406"/>
                  <a:gd name="T58" fmla="*/ 226 w 2038"/>
                  <a:gd name="T59" fmla="*/ 61 h 1406"/>
                  <a:gd name="T60" fmla="*/ 248 w 2038"/>
                  <a:gd name="T61" fmla="*/ 93 h 1406"/>
                  <a:gd name="T62" fmla="*/ 264 w 2038"/>
                  <a:gd name="T63" fmla="*/ 122 h 1406"/>
                  <a:gd name="T64" fmla="*/ 275 w 2038"/>
                  <a:gd name="T65" fmla="*/ 146 h 1406"/>
                  <a:gd name="T66" fmla="*/ 290 w 2038"/>
                  <a:gd name="T67" fmla="*/ 187 h 1406"/>
                  <a:gd name="T68" fmla="*/ 328 w 2038"/>
                  <a:gd name="T69" fmla="*/ 239 h 1406"/>
                  <a:gd name="T70" fmla="*/ 386 w 2038"/>
                  <a:gd name="T71" fmla="*/ 292 h 1406"/>
                  <a:gd name="T72" fmla="*/ 463 w 2038"/>
                  <a:gd name="T73" fmla="*/ 324 h 1406"/>
                  <a:gd name="T74" fmla="*/ 550 w 2038"/>
                  <a:gd name="T75" fmla="*/ 333 h 1406"/>
                  <a:gd name="T76" fmla="*/ 649 w 2038"/>
                  <a:gd name="T77" fmla="*/ 300 h 1406"/>
                  <a:gd name="T78" fmla="*/ 752 w 2038"/>
                  <a:gd name="T79" fmla="*/ 216 h 1406"/>
                  <a:gd name="T80" fmla="*/ 859 w 2038"/>
                  <a:gd name="T81" fmla="*/ 63 h 1406"/>
                  <a:gd name="T82" fmla="*/ 959 w 2038"/>
                  <a:gd name="T83" fmla="*/ 190 h 1406"/>
                  <a:gd name="T84" fmla="*/ 1112 w 2038"/>
                  <a:gd name="T85" fmla="*/ 292 h 1406"/>
                  <a:gd name="T86" fmla="*/ 1298 w 2038"/>
                  <a:gd name="T87" fmla="*/ 376 h 1406"/>
                  <a:gd name="T88" fmla="*/ 1500 w 2038"/>
                  <a:gd name="T89" fmla="*/ 443 h 1406"/>
                  <a:gd name="T90" fmla="*/ 1696 w 2038"/>
                  <a:gd name="T91" fmla="*/ 492 h 1406"/>
                  <a:gd name="T92" fmla="*/ 1863 w 2038"/>
                  <a:gd name="T93" fmla="*/ 527 h 1406"/>
                  <a:gd name="T94" fmla="*/ 1985 w 2038"/>
                  <a:gd name="T95" fmla="*/ 546 h 1406"/>
                  <a:gd name="T96" fmla="*/ 2038 w 2038"/>
                  <a:gd name="T97" fmla="*/ 546 h 14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038" h="1406">
                    <a:moveTo>
                      <a:pt x="2038" y="546"/>
                    </a:moveTo>
                    <a:lnTo>
                      <a:pt x="1988" y="726"/>
                    </a:lnTo>
                    <a:lnTo>
                      <a:pt x="1912" y="888"/>
                    </a:lnTo>
                    <a:lnTo>
                      <a:pt x="1818" y="1033"/>
                    </a:lnTo>
                    <a:lnTo>
                      <a:pt x="1713" y="1155"/>
                    </a:lnTo>
                    <a:lnTo>
                      <a:pt x="1600" y="1258"/>
                    </a:lnTo>
                    <a:lnTo>
                      <a:pt x="1486" y="1333"/>
                    </a:lnTo>
                    <a:lnTo>
                      <a:pt x="1377" y="1382"/>
                    </a:lnTo>
                    <a:lnTo>
                      <a:pt x="1281" y="1401"/>
                    </a:lnTo>
                    <a:lnTo>
                      <a:pt x="1239" y="1403"/>
                    </a:lnTo>
                    <a:lnTo>
                      <a:pt x="1193" y="1406"/>
                    </a:lnTo>
                    <a:lnTo>
                      <a:pt x="1144" y="1406"/>
                    </a:lnTo>
                    <a:lnTo>
                      <a:pt x="1088" y="1403"/>
                    </a:lnTo>
                    <a:lnTo>
                      <a:pt x="1026" y="1403"/>
                    </a:lnTo>
                    <a:lnTo>
                      <a:pt x="962" y="1398"/>
                    </a:lnTo>
                    <a:lnTo>
                      <a:pt x="894" y="1392"/>
                    </a:lnTo>
                    <a:lnTo>
                      <a:pt x="824" y="1382"/>
                    </a:lnTo>
                    <a:lnTo>
                      <a:pt x="597" y="1301"/>
                    </a:lnTo>
                    <a:lnTo>
                      <a:pt x="398" y="1188"/>
                    </a:lnTo>
                    <a:lnTo>
                      <a:pt x="234" y="1045"/>
                    </a:lnTo>
                    <a:lnTo>
                      <a:pt x="111" y="878"/>
                    </a:lnTo>
                    <a:lnTo>
                      <a:pt x="32" y="689"/>
                    </a:lnTo>
                    <a:lnTo>
                      <a:pt x="0" y="481"/>
                    </a:lnTo>
                    <a:lnTo>
                      <a:pt x="21" y="260"/>
                    </a:lnTo>
                    <a:lnTo>
                      <a:pt x="103" y="26"/>
                    </a:lnTo>
                    <a:lnTo>
                      <a:pt x="121" y="3"/>
                    </a:lnTo>
                    <a:lnTo>
                      <a:pt x="143" y="0"/>
                    </a:lnTo>
                    <a:lnTo>
                      <a:pt x="170" y="12"/>
                    </a:lnTo>
                    <a:lnTo>
                      <a:pt x="199" y="35"/>
                    </a:lnTo>
                    <a:lnTo>
                      <a:pt x="226" y="61"/>
                    </a:lnTo>
                    <a:lnTo>
                      <a:pt x="248" y="93"/>
                    </a:lnTo>
                    <a:lnTo>
                      <a:pt x="264" y="122"/>
                    </a:lnTo>
                    <a:lnTo>
                      <a:pt x="275" y="146"/>
                    </a:lnTo>
                    <a:lnTo>
                      <a:pt x="290" y="187"/>
                    </a:lnTo>
                    <a:lnTo>
                      <a:pt x="328" y="239"/>
                    </a:lnTo>
                    <a:lnTo>
                      <a:pt x="386" y="292"/>
                    </a:lnTo>
                    <a:lnTo>
                      <a:pt x="463" y="324"/>
                    </a:lnTo>
                    <a:lnTo>
                      <a:pt x="550" y="333"/>
                    </a:lnTo>
                    <a:lnTo>
                      <a:pt x="649" y="300"/>
                    </a:lnTo>
                    <a:lnTo>
                      <a:pt x="752" y="216"/>
                    </a:lnTo>
                    <a:lnTo>
                      <a:pt x="859" y="63"/>
                    </a:lnTo>
                    <a:lnTo>
                      <a:pt x="959" y="190"/>
                    </a:lnTo>
                    <a:lnTo>
                      <a:pt x="1112" y="292"/>
                    </a:lnTo>
                    <a:lnTo>
                      <a:pt x="1298" y="376"/>
                    </a:lnTo>
                    <a:lnTo>
                      <a:pt x="1500" y="443"/>
                    </a:lnTo>
                    <a:lnTo>
                      <a:pt x="1696" y="492"/>
                    </a:lnTo>
                    <a:lnTo>
                      <a:pt x="1863" y="527"/>
                    </a:lnTo>
                    <a:lnTo>
                      <a:pt x="1985" y="546"/>
                    </a:lnTo>
                    <a:lnTo>
                      <a:pt x="2038" y="546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" name="Freeform 88"/>
              <p:cNvSpPr>
                <a:spLocks/>
              </p:cNvSpPr>
              <p:nvPr/>
            </p:nvSpPr>
            <p:spPr bwMode="auto">
              <a:xfrm>
                <a:off x="3946" y="3124"/>
                <a:ext cx="669" cy="460"/>
              </a:xfrm>
              <a:custGeom>
                <a:avLst/>
                <a:gdLst>
                  <a:gd name="T0" fmla="*/ 2005 w 2005"/>
                  <a:gd name="T1" fmla="*/ 566 h 1380"/>
                  <a:gd name="T2" fmla="*/ 1959 w 2005"/>
                  <a:gd name="T3" fmla="*/ 733 h 1380"/>
                  <a:gd name="T4" fmla="*/ 1886 w 2005"/>
                  <a:gd name="T5" fmla="*/ 881 h 1380"/>
                  <a:gd name="T6" fmla="*/ 1798 w 2005"/>
                  <a:gd name="T7" fmla="*/ 1019 h 1380"/>
                  <a:gd name="T8" fmla="*/ 1696 w 2005"/>
                  <a:gd name="T9" fmla="*/ 1135 h 1380"/>
                  <a:gd name="T10" fmla="*/ 1588 w 2005"/>
                  <a:gd name="T11" fmla="*/ 1232 h 1380"/>
                  <a:gd name="T12" fmla="*/ 1477 w 2005"/>
                  <a:gd name="T13" fmla="*/ 1307 h 1380"/>
                  <a:gd name="T14" fmla="*/ 1368 w 2005"/>
                  <a:gd name="T15" fmla="*/ 1354 h 1380"/>
                  <a:gd name="T16" fmla="*/ 1272 w 2005"/>
                  <a:gd name="T17" fmla="*/ 1375 h 1380"/>
                  <a:gd name="T18" fmla="*/ 1230 w 2005"/>
                  <a:gd name="T19" fmla="*/ 1380 h 1380"/>
                  <a:gd name="T20" fmla="*/ 1187 w 2005"/>
                  <a:gd name="T21" fmla="*/ 1380 h 1380"/>
                  <a:gd name="T22" fmla="*/ 1135 w 2005"/>
                  <a:gd name="T23" fmla="*/ 1380 h 1380"/>
                  <a:gd name="T24" fmla="*/ 1079 w 2005"/>
                  <a:gd name="T25" fmla="*/ 1380 h 1380"/>
                  <a:gd name="T26" fmla="*/ 1017 w 2005"/>
                  <a:gd name="T27" fmla="*/ 1377 h 1380"/>
                  <a:gd name="T28" fmla="*/ 953 w 2005"/>
                  <a:gd name="T29" fmla="*/ 1372 h 1380"/>
                  <a:gd name="T30" fmla="*/ 885 w 2005"/>
                  <a:gd name="T31" fmla="*/ 1366 h 1380"/>
                  <a:gd name="T32" fmla="*/ 815 w 2005"/>
                  <a:gd name="T33" fmla="*/ 1356 h 1380"/>
                  <a:gd name="T34" fmla="*/ 597 w 2005"/>
                  <a:gd name="T35" fmla="*/ 1278 h 1380"/>
                  <a:gd name="T36" fmla="*/ 401 w 2005"/>
                  <a:gd name="T37" fmla="*/ 1167 h 1380"/>
                  <a:gd name="T38" fmla="*/ 239 w 2005"/>
                  <a:gd name="T39" fmla="*/ 1027 h 1380"/>
                  <a:gd name="T40" fmla="*/ 117 w 2005"/>
                  <a:gd name="T41" fmla="*/ 864 h 1380"/>
                  <a:gd name="T42" fmla="*/ 35 w 2005"/>
                  <a:gd name="T43" fmla="*/ 679 h 1380"/>
                  <a:gd name="T44" fmla="*/ 0 w 2005"/>
                  <a:gd name="T45" fmla="*/ 476 h 1380"/>
                  <a:gd name="T46" fmla="*/ 18 w 2005"/>
                  <a:gd name="T47" fmla="*/ 253 h 1380"/>
                  <a:gd name="T48" fmla="*/ 94 w 2005"/>
                  <a:gd name="T49" fmla="*/ 21 h 1380"/>
                  <a:gd name="T50" fmla="*/ 108 w 2005"/>
                  <a:gd name="T51" fmla="*/ 2 h 1380"/>
                  <a:gd name="T52" fmla="*/ 131 w 2005"/>
                  <a:gd name="T53" fmla="*/ 0 h 1380"/>
                  <a:gd name="T54" fmla="*/ 158 w 2005"/>
                  <a:gd name="T55" fmla="*/ 12 h 1380"/>
                  <a:gd name="T56" fmla="*/ 185 w 2005"/>
                  <a:gd name="T57" fmla="*/ 32 h 1380"/>
                  <a:gd name="T58" fmla="*/ 210 w 2005"/>
                  <a:gd name="T59" fmla="*/ 58 h 1380"/>
                  <a:gd name="T60" fmla="*/ 234 w 2005"/>
                  <a:gd name="T61" fmla="*/ 88 h 1380"/>
                  <a:gd name="T62" fmla="*/ 249 w 2005"/>
                  <a:gd name="T63" fmla="*/ 117 h 1380"/>
                  <a:gd name="T64" fmla="*/ 260 w 2005"/>
                  <a:gd name="T65" fmla="*/ 137 h 1380"/>
                  <a:gd name="T66" fmla="*/ 277 w 2005"/>
                  <a:gd name="T67" fmla="*/ 180 h 1380"/>
                  <a:gd name="T68" fmla="*/ 316 w 2005"/>
                  <a:gd name="T69" fmla="*/ 236 h 1380"/>
                  <a:gd name="T70" fmla="*/ 374 w 2005"/>
                  <a:gd name="T71" fmla="*/ 288 h 1380"/>
                  <a:gd name="T72" fmla="*/ 447 w 2005"/>
                  <a:gd name="T73" fmla="*/ 330 h 1380"/>
                  <a:gd name="T74" fmla="*/ 535 w 2005"/>
                  <a:gd name="T75" fmla="*/ 342 h 1380"/>
                  <a:gd name="T76" fmla="*/ 632 w 2005"/>
                  <a:gd name="T77" fmla="*/ 312 h 1380"/>
                  <a:gd name="T78" fmla="*/ 737 w 2005"/>
                  <a:gd name="T79" fmla="*/ 231 h 1380"/>
                  <a:gd name="T80" fmla="*/ 845 w 2005"/>
                  <a:gd name="T81" fmla="*/ 85 h 1380"/>
                  <a:gd name="T82" fmla="*/ 939 w 2005"/>
                  <a:gd name="T83" fmla="*/ 199 h 1380"/>
                  <a:gd name="T84" fmla="*/ 1085 w 2005"/>
                  <a:gd name="T85" fmla="*/ 295 h 1380"/>
                  <a:gd name="T86" fmla="*/ 1263 w 2005"/>
                  <a:gd name="T87" fmla="*/ 379 h 1380"/>
                  <a:gd name="T88" fmla="*/ 1456 w 2005"/>
                  <a:gd name="T89" fmla="*/ 444 h 1380"/>
                  <a:gd name="T90" fmla="*/ 1644 w 2005"/>
                  <a:gd name="T91" fmla="*/ 496 h 1380"/>
                  <a:gd name="T92" fmla="*/ 1809 w 2005"/>
                  <a:gd name="T93" fmla="*/ 534 h 1380"/>
                  <a:gd name="T94" fmla="*/ 1938 w 2005"/>
                  <a:gd name="T95" fmla="*/ 557 h 1380"/>
                  <a:gd name="T96" fmla="*/ 2005 w 2005"/>
                  <a:gd name="T97" fmla="*/ 566 h 13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005" h="1380">
                    <a:moveTo>
                      <a:pt x="2005" y="566"/>
                    </a:moveTo>
                    <a:lnTo>
                      <a:pt x="1959" y="733"/>
                    </a:lnTo>
                    <a:lnTo>
                      <a:pt x="1886" y="881"/>
                    </a:lnTo>
                    <a:lnTo>
                      <a:pt x="1798" y="1019"/>
                    </a:lnTo>
                    <a:lnTo>
                      <a:pt x="1696" y="1135"/>
                    </a:lnTo>
                    <a:lnTo>
                      <a:pt x="1588" y="1232"/>
                    </a:lnTo>
                    <a:lnTo>
                      <a:pt x="1477" y="1307"/>
                    </a:lnTo>
                    <a:lnTo>
                      <a:pt x="1368" y="1354"/>
                    </a:lnTo>
                    <a:lnTo>
                      <a:pt x="1272" y="1375"/>
                    </a:lnTo>
                    <a:lnTo>
                      <a:pt x="1230" y="1380"/>
                    </a:lnTo>
                    <a:lnTo>
                      <a:pt x="1187" y="1380"/>
                    </a:lnTo>
                    <a:lnTo>
                      <a:pt x="1135" y="1380"/>
                    </a:lnTo>
                    <a:lnTo>
                      <a:pt x="1079" y="1380"/>
                    </a:lnTo>
                    <a:lnTo>
                      <a:pt x="1017" y="1377"/>
                    </a:lnTo>
                    <a:lnTo>
                      <a:pt x="953" y="1372"/>
                    </a:lnTo>
                    <a:lnTo>
                      <a:pt x="885" y="1366"/>
                    </a:lnTo>
                    <a:lnTo>
                      <a:pt x="815" y="1356"/>
                    </a:lnTo>
                    <a:lnTo>
                      <a:pt x="597" y="1278"/>
                    </a:lnTo>
                    <a:lnTo>
                      <a:pt x="401" y="1167"/>
                    </a:lnTo>
                    <a:lnTo>
                      <a:pt x="239" y="1027"/>
                    </a:lnTo>
                    <a:lnTo>
                      <a:pt x="117" y="864"/>
                    </a:lnTo>
                    <a:lnTo>
                      <a:pt x="35" y="679"/>
                    </a:lnTo>
                    <a:lnTo>
                      <a:pt x="0" y="476"/>
                    </a:lnTo>
                    <a:lnTo>
                      <a:pt x="18" y="253"/>
                    </a:lnTo>
                    <a:lnTo>
                      <a:pt x="94" y="21"/>
                    </a:lnTo>
                    <a:lnTo>
                      <a:pt x="108" y="2"/>
                    </a:lnTo>
                    <a:lnTo>
                      <a:pt x="131" y="0"/>
                    </a:lnTo>
                    <a:lnTo>
                      <a:pt x="158" y="12"/>
                    </a:lnTo>
                    <a:lnTo>
                      <a:pt x="185" y="32"/>
                    </a:lnTo>
                    <a:lnTo>
                      <a:pt x="210" y="58"/>
                    </a:lnTo>
                    <a:lnTo>
                      <a:pt x="234" y="88"/>
                    </a:lnTo>
                    <a:lnTo>
                      <a:pt x="249" y="117"/>
                    </a:lnTo>
                    <a:lnTo>
                      <a:pt x="260" y="137"/>
                    </a:lnTo>
                    <a:lnTo>
                      <a:pt x="277" y="180"/>
                    </a:lnTo>
                    <a:lnTo>
                      <a:pt x="316" y="236"/>
                    </a:lnTo>
                    <a:lnTo>
                      <a:pt x="374" y="288"/>
                    </a:lnTo>
                    <a:lnTo>
                      <a:pt x="447" y="330"/>
                    </a:lnTo>
                    <a:lnTo>
                      <a:pt x="535" y="342"/>
                    </a:lnTo>
                    <a:lnTo>
                      <a:pt x="632" y="312"/>
                    </a:lnTo>
                    <a:lnTo>
                      <a:pt x="737" y="231"/>
                    </a:lnTo>
                    <a:lnTo>
                      <a:pt x="845" y="85"/>
                    </a:lnTo>
                    <a:lnTo>
                      <a:pt x="939" y="199"/>
                    </a:lnTo>
                    <a:lnTo>
                      <a:pt x="1085" y="295"/>
                    </a:lnTo>
                    <a:lnTo>
                      <a:pt x="1263" y="379"/>
                    </a:lnTo>
                    <a:lnTo>
                      <a:pt x="1456" y="444"/>
                    </a:lnTo>
                    <a:lnTo>
                      <a:pt x="1644" y="496"/>
                    </a:lnTo>
                    <a:lnTo>
                      <a:pt x="1809" y="534"/>
                    </a:lnTo>
                    <a:lnTo>
                      <a:pt x="1938" y="557"/>
                    </a:lnTo>
                    <a:lnTo>
                      <a:pt x="2005" y="566"/>
                    </a:lnTo>
                    <a:close/>
                  </a:path>
                </a:pathLst>
              </a:custGeom>
              <a:solidFill>
                <a:srgbClr val="FA0F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" name="Freeform 89"/>
              <p:cNvSpPr>
                <a:spLocks/>
              </p:cNvSpPr>
              <p:nvPr/>
            </p:nvSpPr>
            <p:spPr bwMode="auto">
              <a:xfrm>
                <a:off x="3946" y="3131"/>
                <a:ext cx="661" cy="453"/>
              </a:xfrm>
              <a:custGeom>
                <a:avLst/>
                <a:gdLst>
                  <a:gd name="T0" fmla="*/ 1983 w 1983"/>
                  <a:gd name="T1" fmla="*/ 585 h 1359"/>
                  <a:gd name="T2" fmla="*/ 1938 w 1983"/>
                  <a:gd name="T3" fmla="*/ 741 h 1359"/>
                  <a:gd name="T4" fmla="*/ 1868 w 1983"/>
                  <a:gd name="T5" fmla="*/ 884 h 1359"/>
                  <a:gd name="T6" fmla="*/ 1784 w 1983"/>
                  <a:gd name="T7" fmla="*/ 1009 h 1359"/>
                  <a:gd name="T8" fmla="*/ 1684 w 1983"/>
                  <a:gd name="T9" fmla="*/ 1120 h 1359"/>
                  <a:gd name="T10" fmla="*/ 1582 w 1983"/>
                  <a:gd name="T11" fmla="*/ 1213 h 1359"/>
                  <a:gd name="T12" fmla="*/ 1474 w 1983"/>
                  <a:gd name="T13" fmla="*/ 1286 h 1359"/>
                  <a:gd name="T14" fmla="*/ 1372 w 1983"/>
                  <a:gd name="T15" fmla="*/ 1333 h 1359"/>
                  <a:gd name="T16" fmla="*/ 1278 w 1983"/>
                  <a:gd name="T17" fmla="*/ 1354 h 1359"/>
                  <a:gd name="T18" fmla="*/ 1237 w 1983"/>
                  <a:gd name="T19" fmla="*/ 1359 h 1359"/>
                  <a:gd name="T20" fmla="*/ 1190 w 1983"/>
                  <a:gd name="T21" fmla="*/ 1359 h 1359"/>
                  <a:gd name="T22" fmla="*/ 1138 w 1983"/>
                  <a:gd name="T23" fmla="*/ 1359 h 1359"/>
                  <a:gd name="T24" fmla="*/ 1079 w 1983"/>
                  <a:gd name="T25" fmla="*/ 1359 h 1359"/>
                  <a:gd name="T26" fmla="*/ 1014 w 1983"/>
                  <a:gd name="T27" fmla="*/ 1356 h 1359"/>
                  <a:gd name="T28" fmla="*/ 950 w 1983"/>
                  <a:gd name="T29" fmla="*/ 1351 h 1359"/>
                  <a:gd name="T30" fmla="*/ 883 w 1983"/>
                  <a:gd name="T31" fmla="*/ 1345 h 1359"/>
                  <a:gd name="T32" fmla="*/ 815 w 1983"/>
                  <a:gd name="T33" fmla="*/ 1335 h 1359"/>
                  <a:gd name="T34" fmla="*/ 600 w 1983"/>
                  <a:gd name="T35" fmla="*/ 1262 h 1359"/>
                  <a:gd name="T36" fmla="*/ 409 w 1983"/>
                  <a:gd name="T37" fmla="*/ 1155 h 1359"/>
                  <a:gd name="T38" fmla="*/ 249 w 1983"/>
                  <a:gd name="T39" fmla="*/ 1019 h 1359"/>
                  <a:gd name="T40" fmla="*/ 123 w 1983"/>
                  <a:gd name="T41" fmla="*/ 857 h 1359"/>
                  <a:gd name="T42" fmla="*/ 37 w 1983"/>
                  <a:gd name="T43" fmla="*/ 677 h 1359"/>
                  <a:gd name="T44" fmla="*/ 0 w 1983"/>
                  <a:gd name="T45" fmla="*/ 472 h 1359"/>
                  <a:gd name="T46" fmla="*/ 15 w 1983"/>
                  <a:gd name="T47" fmla="*/ 253 h 1359"/>
                  <a:gd name="T48" fmla="*/ 88 w 1983"/>
                  <a:gd name="T49" fmla="*/ 16 h 1359"/>
                  <a:gd name="T50" fmla="*/ 102 w 1983"/>
                  <a:gd name="T51" fmla="*/ 0 h 1359"/>
                  <a:gd name="T52" fmla="*/ 126 w 1983"/>
                  <a:gd name="T53" fmla="*/ 0 h 1359"/>
                  <a:gd name="T54" fmla="*/ 150 w 1983"/>
                  <a:gd name="T55" fmla="*/ 11 h 1359"/>
                  <a:gd name="T56" fmla="*/ 175 w 1983"/>
                  <a:gd name="T57" fmla="*/ 32 h 1359"/>
                  <a:gd name="T58" fmla="*/ 201 w 1983"/>
                  <a:gd name="T59" fmla="*/ 58 h 1359"/>
                  <a:gd name="T60" fmla="*/ 225 w 1983"/>
                  <a:gd name="T61" fmla="*/ 84 h 1359"/>
                  <a:gd name="T62" fmla="*/ 242 w 1983"/>
                  <a:gd name="T63" fmla="*/ 113 h 1359"/>
                  <a:gd name="T64" fmla="*/ 255 w 1983"/>
                  <a:gd name="T65" fmla="*/ 134 h 1359"/>
                  <a:gd name="T66" fmla="*/ 274 w 1983"/>
                  <a:gd name="T67" fmla="*/ 178 h 1359"/>
                  <a:gd name="T68" fmla="*/ 316 w 1983"/>
                  <a:gd name="T69" fmla="*/ 236 h 1359"/>
                  <a:gd name="T70" fmla="*/ 374 w 1983"/>
                  <a:gd name="T71" fmla="*/ 294 h 1359"/>
                  <a:gd name="T72" fmla="*/ 447 w 1983"/>
                  <a:gd name="T73" fmla="*/ 337 h 1359"/>
                  <a:gd name="T74" fmla="*/ 532 w 1983"/>
                  <a:gd name="T75" fmla="*/ 356 h 1359"/>
                  <a:gd name="T76" fmla="*/ 629 w 1983"/>
                  <a:gd name="T77" fmla="*/ 332 h 1359"/>
                  <a:gd name="T78" fmla="*/ 731 w 1983"/>
                  <a:gd name="T79" fmla="*/ 256 h 1359"/>
                  <a:gd name="T80" fmla="*/ 839 w 1983"/>
                  <a:gd name="T81" fmla="*/ 116 h 1359"/>
                  <a:gd name="T82" fmla="*/ 930 w 1983"/>
                  <a:gd name="T83" fmla="*/ 215 h 1359"/>
                  <a:gd name="T84" fmla="*/ 1068 w 1983"/>
                  <a:gd name="T85" fmla="*/ 307 h 1359"/>
                  <a:gd name="T86" fmla="*/ 1237 w 1983"/>
                  <a:gd name="T87" fmla="*/ 385 h 1359"/>
                  <a:gd name="T88" fmla="*/ 1421 w 1983"/>
                  <a:gd name="T89" fmla="*/ 450 h 1359"/>
                  <a:gd name="T90" fmla="*/ 1602 w 1983"/>
                  <a:gd name="T91" fmla="*/ 504 h 1359"/>
                  <a:gd name="T92" fmla="*/ 1766 w 1983"/>
                  <a:gd name="T93" fmla="*/ 545 h 1359"/>
                  <a:gd name="T94" fmla="*/ 1900 w 1983"/>
                  <a:gd name="T95" fmla="*/ 574 h 1359"/>
                  <a:gd name="T96" fmla="*/ 1983 w 1983"/>
                  <a:gd name="T97" fmla="*/ 585 h 13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83" h="1359">
                    <a:moveTo>
                      <a:pt x="1983" y="585"/>
                    </a:moveTo>
                    <a:lnTo>
                      <a:pt x="1938" y="741"/>
                    </a:lnTo>
                    <a:lnTo>
                      <a:pt x="1868" y="884"/>
                    </a:lnTo>
                    <a:lnTo>
                      <a:pt x="1784" y="1009"/>
                    </a:lnTo>
                    <a:lnTo>
                      <a:pt x="1684" y="1120"/>
                    </a:lnTo>
                    <a:lnTo>
                      <a:pt x="1582" y="1213"/>
                    </a:lnTo>
                    <a:lnTo>
                      <a:pt x="1474" y="1286"/>
                    </a:lnTo>
                    <a:lnTo>
                      <a:pt x="1372" y="1333"/>
                    </a:lnTo>
                    <a:lnTo>
                      <a:pt x="1278" y="1354"/>
                    </a:lnTo>
                    <a:lnTo>
                      <a:pt x="1237" y="1359"/>
                    </a:lnTo>
                    <a:lnTo>
                      <a:pt x="1190" y="1359"/>
                    </a:lnTo>
                    <a:lnTo>
                      <a:pt x="1138" y="1359"/>
                    </a:lnTo>
                    <a:lnTo>
                      <a:pt x="1079" y="1359"/>
                    </a:lnTo>
                    <a:lnTo>
                      <a:pt x="1014" y="1356"/>
                    </a:lnTo>
                    <a:lnTo>
                      <a:pt x="950" y="1351"/>
                    </a:lnTo>
                    <a:lnTo>
                      <a:pt x="883" y="1345"/>
                    </a:lnTo>
                    <a:lnTo>
                      <a:pt x="815" y="1335"/>
                    </a:lnTo>
                    <a:lnTo>
                      <a:pt x="600" y="1262"/>
                    </a:lnTo>
                    <a:lnTo>
                      <a:pt x="409" y="1155"/>
                    </a:lnTo>
                    <a:lnTo>
                      <a:pt x="249" y="1019"/>
                    </a:lnTo>
                    <a:lnTo>
                      <a:pt x="123" y="857"/>
                    </a:lnTo>
                    <a:lnTo>
                      <a:pt x="37" y="677"/>
                    </a:lnTo>
                    <a:lnTo>
                      <a:pt x="0" y="472"/>
                    </a:lnTo>
                    <a:lnTo>
                      <a:pt x="15" y="253"/>
                    </a:lnTo>
                    <a:lnTo>
                      <a:pt x="88" y="16"/>
                    </a:lnTo>
                    <a:lnTo>
                      <a:pt x="102" y="0"/>
                    </a:lnTo>
                    <a:lnTo>
                      <a:pt x="126" y="0"/>
                    </a:lnTo>
                    <a:lnTo>
                      <a:pt x="150" y="11"/>
                    </a:lnTo>
                    <a:lnTo>
                      <a:pt x="175" y="32"/>
                    </a:lnTo>
                    <a:lnTo>
                      <a:pt x="201" y="58"/>
                    </a:lnTo>
                    <a:lnTo>
                      <a:pt x="225" y="84"/>
                    </a:lnTo>
                    <a:lnTo>
                      <a:pt x="242" y="113"/>
                    </a:lnTo>
                    <a:lnTo>
                      <a:pt x="255" y="134"/>
                    </a:lnTo>
                    <a:lnTo>
                      <a:pt x="274" y="178"/>
                    </a:lnTo>
                    <a:lnTo>
                      <a:pt x="316" y="236"/>
                    </a:lnTo>
                    <a:lnTo>
                      <a:pt x="374" y="294"/>
                    </a:lnTo>
                    <a:lnTo>
                      <a:pt x="447" y="337"/>
                    </a:lnTo>
                    <a:lnTo>
                      <a:pt x="532" y="356"/>
                    </a:lnTo>
                    <a:lnTo>
                      <a:pt x="629" y="332"/>
                    </a:lnTo>
                    <a:lnTo>
                      <a:pt x="731" y="256"/>
                    </a:lnTo>
                    <a:lnTo>
                      <a:pt x="839" y="116"/>
                    </a:lnTo>
                    <a:lnTo>
                      <a:pt x="930" y="215"/>
                    </a:lnTo>
                    <a:lnTo>
                      <a:pt x="1068" y="307"/>
                    </a:lnTo>
                    <a:lnTo>
                      <a:pt x="1237" y="385"/>
                    </a:lnTo>
                    <a:lnTo>
                      <a:pt x="1421" y="450"/>
                    </a:lnTo>
                    <a:lnTo>
                      <a:pt x="1602" y="504"/>
                    </a:lnTo>
                    <a:lnTo>
                      <a:pt x="1766" y="545"/>
                    </a:lnTo>
                    <a:lnTo>
                      <a:pt x="1900" y="574"/>
                    </a:lnTo>
                    <a:lnTo>
                      <a:pt x="1983" y="585"/>
                    </a:lnTo>
                    <a:close/>
                  </a:path>
                </a:pathLst>
              </a:custGeom>
              <a:solidFill>
                <a:srgbClr val="F50A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4" name="Freeform 90"/>
              <p:cNvSpPr>
                <a:spLocks/>
              </p:cNvSpPr>
              <p:nvPr/>
            </p:nvSpPr>
            <p:spPr bwMode="auto">
              <a:xfrm>
                <a:off x="3948" y="3138"/>
                <a:ext cx="651" cy="446"/>
              </a:xfrm>
              <a:custGeom>
                <a:avLst/>
                <a:gdLst>
                  <a:gd name="T0" fmla="*/ 1954 w 1954"/>
                  <a:gd name="T1" fmla="*/ 605 h 1336"/>
                  <a:gd name="T2" fmla="*/ 1913 w 1954"/>
                  <a:gd name="T3" fmla="*/ 747 h 1336"/>
                  <a:gd name="T4" fmla="*/ 1849 w 1954"/>
                  <a:gd name="T5" fmla="*/ 881 h 1336"/>
                  <a:gd name="T6" fmla="*/ 1764 w 1954"/>
                  <a:gd name="T7" fmla="*/ 1001 h 1336"/>
                  <a:gd name="T8" fmla="*/ 1674 w 1954"/>
                  <a:gd name="T9" fmla="*/ 1106 h 1336"/>
                  <a:gd name="T10" fmla="*/ 1571 w 1954"/>
                  <a:gd name="T11" fmla="*/ 1193 h 1336"/>
                  <a:gd name="T12" fmla="*/ 1469 w 1954"/>
                  <a:gd name="T13" fmla="*/ 1263 h 1336"/>
                  <a:gd name="T14" fmla="*/ 1370 w 1954"/>
                  <a:gd name="T15" fmla="*/ 1310 h 1336"/>
                  <a:gd name="T16" fmla="*/ 1279 w 1954"/>
                  <a:gd name="T17" fmla="*/ 1331 h 1336"/>
                  <a:gd name="T18" fmla="*/ 1235 w 1954"/>
                  <a:gd name="T19" fmla="*/ 1336 h 1336"/>
                  <a:gd name="T20" fmla="*/ 1185 w 1954"/>
                  <a:gd name="T21" fmla="*/ 1336 h 1336"/>
                  <a:gd name="T22" fmla="*/ 1130 w 1954"/>
                  <a:gd name="T23" fmla="*/ 1336 h 1336"/>
                  <a:gd name="T24" fmla="*/ 1071 w 1954"/>
                  <a:gd name="T25" fmla="*/ 1336 h 1336"/>
                  <a:gd name="T26" fmla="*/ 1007 w 1954"/>
                  <a:gd name="T27" fmla="*/ 1333 h 1336"/>
                  <a:gd name="T28" fmla="*/ 942 w 1954"/>
                  <a:gd name="T29" fmla="*/ 1328 h 1336"/>
                  <a:gd name="T30" fmla="*/ 878 w 1954"/>
                  <a:gd name="T31" fmla="*/ 1322 h 1336"/>
                  <a:gd name="T32" fmla="*/ 816 w 1954"/>
                  <a:gd name="T33" fmla="*/ 1312 h 1336"/>
                  <a:gd name="T34" fmla="*/ 606 w 1954"/>
                  <a:gd name="T35" fmla="*/ 1244 h 1336"/>
                  <a:gd name="T36" fmla="*/ 419 w 1954"/>
                  <a:gd name="T37" fmla="*/ 1139 h 1336"/>
                  <a:gd name="T38" fmla="*/ 255 w 1954"/>
                  <a:gd name="T39" fmla="*/ 1007 h 1336"/>
                  <a:gd name="T40" fmla="*/ 129 w 1954"/>
                  <a:gd name="T41" fmla="*/ 848 h 1336"/>
                  <a:gd name="T42" fmla="*/ 42 w 1954"/>
                  <a:gd name="T43" fmla="*/ 670 h 1336"/>
                  <a:gd name="T44" fmla="*/ 0 w 1954"/>
                  <a:gd name="T45" fmla="*/ 470 h 1336"/>
                  <a:gd name="T46" fmla="*/ 10 w 1954"/>
                  <a:gd name="T47" fmla="*/ 251 h 1336"/>
                  <a:gd name="T48" fmla="*/ 77 w 1954"/>
                  <a:gd name="T49" fmla="*/ 17 h 1336"/>
                  <a:gd name="T50" fmla="*/ 91 w 1954"/>
                  <a:gd name="T51" fmla="*/ 3 h 1336"/>
                  <a:gd name="T52" fmla="*/ 112 w 1954"/>
                  <a:gd name="T53" fmla="*/ 0 h 1336"/>
                  <a:gd name="T54" fmla="*/ 135 w 1954"/>
                  <a:gd name="T55" fmla="*/ 12 h 1336"/>
                  <a:gd name="T56" fmla="*/ 164 w 1954"/>
                  <a:gd name="T57" fmla="*/ 31 h 1336"/>
                  <a:gd name="T58" fmla="*/ 191 w 1954"/>
                  <a:gd name="T59" fmla="*/ 58 h 1336"/>
                  <a:gd name="T60" fmla="*/ 215 w 1954"/>
                  <a:gd name="T61" fmla="*/ 85 h 1336"/>
                  <a:gd name="T62" fmla="*/ 232 w 1954"/>
                  <a:gd name="T63" fmla="*/ 108 h 1336"/>
                  <a:gd name="T64" fmla="*/ 244 w 1954"/>
                  <a:gd name="T65" fmla="*/ 128 h 1336"/>
                  <a:gd name="T66" fmla="*/ 267 w 1954"/>
                  <a:gd name="T67" fmla="*/ 176 h 1336"/>
                  <a:gd name="T68" fmla="*/ 307 w 1954"/>
                  <a:gd name="T69" fmla="*/ 236 h 1336"/>
                  <a:gd name="T70" fmla="*/ 366 w 1954"/>
                  <a:gd name="T71" fmla="*/ 298 h 1336"/>
                  <a:gd name="T72" fmla="*/ 436 w 1954"/>
                  <a:gd name="T73" fmla="*/ 347 h 1336"/>
                  <a:gd name="T74" fmla="*/ 522 w 1954"/>
                  <a:gd name="T75" fmla="*/ 368 h 1336"/>
                  <a:gd name="T76" fmla="*/ 614 w 1954"/>
                  <a:gd name="T77" fmla="*/ 349 h 1336"/>
                  <a:gd name="T78" fmla="*/ 714 w 1954"/>
                  <a:gd name="T79" fmla="*/ 279 h 1336"/>
                  <a:gd name="T80" fmla="*/ 823 w 1954"/>
                  <a:gd name="T81" fmla="*/ 141 h 1336"/>
                  <a:gd name="T82" fmla="*/ 910 w 1954"/>
                  <a:gd name="T83" fmla="*/ 230 h 1336"/>
                  <a:gd name="T84" fmla="*/ 1042 w 1954"/>
                  <a:gd name="T85" fmla="*/ 314 h 1336"/>
                  <a:gd name="T86" fmla="*/ 1203 w 1954"/>
                  <a:gd name="T87" fmla="*/ 391 h 1336"/>
                  <a:gd name="T88" fmla="*/ 1378 w 1954"/>
                  <a:gd name="T89" fmla="*/ 455 h 1336"/>
                  <a:gd name="T90" fmla="*/ 1553 w 1954"/>
                  <a:gd name="T91" fmla="*/ 511 h 1336"/>
                  <a:gd name="T92" fmla="*/ 1720 w 1954"/>
                  <a:gd name="T93" fmla="*/ 554 h 1336"/>
                  <a:gd name="T94" fmla="*/ 1857 w 1954"/>
                  <a:gd name="T95" fmla="*/ 586 h 1336"/>
                  <a:gd name="T96" fmla="*/ 1954 w 1954"/>
                  <a:gd name="T97" fmla="*/ 605 h 13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54" h="1336">
                    <a:moveTo>
                      <a:pt x="1954" y="605"/>
                    </a:moveTo>
                    <a:lnTo>
                      <a:pt x="1913" y="747"/>
                    </a:lnTo>
                    <a:lnTo>
                      <a:pt x="1849" y="881"/>
                    </a:lnTo>
                    <a:lnTo>
                      <a:pt x="1764" y="1001"/>
                    </a:lnTo>
                    <a:lnTo>
                      <a:pt x="1674" y="1106"/>
                    </a:lnTo>
                    <a:lnTo>
                      <a:pt x="1571" y="1193"/>
                    </a:lnTo>
                    <a:lnTo>
                      <a:pt x="1469" y="1263"/>
                    </a:lnTo>
                    <a:lnTo>
                      <a:pt x="1370" y="1310"/>
                    </a:lnTo>
                    <a:lnTo>
                      <a:pt x="1279" y="1331"/>
                    </a:lnTo>
                    <a:lnTo>
                      <a:pt x="1235" y="1336"/>
                    </a:lnTo>
                    <a:lnTo>
                      <a:pt x="1185" y="1336"/>
                    </a:lnTo>
                    <a:lnTo>
                      <a:pt x="1130" y="1336"/>
                    </a:lnTo>
                    <a:lnTo>
                      <a:pt x="1071" y="1336"/>
                    </a:lnTo>
                    <a:lnTo>
                      <a:pt x="1007" y="1333"/>
                    </a:lnTo>
                    <a:lnTo>
                      <a:pt x="942" y="1328"/>
                    </a:lnTo>
                    <a:lnTo>
                      <a:pt x="878" y="1322"/>
                    </a:lnTo>
                    <a:lnTo>
                      <a:pt x="816" y="1312"/>
                    </a:lnTo>
                    <a:lnTo>
                      <a:pt x="606" y="1244"/>
                    </a:lnTo>
                    <a:lnTo>
                      <a:pt x="419" y="1139"/>
                    </a:lnTo>
                    <a:lnTo>
                      <a:pt x="255" y="1007"/>
                    </a:lnTo>
                    <a:lnTo>
                      <a:pt x="129" y="848"/>
                    </a:lnTo>
                    <a:lnTo>
                      <a:pt x="42" y="670"/>
                    </a:lnTo>
                    <a:lnTo>
                      <a:pt x="0" y="470"/>
                    </a:lnTo>
                    <a:lnTo>
                      <a:pt x="10" y="251"/>
                    </a:lnTo>
                    <a:lnTo>
                      <a:pt x="77" y="17"/>
                    </a:lnTo>
                    <a:lnTo>
                      <a:pt x="91" y="3"/>
                    </a:lnTo>
                    <a:lnTo>
                      <a:pt x="112" y="0"/>
                    </a:lnTo>
                    <a:lnTo>
                      <a:pt x="135" y="12"/>
                    </a:lnTo>
                    <a:lnTo>
                      <a:pt x="164" y="31"/>
                    </a:lnTo>
                    <a:lnTo>
                      <a:pt x="191" y="58"/>
                    </a:lnTo>
                    <a:lnTo>
                      <a:pt x="215" y="85"/>
                    </a:lnTo>
                    <a:lnTo>
                      <a:pt x="232" y="108"/>
                    </a:lnTo>
                    <a:lnTo>
                      <a:pt x="244" y="128"/>
                    </a:lnTo>
                    <a:lnTo>
                      <a:pt x="267" y="176"/>
                    </a:lnTo>
                    <a:lnTo>
                      <a:pt x="307" y="236"/>
                    </a:lnTo>
                    <a:lnTo>
                      <a:pt x="366" y="298"/>
                    </a:lnTo>
                    <a:lnTo>
                      <a:pt x="436" y="347"/>
                    </a:lnTo>
                    <a:lnTo>
                      <a:pt x="522" y="368"/>
                    </a:lnTo>
                    <a:lnTo>
                      <a:pt x="614" y="349"/>
                    </a:lnTo>
                    <a:lnTo>
                      <a:pt x="714" y="279"/>
                    </a:lnTo>
                    <a:lnTo>
                      <a:pt x="823" y="141"/>
                    </a:lnTo>
                    <a:lnTo>
                      <a:pt x="910" y="230"/>
                    </a:lnTo>
                    <a:lnTo>
                      <a:pt x="1042" y="314"/>
                    </a:lnTo>
                    <a:lnTo>
                      <a:pt x="1203" y="391"/>
                    </a:lnTo>
                    <a:lnTo>
                      <a:pt x="1378" y="455"/>
                    </a:lnTo>
                    <a:lnTo>
                      <a:pt x="1553" y="511"/>
                    </a:lnTo>
                    <a:lnTo>
                      <a:pt x="1720" y="554"/>
                    </a:lnTo>
                    <a:lnTo>
                      <a:pt x="1857" y="586"/>
                    </a:lnTo>
                    <a:lnTo>
                      <a:pt x="1954" y="605"/>
                    </a:lnTo>
                    <a:close/>
                  </a:path>
                </a:pathLst>
              </a:custGeom>
              <a:solidFill>
                <a:srgbClr val="F0030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5" name="Freeform 91"/>
              <p:cNvSpPr>
                <a:spLocks/>
              </p:cNvSpPr>
              <p:nvPr/>
            </p:nvSpPr>
            <p:spPr bwMode="auto">
              <a:xfrm>
                <a:off x="3950" y="3146"/>
                <a:ext cx="642" cy="438"/>
              </a:xfrm>
              <a:custGeom>
                <a:avLst/>
                <a:gdLst>
                  <a:gd name="T0" fmla="*/ 1926 w 1926"/>
                  <a:gd name="T1" fmla="*/ 625 h 1313"/>
                  <a:gd name="T2" fmla="*/ 1883 w 1926"/>
                  <a:gd name="T3" fmla="*/ 760 h 1313"/>
                  <a:gd name="T4" fmla="*/ 1821 w 1926"/>
                  <a:gd name="T5" fmla="*/ 881 h 1313"/>
                  <a:gd name="T6" fmla="*/ 1743 w 1926"/>
                  <a:gd name="T7" fmla="*/ 992 h 1313"/>
                  <a:gd name="T8" fmla="*/ 1654 w 1926"/>
                  <a:gd name="T9" fmla="*/ 1092 h 1313"/>
                  <a:gd name="T10" fmla="*/ 1557 w 1926"/>
                  <a:gd name="T11" fmla="*/ 1173 h 1313"/>
                  <a:gd name="T12" fmla="*/ 1458 w 1926"/>
                  <a:gd name="T13" fmla="*/ 1240 h 1313"/>
                  <a:gd name="T14" fmla="*/ 1360 w 1926"/>
                  <a:gd name="T15" fmla="*/ 1284 h 1313"/>
                  <a:gd name="T16" fmla="*/ 1272 w 1926"/>
                  <a:gd name="T17" fmla="*/ 1308 h 1313"/>
                  <a:gd name="T18" fmla="*/ 1231 w 1926"/>
                  <a:gd name="T19" fmla="*/ 1313 h 1313"/>
                  <a:gd name="T20" fmla="*/ 1180 w 1926"/>
                  <a:gd name="T21" fmla="*/ 1313 h 1313"/>
                  <a:gd name="T22" fmla="*/ 1126 w 1926"/>
                  <a:gd name="T23" fmla="*/ 1313 h 1313"/>
                  <a:gd name="T24" fmla="*/ 1064 w 1926"/>
                  <a:gd name="T25" fmla="*/ 1313 h 1313"/>
                  <a:gd name="T26" fmla="*/ 1000 w 1926"/>
                  <a:gd name="T27" fmla="*/ 1310 h 1313"/>
                  <a:gd name="T28" fmla="*/ 935 w 1926"/>
                  <a:gd name="T29" fmla="*/ 1305 h 1313"/>
                  <a:gd name="T30" fmla="*/ 871 w 1926"/>
                  <a:gd name="T31" fmla="*/ 1299 h 1313"/>
                  <a:gd name="T32" fmla="*/ 809 w 1926"/>
                  <a:gd name="T33" fmla="*/ 1289 h 1313"/>
                  <a:gd name="T34" fmla="*/ 604 w 1926"/>
                  <a:gd name="T35" fmla="*/ 1223 h 1313"/>
                  <a:gd name="T36" fmla="*/ 421 w 1926"/>
                  <a:gd name="T37" fmla="*/ 1121 h 1313"/>
                  <a:gd name="T38" fmla="*/ 262 w 1926"/>
                  <a:gd name="T39" fmla="*/ 992 h 1313"/>
                  <a:gd name="T40" fmla="*/ 135 w 1926"/>
                  <a:gd name="T41" fmla="*/ 841 h 1313"/>
                  <a:gd name="T42" fmla="*/ 44 w 1926"/>
                  <a:gd name="T43" fmla="*/ 663 h 1313"/>
                  <a:gd name="T44" fmla="*/ 0 w 1926"/>
                  <a:gd name="T45" fmla="*/ 464 h 1313"/>
                  <a:gd name="T46" fmla="*/ 3 w 1926"/>
                  <a:gd name="T47" fmla="*/ 245 h 1313"/>
                  <a:gd name="T48" fmla="*/ 63 w 1926"/>
                  <a:gd name="T49" fmla="*/ 12 h 1313"/>
                  <a:gd name="T50" fmla="*/ 79 w 1926"/>
                  <a:gd name="T51" fmla="*/ 0 h 1313"/>
                  <a:gd name="T52" fmla="*/ 100 w 1926"/>
                  <a:gd name="T53" fmla="*/ 0 h 1313"/>
                  <a:gd name="T54" fmla="*/ 122 w 1926"/>
                  <a:gd name="T55" fmla="*/ 12 h 1313"/>
                  <a:gd name="T56" fmla="*/ 152 w 1926"/>
                  <a:gd name="T57" fmla="*/ 32 h 1313"/>
                  <a:gd name="T58" fmla="*/ 178 w 1926"/>
                  <a:gd name="T59" fmla="*/ 56 h 1313"/>
                  <a:gd name="T60" fmla="*/ 202 w 1926"/>
                  <a:gd name="T61" fmla="*/ 83 h 1313"/>
                  <a:gd name="T62" fmla="*/ 219 w 1926"/>
                  <a:gd name="T63" fmla="*/ 108 h 1313"/>
                  <a:gd name="T64" fmla="*/ 230 w 1926"/>
                  <a:gd name="T65" fmla="*/ 129 h 1313"/>
                  <a:gd name="T66" fmla="*/ 257 w 1926"/>
                  <a:gd name="T67" fmla="*/ 175 h 1313"/>
                  <a:gd name="T68" fmla="*/ 300 w 1926"/>
                  <a:gd name="T69" fmla="*/ 237 h 1313"/>
                  <a:gd name="T70" fmla="*/ 356 w 1926"/>
                  <a:gd name="T71" fmla="*/ 304 h 1313"/>
                  <a:gd name="T72" fmla="*/ 426 w 1926"/>
                  <a:gd name="T73" fmla="*/ 356 h 1313"/>
                  <a:gd name="T74" fmla="*/ 509 w 1926"/>
                  <a:gd name="T75" fmla="*/ 382 h 1313"/>
                  <a:gd name="T76" fmla="*/ 599 w 1926"/>
                  <a:gd name="T77" fmla="*/ 368 h 1313"/>
                  <a:gd name="T78" fmla="*/ 701 w 1926"/>
                  <a:gd name="T79" fmla="*/ 301 h 1313"/>
                  <a:gd name="T80" fmla="*/ 809 w 1926"/>
                  <a:gd name="T81" fmla="*/ 161 h 1313"/>
                  <a:gd name="T82" fmla="*/ 895 w 1926"/>
                  <a:gd name="T83" fmla="*/ 242 h 1313"/>
                  <a:gd name="T84" fmla="*/ 1018 w 1926"/>
                  <a:gd name="T85" fmla="*/ 321 h 1313"/>
                  <a:gd name="T86" fmla="*/ 1169 w 1926"/>
                  <a:gd name="T87" fmla="*/ 394 h 1313"/>
                  <a:gd name="T88" fmla="*/ 1336 w 1926"/>
                  <a:gd name="T89" fmla="*/ 458 h 1313"/>
                  <a:gd name="T90" fmla="*/ 1506 w 1926"/>
                  <a:gd name="T91" fmla="*/ 517 h 1313"/>
                  <a:gd name="T92" fmla="*/ 1670 w 1926"/>
                  <a:gd name="T93" fmla="*/ 566 h 1313"/>
                  <a:gd name="T94" fmla="*/ 1813 w 1926"/>
                  <a:gd name="T95" fmla="*/ 601 h 1313"/>
                  <a:gd name="T96" fmla="*/ 1926 w 1926"/>
                  <a:gd name="T97" fmla="*/ 625 h 13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26" h="1313">
                    <a:moveTo>
                      <a:pt x="1926" y="625"/>
                    </a:moveTo>
                    <a:lnTo>
                      <a:pt x="1883" y="760"/>
                    </a:lnTo>
                    <a:lnTo>
                      <a:pt x="1821" y="881"/>
                    </a:lnTo>
                    <a:lnTo>
                      <a:pt x="1743" y="992"/>
                    </a:lnTo>
                    <a:lnTo>
                      <a:pt x="1654" y="1092"/>
                    </a:lnTo>
                    <a:lnTo>
                      <a:pt x="1557" y="1173"/>
                    </a:lnTo>
                    <a:lnTo>
                      <a:pt x="1458" y="1240"/>
                    </a:lnTo>
                    <a:lnTo>
                      <a:pt x="1360" y="1284"/>
                    </a:lnTo>
                    <a:lnTo>
                      <a:pt x="1272" y="1308"/>
                    </a:lnTo>
                    <a:lnTo>
                      <a:pt x="1231" y="1313"/>
                    </a:lnTo>
                    <a:lnTo>
                      <a:pt x="1180" y="1313"/>
                    </a:lnTo>
                    <a:lnTo>
                      <a:pt x="1126" y="1313"/>
                    </a:lnTo>
                    <a:lnTo>
                      <a:pt x="1064" y="1313"/>
                    </a:lnTo>
                    <a:lnTo>
                      <a:pt x="1000" y="1310"/>
                    </a:lnTo>
                    <a:lnTo>
                      <a:pt x="935" y="1305"/>
                    </a:lnTo>
                    <a:lnTo>
                      <a:pt x="871" y="1299"/>
                    </a:lnTo>
                    <a:lnTo>
                      <a:pt x="809" y="1289"/>
                    </a:lnTo>
                    <a:lnTo>
                      <a:pt x="604" y="1223"/>
                    </a:lnTo>
                    <a:lnTo>
                      <a:pt x="421" y="1121"/>
                    </a:lnTo>
                    <a:lnTo>
                      <a:pt x="262" y="992"/>
                    </a:lnTo>
                    <a:lnTo>
                      <a:pt x="135" y="841"/>
                    </a:lnTo>
                    <a:lnTo>
                      <a:pt x="44" y="663"/>
                    </a:lnTo>
                    <a:lnTo>
                      <a:pt x="0" y="464"/>
                    </a:lnTo>
                    <a:lnTo>
                      <a:pt x="3" y="245"/>
                    </a:lnTo>
                    <a:lnTo>
                      <a:pt x="63" y="12"/>
                    </a:lnTo>
                    <a:lnTo>
                      <a:pt x="79" y="0"/>
                    </a:lnTo>
                    <a:lnTo>
                      <a:pt x="100" y="0"/>
                    </a:lnTo>
                    <a:lnTo>
                      <a:pt x="122" y="12"/>
                    </a:lnTo>
                    <a:lnTo>
                      <a:pt x="152" y="32"/>
                    </a:lnTo>
                    <a:lnTo>
                      <a:pt x="178" y="56"/>
                    </a:lnTo>
                    <a:lnTo>
                      <a:pt x="202" y="83"/>
                    </a:lnTo>
                    <a:lnTo>
                      <a:pt x="219" y="108"/>
                    </a:lnTo>
                    <a:lnTo>
                      <a:pt x="230" y="129"/>
                    </a:lnTo>
                    <a:lnTo>
                      <a:pt x="257" y="175"/>
                    </a:lnTo>
                    <a:lnTo>
                      <a:pt x="300" y="237"/>
                    </a:lnTo>
                    <a:lnTo>
                      <a:pt x="356" y="304"/>
                    </a:lnTo>
                    <a:lnTo>
                      <a:pt x="426" y="356"/>
                    </a:lnTo>
                    <a:lnTo>
                      <a:pt x="509" y="382"/>
                    </a:lnTo>
                    <a:lnTo>
                      <a:pt x="599" y="368"/>
                    </a:lnTo>
                    <a:lnTo>
                      <a:pt x="701" y="301"/>
                    </a:lnTo>
                    <a:lnTo>
                      <a:pt x="809" y="161"/>
                    </a:lnTo>
                    <a:lnTo>
                      <a:pt x="895" y="242"/>
                    </a:lnTo>
                    <a:lnTo>
                      <a:pt x="1018" y="321"/>
                    </a:lnTo>
                    <a:lnTo>
                      <a:pt x="1169" y="394"/>
                    </a:lnTo>
                    <a:lnTo>
                      <a:pt x="1336" y="458"/>
                    </a:lnTo>
                    <a:lnTo>
                      <a:pt x="1506" y="517"/>
                    </a:lnTo>
                    <a:lnTo>
                      <a:pt x="1670" y="566"/>
                    </a:lnTo>
                    <a:lnTo>
                      <a:pt x="1813" y="601"/>
                    </a:lnTo>
                    <a:lnTo>
                      <a:pt x="1926" y="625"/>
                    </a:lnTo>
                    <a:close/>
                  </a:path>
                </a:pathLst>
              </a:custGeom>
              <a:solidFill>
                <a:srgbClr val="E800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6" name="Freeform 92"/>
              <p:cNvSpPr>
                <a:spLocks/>
              </p:cNvSpPr>
              <p:nvPr/>
            </p:nvSpPr>
            <p:spPr bwMode="auto">
              <a:xfrm>
                <a:off x="3950" y="3153"/>
                <a:ext cx="635" cy="433"/>
              </a:xfrm>
              <a:custGeom>
                <a:avLst/>
                <a:gdLst>
                  <a:gd name="T0" fmla="*/ 1904 w 1904"/>
                  <a:gd name="T1" fmla="*/ 645 h 1298"/>
                  <a:gd name="T2" fmla="*/ 1862 w 1904"/>
                  <a:gd name="T3" fmla="*/ 767 h 1298"/>
                  <a:gd name="T4" fmla="*/ 1804 w 1904"/>
                  <a:gd name="T5" fmla="*/ 882 h 1298"/>
                  <a:gd name="T6" fmla="*/ 1730 w 1904"/>
                  <a:gd name="T7" fmla="*/ 987 h 1298"/>
                  <a:gd name="T8" fmla="*/ 1646 w 1904"/>
                  <a:gd name="T9" fmla="*/ 1076 h 1298"/>
                  <a:gd name="T10" fmla="*/ 1552 w 1904"/>
                  <a:gd name="T11" fmla="*/ 1155 h 1298"/>
                  <a:gd name="T12" fmla="*/ 1455 w 1904"/>
                  <a:gd name="T13" fmla="*/ 1216 h 1298"/>
                  <a:gd name="T14" fmla="*/ 1363 w 1904"/>
                  <a:gd name="T15" fmla="*/ 1263 h 1298"/>
                  <a:gd name="T16" fmla="*/ 1274 w 1904"/>
                  <a:gd name="T17" fmla="*/ 1287 h 1298"/>
                  <a:gd name="T18" fmla="*/ 1234 w 1904"/>
                  <a:gd name="T19" fmla="*/ 1292 h 1298"/>
                  <a:gd name="T20" fmla="*/ 1180 w 1904"/>
                  <a:gd name="T21" fmla="*/ 1295 h 1298"/>
                  <a:gd name="T22" fmla="*/ 1126 w 1904"/>
                  <a:gd name="T23" fmla="*/ 1298 h 1298"/>
                  <a:gd name="T24" fmla="*/ 1061 w 1904"/>
                  <a:gd name="T25" fmla="*/ 1295 h 1298"/>
                  <a:gd name="T26" fmla="*/ 997 w 1904"/>
                  <a:gd name="T27" fmla="*/ 1292 h 1298"/>
                  <a:gd name="T28" fmla="*/ 932 w 1904"/>
                  <a:gd name="T29" fmla="*/ 1289 h 1298"/>
                  <a:gd name="T30" fmla="*/ 868 w 1904"/>
                  <a:gd name="T31" fmla="*/ 1284 h 1298"/>
                  <a:gd name="T32" fmla="*/ 809 w 1904"/>
                  <a:gd name="T33" fmla="*/ 1275 h 1298"/>
                  <a:gd name="T34" fmla="*/ 611 w 1904"/>
                  <a:gd name="T35" fmla="*/ 1208 h 1298"/>
                  <a:gd name="T36" fmla="*/ 429 w 1904"/>
                  <a:gd name="T37" fmla="*/ 1111 h 1298"/>
                  <a:gd name="T38" fmla="*/ 272 w 1904"/>
                  <a:gd name="T39" fmla="*/ 987 h 1298"/>
                  <a:gd name="T40" fmla="*/ 143 w 1904"/>
                  <a:gd name="T41" fmla="*/ 834 h 1298"/>
                  <a:gd name="T42" fmla="*/ 49 w 1904"/>
                  <a:gd name="T43" fmla="*/ 659 h 1298"/>
                  <a:gd name="T44" fmla="*/ 0 w 1904"/>
                  <a:gd name="T45" fmla="*/ 464 h 1298"/>
                  <a:gd name="T46" fmla="*/ 0 w 1904"/>
                  <a:gd name="T47" fmla="*/ 248 h 1298"/>
                  <a:gd name="T48" fmla="*/ 58 w 1904"/>
                  <a:gd name="T49" fmla="*/ 14 h 1298"/>
                  <a:gd name="T50" fmla="*/ 70 w 1904"/>
                  <a:gd name="T51" fmla="*/ 0 h 1298"/>
                  <a:gd name="T52" fmla="*/ 90 w 1904"/>
                  <a:gd name="T53" fmla="*/ 3 h 1298"/>
                  <a:gd name="T54" fmla="*/ 117 w 1904"/>
                  <a:gd name="T55" fmla="*/ 14 h 1298"/>
                  <a:gd name="T56" fmla="*/ 143 w 1904"/>
                  <a:gd name="T57" fmla="*/ 32 h 1298"/>
                  <a:gd name="T58" fmla="*/ 170 w 1904"/>
                  <a:gd name="T59" fmla="*/ 57 h 1298"/>
                  <a:gd name="T60" fmla="*/ 192 w 1904"/>
                  <a:gd name="T61" fmla="*/ 81 h 1298"/>
                  <a:gd name="T62" fmla="*/ 211 w 1904"/>
                  <a:gd name="T63" fmla="*/ 105 h 1298"/>
                  <a:gd name="T64" fmla="*/ 225 w 1904"/>
                  <a:gd name="T65" fmla="*/ 122 h 1298"/>
                  <a:gd name="T66" fmla="*/ 254 w 1904"/>
                  <a:gd name="T67" fmla="*/ 172 h 1298"/>
                  <a:gd name="T68" fmla="*/ 297 w 1904"/>
                  <a:gd name="T69" fmla="*/ 240 h 1298"/>
                  <a:gd name="T70" fmla="*/ 356 w 1904"/>
                  <a:gd name="T71" fmla="*/ 305 h 1298"/>
                  <a:gd name="T72" fmla="*/ 426 w 1904"/>
                  <a:gd name="T73" fmla="*/ 364 h 1298"/>
                  <a:gd name="T74" fmla="*/ 505 w 1904"/>
                  <a:gd name="T75" fmla="*/ 397 h 1298"/>
                  <a:gd name="T76" fmla="*/ 596 w 1904"/>
                  <a:gd name="T77" fmla="*/ 388 h 1298"/>
                  <a:gd name="T78" fmla="*/ 695 w 1904"/>
                  <a:gd name="T79" fmla="*/ 326 h 1298"/>
                  <a:gd name="T80" fmla="*/ 803 w 1904"/>
                  <a:gd name="T81" fmla="*/ 192 h 1298"/>
                  <a:gd name="T82" fmla="*/ 883 w 1904"/>
                  <a:gd name="T83" fmla="*/ 259 h 1298"/>
                  <a:gd name="T84" fmla="*/ 1000 w 1904"/>
                  <a:gd name="T85" fmla="*/ 329 h 1298"/>
                  <a:gd name="T86" fmla="*/ 1140 w 1904"/>
                  <a:gd name="T87" fmla="*/ 399 h 1298"/>
                  <a:gd name="T88" fmla="*/ 1301 w 1904"/>
                  <a:gd name="T89" fmla="*/ 464 h 1298"/>
                  <a:gd name="T90" fmla="*/ 1465 w 1904"/>
                  <a:gd name="T91" fmla="*/ 525 h 1298"/>
                  <a:gd name="T92" fmla="*/ 1625 w 1904"/>
                  <a:gd name="T93" fmla="*/ 575 h 1298"/>
                  <a:gd name="T94" fmla="*/ 1775 w 1904"/>
                  <a:gd name="T95" fmla="*/ 615 h 1298"/>
                  <a:gd name="T96" fmla="*/ 1904 w 1904"/>
                  <a:gd name="T97" fmla="*/ 645 h 1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904" h="1298">
                    <a:moveTo>
                      <a:pt x="1904" y="645"/>
                    </a:moveTo>
                    <a:lnTo>
                      <a:pt x="1862" y="767"/>
                    </a:lnTo>
                    <a:lnTo>
                      <a:pt x="1804" y="882"/>
                    </a:lnTo>
                    <a:lnTo>
                      <a:pt x="1730" y="987"/>
                    </a:lnTo>
                    <a:lnTo>
                      <a:pt x="1646" y="1076"/>
                    </a:lnTo>
                    <a:lnTo>
                      <a:pt x="1552" y="1155"/>
                    </a:lnTo>
                    <a:lnTo>
                      <a:pt x="1455" y="1216"/>
                    </a:lnTo>
                    <a:lnTo>
                      <a:pt x="1363" y="1263"/>
                    </a:lnTo>
                    <a:lnTo>
                      <a:pt x="1274" y="1287"/>
                    </a:lnTo>
                    <a:lnTo>
                      <a:pt x="1234" y="1292"/>
                    </a:lnTo>
                    <a:lnTo>
                      <a:pt x="1180" y="1295"/>
                    </a:lnTo>
                    <a:lnTo>
                      <a:pt x="1126" y="1298"/>
                    </a:lnTo>
                    <a:lnTo>
                      <a:pt x="1061" y="1295"/>
                    </a:lnTo>
                    <a:lnTo>
                      <a:pt x="997" y="1292"/>
                    </a:lnTo>
                    <a:lnTo>
                      <a:pt x="932" y="1289"/>
                    </a:lnTo>
                    <a:lnTo>
                      <a:pt x="868" y="1284"/>
                    </a:lnTo>
                    <a:lnTo>
                      <a:pt x="809" y="1275"/>
                    </a:lnTo>
                    <a:lnTo>
                      <a:pt x="611" y="1208"/>
                    </a:lnTo>
                    <a:lnTo>
                      <a:pt x="429" y="1111"/>
                    </a:lnTo>
                    <a:lnTo>
                      <a:pt x="272" y="987"/>
                    </a:lnTo>
                    <a:lnTo>
                      <a:pt x="143" y="834"/>
                    </a:lnTo>
                    <a:lnTo>
                      <a:pt x="49" y="659"/>
                    </a:lnTo>
                    <a:lnTo>
                      <a:pt x="0" y="464"/>
                    </a:lnTo>
                    <a:lnTo>
                      <a:pt x="0" y="248"/>
                    </a:lnTo>
                    <a:lnTo>
                      <a:pt x="58" y="14"/>
                    </a:lnTo>
                    <a:lnTo>
                      <a:pt x="70" y="0"/>
                    </a:lnTo>
                    <a:lnTo>
                      <a:pt x="90" y="3"/>
                    </a:lnTo>
                    <a:lnTo>
                      <a:pt x="117" y="14"/>
                    </a:lnTo>
                    <a:lnTo>
                      <a:pt x="143" y="32"/>
                    </a:lnTo>
                    <a:lnTo>
                      <a:pt x="170" y="57"/>
                    </a:lnTo>
                    <a:lnTo>
                      <a:pt x="192" y="81"/>
                    </a:lnTo>
                    <a:lnTo>
                      <a:pt x="211" y="105"/>
                    </a:lnTo>
                    <a:lnTo>
                      <a:pt x="225" y="122"/>
                    </a:lnTo>
                    <a:lnTo>
                      <a:pt x="254" y="172"/>
                    </a:lnTo>
                    <a:lnTo>
                      <a:pt x="297" y="240"/>
                    </a:lnTo>
                    <a:lnTo>
                      <a:pt x="356" y="305"/>
                    </a:lnTo>
                    <a:lnTo>
                      <a:pt x="426" y="364"/>
                    </a:lnTo>
                    <a:lnTo>
                      <a:pt x="505" y="397"/>
                    </a:lnTo>
                    <a:lnTo>
                      <a:pt x="596" y="388"/>
                    </a:lnTo>
                    <a:lnTo>
                      <a:pt x="695" y="326"/>
                    </a:lnTo>
                    <a:lnTo>
                      <a:pt x="803" y="192"/>
                    </a:lnTo>
                    <a:lnTo>
                      <a:pt x="883" y="259"/>
                    </a:lnTo>
                    <a:lnTo>
                      <a:pt x="1000" y="329"/>
                    </a:lnTo>
                    <a:lnTo>
                      <a:pt x="1140" y="399"/>
                    </a:lnTo>
                    <a:lnTo>
                      <a:pt x="1301" y="464"/>
                    </a:lnTo>
                    <a:lnTo>
                      <a:pt x="1465" y="525"/>
                    </a:lnTo>
                    <a:lnTo>
                      <a:pt x="1625" y="575"/>
                    </a:lnTo>
                    <a:lnTo>
                      <a:pt x="1775" y="615"/>
                    </a:lnTo>
                    <a:lnTo>
                      <a:pt x="1904" y="645"/>
                    </a:lnTo>
                    <a:close/>
                  </a:path>
                </a:pathLst>
              </a:custGeom>
              <a:solidFill>
                <a:srgbClr val="E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7" name="Freeform 93"/>
              <p:cNvSpPr>
                <a:spLocks/>
              </p:cNvSpPr>
              <p:nvPr/>
            </p:nvSpPr>
            <p:spPr bwMode="auto">
              <a:xfrm>
                <a:off x="3952" y="3160"/>
                <a:ext cx="625" cy="425"/>
              </a:xfrm>
              <a:custGeom>
                <a:avLst/>
                <a:gdLst>
                  <a:gd name="T0" fmla="*/ 1874 w 1874"/>
                  <a:gd name="T1" fmla="*/ 669 h 1273"/>
                  <a:gd name="T2" fmla="*/ 1836 w 1874"/>
                  <a:gd name="T3" fmla="*/ 780 h 1273"/>
                  <a:gd name="T4" fmla="*/ 1780 w 1874"/>
                  <a:gd name="T5" fmla="*/ 882 h 1273"/>
                  <a:gd name="T6" fmla="*/ 1710 w 1874"/>
                  <a:gd name="T7" fmla="*/ 979 h 1273"/>
                  <a:gd name="T8" fmla="*/ 1631 w 1874"/>
                  <a:gd name="T9" fmla="*/ 1063 h 1273"/>
                  <a:gd name="T10" fmla="*/ 1543 w 1874"/>
                  <a:gd name="T11" fmla="*/ 1136 h 1273"/>
                  <a:gd name="T12" fmla="*/ 1449 w 1874"/>
                  <a:gd name="T13" fmla="*/ 1194 h 1273"/>
                  <a:gd name="T14" fmla="*/ 1362 w 1874"/>
                  <a:gd name="T15" fmla="*/ 1238 h 1273"/>
                  <a:gd name="T16" fmla="*/ 1274 w 1874"/>
                  <a:gd name="T17" fmla="*/ 1259 h 1273"/>
                  <a:gd name="T18" fmla="*/ 1233 w 1874"/>
                  <a:gd name="T19" fmla="*/ 1267 h 1273"/>
                  <a:gd name="T20" fmla="*/ 1180 w 1874"/>
                  <a:gd name="T21" fmla="*/ 1270 h 1273"/>
                  <a:gd name="T22" fmla="*/ 1120 w 1874"/>
                  <a:gd name="T23" fmla="*/ 1273 h 1273"/>
                  <a:gd name="T24" fmla="*/ 1055 w 1874"/>
                  <a:gd name="T25" fmla="*/ 1273 h 1273"/>
                  <a:gd name="T26" fmla="*/ 988 w 1874"/>
                  <a:gd name="T27" fmla="*/ 1270 h 1273"/>
                  <a:gd name="T28" fmla="*/ 924 w 1874"/>
                  <a:gd name="T29" fmla="*/ 1265 h 1273"/>
                  <a:gd name="T30" fmla="*/ 859 w 1874"/>
                  <a:gd name="T31" fmla="*/ 1262 h 1273"/>
                  <a:gd name="T32" fmla="*/ 803 w 1874"/>
                  <a:gd name="T33" fmla="*/ 1253 h 1273"/>
                  <a:gd name="T34" fmla="*/ 614 w 1874"/>
                  <a:gd name="T35" fmla="*/ 1192 h 1273"/>
                  <a:gd name="T36" fmla="*/ 436 w 1874"/>
                  <a:gd name="T37" fmla="*/ 1098 h 1273"/>
                  <a:gd name="T38" fmla="*/ 277 w 1874"/>
                  <a:gd name="T39" fmla="*/ 976 h 1273"/>
                  <a:gd name="T40" fmla="*/ 148 w 1874"/>
                  <a:gd name="T41" fmla="*/ 827 h 1273"/>
                  <a:gd name="T42" fmla="*/ 55 w 1874"/>
                  <a:gd name="T43" fmla="*/ 655 h 1273"/>
                  <a:gd name="T44" fmla="*/ 3 w 1874"/>
                  <a:gd name="T45" fmla="*/ 459 h 1273"/>
                  <a:gd name="T46" fmla="*/ 0 w 1874"/>
                  <a:gd name="T47" fmla="*/ 246 h 1273"/>
                  <a:gd name="T48" fmla="*/ 52 w 1874"/>
                  <a:gd name="T49" fmla="*/ 10 h 1273"/>
                  <a:gd name="T50" fmla="*/ 62 w 1874"/>
                  <a:gd name="T51" fmla="*/ 0 h 1273"/>
                  <a:gd name="T52" fmla="*/ 78 w 1874"/>
                  <a:gd name="T53" fmla="*/ 0 h 1273"/>
                  <a:gd name="T54" fmla="*/ 102 w 1874"/>
                  <a:gd name="T55" fmla="*/ 13 h 1273"/>
                  <a:gd name="T56" fmla="*/ 129 w 1874"/>
                  <a:gd name="T57" fmla="*/ 33 h 1273"/>
                  <a:gd name="T58" fmla="*/ 154 w 1874"/>
                  <a:gd name="T59" fmla="*/ 54 h 1273"/>
                  <a:gd name="T60" fmla="*/ 181 w 1874"/>
                  <a:gd name="T61" fmla="*/ 80 h 1273"/>
                  <a:gd name="T62" fmla="*/ 199 w 1874"/>
                  <a:gd name="T63" fmla="*/ 100 h 1273"/>
                  <a:gd name="T64" fmla="*/ 213 w 1874"/>
                  <a:gd name="T65" fmla="*/ 118 h 1273"/>
                  <a:gd name="T66" fmla="*/ 248 w 1874"/>
                  <a:gd name="T67" fmla="*/ 167 h 1273"/>
                  <a:gd name="T68" fmla="*/ 294 w 1874"/>
                  <a:gd name="T69" fmla="*/ 237 h 1273"/>
                  <a:gd name="T70" fmla="*/ 350 w 1874"/>
                  <a:gd name="T71" fmla="*/ 310 h 1273"/>
                  <a:gd name="T72" fmla="*/ 418 w 1874"/>
                  <a:gd name="T73" fmla="*/ 372 h 1273"/>
                  <a:gd name="T74" fmla="*/ 493 w 1874"/>
                  <a:gd name="T75" fmla="*/ 410 h 1273"/>
                  <a:gd name="T76" fmla="*/ 582 w 1874"/>
                  <a:gd name="T77" fmla="*/ 404 h 1273"/>
                  <a:gd name="T78" fmla="*/ 678 w 1874"/>
                  <a:gd name="T79" fmla="*/ 345 h 1273"/>
                  <a:gd name="T80" fmla="*/ 786 w 1874"/>
                  <a:gd name="T81" fmla="*/ 218 h 1273"/>
                  <a:gd name="T82" fmla="*/ 862 w 1874"/>
                  <a:gd name="T83" fmla="*/ 275 h 1273"/>
                  <a:gd name="T84" fmla="*/ 970 w 1874"/>
                  <a:gd name="T85" fmla="*/ 337 h 1273"/>
                  <a:gd name="T86" fmla="*/ 1104 w 1874"/>
                  <a:gd name="T87" fmla="*/ 404 h 1273"/>
                  <a:gd name="T88" fmla="*/ 1254 w 1874"/>
                  <a:gd name="T89" fmla="*/ 468 h 1273"/>
                  <a:gd name="T90" fmla="*/ 1414 w 1874"/>
                  <a:gd name="T91" fmla="*/ 532 h 1273"/>
                  <a:gd name="T92" fmla="*/ 1575 w 1874"/>
                  <a:gd name="T93" fmla="*/ 588 h 1273"/>
                  <a:gd name="T94" fmla="*/ 1731 w 1874"/>
                  <a:gd name="T95" fmla="*/ 634 h 1273"/>
                  <a:gd name="T96" fmla="*/ 1874 w 1874"/>
                  <a:gd name="T97" fmla="*/ 669 h 12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74" h="1273">
                    <a:moveTo>
                      <a:pt x="1874" y="669"/>
                    </a:moveTo>
                    <a:lnTo>
                      <a:pt x="1836" y="780"/>
                    </a:lnTo>
                    <a:lnTo>
                      <a:pt x="1780" y="882"/>
                    </a:lnTo>
                    <a:lnTo>
                      <a:pt x="1710" y="979"/>
                    </a:lnTo>
                    <a:lnTo>
                      <a:pt x="1631" y="1063"/>
                    </a:lnTo>
                    <a:lnTo>
                      <a:pt x="1543" y="1136"/>
                    </a:lnTo>
                    <a:lnTo>
                      <a:pt x="1449" y="1194"/>
                    </a:lnTo>
                    <a:lnTo>
                      <a:pt x="1362" y="1238"/>
                    </a:lnTo>
                    <a:lnTo>
                      <a:pt x="1274" y="1259"/>
                    </a:lnTo>
                    <a:lnTo>
                      <a:pt x="1233" y="1267"/>
                    </a:lnTo>
                    <a:lnTo>
                      <a:pt x="1180" y="1270"/>
                    </a:lnTo>
                    <a:lnTo>
                      <a:pt x="1120" y="1273"/>
                    </a:lnTo>
                    <a:lnTo>
                      <a:pt x="1055" y="1273"/>
                    </a:lnTo>
                    <a:lnTo>
                      <a:pt x="988" y="1270"/>
                    </a:lnTo>
                    <a:lnTo>
                      <a:pt x="924" y="1265"/>
                    </a:lnTo>
                    <a:lnTo>
                      <a:pt x="859" y="1262"/>
                    </a:lnTo>
                    <a:lnTo>
                      <a:pt x="803" y="1253"/>
                    </a:lnTo>
                    <a:lnTo>
                      <a:pt x="614" y="1192"/>
                    </a:lnTo>
                    <a:lnTo>
                      <a:pt x="436" y="1098"/>
                    </a:lnTo>
                    <a:lnTo>
                      <a:pt x="277" y="976"/>
                    </a:lnTo>
                    <a:lnTo>
                      <a:pt x="148" y="827"/>
                    </a:lnTo>
                    <a:lnTo>
                      <a:pt x="55" y="655"/>
                    </a:lnTo>
                    <a:lnTo>
                      <a:pt x="3" y="459"/>
                    </a:lnTo>
                    <a:lnTo>
                      <a:pt x="0" y="246"/>
                    </a:lnTo>
                    <a:lnTo>
                      <a:pt x="52" y="10"/>
                    </a:lnTo>
                    <a:lnTo>
                      <a:pt x="62" y="0"/>
                    </a:lnTo>
                    <a:lnTo>
                      <a:pt x="78" y="0"/>
                    </a:lnTo>
                    <a:lnTo>
                      <a:pt x="102" y="13"/>
                    </a:lnTo>
                    <a:lnTo>
                      <a:pt x="129" y="33"/>
                    </a:lnTo>
                    <a:lnTo>
                      <a:pt x="154" y="54"/>
                    </a:lnTo>
                    <a:lnTo>
                      <a:pt x="181" y="80"/>
                    </a:lnTo>
                    <a:lnTo>
                      <a:pt x="199" y="100"/>
                    </a:lnTo>
                    <a:lnTo>
                      <a:pt x="213" y="118"/>
                    </a:lnTo>
                    <a:lnTo>
                      <a:pt x="248" y="167"/>
                    </a:lnTo>
                    <a:lnTo>
                      <a:pt x="294" y="237"/>
                    </a:lnTo>
                    <a:lnTo>
                      <a:pt x="350" y="310"/>
                    </a:lnTo>
                    <a:lnTo>
                      <a:pt x="418" y="372"/>
                    </a:lnTo>
                    <a:lnTo>
                      <a:pt x="493" y="410"/>
                    </a:lnTo>
                    <a:lnTo>
                      <a:pt x="582" y="404"/>
                    </a:lnTo>
                    <a:lnTo>
                      <a:pt x="678" y="345"/>
                    </a:lnTo>
                    <a:lnTo>
                      <a:pt x="786" y="218"/>
                    </a:lnTo>
                    <a:lnTo>
                      <a:pt x="862" y="275"/>
                    </a:lnTo>
                    <a:lnTo>
                      <a:pt x="970" y="337"/>
                    </a:lnTo>
                    <a:lnTo>
                      <a:pt x="1104" y="404"/>
                    </a:lnTo>
                    <a:lnTo>
                      <a:pt x="1254" y="468"/>
                    </a:lnTo>
                    <a:lnTo>
                      <a:pt x="1414" y="532"/>
                    </a:lnTo>
                    <a:lnTo>
                      <a:pt x="1575" y="588"/>
                    </a:lnTo>
                    <a:lnTo>
                      <a:pt x="1731" y="634"/>
                    </a:lnTo>
                    <a:lnTo>
                      <a:pt x="1874" y="669"/>
                    </a:lnTo>
                    <a:close/>
                  </a:path>
                </a:pathLst>
              </a:custGeom>
              <a:solidFill>
                <a:srgbClr val="D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" name="Freeform 94"/>
              <p:cNvSpPr>
                <a:spLocks/>
              </p:cNvSpPr>
              <p:nvPr/>
            </p:nvSpPr>
            <p:spPr bwMode="auto">
              <a:xfrm>
                <a:off x="3951" y="3168"/>
                <a:ext cx="618" cy="417"/>
              </a:xfrm>
              <a:custGeom>
                <a:avLst/>
                <a:gdLst>
                  <a:gd name="T0" fmla="*/ 1853 w 1853"/>
                  <a:gd name="T1" fmla="*/ 686 h 1249"/>
                  <a:gd name="T2" fmla="*/ 1818 w 1853"/>
                  <a:gd name="T3" fmla="*/ 785 h 1249"/>
                  <a:gd name="T4" fmla="*/ 1769 w 1853"/>
                  <a:gd name="T5" fmla="*/ 879 h 1249"/>
                  <a:gd name="T6" fmla="*/ 1702 w 1853"/>
                  <a:gd name="T7" fmla="*/ 969 h 1249"/>
                  <a:gd name="T8" fmla="*/ 1625 w 1853"/>
                  <a:gd name="T9" fmla="*/ 1049 h 1249"/>
                  <a:gd name="T10" fmla="*/ 1540 w 1853"/>
                  <a:gd name="T11" fmla="*/ 1114 h 1249"/>
                  <a:gd name="T12" fmla="*/ 1452 w 1853"/>
                  <a:gd name="T13" fmla="*/ 1170 h 1249"/>
                  <a:gd name="T14" fmla="*/ 1368 w 1853"/>
                  <a:gd name="T15" fmla="*/ 1211 h 1249"/>
                  <a:gd name="T16" fmla="*/ 1283 w 1853"/>
                  <a:gd name="T17" fmla="*/ 1235 h 1249"/>
                  <a:gd name="T18" fmla="*/ 1239 w 1853"/>
                  <a:gd name="T19" fmla="*/ 1243 h 1249"/>
                  <a:gd name="T20" fmla="*/ 1183 w 1853"/>
                  <a:gd name="T21" fmla="*/ 1246 h 1249"/>
                  <a:gd name="T22" fmla="*/ 1123 w 1853"/>
                  <a:gd name="T23" fmla="*/ 1249 h 1249"/>
                  <a:gd name="T24" fmla="*/ 1058 w 1853"/>
                  <a:gd name="T25" fmla="*/ 1249 h 1249"/>
                  <a:gd name="T26" fmla="*/ 991 w 1853"/>
                  <a:gd name="T27" fmla="*/ 1246 h 1249"/>
                  <a:gd name="T28" fmla="*/ 927 w 1853"/>
                  <a:gd name="T29" fmla="*/ 1241 h 1249"/>
                  <a:gd name="T30" fmla="*/ 865 w 1853"/>
                  <a:gd name="T31" fmla="*/ 1238 h 1249"/>
                  <a:gd name="T32" fmla="*/ 813 w 1853"/>
                  <a:gd name="T33" fmla="*/ 1229 h 1249"/>
                  <a:gd name="T34" fmla="*/ 625 w 1853"/>
                  <a:gd name="T35" fmla="*/ 1170 h 1249"/>
                  <a:gd name="T36" fmla="*/ 450 w 1853"/>
                  <a:gd name="T37" fmla="*/ 1079 h 1249"/>
                  <a:gd name="T38" fmla="*/ 294 w 1853"/>
                  <a:gd name="T39" fmla="*/ 960 h 1249"/>
                  <a:gd name="T40" fmla="*/ 164 w 1853"/>
                  <a:gd name="T41" fmla="*/ 814 h 1249"/>
                  <a:gd name="T42" fmla="*/ 67 w 1853"/>
                  <a:gd name="T43" fmla="*/ 645 h 1249"/>
                  <a:gd name="T44" fmla="*/ 8 w 1853"/>
                  <a:gd name="T45" fmla="*/ 456 h 1249"/>
                  <a:gd name="T46" fmla="*/ 0 w 1853"/>
                  <a:gd name="T47" fmla="*/ 240 h 1249"/>
                  <a:gd name="T48" fmla="*/ 49 w 1853"/>
                  <a:gd name="T49" fmla="*/ 9 h 1249"/>
                  <a:gd name="T50" fmla="*/ 58 w 1853"/>
                  <a:gd name="T51" fmla="*/ 0 h 1249"/>
                  <a:gd name="T52" fmla="*/ 76 w 1853"/>
                  <a:gd name="T53" fmla="*/ 0 h 1249"/>
                  <a:gd name="T54" fmla="*/ 100 w 1853"/>
                  <a:gd name="T55" fmla="*/ 11 h 1249"/>
                  <a:gd name="T56" fmla="*/ 125 w 1853"/>
                  <a:gd name="T57" fmla="*/ 30 h 1249"/>
                  <a:gd name="T58" fmla="*/ 151 w 1853"/>
                  <a:gd name="T59" fmla="*/ 53 h 1249"/>
                  <a:gd name="T60" fmla="*/ 175 w 1853"/>
                  <a:gd name="T61" fmla="*/ 76 h 1249"/>
                  <a:gd name="T62" fmla="*/ 195 w 1853"/>
                  <a:gd name="T63" fmla="*/ 97 h 1249"/>
                  <a:gd name="T64" fmla="*/ 210 w 1853"/>
                  <a:gd name="T65" fmla="*/ 111 h 1249"/>
                  <a:gd name="T66" fmla="*/ 248 w 1853"/>
                  <a:gd name="T67" fmla="*/ 164 h 1249"/>
                  <a:gd name="T68" fmla="*/ 294 w 1853"/>
                  <a:gd name="T69" fmla="*/ 237 h 1249"/>
                  <a:gd name="T70" fmla="*/ 350 w 1853"/>
                  <a:gd name="T71" fmla="*/ 313 h 1249"/>
                  <a:gd name="T72" fmla="*/ 418 w 1853"/>
                  <a:gd name="T73" fmla="*/ 380 h 1249"/>
                  <a:gd name="T74" fmla="*/ 491 w 1853"/>
                  <a:gd name="T75" fmla="*/ 421 h 1249"/>
                  <a:gd name="T76" fmla="*/ 579 w 1853"/>
                  <a:gd name="T77" fmla="*/ 421 h 1249"/>
                  <a:gd name="T78" fmla="*/ 676 w 1853"/>
                  <a:gd name="T79" fmla="*/ 365 h 1249"/>
                  <a:gd name="T80" fmla="*/ 784 w 1853"/>
                  <a:gd name="T81" fmla="*/ 237 h 1249"/>
                  <a:gd name="T82" fmla="*/ 856 w 1853"/>
                  <a:gd name="T83" fmla="*/ 286 h 1249"/>
                  <a:gd name="T84" fmla="*/ 956 w 1853"/>
                  <a:gd name="T85" fmla="*/ 345 h 1249"/>
                  <a:gd name="T86" fmla="*/ 1081 w 1853"/>
                  <a:gd name="T87" fmla="*/ 409 h 1249"/>
                  <a:gd name="T88" fmla="*/ 1222 w 1853"/>
                  <a:gd name="T89" fmla="*/ 472 h 1249"/>
                  <a:gd name="T90" fmla="*/ 1374 w 1853"/>
                  <a:gd name="T91" fmla="*/ 537 h 1249"/>
                  <a:gd name="T92" fmla="*/ 1535 w 1853"/>
                  <a:gd name="T93" fmla="*/ 596 h 1249"/>
                  <a:gd name="T94" fmla="*/ 1696 w 1853"/>
                  <a:gd name="T95" fmla="*/ 648 h 1249"/>
                  <a:gd name="T96" fmla="*/ 1853 w 1853"/>
                  <a:gd name="T97" fmla="*/ 686 h 12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53" h="1249">
                    <a:moveTo>
                      <a:pt x="1853" y="686"/>
                    </a:moveTo>
                    <a:lnTo>
                      <a:pt x="1818" y="785"/>
                    </a:lnTo>
                    <a:lnTo>
                      <a:pt x="1769" y="879"/>
                    </a:lnTo>
                    <a:lnTo>
                      <a:pt x="1702" y="969"/>
                    </a:lnTo>
                    <a:lnTo>
                      <a:pt x="1625" y="1049"/>
                    </a:lnTo>
                    <a:lnTo>
                      <a:pt x="1540" y="1114"/>
                    </a:lnTo>
                    <a:lnTo>
                      <a:pt x="1452" y="1170"/>
                    </a:lnTo>
                    <a:lnTo>
                      <a:pt x="1368" y="1211"/>
                    </a:lnTo>
                    <a:lnTo>
                      <a:pt x="1283" y="1235"/>
                    </a:lnTo>
                    <a:lnTo>
                      <a:pt x="1239" y="1243"/>
                    </a:lnTo>
                    <a:lnTo>
                      <a:pt x="1183" y="1246"/>
                    </a:lnTo>
                    <a:lnTo>
                      <a:pt x="1123" y="1249"/>
                    </a:lnTo>
                    <a:lnTo>
                      <a:pt x="1058" y="1249"/>
                    </a:lnTo>
                    <a:lnTo>
                      <a:pt x="991" y="1246"/>
                    </a:lnTo>
                    <a:lnTo>
                      <a:pt x="927" y="1241"/>
                    </a:lnTo>
                    <a:lnTo>
                      <a:pt x="865" y="1238"/>
                    </a:lnTo>
                    <a:lnTo>
                      <a:pt x="813" y="1229"/>
                    </a:lnTo>
                    <a:lnTo>
                      <a:pt x="625" y="1170"/>
                    </a:lnTo>
                    <a:lnTo>
                      <a:pt x="450" y="1079"/>
                    </a:lnTo>
                    <a:lnTo>
                      <a:pt x="294" y="960"/>
                    </a:lnTo>
                    <a:lnTo>
                      <a:pt x="164" y="814"/>
                    </a:lnTo>
                    <a:lnTo>
                      <a:pt x="67" y="645"/>
                    </a:lnTo>
                    <a:lnTo>
                      <a:pt x="8" y="456"/>
                    </a:lnTo>
                    <a:lnTo>
                      <a:pt x="0" y="240"/>
                    </a:lnTo>
                    <a:lnTo>
                      <a:pt x="49" y="9"/>
                    </a:lnTo>
                    <a:lnTo>
                      <a:pt x="58" y="0"/>
                    </a:lnTo>
                    <a:lnTo>
                      <a:pt x="76" y="0"/>
                    </a:lnTo>
                    <a:lnTo>
                      <a:pt x="100" y="11"/>
                    </a:lnTo>
                    <a:lnTo>
                      <a:pt x="125" y="30"/>
                    </a:lnTo>
                    <a:lnTo>
                      <a:pt x="151" y="53"/>
                    </a:lnTo>
                    <a:lnTo>
                      <a:pt x="175" y="76"/>
                    </a:lnTo>
                    <a:lnTo>
                      <a:pt x="195" y="97"/>
                    </a:lnTo>
                    <a:lnTo>
                      <a:pt x="210" y="111"/>
                    </a:lnTo>
                    <a:lnTo>
                      <a:pt x="248" y="164"/>
                    </a:lnTo>
                    <a:lnTo>
                      <a:pt x="294" y="237"/>
                    </a:lnTo>
                    <a:lnTo>
                      <a:pt x="350" y="313"/>
                    </a:lnTo>
                    <a:lnTo>
                      <a:pt x="418" y="380"/>
                    </a:lnTo>
                    <a:lnTo>
                      <a:pt x="491" y="421"/>
                    </a:lnTo>
                    <a:lnTo>
                      <a:pt x="579" y="421"/>
                    </a:lnTo>
                    <a:lnTo>
                      <a:pt x="676" y="365"/>
                    </a:lnTo>
                    <a:lnTo>
                      <a:pt x="784" y="237"/>
                    </a:lnTo>
                    <a:lnTo>
                      <a:pt x="856" y="286"/>
                    </a:lnTo>
                    <a:lnTo>
                      <a:pt x="956" y="345"/>
                    </a:lnTo>
                    <a:lnTo>
                      <a:pt x="1081" y="409"/>
                    </a:lnTo>
                    <a:lnTo>
                      <a:pt x="1222" y="472"/>
                    </a:lnTo>
                    <a:lnTo>
                      <a:pt x="1374" y="537"/>
                    </a:lnTo>
                    <a:lnTo>
                      <a:pt x="1535" y="596"/>
                    </a:lnTo>
                    <a:lnTo>
                      <a:pt x="1696" y="648"/>
                    </a:lnTo>
                    <a:lnTo>
                      <a:pt x="1853" y="686"/>
                    </a:lnTo>
                    <a:close/>
                  </a:path>
                </a:pathLst>
              </a:custGeom>
              <a:solidFill>
                <a:srgbClr val="D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" name="Freeform 95"/>
              <p:cNvSpPr>
                <a:spLocks/>
              </p:cNvSpPr>
              <p:nvPr/>
            </p:nvSpPr>
            <p:spPr bwMode="auto">
              <a:xfrm>
                <a:off x="3951" y="3175"/>
                <a:ext cx="610" cy="411"/>
              </a:xfrm>
              <a:custGeom>
                <a:avLst/>
                <a:gdLst>
                  <a:gd name="T0" fmla="*/ 1829 w 1829"/>
                  <a:gd name="T1" fmla="*/ 709 h 1231"/>
                  <a:gd name="T2" fmla="*/ 1798 w 1829"/>
                  <a:gd name="T3" fmla="*/ 799 h 1231"/>
                  <a:gd name="T4" fmla="*/ 1748 w 1829"/>
                  <a:gd name="T5" fmla="*/ 885 h 1231"/>
                  <a:gd name="T6" fmla="*/ 1686 w 1829"/>
                  <a:gd name="T7" fmla="*/ 963 h 1231"/>
                  <a:gd name="T8" fmla="*/ 1613 w 1829"/>
                  <a:gd name="T9" fmla="*/ 1033 h 1231"/>
                  <a:gd name="T10" fmla="*/ 1535 w 1829"/>
                  <a:gd name="T11" fmla="*/ 1098 h 1231"/>
                  <a:gd name="T12" fmla="*/ 1449 w 1829"/>
                  <a:gd name="T13" fmla="*/ 1149 h 1231"/>
                  <a:gd name="T14" fmla="*/ 1365 w 1829"/>
                  <a:gd name="T15" fmla="*/ 1190 h 1231"/>
                  <a:gd name="T16" fmla="*/ 1283 w 1829"/>
                  <a:gd name="T17" fmla="*/ 1214 h 1231"/>
                  <a:gd name="T18" fmla="*/ 1242 w 1829"/>
                  <a:gd name="T19" fmla="*/ 1225 h 1231"/>
                  <a:gd name="T20" fmla="*/ 1187 w 1829"/>
                  <a:gd name="T21" fmla="*/ 1228 h 1231"/>
                  <a:gd name="T22" fmla="*/ 1123 w 1829"/>
                  <a:gd name="T23" fmla="*/ 1231 h 1231"/>
                  <a:gd name="T24" fmla="*/ 1058 w 1829"/>
                  <a:gd name="T25" fmla="*/ 1231 h 1231"/>
                  <a:gd name="T26" fmla="*/ 988 w 1829"/>
                  <a:gd name="T27" fmla="*/ 1225 h 1231"/>
                  <a:gd name="T28" fmla="*/ 924 w 1829"/>
                  <a:gd name="T29" fmla="*/ 1222 h 1231"/>
                  <a:gd name="T30" fmla="*/ 865 w 1829"/>
                  <a:gd name="T31" fmla="*/ 1217 h 1231"/>
                  <a:gd name="T32" fmla="*/ 813 w 1829"/>
                  <a:gd name="T33" fmla="*/ 1208 h 1231"/>
                  <a:gd name="T34" fmla="*/ 631 w 1829"/>
                  <a:gd name="T35" fmla="*/ 1152 h 1231"/>
                  <a:gd name="T36" fmla="*/ 458 w 1829"/>
                  <a:gd name="T37" fmla="*/ 1068 h 1231"/>
                  <a:gd name="T38" fmla="*/ 304 w 1829"/>
                  <a:gd name="T39" fmla="*/ 950 h 1231"/>
                  <a:gd name="T40" fmla="*/ 172 w 1829"/>
                  <a:gd name="T41" fmla="*/ 812 h 1231"/>
                  <a:gd name="T42" fmla="*/ 70 w 1829"/>
                  <a:gd name="T43" fmla="*/ 642 h 1231"/>
                  <a:gd name="T44" fmla="*/ 11 w 1829"/>
                  <a:gd name="T45" fmla="*/ 451 h 1231"/>
                  <a:gd name="T46" fmla="*/ 0 w 1829"/>
                  <a:gd name="T47" fmla="*/ 238 h 1231"/>
                  <a:gd name="T48" fmla="*/ 44 w 1829"/>
                  <a:gd name="T49" fmla="*/ 6 h 1231"/>
                  <a:gd name="T50" fmla="*/ 52 w 1829"/>
                  <a:gd name="T51" fmla="*/ 0 h 1231"/>
                  <a:gd name="T52" fmla="*/ 70 w 1829"/>
                  <a:gd name="T53" fmla="*/ 3 h 1231"/>
                  <a:gd name="T54" fmla="*/ 93 w 1829"/>
                  <a:gd name="T55" fmla="*/ 14 h 1231"/>
                  <a:gd name="T56" fmla="*/ 119 w 1829"/>
                  <a:gd name="T57" fmla="*/ 32 h 1231"/>
                  <a:gd name="T58" fmla="*/ 146 w 1829"/>
                  <a:gd name="T59" fmla="*/ 52 h 1231"/>
                  <a:gd name="T60" fmla="*/ 170 w 1829"/>
                  <a:gd name="T61" fmla="*/ 76 h 1231"/>
                  <a:gd name="T62" fmla="*/ 189 w 1829"/>
                  <a:gd name="T63" fmla="*/ 95 h 1231"/>
                  <a:gd name="T64" fmla="*/ 205 w 1829"/>
                  <a:gd name="T65" fmla="*/ 114 h 1231"/>
                  <a:gd name="T66" fmla="*/ 245 w 1829"/>
                  <a:gd name="T67" fmla="*/ 166 h 1231"/>
                  <a:gd name="T68" fmla="*/ 294 w 1829"/>
                  <a:gd name="T69" fmla="*/ 238 h 1231"/>
                  <a:gd name="T70" fmla="*/ 348 w 1829"/>
                  <a:gd name="T71" fmla="*/ 318 h 1231"/>
                  <a:gd name="T72" fmla="*/ 415 w 1829"/>
                  <a:gd name="T73" fmla="*/ 388 h 1231"/>
                  <a:gd name="T74" fmla="*/ 488 w 1829"/>
                  <a:gd name="T75" fmla="*/ 437 h 1231"/>
                  <a:gd name="T76" fmla="*/ 573 w 1829"/>
                  <a:gd name="T77" fmla="*/ 440 h 1231"/>
                  <a:gd name="T78" fmla="*/ 669 w 1829"/>
                  <a:gd name="T79" fmla="*/ 391 h 1231"/>
                  <a:gd name="T80" fmla="*/ 781 w 1829"/>
                  <a:gd name="T81" fmla="*/ 268 h 1231"/>
                  <a:gd name="T82" fmla="*/ 845 w 1829"/>
                  <a:gd name="T83" fmla="*/ 306 h 1231"/>
                  <a:gd name="T84" fmla="*/ 938 w 1829"/>
                  <a:gd name="T85" fmla="*/ 356 h 1231"/>
                  <a:gd name="T86" fmla="*/ 1053 w 1829"/>
                  <a:gd name="T87" fmla="*/ 414 h 1231"/>
                  <a:gd name="T88" fmla="*/ 1187 w 1829"/>
                  <a:gd name="T89" fmla="*/ 478 h 1231"/>
                  <a:gd name="T90" fmla="*/ 1333 w 1829"/>
                  <a:gd name="T91" fmla="*/ 545 h 1231"/>
                  <a:gd name="T92" fmla="*/ 1491 w 1829"/>
                  <a:gd name="T93" fmla="*/ 610 h 1231"/>
                  <a:gd name="T94" fmla="*/ 1657 w 1829"/>
                  <a:gd name="T95" fmla="*/ 665 h 1231"/>
                  <a:gd name="T96" fmla="*/ 1829 w 1829"/>
                  <a:gd name="T97" fmla="*/ 709 h 12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29" h="1231">
                    <a:moveTo>
                      <a:pt x="1829" y="709"/>
                    </a:moveTo>
                    <a:lnTo>
                      <a:pt x="1798" y="799"/>
                    </a:lnTo>
                    <a:lnTo>
                      <a:pt x="1748" y="885"/>
                    </a:lnTo>
                    <a:lnTo>
                      <a:pt x="1686" y="963"/>
                    </a:lnTo>
                    <a:lnTo>
                      <a:pt x="1613" y="1033"/>
                    </a:lnTo>
                    <a:lnTo>
                      <a:pt x="1535" y="1098"/>
                    </a:lnTo>
                    <a:lnTo>
                      <a:pt x="1449" y="1149"/>
                    </a:lnTo>
                    <a:lnTo>
                      <a:pt x="1365" y="1190"/>
                    </a:lnTo>
                    <a:lnTo>
                      <a:pt x="1283" y="1214"/>
                    </a:lnTo>
                    <a:lnTo>
                      <a:pt x="1242" y="1225"/>
                    </a:lnTo>
                    <a:lnTo>
                      <a:pt x="1187" y="1228"/>
                    </a:lnTo>
                    <a:lnTo>
                      <a:pt x="1123" y="1231"/>
                    </a:lnTo>
                    <a:lnTo>
                      <a:pt x="1058" y="1231"/>
                    </a:lnTo>
                    <a:lnTo>
                      <a:pt x="988" y="1225"/>
                    </a:lnTo>
                    <a:lnTo>
                      <a:pt x="924" y="1222"/>
                    </a:lnTo>
                    <a:lnTo>
                      <a:pt x="865" y="1217"/>
                    </a:lnTo>
                    <a:lnTo>
                      <a:pt x="813" y="1208"/>
                    </a:lnTo>
                    <a:lnTo>
                      <a:pt x="631" y="1152"/>
                    </a:lnTo>
                    <a:lnTo>
                      <a:pt x="458" y="1068"/>
                    </a:lnTo>
                    <a:lnTo>
                      <a:pt x="304" y="950"/>
                    </a:lnTo>
                    <a:lnTo>
                      <a:pt x="172" y="812"/>
                    </a:lnTo>
                    <a:lnTo>
                      <a:pt x="70" y="642"/>
                    </a:lnTo>
                    <a:lnTo>
                      <a:pt x="11" y="451"/>
                    </a:lnTo>
                    <a:lnTo>
                      <a:pt x="0" y="238"/>
                    </a:lnTo>
                    <a:lnTo>
                      <a:pt x="44" y="6"/>
                    </a:lnTo>
                    <a:lnTo>
                      <a:pt x="52" y="0"/>
                    </a:lnTo>
                    <a:lnTo>
                      <a:pt x="70" y="3"/>
                    </a:lnTo>
                    <a:lnTo>
                      <a:pt x="93" y="14"/>
                    </a:lnTo>
                    <a:lnTo>
                      <a:pt x="119" y="32"/>
                    </a:lnTo>
                    <a:lnTo>
                      <a:pt x="146" y="52"/>
                    </a:lnTo>
                    <a:lnTo>
                      <a:pt x="170" y="76"/>
                    </a:lnTo>
                    <a:lnTo>
                      <a:pt x="189" y="95"/>
                    </a:lnTo>
                    <a:lnTo>
                      <a:pt x="205" y="114"/>
                    </a:lnTo>
                    <a:lnTo>
                      <a:pt x="245" y="166"/>
                    </a:lnTo>
                    <a:lnTo>
                      <a:pt x="294" y="238"/>
                    </a:lnTo>
                    <a:lnTo>
                      <a:pt x="348" y="318"/>
                    </a:lnTo>
                    <a:lnTo>
                      <a:pt x="415" y="388"/>
                    </a:lnTo>
                    <a:lnTo>
                      <a:pt x="488" y="437"/>
                    </a:lnTo>
                    <a:lnTo>
                      <a:pt x="573" y="440"/>
                    </a:lnTo>
                    <a:lnTo>
                      <a:pt x="669" y="391"/>
                    </a:lnTo>
                    <a:lnTo>
                      <a:pt x="781" y="268"/>
                    </a:lnTo>
                    <a:lnTo>
                      <a:pt x="845" y="306"/>
                    </a:lnTo>
                    <a:lnTo>
                      <a:pt x="938" y="356"/>
                    </a:lnTo>
                    <a:lnTo>
                      <a:pt x="1053" y="414"/>
                    </a:lnTo>
                    <a:lnTo>
                      <a:pt x="1187" y="478"/>
                    </a:lnTo>
                    <a:lnTo>
                      <a:pt x="1333" y="545"/>
                    </a:lnTo>
                    <a:lnTo>
                      <a:pt x="1491" y="610"/>
                    </a:lnTo>
                    <a:lnTo>
                      <a:pt x="1657" y="665"/>
                    </a:lnTo>
                    <a:lnTo>
                      <a:pt x="1829" y="709"/>
                    </a:lnTo>
                    <a:close/>
                  </a:path>
                </a:pathLst>
              </a:custGeom>
              <a:solidFill>
                <a:srgbClr val="D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" name="Freeform 96"/>
              <p:cNvSpPr>
                <a:spLocks/>
              </p:cNvSpPr>
              <p:nvPr/>
            </p:nvSpPr>
            <p:spPr bwMode="auto">
              <a:xfrm>
                <a:off x="3951" y="3183"/>
                <a:ext cx="601" cy="403"/>
              </a:xfrm>
              <a:custGeom>
                <a:avLst/>
                <a:gdLst>
                  <a:gd name="T0" fmla="*/ 1801 w 1801"/>
                  <a:gd name="T1" fmla="*/ 727 h 1208"/>
                  <a:gd name="T2" fmla="*/ 1772 w 1801"/>
                  <a:gd name="T3" fmla="*/ 806 h 1208"/>
                  <a:gd name="T4" fmla="*/ 1727 w 1801"/>
                  <a:gd name="T5" fmla="*/ 878 h 1208"/>
                  <a:gd name="T6" fmla="*/ 1672 w 1801"/>
                  <a:gd name="T7" fmla="*/ 951 h 1208"/>
                  <a:gd name="T8" fmla="*/ 1605 w 1801"/>
                  <a:gd name="T9" fmla="*/ 1019 h 1208"/>
                  <a:gd name="T10" fmla="*/ 1529 w 1801"/>
                  <a:gd name="T11" fmla="*/ 1077 h 1208"/>
                  <a:gd name="T12" fmla="*/ 1449 w 1801"/>
                  <a:gd name="T13" fmla="*/ 1126 h 1208"/>
                  <a:gd name="T14" fmla="*/ 1368 w 1801"/>
                  <a:gd name="T15" fmla="*/ 1167 h 1208"/>
                  <a:gd name="T16" fmla="*/ 1290 w 1801"/>
                  <a:gd name="T17" fmla="*/ 1191 h 1208"/>
                  <a:gd name="T18" fmla="*/ 1245 w 1801"/>
                  <a:gd name="T19" fmla="*/ 1202 h 1208"/>
                  <a:gd name="T20" fmla="*/ 1190 w 1801"/>
                  <a:gd name="T21" fmla="*/ 1205 h 1208"/>
                  <a:gd name="T22" fmla="*/ 1126 w 1801"/>
                  <a:gd name="T23" fmla="*/ 1208 h 1208"/>
                  <a:gd name="T24" fmla="*/ 1055 w 1801"/>
                  <a:gd name="T25" fmla="*/ 1208 h 1208"/>
                  <a:gd name="T26" fmla="*/ 985 w 1801"/>
                  <a:gd name="T27" fmla="*/ 1202 h 1208"/>
                  <a:gd name="T28" fmla="*/ 921 w 1801"/>
                  <a:gd name="T29" fmla="*/ 1199 h 1208"/>
                  <a:gd name="T30" fmla="*/ 859 w 1801"/>
                  <a:gd name="T31" fmla="*/ 1194 h 1208"/>
                  <a:gd name="T32" fmla="*/ 813 w 1801"/>
                  <a:gd name="T33" fmla="*/ 1185 h 1208"/>
                  <a:gd name="T34" fmla="*/ 636 w 1801"/>
                  <a:gd name="T35" fmla="*/ 1135 h 1208"/>
                  <a:gd name="T36" fmla="*/ 471 w 1801"/>
                  <a:gd name="T37" fmla="*/ 1051 h 1208"/>
                  <a:gd name="T38" fmla="*/ 315 w 1801"/>
                  <a:gd name="T39" fmla="*/ 940 h 1208"/>
                  <a:gd name="T40" fmla="*/ 184 w 1801"/>
                  <a:gd name="T41" fmla="*/ 803 h 1208"/>
                  <a:gd name="T42" fmla="*/ 81 w 1801"/>
                  <a:gd name="T43" fmla="*/ 639 h 1208"/>
                  <a:gd name="T44" fmla="*/ 17 w 1801"/>
                  <a:gd name="T45" fmla="*/ 449 h 1208"/>
                  <a:gd name="T46" fmla="*/ 0 w 1801"/>
                  <a:gd name="T47" fmla="*/ 236 h 1208"/>
                  <a:gd name="T48" fmla="*/ 38 w 1801"/>
                  <a:gd name="T49" fmla="*/ 7 h 1208"/>
                  <a:gd name="T50" fmla="*/ 46 w 1801"/>
                  <a:gd name="T51" fmla="*/ 0 h 1208"/>
                  <a:gd name="T52" fmla="*/ 60 w 1801"/>
                  <a:gd name="T53" fmla="*/ 2 h 1208"/>
                  <a:gd name="T54" fmla="*/ 84 w 1801"/>
                  <a:gd name="T55" fmla="*/ 18 h 1208"/>
                  <a:gd name="T56" fmla="*/ 108 w 1801"/>
                  <a:gd name="T57" fmla="*/ 32 h 1208"/>
                  <a:gd name="T58" fmla="*/ 135 w 1801"/>
                  <a:gd name="T59" fmla="*/ 53 h 1208"/>
                  <a:gd name="T60" fmla="*/ 160 w 1801"/>
                  <a:gd name="T61" fmla="*/ 72 h 1208"/>
                  <a:gd name="T62" fmla="*/ 181 w 1801"/>
                  <a:gd name="T63" fmla="*/ 93 h 1208"/>
                  <a:gd name="T64" fmla="*/ 199 w 1801"/>
                  <a:gd name="T65" fmla="*/ 107 h 1208"/>
                  <a:gd name="T66" fmla="*/ 243 w 1801"/>
                  <a:gd name="T67" fmla="*/ 161 h 1208"/>
                  <a:gd name="T68" fmla="*/ 292 w 1801"/>
                  <a:gd name="T69" fmla="*/ 236 h 1208"/>
                  <a:gd name="T70" fmla="*/ 345 w 1801"/>
                  <a:gd name="T71" fmla="*/ 321 h 1208"/>
                  <a:gd name="T72" fmla="*/ 409 w 1801"/>
                  <a:gd name="T73" fmla="*/ 393 h 1208"/>
                  <a:gd name="T74" fmla="*/ 479 w 1801"/>
                  <a:gd name="T75" fmla="*/ 447 h 1208"/>
                  <a:gd name="T76" fmla="*/ 564 w 1801"/>
                  <a:gd name="T77" fmla="*/ 458 h 1208"/>
                  <a:gd name="T78" fmla="*/ 657 w 1801"/>
                  <a:gd name="T79" fmla="*/ 412 h 1208"/>
                  <a:gd name="T80" fmla="*/ 768 w 1801"/>
                  <a:gd name="T81" fmla="*/ 293 h 1208"/>
                  <a:gd name="T82" fmla="*/ 830 w 1801"/>
                  <a:gd name="T83" fmla="*/ 318 h 1208"/>
                  <a:gd name="T84" fmla="*/ 918 w 1801"/>
                  <a:gd name="T85" fmla="*/ 363 h 1208"/>
                  <a:gd name="T86" fmla="*/ 1023 w 1801"/>
                  <a:gd name="T87" fmla="*/ 417 h 1208"/>
                  <a:gd name="T88" fmla="*/ 1148 w 1801"/>
                  <a:gd name="T89" fmla="*/ 482 h 1208"/>
                  <a:gd name="T90" fmla="*/ 1290 w 1801"/>
                  <a:gd name="T91" fmla="*/ 552 h 1208"/>
                  <a:gd name="T92" fmla="*/ 1447 w 1801"/>
                  <a:gd name="T93" fmla="*/ 616 h 1208"/>
                  <a:gd name="T94" fmla="*/ 1616 w 1801"/>
                  <a:gd name="T95" fmla="*/ 677 h 1208"/>
                  <a:gd name="T96" fmla="*/ 1801 w 1801"/>
                  <a:gd name="T97" fmla="*/ 727 h 1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801" h="1208">
                    <a:moveTo>
                      <a:pt x="1801" y="727"/>
                    </a:moveTo>
                    <a:lnTo>
                      <a:pt x="1772" y="806"/>
                    </a:lnTo>
                    <a:lnTo>
                      <a:pt x="1727" y="878"/>
                    </a:lnTo>
                    <a:lnTo>
                      <a:pt x="1672" y="951"/>
                    </a:lnTo>
                    <a:lnTo>
                      <a:pt x="1605" y="1019"/>
                    </a:lnTo>
                    <a:lnTo>
                      <a:pt x="1529" y="1077"/>
                    </a:lnTo>
                    <a:lnTo>
                      <a:pt x="1449" y="1126"/>
                    </a:lnTo>
                    <a:lnTo>
                      <a:pt x="1368" y="1167"/>
                    </a:lnTo>
                    <a:lnTo>
                      <a:pt x="1290" y="1191"/>
                    </a:lnTo>
                    <a:lnTo>
                      <a:pt x="1245" y="1202"/>
                    </a:lnTo>
                    <a:lnTo>
                      <a:pt x="1190" y="1205"/>
                    </a:lnTo>
                    <a:lnTo>
                      <a:pt x="1126" y="1208"/>
                    </a:lnTo>
                    <a:lnTo>
                      <a:pt x="1055" y="1208"/>
                    </a:lnTo>
                    <a:lnTo>
                      <a:pt x="985" y="1202"/>
                    </a:lnTo>
                    <a:lnTo>
                      <a:pt x="921" y="1199"/>
                    </a:lnTo>
                    <a:lnTo>
                      <a:pt x="859" y="1194"/>
                    </a:lnTo>
                    <a:lnTo>
                      <a:pt x="813" y="1185"/>
                    </a:lnTo>
                    <a:lnTo>
                      <a:pt x="636" y="1135"/>
                    </a:lnTo>
                    <a:lnTo>
                      <a:pt x="471" y="1051"/>
                    </a:lnTo>
                    <a:lnTo>
                      <a:pt x="315" y="940"/>
                    </a:lnTo>
                    <a:lnTo>
                      <a:pt x="184" y="803"/>
                    </a:lnTo>
                    <a:lnTo>
                      <a:pt x="81" y="639"/>
                    </a:lnTo>
                    <a:lnTo>
                      <a:pt x="17" y="449"/>
                    </a:lnTo>
                    <a:lnTo>
                      <a:pt x="0" y="236"/>
                    </a:lnTo>
                    <a:lnTo>
                      <a:pt x="38" y="7"/>
                    </a:lnTo>
                    <a:lnTo>
                      <a:pt x="46" y="0"/>
                    </a:lnTo>
                    <a:lnTo>
                      <a:pt x="60" y="2"/>
                    </a:lnTo>
                    <a:lnTo>
                      <a:pt x="84" y="18"/>
                    </a:lnTo>
                    <a:lnTo>
                      <a:pt x="108" y="32"/>
                    </a:lnTo>
                    <a:lnTo>
                      <a:pt x="135" y="53"/>
                    </a:lnTo>
                    <a:lnTo>
                      <a:pt x="160" y="72"/>
                    </a:lnTo>
                    <a:lnTo>
                      <a:pt x="181" y="93"/>
                    </a:lnTo>
                    <a:lnTo>
                      <a:pt x="199" y="107"/>
                    </a:lnTo>
                    <a:lnTo>
                      <a:pt x="243" y="161"/>
                    </a:lnTo>
                    <a:lnTo>
                      <a:pt x="292" y="236"/>
                    </a:lnTo>
                    <a:lnTo>
                      <a:pt x="345" y="321"/>
                    </a:lnTo>
                    <a:lnTo>
                      <a:pt x="409" y="393"/>
                    </a:lnTo>
                    <a:lnTo>
                      <a:pt x="479" y="447"/>
                    </a:lnTo>
                    <a:lnTo>
                      <a:pt x="564" y="458"/>
                    </a:lnTo>
                    <a:lnTo>
                      <a:pt x="657" y="412"/>
                    </a:lnTo>
                    <a:lnTo>
                      <a:pt x="768" y="293"/>
                    </a:lnTo>
                    <a:lnTo>
                      <a:pt x="830" y="318"/>
                    </a:lnTo>
                    <a:lnTo>
                      <a:pt x="918" y="363"/>
                    </a:lnTo>
                    <a:lnTo>
                      <a:pt x="1023" y="417"/>
                    </a:lnTo>
                    <a:lnTo>
                      <a:pt x="1148" y="482"/>
                    </a:lnTo>
                    <a:lnTo>
                      <a:pt x="1290" y="552"/>
                    </a:lnTo>
                    <a:lnTo>
                      <a:pt x="1447" y="616"/>
                    </a:lnTo>
                    <a:lnTo>
                      <a:pt x="1616" y="677"/>
                    </a:lnTo>
                    <a:lnTo>
                      <a:pt x="1801" y="727"/>
                    </a:lnTo>
                    <a:close/>
                  </a:path>
                </a:pathLst>
              </a:custGeom>
              <a:solidFill>
                <a:srgbClr val="C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" name="Freeform 97"/>
              <p:cNvSpPr>
                <a:spLocks/>
              </p:cNvSpPr>
              <p:nvPr/>
            </p:nvSpPr>
            <p:spPr bwMode="auto">
              <a:xfrm>
                <a:off x="3951" y="3189"/>
                <a:ext cx="593" cy="397"/>
              </a:xfrm>
              <a:custGeom>
                <a:avLst/>
                <a:gdLst>
                  <a:gd name="T0" fmla="*/ 1777 w 1777"/>
                  <a:gd name="T1" fmla="*/ 755 h 1190"/>
                  <a:gd name="T2" fmla="*/ 1751 w 1777"/>
                  <a:gd name="T3" fmla="*/ 820 h 1190"/>
                  <a:gd name="T4" fmla="*/ 1710 w 1777"/>
                  <a:gd name="T5" fmla="*/ 887 h 1190"/>
                  <a:gd name="T6" fmla="*/ 1657 w 1777"/>
                  <a:gd name="T7" fmla="*/ 949 h 1190"/>
                  <a:gd name="T8" fmla="*/ 1597 w 1777"/>
                  <a:gd name="T9" fmla="*/ 1009 h 1190"/>
                  <a:gd name="T10" fmla="*/ 1522 w 1777"/>
                  <a:gd name="T11" fmla="*/ 1062 h 1190"/>
                  <a:gd name="T12" fmla="*/ 1449 w 1777"/>
                  <a:gd name="T13" fmla="*/ 1108 h 1190"/>
                  <a:gd name="T14" fmla="*/ 1371 w 1777"/>
                  <a:gd name="T15" fmla="*/ 1146 h 1190"/>
                  <a:gd name="T16" fmla="*/ 1295 w 1777"/>
                  <a:gd name="T17" fmla="*/ 1173 h 1190"/>
                  <a:gd name="T18" fmla="*/ 1248 w 1777"/>
                  <a:gd name="T19" fmla="*/ 1184 h 1190"/>
                  <a:gd name="T20" fmla="*/ 1190 w 1777"/>
                  <a:gd name="T21" fmla="*/ 1187 h 1190"/>
                  <a:gd name="T22" fmla="*/ 1126 w 1777"/>
                  <a:gd name="T23" fmla="*/ 1190 h 1190"/>
                  <a:gd name="T24" fmla="*/ 1055 w 1777"/>
                  <a:gd name="T25" fmla="*/ 1190 h 1190"/>
                  <a:gd name="T26" fmla="*/ 985 w 1777"/>
                  <a:gd name="T27" fmla="*/ 1184 h 1190"/>
                  <a:gd name="T28" fmla="*/ 921 w 1777"/>
                  <a:gd name="T29" fmla="*/ 1181 h 1190"/>
                  <a:gd name="T30" fmla="*/ 862 w 1777"/>
                  <a:gd name="T31" fmla="*/ 1176 h 1190"/>
                  <a:gd name="T32" fmla="*/ 819 w 1777"/>
                  <a:gd name="T33" fmla="*/ 1167 h 1190"/>
                  <a:gd name="T34" fmla="*/ 649 w 1777"/>
                  <a:gd name="T35" fmla="*/ 1120 h 1190"/>
                  <a:gd name="T36" fmla="*/ 482 w 1777"/>
                  <a:gd name="T37" fmla="*/ 1041 h 1190"/>
                  <a:gd name="T38" fmla="*/ 327 w 1777"/>
                  <a:gd name="T39" fmla="*/ 933 h 1190"/>
                  <a:gd name="T40" fmla="*/ 195 w 1777"/>
                  <a:gd name="T41" fmla="*/ 796 h 1190"/>
                  <a:gd name="T42" fmla="*/ 87 w 1777"/>
                  <a:gd name="T43" fmla="*/ 636 h 1190"/>
                  <a:gd name="T44" fmla="*/ 20 w 1777"/>
                  <a:gd name="T45" fmla="*/ 448 h 1190"/>
                  <a:gd name="T46" fmla="*/ 0 w 1777"/>
                  <a:gd name="T47" fmla="*/ 239 h 1190"/>
                  <a:gd name="T48" fmla="*/ 32 w 1777"/>
                  <a:gd name="T49" fmla="*/ 3 h 1190"/>
                  <a:gd name="T50" fmla="*/ 41 w 1777"/>
                  <a:gd name="T51" fmla="*/ 0 h 1190"/>
                  <a:gd name="T52" fmla="*/ 55 w 1777"/>
                  <a:gd name="T53" fmla="*/ 5 h 1190"/>
                  <a:gd name="T54" fmla="*/ 79 w 1777"/>
                  <a:gd name="T55" fmla="*/ 17 h 1190"/>
                  <a:gd name="T56" fmla="*/ 102 w 1777"/>
                  <a:gd name="T57" fmla="*/ 35 h 1190"/>
                  <a:gd name="T58" fmla="*/ 128 w 1777"/>
                  <a:gd name="T59" fmla="*/ 52 h 1190"/>
                  <a:gd name="T60" fmla="*/ 154 w 1777"/>
                  <a:gd name="T61" fmla="*/ 73 h 1190"/>
                  <a:gd name="T62" fmla="*/ 175 w 1777"/>
                  <a:gd name="T63" fmla="*/ 92 h 1190"/>
                  <a:gd name="T64" fmla="*/ 192 w 1777"/>
                  <a:gd name="T65" fmla="*/ 108 h 1190"/>
                  <a:gd name="T66" fmla="*/ 240 w 1777"/>
                  <a:gd name="T67" fmla="*/ 162 h 1190"/>
                  <a:gd name="T68" fmla="*/ 289 w 1777"/>
                  <a:gd name="T69" fmla="*/ 242 h 1190"/>
                  <a:gd name="T70" fmla="*/ 345 w 1777"/>
                  <a:gd name="T71" fmla="*/ 329 h 1190"/>
                  <a:gd name="T72" fmla="*/ 409 w 1777"/>
                  <a:gd name="T73" fmla="*/ 408 h 1190"/>
                  <a:gd name="T74" fmla="*/ 477 w 1777"/>
                  <a:gd name="T75" fmla="*/ 464 h 1190"/>
                  <a:gd name="T76" fmla="*/ 558 w 1777"/>
                  <a:gd name="T77" fmla="*/ 478 h 1190"/>
                  <a:gd name="T78" fmla="*/ 652 w 1777"/>
                  <a:gd name="T79" fmla="*/ 437 h 1190"/>
                  <a:gd name="T80" fmla="*/ 763 w 1777"/>
                  <a:gd name="T81" fmla="*/ 318 h 1190"/>
                  <a:gd name="T82" fmla="*/ 824 w 1777"/>
                  <a:gd name="T83" fmla="*/ 335 h 1190"/>
                  <a:gd name="T84" fmla="*/ 903 w 1777"/>
                  <a:gd name="T85" fmla="*/ 373 h 1190"/>
                  <a:gd name="T86" fmla="*/ 999 w 1777"/>
                  <a:gd name="T87" fmla="*/ 429 h 1190"/>
                  <a:gd name="T88" fmla="*/ 1113 w 1777"/>
                  <a:gd name="T89" fmla="*/ 493 h 1190"/>
                  <a:gd name="T90" fmla="*/ 1248 w 1777"/>
                  <a:gd name="T91" fmla="*/ 563 h 1190"/>
                  <a:gd name="T92" fmla="*/ 1403 w 1777"/>
                  <a:gd name="T93" fmla="*/ 633 h 1190"/>
                  <a:gd name="T94" fmla="*/ 1581 w 1777"/>
                  <a:gd name="T95" fmla="*/ 701 h 1190"/>
                  <a:gd name="T96" fmla="*/ 1777 w 1777"/>
                  <a:gd name="T97" fmla="*/ 755 h 11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77" h="1190">
                    <a:moveTo>
                      <a:pt x="1777" y="755"/>
                    </a:moveTo>
                    <a:lnTo>
                      <a:pt x="1751" y="820"/>
                    </a:lnTo>
                    <a:lnTo>
                      <a:pt x="1710" y="887"/>
                    </a:lnTo>
                    <a:lnTo>
                      <a:pt x="1657" y="949"/>
                    </a:lnTo>
                    <a:lnTo>
                      <a:pt x="1597" y="1009"/>
                    </a:lnTo>
                    <a:lnTo>
                      <a:pt x="1522" y="1062"/>
                    </a:lnTo>
                    <a:lnTo>
                      <a:pt x="1449" y="1108"/>
                    </a:lnTo>
                    <a:lnTo>
                      <a:pt x="1371" y="1146"/>
                    </a:lnTo>
                    <a:lnTo>
                      <a:pt x="1295" y="1173"/>
                    </a:lnTo>
                    <a:lnTo>
                      <a:pt x="1248" y="1184"/>
                    </a:lnTo>
                    <a:lnTo>
                      <a:pt x="1190" y="1187"/>
                    </a:lnTo>
                    <a:lnTo>
                      <a:pt x="1126" y="1190"/>
                    </a:lnTo>
                    <a:lnTo>
                      <a:pt x="1055" y="1190"/>
                    </a:lnTo>
                    <a:lnTo>
                      <a:pt x="985" y="1184"/>
                    </a:lnTo>
                    <a:lnTo>
                      <a:pt x="921" y="1181"/>
                    </a:lnTo>
                    <a:lnTo>
                      <a:pt x="862" y="1176"/>
                    </a:lnTo>
                    <a:lnTo>
                      <a:pt x="819" y="1167"/>
                    </a:lnTo>
                    <a:lnTo>
                      <a:pt x="649" y="1120"/>
                    </a:lnTo>
                    <a:lnTo>
                      <a:pt x="482" y="1041"/>
                    </a:lnTo>
                    <a:lnTo>
                      <a:pt x="327" y="933"/>
                    </a:lnTo>
                    <a:lnTo>
                      <a:pt x="195" y="796"/>
                    </a:lnTo>
                    <a:lnTo>
                      <a:pt x="87" y="636"/>
                    </a:lnTo>
                    <a:lnTo>
                      <a:pt x="20" y="448"/>
                    </a:lnTo>
                    <a:lnTo>
                      <a:pt x="0" y="239"/>
                    </a:lnTo>
                    <a:lnTo>
                      <a:pt x="32" y="3"/>
                    </a:lnTo>
                    <a:lnTo>
                      <a:pt x="41" y="0"/>
                    </a:lnTo>
                    <a:lnTo>
                      <a:pt x="55" y="5"/>
                    </a:lnTo>
                    <a:lnTo>
                      <a:pt x="79" y="17"/>
                    </a:lnTo>
                    <a:lnTo>
                      <a:pt x="102" y="35"/>
                    </a:lnTo>
                    <a:lnTo>
                      <a:pt x="128" y="52"/>
                    </a:lnTo>
                    <a:lnTo>
                      <a:pt x="154" y="73"/>
                    </a:lnTo>
                    <a:lnTo>
                      <a:pt x="175" y="92"/>
                    </a:lnTo>
                    <a:lnTo>
                      <a:pt x="192" y="108"/>
                    </a:lnTo>
                    <a:lnTo>
                      <a:pt x="240" y="162"/>
                    </a:lnTo>
                    <a:lnTo>
                      <a:pt x="289" y="242"/>
                    </a:lnTo>
                    <a:lnTo>
                      <a:pt x="345" y="329"/>
                    </a:lnTo>
                    <a:lnTo>
                      <a:pt x="409" y="408"/>
                    </a:lnTo>
                    <a:lnTo>
                      <a:pt x="477" y="464"/>
                    </a:lnTo>
                    <a:lnTo>
                      <a:pt x="558" y="478"/>
                    </a:lnTo>
                    <a:lnTo>
                      <a:pt x="652" y="437"/>
                    </a:lnTo>
                    <a:lnTo>
                      <a:pt x="763" y="318"/>
                    </a:lnTo>
                    <a:lnTo>
                      <a:pt x="824" y="335"/>
                    </a:lnTo>
                    <a:lnTo>
                      <a:pt x="903" y="373"/>
                    </a:lnTo>
                    <a:lnTo>
                      <a:pt x="999" y="429"/>
                    </a:lnTo>
                    <a:lnTo>
                      <a:pt x="1113" y="493"/>
                    </a:lnTo>
                    <a:lnTo>
                      <a:pt x="1248" y="563"/>
                    </a:lnTo>
                    <a:lnTo>
                      <a:pt x="1403" y="633"/>
                    </a:lnTo>
                    <a:lnTo>
                      <a:pt x="1581" y="701"/>
                    </a:lnTo>
                    <a:lnTo>
                      <a:pt x="1777" y="755"/>
                    </a:lnTo>
                    <a:close/>
                  </a:path>
                </a:pathLst>
              </a:custGeom>
              <a:solidFill>
                <a:srgbClr val="C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" name="Freeform 98"/>
              <p:cNvSpPr>
                <a:spLocks/>
              </p:cNvSpPr>
              <p:nvPr/>
            </p:nvSpPr>
            <p:spPr bwMode="auto">
              <a:xfrm>
                <a:off x="3952" y="3198"/>
                <a:ext cx="585" cy="388"/>
              </a:xfrm>
              <a:custGeom>
                <a:avLst/>
                <a:gdLst>
                  <a:gd name="T0" fmla="*/ 1753 w 1753"/>
                  <a:gd name="T1" fmla="*/ 770 h 1164"/>
                  <a:gd name="T2" fmla="*/ 1731 w 1753"/>
                  <a:gd name="T3" fmla="*/ 826 h 1164"/>
                  <a:gd name="T4" fmla="*/ 1693 w 1753"/>
                  <a:gd name="T5" fmla="*/ 881 h 1164"/>
                  <a:gd name="T6" fmla="*/ 1643 w 1753"/>
                  <a:gd name="T7" fmla="*/ 937 h 1164"/>
                  <a:gd name="T8" fmla="*/ 1584 w 1753"/>
                  <a:gd name="T9" fmla="*/ 989 h 1164"/>
                  <a:gd name="T10" fmla="*/ 1516 w 1753"/>
                  <a:gd name="T11" fmla="*/ 1039 h 1164"/>
                  <a:gd name="T12" fmla="*/ 1446 w 1753"/>
                  <a:gd name="T13" fmla="*/ 1082 h 1164"/>
                  <a:gd name="T14" fmla="*/ 1373 w 1753"/>
                  <a:gd name="T15" fmla="*/ 1120 h 1164"/>
                  <a:gd name="T16" fmla="*/ 1298 w 1753"/>
                  <a:gd name="T17" fmla="*/ 1147 h 1164"/>
                  <a:gd name="T18" fmla="*/ 1252 w 1753"/>
                  <a:gd name="T19" fmla="*/ 1158 h 1164"/>
                  <a:gd name="T20" fmla="*/ 1193 w 1753"/>
                  <a:gd name="T21" fmla="*/ 1161 h 1164"/>
                  <a:gd name="T22" fmla="*/ 1125 w 1753"/>
                  <a:gd name="T23" fmla="*/ 1164 h 1164"/>
                  <a:gd name="T24" fmla="*/ 1052 w 1753"/>
                  <a:gd name="T25" fmla="*/ 1164 h 1164"/>
                  <a:gd name="T26" fmla="*/ 982 w 1753"/>
                  <a:gd name="T27" fmla="*/ 1158 h 1164"/>
                  <a:gd name="T28" fmla="*/ 915 w 1753"/>
                  <a:gd name="T29" fmla="*/ 1155 h 1164"/>
                  <a:gd name="T30" fmla="*/ 859 w 1753"/>
                  <a:gd name="T31" fmla="*/ 1150 h 1164"/>
                  <a:gd name="T32" fmla="*/ 816 w 1753"/>
                  <a:gd name="T33" fmla="*/ 1141 h 1164"/>
                  <a:gd name="T34" fmla="*/ 652 w 1753"/>
                  <a:gd name="T35" fmla="*/ 1097 h 1164"/>
                  <a:gd name="T36" fmla="*/ 490 w 1753"/>
                  <a:gd name="T37" fmla="*/ 1021 h 1164"/>
                  <a:gd name="T38" fmla="*/ 336 w 1753"/>
                  <a:gd name="T39" fmla="*/ 916 h 1164"/>
                  <a:gd name="T40" fmla="*/ 202 w 1753"/>
                  <a:gd name="T41" fmla="*/ 785 h 1164"/>
                  <a:gd name="T42" fmla="*/ 94 w 1753"/>
                  <a:gd name="T43" fmla="*/ 627 h 1164"/>
                  <a:gd name="T44" fmla="*/ 22 w 1753"/>
                  <a:gd name="T45" fmla="*/ 441 h 1164"/>
                  <a:gd name="T46" fmla="*/ 0 w 1753"/>
                  <a:gd name="T47" fmla="*/ 233 h 1164"/>
                  <a:gd name="T48" fmla="*/ 29 w 1753"/>
                  <a:gd name="T49" fmla="*/ 0 h 1164"/>
                  <a:gd name="T50" fmla="*/ 35 w 1753"/>
                  <a:gd name="T51" fmla="*/ 0 h 1164"/>
                  <a:gd name="T52" fmla="*/ 46 w 1753"/>
                  <a:gd name="T53" fmla="*/ 6 h 1164"/>
                  <a:gd name="T54" fmla="*/ 67 w 1753"/>
                  <a:gd name="T55" fmla="*/ 17 h 1164"/>
                  <a:gd name="T56" fmla="*/ 90 w 1753"/>
                  <a:gd name="T57" fmla="*/ 31 h 1164"/>
                  <a:gd name="T58" fmla="*/ 116 w 1753"/>
                  <a:gd name="T59" fmla="*/ 52 h 1164"/>
                  <a:gd name="T60" fmla="*/ 143 w 1753"/>
                  <a:gd name="T61" fmla="*/ 70 h 1164"/>
                  <a:gd name="T62" fmla="*/ 167 w 1753"/>
                  <a:gd name="T63" fmla="*/ 90 h 1164"/>
                  <a:gd name="T64" fmla="*/ 183 w 1753"/>
                  <a:gd name="T65" fmla="*/ 106 h 1164"/>
                  <a:gd name="T66" fmla="*/ 234 w 1753"/>
                  <a:gd name="T67" fmla="*/ 157 h 1164"/>
                  <a:gd name="T68" fmla="*/ 286 w 1753"/>
                  <a:gd name="T69" fmla="*/ 239 h 1164"/>
                  <a:gd name="T70" fmla="*/ 339 w 1753"/>
                  <a:gd name="T71" fmla="*/ 330 h 1164"/>
                  <a:gd name="T72" fmla="*/ 401 w 1753"/>
                  <a:gd name="T73" fmla="*/ 414 h 1164"/>
                  <a:gd name="T74" fmla="*/ 471 w 1753"/>
                  <a:gd name="T75" fmla="*/ 476 h 1164"/>
                  <a:gd name="T76" fmla="*/ 549 w 1753"/>
                  <a:gd name="T77" fmla="*/ 497 h 1164"/>
                  <a:gd name="T78" fmla="*/ 643 w 1753"/>
                  <a:gd name="T79" fmla="*/ 457 h 1164"/>
                  <a:gd name="T80" fmla="*/ 754 w 1753"/>
                  <a:gd name="T81" fmla="*/ 344 h 1164"/>
                  <a:gd name="T82" fmla="*/ 810 w 1753"/>
                  <a:gd name="T83" fmla="*/ 349 h 1164"/>
                  <a:gd name="T84" fmla="*/ 880 w 1753"/>
                  <a:gd name="T85" fmla="*/ 379 h 1164"/>
                  <a:gd name="T86" fmla="*/ 967 w 1753"/>
                  <a:gd name="T87" fmla="*/ 429 h 1164"/>
                  <a:gd name="T88" fmla="*/ 1072 w 1753"/>
                  <a:gd name="T89" fmla="*/ 492 h 1164"/>
                  <a:gd name="T90" fmla="*/ 1201 w 1753"/>
                  <a:gd name="T91" fmla="*/ 567 h 1164"/>
                  <a:gd name="T92" fmla="*/ 1357 w 1753"/>
                  <a:gd name="T93" fmla="*/ 640 h 1164"/>
                  <a:gd name="T94" fmla="*/ 1537 w 1753"/>
                  <a:gd name="T95" fmla="*/ 710 h 1164"/>
                  <a:gd name="T96" fmla="*/ 1753 w 1753"/>
                  <a:gd name="T97" fmla="*/ 770 h 11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53" h="1164">
                    <a:moveTo>
                      <a:pt x="1753" y="770"/>
                    </a:moveTo>
                    <a:lnTo>
                      <a:pt x="1731" y="826"/>
                    </a:lnTo>
                    <a:lnTo>
                      <a:pt x="1693" y="881"/>
                    </a:lnTo>
                    <a:lnTo>
                      <a:pt x="1643" y="937"/>
                    </a:lnTo>
                    <a:lnTo>
                      <a:pt x="1584" y="989"/>
                    </a:lnTo>
                    <a:lnTo>
                      <a:pt x="1516" y="1039"/>
                    </a:lnTo>
                    <a:lnTo>
                      <a:pt x="1446" y="1082"/>
                    </a:lnTo>
                    <a:lnTo>
                      <a:pt x="1373" y="1120"/>
                    </a:lnTo>
                    <a:lnTo>
                      <a:pt x="1298" y="1147"/>
                    </a:lnTo>
                    <a:lnTo>
                      <a:pt x="1252" y="1158"/>
                    </a:lnTo>
                    <a:lnTo>
                      <a:pt x="1193" y="1161"/>
                    </a:lnTo>
                    <a:lnTo>
                      <a:pt x="1125" y="1164"/>
                    </a:lnTo>
                    <a:lnTo>
                      <a:pt x="1052" y="1164"/>
                    </a:lnTo>
                    <a:lnTo>
                      <a:pt x="982" y="1158"/>
                    </a:lnTo>
                    <a:lnTo>
                      <a:pt x="915" y="1155"/>
                    </a:lnTo>
                    <a:lnTo>
                      <a:pt x="859" y="1150"/>
                    </a:lnTo>
                    <a:lnTo>
                      <a:pt x="816" y="1141"/>
                    </a:lnTo>
                    <a:lnTo>
                      <a:pt x="652" y="1097"/>
                    </a:lnTo>
                    <a:lnTo>
                      <a:pt x="490" y="1021"/>
                    </a:lnTo>
                    <a:lnTo>
                      <a:pt x="336" y="916"/>
                    </a:lnTo>
                    <a:lnTo>
                      <a:pt x="202" y="785"/>
                    </a:lnTo>
                    <a:lnTo>
                      <a:pt x="94" y="627"/>
                    </a:lnTo>
                    <a:lnTo>
                      <a:pt x="22" y="441"/>
                    </a:lnTo>
                    <a:lnTo>
                      <a:pt x="0" y="233"/>
                    </a:lnTo>
                    <a:lnTo>
                      <a:pt x="29" y="0"/>
                    </a:lnTo>
                    <a:lnTo>
                      <a:pt x="35" y="0"/>
                    </a:lnTo>
                    <a:lnTo>
                      <a:pt x="46" y="6"/>
                    </a:lnTo>
                    <a:lnTo>
                      <a:pt x="67" y="17"/>
                    </a:lnTo>
                    <a:lnTo>
                      <a:pt x="90" y="31"/>
                    </a:lnTo>
                    <a:lnTo>
                      <a:pt x="116" y="52"/>
                    </a:lnTo>
                    <a:lnTo>
                      <a:pt x="143" y="70"/>
                    </a:lnTo>
                    <a:lnTo>
                      <a:pt x="167" y="90"/>
                    </a:lnTo>
                    <a:lnTo>
                      <a:pt x="183" y="106"/>
                    </a:lnTo>
                    <a:lnTo>
                      <a:pt x="234" y="157"/>
                    </a:lnTo>
                    <a:lnTo>
                      <a:pt x="286" y="239"/>
                    </a:lnTo>
                    <a:lnTo>
                      <a:pt x="339" y="330"/>
                    </a:lnTo>
                    <a:lnTo>
                      <a:pt x="401" y="414"/>
                    </a:lnTo>
                    <a:lnTo>
                      <a:pt x="471" y="476"/>
                    </a:lnTo>
                    <a:lnTo>
                      <a:pt x="549" y="497"/>
                    </a:lnTo>
                    <a:lnTo>
                      <a:pt x="643" y="457"/>
                    </a:lnTo>
                    <a:lnTo>
                      <a:pt x="754" y="344"/>
                    </a:lnTo>
                    <a:lnTo>
                      <a:pt x="810" y="349"/>
                    </a:lnTo>
                    <a:lnTo>
                      <a:pt x="880" y="379"/>
                    </a:lnTo>
                    <a:lnTo>
                      <a:pt x="967" y="429"/>
                    </a:lnTo>
                    <a:lnTo>
                      <a:pt x="1072" y="492"/>
                    </a:lnTo>
                    <a:lnTo>
                      <a:pt x="1201" y="567"/>
                    </a:lnTo>
                    <a:lnTo>
                      <a:pt x="1357" y="640"/>
                    </a:lnTo>
                    <a:lnTo>
                      <a:pt x="1537" y="710"/>
                    </a:lnTo>
                    <a:lnTo>
                      <a:pt x="1753" y="770"/>
                    </a:lnTo>
                    <a:close/>
                  </a:path>
                </a:pathLst>
              </a:custGeom>
              <a:solidFill>
                <a:srgbClr val="C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" name="Freeform 99"/>
              <p:cNvSpPr>
                <a:spLocks/>
              </p:cNvSpPr>
              <p:nvPr/>
            </p:nvSpPr>
            <p:spPr bwMode="auto">
              <a:xfrm>
                <a:off x="3952" y="3205"/>
                <a:ext cx="577" cy="382"/>
              </a:xfrm>
              <a:custGeom>
                <a:avLst/>
                <a:gdLst>
                  <a:gd name="T0" fmla="*/ 1731 w 1731"/>
                  <a:gd name="T1" fmla="*/ 788 h 1144"/>
                  <a:gd name="T2" fmla="*/ 1707 w 1731"/>
                  <a:gd name="T3" fmla="*/ 832 h 1144"/>
                  <a:gd name="T4" fmla="*/ 1675 w 1731"/>
                  <a:gd name="T5" fmla="*/ 879 h 1144"/>
                  <a:gd name="T6" fmla="*/ 1629 w 1731"/>
                  <a:gd name="T7" fmla="*/ 928 h 1144"/>
                  <a:gd name="T8" fmla="*/ 1575 w 1731"/>
                  <a:gd name="T9" fmla="*/ 975 h 1144"/>
                  <a:gd name="T10" fmla="*/ 1511 w 1731"/>
                  <a:gd name="T11" fmla="*/ 1022 h 1144"/>
                  <a:gd name="T12" fmla="*/ 1444 w 1731"/>
                  <a:gd name="T13" fmla="*/ 1062 h 1144"/>
                  <a:gd name="T14" fmla="*/ 1371 w 1731"/>
                  <a:gd name="T15" fmla="*/ 1097 h 1144"/>
                  <a:gd name="T16" fmla="*/ 1298 w 1731"/>
                  <a:gd name="T17" fmla="*/ 1124 h 1144"/>
                  <a:gd name="T18" fmla="*/ 1252 w 1731"/>
                  <a:gd name="T19" fmla="*/ 1135 h 1144"/>
                  <a:gd name="T20" fmla="*/ 1190 w 1731"/>
                  <a:gd name="T21" fmla="*/ 1141 h 1144"/>
                  <a:gd name="T22" fmla="*/ 1123 w 1731"/>
                  <a:gd name="T23" fmla="*/ 1144 h 1144"/>
                  <a:gd name="T24" fmla="*/ 1050 w 1731"/>
                  <a:gd name="T25" fmla="*/ 1141 h 1144"/>
                  <a:gd name="T26" fmla="*/ 975 w 1731"/>
                  <a:gd name="T27" fmla="*/ 1138 h 1144"/>
                  <a:gd name="T28" fmla="*/ 912 w 1731"/>
                  <a:gd name="T29" fmla="*/ 1132 h 1144"/>
                  <a:gd name="T30" fmla="*/ 856 w 1731"/>
                  <a:gd name="T31" fmla="*/ 1127 h 1144"/>
                  <a:gd name="T32" fmla="*/ 816 w 1731"/>
                  <a:gd name="T33" fmla="*/ 1118 h 1144"/>
                  <a:gd name="T34" fmla="*/ 657 w 1731"/>
                  <a:gd name="T35" fmla="*/ 1081 h 1144"/>
                  <a:gd name="T36" fmla="*/ 499 w 1731"/>
                  <a:gd name="T37" fmla="*/ 1008 h 1144"/>
                  <a:gd name="T38" fmla="*/ 347 w 1731"/>
                  <a:gd name="T39" fmla="*/ 908 h 1144"/>
                  <a:gd name="T40" fmla="*/ 213 w 1731"/>
                  <a:gd name="T41" fmla="*/ 776 h 1144"/>
                  <a:gd name="T42" fmla="*/ 102 w 1731"/>
                  <a:gd name="T43" fmla="*/ 622 h 1144"/>
                  <a:gd name="T44" fmla="*/ 29 w 1731"/>
                  <a:gd name="T45" fmla="*/ 441 h 1144"/>
                  <a:gd name="T46" fmla="*/ 0 w 1731"/>
                  <a:gd name="T47" fmla="*/ 234 h 1144"/>
                  <a:gd name="T48" fmla="*/ 22 w 1731"/>
                  <a:gd name="T49" fmla="*/ 0 h 1144"/>
                  <a:gd name="T50" fmla="*/ 29 w 1731"/>
                  <a:gd name="T51" fmla="*/ 0 h 1144"/>
                  <a:gd name="T52" fmla="*/ 41 w 1731"/>
                  <a:gd name="T53" fmla="*/ 3 h 1144"/>
                  <a:gd name="T54" fmla="*/ 62 w 1731"/>
                  <a:gd name="T55" fmla="*/ 15 h 1144"/>
                  <a:gd name="T56" fmla="*/ 84 w 1731"/>
                  <a:gd name="T57" fmla="*/ 29 h 1144"/>
                  <a:gd name="T58" fmla="*/ 111 w 1731"/>
                  <a:gd name="T59" fmla="*/ 47 h 1144"/>
                  <a:gd name="T60" fmla="*/ 137 w 1731"/>
                  <a:gd name="T61" fmla="*/ 67 h 1144"/>
                  <a:gd name="T62" fmla="*/ 161 w 1731"/>
                  <a:gd name="T63" fmla="*/ 85 h 1144"/>
                  <a:gd name="T64" fmla="*/ 178 w 1731"/>
                  <a:gd name="T65" fmla="*/ 99 h 1144"/>
                  <a:gd name="T66" fmla="*/ 231 w 1731"/>
                  <a:gd name="T67" fmla="*/ 153 h 1144"/>
                  <a:gd name="T68" fmla="*/ 283 w 1731"/>
                  <a:gd name="T69" fmla="*/ 237 h 1144"/>
                  <a:gd name="T70" fmla="*/ 339 w 1731"/>
                  <a:gd name="T71" fmla="*/ 333 h 1144"/>
                  <a:gd name="T72" fmla="*/ 397 w 1731"/>
                  <a:gd name="T73" fmla="*/ 420 h 1144"/>
                  <a:gd name="T74" fmla="*/ 461 w 1731"/>
                  <a:gd name="T75" fmla="*/ 488 h 1144"/>
                  <a:gd name="T76" fmla="*/ 541 w 1731"/>
                  <a:gd name="T77" fmla="*/ 511 h 1144"/>
                  <a:gd name="T78" fmla="*/ 631 w 1731"/>
                  <a:gd name="T79" fmla="*/ 479 h 1144"/>
                  <a:gd name="T80" fmla="*/ 743 w 1731"/>
                  <a:gd name="T81" fmla="*/ 368 h 1144"/>
                  <a:gd name="T82" fmla="*/ 795 w 1731"/>
                  <a:gd name="T83" fmla="*/ 361 h 1144"/>
                  <a:gd name="T84" fmla="*/ 859 w 1731"/>
                  <a:gd name="T85" fmla="*/ 385 h 1144"/>
                  <a:gd name="T86" fmla="*/ 938 w 1731"/>
                  <a:gd name="T87" fmla="*/ 432 h 1144"/>
                  <a:gd name="T88" fmla="*/ 1037 w 1731"/>
                  <a:gd name="T89" fmla="*/ 496 h 1144"/>
                  <a:gd name="T90" fmla="*/ 1160 w 1731"/>
                  <a:gd name="T91" fmla="*/ 569 h 1144"/>
                  <a:gd name="T92" fmla="*/ 1312 w 1731"/>
                  <a:gd name="T93" fmla="*/ 647 h 1144"/>
                  <a:gd name="T94" fmla="*/ 1502 w 1731"/>
                  <a:gd name="T95" fmla="*/ 722 h 1144"/>
                  <a:gd name="T96" fmla="*/ 1731 w 1731"/>
                  <a:gd name="T97" fmla="*/ 788 h 1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31" h="1144">
                    <a:moveTo>
                      <a:pt x="1731" y="788"/>
                    </a:moveTo>
                    <a:lnTo>
                      <a:pt x="1707" y="832"/>
                    </a:lnTo>
                    <a:lnTo>
                      <a:pt x="1675" y="879"/>
                    </a:lnTo>
                    <a:lnTo>
                      <a:pt x="1629" y="928"/>
                    </a:lnTo>
                    <a:lnTo>
                      <a:pt x="1575" y="975"/>
                    </a:lnTo>
                    <a:lnTo>
                      <a:pt x="1511" y="1022"/>
                    </a:lnTo>
                    <a:lnTo>
                      <a:pt x="1444" y="1062"/>
                    </a:lnTo>
                    <a:lnTo>
                      <a:pt x="1371" y="1097"/>
                    </a:lnTo>
                    <a:lnTo>
                      <a:pt x="1298" y="1124"/>
                    </a:lnTo>
                    <a:lnTo>
                      <a:pt x="1252" y="1135"/>
                    </a:lnTo>
                    <a:lnTo>
                      <a:pt x="1190" y="1141"/>
                    </a:lnTo>
                    <a:lnTo>
                      <a:pt x="1123" y="1144"/>
                    </a:lnTo>
                    <a:lnTo>
                      <a:pt x="1050" y="1141"/>
                    </a:lnTo>
                    <a:lnTo>
                      <a:pt x="975" y="1138"/>
                    </a:lnTo>
                    <a:lnTo>
                      <a:pt x="912" y="1132"/>
                    </a:lnTo>
                    <a:lnTo>
                      <a:pt x="856" y="1127"/>
                    </a:lnTo>
                    <a:lnTo>
                      <a:pt x="816" y="1118"/>
                    </a:lnTo>
                    <a:lnTo>
                      <a:pt x="657" y="1081"/>
                    </a:lnTo>
                    <a:lnTo>
                      <a:pt x="499" y="1008"/>
                    </a:lnTo>
                    <a:lnTo>
                      <a:pt x="347" y="908"/>
                    </a:lnTo>
                    <a:lnTo>
                      <a:pt x="213" y="776"/>
                    </a:lnTo>
                    <a:lnTo>
                      <a:pt x="102" y="622"/>
                    </a:lnTo>
                    <a:lnTo>
                      <a:pt x="29" y="441"/>
                    </a:lnTo>
                    <a:lnTo>
                      <a:pt x="0" y="234"/>
                    </a:lnTo>
                    <a:lnTo>
                      <a:pt x="22" y="0"/>
                    </a:lnTo>
                    <a:lnTo>
                      <a:pt x="29" y="0"/>
                    </a:lnTo>
                    <a:lnTo>
                      <a:pt x="41" y="3"/>
                    </a:lnTo>
                    <a:lnTo>
                      <a:pt x="62" y="15"/>
                    </a:lnTo>
                    <a:lnTo>
                      <a:pt x="84" y="29"/>
                    </a:lnTo>
                    <a:lnTo>
                      <a:pt x="111" y="47"/>
                    </a:lnTo>
                    <a:lnTo>
                      <a:pt x="137" y="67"/>
                    </a:lnTo>
                    <a:lnTo>
                      <a:pt x="161" y="85"/>
                    </a:lnTo>
                    <a:lnTo>
                      <a:pt x="178" y="99"/>
                    </a:lnTo>
                    <a:lnTo>
                      <a:pt x="231" y="153"/>
                    </a:lnTo>
                    <a:lnTo>
                      <a:pt x="283" y="237"/>
                    </a:lnTo>
                    <a:lnTo>
                      <a:pt x="339" y="333"/>
                    </a:lnTo>
                    <a:lnTo>
                      <a:pt x="397" y="420"/>
                    </a:lnTo>
                    <a:lnTo>
                      <a:pt x="461" y="488"/>
                    </a:lnTo>
                    <a:lnTo>
                      <a:pt x="541" y="511"/>
                    </a:lnTo>
                    <a:lnTo>
                      <a:pt x="631" y="479"/>
                    </a:lnTo>
                    <a:lnTo>
                      <a:pt x="743" y="368"/>
                    </a:lnTo>
                    <a:lnTo>
                      <a:pt x="795" y="361"/>
                    </a:lnTo>
                    <a:lnTo>
                      <a:pt x="859" y="385"/>
                    </a:lnTo>
                    <a:lnTo>
                      <a:pt x="938" y="432"/>
                    </a:lnTo>
                    <a:lnTo>
                      <a:pt x="1037" y="496"/>
                    </a:lnTo>
                    <a:lnTo>
                      <a:pt x="1160" y="569"/>
                    </a:lnTo>
                    <a:lnTo>
                      <a:pt x="1312" y="647"/>
                    </a:lnTo>
                    <a:lnTo>
                      <a:pt x="1502" y="722"/>
                    </a:lnTo>
                    <a:lnTo>
                      <a:pt x="1731" y="788"/>
                    </a:lnTo>
                    <a:close/>
                  </a:path>
                </a:pathLst>
              </a:custGeom>
              <a:solidFill>
                <a:srgbClr val="B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" name="Freeform 100"/>
              <p:cNvSpPr>
                <a:spLocks/>
              </p:cNvSpPr>
              <p:nvPr/>
            </p:nvSpPr>
            <p:spPr bwMode="auto">
              <a:xfrm>
                <a:off x="3951" y="3211"/>
                <a:ext cx="570" cy="375"/>
              </a:xfrm>
              <a:custGeom>
                <a:avLst/>
                <a:gdLst>
                  <a:gd name="T0" fmla="*/ 1710 w 1710"/>
                  <a:gd name="T1" fmla="*/ 814 h 1123"/>
                  <a:gd name="T2" fmla="*/ 1689 w 1710"/>
                  <a:gd name="T3" fmla="*/ 849 h 1123"/>
                  <a:gd name="T4" fmla="*/ 1657 w 1710"/>
                  <a:gd name="T5" fmla="*/ 885 h 1123"/>
                  <a:gd name="T6" fmla="*/ 1616 w 1710"/>
                  <a:gd name="T7" fmla="*/ 925 h 1123"/>
                  <a:gd name="T8" fmla="*/ 1567 w 1710"/>
                  <a:gd name="T9" fmla="*/ 966 h 1123"/>
                  <a:gd name="T10" fmla="*/ 1508 w 1710"/>
                  <a:gd name="T11" fmla="*/ 1004 h 1123"/>
                  <a:gd name="T12" fmla="*/ 1444 w 1710"/>
                  <a:gd name="T13" fmla="*/ 1041 h 1123"/>
                  <a:gd name="T14" fmla="*/ 1376 w 1710"/>
                  <a:gd name="T15" fmla="*/ 1074 h 1123"/>
                  <a:gd name="T16" fmla="*/ 1306 w 1710"/>
                  <a:gd name="T17" fmla="*/ 1100 h 1123"/>
                  <a:gd name="T18" fmla="*/ 1260 w 1710"/>
                  <a:gd name="T19" fmla="*/ 1114 h 1123"/>
                  <a:gd name="T20" fmla="*/ 1198 w 1710"/>
                  <a:gd name="T21" fmla="*/ 1120 h 1123"/>
                  <a:gd name="T22" fmla="*/ 1126 w 1710"/>
                  <a:gd name="T23" fmla="*/ 1123 h 1123"/>
                  <a:gd name="T24" fmla="*/ 1053 w 1710"/>
                  <a:gd name="T25" fmla="*/ 1123 h 1123"/>
                  <a:gd name="T26" fmla="*/ 978 w 1710"/>
                  <a:gd name="T27" fmla="*/ 1120 h 1123"/>
                  <a:gd name="T28" fmla="*/ 915 w 1710"/>
                  <a:gd name="T29" fmla="*/ 1114 h 1123"/>
                  <a:gd name="T30" fmla="*/ 859 w 1710"/>
                  <a:gd name="T31" fmla="*/ 1109 h 1123"/>
                  <a:gd name="T32" fmla="*/ 824 w 1710"/>
                  <a:gd name="T33" fmla="*/ 1100 h 1123"/>
                  <a:gd name="T34" fmla="*/ 671 w 1710"/>
                  <a:gd name="T35" fmla="*/ 1063 h 1123"/>
                  <a:gd name="T36" fmla="*/ 514 w 1710"/>
                  <a:gd name="T37" fmla="*/ 995 h 1123"/>
                  <a:gd name="T38" fmla="*/ 362 w 1710"/>
                  <a:gd name="T39" fmla="*/ 899 h 1123"/>
                  <a:gd name="T40" fmla="*/ 224 w 1710"/>
                  <a:gd name="T41" fmla="*/ 772 h 1123"/>
                  <a:gd name="T42" fmla="*/ 114 w 1710"/>
                  <a:gd name="T43" fmla="*/ 621 h 1123"/>
                  <a:gd name="T44" fmla="*/ 35 w 1710"/>
                  <a:gd name="T45" fmla="*/ 440 h 1123"/>
                  <a:gd name="T46" fmla="*/ 0 w 1710"/>
                  <a:gd name="T47" fmla="*/ 233 h 1123"/>
                  <a:gd name="T48" fmla="*/ 20 w 1710"/>
                  <a:gd name="T49" fmla="*/ 0 h 1123"/>
                  <a:gd name="T50" fmla="*/ 22 w 1710"/>
                  <a:gd name="T51" fmla="*/ 3 h 1123"/>
                  <a:gd name="T52" fmla="*/ 38 w 1710"/>
                  <a:gd name="T53" fmla="*/ 8 h 1123"/>
                  <a:gd name="T54" fmla="*/ 55 w 1710"/>
                  <a:gd name="T55" fmla="*/ 20 h 1123"/>
                  <a:gd name="T56" fmla="*/ 79 w 1710"/>
                  <a:gd name="T57" fmla="*/ 35 h 1123"/>
                  <a:gd name="T58" fmla="*/ 105 w 1710"/>
                  <a:gd name="T59" fmla="*/ 52 h 1123"/>
                  <a:gd name="T60" fmla="*/ 132 w 1710"/>
                  <a:gd name="T61" fmla="*/ 70 h 1123"/>
                  <a:gd name="T62" fmla="*/ 154 w 1710"/>
                  <a:gd name="T63" fmla="*/ 84 h 1123"/>
                  <a:gd name="T64" fmla="*/ 175 w 1710"/>
                  <a:gd name="T65" fmla="*/ 100 h 1123"/>
                  <a:gd name="T66" fmla="*/ 230 w 1710"/>
                  <a:gd name="T67" fmla="*/ 154 h 1123"/>
                  <a:gd name="T68" fmla="*/ 286 w 1710"/>
                  <a:gd name="T69" fmla="*/ 243 h 1123"/>
                  <a:gd name="T70" fmla="*/ 339 w 1710"/>
                  <a:gd name="T71" fmla="*/ 341 h 1123"/>
                  <a:gd name="T72" fmla="*/ 397 w 1710"/>
                  <a:gd name="T73" fmla="*/ 435 h 1123"/>
                  <a:gd name="T74" fmla="*/ 464 w 1710"/>
                  <a:gd name="T75" fmla="*/ 505 h 1123"/>
                  <a:gd name="T76" fmla="*/ 541 w 1710"/>
                  <a:gd name="T77" fmla="*/ 534 h 1123"/>
                  <a:gd name="T78" fmla="*/ 631 w 1710"/>
                  <a:gd name="T79" fmla="*/ 507 h 1123"/>
                  <a:gd name="T80" fmla="*/ 739 w 1710"/>
                  <a:gd name="T81" fmla="*/ 402 h 1123"/>
                  <a:gd name="T82" fmla="*/ 789 w 1710"/>
                  <a:gd name="T83" fmla="*/ 381 h 1123"/>
                  <a:gd name="T84" fmla="*/ 845 w 1710"/>
                  <a:gd name="T85" fmla="*/ 400 h 1123"/>
                  <a:gd name="T86" fmla="*/ 915 w 1710"/>
                  <a:gd name="T87" fmla="*/ 440 h 1123"/>
                  <a:gd name="T88" fmla="*/ 1002 w 1710"/>
                  <a:gd name="T89" fmla="*/ 505 h 1123"/>
                  <a:gd name="T90" fmla="*/ 1123 w 1710"/>
                  <a:gd name="T91" fmla="*/ 580 h 1123"/>
                  <a:gd name="T92" fmla="*/ 1274 w 1710"/>
                  <a:gd name="T93" fmla="*/ 662 h 1123"/>
                  <a:gd name="T94" fmla="*/ 1468 w 1710"/>
                  <a:gd name="T95" fmla="*/ 744 h 1123"/>
                  <a:gd name="T96" fmla="*/ 1710 w 1710"/>
                  <a:gd name="T97" fmla="*/ 814 h 1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710" h="1123">
                    <a:moveTo>
                      <a:pt x="1710" y="814"/>
                    </a:moveTo>
                    <a:lnTo>
                      <a:pt x="1689" y="849"/>
                    </a:lnTo>
                    <a:lnTo>
                      <a:pt x="1657" y="885"/>
                    </a:lnTo>
                    <a:lnTo>
                      <a:pt x="1616" y="925"/>
                    </a:lnTo>
                    <a:lnTo>
                      <a:pt x="1567" y="966"/>
                    </a:lnTo>
                    <a:lnTo>
                      <a:pt x="1508" y="1004"/>
                    </a:lnTo>
                    <a:lnTo>
                      <a:pt x="1444" y="1041"/>
                    </a:lnTo>
                    <a:lnTo>
                      <a:pt x="1376" y="1074"/>
                    </a:lnTo>
                    <a:lnTo>
                      <a:pt x="1306" y="1100"/>
                    </a:lnTo>
                    <a:lnTo>
                      <a:pt x="1260" y="1114"/>
                    </a:lnTo>
                    <a:lnTo>
                      <a:pt x="1198" y="1120"/>
                    </a:lnTo>
                    <a:lnTo>
                      <a:pt x="1126" y="1123"/>
                    </a:lnTo>
                    <a:lnTo>
                      <a:pt x="1053" y="1123"/>
                    </a:lnTo>
                    <a:lnTo>
                      <a:pt x="978" y="1120"/>
                    </a:lnTo>
                    <a:lnTo>
                      <a:pt x="915" y="1114"/>
                    </a:lnTo>
                    <a:lnTo>
                      <a:pt x="859" y="1109"/>
                    </a:lnTo>
                    <a:lnTo>
                      <a:pt x="824" y="1100"/>
                    </a:lnTo>
                    <a:lnTo>
                      <a:pt x="671" y="1063"/>
                    </a:lnTo>
                    <a:lnTo>
                      <a:pt x="514" y="995"/>
                    </a:lnTo>
                    <a:lnTo>
                      <a:pt x="362" y="899"/>
                    </a:lnTo>
                    <a:lnTo>
                      <a:pt x="224" y="772"/>
                    </a:lnTo>
                    <a:lnTo>
                      <a:pt x="114" y="621"/>
                    </a:lnTo>
                    <a:lnTo>
                      <a:pt x="35" y="440"/>
                    </a:lnTo>
                    <a:lnTo>
                      <a:pt x="0" y="233"/>
                    </a:lnTo>
                    <a:lnTo>
                      <a:pt x="20" y="0"/>
                    </a:lnTo>
                    <a:lnTo>
                      <a:pt x="22" y="3"/>
                    </a:lnTo>
                    <a:lnTo>
                      <a:pt x="38" y="8"/>
                    </a:lnTo>
                    <a:lnTo>
                      <a:pt x="55" y="20"/>
                    </a:lnTo>
                    <a:lnTo>
                      <a:pt x="79" y="35"/>
                    </a:lnTo>
                    <a:lnTo>
                      <a:pt x="105" y="52"/>
                    </a:lnTo>
                    <a:lnTo>
                      <a:pt x="132" y="70"/>
                    </a:lnTo>
                    <a:lnTo>
                      <a:pt x="154" y="84"/>
                    </a:lnTo>
                    <a:lnTo>
                      <a:pt x="175" y="100"/>
                    </a:lnTo>
                    <a:lnTo>
                      <a:pt x="230" y="154"/>
                    </a:lnTo>
                    <a:lnTo>
                      <a:pt x="286" y="243"/>
                    </a:lnTo>
                    <a:lnTo>
                      <a:pt x="339" y="341"/>
                    </a:lnTo>
                    <a:lnTo>
                      <a:pt x="397" y="435"/>
                    </a:lnTo>
                    <a:lnTo>
                      <a:pt x="464" y="505"/>
                    </a:lnTo>
                    <a:lnTo>
                      <a:pt x="541" y="534"/>
                    </a:lnTo>
                    <a:lnTo>
                      <a:pt x="631" y="507"/>
                    </a:lnTo>
                    <a:lnTo>
                      <a:pt x="739" y="402"/>
                    </a:lnTo>
                    <a:lnTo>
                      <a:pt x="789" y="381"/>
                    </a:lnTo>
                    <a:lnTo>
                      <a:pt x="845" y="400"/>
                    </a:lnTo>
                    <a:lnTo>
                      <a:pt x="915" y="440"/>
                    </a:lnTo>
                    <a:lnTo>
                      <a:pt x="1002" y="505"/>
                    </a:lnTo>
                    <a:lnTo>
                      <a:pt x="1123" y="580"/>
                    </a:lnTo>
                    <a:lnTo>
                      <a:pt x="1274" y="662"/>
                    </a:lnTo>
                    <a:lnTo>
                      <a:pt x="1468" y="744"/>
                    </a:lnTo>
                    <a:lnTo>
                      <a:pt x="1710" y="814"/>
                    </a:lnTo>
                    <a:close/>
                  </a:path>
                </a:pathLst>
              </a:custGeom>
              <a:solidFill>
                <a:srgbClr val="B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" name="Freeform 101"/>
              <p:cNvSpPr>
                <a:spLocks/>
              </p:cNvSpPr>
              <p:nvPr/>
            </p:nvSpPr>
            <p:spPr bwMode="auto">
              <a:xfrm>
                <a:off x="3951" y="3219"/>
                <a:ext cx="562" cy="368"/>
              </a:xfrm>
              <a:custGeom>
                <a:avLst/>
                <a:gdLst>
                  <a:gd name="T0" fmla="*/ 1686 w 1686"/>
                  <a:gd name="T1" fmla="*/ 833 h 1104"/>
                  <a:gd name="T2" fmla="*/ 1669 w 1686"/>
                  <a:gd name="T3" fmla="*/ 856 h 1104"/>
                  <a:gd name="T4" fmla="*/ 1643 w 1686"/>
                  <a:gd name="T5" fmla="*/ 882 h 1104"/>
                  <a:gd name="T6" fmla="*/ 1605 w 1686"/>
                  <a:gd name="T7" fmla="*/ 914 h 1104"/>
                  <a:gd name="T8" fmla="*/ 1557 w 1686"/>
                  <a:gd name="T9" fmla="*/ 949 h 1104"/>
                  <a:gd name="T10" fmla="*/ 1505 w 1686"/>
                  <a:gd name="T11" fmla="*/ 984 h 1104"/>
                  <a:gd name="T12" fmla="*/ 1444 w 1686"/>
                  <a:gd name="T13" fmla="*/ 1019 h 1104"/>
                  <a:gd name="T14" fmla="*/ 1379 w 1686"/>
                  <a:gd name="T15" fmla="*/ 1052 h 1104"/>
                  <a:gd name="T16" fmla="*/ 1312 w 1686"/>
                  <a:gd name="T17" fmla="*/ 1078 h 1104"/>
                  <a:gd name="T18" fmla="*/ 1266 w 1686"/>
                  <a:gd name="T19" fmla="*/ 1092 h 1104"/>
                  <a:gd name="T20" fmla="*/ 1201 w 1686"/>
                  <a:gd name="T21" fmla="*/ 1101 h 1104"/>
                  <a:gd name="T22" fmla="*/ 1128 w 1686"/>
                  <a:gd name="T23" fmla="*/ 1104 h 1104"/>
                  <a:gd name="T24" fmla="*/ 1053 w 1686"/>
                  <a:gd name="T25" fmla="*/ 1104 h 1104"/>
                  <a:gd name="T26" fmla="*/ 978 w 1686"/>
                  <a:gd name="T27" fmla="*/ 1101 h 1104"/>
                  <a:gd name="T28" fmla="*/ 913 w 1686"/>
                  <a:gd name="T29" fmla="*/ 1095 h 1104"/>
                  <a:gd name="T30" fmla="*/ 859 w 1686"/>
                  <a:gd name="T31" fmla="*/ 1090 h 1104"/>
                  <a:gd name="T32" fmla="*/ 824 w 1686"/>
                  <a:gd name="T33" fmla="*/ 1078 h 1104"/>
                  <a:gd name="T34" fmla="*/ 678 w 1686"/>
                  <a:gd name="T35" fmla="*/ 1046 h 1104"/>
                  <a:gd name="T36" fmla="*/ 526 w 1686"/>
                  <a:gd name="T37" fmla="*/ 982 h 1104"/>
                  <a:gd name="T38" fmla="*/ 374 w 1686"/>
                  <a:gd name="T39" fmla="*/ 888 h 1104"/>
                  <a:gd name="T40" fmla="*/ 237 w 1686"/>
                  <a:gd name="T41" fmla="*/ 766 h 1104"/>
                  <a:gd name="T42" fmla="*/ 119 w 1686"/>
                  <a:gd name="T43" fmla="*/ 614 h 1104"/>
                  <a:gd name="T44" fmla="*/ 38 w 1686"/>
                  <a:gd name="T45" fmla="*/ 436 h 1104"/>
                  <a:gd name="T46" fmla="*/ 0 w 1686"/>
                  <a:gd name="T47" fmla="*/ 232 h 1104"/>
                  <a:gd name="T48" fmla="*/ 14 w 1686"/>
                  <a:gd name="T49" fmla="*/ 0 h 1104"/>
                  <a:gd name="T50" fmla="*/ 17 w 1686"/>
                  <a:gd name="T51" fmla="*/ 3 h 1104"/>
                  <a:gd name="T52" fmla="*/ 29 w 1686"/>
                  <a:gd name="T53" fmla="*/ 10 h 1104"/>
                  <a:gd name="T54" fmla="*/ 49 w 1686"/>
                  <a:gd name="T55" fmla="*/ 22 h 1104"/>
                  <a:gd name="T56" fmla="*/ 73 w 1686"/>
                  <a:gd name="T57" fmla="*/ 36 h 1104"/>
                  <a:gd name="T58" fmla="*/ 100 w 1686"/>
                  <a:gd name="T59" fmla="*/ 54 h 1104"/>
                  <a:gd name="T60" fmla="*/ 125 w 1686"/>
                  <a:gd name="T61" fmla="*/ 68 h 1104"/>
                  <a:gd name="T62" fmla="*/ 149 w 1686"/>
                  <a:gd name="T63" fmla="*/ 83 h 1104"/>
                  <a:gd name="T64" fmla="*/ 170 w 1686"/>
                  <a:gd name="T65" fmla="*/ 92 h 1104"/>
                  <a:gd name="T66" fmla="*/ 230 w 1686"/>
                  <a:gd name="T67" fmla="*/ 150 h 1104"/>
                  <a:gd name="T68" fmla="*/ 286 w 1686"/>
                  <a:gd name="T69" fmla="*/ 240 h 1104"/>
                  <a:gd name="T70" fmla="*/ 339 w 1686"/>
                  <a:gd name="T71" fmla="*/ 345 h 1104"/>
                  <a:gd name="T72" fmla="*/ 397 w 1686"/>
                  <a:gd name="T73" fmla="*/ 442 h 1104"/>
                  <a:gd name="T74" fmla="*/ 458 w 1686"/>
                  <a:gd name="T75" fmla="*/ 518 h 1104"/>
                  <a:gd name="T76" fmla="*/ 534 w 1686"/>
                  <a:gd name="T77" fmla="*/ 553 h 1104"/>
                  <a:gd name="T78" fmla="*/ 622 w 1686"/>
                  <a:gd name="T79" fmla="*/ 526 h 1104"/>
                  <a:gd name="T80" fmla="*/ 733 w 1686"/>
                  <a:gd name="T81" fmla="*/ 424 h 1104"/>
                  <a:gd name="T82" fmla="*/ 778 w 1686"/>
                  <a:gd name="T83" fmla="*/ 399 h 1104"/>
                  <a:gd name="T84" fmla="*/ 827 w 1686"/>
                  <a:gd name="T85" fmla="*/ 407 h 1104"/>
                  <a:gd name="T86" fmla="*/ 886 w 1686"/>
                  <a:gd name="T87" fmla="*/ 448 h 1104"/>
                  <a:gd name="T88" fmla="*/ 967 w 1686"/>
                  <a:gd name="T89" fmla="*/ 512 h 1104"/>
                  <a:gd name="T90" fmla="*/ 1078 w 1686"/>
                  <a:gd name="T91" fmla="*/ 588 h 1104"/>
                  <a:gd name="T92" fmla="*/ 1231 w 1686"/>
                  <a:gd name="T93" fmla="*/ 672 h 1104"/>
                  <a:gd name="T94" fmla="*/ 1430 w 1686"/>
                  <a:gd name="T95" fmla="*/ 757 h 1104"/>
                  <a:gd name="T96" fmla="*/ 1686 w 1686"/>
                  <a:gd name="T97" fmla="*/ 833 h 1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86" h="1104">
                    <a:moveTo>
                      <a:pt x="1686" y="833"/>
                    </a:moveTo>
                    <a:lnTo>
                      <a:pt x="1669" y="856"/>
                    </a:lnTo>
                    <a:lnTo>
                      <a:pt x="1643" y="882"/>
                    </a:lnTo>
                    <a:lnTo>
                      <a:pt x="1605" y="914"/>
                    </a:lnTo>
                    <a:lnTo>
                      <a:pt x="1557" y="949"/>
                    </a:lnTo>
                    <a:lnTo>
                      <a:pt x="1505" y="984"/>
                    </a:lnTo>
                    <a:lnTo>
                      <a:pt x="1444" y="1019"/>
                    </a:lnTo>
                    <a:lnTo>
                      <a:pt x="1379" y="1052"/>
                    </a:lnTo>
                    <a:lnTo>
                      <a:pt x="1312" y="1078"/>
                    </a:lnTo>
                    <a:lnTo>
                      <a:pt x="1266" y="1092"/>
                    </a:lnTo>
                    <a:lnTo>
                      <a:pt x="1201" y="1101"/>
                    </a:lnTo>
                    <a:lnTo>
                      <a:pt x="1128" y="1104"/>
                    </a:lnTo>
                    <a:lnTo>
                      <a:pt x="1053" y="1104"/>
                    </a:lnTo>
                    <a:lnTo>
                      <a:pt x="978" y="1101"/>
                    </a:lnTo>
                    <a:lnTo>
                      <a:pt x="913" y="1095"/>
                    </a:lnTo>
                    <a:lnTo>
                      <a:pt x="859" y="1090"/>
                    </a:lnTo>
                    <a:lnTo>
                      <a:pt x="824" y="1078"/>
                    </a:lnTo>
                    <a:lnTo>
                      <a:pt x="678" y="1046"/>
                    </a:lnTo>
                    <a:lnTo>
                      <a:pt x="526" y="982"/>
                    </a:lnTo>
                    <a:lnTo>
                      <a:pt x="374" y="888"/>
                    </a:lnTo>
                    <a:lnTo>
                      <a:pt x="237" y="766"/>
                    </a:lnTo>
                    <a:lnTo>
                      <a:pt x="119" y="614"/>
                    </a:lnTo>
                    <a:lnTo>
                      <a:pt x="38" y="436"/>
                    </a:lnTo>
                    <a:lnTo>
                      <a:pt x="0" y="232"/>
                    </a:lnTo>
                    <a:lnTo>
                      <a:pt x="14" y="0"/>
                    </a:lnTo>
                    <a:lnTo>
                      <a:pt x="17" y="3"/>
                    </a:lnTo>
                    <a:lnTo>
                      <a:pt x="29" y="10"/>
                    </a:lnTo>
                    <a:lnTo>
                      <a:pt x="49" y="22"/>
                    </a:lnTo>
                    <a:lnTo>
                      <a:pt x="73" y="36"/>
                    </a:lnTo>
                    <a:lnTo>
                      <a:pt x="100" y="54"/>
                    </a:lnTo>
                    <a:lnTo>
                      <a:pt x="125" y="68"/>
                    </a:lnTo>
                    <a:lnTo>
                      <a:pt x="149" y="83"/>
                    </a:lnTo>
                    <a:lnTo>
                      <a:pt x="170" y="92"/>
                    </a:lnTo>
                    <a:lnTo>
                      <a:pt x="230" y="150"/>
                    </a:lnTo>
                    <a:lnTo>
                      <a:pt x="286" y="240"/>
                    </a:lnTo>
                    <a:lnTo>
                      <a:pt x="339" y="345"/>
                    </a:lnTo>
                    <a:lnTo>
                      <a:pt x="397" y="442"/>
                    </a:lnTo>
                    <a:lnTo>
                      <a:pt x="458" y="518"/>
                    </a:lnTo>
                    <a:lnTo>
                      <a:pt x="534" y="553"/>
                    </a:lnTo>
                    <a:lnTo>
                      <a:pt x="622" y="526"/>
                    </a:lnTo>
                    <a:lnTo>
                      <a:pt x="733" y="424"/>
                    </a:lnTo>
                    <a:lnTo>
                      <a:pt x="778" y="399"/>
                    </a:lnTo>
                    <a:lnTo>
                      <a:pt x="827" y="407"/>
                    </a:lnTo>
                    <a:lnTo>
                      <a:pt x="886" y="448"/>
                    </a:lnTo>
                    <a:lnTo>
                      <a:pt x="967" y="512"/>
                    </a:lnTo>
                    <a:lnTo>
                      <a:pt x="1078" y="588"/>
                    </a:lnTo>
                    <a:lnTo>
                      <a:pt x="1231" y="672"/>
                    </a:lnTo>
                    <a:lnTo>
                      <a:pt x="1430" y="757"/>
                    </a:lnTo>
                    <a:lnTo>
                      <a:pt x="1686" y="833"/>
                    </a:lnTo>
                    <a:close/>
                  </a:path>
                </a:pathLst>
              </a:custGeom>
              <a:solidFill>
                <a:srgbClr val="B3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" name="Freeform 102"/>
              <p:cNvSpPr>
                <a:spLocks/>
              </p:cNvSpPr>
              <p:nvPr/>
            </p:nvSpPr>
            <p:spPr bwMode="auto">
              <a:xfrm>
                <a:off x="3951" y="3225"/>
                <a:ext cx="553" cy="362"/>
              </a:xfrm>
              <a:custGeom>
                <a:avLst/>
                <a:gdLst>
                  <a:gd name="T0" fmla="*/ 1657 w 1657"/>
                  <a:gd name="T1" fmla="*/ 860 h 1087"/>
                  <a:gd name="T2" fmla="*/ 1646 w 1657"/>
                  <a:gd name="T3" fmla="*/ 869 h 1087"/>
                  <a:gd name="T4" fmla="*/ 1622 w 1657"/>
                  <a:gd name="T5" fmla="*/ 890 h 1087"/>
                  <a:gd name="T6" fmla="*/ 1590 w 1657"/>
                  <a:gd name="T7" fmla="*/ 914 h 1087"/>
                  <a:gd name="T8" fmla="*/ 1549 w 1657"/>
                  <a:gd name="T9" fmla="*/ 939 h 1087"/>
                  <a:gd name="T10" fmla="*/ 1500 w 1657"/>
                  <a:gd name="T11" fmla="*/ 968 h 1087"/>
                  <a:gd name="T12" fmla="*/ 1441 w 1657"/>
                  <a:gd name="T13" fmla="*/ 1000 h 1087"/>
                  <a:gd name="T14" fmla="*/ 1379 w 1657"/>
                  <a:gd name="T15" fmla="*/ 1033 h 1087"/>
                  <a:gd name="T16" fmla="*/ 1312 w 1657"/>
                  <a:gd name="T17" fmla="*/ 1059 h 1087"/>
                  <a:gd name="T18" fmla="*/ 1266 w 1657"/>
                  <a:gd name="T19" fmla="*/ 1076 h 1087"/>
                  <a:gd name="T20" fmla="*/ 1201 w 1657"/>
                  <a:gd name="T21" fmla="*/ 1082 h 1087"/>
                  <a:gd name="T22" fmla="*/ 1126 w 1657"/>
                  <a:gd name="T23" fmla="*/ 1087 h 1087"/>
                  <a:gd name="T24" fmla="*/ 1050 w 1657"/>
                  <a:gd name="T25" fmla="*/ 1085 h 1087"/>
                  <a:gd name="T26" fmla="*/ 973 w 1657"/>
                  <a:gd name="T27" fmla="*/ 1082 h 1087"/>
                  <a:gd name="T28" fmla="*/ 908 w 1657"/>
                  <a:gd name="T29" fmla="*/ 1076 h 1087"/>
                  <a:gd name="T30" fmla="*/ 856 w 1657"/>
                  <a:gd name="T31" fmla="*/ 1071 h 1087"/>
                  <a:gd name="T32" fmla="*/ 824 w 1657"/>
                  <a:gd name="T33" fmla="*/ 1059 h 1087"/>
                  <a:gd name="T34" fmla="*/ 684 w 1657"/>
                  <a:gd name="T35" fmla="*/ 1030 h 1087"/>
                  <a:gd name="T36" fmla="*/ 534 w 1657"/>
                  <a:gd name="T37" fmla="*/ 968 h 1087"/>
                  <a:gd name="T38" fmla="*/ 386 w 1657"/>
                  <a:gd name="T39" fmla="*/ 881 h 1087"/>
                  <a:gd name="T40" fmla="*/ 245 w 1657"/>
                  <a:gd name="T41" fmla="*/ 761 h 1087"/>
                  <a:gd name="T42" fmla="*/ 128 w 1657"/>
                  <a:gd name="T43" fmla="*/ 612 h 1087"/>
                  <a:gd name="T44" fmla="*/ 44 w 1657"/>
                  <a:gd name="T45" fmla="*/ 434 h 1087"/>
                  <a:gd name="T46" fmla="*/ 0 w 1657"/>
                  <a:gd name="T47" fmla="*/ 230 h 1087"/>
                  <a:gd name="T48" fmla="*/ 8 w 1657"/>
                  <a:gd name="T49" fmla="*/ 0 h 1087"/>
                  <a:gd name="T50" fmla="*/ 11 w 1657"/>
                  <a:gd name="T51" fmla="*/ 5 h 1087"/>
                  <a:gd name="T52" fmla="*/ 22 w 1657"/>
                  <a:gd name="T53" fmla="*/ 11 h 1087"/>
                  <a:gd name="T54" fmla="*/ 41 w 1657"/>
                  <a:gd name="T55" fmla="*/ 26 h 1087"/>
                  <a:gd name="T56" fmla="*/ 65 w 1657"/>
                  <a:gd name="T57" fmla="*/ 40 h 1087"/>
                  <a:gd name="T58" fmla="*/ 90 w 1657"/>
                  <a:gd name="T59" fmla="*/ 54 h 1087"/>
                  <a:gd name="T60" fmla="*/ 116 w 1657"/>
                  <a:gd name="T61" fmla="*/ 70 h 1087"/>
                  <a:gd name="T62" fmla="*/ 140 w 1657"/>
                  <a:gd name="T63" fmla="*/ 84 h 1087"/>
                  <a:gd name="T64" fmla="*/ 164 w 1657"/>
                  <a:gd name="T65" fmla="*/ 96 h 1087"/>
                  <a:gd name="T66" fmla="*/ 227 w 1657"/>
                  <a:gd name="T67" fmla="*/ 157 h 1087"/>
                  <a:gd name="T68" fmla="*/ 286 w 1657"/>
                  <a:gd name="T69" fmla="*/ 248 h 1087"/>
                  <a:gd name="T70" fmla="*/ 339 w 1657"/>
                  <a:gd name="T71" fmla="*/ 356 h 1087"/>
                  <a:gd name="T72" fmla="*/ 391 w 1657"/>
                  <a:gd name="T73" fmla="*/ 455 h 1087"/>
                  <a:gd name="T74" fmla="*/ 453 w 1657"/>
                  <a:gd name="T75" fmla="*/ 537 h 1087"/>
                  <a:gd name="T76" fmla="*/ 523 w 1657"/>
                  <a:gd name="T77" fmla="*/ 574 h 1087"/>
                  <a:gd name="T78" fmla="*/ 611 w 1657"/>
                  <a:gd name="T79" fmla="*/ 558 h 1087"/>
                  <a:gd name="T80" fmla="*/ 722 w 1657"/>
                  <a:gd name="T81" fmla="*/ 458 h 1087"/>
                  <a:gd name="T82" fmla="*/ 763 w 1657"/>
                  <a:gd name="T83" fmla="*/ 417 h 1087"/>
                  <a:gd name="T84" fmla="*/ 803 w 1657"/>
                  <a:gd name="T85" fmla="*/ 420 h 1087"/>
                  <a:gd name="T86" fmla="*/ 856 w 1657"/>
                  <a:gd name="T87" fmla="*/ 458 h 1087"/>
                  <a:gd name="T88" fmla="*/ 929 w 1657"/>
                  <a:gd name="T89" fmla="*/ 523 h 1087"/>
                  <a:gd name="T90" fmla="*/ 1032 w 1657"/>
                  <a:gd name="T91" fmla="*/ 601 h 1087"/>
                  <a:gd name="T92" fmla="*/ 1180 w 1657"/>
                  <a:gd name="T93" fmla="*/ 691 h 1087"/>
                  <a:gd name="T94" fmla="*/ 1385 w 1657"/>
                  <a:gd name="T95" fmla="*/ 779 h 1087"/>
                  <a:gd name="T96" fmla="*/ 1657 w 1657"/>
                  <a:gd name="T97" fmla="*/ 860 h 10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57" h="1087">
                    <a:moveTo>
                      <a:pt x="1657" y="860"/>
                    </a:moveTo>
                    <a:lnTo>
                      <a:pt x="1646" y="869"/>
                    </a:lnTo>
                    <a:lnTo>
                      <a:pt x="1622" y="890"/>
                    </a:lnTo>
                    <a:lnTo>
                      <a:pt x="1590" y="914"/>
                    </a:lnTo>
                    <a:lnTo>
                      <a:pt x="1549" y="939"/>
                    </a:lnTo>
                    <a:lnTo>
                      <a:pt x="1500" y="968"/>
                    </a:lnTo>
                    <a:lnTo>
                      <a:pt x="1441" y="1000"/>
                    </a:lnTo>
                    <a:lnTo>
                      <a:pt x="1379" y="1033"/>
                    </a:lnTo>
                    <a:lnTo>
                      <a:pt x="1312" y="1059"/>
                    </a:lnTo>
                    <a:lnTo>
                      <a:pt x="1266" y="1076"/>
                    </a:lnTo>
                    <a:lnTo>
                      <a:pt x="1201" y="1082"/>
                    </a:lnTo>
                    <a:lnTo>
                      <a:pt x="1126" y="1087"/>
                    </a:lnTo>
                    <a:lnTo>
                      <a:pt x="1050" y="1085"/>
                    </a:lnTo>
                    <a:lnTo>
                      <a:pt x="973" y="1082"/>
                    </a:lnTo>
                    <a:lnTo>
                      <a:pt x="908" y="1076"/>
                    </a:lnTo>
                    <a:lnTo>
                      <a:pt x="856" y="1071"/>
                    </a:lnTo>
                    <a:lnTo>
                      <a:pt x="824" y="1059"/>
                    </a:lnTo>
                    <a:lnTo>
                      <a:pt x="684" y="1030"/>
                    </a:lnTo>
                    <a:lnTo>
                      <a:pt x="534" y="968"/>
                    </a:lnTo>
                    <a:lnTo>
                      <a:pt x="386" y="881"/>
                    </a:lnTo>
                    <a:lnTo>
                      <a:pt x="245" y="761"/>
                    </a:lnTo>
                    <a:lnTo>
                      <a:pt x="128" y="612"/>
                    </a:lnTo>
                    <a:lnTo>
                      <a:pt x="44" y="434"/>
                    </a:lnTo>
                    <a:lnTo>
                      <a:pt x="0" y="230"/>
                    </a:lnTo>
                    <a:lnTo>
                      <a:pt x="8" y="0"/>
                    </a:lnTo>
                    <a:lnTo>
                      <a:pt x="11" y="5"/>
                    </a:lnTo>
                    <a:lnTo>
                      <a:pt x="22" y="11"/>
                    </a:lnTo>
                    <a:lnTo>
                      <a:pt x="41" y="26"/>
                    </a:lnTo>
                    <a:lnTo>
                      <a:pt x="65" y="40"/>
                    </a:lnTo>
                    <a:lnTo>
                      <a:pt x="90" y="54"/>
                    </a:lnTo>
                    <a:lnTo>
                      <a:pt x="116" y="70"/>
                    </a:lnTo>
                    <a:lnTo>
                      <a:pt x="140" y="84"/>
                    </a:lnTo>
                    <a:lnTo>
                      <a:pt x="164" y="96"/>
                    </a:lnTo>
                    <a:lnTo>
                      <a:pt x="227" y="157"/>
                    </a:lnTo>
                    <a:lnTo>
                      <a:pt x="286" y="248"/>
                    </a:lnTo>
                    <a:lnTo>
                      <a:pt x="339" y="356"/>
                    </a:lnTo>
                    <a:lnTo>
                      <a:pt x="391" y="455"/>
                    </a:lnTo>
                    <a:lnTo>
                      <a:pt x="453" y="537"/>
                    </a:lnTo>
                    <a:lnTo>
                      <a:pt x="523" y="574"/>
                    </a:lnTo>
                    <a:lnTo>
                      <a:pt x="611" y="558"/>
                    </a:lnTo>
                    <a:lnTo>
                      <a:pt x="722" y="458"/>
                    </a:lnTo>
                    <a:lnTo>
                      <a:pt x="763" y="417"/>
                    </a:lnTo>
                    <a:lnTo>
                      <a:pt x="803" y="420"/>
                    </a:lnTo>
                    <a:lnTo>
                      <a:pt x="856" y="458"/>
                    </a:lnTo>
                    <a:lnTo>
                      <a:pt x="929" y="523"/>
                    </a:lnTo>
                    <a:lnTo>
                      <a:pt x="1032" y="601"/>
                    </a:lnTo>
                    <a:lnTo>
                      <a:pt x="1180" y="691"/>
                    </a:lnTo>
                    <a:lnTo>
                      <a:pt x="1385" y="779"/>
                    </a:lnTo>
                    <a:lnTo>
                      <a:pt x="1657" y="860"/>
                    </a:lnTo>
                    <a:close/>
                  </a:path>
                </a:pathLst>
              </a:custGeom>
              <a:solidFill>
                <a:srgbClr val="A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" name="Freeform 103"/>
              <p:cNvSpPr>
                <a:spLocks/>
              </p:cNvSpPr>
              <p:nvPr/>
            </p:nvSpPr>
            <p:spPr bwMode="auto">
              <a:xfrm>
                <a:off x="3957" y="3237"/>
                <a:ext cx="543" cy="349"/>
              </a:xfrm>
              <a:custGeom>
                <a:avLst/>
                <a:gdLst>
                  <a:gd name="T0" fmla="*/ 1629 w 1629"/>
                  <a:gd name="T1" fmla="*/ 831 h 1047"/>
                  <a:gd name="T2" fmla="*/ 1617 w 1629"/>
                  <a:gd name="T3" fmla="*/ 844 h 1047"/>
                  <a:gd name="T4" fmla="*/ 1591 w 1629"/>
                  <a:gd name="T5" fmla="*/ 860 h 1047"/>
                  <a:gd name="T6" fmla="*/ 1556 w 1629"/>
                  <a:gd name="T7" fmla="*/ 884 h 1047"/>
                  <a:gd name="T8" fmla="*/ 1512 w 1629"/>
                  <a:gd name="T9" fmla="*/ 909 h 1047"/>
                  <a:gd name="T10" fmla="*/ 1459 w 1629"/>
                  <a:gd name="T11" fmla="*/ 939 h 1047"/>
                  <a:gd name="T12" fmla="*/ 1397 w 1629"/>
                  <a:gd name="T13" fmla="*/ 968 h 1047"/>
                  <a:gd name="T14" fmla="*/ 1333 w 1629"/>
                  <a:gd name="T15" fmla="*/ 998 h 1047"/>
                  <a:gd name="T16" fmla="*/ 1266 w 1629"/>
                  <a:gd name="T17" fmla="*/ 1024 h 1047"/>
                  <a:gd name="T18" fmla="*/ 1219 w 1629"/>
                  <a:gd name="T19" fmla="*/ 1038 h 1047"/>
                  <a:gd name="T20" fmla="*/ 1155 w 1629"/>
                  <a:gd name="T21" fmla="*/ 1044 h 1047"/>
                  <a:gd name="T22" fmla="*/ 1085 w 1629"/>
                  <a:gd name="T23" fmla="*/ 1047 h 1047"/>
                  <a:gd name="T24" fmla="*/ 1012 w 1629"/>
                  <a:gd name="T25" fmla="*/ 1044 h 1047"/>
                  <a:gd name="T26" fmla="*/ 939 w 1629"/>
                  <a:gd name="T27" fmla="*/ 1038 h 1047"/>
                  <a:gd name="T28" fmla="*/ 875 w 1629"/>
                  <a:gd name="T29" fmla="*/ 1030 h 1047"/>
                  <a:gd name="T30" fmla="*/ 821 w 1629"/>
                  <a:gd name="T31" fmla="*/ 1024 h 1047"/>
                  <a:gd name="T32" fmla="*/ 789 w 1629"/>
                  <a:gd name="T33" fmla="*/ 1012 h 1047"/>
                  <a:gd name="T34" fmla="*/ 659 w 1629"/>
                  <a:gd name="T35" fmla="*/ 984 h 1047"/>
                  <a:gd name="T36" fmla="*/ 514 w 1629"/>
                  <a:gd name="T37" fmla="*/ 925 h 1047"/>
                  <a:gd name="T38" fmla="*/ 371 w 1629"/>
                  <a:gd name="T39" fmla="*/ 837 h 1047"/>
                  <a:gd name="T40" fmla="*/ 237 w 1629"/>
                  <a:gd name="T41" fmla="*/ 723 h 1047"/>
                  <a:gd name="T42" fmla="*/ 126 w 1629"/>
                  <a:gd name="T43" fmla="*/ 583 h 1047"/>
                  <a:gd name="T44" fmla="*/ 43 w 1629"/>
                  <a:gd name="T45" fmla="*/ 415 h 1047"/>
                  <a:gd name="T46" fmla="*/ 0 w 1629"/>
                  <a:gd name="T47" fmla="*/ 221 h 1047"/>
                  <a:gd name="T48" fmla="*/ 8 w 1629"/>
                  <a:gd name="T49" fmla="*/ 0 h 1047"/>
                  <a:gd name="T50" fmla="*/ 12 w 1629"/>
                  <a:gd name="T51" fmla="*/ 5 h 1047"/>
                  <a:gd name="T52" fmla="*/ 24 w 1629"/>
                  <a:gd name="T53" fmla="*/ 14 h 1047"/>
                  <a:gd name="T54" fmla="*/ 41 w 1629"/>
                  <a:gd name="T55" fmla="*/ 26 h 1047"/>
                  <a:gd name="T56" fmla="*/ 64 w 1629"/>
                  <a:gd name="T57" fmla="*/ 40 h 1047"/>
                  <a:gd name="T58" fmla="*/ 91 w 1629"/>
                  <a:gd name="T59" fmla="*/ 54 h 1047"/>
                  <a:gd name="T60" fmla="*/ 120 w 1629"/>
                  <a:gd name="T61" fmla="*/ 73 h 1047"/>
                  <a:gd name="T62" fmla="*/ 147 w 1629"/>
                  <a:gd name="T63" fmla="*/ 89 h 1047"/>
                  <a:gd name="T64" fmla="*/ 169 w 1629"/>
                  <a:gd name="T65" fmla="*/ 108 h 1047"/>
                  <a:gd name="T66" fmla="*/ 231 w 1629"/>
                  <a:gd name="T67" fmla="*/ 167 h 1047"/>
                  <a:gd name="T68" fmla="*/ 287 w 1629"/>
                  <a:gd name="T69" fmla="*/ 251 h 1047"/>
                  <a:gd name="T70" fmla="*/ 339 w 1629"/>
                  <a:gd name="T71" fmla="*/ 353 h 1047"/>
                  <a:gd name="T72" fmla="*/ 392 w 1629"/>
                  <a:gd name="T73" fmla="*/ 445 h 1047"/>
                  <a:gd name="T74" fmla="*/ 450 w 1629"/>
                  <a:gd name="T75" fmla="*/ 518 h 1047"/>
                  <a:gd name="T76" fmla="*/ 521 w 1629"/>
                  <a:gd name="T77" fmla="*/ 553 h 1047"/>
                  <a:gd name="T78" fmla="*/ 605 w 1629"/>
                  <a:gd name="T79" fmla="*/ 534 h 1047"/>
                  <a:gd name="T80" fmla="*/ 711 w 1629"/>
                  <a:gd name="T81" fmla="*/ 440 h 1047"/>
                  <a:gd name="T82" fmla="*/ 751 w 1629"/>
                  <a:gd name="T83" fmla="*/ 405 h 1047"/>
                  <a:gd name="T84" fmla="*/ 789 w 1629"/>
                  <a:gd name="T85" fmla="*/ 408 h 1047"/>
                  <a:gd name="T86" fmla="*/ 842 w 1629"/>
                  <a:gd name="T87" fmla="*/ 445 h 1047"/>
                  <a:gd name="T88" fmla="*/ 912 w 1629"/>
                  <a:gd name="T89" fmla="*/ 507 h 1047"/>
                  <a:gd name="T90" fmla="*/ 1017 w 1629"/>
                  <a:gd name="T91" fmla="*/ 586 h 1047"/>
                  <a:gd name="T92" fmla="*/ 1163 w 1629"/>
                  <a:gd name="T93" fmla="*/ 671 h 1047"/>
                  <a:gd name="T94" fmla="*/ 1362 w 1629"/>
                  <a:gd name="T95" fmla="*/ 755 h 1047"/>
                  <a:gd name="T96" fmla="*/ 1629 w 1629"/>
                  <a:gd name="T97" fmla="*/ 831 h 10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29" h="1047">
                    <a:moveTo>
                      <a:pt x="1629" y="831"/>
                    </a:moveTo>
                    <a:lnTo>
                      <a:pt x="1617" y="844"/>
                    </a:lnTo>
                    <a:lnTo>
                      <a:pt x="1591" y="860"/>
                    </a:lnTo>
                    <a:lnTo>
                      <a:pt x="1556" y="884"/>
                    </a:lnTo>
                    <a:lnTo>
                      <a:pt x="1512" y="909"/>
                    </a:lnTo>
                    <a:lnTo>
                      <a:pt x="1459" y="939"/>
                    </a:lnTo>
                    <a:lnTo>
                      <a:pt x="1397" y="968"/>
                    </a:lnTo>
                    <a:lnTo>
                      <a:pt x="1333" y="998"/>
                    </a:lnTo>
                    <a:lnTo>
                      <a:pt x="1266" y="1024"/>
                    </a:lnTo>
                    <a:lnTo>
                      <a:pt x="1219" y="1038"/>
                    </a:lnTo>
                    <a:lnTo>
                      <a:pt x="1155" y="1044"/>
                    </a:lnTo>
                    <a:lnTo>
                      <a:pt x="1085" y="1047"/>
                    </a:lnTo>
                    <a:lnTo>
                      <a:pt x="1012" y="1044"/>
                    </a:lnTo>
                    <a:lnTo>
                      <a:pt x="939" y="1038"/>
                    </a:lnTo>
                    <a:lnTo>
                      <a:pt x="875" y="1030"/>
                    </a:lnTo>
                    <a:lnTo>
                      <a:pt x="821" y="1024"/>
                    </a:lnTo>
                    <a:lnTo>
                      <a:pt x="789" y="1012"/>
                    </a:lnTo>
                    <a:lnTo>
                      <a:pt x="659" y="984"/>
                    </a:lnTo>
                    <a:lnTo>
                      <a:pt x="514" y="925"/>
                    </a:lnTo>
                    <a:lnTo>
                      <a:pt x="371" y="837"/>
                    </a:lnTo>
                    <a:lnTo>
                      <a:pt x="237" y="723"/>
                    </a:lnTo>
                    <a:lnTo>
                      <a:pt x="126" y="583"/>
                    </a:lnTo>
                    <a:lnTo>
                      <a:pt x="43" y="415"/>
                    </a:lnTo>
                    <a:lnTo>
                      <a:pt x="0" y="221"/>
                    </a:lnTo>
                    <a:lnTo>
                      <a:pt x="8" y="0"/>
                    </a:lnTo>
                    <a:lnTo>
                      <a:pt x="12" y="5"/>
                    </a:lnTo>
                    <a:lnTo>
                      <a:pt x="24" y="14"/>
                    </a:lnTo>
                    <a:lnTo>
                      <a:pt x="41" y="26"/>
                    </a:lnTo>
                    <a:lnTo>
                      <a:pt x="64" y="40"/>
                    </a:lnTo>
                    <a:lnTo>
                      <a:pt x="91" y="54"/>
                    </a:lnTo>
                    <a:lnTo>
                      <a:pt x="120" y="73"/>
                    </a:lnTo>
                    <a:lnTo>
                      <a:pt x="147" y="89"/>
                    </a:lnTo>
                    <a:lnTo>
                      <a:pt x="169" y="108"/>
                    </a:lnTo>
                    <a:lnTo>
                      <a:pt x="231" y="167"/>
                    </a:lnTo>
                    <a:lnTo>
                      <a:pt x="287" y="251"/>
                    </a:lnTo>
                    <a:lnTo>
                      <a:pt x="339" y="353"/>
                    </a:lnTo>
                    <a:lnTo>
                      <a:pt x="392" y="445"/>
                    </a:lnTo>
                    <a:lnTo>
                      <a:pt x="450" y="518"/>
                    </a:lnTo>
                    <a:lnTo>
                      <a:pt x="521" y="553"/>
                    </a:lnTo>
                    <a:lnTo>
                      <a:pt x="605" y="534"/>
                    </a:lnTo>
                    <a:lnTo>
                      <a:pt x="711" y="440"/>
                    </a:lnTo>
                    <a:lnTo>
                      <a:pt x="751" y="405"/>
                    </a:lnTo>
                    <a:lnTo>
                      <a:pt x="789" y="408"/>
                    </a:lnTo>
                    <a:lnTo>
                      <a:pt x="842" y="445"/>
                    </a:lnTo>
                    <a:lnTo>
                      <a:pt x="912" y="507"/>
                    </a:lnTo>
                    <a:lnTo>
                      <a:pt x="1017" y="586"/>
                    </a:lnTo>
                    <a:lnTo>
                      <a:pt x="1163" y="671"/>
                    </a:lnTo>
                    <a:lnTo>
                      <a:pt x="1362" y="755"/>
                    </a:lnTo>
                    <a:lnTo>
                      <a:pt x="1629" y="831"/>
                    </a:lnTo>
                    <a:close/>
                  </a:path>
                </a:pathLst>
              </a:custGeom>
              <a:solidFill>
                <a:srgbClr val="A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" name="Freeform 104"/>
              <p:cNvSpPr>
                <a:spLocks/>
              </p:cNvSpPr>
              <p:nvPr/>
            </p:nvSpPr>
            <p:spPr bwMode="auto">
              <a:xfrm>
                <a:off x="3962" y="3249"/>
                <a:ext cx="534" cy="335"/>
              </a:xfrm>
              <a:custGeom>
                <a:avLst/>
                <a:gdLst>
                  <a:gd name="T0" fmla="*/ 1602 w 1602"/>
                  <a:gd name="T1" fmla="*/ 806 h 1003"/>
                  <a:gd name="T2" fmla="*/ 1590 w 1602"/>
                  <a:gd name="T3" fmla="*/ 814 h 1003"/>
                  <a:gd name="T4" fmla="*/ 1562 w 1602"/>
                  <a:gd name="T5" fmla="*/ 831 h 1003"/>
                  <a:gd name="T6" fmla="*/ 1522 w 1602"/>
                  <a:gd name="T7" fmla="*/ 852 h 1003"/>
                  <a:gd name="T8" fmla="*/ 1476 w 1602"/>
                  <a:gd name="T9" fmla="*/ 878 h 1003"/>
                  <a:gd name="T10" fmla="*/ 1420 w 1602"/>
                  <a:gd name="T11" fmla="*/ 904 h 1003"/>
                  <a:gd name="T12" fmla="*/ 1360 w 1602"/>
                  <a:gd name="T13" fmla="*/ 933 h 1003"/>
                  <a:gd name="T14" fmla="*/ 1295 w 1602"/>
                  <a:gd name="T15" fmla="*/ 960 h 1003"/>
                  <a:gd name="T16" fmla="*/ 1231 w 1602"/>
                  <a:gd name="T17" fmla="*/ 979 h 1003"/>
                  <a:gd name="T18" fmla="*/ 1180 w 1602"/>
                  <a:gd name="T19" fmla="*/ 995 h 1003"/>
                  <a:gd name="T20" fmla="*/ 1116 w 1602"/>
                  <a:gd name="T21" fmla="*/ 1000 h 1003"/>
                  <a:gd name="T22" fmla="*/ 1046 w 1602"/>
                  <a:gd name="T23" fmla="*/ 1003 h 1003"/>
                  <a:gd name="T24" fmla="*/ 973 w 1602"/>
                  <a:gd name="T25" fmla="*/ 998 h 1003"/>
                  <a:gd name="T26" fmla="*/ 903 w 1602"/>
                  <a:gd name="T27" fmla="*/ 995 h 1003"/>
                  <a:gd name="T28" fmla="*/ 838 w 1602"/>
                  <a:gd name="T29" fmla="*/ 986 h 1003"/>
                  <a:gd name="T30" fmla="*/ 789 w 1602"/>
                  <a:gd name="T31" fmla="*/ 974 h 1003"/>
                  <a:gd name="T32" fmla="*/ 757 w 1602"/>
                  <a:gd name="T33" fmla="*/ 965 h 1003"/>
                  <a:gd name="T34" fmla="*/ 628 w 1602"/>
                  <a:gd name="T35" fmla="*/ 933 h 1003"/>
                  <a:gd name="T36" fmla="*/ 494 w 1602"/>
                  <a:gd name="T37" fmla="*/ 878 h 1003"/>
                  <a:gd name="T38" fmla="*/ 356 w 1602"/>
                  <a:gd name="T39" fmla="*/ 793 h 1003"/>
                  <a:gd name="T40" fmla="*/ 230 w 1602"/>
                  <a:gd name="T41" fmla="*/ 685 h 1003"/>
                  <a:gd name="T42" fmla="*/ 122 w 1602"/>
                  <a:gd name="T43" fmla="*/ 550 h 1003"/>
                  <a:gd name="T44" fmla="*/ 44 w 1602"/>
                  <a:gd name="T45" fmla="*/ 393 h 1003"/>
                  <a:gd name="T46" fmla="*/ 0 w 1602"/>
                  <a:gd name="T47" fmla="*/ 210 h 1003"/>
                  <a:gd name="T48" fmla="*/ 6 w 1602"/>
                  <a:gd name="T49" fmla="*/ 0 h 1003"/>
                  <a:gd name="T50" fmla="*/ 9 w 1602"/>
                  <a:gd name="T51" fmla="*/ 5 h 1003"/>
                  <a:gd name="T52" fmla="*/ 23 w 1602"/>
                  <a:gd name="T53" fmla="*/ 14 h 1003"/>
                  <a:gd name="T54" fmla="*/ 44 w 1602"/>
                  <a:gd name="T55" fmla="*/ 26 h 1003"/>
                  <a:gd name="T56" fmla="*/ 68 w 1602"/>
                  <a:gd name="T57" fmla="*/ 40 h 1003"/>
                  <a:gd name="T58" fmla="*/ 93 w 1602"/>
                  <a:gd name="T59" fmla="*/ 54 h 1003"/>
                  <a:gd name="T60" fmla="*/ 122 w 1602"/>
                  <a:gd name="T61" fmla="*/ 75 h 1003"/>
                  <a:gd name="T62" fmla="*/ 152 w 1602"/>
                  <a:gd name="T63" fmla="*/ 96 h 1003"/>
                  <a:gd name="T64" fmla="*/ 178 w 1602"/>
                  <a:gd name="T65" fmla="*/ 116 h 1003"/>
                  <a:gd name="T66" fmla="*/ 237 w 1602"/>
                  <a:gd name="T67" fmla="*/ 172 h 1003"/>
                  <a:gd name="T68" fmla="*/ 289 w 1602"/>
                  <a:gd name="T69" fmla="*/ 253 h 1003"/>
                  <a:gd name="T70" fmla="*/ 342 w 1602"/>
                  <a:gd name="T71" fmla="*/ 347 h 1003"/>
                  <a:gd name="T72" fmla="*/ 394 w 1602"/>
                  <a:gd name="T73" fmla="*/ 434 h 1003"/>
                  <a:gd name="T74" fmla="*/ 450 w 1602"/>
                  <a:gd name="T75" fmla="*/ 501 h 1003"/>
                  <a:gd name="T76" fmla="*/ 518 w 1602"/>
                  <a:gd name="T77" fmla="*/ 531 h 1003"/>
                  <a:gd name="T78" fmla="*/ 596 w 1602"/>
                  <a:gd name="T79" fmla="*/ 510 h 1003"/>
                  <a:gd name="T80" fmla="*/ 696 w 1602"/>
                  <a:gd name="T81" fmla="*/ 420 h 1003"/>
                  <a:gd name="T82" fmla="*/ 736 w 1602"/>
                  <a:gd name="T83" fmla="*/ 385 h 1003"/>
                  <a:gd name="T84" fmla="*/ 777 w 1602"/>
                  <a:gd name="T85" fmla="*/ 391 h 1003"/>
                  <a:gd name="T86" fmla="*/ 827 w 1602"/>
                  <a:gd name="T87" fmla="*/ 429 h 1003"/>
                  <a:gd name="T88" fmla="*/ 900 w 1602"/>
                  <a:gd name="T89" fmla="*/ 490 h 1003"/>
                  <a:gd name="T90" fmla="*/ 1002 w 1602"/>
                  <a:gd name="T91" fmla="*/ 569 h 1003"/>
                  <a:gd name="T92" fmla="*/ 1148 w 1602"/>
                  <a:gd name="T93" fmla="*/ 653 h 1003"/>
                  <a:gd name="T94" fmla="*/ 1344 w 1602"/>
                  <a:gd name="T95" fmla="*/ 735 h 1003"/>
                  <a:gd name="T96" fmla="*/ 1602 w 1602"/>
                  <a:gd name="T97" fmla="*/ 806 h 10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02" h="1003">
                    <a:moveTo>
                      <a:pt x="1602" y="806"/>
                    </a:moveTo>
                    <a:lnTo>
                      <a:pt x="1590" y="814"/>
                    </a:lnTo>
                    <a:lnTo>
                      <a:pt x="1562" y="831"/>
                    </a:lnTo>
                    <a:lnTo>
                      <a:pt x="1522" y="852"/>
                    </a:lnTo>
                    <a:lnTo>
                      <a:pt x="1476" y="878"/>
                    </a:lnTo>
                    <a:lnTo>
                      <a:pt x="1420" y="904"/>
                    </a:lnTo>
                    <a:lnTo>
                      <a:pt x="1360" y="933"/>
                    </a:lnTo>
                    <a:lnTo>
                      <a:pt x="1295" y="960"/>
                    </a:lnTo>
                    <a:lnTo>
                      <a:pt x="1231" y="979"/>
                    </a:lnTo>
                    <a:lnTo>
                      <a:pt x="1180" y="995"/>
                    </a:lnTo>
                    <a:lnTo>
                      <a:pt x="1116" y="1000"/>
                    </a:lnTo>
                    <a:lnTo>
                      <a:pt x="1046" y="1003"/>
                    </a:lnTo>
                    <a:lnTo>
                      <a:pt x="973" y="998"/>
                    </a:lnTo>
                    <a:lnTo>
                      <a:pt x="903" y="995"/>
                    </a:lnTo>
                    <a:lnTo>
                      <a:pt x="838" y="986"/>
                    </a:lnTo>
                    <a:lnTo>
                      <a:pt x="789" y="974"/>
                    </a:lnTo>
                    <a:lnTo>
                      <a:pt x="757" y="965"/>
                    </a:lnTo>
                    <a:lnTo>
                      <a:pt x="628" y="933"/>
                    </a:lnTo>
                    <a:lnTo>
                      <a:pt x="494" y="878"/>
                    </a:lnTo>
                    <a:lnTo>
                      <a:pt x="356" y="793"/>
                    </a:lnTo>
                    <a:lnTo>
                      <a:pt x="230" y="685"/>
                    </a:lnTo>
                    <a:lnTo>
                      <a:pt x="122" y="550"/>
                    </a:lnTo>
                    <a:lnTo>
                      <a:pt x="44" y="393"/>
                    </a:lnTo>
                    <a:lnTo>
                      <a:pt x="0" y="210"/>
                    </a:lnTo>
                    <a:lnTo>
                      <a:pt x="6" y="0"/>
                    </a:lnTo>
                    <a:lnTo>
                      <a:pt x="9" y="5"/>
                    </a:lnTo>
                    <a:lnTo>
                      <a:pt x="23" y="14"/>
                    </a:lnTo>
                    <a:lnTo>
                      <a:pt x="44" y="26"/>
                    </a:lnTo>
                    <a:lnTo>
                      <a:pt x="68" y="40"/>
                    </a:lnTo>
                    <a:lnTo>
                      <a:pt x="93" y="54"/>
                    </a:lnTo>
                    <a:lnTo>
                      <a:pt x="122" y="75"/>
                    </a:lnTo>
                    <a:lnTo>
                      <a:pt x="152" y="96"/>
                    </a:lnTo>
                    <a:lnTo>
                      <a:pt x="178" y="116"/>
                    </a:lnTo>
                    <a:lnTo>
                      <a:pt x="237" y="172"/>
                    </a:lnTo>
                    <a:lnTo>
                      <a:pt x="289" y="253"/>
                    </a:lnTo>
                    <a:lnTo>
                      <a:pt x="342" y="347"/>
                    </a:lnTo>
                    <a:lnTo>
                      <a:pt x="394" y="434"/>
                    </a:lnTo>
                    <a:lnTo>
                      <a:pt x="450" y="501"/>
                    </a:lnTo>
                    <a:lnTo>
                      <a:pt x="518" y="531"/>
                    </a:lnTo>
                    <a:lnTo>
                      <a:pt x="596" y="510"/>
                    </a:lnTo>
                    <a:lnTo>
                      <a:pt x="696" y="420"/>
                    </a:lnTo>
                    <a:lnTo>
                      <a:pt x="736" y="385"/>
                    </a:lnTo>
                    <a:lnTo>
                      <a:pt x="777" y="391"/>
                    </a:lnTo>
                    <a:lnTo>
                      <a:pt x="827" y="429"/>
                    </a:lnTo>
                    <a:lnTo>
                      <a:pt x="900" y="490"/>
                    </a:lnTo>
                    <a:lnTo>
                      <a:pt x="1002" y="569"/>
                    </a:lnTo>
                    <a:lnTo>
                      <a:pt x="1148" y="653"/>
                    </a:lnTo>
                    <a:lnTo>
                      <a:pt x="1344" y="735"/>
                    </a:lnTo>
                    <a:lnTo>
                      <a:pt x="1602" y="806"/>
                    </a:lnTo>
                    <a:close/>
                  </a:path>
                </a:pathLst>
              </a:custGeom>
              <a:solidFill>
                <a:srgbClr val="A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" name="Freeform 105"/>
              <p:cNvSpPr>
                <a:spLocks/>
              </p:cNvSpPr>
              <p:nvPr/>
            </p:nvSpPr>
            <p:spPr bwMode="auto">
              <a:xfrm>
                <a:off x="3968" y="3261"/>
                <a:ext cx="524" cy="321"/>
              </a:xfrm>
              <a:custGeom>
                <a:avLst/>
                <a:gdLst>
                  <a:gd name="T0" fmla="*/ 1573 w 1573"/>
                  <a:gd name="T1" fmla="*/ 776 h 963"/>
                  <a:gd name="T2" fmla="*/ 1559 w 1573"/>
                  <a:gd name="T3" fmla="*/ 787 h 963"/>
                  <a:gd name="T4" fmla="*/ 1529 w 1573"/>
                  <a:gd name="T5" fmla="*/ 806 h 963"/>
                  <a:gd name="T6" fmla="*/ 1489 w 1573"/>
                  <a:gd name="T7" fmla="*/ 825 h 963"/>
                  <a:gd name="T8" fmla="*/ 1438 w 1573"/>
                  <a:gd name="T9" fmla="*/ 849 h 963"/>
                  <a:gd name="T10" fmla="*/ 1381 w 1573"/>
                  <a:gd name="T11" fmla="*/ 876 h 963"/>
                  <a:gd name="T12" fmla="*/ 1316 w 1573"/>
                  <a:gd name="T13" fmla="*/ 901 h 963"/>
                  <a:gd name="T14" fmla="*/ 1249 w 1573"/>
                  <a:gd name="T15" fmla="*/ 925 h 963"/>
                  <a:gd name="T16" fmla="*/ 1185 w 1573"/>
                  <a:gd name="T17" fmla="*/ 944 h 963"/>
                  <a:gd name="T18" fmla="*/ 1134 w 1573"/>
                  <a:gd name="T19" fmla="*/ 957 h 963"/>
                  <a:gd name="T20" fmla="*/ 1074 w 1573"/>
                  <a:gd name="T21" fmla="*/ 963 h 963"/>
                  <a:gd name="T22" fmla="*/ 1006 w 1573"/>
                  <a:gd name="T23" fmla="*/ 963 h 963"/>
                  <a:gd name="T24" fmla="*/ 936 w 1573"/>
                  <a:gd name="T25" fmla="*/ 960 h 963"/>
                  <a:gd name="T26" fmla="*/ 866 w 1573"/>
                  <a:gd name="T27" fmla="*/ 954 h 963"/>
                  <a:gd name="T28" fmla="*/ 805 w 1573"/>
                  <a:gd name="T29" fmla="*/ 944 h 963"/>
                  <a:gd name="T30" fmla="*/ 751 w 1573"/>
                  <a:gd name="T31" fmla="*/ 933 h 963"/>
                  <a:gd name="T32" fmla="*/ 719 w 1573"/>
                  <a:gd name="T33" fmla="*/ 925 h 963"/>
                  <a:gd name="T34" fmla="*/ 597 w 1573"/>
                  <a:gd name="T35" fmla="*/ 892 h 963"/>
                  <a:gd name="T36" fmla="*/ 468 w 1573"/>
                  <a:gd name="T37" fmla="*/ 836 h 963"/>
                  <a:gd name="T38" fmla="*/ 339 w 1573"/>
                  <a:gd name="T39" fmla="*/ 755 h 963"/>
                  <a:gd name="T40" fmla="*/ 220 w 1573"/>
                  <a:gd name="T41" fmla="*/ 650 h 963"/>
                  <a:gd name="T42" fmla="*/ 118 w 1573"/>
                  <a:gd name="T43" fmla="*/ 525 h 963"/>
                  <a:gd name="T44" fmla="*/ 41 w 1573"/>
                  <a:gd name="T45" fmla="*/ 372 h 963"/>
                  <a:gd name="T46" fmla="*/ 0 w 1573"/>
                  <a:gd name="T47" fmla="*/ 197 h 963"/>
                  <a:gd name="T48" fmla="*/ 0 w 1573"/>
                  <a:gd name="T49" fmla="*/ 0 h 963"/>
                  <a:gd name="T50" fmla="*/ 6 w 1573"/>
                  <a:gd name="T51" fmla="*/ 5 h 963"/>
                  <a:gd name="T52" fmla="*/ 21 w 1573"/>
                  <a:gd name="T53" fmla="*/ 14 h 963"/>
                  <a:gd name="T54" fmla="*/ 38 w 1573"/>
                  <a:gd name="T55" fmla="*/ 26 h 963"/>
                  <a:gd name="T56" fmla="*/ 65 w 1573"/>
                  <a:gd name="T57" fmla="*/ 40 h 963"/>
                  <a:gd name="T58" fmla="*/ 94 w 1573"/>
                  <a:gd name="T59" fmla="*/ 59 h 963"/>
                  <a:gd name="T60" fmla="*/ 123 w 1573"/>
                  <a:gd name="T61" fmla="*/ 78 h 963"/>
                  <a:gd name="T62" fmla="*/ 153 w 1573"/>
                  <a:gd name="T63" fmla="*/ 102 h 963"/>
                  <a:gd name="T64" fmla="*/ 185 w 1573"/>
                  <a:gd name="T65" fmla="*/ 124 h 963"/>
                  <a:gd name="T66" fmla="*/ 240 w 1573"/>
                  <a:gd name="T67" fmla="*/ 180 h 963"/>
                  <a:gd name="T68" fmla="*/ 290 w 1573"/>
                  <a:gd name="T69" fmla="*/ 256 h 963"/>
                  <a:gd name="T70" fmla="*/ 342 w 1573"/>
                  <a:gd name="T71" fmla="*/ 344 h 963"/>
                  <a:gd name="T72" fmla="*/ 393 w 1573"/>
                  <a:gd name="T73" fmla="*/ 426 h 963"/>
                  <a:gd name="T74" fmla="*/ 447 w 1573"/>
                  <a:gd name="T75" fmla="*/ 487 h 963"/>
                  <a:gd name="T76" fmla="*/ 515 w 1573"/>
                  <a:gd name="T77" fmla="*/ 513 h 963"/>
                  <a:gd name="T78" fmla="*/ 592 w 1573"/>
                  <a:gd name="T79" fmla="*/ 490 h 963"/>
                  <a:gd name="T80" fmla="*/ 684 w 1573"/>
                  <a:gd name="T81" fmla="*/ 402 h 963"/>
                  <a:gd name="T82" fmla="*/ 722 w 1573"/>
                  <a:gd name="T83" fmla="*/ 370 h 963"/>
                  <a:gd name="T84" fmla="*/ 760 w 1573"/>
                  <a:gd name="T85" fmla="*/ 379 h 963"/>
                  <a:gd name="T86" fmla="*/ 810 w 1573"/>
                  <a:gd name="T87" fmla="*/ 417 h 963"/>
                  <a:gd name="T88" fmla="*/ 883 w 1573"/>
                  <a:gd name="T89" fmla="*/ 478 h 963"/>
                  <a:gd name="T90" fmla="*/ 985 w 1573"/>
                  <a:gd name="T91" fmla="*/ 555 h 963"/>
                  <a:gd name="T92" fmla="*/ 1128 w 1573"/>
                  <a:gd name="T93" fmla="*/ 633 h 963"/>
                  <a:gd name="T94" fmla="*/ 1322 w 1573"/>
                  <a:gd name="T95" fmla="*/ 712 h 963"/>
                  <a:gd name="T96" fmla="*/ 1573 w 1573"/>
                  <a:gd name="T97" fmla="*/ 776 h 9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73" h="963">
                    <a:moveTo>
                      <a:pt x="1573" y="776"/>
                    </a:moveTo>
                    <a:lnTo>
                      <a:pt x="1559" y="787"/>
                    </a:lnTo>
                    <a:lnTo>
                      <a:pt x="1529" y="806"/>
                    </a:lnTo>
                    <a:lnTo>
                      <a:pt x="1489" y="825"/>
                    </a:lnTo>
                    <a:lnTo>
                      <a:pt x="1438" y="849"/>
                    </a:lnTo>
                    <a:lnTo>
                      <a:pt x="1381" y="876"/>
                    </a:lnTo>
                    <a:lnTo>
                      <a:pt x="1316" y="901"/>
                    </a:lnTo>
                    <a:lnTo>
                      <a:pt x="1249" y="925"/>
                    </a:lnTo>
                    <a:lnTo>
                      <a:pt x="1185" y="944"/>
                    </a:lnTo>
                    <a:lnTo>
                      <a:pt x="1134" y="957"/>
                    </a:lnTo>
                    <a:lnTo>
                      <a:pt x="1074" y="963"/>
                    </a:lnTo>
                    <a:lnTo>
                      <a:pt x="1006" y="963"/>
                    </a:lnTo>
                    <a:lnTo>
                      <a:pt x="936" y="960"/>
                    </a:lnTo>
                    <a:lnTo>
                      <a:pt x="866" y="954"/>
                    </a:lnTo>
                    <a:lnTo>
                      <a:pt x="805" y="944"/>
                    </a:lnTo>
                    <a:lnTo>
                      <a:pt x="751" y="933"/>
                    </a:lnTo>
                    <a:lnTo>
                      <a:pt x="719" y="925"/>
                    </a:lnTo>
                    <a:lnTo>
                      <a:pt x="597" y="892"/>
                    </a:lnTo>
                    <a:lnTo>
                      <a:pt x="468" y="836"/>
                    </a:lnTo>
                    <a:lnTo>
                      <a:pt x="339" y="755"/>
                    </a:lnTo>
                    <a:lnTo>
                      <a:pt x="220" y="650"/>
                    </a:lnTo>
                    <a:lnTo>
                      <a:pt x="118" y="525"/>
                    </a:lnTo>
                    <a:lnTo>
                      <a:pt x="41" y="372"/>
                    </a:lnTo>
                    <a:lnTo>
                      <a:pt x="0" y="197"/>
                    </a:lnTo>
                    <a:lnTo>
                      <a:pt x="0" y="0"/>
                    </a:lnTo>
                    <a:lnTo>
                      <a:pt x="6" y="5"/>
                    </a:lnTo>
                    <a:lnTo>
                      <a:pt x="21" y="14"/>
                    </a:lnTo>
                    <a:lnTo>
                      <a:pt x="38" y="26"/>
                    </a:lnTo>
                    <a:lnTo>
                      <a:pt x="65" y="40"/>
                    </a:lnTo>
                    <a:lnTo>
                      <a:pt x="94" y="59"/>
                    </a:lnTo>
                    <a:lnTo>
                      <a:pt x="123" y="78"/>
                    </a:lnTo>
                    <a:lnTo>
                      <a:pt x="153" y="102"/>
                    </a:lnTo>
                    <a:lnTo>
                      <a:pt x="185" y="124"/>
                    </a:lnTo>
                    <a:lnTo>
                      <a:pt x="240" y="180"/>
                    </a:lnTo>
                    <a:lnTo>
                      <a:pt x="290" y="256"/>
                    </a:lnTo>
                    <a:lnTo>
                      <a:pt x="342" y="344"/>
                    </a:lnTo>
                    <a:lnTo>
                      <a:pt x="393" y="426"/>
                    </a:lnTo>
                    <a:lnTo>
                      <a:pt x="447" y="487"/>
                    </a:lnTo>
                    <a:lnTo>
                      <a:pt x="515" y="513"/>
                    </a:lnTo>
                    <a:lnTo>
                      <a:pt x="592" y="490"/>
                    </a:lnTo>
                    <a:lnTo>
                      <a:pt x="684" y="402"/>
                    </a:lnTo>
                    <a:lnTo>
                      <a:pt x="722" y="370"/>
                    </a:lnTo>
                    <a:lnTo>
                      <a:pt x="760" y="379"/>
                    </a:lnTo>
                    <a:lnTo>
                      <a:pt x="810" y="417"/>
                    </a:lnTo>
                    <a:lnTo>
                      <a:pt x="883" y="478"/>
                    </a:lnTo>
                    <a:lnTo>
                      <a:pt x="985" y="555"/>
                    </a:lnTo>
                    <a:lnTo>
                      <a:pt x="1128" y="633"/>
                    </a:lnTo>
                    <a:lnTo>
                      <a:pt x="1322" y="712"/>
                    </a:lnTo>
                    <a:lnTo>
                      <a:pt x="1573" y="776"/>
                    </a:lnTo>
                    <a:close/>
                  </a:path>
                </a:pathLst>
              </a:custGeom>
              <a:solidFill>
                <a:srgbClr val="A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" name="Freeform 106"/>
              <p:cNvSpPr>
                <a:spLocks/>
              </p:cNvSpPr>
              <p:nvPr/>
            </p:nvSpPr>
            <p:spPr bwMode="auto">
              <a:xfrm>
                <a:off x="3974" y="3273"/>
                <a:ext cx="513" cy="307"/>
              </a:xfrm>
              <a:custGeom>
                <a:avLst/>
                <a:gdLst>
                  <a:gd name="T0" fmla="*/ 1541 w 1541"/>
                  <a:gd name="T1" fmla="*/ 747 h 922"/>
                  <a:gd name="T2" fmla="*/ 1527 w 1541"/>
                  <a:gd name="T3" fmla="*/ 758 h 922"/>
                  <a:gd name="T4" fmla="*/ 1497 w 1541"/>
                  <a:gd name="T5" fmla="*/ 776 h 922"/>
                  <a:gd name="T6" fmla="*/ 1452 w 1541"/>
                  <a:gd name="T7" fmla="*/ 799 h 922"/>
                  <a:gd name="T8" fmla="*/ 1401 w 1541"/>
                  <a:gd name="T9" fmla="*/ 822 h 922"/>
                  <a:gd name="T10" fmla="*/ 1339 w 1541"/>
                  <a:gd name="T11" fmla="*/ 846 h 922"/>
                  <a:gd name="T12" fmla="*/ 1272 w 1541"/>
                  <a:gd name="T13" fmla="*/ 869 h 922"/>
                  <a:gd name="T14" fmla="*/ 1204 w 1541"/>
                  <a:gd name="T15" fmla="*/ 890 h 922"/>
                  <a:gd name="T16" fmla="*/ 1137 w 1541"/>
                  <a:gd name="T17" fmla="*/ 904 h 922"/>
                  <a:gd name="T18" fmla="*/ 1088 w 1541"/>
                  <a:gd name="T19" fmla="*/ 916 h 922"/>
                  <a:gd name="T20" fmla="*/ 1029 w 1541"/>
                  <a:gd name="T21" fmla="*/ 922 h 922"/>
                  <a:gd name="T22" fmla="*/ 962 w 1541"/>
                  <a:gd name="T23" fmla="*/ 922 h 922"/>
                  <a:gd name="T24" fmla="*/ 895 w 1541"/>
                  <a:gd name="T25" fmla="*/ 916 h 922"/>
                  <a:gd name="T26" fmla="*/ 827 w 1541"/>
                  <a:gd name="T27" fmla="*/ 909 h 922"/>
                  <a:gd name="T28" fmla="*/ 766 w 1541"/>
                  <a:gd name="T29" fmla="*/ 901 h 922"/>
                  <a:gd name="T30" fmla="*/ 717 w 1541"/>
                  <a:gd name="T31" fmla="*/ 890 h 922"/>
                  <a:gd name="T32" fmla="*/ 684 w 1541"/>
                  <a:gd name="T33" fmla="*/ 879 h 922"/>
                  <a:gd name="T34" fmla="*/ 567 w 1541"/>
                  <a:gd name="T35" fmla="*/ 846 h 922"/>
                  <a:gd name="T36" fmla="*/ 447 w 1541"/>
                  <a:gd name="T37" fmla="*/ 790 h 922"/>
                  <a:gd name="T38" fmla="*/ 324 w 1541"/>
                  <a:gd name="T39" fmla="*/ 712 h 922"/>
                  <a:gd name="T40" fmla="*/ 211 w 1541"/>
                  <a:gd name="T41" fmla="*/ 612 h 922"/>
                  <a:gd name="T42" fmla="*/ 114 w 1541"/>
                  <a:gd name="T43" fmla="*/ 493 h 922"/>
                  <a:gd name="T44" fmla="*/ 41 w 1541"/>
                  <a:gd name="T45" fmla="*/ 350 h 922"/>
                  <a:gd name="T46" fmla="*/ 0 w 1541"/>
                  <a:gd name="T47" fmla="*/ 186 h 922"/>
                  <a:gd name="T48" fmla="*/ 0 w 1541"/>
                  <a:gd name="T49" fmla="*/ 0 h 922"/>
                  <a:gd name="T50" fmla="*/ 6 w 1541"/>
                  <a:gd name="T51" fmla="*/ 8 h 922"/>
                  <a:gd name="T52" fmla="*/ 20 w 1541"/>
                  <a:gd name="T53" fmla="*/ 17 h 922"/>
                  <a:gd name="T54" fmla="*/ 38 w 1541"/>
                  <a:gd name="T55" fmla="*/ 29 h 922"/>
                  <a:gd name="T56" fmla="*/ 65 w 1541"/>
                  <a:gd name="T57" fmla="*/ 43 h 922"/>
                  <a:gd name="T58" fmla="*/ 93 w 1541"/>
                  <a:gd name="T59" fmla="*/ 61 h 922"/>
                  <a:gd name="T60" fmla="*/ 122 w 1541"/>
                  <a:gd name="T61" fmla="*/ 81 h 922"/>
                  <a:gd name="T62" fmla="*/ 152 w 1541"/>
                  <a:gd name="T63" fmla="*/ 108 h 922"/>
                  <a:gd name="T64" fmla="*/ 184 w 1541"/>
                  <a:gd name="T65" fmla="*/ 137 h 922"/>
                  <a:gd name="T66" fmla="*/ 237 w 1541"/>
                  <a:gd name="T67" fmla="*/ 189 h 922"/>
                  <a:gd name="T68" fmla="*/ 289 w 1541"/>
                  <a:gd name="T69" fmla="*/ 262 h 922"/>
                  <a:gd name="T70" fmla="*/ 337 w 1541"/>
                  <a:gd name="T71" fmla="*/ 342 h 922"/>
                  <a:gd name="T72" fmla="*/ 386 w 1541"/>
                  <a:gd name="T73" fmla="*/ 417 h 922"/>
                  <a:gd name="T74" fmla="*/ 442 w 1541"/>
                  <a:gd name="T75" fmla="*/ 472 h 922"/>
                  <a:gd name="T76" fmla="*/ 506 w 1541"/>
                  <a:gd name="T77" fmla="*/ 496 h 922"/>
                  <a:gd name="T78" fmla="*/ 579 w 1541"/>
                  <a:gd name="T79" fmla="*/ 472 h 922"/>
                  <a:gd name="T80" fmla="*/ 666 w 1541"/>
                  <a:gd name="T81" fmla="*/ 391 h 922"/>
                  <a:gd name="T82" fmla="*/ 704 w 1541"/>
                  <a:gd name="T83" fmla="*/ 359 h 922"/>
                  <a:gd name="T84" fmla="*/ 742 w 1541"/>
                  <a:gd name="T85" fmla="*/ 367 h 922"/>
                  <a:gd name="T86" fmla="*/ 795 w 1541"/>
                  <a:gd name="T87" fmla="*/ 405 h 922"/>
                  <a:gd name="T88" fmla="*/ 865 w 1541"/>
                  <a:gd name="T89" fmla="*/ 464 h 922"/>
                  <a:gd name="T90" fmla="*/ 965 w 1541"/>
                  <a:gd name="T91" fmla="*/ 537 h 922"/>
                  <a:gd name="T92" fmla="*/ 1105 w 1541"/>
                  <a:gd name="T93" fmla="*/ 615 h 922"/>
                  <a:gd name="T94" fmla="*/ 1293 w 1541"/>
                  <a:gd name="T95" fmla="*/ 685 h 922"/>
                  <a:gd name="T96" fmla="*/ 1541 w 1541"/>
                  <a:gd name="T97" fmla="*/ 747 h 9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41" h="922">
                    <a:moveTo>
                      <a:pt x="1541" y="747"/>
                    </a:moveTo>
                    <a:lnTo>
                      <a:pt x="1527" y="758"/>
                    </a:lnTo>
                    <a:lnTo>
                      <a:pt x="1497" y="776"/>
                    </a:lnTo>
                    <a:lnTo>
                      <a:pt x="1452" y="799"/>
                    </a:lnTo>
                    <a:lnTo>
                      <a:pt x="1401" y="822"/>
                    </a:lnTo>
                    <a:lnTo>
                      <a:pt x="1339" y="846"/>
                    </a:lnTo>
                    <a:lnTo>
                      <a:pt x="1272" y="869"/>
                    </a:lnTo>
                    <a:lnTo>
                      <a:pt x="1204" y="890"/>
                    </a:lnTo>
                    <a:lnTo>
                      <a:pt x="1137" y="904"/>
                    </a:lnTo>
                    <a:lnTo>
                      <a:pt x="1088" y="916"/>
                    </a:lnTo>
                    <a:lnTo>
                      <a:pt x="1029" y="922"/>
                    </a:lnTo>
                    <a:lnTo>
                      <a:pt x="962" y="922"/>
                    </a:lnTo>
                    <a:lnTo>
                      <a:pt x="895" y="916"/>
                    </a:lnTo>
                    <a:lnTo>
                      <a:pt x="827" y="909"/>
                    </a:lnTo>
                    <a:lnTo>
                      <a:pt x="766" y="901"/>
                    </a:lnTo>
                    <a:lnTo>
                      <a:pt x="717" y="890"/>
                    </a:lnTo>
                    <a:lnTo>
                      <a:pt x="684" y="879"/>
                    </a:lnTo>
                    <a:lnTo>
                      <a:pt x="567" y="846"/>
                    </a:lnTo>
                    <a:lnTo>
                      <a:pt x="447" y="790"/>
                    </a:lnTo>
                    <a:lnTo>
                      <a:pt x="324" y="712"/>
                    </a:lnTo>
                    <a:lnTo>
                      <a:pt x="211" y="612"/>
                    </a:lnTo>
                    <a:lnTo>
                      <a:pt x="114" y="493"/>
                    </a:lnTo>
                    <a:lnTo>
                      <a:pt x="41" y="350"/>
                    </a:lnTo>
                    <a:lnTo>
                      <a:pt x="0" y="186"/>
                    </a:lnTo>
                    <a:lnTo>
                      <a:pt x="0" y="0"/>
                    </a:lnTo>
                    <a:lnTo>
                      <a:pt x="6" y="8"/>
                    </a:lnTo>
                    <a:lnTo>
                      <a:pt x="20" y="17"/>
                    </a:lnTo>
                    <a:lnTo>
                      <a:pt x="38" y="29"/>
                    </a:lnTo>
                    <a:lnTo>
                      <a:pt x="65" y="43"/>
                    </a:lnTo>
                    <a:lnTo>
                      <a:pt x="93" y="61"/>
                    </a:lnTo>
                    <a:lnTo>
                      <a:pt x="122" y="81"/>
                    </a:lnTo>
                    <a:lnTo>
                      <a:pt x="152" y="108"/>
                    </a:lnTo>
                    <a:lnTo>
                      <a:pt x="184" y="137"/>
                    </a:lnTo>
                    <a:lnTo>
                      <a:pt x="237" y="189"/>
                    </a:lnTo>
                    <a:lnTo>
                      <a:pt x="289" y="262"/>
                    </a:lnTo>
                    <a:lnTo>
                      <a:pt x="337" y="342"/>
                    </a:lnTo>
                    <a:lnTo>
                      <a:pt x="386" y="417"/>
                    </a:lnTo>
                    <a:lnTo>
                      <a:pt x="442" y="472"/>
                    </a:lnTo>
                    <a:lnTo>
                      <a:pt x="506" y="496"/>
                    </a:lnTo>
                    <a:lnTo>
                      <a:pt x="579" y="472"/>
                    </a:lnTo>
                    <a:lnTo>
                      <a:pt x="666" y="391"/>
                    </a:lnTo>
                    <a:lnTo>
                      <a:pt x="704" y="359"/>
                    </a:lnTo>
                    <a:lnTo>
                      <a:pt x="742" y="367"/>
                    </a:lnTo>
                    <a:lnTo>
                      <a:pt x="795" y="405"/>
                    </a:lnTo>
                    <a:lnTo>
                      <a:pt x="865" y="464"/>
                    </a:lnTo>
                    <a:lnTo>
                      <a:pt x="965" y="537"/>
                    </a:lnTo>
                    <a:lnTo>
                      <a:pt x="1105" y="615"/>
                    </a:lnTo>
                    <a:lnTo>
                      <a:pt x="1293" y="685"/>
                    </a:lnTo>
                    <a:lnTo>
                      <a:pt x="1541" y="747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1" name="Freeform 107"/>
              <p:cNvSpPr>
                <a:spLocks/>
              </p:cNvSpPr>
              <p:nvPr/>
            </p:nvSpPr>
            <p:spPr bwMode="auto">
              <a:xfrm>
                <a:off x="3978" y="3284"/>
                <a:ext cx="506" cy="295"/>
              </a:xfrm>
              <a:custGeom>
                <a:avLst/>
                <a:gdLst>
                  <a:gd name="T0" fmla="*/ 1518 w 1518"/>
                  <a:gd name="T1" fmla="*/ 723 h 884"/>
                  <a:gd name="T2" fmla="*/ 1502 w 1518"/>
                  <a:gd name="T3" fmla="*/ 736 h 884"/>
                  <a:gd name="T4" fmla="*/ 1470 w 1518"/>
                  <a:gd name="T5" fmla="*/ 752 h 884"/>
                  <a:gd name="T6" fmla="*/ 1424 w 1518"/>
                  <a:gd name="T7" fmla="*/ 773 h 884"/>
                  <a:gd name="T8" fmla="*/ 1368 w 1518"/>
                  <a:gd name="T9" fmla="*/ 793 h 884"/>
                  <a:gd name="T10" fmla="*/ 1303 w 1518"/>
                  <a:gd name="T11" fmla="*/ 817 h 884"/>
                  <a:gd name="T12" fmla="*/ 1236 w 1518"/>
                  <a:gd name="T13" fmla="*/ 837 h 884"/>
                  <a:gd name="T14" fmla="*/ 1163 w 1518"/>
                  <a:gd name="T15" fmla="*/ 855 h 884"/>
                  <a:gd name="T16" fmla="*/ 1096 w 1518"/>
                  <a:gd name="T17" fmla="*/ 869 h 884"/>
                  <a:gd name="T18" fmla="*/ 1049 w 1518"/>
                  <a:gd name="T19" fmla="*/ 879 h 884"/>
                  <a:gd name="T20" fmla="*/ 991 w 1518"/>
                  <a:gd name="T21" fmla="*/ 884 h 884"/>
                  <a:gd name="T22" fmla="*/ 926 w 1518"/>
                  <a:gd name="T23" fmla="*/ 881 h 884"/>
                  <a:gd name="T24" fmla="*/ 862 w 1518"/>
                  <a:gd name="T25" fmla="*/ 879 h 884"/>
                  <a:gd name="T26" fmla="*/ 797 w 1518"/>
                  <a:gd name="T27" fmla="*/ 869 h 884"/>
                  <a:gd name="T28" fmla="*/ 740 w 1518"/>
                  <a:gd name="T29" fmla="*/ 858 h 884"/>
                  <a:gd name="T30" fmla="*/ 689 w 1518"/>
                  <a:gd name="T31" fmla="*/ 846 h 884"/>
                  <a:gd name="T32" fmla="*/ 654 w 1518"/>
                  <a:gd name="T33" fmla="*/ 831 h 884"/>
                  <a:gd name="T34" fmla="*/ 543 w 1518"/>
                  <a:gd name="T35" fmla="*/ 799 h 884"/>
                  <a:gd name="T36" fmla="*/ 430 w 1518"/>
                  <a:gd name="T37" fmla="*/ 747 h 884"/>
                  <a:gd name="T38" fmla="*/ 315 w 1518"/>
                  <a:gd name="T39" fmla="*/ 674 h 884"/>
                  <a:gd name="T40" fmla="*/ 207 w 1518"/>
                  <a:gd name="T41" fmla="*/ 577 h 884"/>
                  <a:gd name="T42" fmla="*/ 113 w 1518"/>
                  <a:gd name="T43" fmla="*/ 464 h 884"/>
                  <a:gd name="T44" fmla="*/ 43 w 1518"/>
                  <a:gd name="T45" fmla="*/ 329 h 884"/>
                  <a:gd name="T46" fmla="*/ 2 w 1518"/>
                  <a:gd name="T47" fmla="*/ 175 h 884"/>
                  <a:gd name="T48" fmla="*/ 0 w 1518"/>
                  <a:gd name="T49" fmla="*/ 0 h 884"/>
                  <a:gd name="T50" fmla="*/ 5 w 1518"/>
                  <a:gd name="T51" fmla="*/ 5 h 884"/>
                  <a:gd name="T52" fmla="*/ 23 w 1518"/>
                  <a:gd name="T53" fmla="*/ 17 h 884"/>
                  <a:gd name="T54" fmla="*/ 43 w 1518"/>
                  <a:gd name="T55" fmla="*/ 26 h 884"/>
                  <a:gd name="T56" fmla="*/ 70 w 1518"/>
                  <a:gd name="T57" fmla="*/ 40 h 884"/>
                  <a:gd name="T58" fmla="*/ 102 w 1518"/>
                  <a:gd name="T59" fmla="*/ 61 h 884"/>
                  <a:gd name="T60" fmla="*/ 134 w 1518"/>
                  <a:gd name="T61" fmla="*/ 84 h 884"/>
                  <a:gd name="T62" fmla="*/ 166 w 1518"/>
                  <a:gd name="T63" fmla="*/ 113 h 884"/>
                  <a:gd name="T64" fmla="*/ 199 w 1518"/>
                  <a:gd name="T65" fmla="*/ 148 h 884"/>
                  <a:gd name="T66" fmla="*/ 250 w 1518"/>
                  <a:gd name="T67" fmla="*/ 202 h 884"/>
                  <a:gd name="T68" fmla="*/ 298 w 1518"/>
                  <a:gd name="T69" fmla="*/ 267 h 884"/>
                  <a:gd name="T70" fmla="*/ 344 w 1518"/>
                  <a:gd name="T71" fmla="*/ 340 h 884"/>
                  <a:gd name="T72" fmla="*/ 395 w 1518"/>
                  <a:gd name="T73" fmla="*/ 408 h 884"/>
                  <a:gd name="T74" fmla="*/ 447 w 1518"/>
                  <a:gd name="T75" fmla="*/ 458 h 884"/>
                  <a:gd name="T76" fmla="*/ 508 w 1518"/>
                  <a:gd name="T77" fmla="*/ 475 h 884"/>
                  <a:gd name="T78" fmla="*/ 578 w 1518"/>
                  <a:gd name="T79" fmla="*/ 452 h 884"/>
                  <a:gd name="T80" fmla="*/ 660 w 1518"/>
                  <a:gd name="T81" fmla="*/ 373 h 884"/>
                  <a:gd name="T82" fmla="*/ 695 w 1518"/>
                  <a:gd name="T83" fmla="*/ 345 h 884"/>
                  <a:gd name="T84" fmla="*/ 734 w 1518"/>
                  <a:gd name="T85" fmla="*/ 356 h 884"/>
                  <a:gd name="T86" fmla="*/ 783 w 1518"/>
                  <a:gd name="T87" fmla="*/ 394 h 884"/>
                  <a:gd name="T88" fmla="*/ 853 w 1518"/>
                  <a:gd name="T89" fmla="*/ 455 h 884"/>
                  <a:gd name="T90" fmla="*/ 953 w 1518"/>
                  <a:gd name="T91" fmla="*/ 528 h 884"/>
                  <a:gd name="T92" fmla="*/ 1090 w 1518"/>
                  <a:gd name="T93" fmla="*/ 601 h 884"/>
                  <a:gd name="T94" fmla="*/ 1274 w 1518"/>
                  <a:gd name="T95" fmla="*/ 668 h 884"/>
                  <a:gd name="T96" fmla="*/ 1518 w 1518"/>
                  <a:gd name="T97" fmla="*/ 723 h 8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518" h="884">
                    <a:moveTo>
                      <a:pt x="1518" y="723"/>
                    </a:moveTo>
                    <a:lnTo>
                      <a:pt x="1502" y="736"/>
                    </a:lnTo>
                    <a:lnTo>
                      <a:pt x="1470" y="752"/>
                    </a:lnTo>
                    <a:lnTo>
                      <a:pt x="1424" y="773"/>
                    </a:lnTo>
                    <a:lnTo>
                      <a:pt x="1368" y="793"/>
                    </a:lnTo>
                    <a:lnTo>
                      <a:pt x="1303" y="817"/>
                    </a:lnTo>
                    <a:lnTo>
                      <a:pt x="1236" y="837"/>
                    </a:lnTo>
                    <a:lnTo>
                      <a:pt x="1163" y="855"/>
                    </a:lnTo>
                    <a:lnTo>
                      <a:pt x="1096" y="869"/>
                    </a:lnTo>
                    <a:lnTo>
                      <a:pt x="1049" y="879"/>
                    </a:lnTo>
                    <a:lnTo>
                      <a:pt x="991" y="884"/>
                    </a:lnTo>
                    <a:lnTo>
                      <a:pt x="926" y="881"/>
                    </a:lnTo>
                    <a:lnTo>
                      <a:pt x="862" y="879"/>
                    </a:lnTo>
                    <a:lnTo>
                      <a:pt x="797" y="869"/>
                    </a:lnTo>
                    <a:lnTo>
                      <a:pt x="740" y="858"/>
                    </a:lnTo>
                    <a:lnTo>
                      <a:pt x="689" y="846"/>
                    </a:lnTo>
                    <a:lnTo>
                      <a:pt x="654" y="831"/>
                    </a:lnTo>
                    <a:lnTo>
                      <a:pt x="543" y="799"/>
                    </a:lnTo>
                    <a:lnTo>
                      <a:pt x="430" y="747"/>
                    </a:lnTo>
                    <a:lnTo>
                      <a:pt x="315" y="674"/>
                    </a:lnTo>
                    <a:lnTo>
                      <a:pt x="207" y="577"/>
                    </a:lnTo>
                    <a:lnTo>
                      <a:pt x="113" y="464"/>
                    </a:lnTo>
                    <a:lnTo>
                      <a:pt x="43" y="329"/>
                    </a:lnTo>
                    <a:lnTo>
                      <a:pt x="2" y="175"/>
                    </a:lnTo>
                    <a:lnTo>
                      <a:pt x="0" y="0"/>
                    </a:lnTo>
                    <a:lnTo>
                      <a:pt x="5" y="5"/>
                    </a:lnTo>
                    <a:lnTo>
                      <a:pt x="23" y="17"/>
                    </a:lnTo>
                    <a:lnTo>
                      <a:pt x="43" y="26"/>
                    </a:lnTo>
                    <a:lnTo>
                      <a:pt x="70" y="40"/>
                    </a:lnTo>
                    <a:lnTo>
                      <a:pt x="102" y="61"/>
                    </a:lnTo>
                    <a:lnTo>
                      <a:pt x="134" y="84"/>
                    </a:lnTo>
                    <a:lnTo>
                      <a:pt x="166" y="113"/>
                    </a:lnTo>
                    <a:lnTo>
                      <a:pt x="199" y="148"/>
                    </a:lnTo>
                    <a:lnTo>
                      <a:pt x="250" y="202"/>
                    </a:lnTo>
                    <a:lnTo>
                      <a:pt x="298" y="267"/>
                    </a:lnTo>
                    <a:lnTo>
                      <a:pt x="344" y="340"/>
                    </a:lnTo>
                    <a:lnTo>
                      <a:pt x="395" y="408"/>
                    </a:lnTo>
                    <a:lnTo>
                      <a:pt x="447" y="458"/>
                    </a:lnTo>
                    <a:lnTo>
                      <a:pt x="508" y="475"/>
                    </a:lnTo>
                    <a:lnTo>
                      <a:pt x="578" y="452"/>
                    </a:lnTo>
                    <a:lnTo>
                      <a:pt x="660" y="373"/>
                    </a:lnTo>
                    <a:lnTo>
                      <a:pt x="695" y="345"/>
                    </a:lnTo>
                    <a:lnTo>
                      <a:pt x="734" y="356"/>
                    </a:lnTo>
                    <a:lnTo>
                      <a:pt x="783" y="394"/>
                    </a:lnTo>
                    <a:lnTo>
                      <a:pt x="853" y="455"/>
                    </a:lnTo>
                    <a:lnTo>
                      <a:pt x="953" y="528"/>
                    </a:lnTo>
                    <a:lnTo>
                      <a:pt x="1090" y="601"/>
                    </a:lnTo>
                    <a:lnTo>
                      <a:pt x="1274" y="668"/>
                    </a:lnTo>
                    <a:lnTo>
                      <a:pt x="1518" y="723"/>
                    </a:lnTo>
                    <a:close/>
                  </a:path>
                </a:pathLst>
              </a:custGeom>
              <a:solidFill>
                <a:srgbClr val="96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2" name="Freeform 108"/>
              <p:cNvSpPr>
                <a:spLocks/>
              </p:cNvSpPr>
              <p:nvPr/>
            </p:nvSpPr>
            <p:spPr bwMode="auto">
              <a:xfrm>
                <a:off x="3980" y="3297"/>
                <a:ext cx="497" cy="280"/>
              </a:xfrm>
              <a:custGeom>
                <a:avLst/>
                <a:gdLst>
                  <a:gd name="T0" fmla="*/ 1491 w 1491"/>
                  <a:gd name="T1" fmla="*/ 691 h 841"/>
                  <a:gd name="T2" fmla="*/ 1477 w 1491"/>
                  <a:gd name="T3" fmla="*/ 706 h 841"/>
                  <a:gd name="T4" fmla="*/ 1445 w 1491"/>
                  <a:gd name="T5" fmla="*/ 723 h 841"/>
                  <a:gd name="T6" fmla="*/ 1397 w 1491"/>
                  <a:gd name="T7" fmla="*/ 744 h 841"/>
                  <a:gd name="T8" fmla="*/ 1340 w 1491"/>
                  <a:gd name="T9" fmla="*/ 763 h 841"/>
                  <a:gd name="T10" fmla="*/ 1273 w 1491"/>
                  <a:gd name="T11" fmla="*/ 782 h 841"/>
                  <a:gd name="T12" fmla="*/ 1203 w 1491"/>
                  <a:gd name="T13" fmla="*/ 803 h 841"/>
                  <a:gd name="T14" fmla="*/ 1128 w 1491"/>
                  <a:gd name="T15" fmla="*/ 817 h 841"/>
                  <a:gd name="T16" fmla="*/ 1058 w 1491"/>
                  <a:gd name="T17" fmla="*/ 828 h 841"/>
                  <a:gd name="T18" fmla="*/ 1015 w 1491"/>
                  <a:gd name="T19" fmla="*/ 836 h 841"/>
                  <a:gd name="T20" fmla="*/ 959 w 1491"/>
                  <a:gd name="T21" fmla="*/ 841 h 841"/>
                  <a:gd name="T22" fmla="*/ 896 w 1491"/>
                  <a:gd name="T23" fmla="*/ 836 h 841"/>
                  <a:gd name="T24" fmla="*/ 831 w 1491"/>
                  <a:gd name="T25" fmla="*/ 831 h 841"/>
                  <a:gd name="T26" fmla="*/ 769 w 1491"/>
                  <a:gd name="T27" fmla="*/ 825 h 841"/>
                  <a:gd name="T28" fmla="*/ 711 w 1491"/>
                  <a:gd name="T29" fmla="*/ 814 h 841"/>
                  <a:gd name="T30" fmla="*/ 659 w 1491"/>
                  <a:gd name="T31" fmla="*/ 799 h 841"/>
                  <a:gd name="T32" fmla="*/ 624 w 1491"/>
                  <a:gd name="T33" fmla="*/ 782 h 841"/>
                  <a:gd name="T34" fmla="*/ 521 w 1491"/>
                  <a:gd name="T35" fmla="*/ 749 h 841"/>
                  <a:gd name="T36" fmla="*/ 412 w 1491"/>
                  <a:gd name="T37" fmla="*/ 700 h 841"/>
                  <a:gd name="T38" fmla="*/ 304 w 1491"/>
                  <a:gd name="T39" fmla="*/ 630 h 841"/>
                  <a:gd name="T40" fmla="*/ 205 w 1491"/>
                  <a:gd name="T41" fmla="*/ 539 h 841"/>
                  <a:gd name="T42" fmla="*/ 118 w 1491"/>
                  <a:gd name="T43" fmla="*/ 431 h 841"/>
                  <a:gd name="T44" fmla="*/ 50 w 1491"/>
                  <a:gd name="T45" fmla="*/ 307 h 841"/>
                  <a:gd name="T46" fmla="*/ 10 w 1491"/>
                  <a:gd name="T47" fmla="*/ 164 h 841"/>
                  <a:gd name="T48" fmla="*/ 0 w 1491"/>
                  <a:gd name="T49" fmla="*/ 0 h 841"/>
                  <a:gd name="T50" fmla="*/ 13 w 1491"/>
                  <a:gd name="T51" fmla="*/ 8 h 841"/>
                  <a:gd name="T52" fmla="*/ 29 w 1491"/>
                  <a:gd name="T53" fmla="*/ 16 h 841"/>
                  <a:gd name="T54" fmla="*/ 53 w 1491"/>
                  <a:gd name="T55" fmla="*/ 29 h 841"/>
                  <a:gd name="T56" fmla="*/ 80 w 1491"/>
                  <a:gd name="T57" fmla="*/ 43 h 841"/>
                  <a:gd name="T58" fmla="*/ 108 w 1491"/>
                  <a:gd name="T59" fmla="*/ 61 h 841"/>
                  <a:gd name="T60" fmla="*/ 143 w 1491"/>
                  <a:gd name="T61" fmla="*/ 86 h 841"/>
                  <a:gd name="T62" fmla="*/ 175 w 1491"/>
                  <a:gd name="T63" fmla="*/ 116 h 841"/>
                  <a:gd name="T64" fmla="*/ 207 w 1491"/>
                  <a:gd name="T65" fmla="*/ 157 h 841"/>
                  <a:gd name="T66" fmla="*/ 258 w 1491"/>
                  <a:gd name="T67" fmla="*/ 207 h 841"/>
                  <a:gd name="T68" fmla="*/ 304 w 1491"/>
                  <a:gd name="T69" fmla="*/ 271 h 841"/>
                  <a:gd name="T70" fmla="*/ 352 w 1491"/>
                  <a:gd name="T71" fmla="*/ 337 h 841"/>
                  <a:gd name="T72" fmla="*/ 401 w 1491"/>
                  <a:gd name="T73" fmla="*/ 399 h 841"/>
                  <a:gd name="T74" fmla="*/ 451 w 1491"/>
                  <a:gd name="T75" fmla="*/ 440 h 841"/>
                  <a:gd name="T76" fmla="*/ 509 w 1491"/>
                  <a:gd name="T77" fmla="*/ 455 h 841"/>
                  <a:gd name="T78" fmla="*/ 576 w 1491"/>
                  <a:gd name="T79" fmla="*/ 428 h 841"/>
                  <a:gd name="T80" fmla="*/ 652 w 1491"/>
                  <a:gd name="T81" fmla="*/ 350 h 841"/>
                  <a:gd name="T82" fmla="*/ 687 w 1491"/>
                  <a:gd name="T83" fmla="*/ 326 h 841"/>
                  <a:gd name="T84" fmla="*/ 726 w 1491"/>
                  <a:gd name="T85" fmla="*/ 342 h 841"/>
                  <a:gd name="T86" fmla="*/ 775 w 1491"/>
                  <a:gd name="T87" fmla="*/ 379 h 841"/>
                  <a:gd name="T88" fmla="*/ 845 w 1491"/>
                  <a:gd name="T89" fmla="*/ 440 h 841"/>
                  <a:gd name="T90" fmla="*/ 942 w 1491"/>
                  <a:gd name="T91" fmla="*/ 507 h 841"/>
                  <a:gd name="T92" fmla="*/ 1076 w 1491"/>
                  <a:gd name="T93" fmla="*/ 580 h 841"/>
                  <a:gd name="T94" fmla="*/ 1257 w 1491"/>
                  <a:gd name="T95" fmla="*/ 642 h 841"/>
                  <a:gd name="T96" fmla="*/ 1491 w 1491"/>
                  <a:gd name="T97" fmla="*/ 691 h 8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91" h="841">
                    <a:moveTo>
                      <a:pt x="1491" y="691"/>
                    </a:moveTo>
                    <a:lnTo>
                      <a:pt x="1477" y="706"/>
                    </a:lnTo>
                    <a:lnTo>
                      <a:pt x="1445" y="723"/>
                    </a:lnTo>
                    <a:lnTo>
                      <a:pt x="1397" y="744"/>
                    </a:lnTo>
                    <a:lnTo>
                      <a:pt x="1340" y="763"/>
                    </a:lnTo>
                    <a:lnTo>
                      <a:pt x="1273" y="782"/>
                    </a:lnTo>
                    <a:lnTo>
                      <a:pt x="1203" y="803"/>
                    </a:lnTo>
                    <a:lnTo>
                      <a:pt x="1128" y="817"/>
                    </a:lnTo>
                    <a:lnTo>
                      <a:pt x="1058" y="828"/>
                    </a:lnTo>
                    <a:lnTo>
                      <a:pt x="1015" y="836"/>
                    </a:lnTo>
                    <a:lnTo>
                      <a:pt x="959" y="841"/>
                    </a:lnTo>
                    <a:lnTo>
                      <a:pt x="896" y="836"/>
                    </a:lnTo>
                    <a:lnTo>
                      <a:pt x="831" y="831"/>
                    </a:lnTo>
                    <a:lnTo>
                      <a:pt x="769" y="825"/>
                    </a:lnTo>
                    <a:lnTo>
                      <a:pt x="711" y="814"/>
                    </a:lnTo>
                    <a:lnTo>
                      <a:pt x="659" y="799"/>
                    </a:lnTo>
                    <a:lnTo>
                      <a:pt x="624" y="782"/>
                    </a:lnTo>
                    <a:lnTo>
                      <a:pt x="521" y="749"/>
                    </a:lnTo>
                    <a:lnTo>
                      <a:pt x="412" y="700"/>
                    </a:lnTo>
                    <a:lnTo>
                      <a:pt x="304" y="630"/>
                    </a:lnTo>
                    <a:lnTo>
                      <a:pt x="205" y="539"/>
                    </a:lnTo>
                    <a:lnTo>
                      <a:pt x="118" y="431"/>
                    </a:lnTo>
                    <a:lnTo>
                      <a:pt x="50" y="307"/>
                    </a:lnTo>
                    <a:lnTo>
                      <a:pt x="10" y="164"/>
                    </a:lnTo>
                    <a:lnTo>
                      <a:pt x="0" y="0"/>
                    </a:lnTo>
                    <a:lnTo>
                      <a:pt x="13" y="8"/>
                    </a:lnTo>
                    <a:lnTo>
                      <a:pt x="29" y="16"/>
                    </a:lnTo>
                    <a:lnTo>
                      <a:pt x="53" y="29"/>
                    </a:lnTo>
                    <a:lnTo>
                      <a:pt x="80" y="43"/>
                    </a:lnTo>
                    <a:lnTo>
                      <a:pt x="108" y="61"/>
                    </a:lnTo>
                    <a:lnTo>
                      <a:pt x="143" y="86"/>
                    </a:lnTo>
                    <a:lnTo>
                      <a:pt x="175" y="116"/>
                    </a:lnTo>
                    <a:lnTo>
                      <a:pt x="207" y="157"/>
                    </a:lnTo>
                    <a:lnTo>
                      <a:pt x="258" y="207"/>
                    </a:lnTo>
                    <a:lnTo>
                      <a:pt x="304" y="271"/>
                    </a:lnTo>
                    <a:lnTo>
                      <a:pt x="352" y="337"/>
                    </a:lnTo>
                    <a:lnTo>
                      <a:pt x="401" y="399"/>
                    </a:lnTo>
                    <a:lnTo>
                      <a:pt x="451" y="440"/>
                    </a:lnTo>
                    <a:lnTo>
                      <a:pt x="509" y="455"/>
                    </a:lnTo>
                    <a:lnTo>
                      <a:pt x="576" y="428"/>
                    </a:lnTo>
                    <a:lnTo>
                      <a:pt x="652" y="350"/>
                    </a:lnTo>
                    <a:lnTo>
                      <a:pt x="687" y="326"/>
                    </a:lnTo>
                    <a:lnTo>
                      <a:pt x="726" y="342"/>
                    </a:lnTo>
                    <a:lnTo>
                      <a:pt x="775" y="379"/>
                    </a:lnTo>
                    <a:lnTo>
                      <a:pt x="845" y="440"/>
                    </a:lnTo>
                    <a:lnTo>
                      <a:pt x="942" y="507"/>
                    </a:lnTo>
                    <a:lnTo>
                      <a:pt x="1076" y="580"/>
                    </a:lnTo>
                    <a:lnTo>
                      <a:pt x="1257" y="642"/>
                    </a:lnTo>
                    <a:lnTo>
                      <a:pt x="1491" y="691"/>
                    </a:lnTo>
                    <a:close/>
                  </a:path>
                </a:pathLst>
              </a:custGeom>
              <a:solidFill>
                <a:srgbClr val="9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3" name="Freeform 109"/>
              <p:cNvSpPr>
                <a:spLocks/>
              </p:cNvSpPr>
              <p:nvPr/>
            </p:nvSpPr>
            <p:spPr bwMode="auto">
              <a:xfrm>
                <a:off x="3985" y="3309"/>
                <a:ext cx="489" cy="267"/>
              </a:xfrm>
              <a:custGeom>
                <a:avLst/>
                <a:gdLst>
                  <a:gd name="T0" fmla="*/ 1467 w 1467"/>
                  <a:gd name="T1" fmla="*/ 658 h 801"/>
                  <a:gd name="T2" fmla="*/ 1452 w 1467"/>
                  <a:gd name="T3" fmla="*/ 677 h 801"/>
                  <a:gd name="T4" fmla="*/ 1417 w 1467"/>
                  <a:gd name="T5" fmla="*/ 693 h 801"/>
                  <a:gd name="T6" fmla="*/ 1368 w 1467"/>
                  <a:gd name="T7" fmla="*/ 714 h 801"/>
                  <a:gd name="T8" fmla="*/ 1306 w 1467"/>
                  <a:gd name="T9" fmla="*/ 735 h 801"/>
                  <a:gd name="T10" fmla="*/ 1236 w 1467"/>
                  <a:gd name="T11" fmla="*/ 752 h 801"/>
                  <a:gd name="T12" fmla="*/ 1163 w 1467"/>
                  <a:gd name="T13" fmla="*/ 771 h 801"/>
                  <a:gd name="T14" fmla="*/ 1087 w 1467"/>
                  <a:gd name="T15" fmla="*/ 785 h 801"/>
                  <a:gd name="T16" fmla="*/ 1017 w 1467"/>
                  <a:gd name="T17" fmla="*/ 793 h 801"/>
                  <a:gd name="T18" fmla="*/ 972 w 1467"/>
                  <a:gd name="T19" fmla="*/ 799 h 801"/>
                  <a:gd name="T20" fmla="*/ 920 w 1467"/>
                  <a:gd name="T21" fmla="*/ 801 h 801"/>
                  <a:gd name="T22" fmla="*/ 859 w 1467"/>
                  <a:gd name="T23" fmla="*/ 799 h 801"/>
                  <a:gd name="T24" fmla="*/ 800 w 1467"/>
                  <a:gd name="T25" fmla="*/ 790 h 801"/>
                  <a:gd name="T26" fmla="*/ 735 w 1467"/>
                  <a:gd name="T27" fmla="*/ 782 h 801"/>
                  <a:gd name="T28" fmla="*/ 681 w 1467"/>
                  <a:gd name="T29" fmla="*/ 771 h 801"/>
                  <a:gd name="T30" fmla="*/ 630 w 1467"/>
                  <a:gd name="T31" fmla="*/ 752 h 801"/>
                  <a:gd name="T32" fmla="*/ 592 w 1467"/>
                  <a:gd name="T33" fmla="*/ 735 h 801"/>
                  <a:gd name="T34" fmla="*/ 496 w 1467"/>
                  <a:gd name="T35" fmla="*/ 703 h 801"/>
                  <a:gd name="T36" fmla="*/ 396 w 1467"/>
                  <a:gd name="T37" fmla="*/ 653 h 801"/>
                  <a:gd name="T38" fmla="*/ 294 w 1467"/>
                  <a:gd name="T39" fmla="*/ 586 h 801"/>
                  <a:gd name="T40" fmla="*/ 201 w 1467"/>
                  <a:gd name="T41" fmla="*/ 504 h 801"/>
                  <a:gd name="T42" fmla="*/ 119 w 1467"/>
                  <a:gd name="T43" fmla="*/ 402 h 801"/>
                  <a:gd name="T44" fmla="*/ 54 w 1467"/>
                  <a:gd name="T45" fmla="*/ 286 h 801"/>
                  <a:gd name="T46" fmla="*/ 11 w 1467"/>
                  <a:gd name="T47" fmla="*/ 151 h 801"/>
                  <a:gd name="T48" fmla="*/ 0 w 1467"/>
                  <a:gd name="T49" fmla="*/ 0 h 801"/>
                  <a:gd name="T50" fmla="*/ 11 w 1467"/>
                  <a:gd name="T51" fmla="*/ 8 h 801"/>
                  <a:gd name="T52" fmla="*/ 32 w 1467"/>
                  <a:gd name="T53" fmla="*/ 16 h 801"/>
                  <a:gd name="T54" fmla="*/ 51 w 1467"/>
                  <a:gd name="T55" fmla="*/ 26 h 801"/>
                  <a:gd name="T56" fmla="*/ 81 w 1467"/>
                  <a:gd name="T57" fmla="*/ 40 h 801"/>
                  <a:gd name="T58" fmla="*/ 113 w 1467"/>
                  <a:gd name="T59" fmla="*/ 64 h 801"/>
                  <a:gd name="T60" fmla="*/ 145 w 1467"/>
                  <a:gd name="T61" fmla="*/ 89 h 801"/>
                  <a:gd name="T62" fmla="*/ 183 w 1467"/>
                  <a:gd name="T63" fmla="*/ 129 h 801"/>
                  <a:gd name="T64" fmla="*/ 218 w 1467"/>
                  <a:gd name="T65" fmla="*/ 172 h 801"/>
                  <a:gd name="T66" fmla="*/ 264 w 1467"/>
                  <a:gd name="T67" fmla="*/ 218 h 801"/>
                  <a:gd name="T68" fmla="*/ 312 w 1467"/>
                  <a:gd name="T69" fmla="*/ 277 h 801"/>
                  <a:gd name="T70" fmla="*/ 356 w 1467"/>
                  <a:gd name="T71" fmla="*/ 337 h 801"/>
                  <a:gd name="T72" fmla="*/ 402 w 1467"/>
                  <a:gd name="T73" fmla="*/ 391 h 801"/>
                  <a:gd name="T74" fmla="*/ 452 w 1467"/>
                  <a:gd name="T75" fmla="*/ 426 h 801"/>
                  <a:gd name="T76" fmla="*/ 504 w 1467"/>
                  <a:gd name="T77" fmla="*/ 437 h 801"/>
                  <a:gd name="T78" fmla="*/ 566 w 1467"/>
                  <a:gd name="T79" fmla="*/ 412 h 801"/>
                  <a:gd name="T80" fmla="*/ 639 w 1467"/>
                  <a:gd name="T81" fmla="*/ 337 h 801"/>
                  <a:gd name="T82" fmla="*/ 674 w 1467"/>
                  <a:gd name="T83" fmla="*/ 315 h 801"/>
                  <a:gd name="T84" fmla="*/ 713 w 1467"/>
                  <a:gd name="T85" fmla="*/ 326 h 801"/>
                  <a:gd name="T86" fmla="*/ 765 w 1467"/>
                  <a:gd name="T87" fmla="*/ 367 h 801"/>
                  <a:gd name="T88" fmla="*/ 835 w 1467"/>
                  <a:gd name="T89" fmla="*/ 426 h 801"/>
                  <a:gd name="T90" fmla="*/ 932 w 1467"/>
                  <a:gd name="T91" fmla="*/ 493 h 801"/>
                  <a:gd name="T92" fmla="*/ 1063 w 1467"/>
                  <a:gd name="T93" fmla="*/ 560 h 801"/>
                  <a:gd name="T94" fmla="*/ 1239 w 1467"/>
                  <a:gd name="T95" fmla="*/ 618 h 801"/>
                  <a:gd name="T96" fmla="*/ 1467 w 1467"/>
                  <a:gd name="T97" fmla="*/ 658 h 8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67" h="801">
                    <a:moveTo>
                      <a:pt x="1467" y="658"/>
                    </a:moveTo>
                    <a:lnTo>
                      <a:pt x="1452" y="677"/>
                    </a:lnTo>
                    <a:lnTo>
                      <a:pt x="1417" y="693"/>
                    </a:lnTo>
                    <a:lnTo>
                      <a:pt x="1368" y="714"/>
                    </a:lnTo>
                    <a:lnTo>
                      <a:pt x="1306" y="735"/>
                    </a:lnTo>
                    <a:lnTo>
                      <a:pt x="1236" y="752"/>
                    </a:lnTo>
                    <a:lnTo>
                      <a:pt x="1163" y="771"/>
                    </a:lnTo>
                    <a:lnTo>
                      <a:pt x="1087" y="785"/>
                    </a:lnTo>
                    <a:lnTo>
                      <a:pt x="1017" y="793"/>
                    </a:lnTo>
                    <a:lnTo>
                      <a:pt x="972" y="799"/>
                    </a:lnTo>
                    <a:lnTo>
                      <a:pt x="920" y="801"/>
                    </a:lnTo>
                    <a:lnTo>
                      <a:pt x="859" y="799"/>
                    </a:lnTo>
                    <a:lnTo>
                      <a:pt x="800" y="790"/>
                    </a:lnTo>
                    <a:lnTo>
                      <a:pt x="735" y="782"/>
                    </a:lnTo>
                    <a:lnTo>
                      <a:pt x="681" y="771"/>
                    </a:lnTo>
                    <a:lnTo>
                      <a:pt x="630" y="752"/>
                    </a:lnTo>
                    <a:lnTo>
                      <a:pt x="592" y="735"/>
                    </a:lnTo>
                    <a:lnTo>
                      <a:pt x="496" y="703"/>
                    </a:lnTo>
                    <a:lnTo>
                      <a:pt x="396" y="653"/>
                    </a:lnTo>
                    <a:lnTo>
                      <a:pt x="294" y="586"/>
                    </a:lnTo>
                    <a:lnTo>
                      <a:pt x="201" y="504"/>
                    </a:lnTo>
                    <a:lnTo>
                      <a:pt x="119" y="402"/>
                    </a:lnTo>
                    <a:lnTo>
                      <a:pt x="54" y="286"/>
                    </a:lnTo>
                    <a:lnTo>
                      <a:pt x="11" y="151"/>
                    </a:lnTo>
                    <a:lnTo>
                      <a:pt x="0" y="0"/>
                    </a:lnTo>
                    <a:lnTo>
                      <a:pt x="11" y="8"/>
                    </a:lnTo>
                    <a:lnTo>
                      <a:pt x="32" y="16"/>
                    </a:lnTo>
                    <a:lnTo>
                      <a:pt x="51" y="26"/>
                    </a:lnTo>
                    <a:lnTo>
                      <a:pt x="81" y="40"/>
                    </a:lnTo>
                    <a:lnTo>
                      <a:pt x="113" y="64"/>
                    </a:lnTo>
                    <a:lnTo>
                      <a:pt x="145" y="89"/>
                    </a:lnTo>
                    <a:lnTo>
                      <a:pt x="183" y="129"/>
                    </a:lnTo>
                    <a:lnTo>
                      <a:pt x="218" y="172"/>
                    </a:lnTo>
                    <a:lnTo>
                      <a:pt x="264" y="218"/>
                    </a:lnTo>
                    <a:lnTo>
                      <a:pt x="312" y="277"/>
                    </a:lnTo>
                    <a:lnTo>
                      <a:pt x="356" y="337"/>
                    </a:lnTo>
                    <a:lnTo>
                      <a:pt x="402" y="391"/>
                    </a:lnTo>
                    <a:lnTo>
                      <a:pt x="452" y="426"/>
                    </a:lnTo>
                    <a:lnTo>
                      <a:pt x="504" y="437"/>
                    </a:lnTo>
                    <a:lnTo>
                      <a:pt x="566" y="412"/>
                    </a:lnTo>
                    <a:lnTo>
                      <a:pt x="639" y="337"/>
                    </a:lnTo>
                    <a:lnTo>
                      <a:pt x="674" y="315"/>
                    </a:lnTo>
                    <a:lnTo>
                      <a:pt x="713" y="326"/>
                    </a:lnTo>
                    <a:lnTo>
                      <a:pt x="765" y="367"/>
                    </a:lnTo>
                    <a:lnTo>
                      <a:pt x="835" y="426"/>
                    </a:lnTo>
                    <a:lnTo>
                      <a:pt x="932" y="493"/>
                    </a:lnTo>
                    <a:lnTo>
                      <a:pt x="1063" y="560"/>
                    </a:lnTo>
                    <a:lnTo>
                      <a:pt x="1239" y="618"/>
                    </a:lnTo>
                    <a:lnTo>
                      <a:pt x="1467" y="658"/>
                    </a:lnTo>
                    <a:close/>
                  </a:path>
                </a:pathLst>
              </a:custGeom>
              <a:solidFill>
                <a:srgbClr val="8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4" name="Freeform 110"/>
              <p:cNvSpPr>
                <a:spLocks/>
              </p:cNvSpPr>
              <p:nvPr/>
            </p:nvSpPr>
            <p:spPr bwMode="auto">
              <a:xfrm>
                <a:off x="3990" y="3320"/>
                <a:ext cx="479" cy="254"/>
              </a:xfrm>
              <a:custGeom>
                <a:avLst/>
                <a:gdLst>
                  <a:gd name="T0" fmla="*/ 1438 w 1438"/>
                  <a:gd name="T1" fmla="*/ 636 h 761"/>
                  <a:gd name="T2" fmla="*/ 1424 w 1438"/>
                  <a:gd name="T3" fmla="*/ 653 h 761"/>
                  <a:gd name="T4" fmla="*/ 1387 w 1438"/>
                  <a:gd name="T5" fmla="*/ 668 h 761"/>
                  <a:gd name="T6" fmla="*/ 1333 w 1438"/>
                  <a:gd name="T7" fmla="*/ 688 h 761"/>
                  <a:gd name="T8" fmla="*/ 1269 w 1438"/>
                  <a:gd name="T9" fmla="*/ 706 h 761"/>
                  <a:gd name="T10" fmla="*/ 1193 w 1438"/>
                  <a:gd name="T11" fmla="*/ 723 h 761"/>
                  <a:gd name="T12" fmla="*/ 1118 w 1438"/>
                  <a:gd name="T13" fmla="*/ 738 h 761"/>
                  <a:gd name="T14" fmla="*/ 1042 w 1438"/>
                  <a:gd name="T15" fmla="*/ 750 h 761"/>
                  <a:gd name="T16" fmla="*/ 975 w 1438"/>
                  <a:gd name="T17" fmla="*/ 758 h 761"/>
                  <a:gd name="T18" fmla="*/ 927 w 1438"/>
                  <a:gd name="T19" fmla="*/ 761 h 761"/>
                  <a:gd name="T20" fmla="*/ 878 w 1438"/>
                  <a:gd name="T21" fmla="*/ 761 h 761"/>
                  <a:gd name="T22" fmla="*/ 819 w 1438"/>
                  <a:gd name="T23" fmla="*/ 755 h 761"/>
                  <a:gd name="T24" fmla="*/ 760 w 1438"/>
                  <a:gd name="T25" fmla="*/ 750 h 761"/>
                  <a:gd name="T26" fmla="*/ 700 w 1438"/>
                  <a:gd name="T27" fmla="*/ 738 h 761"/>
                  <a:gd name="T28" fmla="*/ 647 w 1438"/>
                  <a:gd name="T29" fmla="*/ 723 h 761"/>
                  <a:gd name="T30" fmla="*/ 597 w 1438"/>
                  <a:gd name="T31" fmla="*/ 709 h 761"/>
                  <a:gd name="T32" fmla="*/ 560 w 1438"/>
                  <a:gd name="T33" fmla="*/ 688 h 761"/>
                  <a:gd name="T34" fmla="*/ 469 w 1438"/>
                  <a:gd name="T35" fmla="*/ 656 h 761"/>
                  <a:gd name="T36" fmla="*/ 375 w 1438"/>
                  <a:gd name="T37" fmla="*/ 609 h 761"/>
                  <a:gd name="T38" fmla="*/ 281 w 1438"/>
                  <a:gd name="T39" fmla="*/ 545 h 761"/>
                  <a:gd name="T40" fmla="*/ 194 w 1438"/>
                  <a:gd name="T41" fmla="*/ 466 h 761"/>
                  <a:gd name="T42" fmla="*/ 118 w 1438"/>
                  <a:gd name="T43" fmla="*/ 372 h 761"/>
                  <a:gd name="T44" fmla="*/ 56 w 1438"/>
                  <a:gd name="T45" fmla="*/ 262 h 761"/>
                  <a:gd name="T46" fmla="*/ 16 w 1438"/>
                  <a:gd name="T47" fmla="*/ 140 h 761"/>
                  <a:gd name="T48" fmla="*/ 0 w 1438"/>
                  <a:gd name="T49" fmla="*/ 0 h 761"/>
                  <a:gd name="T50" fmla="*/ 12 w 1438"/>
                  <a:gd name="T51" fmla="*/ 8 h 761"/>
                  <a:gd name="T52" fmla="*/ 33 w 1438"/>
                  <a:gd name="T53" fmla="*/ 16 h 761"/>
                  <a:gd name="T54" fmla="*/ 56 w 1438"/>
                  <a:gd name="T55" fmla="*/ 29 h 761"/>
                  <a:gd name="T56" fmla="*/ 83 w 1438"/>
                  <a:gd name="T57" fmla="*/ 43 h 761"/>
                  <a:gd name="T58" fmla="*/ 114 w 1438"/>
                  <a:gd name="T59" fmla="*/ 64 h 761"/>
                  <a:gd name="T60" fmla="*/ 150 w 1438"/>
                  <a:gd name="T61" fmla="*/ 94 h 761"/>
                  <a:gd name="T62" fmla="*/ 188 w 1438"/>
                  <a:gd name="T63" fmla="*/ 134 h 761"/>
                  <a:gd name="T64" fmla="*/ 226 w 1438"/>
                  <a:gd name="T65" fmla="*/ 183 h 761"/>
                  <a:gd name="T66" fmla="*/ 270 w 1438"/>
                  <a:gd name="T67" fmla="*/ 230 h 761"/>
                  <a:gd name="T68" fmla="*/ 313 w 1438"/>
                  <a:gd name="T69" fmla="*/ 283 h 761"/>
                  <a:gd name="T70" fmla="*/ 358 w 1438"/>
                  <a:gd name="T71" fmla="*/ 335 h 761"/>
                  <a:gd name="T72" fmla="*/ 404 w 1438"/>
                  <a:gd name="T73" fmla="*/ 382 h 761"/>
                  <a:gd name="T74" fmla="*/ 450 w 1438"/>
                  <a:gd name="T75" fmla="*/ 410 h 761"/>
                  <a:gd name="T76" fmla="*/ 504 w 1438"/>
                  <a:gd name="T77" fmla="*/ 417 h 761"/>
                  <a:gd name="T78" fmla="*/ 562 w 1438"/>
                  <a:gd name="T79" fmla="*/ 388 h 761"/>
                  <a:gd name="T80" fmla="*/ 630 w 1438"/>
                  <a:gd name="T81" fmla="*/ 321 h 761"/>
                  <a:gd name="T82" fmla="*/ 662 w 1438"/>
                  <a:gd name="T83" fmla="*/ 300 h 761"/>
                  <a:gd name="T84" fmla="*/ 700 w 1438"/>
                  <a:gd name="T85" fmla="*/ 315 h 761"/>
                  <a:gd name="T86" fmla="*/ 749 w 1438"/>
                  <a:gd name="T87" fmla="*/ 358 h 761"/>
                  <a:gd name="T88" fmla="*/ 819 w 1438"/>
                  <a:gd name="T89" fmla="*/ 415 h 761"/>
                  <a:gd name="T90" fmla="*/ 916 w 1438"/>
                  <a:gd name="T91" fmla="*/ 480 h 761"/>
                  <a:gd name="T92" fmla="*/ 1045 w 1438"/>
                  <a:gd name="T93" fmla="*/ 545 h 761"/>
                  <a:gd name="T94" fmla="*/ 1217 w 1438"/>
                  <a:gd name="T95" fmla="*/ 601 h 761"/>
                  <a:gd name="T96" fmla="*/ 1438 w 1438"/>
                  <a:gd name="T97" fmla="*/ 636 h 7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38" h="761">
                    <a:moveTo>
                      <a:pt x="1438" y="636"/>
                    </a:moveTo>
                    <a:lnTo>
                      <a:pt x="1424" y="653"/>
                    </a:lnTo>
                    <a:lnTo>
                      <a:pt x="1387" y="668"/>
                    </a:lnTo>
                    <a:lnTo>
                      <a:pt x="1333" y="688"/>
                    </a:lnTo>
                    <a:lnTo>
                      <a:pt x="1269" y="706"/>
                    </a:lnTo>
                    <a:lnTo>
                      <a:pt x="1193" y="723"/>
                    </a:lnTo>
                    <a:lnTo>
                      <a:pt x="1118" y="738"/>
                    </a:lnTo>
                    <a:lnTo>
                      <a:pt x="1042" y="750"/>
                    </a:lnTo>
                    <a:lnTo>
                      <a:pt x="975" y="758"/>
                    </a:lnTo>
                    <a:lnTo>
                      <a:pt x="927" y="761"/>
                    </a:lnTo>
                    <a:lnTo>
                      <a:pt x="878" y="761"/>
                    </a:lnTo>
                    <a:lnTo>
                      <a:pt x="819" y="755"/>
                    </a:lnTo>
                    <a:lnTo>
                      <a:pt x="760" y="750"/>
                    </a:lnTo>
                    <a:lnTo>
                      <a:pt x="700" y="738"/>
                    </a:lnTo>
                    <a:lnTo>
                      <a:pt x="647" y="723"/>
                    </a:lnTo>
                    <a:lnTo>
                      <a:pt x="597" y="709"/>
                    </a:lnTo>
                    <a:lnTo>
                      <a:pt x="560" y="688"/>
                    </a:lnTo>
                    <a:lnTo>
                      <a:pt x="469" y="656"/>
                    </a:lnTo>
                    <a:lnTo>
                      <a:pt x="375" y="609"/>
                    </a:lnTo>
                    <a:lnTo>
                      <a:pt x="281" y="545"/>
                    </a:lnTo>
                    <a:lnTo>
                      <a:pt x="194" y="466"/>
                    </a:lnTo>
                    <a:lnTo>
                      <a:pt x="118" y="372"/>
                    </a:lnTo>
                    <a:lnTo>
                      <a:pt x="56" y="262"/>
                    </a:lnTo>
                    <a:lnTo>
                      <a:pt x="16" y="140"/>
                    </a:lnTo>
                    <a:lnTo>
                      <a:pt x="0" y="0"/>
                    </a:lnTo>
                    <a:lnTo>
                      <a:pt x="12" y="8"/>
                    </a:lnTo>
                    <a:lnTo>
                      <a:pt x="33" y="16"/>
                    </a:lnTo>
                    <a:lnTo>
                      <a:pt x="56" y="29"/>
                    </a:lnTo>
                    <a:lnTo>
                      <a:pt x="83" y="43"/>
                    </a:lnTo>
                    <a:lnTo>
                      <a:pt x="114" y="64"/>
                    </a:lnTo>
                    <a:lnTo>
                      <a:pt x="150" y="94"/>
                    </a:lnTo>
                    <a:lnTo>
                      <a:pt x="188" y="134"/>
                    </a:lnTo>
                    <a:lnTo>
                      <a:pt x="226" y="183"/>
                    </a:lnTo>
                    <a:lnTo>
                      <a:pt x="270" y="230"/>
                    </a:lnTo>
                    <a:lnTo>
                      <a:pt x="313" y="283"/>
                    </a:lnTo>
                    <a:lnTo>
                      <a:pt x="358" y="335"/>
                    </a:lnTo>
                    <a:lnTo>
                      <a:pt x="404" y="382"/>
                    </a:lnTo>
                    <a:lnTo>
                      <a:pt x="450" y="410"/>
                    </a:lnTo>
                    <a:lnTo>
                      <a:pt x="504" y="417"/>
                    </a:lnTo>
                    <a:lnTo>
                      <a:pt x="562" y="388"/>
                    </a:lnTo>
                    <a:lnTo>
                      <a:pt x="630" y="321"/>
                    </a:lnTo>
                    <a:lnTo>
                      <a:pt x="662" y="300"/>
                    </a:lnTo>
                    <a:lnTo>
                      <a:pt x="700" y="315"/>
                    </a:lnTo>
                    <a:lnTo>
                      <a:pt x="749" y="358"/>
                    </a:lnTo>
                    <a:lnTo>
                      <a:pt x="819" y="415"/>
                    </a:lnTo>
                    <a:lnTo>
                      <a:pt x="916" y="480"/>
                    </a:lnTo>
                    <a:lnTo>
                      <a:pt x="1045" y="545"/>
                    </a:lnTo>
                    <a:lnTo>
                      <a:pt x="1217" y="601"/>
                    </a:lnTo>
                    <a:lnTo>
                      <a:pt x="1438" y="636"/>
                    </a:lnTo>
                    <a:close/>
                  </a:path>
                </a:pathLst>
              </a:custGeom>
              <a:solidFill>
                <a:srgbClr val="8A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5" name="Freeform 111"/>
              <p:cNvSpPr>
                <a:spLocks/>
              </p:cNvSpPr>
              <p:nvPr/>
            </p:nvSpPr>
            <p:spPr bwMode="auto">
              <a:xfrm>
                <a:off x="3994" y="3332"/>
                <a:ext cx="470" cy="240"/>
              </a:xfrm>
              <a:custGeom>
                <a:avLst/>
                <a:gdLst>
                  <a:gd name="T0" fmla="*/ 1410 w 1410"/>
                  <a:gd name="T1" fmla="*/ 607 h 720"/>
                  <a:gd name="T2" fmla="*/ 1394 w 1410"/>
                  <a:gd name="T3" fmla="*/ 623 h 720"/>
                  <a:gd name="T4" fmla="*/ 1359 w 1410"/>
                  <a:gd name="T5" fmla="*/ 642 h 720"/>
                  <a:gd name="T6" fmla="*/ 1305 w 1410"/>
                  <a:gd name="T7" fmla="*/ 658 h 720"/>
                  <a:gd name="T8" fmla="*/ 1234 w 1410"/>
                  <a:gd name="T9" fmla="*/ 677 h 720"/>
                  <a:gd name="T10" fmla="*/ 1159 w 1410"/>
                  <a:gd name="T11" fmla="*/ 694 h 720"/>
                  <a:gd name="T12" fmla="*/ 1079 w 1410"/>
                  <a:gd name="T13" fmla="*/ 706 h 720"/>
                  <a:gd name="T14" fmla="*/ 1000 w 1410"/>
                  <a:gd name="T15" fmla="*/ 715 h 720"/>
                  <a:gd name="T16" fmla="*/ 933 w 1410"/>
                  <a:gd name="T17" fmla="*/ 717 h 720"/>
                  <a:gd name="T18" fmla="*/ 890 w 1410"/>
                  <a:gd name="T19" fmla="*/ 720 h 720"/>
                  <a:gd name="T20" fmla="*/ 839 w 1410"/>
                  <a:gd name="T21" fmla="*/ 720 h 720"/>
                  <a:gd name="T22" fmla="*/ 780 w 1410"/>
                  <a:gd name="T23" fmla="*/ 717 h 720"/>
                  <a:gd name="T24" fmla="*/ 726 w 1410"/>
                  <a:gd name="T25" fmla="*/ 709 h 720"/>
                  <a:gd name="T26" fmla="*/ 667 w 1410"/>
                  <a:gd name="T27" fmla="*/ 698 h 720"/>
                  <a:gd name="T28" fmla="*/ 615 w 1410"/>
                  <a:gd name="T29" fmla="*/ 682 h 720"/>
                  <a:gd name="T30" fmla="*/ 564 w 1410"/>
                  <a:gd name="T31" fmla="*/ 668 h 720"/>
                  <a:gd name="T32" fmla="*/ 524 w 1410"/>
                  <a:gd name="T33" fmla="*/ 647 h 720"/>
                  <a:gd name="T34" fmla="*/ 438 w 1410"/>
                  <a:gd name="T35" fmla="*/ 615 h 720"/>
                  <a:gd name="T36" fmla="*/ 354 w 1410"/>
                  <a:gd name="T37" fmla="*/ 569 h 720"/>
                  <a:gd name="T38" fmla="*/ 266 w 1410"/>
                  <a:gd name="T39" fmla="*/ 507 h 720"/>
                  <a:gd name="T40" fmla="*/ 187 w 1410"/>
                  <a:gd name="T41" fmla="*/ 434 h 720"/>
                  <a:gd name="T42" fmla="*/ 115 w 1410"/>
                  <a:gd name="T43" fmla="*/ 347 h 720"/>
                  <a:gd name="T44" fmla="*/ 58 w 1410"/>
                  <a:gd name="T45" fmla="*/ 245 h 720"/>
                  <a:gd name="T46" fmla="*/ 18 w 1410"/>
                  <a:gd name="T47" fmla="*/ 129 h 720"/>
                  <a:gd name="T48" fmla="*/ 0 w 1410"/>
                  <a:gd name="T49" fmla="*/ 0 h 720"/>
                  <a:gd name="T50" fmla="*/ 15 w 1410"/>
                  <a:gd name="T51" fmla="*/ 8 h 720"/>
                  <a:gd name="T52" fmla="*/ 36 w 1410"/>
                  <a:gd name="T53" fmla="*/ 19 h 720"/>
                  <a:gd name="T54" fmla="*/ 58 w 1410"/>
                  <a:gd name="T55" fmla="*/ 29 h 720"/>
                  <a:gd name="T56" fmla="*/ 88 w 1410"/>
                  <a:gd name="T57" fmla="*/ 46 h 720"/>
                  <a:gd name="T58" fmla="*/ 120 w 1410"/>
                  <a:gd name="T59" fmla="*/ 67 h 720"/>
                  <a:gd name="T60" fmla="*/ 158 w 1410"/>
                  <a:gd name="T61" fmla="*/ 99 h 720"/>
                  <a:gd name="T62" fmla="*/ 196 w 1410"/>
                  <a:gd name="T63" fmla="*/ 140 h 720"/>
                  <a:gd name="T64" fmla="*/ 236 w 1410"/>
                  <a:gd name="T65" fmla="*/ 195 h 720"/>
                  <a:gd name="T66" fmla="*/ 279 w 1410"/>
                  <a:gd name="T67" fmla="*/ 239 h 720"/>
                  <a:gd name="T68" fmla="*/ 322 w 1410"/>
                  <a:gd name="T69" fmla="*/ 288 h 720"/>
                  <a:gd name="T70" fmla="*/ 365 w 1410"/>
                  <a:gd name="T71" fmla="*/ 335 h 720"/>
                  <a:gd name="T72" fmla="*/ 410 w 1410"/>
                  <a:gd name="T73" fmla="*/ 373 h 720"/>
                  <a:gd name="T74" fmla="*/ 457 w 1410"/>
                  <a:gd name="T75" fmla="*/ 396 h 720"/>
                  <a:gd name="T76" fmla="*/ 503 w 1410"/>
                  <a:gd name="T77" fmla="*/ 396 h 720"/>
                  <a:gd name="T78" fmla="*/ 559 w 1410"/>
                  <a:gd name="T79" fmla="*/ 367 h 720"/>
                  <a:gd name="T80" fmla="*/ 618 w 1410"/>
                  <a:gd name="T81" fmla="*/ 302 h 720"/>
                  <a:gd name="T82" fmla="*/ 650 w 1410"/>
                  <a:gd name="T83" fmla="*/ 286 h 720"/>
                  <a:gd name="T84" fmla="*/ 685 w 1410"/>
                  <a:gd name="T85" fmla="*/ 300 h 720"/>
                  <a:gd name="T86" fmla="*/ 737 w 1410"/>
                  <a:gd name="T87" fmla="*/ 345 h 720"/>
                  <a:gd name="T88" fmla="*/ 804 w 1410"/>
                  <a:gd name="T89" fmla="*/ 399 h 720"/>
                  <a:gd name="T90" fmla="*/ 901 w 1410"/>
                  <a:gd name="T91" fmla="*/ 464 h 720"/>
                  <a:gd name="T92" fmla="*/ 1027 w 1410"/>
                  <a:gd name="T93" fmla="*/ 528 h 720"/>
                  <a:gd name="T94" fmla="*/ 1197 w 1410"/>
                  <a:gd name="T95" fmla="*/ 577 h 720"/>
                  <a:gd name="T96" fmla="*/ 1410 w 1410"/>
                  <a:gd name="T97" fmla="*/ 607 h 7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410" h="720">
                    <a:moveTo>
                      <a:pt x="1410" y="607"/>
                    </a:moveTo>
                    <a:lnTo>
                      <a:pt x="1394" y="623"/>
                    </a:lnTo>
                    <a:lnTo>
                      <a:pt x="1359" y="642"/>
                    </a:lnTo>
                    <a:lnTo>
                      <a:pt x="1305" y="658"/>
                    </a:lnTo>
                    <a:lnTo>
                      <a:pt x="1234" y="677"/>
                    </a:lnTo>
                    <a:lnTo>
                      <a:pt x="1159" y="694"/>
                    </a:lnTo>
                    <a:lnTo>
                      <a:pt x="1079" y="706"/>
                    </a:lnTo>
                    <a:lnTo>
                      <a:pt x="1000" y="715"/>
                    </a:lnTo>
                    <a:lnTo>
                      <a:pt x="933" y="717"/>
                    </a:lnTo>
                    <a:lnTo>
                      <a:pt x="890" y="720"/>
                    </a:lnTo>
                    <a:lnTo>
                      <a:pt x="839" y="720"/>
                    </a:lnTo>
                    <a:lnTo>
                      <a:pt x="780" y="717"/>
                    </a:lnTo>
                    <a:lnTo>
                      <a:pt x="726" y="709"/>
                    </a:lnTo>
                    <a:lnTo>
                      <a:pt x="667" y="698"/>
                    </a:lnTo>
                    <a:lnTo>
                      <a:pt x="615" y="682"/>
                    </a:lnTo>
                    <a:lnTo>
                      <a:pt x="564" y="668"/>
                    </a:lnTo>
                    <a:lnTo>
                      <a:pt x="524" y="647"/>
                    </a:lnTo>
                    <a:lnTo>
                      <a:pt x="438" y="615"/>
                    </a:lnTo>
                    <a:lnTo>
                      <a:pt x="354" y="569"/>
                    </a:lnTo>
                    <a:lnTo>
                      <a:pt x="266" y="507"/>
                    </a:lnTo>
                    <a:lnTo>
                      <a:pt x="187" y="434"/>
                    </a:lnTo>
                    <a:lnTo>
                      <a:pt x="115" y="347"/>
                    </a:lnTo>
                    <a:lnTo>
                      <a:pt x="58" y="245"/>
                    </a:lnTo>
                    <a:lnTo>
                      <a:pt x="18" y="129"/>
                    </a:lnTo>
                    <a:lnTo>
                      <a:pt x="0" y="0"/>
                    </a:lnTo>
                    <a:lnTo>
                      <a:pt x="15" y="8"/>
                    </a:lnTo>
                    <a:lnTo>
                      <a:pt x="36" y="19"/>
                    </a:lnTo>
                    <a:lnTo>
                      <a:pt x="58" y="29"/>
                    </a:lnTo>
                    <a:lnTo>
                      <a:pt x="88" y="46"/>
                    </a:lnTo>
                    <a:lnTo>
                      <a:pt x="120" y="67"/>
                    </a:lnTo>
                    <a:lnTo>
                      <a:pt x="158" y="99"/>
                    </a:lnTo>
                    <a:lnTo>
                      <a:pt x="196" y="140"/>
                    </a:lnTo>
                    <a:lnTo>
                      <a:pt x="236" y="195"/>
                    </a:lnTo>
                    <a:lnTo>
                      <a:pt x="279" y="239"/>
                    </a:lnTo>
                    <a:lnTo>
                      <a:pt x="322" y="288"/>
                    </a:lnTo>
                    <a:lnTo>
                      <a:pt x="365" y="335"/>
                    </a:lnTo>
                    <a:lnTo>
                      <a:pt x="410" y="373"/>
                    </a:lnTo>
                    <a:lnTo>
                      <a:pt x="457" y="396"/>
                    </a:lnTo>
                    <a:lnTo>
                      <a:pt x="503" y="396"/>
                    </a:lnTo>
                    <a:lnTo>
                      <a:pt x="559" y="367"/>
                    </a:lnTo>
                    <a:lnTo>
                      <a:pt x="618" y="302"/>
                    </a:lnTo>
                    <a:lnTo>
                      <a:pt x="650" y="286"/>
                    </a:lnTo>
                    <a:lnTo>
                      <a:pt x="685" y="300"/>
                    </a:lnTo>
                    <a:lnTo>
                      <a:pt x="737" y="345"/>
                    </a:lnTo>
                    <a:lnTo>
                      <a:pt x="804" y="399"/>
                    </a:lnTo>
                    <a:lnTo>
                      <a:pt x="901" y="464"/>
                    </a:lnTo>
                    <a:lnTo>
                      <a:pt x="1027" y="528"/>
                    </a:lnTo>
                    <a:lnTo>
                      <a:pt x="1197" y="577"/>
                    </a:lnTo>
                    <a:lnTo>
                      <a:pt x="1410" y="607"/>
                    </a:lnTo>
                    <a:close/>
                  </a:path>
                </a:pathLst>
              </a:custGeom>
              <a:solidFill>
                <a:srgbClr val="8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6" name="Freeform 112"/>
              <p:cNvSpPr>
                <a:spLocks/>
              </p:cNvSpPr>
              <p:nvPr/>
            </p:nvSpPr>
            <p:spPr bwMode="auto">
              <a:xfrm>
                <a:off x="3998" y="3345"/>
                <a:ext cx="462" cy="227"/>
              </a:xfrm>
              <a:custGeom>
                <a:avLst/>
                <a:gdLst>
                  <a:gd name="T0" fmla="*/ 1386 w 1386"/>
                  <a:gd name="T1" fmla="*/ 572 h 680"/>
                  <a:gd name="T2" fmla="*/ 1368 w 1386"/>
                  <a:gd name="T3" fmla="*/ 593 h 680"/>
                  <a:gd name="T4" fmla="*/ 1330 w 1386"/>
                  <a:gd name="T5" fmla="*/ 610 h 680"/>
                  <a:gd name="T6" fmla="*/ 1272 w 1386"/>
                  <a:gd name="T7" fmla="*/ 631 h 680"/>
                  <a:gd name="T8" fmla="*/ 1201 w 1386"/>
                  <a:gd name="T9" fmla="*/ 645 h 680"/>
                  <a:gd name="T10" fmla="*/ 1123 w 1386"/>
                  <a:gd name="T11" fmla="*/ 663 h 680"/>
                  <a:gd name="T12" fmla="*/ 1043 w 1386"/>
                  <a:gd name="T13" fmla="*/ 672 h 680"/>
                  <a:gd name="T14" fmla="*/ 965 w 1386"/>
                  <a:gd name="T15" fmla="*/ 677 h 680"/>
                  <a:gd name="T16" fmla="*/ 897 w 1386"/>
                  <a:gd name="T17" fmla="*/ 677 h 680"/>
                  <a:gd name="T18" fmla="*/ 851 w 1386"/>
                  <a:gd name="T19" fmla="*/ 680 h 680"/>
                  <a:gd name="T20" fmla="*/ 801 w 1386"/>
                  <a:gd name="T21" fmla="*/ 677 h 680"/>
                  <a:gd name="T22" fmla="*/ 749 w 1386"/>
                  <a:gd name="T23" fmla="*/ 672 h 680"/>
                  <a:gd name="T24" fmla="*/ 690 w 1386"/>
                  <a:gd name="T25" fmla="*/ 663 h 680"/>
                  <a:gd name="T26" fmla="*/ 634 w 1386"/>
                  <a:gd name="T27" fmla="*/ 651 h 680"/>
                  <a:gd name="T28" fmla="*/ 585 w 1386"/>
                  <a:gd name="T29" fmla="*/ 634 h 680"/>
                  <a:gd name="T30" fmla="*/ 536 w 1386"/>
                  <a:gd name="T31" fmla="*/ 616 h 680"/>
                  <a:gd name="T32" fmla="*/ 494 w 1386"/>
                  <a:gd name="T33" fmla="*/ 596 h 680"/>
                  <a:gd name="T34" fmla="*/ 418 w 1386"/>
                  <a:gd name="T35" fmla="*/ 564 h 680"/>
                  <a:gd name="T36" fmla="*/ 339 w 1386"/>
                  <a:gd name="T37" fmla="*/ 520 h 680"/>
                  <a:gd name="T38" fmla="*/ 260 w 1386"/>
                  <a:gd name="T39" fmla="*/ 461 h 680"/>
                  <a:gd name="T40" fmla="*/ 184 w 1386"/>
                  <a:gd name="T41" fmla="*/ 391 h 680"/>
                  <a:gd name="T42" fmla="*/ 117 w 1386"/>
                  <a:gd name="T43" fmla="*/ 313 h 680"/>
                  <a:gd name="T44" fmla="*/ 62 w 1386"/>
                  <a:gd name="T45" fmla="*/ 219 h 680"/>
                  <a:gd name="T46" fmla="*/ 24 w 1386"/>
                  <a:gd name="T47" fmla="*/ 114 h 680"/>
                  <a:gd name="T48" fmla="*/ 0 w 1386"/>
                  <a:gd name="T49" fmla="*/ 0 h 680"/>
                  <a:gd name="T50" fmla="*/ 17 w 1386"/>
                  <a:gd name="T51" fmla="*/ 6 h 680"/>
                  <a:gd name="T52" fmla="*/ 38 w 1386"/>
                  <a:gd name="T53" fmla="*/ 14 h 680"/>
                  <a:gd name="T54" fmla="*/ 65 w 1386"/>
                  <a:gd name="T55" fmla="*/ 24 h 680"/>
                  <a:gd name="T56" fmla="*/ 94 w 1386"/>
                  <a:gd name="T57" fmla="*/ 38 h 680"/>
                  <a:gd name="T58" fmla="*/ 129 w 1386"/>
                  <a:gd name="T59" fmla="*/ 62 h 680"/>
                  <a:gd name="T60" fmla="*/ 167 w 1386"/>
                  <a:gd name="T61" fmla="*/ 94 h 680"/>
                  <a:gd name="T62" fmla="*/ 205 w 1386"/>
                  <a:gd name="T63" fmla="*/ 141 h 680"/>
                  <a:gd name="T64" fmla="*/ 248 w 1386"/>
                  <a:gd name="T65" fmla="*/ 199 h 680"/>
                  <a:gd name="T66" fmla="*/ 286 w 1386"/>
                  <a:gd name="T67" fmla="*/ 243 h 680"/>
                  <a:gd name="T68" fmla="*/ 327 w 1386"/>
                  <a:gd name="T69" fmla="*/ 286 h 680"/>
                  <a:gd name="T70" fmla="*/ 369 w 1386"/>
                  <a:gd name="T71" fmla="*/ 327 h 680"/>
                  <a:gd name="T72" fmla="*/ 412 w 1386"/>
                  <a:gd name="T73" fmla="*/ 359 h 680"/>
                  <a:gd name="T74" fmla="*/ 456 w 1386"/>
                  <a:gd name="T75" fmla="*/ 377 h 680"/>
                  <a:gd name="T76" fmla="*/ 503 w 1386"/>
                  <a:gd name="T77" fmla="*/ 375 h 680"/>
                  <a:gd name="T78" fmla="*/ 555 w 1386"/>
                  <a:gd name="T79" fmla="*/ 348 h 680"/>
                  <a:gd name="T80" fmla="*/ 611 w 1386"/>
                  <a:gd name="T81" fmla="*/ 286 h 680"/>
                  <a:gd name="T82" fmla="*/ 641 w 1386"/>
                  <a:gd name="T83" fmla="*/ 269 h 680"/>
                  <a:gd name="T84" fmla="*/ 679 w 1386"/>
                  <a:gd name="T85" fmla="*/ 286 h 680"/>
                  <a:gd name="T86" fmla="*/ 725 w 1386"/>
                  <a:gd name="T87" fmla="*/ 327 h 680"/>
                  <a:gd name="T88" fmla="*/ 795 w 1386"/>
                  <a:gd name="T89" fmla="*/ 383 h 680"/>
                  <a:gd name="T90" fmla="*/ 889 w 1386"/>
                  <a:gd name="T91" fmla="*/ 445 h 680"/>
                  <a:gd name="T92" fmla="*/ 1015 w 1386"/>
                  <a:gd name="T93" fmla="*/ 502 h 680"/>
                  <a:gd name="T94" fmla="*/ 1178 w 1386"/>
                  <a:gd name="T95" fmla="*/ 548 h 680"/>
                  <a:gd name="T96" fmla="*/ 1386 w 1386"/>
                  <a:gd name="T97" fmla="*/ 572 h 6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86" h="680">
                    <a:moveTo>
                      <a:pt x="1386" y="572"/>
                    </a:moveTo>
                    <a:lnTo>
                      <a:pt x="1368" y="593"/>
                    </a:lnTo>
                    <a:lnTo>
                      <a:pt x="1330" y="610"/>
                    </a:lnTo>
                    <a:lnTo>
                      <a:pt x="1272" y="631"/>
                    </a:lnTo>
                    <a:lnTo>
                      <a:pt x="1201" y="645"/>
                    </a:lnTo>
                    <a:lnTo>
                      <a:pt x="1123" y="663"/>
                    </a:lnTo>
                    <a:lnTo>
                      <a:pt x="1043" y="672"/>
                    </a:lnTo>
                    <a:lnTo>
                      <a:pt x="965" y="677"/>
                    </a:lnTo>
                    <a:lnTo>
                      <a:pt x="897" y="677"/>
                    </a:lnTo>
                    <a:lnTo>
                      <a:pt x="851" y="680"/>
                    </a:lnTo>
                    <a:lnTo>
                      <a:pt x="801" y="677"/>
                    </a:lnTo>
                    <a:lnTo>
                      <a:pt x="749" y="672"/>
                    </a:lnTo>
                    <a:lnTo>
                      <a:pt x="690" y="663"/>
                    </a:lnTo>
                    <a:lnTo>
                      <a:pt x="634" y="651"/>
                    </a:lnTo>
                    <a:lnTo>
                      <a:pt x="585" y="634"/>
                    </a:lnTo>
                    <a:lnTo>
                      <a:pt x="536" y="616"/>
                    </a:lnTo>
                    <a:lnTo>
                      <a:pt x="494" y="596"/>
                    </a:lnTo>
                    <a:lnTo>
                      <a:pt x="418" y="564"/>
                    </a:lnTo>
                    <a:lnTo>
                      <a:pt x="339" y="520"/>
                    </a:lnTo>
                    <a:lnTo>
                      <a:pt x="260" y="461"/>
                    </a:lnTo>
                    <a:lnTo>
                      <a:pt x="184" y="391"/>
                    </a:lnTo>
                    <a:lnTo>
                      <a:pt x="117" y="313"/>
                    </a:lnTo>
                    <a:lnTo>
                      <a:pt x="62" y="219"/>
                    </a:lnTo>
                    <a:lnTo>
                      <a:pt x="24" y="114"/>
                    </a:lnTo>
                    <a:lnTo>
                      <a:pt x="0" y="0"/>
                    </a:lnTo>
                    <a:lnTo>
                      <a:pt x="17" y="6"/>
                    </a:lnTo>
                    <a:lnTo>
                      <a:pt x="38" y="14"/>
                    </a:lnTo>
                    <a:lnTo>
                      <a:pt x="65" y="24"/>
                    </a:lnTo>
                    <a:lnTo>
                      <a:pt x="94" y="38"/>
                    </a:lnTo>
                    <a:lnTo>
                      <a:pt x="129" y="62"/>
                    </a:lnTo>
                    <a:lnTo>
                      <a:pt x="167" y="94"/>
                    </a:lnTo>
                    <a:lnTo>
                      <a:pt x="205" y="141"/>
                    </a:lnTo>
                    <a:lnTo>
                      <a:pt x="248" y="199"/>
                    </a:lnTo>
                    <a:lnTo>
                      <a:pt x="286" y="243"/>
                    </a:lnTo>
                    <a:lnTo>
                      <a:pt x="327" y="286"/>
                    </a:lnTo>
                    <a:lnTo>
                      <a:pt x="369" y="327"/>
                    </a:lnTo>
                    <a:lnTo>
                      <a:pt x="412" y="359"/>
                    </a:lnTo>
                    <a:lnTo>
                      <a:pt x="456" y="377"/>
                    </a:lnTo>
                    <a:lnTo>
                      <a:pt x="503" y="375"/>
                    </a:lnTo>
                    <a:lnTo>
                      <a:pt x="555" y="348"/>
                    </a:lnTo>
                    <a:lnTo>
                      <a:pt x="611" y="286"/>
                    </a:lnTo>
                    <a:lnTo>
                      <a:pt x="641" y="269"/>
                    </a:lnTo>
                    <a:lnTo>
                      <a:pt x="679" y="286"/>
                    </a:lnTo>
                    <a:lnTo>
                      <a:pt x="725" y="327"/>
                    </a:lnTo>
                    <a:lnTo>
                      <a:pt x="795" y="383"/>
                    </a:lnTo>
                    <a:lnTo>
                      <a:pt x="889" y="445"/>
                    </a:lnTo>
                    <a:lnTo>
                      <a:pt x="1015" y="502"/>
                    </a:lnTo>
                    <a:lnTo>
                      <a:pt x="1178" y="548"/>
                    </a:lnTo>
                    <a:lnTo>
                      <a:pt x="1386" y="572"/>
                    </a:lnTo>
                    <a:close/>
                  </a:path>
                </a:pathLst>
              </a:custGeom>
              <a:solidFill>
                <a:srgbClr val="8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7" name="Freeform 113"/>
              <p:cNvSpPr>
                <a:spLocks/>
              </p:cNvSpPr>
              <p:nvPr/>
            </p:nvSpPr>
            <p:spPr bwMode="auto">
              <a:xfrm>
                <a:off x="4002" y="3356"/>
                <a:ext cx="454" cy="215"/>
              </a:xfrm>
              <a:custGeom>
                <a:avLst/>
                <a:gdLst>
                  <a:gd name="T0" fmla="*/ 1363 w 1363"/>
                  <a:gd name="T1" fmla="*/ 550 h 644"/>
                  <a:gd name="T2" fmla="*/ 1346 w 1363"/>
                  <a:gd name="T3" fmla="*/ 569 h 644"/>
                  <a:gd name="T4" fmla="*/ 1304 w 1363"/>
                  <a:gd name="T5" fmla="*/ 590 h 644"/>
                  <a:gd name="T6" fmla="*/ 1244 w 1363"/>
                  <a:gd name="T7" fmla="*/ 606 h 644"/>
                  <a:gd name="T8" fmla="*/ 1171 w 1363"/>
                  <a:gd name="T9" fmla="*/ 621 h 644"/>
                  <a:gd name="T10" fmla="*/ 1088 w 1363"/>
                  <a:gd name="T11" fmla="*/ 633 h 644"/>
                  <a:gd name="T12" fmla="*/ 1007 w 1363"/>
                  <a:gd name="T13" fmla="*/ 642 h 644"/>
                  <a:gd name="T14" fmla="*/ 927 w 1363"/>
                  <a:gd name="T15" fmla="*/ 644 h 644"/>
                  <a:gd name="T16" fmla="*/ 857 w 1363"/>
                  <a:gd name="T17" fmla="*/ 639 h 644"/>
                  <a:gd name="T18" fmla="*/ 813 w 1363"/>
                  <a:gd name="T19" fmla="*/ 642 h 644"/>
                  <a:gd name="T20" fmla="*/ 764 w 1363"/>
                  <a:gd name="T21" fmla="*/ 639 h 644"/>
                  <a:gd name="T22" fmla="*/ 714 w 1363"/>
                  <a:gd name="T23" fmla="*/ 633 h 644"/>
                  <a:gd name="T24" fmla="*/ 658 w 1363"/>
                  <a:gd name="T25" fmla="*/ 625 h 644"/>
                  <a:gd name="T26" fmla="*/ 606 w 1363"/>
                  <a:gd name="T27" fmla="*/ 609 h 644"/>
                  <a:gd name="T28" fmla="*/ 555 w 1363"/>
                  <a:gd name="T29" fmla="*/ 595 h 644"/>
                  <a:gd name="T30" fmla="*/ 509 w 1363"/>
                  <a:gd name="T31" fmla="*/ 574 h 644"/>
                  <a:gd name="T32" fmla="*/ 466 w 1363"/>
                  <a:gd name="T33" fmla="*/ 550 h 644"/>
                  <a:gd name="T34" fmla="*/ 396 w 1363"/>
                  <a:gd name="T35" fmla="*/ 520 h 644"/>
                  <a:gd name="T36" fmla="*/ 323 w 1363"/>
                  <a:gd name="T37" fmla="*/ 475 h 644"/>
                  <a:gd name="T38" fmla="*/ 249 w 1363"/>
                  <a:gd name="T39" fmla="*/ 423 h 644"/>
                  <a:gd name="T40" fmla="*/ 178 w 1363"/>
                  <a:gd name="T41" fmla="*/ 358 h 644"/>
                  <a:gd name="T42" fmla="*/ 118 w 1363"/>
                  <a:gd name="T43" fmla="*/ 286 h 644"/>
                  <a:gd name="T44" fmla="*/ 65 w 1363"/>
                  <a:gd name="T45" fmla="*/ 201 h 644"/>
                  <a:gd name="T46" fmla="*/ 24 w 1363"/>
                  <a:gd name="T47" fmla="*/ 108 h 644"/>
                  <a:gd name="T48" fmla="*/ 0 w 1363"/>
                  <a:gd name="T49" fmla="*/ 0 h 644"/>
                  <a:gd name="T50" fmla="*/ 19 w 1363"/>
                  <a:gd name="T51" fmla="*/ 11 h 644"/>
                  <a:gd name="T52" fmla="*/ 38 w 1363"/>
                  <a:gd name="T53" fmla="*/ 21 h 644"/>
                  <a:gd name="T54" fmla="*/ 68 w 1363"/>
                  <a:gd name="T55" fmla="*/ 29 h 644"/>
                  <a:gd name="T56" fmla="*/ 97 w 1363"/>
                  <a:gd name="T57" fmla="*/ 46 h 644"/>
                  <a:gd name="T58" fmla="*/ 132 w 1363"/>
                  <a:gd name="T59" fmla="*/ 70 h 644"/>
                  <a:gd name="T60" fmla="*/ 170 w 1363"/>
                  <a:gd name="T61" fmla="*/ 102 h 644"/>
                  <a:gd name="T62" fmla="*/ 213 w 1363"/>
                  <a:gd name="T63" fmla="*/ 148 h 644"/>
                  <a:gd name="T64" fmla="*/ 261 w 1363"/>
                  <a:gd name="T65" fmla="*/ 213 h 644"/>
                  <a:gd name="T66" fmla="*/ 296 w 1363"/>
                  <a:gd name="T67" fmla="*/ 253 h 644"/>
                  <a:gd name="T68" fmla="*/ 331 w 1363"/>
                  <a:gd name="T69" fmla="*/ 291 h 644"/>
                  <a:gd name="T70" fmla="*/ 372 w 1363"/>
                  <a:gd name="T71" fmla="*/ 326 h 644"/>
                  <a:gd name="T72" fmla="*/ 413 w 1363"/>
                  <a:gd name="T73" fmla="*/ 353 h 644"/>
                  <a:gd name="T74" fmla="*/ 457 w 1363"/>
                  <a:gd name="T75" fmla="*/ 364 h 644"/>
                  <a:gd name="T76" fmla="*/ 504 w 1363"/>
                  <a:gd name="T77" fmla="*/ 356 h 644"/>
                  <a:gd name="T78" fmla="*/ 550 w 1363"/>
                  <a:gd name="T79" fmla="*/ 326 h 644"/>
                  <a:gd name="T80" fmla="*/ 600 w 1363"/>
                  <a:gd name="T81" fmla="*/ 272 h 644"/>
                  <a:gd name="T82" fmla="*/ 630 w 1363"/>
                  <a:gd name="T83" fmla="*/ 256 h 644"/>
                  <a:gd name="T84" fmla="*/ 668 w 1363"/>
                  <a:gd name="T85" fmla="*/ 274 h 644"/>
                  <a:gd name="T86" fmla="*/ 717 w 1363"/>
                  <a:gd name="T87" fmla="*/ 315 h 644"/>
                  <a:gd name="T88" fmla="*/ 784 w 1363"/>
                  <a:gd name="T89" fmla="*/ 370 h 644"/>
                  <a:gd name="T90" fmla="*/ 878 w 1363"/>
                  <a:gd name="T91" fmla="*/ 431 h 644"/>
                  <a:gd name="T92" fmla="*/ 1001 w 1363"/>
                  <a:gd name="T93" fmla="*/ 487 h 644"/>
                  <a:gd name="T94" fmla="*/ 1161 w 1363"/>
                  <a:gd name="T95" fmla="*/ 531 h 644"/>
                  <a:gd name="T96" fmla="*/ 1363 w 1363"/>
                  <a:gd name="T97" fmla="*/ 550 h 6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63" h="644">
                    <a:moveTo>
                      <a:pt x="1363" y="550"/>
                    </a:moveTo>
                    <a:lnTo>
                      <a:pt x="1346" y="569"/>
                    </a:lnTo>
                    <a:lnTo>
                      <a:pt x="1304" y="590"/>
                    </a:lnTo>
                    <a:lnTo>
                      <a:pt x="1244" y="606"/>
                    </a:lnTo>
                    <a:lnTo>
                      <a:pt x="1171" y="621"/>
                    </a:lnTo>
                    <a:lnTo>
                      <a:pt x="1088" y="633"/>
                    </a:lnTo>
                    <a:lnTo>
                      <a:pt x="1007" y="642"/>
                    </a:lnTo>
                    <a:lnTo>
                      <a:pt x="927" y="644"/>
                    </a:lnTo>
                    <a:lnTo>
                      <a:pt x="857" y="639"/>
                    </a:lnTo>
                    <a:lnTo>
                      <a:pt x="813" y="642"/>
                    </a:lnTo>
                    <a:lnTo>
                      <a:pt x="764" y="639"/>
                    </a:lnTo>
                    <a:lnTo>
                      <a:pt x="714" y="633"/>
                    </a:lnTo>
                    <a:lnTo>
                      <a:pt x="658" y="625"/>
                    </a:lnTo>
                    <a:lnTo>
                      <a:pt x="606" y="609"/>
                    </a:lnTo>
                    <a:lnTo>
                      <a:pt x="555" y="595"/>
                    </a:lnTo>
                    <a:lnTo>
                      <a:pt x="509" y="574"/>
                    </a:lnTo>
                    <a:lnTo>
                      <a:pt x="466" y="550"/>
                    </a:lnTo>
                    <a:lnTo>
                      <a:pt x="396" y="520"/>
                    </a:lnTo>
                    <a:lnTo>
                      <a:pt x="323" y="475"/>
                    </a:lnTo>
                    <a:lnTo>
                      <a:pt x="249" y="423"/>
                    </a:lnTo>
                    <a:lnTo>
                      <a:pt x="178" y="358"/>
                    </a:lnTo>
                    <a:lnTo>
                      <a:pt x="118" y="286"/>
                    </a:lnTo>
                    <a:lnTo>
                      <a:pt x="65" y="201"/>
                    </a:lnTo>
                    <a:lnTo>
                      <a:pt x="24" y="108"/>
                    </a:lnTo>
                    <a:lnTo>
                      <a:pt x="0" y="0"/>
                    </a:lnTo>
                    <a:lnTo>
                      <a:pt x="19" y="11"/>
                    </a:lnTo>
                    <a:lnTo>
                      <a:pt x="38" y="21"/>
                    </a:lnTo>
                    <a:lnTo>
                      <a:pt x="68" y="29"/>
                    </a:lnTo>
                    <a:lnTo>
                      <a:pt x="97" y="46"/>
                    </a:lnTo>
                    <a:lnTo>
                      <a:pt x="132" y="70"/>
                    </a:lnTo>
                    <a:lnTo>
                      <a:pt x="170" y="102"/>
                    </a:lnTo>
                    <a:lnTo>
                      <a:pt x="213" y="148"/>
                    </a:lnTo>
                    <a:lnTo>
                      <a:pt x="261" y="213"/>
                    </a:lnTo>
                    <a:lnTo>
                      <a:pt x="296" y="253"/>
                    </a:lnTo>
                    <a:lnTo>
                      <a:pt x="331" y="291"/>
                    </a:lnTo>
                    <a:lnTo>
                      <a:pt x="372" y="326"/>
                    </a:lnTo>
                    <a:lnTo>
                      <a:pt x="413" y="353"/>
                    </a:lnTo>
                    <a:lnTo>
                      <a:pt x="457" y="364"/>
                    </a:lnTo>
                    <a:lnTo>
                      <a:pt x="504" y="356"/>
                    </a:lnTo>
                    <a:lnTo>
                      <a:pt x="550" y="326"/>
                    </a:lnTo>
                    <a:lnTo>
                      <a:pt x="600" y="272"/>
                    </a:lnTo>
                    <a:lnTo>
                      <a:pt x="630" y="256"/>
                    </a:lnTo>
                    <a:lnTo>
                      <a:pt x="668" y="274"/>
                    </a:lnTo>
                    <a:lnTo>
                      <a:pt x="717" y="315"/>
                    </a:lnTo>
                    <a:lnTo>
                      <a:pt x="784" y="370"/>
                    </a:lnTo>
                    <a:lnTo>
                      <a:pt x="878" y="431"/>
                    </a:lnTo>
                    <a:lnTo>
                      <a:pt x="1001" y="487"/>
                    </a:lnTo>
                    <a:lnTo>
                      <a:pt x="1161" y="531"/>
                    </a:lnTo>
                    <a:lnTo>
                      <a:pt x="1363" y="550"/>
                    </a:lnTo>
                    <a:close/>
                  </a:path>
                </a:pathLst>
              </a:custGeom>
              <a:solidFill>
                <a:srgbClr val="7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8" name="Freeform 114"/>
              <p:cNvSpPr>
                <a:spLocks/>
              </p:cNvSpPr>
              <p:nvPr/>
            </p:nvSpPr>
            <p:spPr bwMode="auto">
              <a:xfrm>
                <a:off x="4008" y="3368"/>
                <a:ext cx="442" cy="203"/>
              </a:xfrm>
              <a:custGeom>
                <a:avLst/>
                <a:gdLst>
                  <a:gd name="T0" fmla="*/ 1327 w 1327"/>
                  <a:gd name="T1" fmla="*/ 522 h 609"/>
                  <a:gd name="T2" fmla="*/ 1312 w 1327"/>
                  <a:gd name="T3" fmla="*/ 539 h 609"/>
                  <a:gd name="T4" fmla="*/ 1268 w 1327"/>
                  <a:gd name="T5" fmla="*/ 560 h 609"/>
                  <a:gd name="T6" fmla="*/ 1206 w 1327"/>
                  <a:gd name="T7" fmla="*/ 574 h 609"/>
                  <a:gd name="T8" fmla="*/ 1131 w 1327"/>
                  <a:gd name="T9" fmla="*/ 593 h 609"/>
                  <a:gd name="T10" fmla="*/ 1045 w 1327"/>
                  <a:gd name="T11" fmla="*/ 604 h 609"/>
                  <a:gd name="T12" fmla="*/ 961 w 1327"/>
                  <a:gd name="T13" fmla="*/ 609 h 609"/>
                  <a:gd name="T14" fmla="*/ 880 w 1327"/>
                  <a:gd name="T15" fmla="*/ 609 h 609"/>
                  <a:gd name="T16" fmla="*/ 808 w 1327"/>
                  <a:gd name="T17" fmla="*/ 604 h 609"/>
                  <a:gd name="T18" fmla="*/ 765 w 1327"/>
                  <a:gd name="T19" fmla="*/ 604 h 609"/>
                  <a:gd name="T20" fmla="*/ 719 w 1327"/>
                  <a:gd name="T21" fmla="*/ 601 h 609"/>
                  <a:gd name="T22" fmla="*/ 668 w 1327"/>
                  <a:gd name="T23" fmla="*/ 593 h 609"/>
                  <a:gd name="T24" fmla="*/ 616 w 1327"/>
                  <a:gd name="T25" fmla="*/ 583 h 609"/>
                  <a:gd name="T26" fmla="*/ 566 w 1327"/>
                  <a:gd name="T27" fmla="*/ 569 h 609"/>
                  <a:gd name="T28" fmla="*/ 517 w 1327"/>
                  <a:gd name="T29" fmla="*/ 550 h 609"/>
                  <a:gd name="T30" fmla="*/ 466 w 1327"/>
                  <a:gd name="T31" fmla="*/ 531 h 609"/>
                  <a:gd name="T32" fmla="*/ 426 w 1327"/>
                  <a:gd name="T33" fmla="*/ 504 h 609"/>
                  <a:gd name="T34" fmla="*/ 361 w 1327"/>
                  <a:gd name="T35" fmla="*/ 472 h 609"/>
                  <a:gd name="T36" fmla="*/ 294 w 1327"/>
                  <a:gd name="T37" fmla="*/ 431 h 609"/>
                  <a:gd name="T38" fmla="*/ 230 w 1327"/>
                  <a:gd name="T39" fmla="*/ 382 h 609"/>
                  <a:gd name="T40" fmla="*/ 169 w 1327"/>
                  <a:gd name="T41" fmla="*/ 323 h 609"/>
                  <a:gd name="T42" fmla="*/ 113 w 1327"/>
                  <a:gd name="T43" fmla="*/ 253 h 609"/>
                  <a:gd name="T44" fmla="*/ 64 w 1327"/>
                  <a:gd name="T45" fmla="*/ 178 h 609"/>
                  <a:gd name="T46" fmla="*/ 25 w 1327"/>
                  <a:gd name="T47" fmla="*/ 94 h 609"/>
                  <a:gd name="T48" fmla="*/ 0 w 1327"/>
                  <a:gd name="T49" fmla="*/ 0 h 609"/>
                  <a:gd name="T50" fmla="*/ 16 w 1327"/>
                  <a:gd name="T51" fmla="*/ 11 h 609"/>
                  <a:gd name="T52" fmla="*/ 38 w 1327"/>
                  <a:gd name="T53" fmla="*/ 16 h 609"/>
                  <a:gd name="T54" fmla="*/ 67 w 1327"/>
                  <a:gd name="T55" fmla="*/ 29 h 609"/>
                  <a:gd name="T56" fmla="*/ 96 w 1327"/>
                  <a:gd name="T57" fmla="*/ 43 h 609"/>
                  <a:gd name="T58" fmla="*/ 131 w 1327"/>
                  <a:gd name="T59" fmla="*/ 70 h 609"/>
                  <a:gd name="T60" fmla="*/ 172 w 1327"/>
                  <a:gd name="T61" fmla="*/ 108 h 609"/>
                  <a:gd name="T62" fmla="*/ 216 w 1327"/>
                  <a:gd name="T63" fmla="*/ 159 h 609"/>
                  <a:gd name="T64" fmla="*/ 262 w 1327"/>
                  <a:gd name="T65" fmla="*/ 229 h 609"/>
                  <a:gd name="T66" fmla="*/ 297 w 1327"/>
                  <a:gd name="T67" fmla="*/ 267 h 609"/>
                  <a:gd name="T68" fmla="*/ 332 w 1327"/>
                  <a:gd name="T69" fmla="*/ 302 h 609"/>
                  <a:gd name="T70" fmla="*/ 374 w 1327"/>
                  <a:gd name="T71" fmla="*/ 329 h 609"/>
                  <a:gd name="T72" fmla="*/ 415 w 1327"/>
                  <a:gd name="T73" fmla="*/ 344 h 609"/>
                  <a:gd name="T74" fmla="*/ 455 w 1327"/>
                  <a:gd name="T75" fmla="*/ 350 h 609"/>
                  <a:gd name="T76" fmla="*/ 499 w 1327"/>
                  <a:gd name="T77" fmla="*/ 337 h 609"/>
                  <a:gd name="T78" fmla="*/ 541 w 1327"/>
                  <a:gd name="T79" fmla="*/ 307 h 609"/>
                  <a:gd name="T80" fmla="*/ 587 w 1327"/>
                  <a:gd name="T81" fmla="*/ 253 h 609"/>
                  <a:gd name="T82" fmla="*/ 614 w 1327"/>
                  <a:gd name="T83" fmla="*/ 242 h 609"/>
                  <a:gd name="T84" fmla="*/ 649 w 1327"/>
                  <a:gd name="T85" fmla="*/ 262 h 609"/>
                  <a:gd name="T86" fmla="*/ 698 w 1327"/>
                  <a:gd name="T87" fmla="*/ 307 h 609"/>
                  <a:gd name="T88" fmla="*/ 765 w 1327"/>
                  <a:gd name="T89" fmla="*/ 358 h 609"/>
                  <a:gd name="T90" fmla="*/ 856 w 1327"/>
                  <a:gd name="T91" fmla="*/ 420 h 609"/>
                  <a:gd name="T92" fmla="*/ 975 w 1327"/>
                  <a:gd name="T93" fmla="*/ 472 h 609"/>
                  <a:gd name="T94" fmla="*/ 1131 w 1327"/>
                  <a:gd name="T95" fmla="*/ 510 h 609"/>
                  <a:gd name="T96" fmla="*/ 1327 w 1327"/>
                  <a:gd name="T97" fmla="*/ 522 h 6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27" h="609">
                    <a:moveTo>
                      <a:pt x="1327" y="522"/>
                    </a:moveTo>
                    <a:lnTo>
                      <a:pt x="1312" y="539"/>
                    </a:lnTo>
                    <a:lnTo>
                      <a:pt x="1268" y="560"/>
                    </a:lnTo>
                    <a:lnTo>
                      <a:pt x="1206" y="574"/>
                    </a:lnTo>
                    <a:lnTo>
                      <a:pt x="1131" y="593"/>
                    </a:lnTo>
                    <a:lnTo>
                      <a:pt x="1045" y="604"/>
                    </a:lnTo>
                    <a:lnTo>
                      <a:pt x="961" y="609"/>
                    </a:lnTo>
                    <a:lnTo>
                      <a:pt x="880" y="609"/>
                    </a:lnTo>
                    <a:lnTo>
                      <a:pt x="808" y="604"/>
                    </a:lnTo>
                    <a:lnTo>
                      <a:pt x="765" y="604"/>
                    </a:lnTo>
                    <a:lnTo>
                      <a:pt x="719" y="601"/>
                    </a:lnTo>
                    <a:lnTo>
                      <a:pt x="668" y="593"/>
                    </a:lnTo>
                    <a:lnTo>
                      <a:pt x="616" y="583"/>
                    </a:lnTo>
                    <a:lnTo>
                      <a:pt x="566" y="569"/>
                    </a:lnTo>
                    <a:lnTo>
                      <a:pt x="517" y="550"/>
                    </a:lnTo>
                    <a:lnTo>
                      <a:pt x="466" y="531"/>
                    </a:lnTo>
                    <a:lnTo>
                      <a:pt x="426" y="504"/>
                    </a:lnTo>
                    <a:lnTo>
                      <a:pt x="361" y="472"/>
                    </a:lnTo>
                    <a:lnTo>
                      <a:pt x="294" y="431"/>
                    </a:lnTo>
                    <a:lnTo>
                      <a:pt x="230" y="382"/>
                    </a:lnTo>
                    <a:lnTo>
                      <a:pt x="169" y="323"/>
                    </a:lnTo>
                    <a:lnTo>
                      <a:pt x="113" y="253"/>
                    </a:lnTo>
                    <a:lnTo>
                      <a:pt x="64" y="178"/>
                    </a:lnTo>
                    <a:lnTo>
                      <a:pt x="25" y="94"/>
                    </a:lnTo>
                    <a:lnTo>
                      <a:pt x="0" y="0"/>
                    </a:lnTo>
                    <a:lnTo>
                      <a:pt x="16" y="11"/>
                    </a:lnTo>
                    <a:lnTo>
                      <a:pt x="38" y="16"/>
                    </a:lnTo>
                    <a:lnTo>
                      <a:pt x="67" y="29"/>
                    </a:lnTo>
                    <a:lnTo>
                      <a:pt x="96" y="43"/>
                    </a:lnTo>
                    <a:lnTo>
                      <a:pt x="131" y="70"/>
                    </a:lnTo>
                    <a:lnTo>
                      <a:pt x="172" y="108"/>
                    </a:lnTo>
                    <a:lnTo>
                      <a:pt x="216" y="159"/>
                    </a:lnTo>
                    <a:lnTo>
                      <a:pt x="262" y="229"/>
                    </a:lnTo>
                    <a:lnTo>
                      <a:pt x="297" y="267"/>
                    </a:lnTo>
                    <a:lnTo>
                      <a:pt x="332" y="302"/>
                    </a:lnTo>
                    <a:lnTo>
                      <a:pt x="374" y="329"/>
                    </a:lnTo>
                    <a:lnTo>
                      <a:pt x="415" y="344"/>
                    </a:lnTo>
                    <a:lnTo>
                      <a:pt x="455" y="350"/>
                    </a:lnTo>
                    <a:lnTo>
                      <a:pt x="499" y="337"/>
                    </a:lnTo>
                    <a:lnTo>
                      <a:pt x="541" y="307"/>
                    </a:lnTo>
                    <a:lnTo>
                      <a:pt x="587" y="253"/>
                    </a:lnTo>
                    <a:lnTo>
                      <a:pt x="614" y="242"/>
                    </a:lnTo>
                    <a:lnTo>
                      <a:pt x="649" y="262"/>
                    </a:lnTo>
                    <a:lnTo>
                      <a:pt x="698" y="307"/>
                    </a:lnTo>
                    <a:lnTo>
                      <a:pt x="765" y="358"/>
                    </a:lnTo>
                    <a:lnTo>
                      <a:pt x="856" y="420"/>
                    </a:lnTo>
                    <a:lnTo>
                      <a:pt x="975" y="472"/>
                    </a:lnTo>
                    <a:lnTo>
                      <a:pt x="1131" y="510"/>
                    </a:lnTo>
                    <a:lnTo>
                      <a:pt x="1327" y="522"/>
                    </a:lnTo>
                    <a:close/>
                  </a:path>
                </a:pathLst>
              </a:custGeom>
              <a:solidFill>
                <a:srgbClr val="7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9" name="Freeform 115"/>
              <p:cNvSpPr>
                <a:spLocks/>
              </p:cNvSpPr>
              <p:nvPr/>
            </p:nvSpPr>
            <p:spPr bwMode="auto">
              <a:xfrm>
                <a:off x="4012" y="3380"/>
                <a:ext cx="434" cy="191"/>
              </a:xfrm>
              <a:custGeom>
                <a:avLst/>
                <a:gdLst>
                  <a:gd name="T0" fmla="*/ 1303 w 1303"/>
                  <a:gd name="T1" fmla="*/ 499 h 574"/>
                  <a:gd name="T2" fmla="*/ 1289 w 1303"/>
                  <a:gd name="T3" fmla="*/ 515 h 574"/>
                  <a:gd name="T4" fmla="*/ 1243 w 1303"/>
                  <a:gd name="T5" fmla="*/ 534 h 574"/>
                  <a:gd name="T6" fmla="*/ 1179 w 1303"/>
                  <a:gd name="T7" fmla="*/ 551 h 574"/>
                  <a:gd name="T8" fmla="*/ 1099 w 1303"/>
                  <a:gd name="T9" fmla="*/ 563 h 574"/>
                  <a:gd name="T10" fmla="*/ 1012 w 1303"/>
                  <a:gd name="T11" fmla="*/ 572 h 574"/>
                  <a:gd name="T12" fmla="*/ 924 w 1303"/>
                  <a:gd name="T13" fmla="*/ 574 h 574"/>
                  <a:gd name="T14" fmla="*/ 839 w 1303"/>
                  <a:gd name="T15" fmla="*/ 574 h 574"/>
                  <a:gd name="T16" fmla="*/ 769 w 1303"/>
                  <a:gd name="T17" fmla="*/ 563 h 574"/>
                  <a:gd name="T18" fmla="*/ 727 w 1303"/>
                  <a:gd name="T19" fmla="*/ 563 h 574"/>
                  <a:gd name="T20" fmla="*/ 681 w 1303"/>
                  <a:gd name="T21" fmla="*/ 560 h 574"/>
                  <a:gd name="T22" fmla="*/ 635 w 1303"/>
                  <a:gd name="T23" fmla="*/ 551 h 574"/>
                  <a:gd name="T24" fmla="*/ 584 w 1303"/>
                  <a:gd name="T25" fmla="*/ 539 h 574"/>
                  <a:gd name="T26" fmla="*/ 535 w 1303"/>
                  <a:gd name="T27" fmla="*/ 528 h 574"/>
                  <a:gd name="T28" fmla="*/ 488 w 1303"/>
                  <a:gd name="T29" fmla="*/ 507 h 574"/>
                  <a:gd name="T30" fmla="*/ 441 w 1303"/>
                  <a:gd name="T31" fmla="*/ 485 h 574"/>
                  <a:gd name="T32" fmla="*/ 398 w 1303"/>
                  <a:gd name="T33" fmla="*/ 458 h 574"/>
                  <a:gd name="T34" fmla="*/ 336 w 1303"/>
                  <a:gd name="T35" fmla="*/ 429 h 574"/>
                  <a:gd name="T36" fmla="*/ 277 w 1303"/>
                  <a:gd name="T37" fmla="*/ 388 h 574"/>
                  <a:gd name="T38" fmla="*/ 219 w 1303"/>
                  <a:gd name="T39" fmla="*/ 342 h 574"/>
                  <a:gd name="T40" fmla="*/ 164 w 1303"/>
                  <a:gd name="T41" fmla="*/ 288 h 574"/>
                  <a:gd name="T42" fmla="*/ 111 w 1303"/>
                  <a:gd name="T43" fmla="*/ 227 h 574"/>
                  <a:gd name="T44" fmla="*/ 67 w 1303"/>
                  <a:gd name="T45" fmla="*/ 157 h 574"/>
                  <a:gd name="T46" fmla="*/ 29 w 1303"/>
                  <a:gd name="T47" fmla="*/ 84 h 574"/>
                  <a:gd name="T48" fmla="*/ 0 w 1303"/>
                  <a:gd name="T49" fmla="*/ 0 h 574"/>
                  <a:gd name="T50" fmla="*/ 18 w 1303"/>
                  <a:gd name="T51" fmla="*/ 11 h 574"/>
                  <a:gd name="T52" fmla="*/ 43 w 1303"/>
                  <a:gd name="T53" fmla="*/ 21 h 574"/>
                  <a:gd name="T54" fmla="*/ 70 w 1303"/>
                  <a:gd name="T55" fmla="*/ 32 h 574"/>
                  <a:gd name="T56" fmla="*/ 102 w 1303"/>
                  <a:gd name="T57" fmla="*/ 46 h 574"/>
                  <a:gd name="T58" fmla="*/ 140 w 1303"/>
                  <a:gd name="T59" fmla="*/ 73 h 574"/>
                  <a:gd name="T60" fmla="*/ 181 w 1303"/>
                  <a:gd name="T61" fmla="*/ 110 h 574"/>
                  <a:gd name="T62" fmla="*/ 226 w 1303"/>
                  <a:gd name="T63" fmla="*/ 166 h 574"/>
                  <a:gd name="T64" fmla="*/ 275 w 1303"/>
                  <a:gd name="T65" fmla="*/ 242 h 574"/>
                  <a:gd name="T66" fmla="*/ 307 w 1303"/>
                  <a:gd name="T67" fmla="*/ 277 h 574"/>
                  <a:gd name="T68" fmla="*/ 339 w 1303"/>
                  <a:gd name="T69" fmla="*/ 307 h 574"/>
                  <a:gd name="T70" fmla="*/ 377 w 1303"/>
                  <a:gd name="T71" fmla="*/ 326 h 574"/>
                  <a:gd name="T72" fmla="*/ 415 w 1303"/>
                  <a:gd name="T73" fmla="*/ 335 h 574"/>
                  <a:gd name="T74" fmla="*/ 455 w 1303"/>
                  <a:gd name="T75" fmla="*/ 335 h 574"/>
                  <a:gd name="T76" fmla="*/ 497 w 1303"/>
                  <a:gd name="T77" fmla="*/ 318 h 574"/>
                  <a:gd name="T78" fmla="*/ 535 w 1303"/>
                  <a:gd name="T79" fmla="*/ 288 h 574"/>
                  <a:gd name="T80" fmla="*/ 576 w 1303"/>
                  <a:gd name="T81" fmla="*/ 242 h 574"/>
                  <a:gd name="T82" fmla="*/ 603 w 1303"/>
                  <a:gd name="T83" fmla="*/ 230 h 574"/>
                  <a:gd name="T84" fmla="*/ 638 w 1303"/>
                  <a:gd name="T85" fmla="*/ 251 h 574"/>
                  <a:gd name="T86" fmla="*/ 687 w 1303"/>
                  <a:gd name="T87" fmla="*/ 291 h 574"/>
                  <a:gd name="T88" fmla="*/ 757 w 1303"/>
                  <a:gd name="T89" fmla="*/ 347 h 574"/>
                  <a:gd name="T90" fmla="*/ 845 w 1303"/>
                  <a:gd name="T91" fmla="*/ 405 h 574"/>
                  <a:gd name="T92" fmla="*/ 964 w 1303"/>
                  <a:gd name="T93" fmla="*/ 455 h 574"/>
                  <a:gd name="T94" fmla="*/ 1114 w 1303"/>
                  <a:gd name="T95" fmla="*/ 490 h 574"/>
                  <a:gd name="T96" fmla="*/ 1303 w 1303"/>
                  <a:gd name="T97" fmla="*/ 499 h 5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303" h="574">
                    <a:moveTo>
                      <a:pt x="1303" y="499"/>
                    </a:moveTo>
                    <a:lnTo>
                      <a:pt x="1289" y="515"/>
                    </a:lnTo>
                    <a:lnTo>
                      <a:pt x="1243" y="534"/>
                    </a:lnTo>
                    <a:lnTo>
                      <a:pt x="1179" y="551"/>
                    </a:lnTo>
                    <a:lnTo>
                      <a:pt x="1099" y="563"/>
                    </a:lnTo>
                    <a:lnTo>
                      <a:pt x="1012" y="572"/>
                    </a:lnTo>
                    <a:lnTo>
                      <a:pt x="924" y="574"/>
                    </a:lnTo>
                    <a:lnTo>
                      <a:pt x="839" y="574"/>
                    </a:lnTo>
                    <a:lnTo>
                      <a:pt x="769" y="563"/>
                    </a:lnTo>
                    <a:lnTo>
                      <a:pt x="727" y="563"/>
                    </a:lnTo>
                    <a:lnTo>
                      <a:pt x="681" y="560"/>
                    </a:lnTo>
                    <a:lnTo>
                      <a:pt x="635" y="551"/>
                    </a:lnTo>
                    <a:lnTo>
                      <a:pt x="584" y="539"/>
                    </a:lnTo>
                    <a:lnTo>
                      <a:pt x="535" y="528"/>
                    </a:lnTo>
                    <a:lnTo>
                      <a:pt x="488" y="507"/>
                    </a:lnTo>
                    <a:lnTo>
                      <a:pt x="441" y="485"/>
                    </a:lnTo>
                    <a:lnTo>
                      <a:pt x="398" y="458"/>
                    </a:lnTo>
                    <a:lnTo>
                      <a:pt x="336" y="429"/>
                    </a:lnTo>
                    <a:lnTo>
                      <a:pt x="277" y="388"/>
                    </a:lnTo>
                    <a:lnTo>
                      <a:pt x="219" y="342"/>
                    </a:lnTo>
                    <a:lnTo>
                      <a:pt x="164" y="288"/>
                    </a:lnTo>
                    <a:lnTo>
                      <a:pt x="111" y="227"/>
                    </a:lnTo>
                    <a:lnTo>
                      <a:pt x="67" y="157"/>
                    </a:lnTo>
                    <a:lnTo>
                      <a:pt x="29" y="84"/>
                    </a:lnTo>
                    <a:lnTo>
                      <a:pt x="0" y="0"/>
                    </a:lnTo>
                    <a:lnTo>
                      <a:pt x="18" y="11"/>
                    </a:lnTo>
                    <a:lnTo>
                      <a:pt x="43" y="21"/>
                    </a:lnTo>
                    <a:lnTo>
                      <a:pt x="70" y="32"/>
                    </a:lnTo>
                    <a:lnTo>
                      <a:pt x="102" y="46"/>
                    </a:lnTo>
                    <a:lnTo>
                      <a:pt x="140" y="73"/>
                    </a:lnTo>
                    <a:lnTo>
                      <a:pt x="181" y="110"/>
                    </a:lnTo>
                    <a:lnTo>
                      <a:pt x="226" y="166"/>
                    </a:lnTo>
                    <a:lnTo>
                      <a:pt x="275" y="242"/>
                    </a:lnTo>
                    <a:lnTo>
                      <a:pt x="307" y="277"/>
                    </a:lnTo>
                    <a:lnTo>
                      <a:pt x="339" y="307"/>
                    </a:lnTo>
                    <a:lnTo>
                      <a:pt x="377" y="326"/>
                    </a:lnTo>
                    <a:lnTo>
                      <a:pt x="415" y="335"/>
                    </a:lnTo>
                    <a:lnTo>
                      <a:pt x="455" y="335"/>
                    </a:lnTo>
                    <a:lnTo>
                      <a:pt x="497" y="318"/>
                    </a:lnTo>
                    <a:lnTo>
                      <a:pt x="535" y="288"/>
                    </a:lnTo>
                    <a:lnTo>
                      <a:pt x="576" y="242"/>
                    </a:lnTo>
                    <a:lnTo>
                      <a:pt x="603" y="230"/>
                    </a:lnTo>
                    <a:lnTo>
                      <a:pt x="638" y="251"/>
                    </a:lnTo>
                    <a:lnTo>
                      <a:pt x="687" y="291"/>
                    </a:lnTo>
                    <a:lnTo>
                      <a:pt x="757" y="347"/>
                    </a:lnTo>
                    <a:lnTo>
                      <a:pt x="845" y="405"/>
                    </a:lnTo>
                    <a:lnTo>
                      <a:pt x="964" y="455"/>
                    </a:lnTo>
                    <a:lnTo>
                      <a:pt x="1114" y="490"/>
                    </a:lnTo>
                    <a:lnTo>
                      <a:pt x="1303" y="499"/>
                    </a:lnTo>
                    <a:close/>
                  </a:path>
                </a:pathLst>
              </a:custGeom>
              <a:solidFill>
                <a:srgbClr val="7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0" name="Freeform 116"/>
              <p:cNvSpPr>
                <a:spLocks/>
              </p:cNvSpPr>
              <p:nvPr/>
            </p:nvSpPr>
            <p:spPr bwMode="auto">
              <a:xfrm>
                <a:off x="4015" y="3393"/>
                <a:ext cx="427" cy="180"/>
              </a:xfrm>
              <a:custGeom>
                <a:avLst/>
                <a:gdLst>
                  <a:gd name="T0" fmla="*/ 1281 w 1281"/>
                  <a:gd name="T1" fmla="*/ 464 h 540"/>
                  <a:gd name="T2" fmla="*/ 1263 w 1281"/>
                  <a:gd name="T3" fmla="*/ 485 h 540"/>
                  <a:gd name="T4" fmla="*/ 1220 w 1281"/>
                  <a:gd name="T5" fmla="*/ 502 h 540"/>
                  <a:gd name="T6" fmla="*/ 1149 w 1281"/>
                  <a:gd name="T7" fmla="*/ 518 h 540"/>
                  <a:gd name="T8" fmla="*/ 1068 w 1281"/>
                  <a:gd name="T9" fmla="*/ 529 h 540"/>
                  <a:gd name="T10" fmla="*/ 977 w 1281"/>
                  <a:gd name="T11" fmla="*/ 537 h 540"/>
                  <a:gd name="T12" fmla="*/ 886 w 1281"/>
                  <a:gd name="T13" fmla="*/ 540 h 540"/>
                  <a:gd name="T14" fmla="*/ 802 w 1281"/>
                  <a:gd name="T15" fmla="*/ 534 h 540"/>
                  <a:gd name="T16" fmla="*/ 729 w 1281"/>
                  <a:gd name="T17" fmla="*/ 523 h 540"/>
                  <a:gd name="T18" fmla="*/ 688 w 1281"/>
                  <a:gd name="T19" fmla="*/ 523 h 540"/>
                  <a:gd name="T20" fmla="*/ 643 w 1281"/>
                  <a:gd name="T21" fmla="*/ 518 h 540"/>
                  <a:gd name="T22" fmla="*/ 597 w 1281"/>
                  <a:gd name="T23" fmla="*/ 511 h 540"/>
                  <a:gd name="T24" fmla="*/ 551 w 1281"/>
                  <a:gd name="T25" fmla="*/ 496 h 540"/>
                  <a:gd name="T26" fmla="*/ 503 w 1281"/>
                  <a:gd name="T27" fmla="*/ 482 h 540"/>
                  <a:gd name="T28" fmla="*/ 457 w 1281"/>
                  <a:gd name="T29" fmla="*/ 459 h 540"/>
                  <a:gd name="T30" fmla="*/ 412 w 1281"/>
                  <a:gd name="T31" fmla="*/ 435 h 540"/>
                  <a:gd name="T32" fmla="*/ 369 w 1281"/>
                  <a:gd name="T33" fmla="*/ 405 h 540"/>
                  <a:gd name="T34" fmla="*/ 317 w 1281"/>
                  <a:gd name="T35" fmla="*/ 377 h 540"/>
                  <a:gd name="T36" fmla="*/ 264 w 1281"/>
                  <a:gd name="T37" fmla="*/ 340 h 540"/>
                  <a:gd name="T38" fmla="*/ 212 w 1281"/>
                  <a:gd name="T39" fmla="*/ 295 h 540"/>
                  <a:gd name="T40" fmla="*/ 161 w 1281"/>
                  <a:gd name="T41" fmla="*/ 248 h 540"/>
                  <a:gd name="T42" fmla="*/ 115 w 1281"/>
                  <a:gd name="T43" fmla="*/ 192 h 540"/>
                  <a:gd name="T44" fmla="*/ 70 w 1281"/>
                  <a:gd name="T45" fmla="*/ 135 h 540"/>
                  <a:gd name="T46" fmla="*/ 32 w 1281"/>
                  <a:gd name="T47" fmla="*/ 70 h 540"/>
                  <a:gd name="T48" fmla="*/ 0 w 1281"/>
                  <a:gd name="T49" fmla="*/ 0 h 540"/>
                  <a:gd name="T50" fmla="*/ 21 w 1281"/>
                  <a:gd name="T51" fmla="*/ 12 h 540"/>
                  <a:gd name="T52" fmla="*/ 48 w 1281"/>
                  <a:gd name="T53" fmla="*/ 19 h 540"/>
                  <a:gd name="T54" fmla="*/ 77 w 1281"/>
                  <a:gd name="T55" fmla="*/ 30 h 540"/>
                  <a:gd name="T56" fmla="*/ 109 w 1281"/>
                  <a:gd name="T57" fmla="*/ 44 h 540"/>
                  <a:gd name="T58" fmla="*/ 147 w 1281"/>
                  <a:gd name="T59" fmla="*/ 70 h 540"/>
                  <a:gd name="T60" fmla="*/ 188 w 1281"/>
                  <a:gd name="T61" fmla="*/ 108 h 540"/>
                  <a:gd name="T62" fmla="*/ 234 w 1281"/>
                  <a:gd name="T63" fmla="*/ 167 h 540"/>
                  <a:gd name="T64" fmla="*/ 287 w 1281"/>
                  <a:gd name="T65" fmla="*/ 246 h 540"/>
                  <a:gd name="T66" fmla="*/ 317 w 1281"/>
                  <a:gd name="T67" fmla="*/ 281 h 540"/>
                  <a:gd name="T68" fmla="*/ 349 w 1281"/>
                  <a:gd name="T69" fmla="*/ 304 h 540"/>
                  <a:gd name="T70" fmla="*/ 387 w 1281"/>
                  <a:gd name="T71" fmla="*/ 318 h 540"/>
                  <a:gd name="T72" fmla="*/ 425 w 1281"/>
                  <a:gd name="T73" fmla="*/ 321 h 540"/>
                  <a:gd name="T74" fmla="*/ 463 w 1281"/>
                  <a:gd name="T75" fmla="*/ 316 h 540"/>
                  <a:gd name="T76" fmla="*/ 500 w 1281"/>
                  <a:gd name="T77" fmla="*/ 295 h 540"/>
                  <a:gd name="T78" fmla="*/ 536 w 1281"/>
                  <a:gd name="T79" fmla="*/ 262 h 540"/>
                  <a:gd name="T80" fmla="*/ 571 w 1281"/>
                  <a:gd name="T81" fmla="*/ 219 h 540"/>
                  <a:gd name="T82" fmla="*/ 594 w 1281"/>
                  <a:gd name="T83" fmla="*/ 211 h 540"/>
                  <a:gd name="T84" fmla="*/ 632 w 1281"/>
                  <a:gd name="T85" fmla="*/ 234 h 540"/>
                  <a:gd name="T86" fmla="*/ 678 w 1281"/>
                  <a:gd name="T87" fmla="*/ 275 h 540"/>
                  <a:gd name="T88" fmla="*/ 746 w 1281"/>
                  <a:gd name="T89" fmla="*/ 327 h 540"/>
                  <a:gd name="T90" fmla="*/ 834 w 1281"/>
                  <a:gd name="T91" fmla="*/ 386 h 540"/>
                  <a:gd name="T92" fmla="*/ 950 w 1281"/>
                  <a:gd name="T93" fmla="*/ 432 h 540"/>
                  <a:gd name="T94" fmla="*/ 1100 w 1281"/>
                  <a:gd name="T95" fmla="*/ 461 h 540"/>
                  <a:gd name="T96" fmla="*/ 1281 w 1281"/>
                  <a:gd name="T97" fmla="*/ 464 h 5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81" h="540">
                    <a:moveTo>
                      <a:pt x="1281" y="464"/>
                    </a:moveTo>
                    <a:lnTo>
                      <a:pt x="1263" y="485"/>
                    </a:lnTo>
                    <a:lnTo>
                      <a:pt x="1220" y="502"/>
                    </a:lnTo>
                    <a:lnTo>
                      <a:pt x="1149" y="518"/>
                    </a:lnTo>
                    <a:lnTo>
                      <a:pt x="1068" y="529"/>
                    </a:lnTo>
                    <a:lnTo>
                      <a:pt x="977" y="537"/>
                    </a:lnTo>
                    <a:lnTo>
                      <a:pt x="886" y="540"/>
                    </a:lnTo>
                    <a:lnTo>
                      <a:pt x="802" y="534"/>
                    </a:lnTo>
                    <a:lnTo>
                      <a:pt x="729" y="523"/>
                    </a:lnTo>
                    <a:lnTo>
                      <a:pt x="688" y="523"/>
                    </a:lnTo>
                    <a:lnTo>
                      <a:pt x="643" y="518"/>
                    </a:lnTo>
                    <a:lnTo>
                      <a:pt x="597" y="511"/>
                    </a:lnTo>
                    <a:lnTo>
                      <a:pt x="551" y="496"/>
                    </a:lnTo>
                    <a:lnTo>
                      <a:pt x="503" y="482"/>
                    </a:lnTo>
                    <a:lnTo>
                      <a:pt x="457" y="459"/>
                    </a:lnTo>
                    <a:lnTo>
                      <a:pt x="412" y="435"/>
                    </a:lnTo>
                    <a:lnTo>
                      <a:pt x="369" y="405"/>
                    </a:lnTo>
                    <a:lnTo>
                      <a:pt x="317" y="377"/>
                    </a:lnTo>
                    <a:lnTo>
                      <a:pt x="264" y="340"/>
                    </a:lnTo>
                    <a:lnTo>
                      <a:pt x="212" y="295"/>
                    </a:lnTo>
                    <a:lnTo>
                      <a:pt x="161" y="248"/>
                    </a:lnTo>
                    <a:lnTo>
                      <a:pt x="115" y="192"/>
                    </a:lnTo>
                    <a:lnTo>
                      <a:pt x="70" y="135"/>
                    </a:lnTo>
                    <a:lnTo>
                      <a:pt x="32" y="70"/>
                    </a:lnTo>
                    <a:lnTo>
                      <a:pt x="0" y="0"/>
                    </a:lnTo>
                    <a:lnTo>
                      <a:pt x="21" y="12"/>
                    </a:lnTo>
                    <a:lnTo>
                      <a:pt x="48" y="19"/>
                    </a:lnTo>
                    <a:lnTo>
                      <a:pt x="77" y="30"/>
                    </a:lnTo>
                    <a:lnTo>
                      <a:pt x="109" y="44"/>
                    </a:lnTo>
                    <a:lnTo>
                      <a:pt x="147" y="70"/>
                    </a:lnTo>
                    <a:lnTo>
                      <a:pt x="188" y="108"/>
                    </a:lnTo>
                    <a:lnTo>
                      <a:pt x="234" y="167"/>
                    </a:lnTo>
                    <a:lnTo>
                      <a:pt x="287" y="246"/>
                    </a:lnTo>
                    <a:lnTo>
                      <a:pt x="317" y="281"/>
                    </a:lnTo>
                    <a:lnTo>
                      <a:pt x="349" y="304"/>
                    </a:lnTo>
                    <a:lnTo>
                      <a:pt x="387" y="318"/>
                    </a:lnTo>
                    <a:lnTo>
                      <a:pt x="425" y="321"/>
                    </a:lnTo>
                    <a:lnTo>
                      <a:pt x="463" y="316"/>
                    </a:lnTo>
                    <a:lnTo>
                      <a:pt x="500" y="295"/>
                    </a:lnTo>
                    <a:lnTo>
                      <a:pt x="536" y="262"/>
                    </a:lnTo>
                    <a:lnTo>
                      <a:pt x="571" y="219"/>
                    </a:lnTo>
                    <a:lnTo>
                      <a:pt x="594" y="211"/>
                    </a:lnTo>
                    <a:lnTo>
                      <a:pt x="632" y="234"/>
                    </a:lnTo>
                    <a:lnTo>
                      <a:pt x="678" y="275"/>
                    </a:lnTo>
                    <a:lnTo>
                      <a:pt x="746" y="327"/>
                    </a:lnTo>
                    <a:lnTo>
                      <a:pt x="834" y="386"/>
                    </a:lnTo>
                    <a:lnTo>
                      <a:pt x="950" y="432"/>
                    </a:lnTo>
                    <a:lnTo>
                      <a:pt x="1100" y="461"/>
                    </a:lnTo>
                    <a:lnTo>
                      <a:pt x="1281" y="464"/>
                    </a:lnTo>
                    <a:close/>
                  </a:path>
                </a:pathLst>
              </a:custGeom>
              <a:solidFill>
                <a:srgbClr val="6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1" name="Freeform 117"/>
              <p:cNvSpPr>
                <a:spLocks/>
              </p:cNvSpPr>
              <p:nvPr/>
            </p:nvSpPr>
            <p:spPr bwMode="auto">
              <a:xfrm>
                <a:off x="4020" y="3405"/>
                <a:ext cx="416" cy="169"/>
              </a:xfrm>
              <a:custGeom>
                <a:avLst/>
                <a:gdLst>
                  <a:gd name="T0" fmla="*/ 1250 w 1250"/>
                  <a:gd name="T1" fmla="*/ 435 h 508"/>
                  <a:gd name="T2" fmla="*/ 1236 w 1250"/>
                  <a:gd name="T3" fmla="*/ 456 h 508"/>
                  <a:gd name="T4" fmla="*/ 1190 w 1250"/>
                  <a:gd name="T5" fmla="*/ 476 h 508"/>
                  <a:gd name="T6" fmla="*/ 1120 w 1250"/>
                  <a:gd name="T7" fmla="*/ 491 h 508"/>
                  <a:gd name="T8" fmla="*/ 1034 w 1250"/>
                  <a:gd name="T9" fmla="*/ 502 h 508"/>
                  <a:gd name="T10" fmla="*/ 940 w 1250"/>
                  <a:gd name="T11" fmla="*/ 508 h 508"/>
                  <a:gd name="T12" fmla="*/ 848 w 1250"/>
                  <a:gd name="T13" fmla="*/ 508 h 508"/>
                  <a:gd name="T14" fmla="*/ 759 w 1250"/>
                  <a:gd name="T15" fmla="*/ 502 h 508"/>
                  <a:gd name="T16" fmla="*/ 689 w 1250"/>
                  <a:gd name="T17" fmla="*/ 488 h 508"/>
                  <a:gd name="T18" fmla="*/ 604 w 1250"/>
                  <a:gd name="T19" fmla="*/ 480 h 508"/>
                  <a:gd name="T20" fmla="*/ 514 w 1250"/>
                  <a:gd name="T21" fmla="*/ 459 h 508"/>
                  <a:gd name="T22" fmla="*/ 423 w 1250"/>
                  <a:gd name="T23" fmla="*/ 421 h 508"/>
                  <a:gd name="T24" fmla="*/ 333 w 1250"/>
                  <a:gd name="T25" fmla="*/ 365 h 508"/>
                  <a:gd name="T26" fmla="*/ 242 w 1250"/>
                  <a:gd name="T27" fmla="*/ 298 h 508"/>
                  <a:gd name="T28" fmla="*/ 157 w 1250"/>
                  <a:gd name="T29" fmla="*/ 213 h 508"/>
                  <a:gd name="T30" fmla="*/ 73 w 1250"/>
                  <a:gd name="T31" fmla="*/ 114 h 508"/>
                  <a:gd name="T32" fmla="*/ 0 w 1250"/>
                  <a:gd name="T33" fmla="*/ 0 h 508"/>
                  <a:gd name="T34" fmla="*/ 19 w 1250"/>
                  <a:gd name="T35" fmla="*/ 9 h 508"/>
                  <a:gd name="T36" fmla="*/ 46 w 1250"/>
                  <a:gd name="T37" fmla="*/ 19 h 508"/>
                  <a:gd name="T38" fmla="*/ 75 w 1250"/>
                  <a:gd name="T39" fmla="*/ 30 h 508"/>
                  <a:gd name="T40" fmla="*/ 108 w 1250"/>
                  <a:gd name="T41" fmla="*/ 44 h 508"/>
                  <a:gd name="T42" fmla="*/ 145 w 1250"/>
                  <a:gd name="T43" fmla="*/ 73 h 508"/>
                  <a:gd name="T44" fmla="*/ 189 w 1250"/>
                  <a:gd name="T45" fmla="*/ 114 h 508"/>
                  <a:gd name="T46" fmla="*/ 239 w 1250"/>
                  <a:gd name="T47" fmla="*/ 173 h 508"/>
                  <a:gd name="T48" fmla="*/ 291 w 1250"/>
                  <a:gd name="T49" fmla="*/ 257 h 508"/>
                  <a:gd name="T50" fmla="*/ 318 w 1250"/>
                  <a:gd name="T51" fmla="*/ 289 h 508"/>
                  <a:gd name="T52" fmla="*/ 350 w 1250"/>
                  <a:gd name="T53" fmla="*/ 310 h 508"/>
                  <a:gd name="T54" fmla="*/ 385 w 1250"/>
                  <a:gd name="T55" fmla="*/ 319 h 508"/>
                  <a:gd name="T56" fmla="*/ 423 w 1250"/>
                  <a:gd name="T57" fmla="*/ 313 h 508"/>
                  <a:gd name="T58" fmla="*/ 461 w 1250"/>
                  <a:gd name="T59" fmla="*/ 298 h 508"/>
                  <a:gd name="T60" fmla="*/ 496 w 1250"/>
                  <a:gd name="T61" fmla="*/ 275 h 508"/>
                  <a:gd name="T62" fmla="*/ 528 w 1250"/>
                  <a:gd name="T63" fmla="*/ 243 h 508"/>
                  <a:gd name="T64" fmla="*/ 558 w 1250"/>
                  <a:gd name="T65" fmla="*/ 199 h 508"/>
                  <a:gd name="T66" fmla="*/ 581 w 1250"/>
                  <a:gd name="T67" fmla="*/ 197 h 508"/>
                  <a:gd name="T68" fmla="*/ 616 w 1250"/>
                  <a:gd name="T69" fmla="*/ 219 h 508"/>
                  <a:gd name="T70" fmla="*/ 665 w 1250"/>
                  <a:gd name="T71" fmla="*/ 262 h 508"/>
                  <a:gd name="T72" fmla="*/ 730 w 1250"/>
                  <a:gd name="T73" fmla="*/ 316 h 508"/>
                  <a:gd name="T74" fmla="*/ 818 w 1250"/>
                  <a:gd name="T75" fmla="*/ 368 h 508"/>
                  <a:gd name="T76" fmla="*/ 932 w 1250"/>
                  <a:gd name="T77" fmla="*/ 412 h 508"/>
                  <a:gd name="T78" fmla="*/ 1075 w 1250"/>
                  <a:gd name="T79" fmla="*/ 438 h 508"/>
                  <a:gd name="T80" fmla="*/ 1250 w 1250"/>
                  <a:gd name="T81" fmla="*/ 435 h 5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250" h="508">
                    <a:moveTo>
                      <a:pt x="1250" y="435"/>
                    </a:moveTo>
                    <a:lnTo>
                      <a:pt x="1236" y="456"/>
                    </a:lnTo>
                    <a:lnTo>
                      <a:pt x="1190" y="476"/>
                    </a:lnTo>
                    <a:lnTo>
                      <a:pt x="1120" y="491"/>
                    </a:lnTo>
                    <a:lnTo>
                      <a:pt x="1034" y="502"/>
                    </a:lnTo>
                    <a:lnTo>
                      <a:pt x="940" y="508"/>
                    </a:lnTo>
                    <a:lnTo>
                      <a:pt x="848" y="508"/>
                    </a:lnTo>
                    <a:lnTo>
                      <a:pt x="759" y="502"/>
                    </a:lnTo>
                    <a:lnTo>
                      <a:pt x="689" y="488"/>
                    </a:lnTo>
                    <a:lnTo>
                      <a:pt x="604" y="480"/>
                    </a:lnTo>
                    <a:lnTo>
                      <a:pt x="514" y="459"/>
                    </a:lnTo>
                    <a:lnTo>
                      <a:pt x="423" y="421"/>
                    </a:lnTo>
                    <a:lnTo>
                      <a:pt x="333" y="365"/>
                    </a:lnTo>
                    <a:lnTo>
                      <a:pt x="242" y="298"/>
                    </a:lnTo>
                    <a:lnTo>
                      <a:pt x="157" y="213"/>
                    </a:lnTo>
                    <a:lnTo>
                      <a:pt x="73" y="114"/>
                    </a:lnTo>
                    <a:lnTo>
                      <a:pt x="0" y="0"/>
                    </a:lnTo>
                    <a:lnTo>
                      <a:pt x="19" y="9"/>
                    </a:lnTo>
                    <a:lnTo>
                      <a:pt x="46" y="19"/>
                    </a:lnTo>
                    <a:lnTo>
                      <a:pt x="75" y="30"/>
                    </a:lnTo>
                    <a:lnTo>
                      <a:pt x="108" y="44"/>
                    </a:lnTo>
                    <a:lnTo>
                      <a:pt x="145" y="73"/>
                    </a:lnTo>
                    <a:lnTo>
                      <a:pt x="189" y="114"/>
                    </a:lnTo>
                    <a:lnTo>
                      <a:pt x="239" y="173"/>
                    </a:lnTo>
                    <a:lnTo>
                      <a:pt x="291" y="257"/>
                    </a:lnTo>
                    <a:lnTo>
                      <a:pt x="318" y="289"/>
                    </a:lnTo>
                    <a:lnTo>
                      <a:pt x="350" y="310"/>
                    </a:lnTo>
                    <a:lnTo>
                      <a:pt x="385" y="319"/>
                    </a:lnTo>
                    <a:lnTo>
                      <a:pt x="423" y="313"/>
                    </a:lnTo>
                    <a:lnTo>
                      <a:pt x="461" y="298"/>
                    </a:lnTo>
                    <a:lnTo>
                      <a:pt x="496" y="275"/>
                    </a:lnTo>
                    <a:lnTo>
                      <a:pt x="528" y="243"/>
                    </a:lnTo>
                    <a:lnTo>
                      <a:pt x="558" y="199"/>
                    </a:lnTo>
                    <a:lnTo>
                      <a:pt x="581" y="197"/>
                    </a:lnTo>
                    <a:lnTo>
                      <a:pt x="616" y="219"/>
                    </a:lnTo>
                    <a:lnTo>
                      <a:pt x="665" y="262"/>
                    </a:lnTo>
                    <a:lnTo>
                      <a:pt x="730" y="316"/>
                    </a:lnTo>
                    <a:lnTo>
                      <a:pt x="818" y="368"/>
                    </a:lnTo>
                    <a:lnTo>
                      <a:pt x="932" y="412"/>
                    </a:lnTo>
                    <a:lnTo>
                      <a:pt x="1075" y="438"/>
                    </a:lnTo>
                    <a:lnTo>
                      <a:pt x="1250" y="435"/>
                    </a:lnTo>
                    <a:close/>
                  </a:path>
                </a:pathLst>
              </a:custGeom>
              <a:solidFill>
                <a:srgbClr val="6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2" name="Freeform 118"/>
              <p:cNvSpPr>
                <a:spLocks/>
              </p:cNvSpPr>
              <p:nvPr/>
            </p:nvSpPr>
            <p:spPr bwMode="auto">
              <a:xfrm>
                <a:off x="4829" y="2401"/>
                <a:ext cx="357" cy="278"/>
              </a:xfrm>
              <a:custGeom>
                <a:avLst/>
                <a:gdLst>
                  <a:gd name="T0" fmla="*/ 0 w 1071"/>
                  <a:gd name="T1" fmla="*/ 275 h 836"/>
                  <a:gd name="T2" fmla="*/ 35 w 1071"/>
                  <a:gd name="T3" fmla="*/ 194 h 836"/>
                  <a:gd name="T4" fmla="*/ 64 w 1071"/>
                  <a:gd name="T5" fmla="*/ 138 h 836"/>
                  <a:gd name="T6" fmla="*/ 91 w 1071"/>
                  <a:gd name="T7" fmla="*/ 100 h 836"/>
                  <a:gd name="T8" fmla="*/ 123 w 1071"/>
                  <a:gd name="T9" fmla="*/ 77 h 836"/>
                  <a:gd name="T10" fmla="*/ 164 w 1071"/>
                  <a:gd name="T11" fmla="*/ 62 h 836"/>
                  <a:gd name="T12" fmla="*/ 223 w 1071"/>
                  <a:gd name="T13" fmla="*/ 48 h 836"/>
                  <a:gd name="T14" fmla="*/ 298 w 1071"/>
                  <a:gd name="T15" fmla="*/ 30 h 836"/>
                  <a:gd name="T16" fmla="*/ 403 w 1071"/>
                  <a:gd name="T17" fmla="*/ 0 h 836"/>
                  <a:gd name="T18" fmla="*/ 527 w 1071"/>
                  <a:gd name="T19" fmla="*/ 7 h 836"/>
                  <a:gd name="T20" fmla="*/ 643 w 1071"/>
                  <a:gd name="T21" fmla="*/ 35 h 836"/>
                  <a:gd name="T22" fmla="*/ 754 w 1071"/>
                  <a:gd name="T23" fmla="*/ 91 h 836"/>
                  <a:gd name="T24" fmla="*/ 851 w 1071"/>
                  <a:gd name="T25" fmla="*/ 167 h 836"/>
                  <a:gd name="T26" fmla="*/ 936 w 1071"/>
                  <a:gd name="T27" fmla="*/ 264 h 836"/>
                  <a:gd name="T28" fmla="*/ 1001 w 1071"/>
                  <a:gd name="T29" fmla="*/ 374 h 836"/>
                  <a:gd name="T30" fmla="*/ 1047 w 1071"/>
                  <a:gd name="T31" fmla="*/ 503 h 836"/>
                  <a:gd name="T32" fmla="*/ 1071 w 1071"/>
                  <a:gd name="T33" fmla="*/ 642 h 836"/>
                  <a:gd name="T34" fmla="*/ 1031 w 1071"/>
                  <a:gd name="T35" fmla="*/ 777 h 836"/>
                  <a:gd name="T36" fmla="*/ 918 w 1071"/>
                  <a:gd name="T37" fmla="*/ 836 h 836"/>
                  <a:gd name="T38" fmla="*/ 751 w 1071"/>
                  <a:gd name="T39" fmla="*/ 833 h 836"/>
                  <a:gd name="T40" fmla="*/ 559 w 1071"/>
                  <a:gd name="T41" fmla="*/ 780 h 836"/>
                  <a:gd name="T42" fmla="*/ 360 w 1071"/>
                  <a:gd name="T43" fmla="*/ 687 h 836"/>
                  <a:gd name="T44" fmla="*/ 188 w 1071"/>
                  <a:gd name="T45" fmla="*/ 564 h 836"/>
                  <a:gd name="T46" fmla="*/ 59 w 1071"/>
                  <a:gd name="T47" fmla="*/ 421 h 836"/>
                  <a:gd name="T48" fmla="*/ 0 w 1071"/>
                  <a:gd name="T49" fmla="*/ 275 h 8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071" h="836">
                    <a:moveTo>
                      <a:pt x="0" y="275"/>
                    </a:moveTo>
                    <a:lnTo>
                      <a:pt x="35" y="194"/>
                    </a:lnTo>
                    <a:lnTo>
                      <a:pt x="64" y="138"/>
                    </a:lnTo>
                    <a:lnTo>
                      <a:pt x="91" y="100"/>
                    </a:lnTo>
                    <a:lnTo>
                      <a:pt x="123" y="77"/>
                    </a:lnTo>
                    <a:lnTo>
                      <a:pt x="164" y="62"/>
                    </a:lnTo>
                    <a:lnTo>
                      <a:pt x="223" y="48"/>
                    </a:lnTo>
                    <a:lnTo>
                      <a:pt x="298" y="30"/>
                    </a:lnTo>
                    <a:lnTo>
                      <a:pt x="403" y="0"/>
                    </a:lnTo>
                    <a:lnTo>
                      <a:pt x="527" y="7"/>
                    </a:lnTo>
                    <a:lnTo>
                      <a:pt x="643" y="35"/>
                    </a:lnTo>
                    <a:lnTo>
                      <a:pt x="754" y="91"/>
                    </a:lnTo>
                    <a:lnTo>
                      <a:pt x="851" y="167"/>
                    </a:lnTo>
                    <a:lnTo>
                      <a:pt x="936" y="264"/>
                    </a:lnTo>
                    <a:lnTo>
                      <a:pt x="1001" y="374"/>
                    </a:lnTo>
                    <a:lnTo>
                      <a:pt x="1047" y="503"/>
                    </a:lnTo>
                    <a:lnTo>
                      <a:pt x="1071" y="642"/>
                    </a:lnTo>
                    <a:lnTo>
                      <a:pt x="1031" y="777"/>
                    </a:lnTo>
                    <a:lnTo>
                      <a:pt x="918" y="836"/>
                    </a:lnTo>
                    <a:lnTo>
                      <a:pt x="751" y="833"/>
                    </a:lnTo>
                    <a:lnTo>
                      <a:pt x="559" y="780"/>
                    </a:lnTo>
                    <a:lnTo>
                      <a:pt x="360" y="687"/>
                    </a:lnTo>
                    <a:lnTo>
                      <a:pt x="188" y="564"/>
                    </a:lnTo>
                    <a:lnTo>
                      <a:pt x="59" y="421"/>
                    </a:lnTo>
                    <a:lnTo>
                      <a:pt x="0" y="275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3" name="Freeform 119"/>
              <p:cNvSpPr>
                <a:spLocks/>
              </p:cNvSpPr>
              <p:nvPr/>
            </p:nvSpPr>
            <p:spPr bwMode="auto">
              <a:xfrm>
                <a:off x="4841" y="2405"/>
                <a:ext cx="334" cy="262"/>
              </a:xfrm>
              <a:custGeom>
                <a:avLst/>
                <a:gdLst>
                  <a:gd name="T0" fmla="*/ 0 w 1001"/>
                  <a:gd name="T1" fmla="*/ 256 h 785"/>
                  <a:gd name="T2" fmla="*/ 32 w 1001"/>
                  <a:gd name="T3" fmla="*/ 181 h 785"/>
                  <a:gd name="T4" fmla="*/ 59 w 1001"/>
                  <a:gd name="T5" fmla="*/ 127 h 785"/>
                  <a:gd name="T6" fmla="*/ 85 w 1001"/>
                  <a:gd name="T7" fmla="*/ 92 h 785"/>
                  <a:gd name="T8" fmla="*/ 115 w 1001"/>
                  <a:gd name="T9" fmla="*/ 73 h 785"/>
                  <a:gd name="T10" fmla="*/ 153 w 1001"/>
                  <a:gd name="T11" fmla="*/ 57 h 785"/>
                  <a:gd name="T12" fmla="*/ 204 w 1001"/>
                  <a:gd name="T13" fmla="*/ 43 h 785"/>
                  <a:gd name="T14" fmla="*/ 277 w 1001"/>
                  <a:gd name="T15" fmla="*/ 25 h 785"/>
                  <a:gd name="T16" fmla="*/ 374 w 1001"/>
                  <a:gd name="T17" fmla="*/ 0 h 785"/>
                  <a:gd name="T18" fmla="*/ 492 w 1001"/>
                  <a:gd name="T19" fmla="*/ 5 h 785"/>
                  <a:gd name="T20" fmla="*/ 603 w 1001"/>
                  <a:gd name="T21" fmla="*/ 35 h 785"/>
                  <a:gd name="T22" fmla="*/ 705 w 1001"/>
                  <a:gd name="T23" fmla="*/ 87 h 785"/>
                  <a:gd name="T24" fmla="*/ 799 w 1001"/>
                  <a:gd name="T25" fmla="*/ 157 h 785"/>
                  <a:gd name="T26" fmla="*/ 874 w 1001"/>
                  <a:gd name="T27" fmla="*/ 248 h 785"/>
                  <a:gd name="T28" fmla="*/ 936 w 1001"/>
                  <a:gd name="T29" fmla="*/ 353 h 785"/>
                  <a:gd name="T30" fmla="*/ 980 w 1001"/>
                  <a:gd name="T31" fmla="*/ 472 h 785"/>
                  <a:gd name="T32" fmla="*/ 1001 w 1001"/>
                  <a:gd name="T33" fmla="*/ 601 h 785"/>
                  <a:gd name="T34" fmla="*/ 966 w 1001"/>
                  <a:gd name="T35" fmla="*/ 729 h 785"/>
                  <a:gd name="T36" fmla="*/ 859 w 1001"/>
                  <a:gd name="T37" fmla="*/ 785 h 785"/>
                  <a:gd name="T38" fmla="*/ 702 w 1001"/>
                  <a:gd name="T39" fmla="*/ 785 h 785"/>
                  <a:gd name="T40" fmla="*/ 524 w 1001"/>
                  <a:gd name="T41" fmla="*/ 731 h 785"/>
                  <a:gd name="T42" fmla="*/ 336 w 1001"/>
                  <a:gd name="T43" fmla="*/ 645 h 785"/>
                  <a:gd name="T44" fmla="*/ 175 w 1001"/>
                  <a:gd name="T45" fmla="*/ 528 h 785"/>
                  <a:gd name="T46" fmla="*/ 53 w 1001"/>
                  <a:gd name="T47" fmla="*/ 396 h 785"/>
                  <a:gd name="T48" fmla="*/ 0 w 1001"/>
                  <a:gd name="T49" fmla="*/ 256 h 7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001" h="785">
                    <a:moveTo>
                      <a:pt x="0" y="256"/>
                    </a:moveTo>
                    <a:lnTo>
                      <a:pt x="32" y="181"/>
                    </a:lnTo>
                    <a:lnTo>
                      <a:pt x="59" y="127"/>
                    </a:lnTo>
                    <a:lnTo>
                      <a:pt x="85" y="92"/>
                    </a:lnTo>
                    <a:lnTo>
                      <a:pt x="115" y="73"/>
                    </a:lnTo>
                    <a:lnTo>
                      <a:pt x="153" y="57"/>
                    </a:lnTo>
                    <a:lnTo>
                      <a:pt x="204" y="43"/>
                    </a:lnTo>
                    <a:lnTo>
                      <a:pt x="277" y="25"/>
                    </a:lnTo>
                    <a:lnTo>
                      <a:pt x="374" y="0"/>
                    </a:lnTo>
                    <a:lnTo>
                      <a:pt x="492" y="5"/>
                    </a:lnTo>
                    <a:lnTo>
                      <a:pt x="603" y="35"/>
                    </a:lnTo>
                    <a:lnTo>
                      <a:pt x="705" y="87"/>
                    </a:lnTo>
                    <a:lnTo>
                      <a:pt x="799" y="157"/>
                    </a:lnTo>
                    <a:lnTo>
                      <a:pt x="874" y="248"/>
                    </a:lnTo>
                    <a:lnTo>
                      <a:pt x="936" y="353"/>
                    </a:lnTo>
                    <a:lnTo>
                      <a:pt x="980" y="472"/>
                    </a:lnTo>
                    <a:lnTo>
                      <a:pt x="1001" y="601"/>
                    </a:lnTo>
                    <a:lnTo>
                      <a:pt x="966" y="729"/>
                    </a:lnTo>
                    <a:lnTo>
                      <a:pt x="859" y="785"/>
                    </a:lnTo>
                    <a:lnTo>
                      <a:pt x="702" y="785"/>
                    </a:lnTo>
                    <a:lnTo>
                      <a:pt x="524" y="731"/>
                    </a:lnTo>
                    <a:lnTo>
                      <a:pt x="336" y="645"/>
                    </a:lnTo>
                    <a:lnTo>
                      <a:pt x="175" y="528"/>
                    </a:lnTo>
                    <a:lnTo>
                      <a:pt x="53" y="396"/>
                    </a:lnTo>
                    <a:lnTo>
                      <a:pt x="0" y="256"/>
                    </a:lnTo>
                    <a:close/>
                  </a:path>
                </a:pathLst>
              </a:custGeom>
              <a:solidFill>
                <a:srgbClr val="FF242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4" name="Freeform 120"/>
              <p:cNvSpPr>
                <a:spLocks/>
              </p:cNvSpPr>
              <p:nvPr/>
            </p:nvSpPr>
            <p:spPr bwMode="auto">
              <a:xfrm>
                <a:off x="4851" y="2410"/>
                <a:ext cx="312" cy="244"/>
              </a:xfrm>
              <a:custGeom>
                <a:avLst/>
                <a:gdLst>
                  <a:gd name="T0" fmla="*/ 0 w 937"/>
                  <a:gd name="T1" fmla="*/ 237 h 733"/>
                  <a:gd name="T2" fmla="*/ 30 w 937"/>
                  <a:gd name="T3" fmla="*/ 167 h 733"/>
                  <a:gd name="T4" fmla="*/ 56 w 937"/>
                  <a:gd name="T5" fmla="*/ 116 h 733"/>
                  <a:gd name="T6" fmla="*/ 79 w 937"/>
                  <a:gd name="T7" fmla="*/ 85 h 733"/>
                  <a:gd name="T8" fmla="*/ 108 w 937"/>
                  <a:gd name="T9" fmla="*/ 64 h 733"/>
                  <a:gd name="T10" fmla="*/ 146 w 937"/>
                  <a:gd name="T11" fmla="*/ 53 h 733"/>
                  <a:gd name="T12" fmla="*/ 196 w 937"/>
                  <a:gd name="T13" fmla="*/ 40 h 733"/>
                  <a:gd name="T14" fmla="*/ 267 w 937"/>
                  <a:gd name="T15" fmla="*/ 26 h 733"/>
                  <a:gd name="T16" fmla="*/ 356 w 937"/>
                  <a:gd name="T17" fmla="*/ 0 h 733"/>
                  <a:gd name="T18" fmla="*/ 466 w 937"/>
                  <a:gd name="T19" fmla="*/ 5 h 733"/>
                  <a:gd name="T20" fmla="*/ 568 w 937"/>
                  <a:gd name="T21" fmla="*/ 35 h 733"/>
                  <a:gd name="T22" fmla="*/ 660 w 937"/>
                  <a:gd name="T23" fmla="*/ 81 h 733"/>
                  <a:gd name="T24" fmla="*/ 749 w 937"/>
                  <a:gd name="T25" fmla="*/ 148 h 733"/>
                  <a:gd name="T26" fmla="*/ 819 w 937"/>
                  <a:gd name="T27" fmla="*/ 234 h 733"/>
                  <a:gd name="T28" fmla="*/ 878 w 937"/>
                  <a:gd name="T29" fmla="*/ 329 h 733"/>
                  <a:gd name="T30" fmla="*/ 918 w 937"/>
                  <a:gd name="T31" fmla="*/ 441 h 733"/>
                  <a:gd name="T32" fmla="*/ 937 w 937"/>
                  <a:gd name="T33" fmla="*/ 563 h 733"/>
                  <a:gd name="T34" fmla="*/ 904 w 937"/>
                  <a:gd name="T35" fmla="*/ 680 h 733"/>
                  <a:gd name="T36" fmla="*/ 805 w 937"/>
                  <a:gd name="T37" fmla="*/ 733 h 733"/>
                  <a:gd name="T38" fmla="*/ 658 w 937"/>
                  <a:gd name="T39" fmla="*/ 730 h 733"/>
                  <a:gd name="T40" fmla="*/ 491 w 937"/>
                  <a:gd name="T41" fmla="*/ 682 h 733"/>
                  <a:gd name="T42" fmla="*/ 316 w 937"/>
                  <a:gd name="T43" fmla="*/ 598 h 733"/>
                  <a:gd name="T44" fmla="*/ 164 w 937"/>
                  <a:gd name="T45" fmla="*/ 490 h 733"/>
                  <a:gd name="T46" fmla="*/ 49 w 937"/>
                  <a:gd name="T47" fmla="*/ 367 h 733"/>
                  <a:gd name="T48" fmla="*/ 0 w 937"/>
                  <a:gd name="T49" fmla="*/ 237 h 7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37" h="733">
                    <a:moveTo>
                      <a:pt x="0" y="237"/>
                    </a:moveTo>
                    <a:lnTo>
                      <a:pt x="30" y="167"/>
                    </a:lnTo>
                    <a:lnTo>
                      <a:pt x="56" y="116"/>
                    </a:lnTo>
                    <a:lnTo>
                      <a:pt x="79" y="85"/>
                    </a:lnTo>
                    <a:lnTo>
                      <a:pt x="108" y="64"/>
                    </a:lnTo>
                    <a:lnTo>
                      <a:pt x="146" y="53"/>
                    </a:lnTo>
                    <a:lnTo>
                      <a:pt x="196" y="40"/>
                    </a:lnTo>
                    <a:lnTo>
                      <a:pt x="267" y="26"/>
                    </a:lnTo>
                    <a:lnTo>
                      <a:pt x="356" y="0"/>
                    </a:lnTo>
                    <a:lnTo>
                      <a:pt x="466" y="5"/>
                    </a:lnTo>
                    <a:lnTo>
                      <a:pt x="568" y="35"/>
                    </a:lnTo>
                    <a:lnTo>
                      <a:pt x="660" y="81"/>
                    </a:lnTo>
                    <a:lnTo>
                      <a:pt x="749" y="148"/>
                    </a:lnTo>
                    <a:lnTo>
                      <a:pt x="819" y="234"/>
                    </a:lnTo>
                    <a:lnTo>
                      <a:pt x="878" y="329"/>
                    </a:lnTo>
                    <a:lnTo>
                      <a:pt x="918" y="441"/>
                    </a:lnTo>
                    <a:lnTo>
                      <a:pt x="937" y="563"/>
                    </a:lnTo>
                    <a:lnTo>
                      <a:pt x="904" y="680"/>
                    </a:lnTo>
                    <a:lnTo>
                      <a:pt x="805" y="733"/>
                    </a:lnTo>
                    <a:lnTo>
                      <a:pt x="658" y="730"/>
                    </a:lnTo>
                    <a:lnTo>
                      <a:pt x="491" y="682"/>
                    </a:lnTo>
                    <a:lnTo>
                      <a:pt x="316" y="598"/>
                    </a:lnTo>
                    <a:lnTo>
                      <a:pt x="164" y="490"/>
                    </a:lnTo>
                    <a:lnTo>
                      <a:pt x="49" y="367"/>
                    </a:lnTo>
                    <a:lnTo>
                      <a:pt x="0" y="237"/>
                    </a:lnTo>
                    <a:close/>
                  </a:path>
                </a:pathLst>
              </a:custGeom>
              <a:solidFill>
                <a:srgbClr val="FF30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5" name="Freeform 121"/>
              <p:cNvSpPr>
                <a:spLocks/>
              </p:cNvSpPr>
              <p:nvPr/>
            </p:nvSpPr>
            <p:spPr bwMode="auto">
              <a:xfrm>
                <a:off x="4862" y="2413"/>
                <a:ext cx="290" cy="228"/>
              </a:xfrm>
              <a:custGeom>
                <a:avLst/>
                <a:gdLst>
                  <a:gd name="T0" fmla="*/ 0 w 869"/>
                  <a:gd name="T1" fmla="*/ 220 h 684"/>
                  <a:gd name="T2" fmla="*/ 27 w 869"/>
                  <a:gd name="T3" fmla="*/ 156 h 684"/>
                  <a:gd name="T4" fmla="*/ 51 w 869"/>
                  <a:gd name="T5" fmla="*/ 112 h 684"/>
                  <a:gd name="T6" fmla="*/ 73 w 869"/>
                  <a:gd name="T7" fmla="*/ 83 h 684"/>
                  <a:gd name="T8" fmla="*/ 103 w 869"/>
                  <a:gd name="T9" fmla="*/ 65 h 684"/>
                  <a:gd name="T10" fmla="*/ 135 w 869"/>
                  <a:gd name="T11" fmla="*/ 53 h 684"/>
                  <a:gd name="T12" fmla="*/ 184 w 869"/>
                  <a:gd name="T13" fmla="*/ 42 h 684"/>
                  <a:gd name="T14" fmla="*/ 248 w 869"/>
                  <a:gd name="T15" fmla="*/ 27 h 684"/>
                  <a:gd name="T16" fmla="*/ 334 w 869"/>
                  <a:gd name="T17" fmla="*/ 0 h 684"/>
                  <a:gd name="T18" fmla="*/ 433 w 869"/>
                  <a:gd name="T19" fmla="*/ 10 h 684"/>
                  <a:gd name="T20" fmla="*/ 527 w 869"/>
                  <a:gd name="T21" fmla="*/ 35 h 684"/>
                  <a:gd name="T22" fmla="*/ 614 w 869"/>
                  <a:gd name="T23" fmla="*/ 83 h 684"/>
                  <a:gd name="T24" fmla="*/ 695 w 869"/>
                  <a:gd name="T25" fmla="*/ 143 h 684"/>
                  <a:gd name="T26" fmla="*/ 760 w 869"/>
                  <a:gd name="T27" fmla="*/ 223 h 684"/>
                  <a:gd name="T28" fmla="*/ 816 w 869"/>
                  <a:gd name="T29" fmla="*/ 313 h 684"/>
                  <a:gd name="T30" fmla="*/ 851 w 869"/>
                  <a:gd name="T31" fmla="*/ 415 h 684"/>
                  <a:gd name="T32" fmla="*/ 869 w 869"/>
                  <a:gd name="T33" fmla="*/ 528 h 684"/>
                  <a:gd name="T34" fmla="*/ 837 w 869"/>
                  <a:gd name="T35" fmla="*/ 636 h 684"/>
                  <a:gd name="T36" fmla="*/ 746 w 869"/>
                  <a:gd name="T37" fmla="*/ 684 h 684"/>
                  <a:gd name="T38" fmla="*/ 611 w 869"/>
                  <a:gd name="T39" fmla="*/ 681 h 684"/>
                  <a:gd name="T40" fmla="*/ 456 w 869"/>
                  <a:gd name="T41" fmla="*/ 634 h 684"/>
                  <a:gd name="T42" fmla="*/ 296 w 869"/>
                  <a:gd name="T43" fmla="*/ 558 h 684"/>
                  <a:gd name="T44" fmla="*/ 153 w 869"/>
                  <a:gd name="T45" fmla="*/ 456 h 684"/>
                  <a:gd name="T46" fmla="*/ 47 w 869"/>
                  <a:gd name="T47" fmla="*/ 342 h 684"/>
                  <a:gd name="T48" fmla="*/ 0 w 869"/>
                  <a:gd name="T49" fmla="*/ 220 h 6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69" h="684">
                    <a:moveTo>
                      <a:pt x="0" y="220"/>
                    </a:moveTo>
                    <a:lnTo>
                      <a:pt x="27" y="156"/>
                    </a:lnTo>
                    <a:lnTo>
                      <a:pt x="51" y="112"/>
                    </a:lnTo>
                    <a:lnTo>
                      <a:pt x="73" y="83"/>
                    </a:lnTo>
                    <a:lnTo>
                      <a:pt x="103" y="65"/>
                    </a:lnTo>
                    <a:lnTo>
                      <a:pt x="135" y="53"/>
                    </a:lnTo>
                    <a:lnTo>
                      <a:pt x="184" y="42"/>
                    </a:lnTo>
                    <a:lnTo>
                      <a:pt x="248" y="27"/>
                    </a:lnTo>
                    <a:lnTo>
                      <a:pt x="334" y="0"/>
                    </a:lnTo>
                    <a:lnTo>
                      <a:pt x="433" y="10"/>
                    </a:lnTo>
                    <a:lnTo>
                      <a:pt x="527" y="35"/>
                    </a:lnTo>
                    <a:lnTo>
                      <a:pt x="614" y="83"/>
                    </a:lnTo>
                    <a:lnTo>
                      <a:pt x="695" y="143"/>
                    </a:lnTo>
                    <a:lnTo>
                      <a:pt x="760" y="223"/>
                    </a:lnTo>
                    <a:lnTo>
                      <a:pt x="816" y="313"/>
                    </a:lnTo>
                    <a:lnTo>
                      <a:pt x="851" y="415"/>
                    </a:lnTo>
                    <a:lnTo>
                      <a:pt x="869" y="528"/>
                    </a:lnTo>
                    <a:lnTo>
                      <a:pt x="837" y="636"/>
                    </a:lnTo>
                    <a:lnTo>
                      <a:pt x="746" y="684"/>
                    </a:lnTo>
                    <a:lnTo>
                      <a:pt x="611" y="681"/>
                    </a:lnTo>
                    <a:lnTo>
                      <a:pt x="456" y="634"/>
                    </a:lnTo>
                    <a:lnTo>
                      <a:pt x="296" y="558"/>
                    </a:lnTo>
                    <a:lnTo>
                      <a:pt x="153" y="456"/>
                    </a:lnTo>
                    <a:lnTo>
                      <a:pt x="47" y="342"/>
                    </a:lnTo>
                    <a:lnTo>
                      <a:pt x="0" y="220"/>
                    </a:lnTo>
                    <a:close/>
                  </a:path>
                </a:pathLst>
              </a:custGeom>
              <a:solidFill>
                <a:srgbClr val="FF3B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6" name="Freeform 122"/>
              <p:cNvSpPr>
                <a:spLocks/>
              </p:cNvSpPr>
              <p:nvPr/>
            </p:nvSpPr>
            <p:spPr bwMode="auto">
              <a:xfrm>
                <a:off x="4874" y="2419"/>
                <a:ext cx="268" cy="209"/>
              </a:xfrm>
              <a:custGeom>
                <a:avLst/>
                <a:gdLst>
                  <a:gd name="T0" fmla="*/ 0 w 805"/>
                  <a:gd name="T1" fmla="*/ 202 h 625"/>
                  <a:gd name="T2" fmla="*/ 27 w 805"/>
                  <a:gd name="T3" fmla="*/ 143 h 625"/>
                  <a:gd name="T4" fmla="*/ 47 w 805"/>
                  <a:gd name="T5" fmla="*/ 100 h 625"/>
                  <a:gd name="T6" fmla="*/ 68 w 805"/>
                  <a:gd name="T7" fmla="*/ 73 h 625"/>
                  <a:gd name="T8" fmla="*/ 94 w 805"/>
                  <a:gd name="T9" fmla="*/ 56 h 625"/>
                  <a:gd name="T10" fmla="*/ 124 w 805"/>
                  <a:gd name="T11" fmla="*/ 47 h 625"/>
                  <a:gd name="T12" fmla="*/ 167 w 805"/>
                  <a:gd name="T13" fmla="*/ 35 h 625"/>
                  <a:gd name="T14" fmla="*/ 226 w 805"/>
                  <a:gd name="T15" fmla="*/ 24 h 625"/>
                  <a:gd name="T16" fmla="*/ 304 w 805"/>
                  <a:gd name="T17" fmla="*/ 0 h 625"/>
                  <a:gd name="T18" fmla="*/ 398 w 805"/>
                  <a:gd name="T19" fmla="*/ 6 h 625"/>
                  <a:gd name="T20" fmla="*/ 485 w 805"/>
                  <a:gd name="T21" fmla="*/ 30 h 625"/>
                  <a:gd name="T22" fmla="*/ 568 w 805"/>
                  <a:gd name="T23" fmla="*/ 70 h 625"/>
                  <a:gd name="T24" fmla="*/ 641 w 805"/>
                  <a:gd name="T25" fmla="*/ 129 h 625"/>
                  <a:gd name="T26" fmla="*/ 703 w 805"/>
                  <a:gd name="T27" fmla="*/ 202 h 625"/>
                  <a:gd name="T28" fmla="*/ 752 w 805"/>
                  <a:gd name="T29" fmla="*/ 283 h 625"/>
                  <a:gd name="T30" fmla="*/ 787 w 805"/>
                  <a:gd name="T31" fmla="*/ 380 h 625"/>
                  <a:gd name="T32" fmla="*/ 805 w 805"/>
                  <a:gd name="T33" fmla="*/ 481 h 625"/>
                  <a:gd name="T34" fmla="*/ 775 w 805"/>
                  <a:gd name="T35" fmla="*/ 581 h 625"/>
                  <a:gd name="T36" fmla="*/ 687 w 805"/>
                  <a:gd name="T37" fmla="*/ 625 h 625"/>
                  <a:gd name="T38" fmla="*/ 565 w 805"/>
                  <a:gd name="T39" fmla="*/ 621 h 625"/>
                  <a:gd name="T40" fmla="*/ 418 w 805"/>
                  <a:gd name="T41" fmla="*/ 581 h 625"/>
                  <a:gd name="T42" fmla="*/ 269 w 805"/>
                  <a:gd name="T43" fmla="*/ 510 h 625"/>
                  <a:gd name="T44" fmla="*/ 140 w 805"/>
                  <a:gd name="T45" fmla="*/ 418 h 625"/>
                  <a:gd name="T46" fmla="*/ 41 w 805"/>
                  <a:gd name="T47" fmla="*/ 313 h 625"/>
                  <a:gd name="T48" fmla="*/ 0 w 805"/>
                  <a:gd name="T49" fmla="*/ 202 h 6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05" h="625">
                    <a:moveTo>
                      <a:pt x="0" y="202"/>
                    </a:moveTo>
                    <a:lnTo>
                      <a:pt x="27" y="143"/>
                    </a:lnTo>
                    <a:lnTo>
                      <a:pt x="47" y="100"/>
                    </a:lnTo>
                    <a:lnTo>
                      <a:pt x="68" y="73"/>
                    </a:lnTo>
                    <a:lnTo>
                      <a:pt x="94" y="56"/>
                    </a:lnTo>
                    <a:lnTo>
                      <a:pt x="124" y="47"/>
                    </a:lnTo>
                    <a:lnTo>
                      <a:pt x="167" y="35"/>
                    </a:lnTo>
                    <a:lnTo>
                      <a:pt x="226" y="24"/>
                    </a:lnTo>
                    <a:lnTo>
                      <a:pt x="304" y="0"/>
                    </a:lnTo>
                    <a:lnTo>
                      <a:pt x="398" y="6"/>
                    </a:lnTo>
                    <a:lnTo>
                      <a:pt x="485" y="30"/>
                    </a:lnTo>
                    <a:lnTo>
                      <a:pt x="568" y="70"/>
                    </a:lnTo>
                    <a:lnTo>
                      <a:pt x="641" y="129"/>
                    </a:lnTo>
                    <a:lnTo>
                      <a:pt x="703" y="202"/>
                    </a:lnTo>
                    <a:lnTo>
                      <a:pt x="752" y="283"/>
                    </a:lnTo>
                    <a:lnTo>
                      <a:pt x="787" y="380"/>
                    </a:lnTo>
                    <a:lnTo>
                      <a:pt x="805" y="481"/>
                    </a:lnTo>
                    <a:lnTo>
                      <a:pt x="775" y="581"/>
                    </a:lnTo>
                    <a:lnTo>
                      <a:pt x="687" y="625"/>
                    </a:lnTo>
                    <a:lnTo>
                      <a:pt x="565" y="621"/>
                    </a:lnTo>
                    <a:lnTo>
                      <a:pt x="418" y="581"/>
                    </a:lnTo>
                    <a:lnTo>
                      <a:pt x="269" y="510"/>
                    </a:lnTo>
                    <a:lnTo>
                      <a:pt x="140" y="418"/>
                    </a:lnTo>
                    <a:lnTo>
                      <a:pt x="41" y="313"/>
                    </a:lnTo>
                    <a:lnTo>
                      <a:pt x="0" y="202"/>
                    </a:lnTo>
                    <a:close/>
                  </a:path>
                </a:pathLst>
              </a:custGeom>
              <a:solidFill>
                <a:srgbClr val="FF47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7" name="Freeform 123"/>
              <p:cNvSpPr>
                <a:spLocks/>
              </p:cNvSpPr>
              <p:nvPr/>
            </p:nvSpPr>
            <p:spPr bwMode="auto">
              <a:xfrm>
                <a:off x="4885" y="2423"/>
                <a:ext cx="246" cy="192"/>
              </a:xfrm>
              <a:custGeom>
                <a:avLst/>
                <a:gdLst>
                  <a:gd name="T0" fmla="*/ 0 w 737"/>
                  <a:gd name="T1" fmla="*/ 184 h 575"/>
                  <a:gd name="T2" fmla="*/ 26 w 737"/>
                  <a:gd name="T3" fmla="*/ 132 h 575"/>
                  <a:gd name="T4" fmla="*/ 46 w 737"/>
                  <a:gd name="T5" fmla="*/ 92 h 575"/>
                  <a:gd name="T6" fmla="*/ 64 w 737"/>
                  <a:gd name="T7" fmla="*/ 68 h 575"/>
                  <a:gd name="T8" fmla="*/ 88 w 737"/>
                  <a:gd name="T9" fmla="*/ 54 h 575"/>
                  <a:gd name="T10" fmla="*/ 116 w 737"/>
                  <a:gd name="T11" fmla="*/ 41 h 575"/>
                  <a:gd name="T12" fmla="*/ 158 w 737"/>
                  <a:gd name="T13" fmla="*/ 33 h 575"/>
                  <a:gd name="T14" fmla="*/ 210 w 737"/>
                  <a:gd name="T15" fmla="*/ 21 h 575"/>
                  <a:gd name="T16" fmla="*/ 283 w 737"/>
                  <a:gd name="T17" fmla="*/ 0 h 575"/>
                  <a:gd name="T18" fmla="*/ 368 w 737"/>
                  <a:gd name="T19" fmla="*/ 6 h 575"/>
                  <a:gd name="T20" fmla="*/ 447 w 737"/>
                  <a:gd name="T21" fmla="*/ 30 h 575"/>
                  <a:gd name="T22" fmla="*/ 522 w 737"/>
                  <a:gd name="T23" fmla="*/ 68 h 575"/>
                  <a:gd name="T24" fmla="*/ 590 w 737"/>
                  <a:gd name="T25" fmla="*/ 121 h 575"/>
                  <a:gd name="T26" fmla="*/ 646 w 737"/>
                  <a:gd name="T27" fmla="*/ 184 h 575"/>
                  <a:gd name="T28" fmla="*/ 689 w 737"/>
                  <a:gd name="T29" fmla="*/ 264 h 575"/>
                  <a:gd name="T30" fmla="*/ 721 w 737"/>
                  <a:gd name="T31" fmla="*/ 351 h 575"/>
                  <a:gd name="T32" fmla="*/ 737 w 737"/>
                  <a:gd name="T33" fmla="*/ 448 h 575"/>
                  <a:gd name="T34" fmla="*/ 710 w 737"/>
                  <a:gd name="T35" fmla="*/ 537 h 575"/>
                  <a:gd name="T36" fmla="*/ 634 w 737"/>
                  <a:gd name="T37" fmla="*/ 575 h 575"/>
                  <a:gd name="T38" fmla="*/ 517 w 737"/>
                  <a:gd name="T39" fmla="*/ 572 h 575"/>
                  <a:gd name="T40" fmla="*/ 385 w 737"/>
                  <a:gd name="T41" fmla="*/ 534 h 575"/>
                  <a:gd name="T42" fmla="*/ 250 w 737"/>
                  <a:gd name="T43" fmla="*/ 467 h 575"/>
                  <a:gd name="T44" fmla="*/ 131 w 737"/>
                  <a:gd name="T45" fmla="*/ 383 h 575"/>
                  <a:gd name="T46" fmla="*/ 40 w 737"/>
                  <a:gd name="T47" fmla="*/ 286 h 575"/>
                  <a:gd name="T48" fmla="*/ 0 w 737"/>
                  <a:gd name="T49" fmla="*/ 184 h 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37" h="575">
                    <a:moveTo>
                      <a:pt x="0" y="184"/>
                    </a:moveTo>
                    <a:lnTo>
                      <a:pt x="26" y="132"/>
                    </a:lnTo>
                    <a:lnTo>
                      <a:pt x="46" y="92"/>
                    </a:lnTo>
                    <a:lnTo>
                      <a:pt x="64" y="68"/>
                    </a:lnTo>
                    <a:lnTo>
                      <a:pt x="88" y="54"/>
                    </a:lnTo>
                    <a:lnTo>
                      <a:pt x="116" y="41"/>
                    </a:lnTo>
                    <a:lnTo>
                      <a:pt x="158" y="33"/>
                    </a:lnTo>
                    <a:lnTo>
                      <a:pt x="210" y="21"/>
                    </a:lnTo>
                    <a:lnTo>
                      <a:pt x="283" y="0"/>
                    </a:lnTo>
                    <a:lnTo>
                      <a:pt x="368" y="6"/>
                    </a:lnTo>
                    <a:lnTo>
                      <a:pt x="447" y="30"/>
                    </a:lnTo>
                    <a:lnTo>
                      <a:pt x="522" y="68"/>
                    </a:lnTo>
                    <a:lnTo>
                      <a:pt x="590" y="121"/>
                    </a:lnTo>
                    <a:lnTo>
                      <a:pt x="646" y="184"/>
                    </a:lnTo>
                    <a:lnTo>
                      <a:pt x="689" y="264"/>
                    </a:lnTo>
                    <a:lnTo>
                      <a:pt x="721" y="351"/>
                    </a:lnTo>
                    <a:lnTo>
                      <a:pt x="737" y="448"/>
                    </a:lnTo>
                    <a:lnTo>
                      <a:pt x="710" y="537"/>
                    </a:lnTo>
                    <a:lnTo>
                      <a:pt x="634" y="575"/>
                    </a:lnTo>
                    <a:lnTo>
                      <a:pt x="517" y="572"/>
                    </a:lnTo>
                    <a:lnTo>
                      <a:pt x="385" y="534"/>
                    </a:lnTo>
                    <a:lnTo>
                      <a:pt x="250" y="467"/>
                    </a:lnTo>
                    <a:lnTo>
                      <a:pt x="131" y="383"/>
                    </a:lnTo>
                    <a:lnTo>
                      <a:pt x="40" y="286"/>
                    </a:lnTo>
                    <a:lnTo>
                      <a:pt x="0" y="184"/>
                    </a:lnTo>
                    <a:close/>
                  </a:path>
                </a:pathLst>
              </a:custGeom>
              <a:solidFill>
                <a:srgbClr val="FF545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8" name="Freeform 124"/>
              <p:cNvSpPr>
                <a:spLocks/>
              </p:cNvSpPr>
              <p:nvPr/>
            </p:nvSpPr>
            <p:spPr bwMode="auto">
              <a:xfrm>
                <a:off x="4897" y="2429"/>
                <a:ext cx="222" cy="173"/>
              </a:xfrm>
              <a:custGeom>
                <a:avLst/>
                <a:gdLst>
                  <a:gd name="T0" fmla="*/ 0 w 667"/>
                  <a:gd name="T1" fmla="*/ 159 h 518"/>
                  <a:gd name="T2" fmla="*/ 21 w 667"/>
                  <a:gd name="T3" fmla="*/ 110 h 518"/>
                  <a:gd name="T4" fmla="*/ 37 w 667"/>
                  <a:gd name="T5" fmla="*/ 78 h 518"/>
                  <a:gd name="T6" fmla="*/ 56 w 667"/>
                  <a:gd name="T7" fmla="*/ 57 h 518"/>
                  <a:gd name="T8" fmla="*/ 78 w 667"/>
                  <a:gd name="T9" fmla="*/ 43 h 518"/>
                  <a:gd name="T10" fmla="*/ 105 w 667"/>
                  <a:gd name="T11" fmla="*/ 35 h 518"/>
                  <a:gd name="T12" fmla="*/ 143 w 667"/>
                  <a:gd name="T13" fmla="*/ 29 h 518"/>
                  <a:gd name="T14" fmla="*/ 193 w 667"/>
                  <a:gd name="T15" fmla="*/ 17 h 518"/>
                  <a:gd name="T16" fmla="*/ 260 w 667"/>
                  <a:gd name="T17" fmla="*/ 0 h 518"/>
                  <a:gd name="T18" fmla="*/ 336 w 667"/>
                  <a:gd name="T19" fmla="*/ 5 h 518"/>
                  <a:gd name="T20" fmla="*/ 406 w 667"/>
                  <a:gd name="T21" fmla="*/ 22 h 518"/>
                  <a:gd name="T22" fmla="*/ 473 w 667"/>
                  <a:gd name="T23" fmla="*/ 57 h 518"/>
                  <a:gd name="T24" fmla="*/ 535 w 667"/>
                  <a:gd name="T25" fmla="*/ 108 h 518"/>
                  <a:gd name="T26" fmla="*/ 584 w 667"/>
                  <a:gd name="T27" fmla="*/ 165 h 518"/>
                  <a:gd name="T28" fmla="*/ 625 w 667"/>
                  <a:gd name="T29" fmla="*/ 235 h 518"/>
                  <a:gd name="T30" fmla="*/ 651 w 667"/>
                  <a:gd name="T31" fmla="*/ 315 h 518"/>
                  <a:gd name="T32" fmla="*/ 667 w 667"/>
                  <a:gd name="T33" fmla="*/ 402 h 518"/>
                  <a:gd name="T34" fmla="*/ 643 w 667"/>
                  <a:gd name="T35" fmla="*/ 480 h 518"/>
                  <a:gd name="T36" fmla="*/ 573 w 667"/>
                  <a:gd name="T37" fmla="*/ 518 h 518"/>
                  <a:gd name="T38" fmla="*/ 468 w 667"/>
                  <a:gd name="T39" fmla="*/ 515 h 518"/>
                  <a:gd name="T40" fmla="*/ 347 w 667"/>
                  <a:gd name="T41" fmla="*/ 480 h 518"/>
                  <a:gd name="T42" fmla="*/ 225 w 667"/>
                  <a:gd name="T43" fmla="*/ 423 h 518"/>
                  <a:gd name="T44" fmla="*/ 116 w 667"/>
                  <a:gd name="T45" fmla="*/ 343 h 518"/>
                  <a:gd name="T46" fmla="*/ 35 w 667"/>
                  <a:gd name="T47" fmla="*/ 256 h 518"/>
                  <a:gd name="T48" fmla="*/ 0 w 667"/>
                  <a:gd name="T49" fmla="*/ 159 h 5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67" h="518">
                    <a:moveTo>
                      <a:pt x="0" y="159"/>
                    </a:moveTo>
                    <a:lnTo>
                      <a:pt x="21" y="110"/>
                    </a:lnTo>
                    <a:lnTo>
                      <a:pt x="37" y="78"/>
                    </a:lnTo>
                    <a:lnTo>
                      <a:pt x="56" y="57"/>
                    </a:lnTo>
                    <a:lnTo>
                      <a:pt x="78" y="43"/>
                    </a:lnTo>
                    <a:lnTo>
                      <a:pt x="105" y="35"/>
                    </a:lnTo>
                    <a:lnTo>
                      <a:pt x="143" y="29"/>
                    </a:lnTo>
                    <a:lnTo>
                      <a:pt x="193" y="17"/>
                    </a:lnTo>
                    <a:lnTo>
                      <a:pt x="260" y="0"/>
                    </a:lnTo>
                    <a:lnTo>
                      <a:pt x="336" y="5"/>
                    </a:lnTo>
                    <a:lnTo>
                      <a:pt x="406" y="22"/>
                    </a:lnTo>
                    <a:lnTo>
                      <a:pt x="473" y="57"/>
                    </a:lnTo>
                    <a:lnTo>
                      <a:pt x="535" y="108"/>
                    </a:lnTo>
                    <a:lnTo>
                      <a:pt x="584" y="165"/>
                    </a:lnTo>
                    <a:lnTo>
                      <a:pt x="625" y="235"/>
                    </a:lnTo>
                    <a:lnTo>
                      <a:pt x="651" y="315"/>
                    </a:lnTo>
                    <a:lnTo>
                      <a:pt x="667" y="402"/>
                    </a:lnTo>
                    <a:lnTo>
                      <a:pt x="643" y="480"/>
                    </a:lnTo>
                    <a:lnTo>
                      <a:pt x="573" y="518"/>
                    </a:lnTo>
                    <a:lnTo>
                      <a:pt x="468" y="515"/>
                    </a:lnTo>
                    <a:lnTo>
                      <a:pt x="347" y="480"/>
                    </a:lnTo>
                    <a:lnTo>
                      <a:pt x="225" y="423"/>
                    </a:lnTo>
                    <a:lnTo>
                      <a:pt x="116" y="343"/>
                    </a:lnTo>
                    <a:lnTo>
                      <a:pt x="35" y="256"/>
                    </a:lnTo>
                    <a:lnTo>
                      <a:pt x="0" y="159"/>
                    </a:lnTo>
                    <a:close/>
                  </a:path>
                </a:pathLst>
              </a:custGeom>
              <a:solidFill>
                <a:srgbClr val="FF61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9" name="Freeform 125"/>
              <p:cNvSpPr>
                <a:spLocks/>
              </p:cNvSpPr>
              <p:nvPr/>
            </p:nvSpPr>
            <p:spPr bwMode="auto">
              <a:xfrm>
                <a:off x="4906" y="2433"/>
                <a:ext cx="201" cy="156"/>
              </a:xfrm>
              <a:custGeom>
                <a:avLst/>
                <a:gdLst>
                  <a:gd name="T0" fmla="*/ 0 w 603"/>
                  <a:gd name="T1" fmla="*/ 148 h 469"/>
                  <a:gd name="T2" fmla="*/ 21 w 603"/>
                  <a:gd name="T3" fmla="*/ 105 h 469"/>
                  <a:gd name="T4" fmla="*/ 38 w 603"/>
                  <a:gd name="T5" fmla="*/ 73 h 469"/>
                  <a:gd name="T6" fmla="*/ 56 w 603"/>
                  <a:gd name="T7" fmla="*/ 53 h 469"/>
                  <a:gd name="T8" fmla="*/ 76 w 603"/>
                  <a:gd name="T9" fmla="*/ 41 h 469"/>
                  <a:gd name="T10" fmla="*/ 102 w 603"/>
                  <a:gd name="T11" fmla="*/ 32 h 469"/>
                  <a:gd name="T12" fmla="*/ 135 w 603"/>
                  <a:gd name="T13" fmla="*/ 27 h 469"/>
                  <a:gd name="T14" fmla="*/ 178 w 603"/>
                  <a:gd name="T15" fmla="*/ 15 h 469"/>
                  <a:gd name="T16" fmla="*/ 237 w 603"/>
                  <a:gd name="T17" fmla="*/ 0 h 469"/>
                  <a:gd name="T18" fmla="*/ 304 w 603"/>
                  <a:gd name="T19" fmla="*/ 6 h 469"/>
                  <a:gd name="T20" fmla="*/ 371 w 603"/>
                  <a:gd name="T21" fmla="*/ 24 h 469"/>
                  <a:gd name="T22" fmla="*/ 433 w 603"/>
                  <a:gd name="T23" fmla="*/ 56 h 469"/>
                  <a:gd name="T24" fmla="*/ 485 w 603"/>
                  <a:gd name="T25" fmla="*/ 99 h 469"/>
                  <a:gd name="T26" fmla="*/ 533 w 603"/>
                  <a:gd name="T27" fmla="*/ 154 h 469"/>
                  <a:gd name="T28" fmla="*/ 568 w 603"/>
                  <a:gd name="T29" fmla="*/ 216 h 469"/>
                  <a:gd name="T30" fmla="*/ 590 w 603"/>
                  <a:gd name="T31" fmla="*/ 289 h 469"/>
                  <a:gd name="T32" fmla="*/ 603 w 603"/>
                  <a:gd name="T33" fmla="*/ 367 h 469"/>
                  <a:gd name="T34" fmla="*/ 585 w 603"/>
                  <a:gd name="T35" fmla="*/ 437 h 469"/>
                  <a:gd name="T36" fmla="*/ 520 w 603"/>
                  <a:gd name="T37" fmla="*/ 469 h 469"/>
                  <a:gd name="T38" fmla="*/ 426 w 603"/>
                  <a:gd name="T39" fmla="*/ 467 h 469"/>
                  <a:gd name="T40" fmla="*/ 318 w 603"/>
                  <a:gd name="T41" fmla="*/ 434 h 469"/>
                  <a:gd name="T42" fmla="*/ 207 w 603"/>
                  <a:gd name="T43" fmla="*/ 383 h 469"/>
                  <a:gd name="T44" fmla="*/ 108 w 603"/>
                  <a:gd name="T45" fmla="*/ 312 h 469"/>
                  <a:gd name="T46" fmla="*/ 35 w 603"/>
                  <a:gd name="T47" fmla="*/ 234 h 469"/>
                  <a:gd name="T48" fmla="*/ 0 w 603"/>
                  <a:gd name="T49" fmla="*/ 148 h 4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03" h="469">
                    <a:moveTo>
                      <a:pt x="0" y="148"/>
                    </a:moveTo>
                    <a:lnTo>
                      <a:pt x="21" y="105"/>
                    </a:lnTo>
                    <a:lnTo>
                      <a:pt x="38" y="73"/>
                    </a:lnTo>
                    <a:lnTo>
                      <a:pt x="56" y="53"/>
                    </a:lnTo>
                    <a:lnTo>
                      <a:pt x="76" y="41"/>
                    </a:lnTo>
                    <a:lnTo>
                      <a:pt x="102" y="32"/>
                    </a:lnTo>
                    <a:lnTo>
                      <a:pt x="135" y="27"/>
                    </a:lnTo>
                    <a:lnTo>
                      <a:pt x="178" y="15"/>
                    </a:lnTo>
                    <a:lnTo>
                      <a:pt x="237" y="0"/>
                    </a:lnTo>
                    <a:lnTo>
                      <a:pt x="304" y="6"/>
                    </a:lnTo>
                    <a:lnTo>
                      <a:pt x="371" y="24"/>
                    </a:lnTo>
                    <a:lnTo>
                      <a:pt x="433" y="56"/>
                    </a:lnTo>
                    <a:lnTo>
                      <a:pt x="485" y="99"/>
                    </a:lnTo>
                    <a:lnTo>
                      <a:pt x="533" y="154"/>
                    </a:lnTo>
                    <a:lnTo>
                      <a:pt x="568" y="216"/>
                    </a:lnTo>
                    <a:lnTo>
                      <a:pt x="590" y="289"/>
                    </a:lnTo>
                    <a:lnTo>
                      <a:pt x="603" y="367"/>
                    </a:lnTo>
                    <a:lnTo>
                      <a:pt x="585" y="437"/>
                    </a:lnTo>
                    <a:lnTo>
                      <a:pt x="520" y="469"/>
                    </a:lnTo>
                    <a:lnTo>
                      <a:pt x="426" y="467"/>
                    </a:lnTo>
                    <a:lnTo>
                      <a:pt x="318" y="434"/>
                    </a:lnTo>
                    <a:lnTo>
                      <a:pt x="207" y="383"/>
                    </a:lnTo>
                    <a:lnTo>
                      <a:pt x="108" y="312"/>
                    </a:lnTo>
                    <a:lnTo>
                      <a:pt x="35" y="234"/>
                    </a:lnTo>
                    <a:lnTo>
                      <a:pt x="0" y="148"/>
                    </a:lnTo>
                    <a:close/>
                  </a:path>
                </a:pathLst>
              </a:custGeom>
              <a:solidFill>
                <a:srgbClr val="FF6E7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0" name="Freeform 126"/>
              <p:cNvSpPr>
                <a:spLocks/>
              </p:cNvSpPr>
              <p:nvPr/>
            </p:nvSpPr>
            <p:spPr bwMode="auto">
              <a:xfrm>
                <a:off x="4918" y="2439"/>
                <a:ext cx="180" cy="138"/>
              </a:xfrm>
              <a:custGeom>
                <a:avLst/>
                <a:gdLst>
                  <a:gd name="T0" fmla="*/ 0 w 541"/>
                  <a:gd name="T1" fmla="*/ 125 h 414"/>
                  <a:gd name="T2" fmla="*/ 17 w 541"/>
                  <a:gd name="T3" fmla="*/ 84 h 414"/>
                  <a:gd name="T4" fmla="*/ 35 w 541"/>
                  <a:gd name="T5" fmla="*/ 58 h 414"/>
                  <a:gd name="T6" fmla="*/ 49 w 541"/>
                  <a:gd name="T7" fmla="*/ 41 h 414"/>
                  <a:gd name="T8" fmla="*/ 70 w 541"/>
                  <a:gd name="T9" fmla="*/ 32 h 414"/>
                  <a:gd name="T10" fmla="*/ 91 w 541"/>
                  <a:gd name="T11" fmla="*/ 23 h 414"/>
                  <a:gd name="T12" fmla="*/ 119 w 541"/>
                  <a:gd name="T13" fmla="*/ 17 h 414"/>
                  <a:gd name="T14" fmla="*/ 161 w 541"/>
                  <a:gd name="T15" fmla="*/ 11 h 414"/>
                  <a:gd name="T16" fmla="*/ 213 w 541"/>
                  <a:gd name="T17" fmla="*/ 0 h 414"/>
                  <a:gd name="T18" fmla="*/ 272 w 541"/>
                  <a:gd name="T19" fmla="*/ 6 h 414"/>
                  <a:gd name="T20" fmla="*/ 328 w 541"/>
                  <a:gd name="T21" fmla="*/ 20 h 414"/>
                  <a:gd name="T22" fmla="*/ 380 w 541"/>
                  <a:gd name="T23" fmla="*/ 49 h 414"/>
                  <a:gd name="T24" fmla="*/ 430 w 541"/>
                  <a:gd name="T25" fmla="*/ 87 h 414"/>
                  <a:gd name="T26" fmla="*/ 471 w 541"/>
                  <a:gd name="T27" fmla="*/ 136 h 414"/>
                  <a:gd name="T28" fmla="*/ 503 w 541"/>
                  <a:gd name="T29" fmla="*/ 192 h 414"/>
                  <a:gd name="T30" fmla="*/ 526 w 541"/>
                  <a:gd name="T31" fmla="*/ 257 h 414"/>
                  <a:gd name="T32" fmla="*/ 541 w 541"/>
                  <a:gd name="T33" fmla="*/ 327 h 414"/>
                  <a:gd name="T34" fmla="*/ 520 w 541"/>
                  <a:gd name="T35" fmla="*/ 388 h 414"/>
                  <a:gd name="T36" fmla="*/ 465 w 541"/>
                  <a:gd name="T37" fmla="*/ 414 h 414"/>
                  <a:gd name="T38" fmla="*/ 380 w 541"/>
                  <a:gd name="T39" fmla="*/ 411 h 414"/>
                  <a:gd name="T40" fmla="*/ 283 w 541"/>
                  <a:gd name="T41" fmla="*/ 381 h 414"/>
                  <a:gd name="T42" fmla="*/ 184 w 541"/>
                  <a:gd name="T43" fmla="*/ 335 h 414"/>
                  <a:gd name="T44" fmla="*/ 97 w 541"/>
                  <a:gd name="T45" fmla="*/ 273 h 414"/>
                  <a:gd name="T46" fmla="*/ 32 w 541"/>
                  <a:gd name="T47" fmla="*/ 201 h 414"/>
                  <a:gd name="T48" fmla="*/ 0 w 541"/>
                  <a:gd name="T49" fmla="*/ 125 h 4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41" h="414">
                    <a:moveTo>
                      <a:pt x="0" y="125"/>
                    </a:moveTo>
                    <a:lnTo>
                      <a:pt x="17" y="84"/>
                    </a:lnTo>
                    <a:lnTo>
                      <a:pt x="35" y="58"/>
                    </a:lnTo>
                    <a:lnTo>
                      <a:pt x="49" y="41"/>
                    </a:lnTo>
                    <a:lnTo>
                      <a:pt x="70" y="32"/>
                    </a:lnTo>
                    <a:lnTo>
                      <a:pt x="91" y="23"/>
                    </a:lnTo>
                    <a:lnTo>
                      <a:pt x="119" y="17"/>
                    </a:lnTo>
                    <a:lnTo>
                      <a:pt x="161" y="11"/>
                    </a:lnTo>
                    <a:lnTo>
                      <a:pt x="213" y="0"/>
                    </a:lnTo>
                    <a:lnTo>
                      <a:pt x="272" y="6"/>
                    </a:lnTo>
                    <a:lnTo>
                      <a:pt x="328" y="20"/>
                    </a:lnTo>
                    <a:lnTo>
                      <a:pt x="380" y="49"/>
                    </a:lnTo>
                    <a:lnTo>
                      <a:pt x="430" y="87"/>
                    </a:lnTo>
                    <a:lnTo>
                      <a:pt x="471" y="136"/>
                    </a:lnTo>
                    <a:lnTo>
                      <a:pt x="503" y="192"/>
                    </a:lnTo>
                    <a:lnTo>
                      <a:pt x="526" y="257"/>
                    </a:lnTo>
                    <a:lnTo>
                      <a:pt x="541" y="327"/>
                    </a:lnTo>
                    <a:lnTo>
                      <a:pt x="520" y="388"/>
                    </a:lnTo>
                    <a:lnTo>
                      <a:pt x="465" y="414"/>
                    </a:lnTo>
                    <a:lnTo>
                      <a:pt x="380" y="411"/>
                    </a:lnTo>
                    <a:lnTo>
                      <a:pt x="283" y="381"/>
                    </a:lnTo>
                    <a:lnTo>
                      <a:pt x="184" y="335"/>
                    </a:lnTo>
                    <a:lnTo>
                      <a:pt x="97" y="273"/>
                    </a:lnTo>
                    <a:lnTo>
                      <a:pt x="32" y="201"/>
                    </a:ln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FF78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1" name="Freeform 127"/>
              <p:cNvSpPr>
                <a:spLocks/>
              </p:cNvSpPr>
              <p:nvPr/>
            </p:nvSpPr>
            <p:spPr bwMode="auto">
              <a:xfrm>
                <a:off x="4930" y="2443"/>
                <a:ext cx="157" cy="121"/>
              </a:xfrm>
              <a:custGeom>
                <a:avLst/>
                <a:gdLst>
                  <a:gd name="T0" fmla="*/ 0 w 471"/>
                  <a:gd name="T1" fmla="*/ 108 h 365"/>
                  <a:gd name="T2" fmla="*/ 14 w 471"/>
                  <a:gd name="T3" fmla="*/ 73 h 365"/>
                  <a:gd name="T4" fmla="*/ 30 w 471"/>
                  <a:gd name="T5" fmla="*/ 49 h 365"/>
                  <a:gd name="T6" fmla="*/ 41 w 471"/>
                  <a:gd name="T7" fmla="*/ 35 h 365"/>
                  <a:gd name="T8" fmla="*/ 59 w 471"/>
                  <a:gd name="T9" fmla="*/ 27 h 365"/>
                  <a:gd name="T10" fmla="*/ 79 w 471"/>
                  <a:gd name="T11" fmla="*/ 21 h 365"/>
                  <a:gd name="T12" fmla="*/ 108 w 471"/>
                  <a:gd name="T13" fmla="*/ 17 h 365"/>
                  <a:gd name="T14" fmla="*/ 143 w 471"/>
                  <a:gd name="T15" fmla="*/ 12 h 365"/>
                  <a:gd name="T16" fmla="*/ 191 w 471"/>
                  <a:gd name="T17" fmla="*/ 0 h 365"/>
                  <a:gd name="T18" fmla="*/ 240 w 471"/>
                  <a:gd name="T19" fmla="*/ 6 h 365"/>
                  <a:gd name="T20" fmla="*/ 289 w 471"/>
                  <a:gd name="T21" fmla="*/ 21 h 365"/>
                  <a:gd name="T22" fmla="*/ 334 w 471"/>
                  <a:gd name="T23" fmla="*/ 47 h 365"/>
                  <a:gd name="T24" fmla="*/ 377 w 471"/>
                  <a:gd name="T25" fmla="*/ 82 h 365"/>
                  <a:gd name="T26" fmla="*/ 412 w 471"/>
                  <a:gd name="T27" fmla="*/ 122 h 365"/>
                  <a:gd name="T28" fmla="*/ 442 w 471"/>
                  <a:gd name="T29" fmla="*/ 173 h 365"/>
                  <a:gd name="T30" fmla="*/ 458 w 471"/>
                  <a:gd name="T31" fmla="*/ 227 h 365"/>
                  <a:gd name="T32" fmla="*/ 471 w 471"/>
                  <a:gd name="T33" fmla="*/ 286 h 365"/>
                  <a:gd name="T34" fmla="*/ 453 w 471"/>
                  <a:gd name="T35" fmla="*/ 342 h 365"/>
                  <a:gd name="T36" fmla="*/ 404 w 471"/>
                  <a:gd name="T37" fmla="*/ 365 h 365"/>
                  <a:gd name="T38" fmla="*/ 331 w 471"/>
                  <a:gd name="T39" fmla="*/ 362 h 365"/>
                  <a:gd name="T40" fmla="*/ 248 w 471"/>
                  <a:gd name="T41" fmla="*/ 335 h 365"/>
                  <a:gd name="T42" fmla="*/ 161 w 471"/>
                  <a:gd name="T43" fmla="*/ 295 h 365"/>
                  <a:gd name="T44" fmla="*/ 81 w 471"/>
                  <a:gd name="T45" fmla="*/ 240 h 365"/>
                  <a:gd name="T46" fmla="*/ 27 w 471"/>
                  <a:gd name="T47" fmla="*/ 176 h 365"/>
                  <a:gd name="T48" fmla="*/ 0 w 471"/>
                  <a:gd name="T49" fmla="*/ 108 h 3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71" h="365">
                    <a:moveTo>
                      <a:pt x="0" y="108"/>
                    </a:moveTo>
                    <a:lnTo>
                      <a:pt x="14" y="73"/>
                    </a:lnTo>
                    <a:lnTo>
                      <a:pt x="30" y="49"/>
                    </a:lnTo>
                    <a:lnTo>
                      <a:pt x="41" y="35"/>
                    </a:lnTo>
                    <a:lnTo>
                      <a:pt x="59" y="27"/>
                    </a:lnTo>
                    <a:lnTo>
                      <a:pt x="79" y="21"/>
                    </a:lnTo>
                    <a:lnTo>
                      <a:pt x="108" y="17"/>
                    </a:lnTo>
                    <a:lnTo>
                      <a:pt x="143" y="12"/>
                    </a:lnTo>
                    <a:lnTo>
                      <a:pt x="191" y="0"/>
                    </a:lnTo>
                    <a:lnTo>
                      <a:pt x="240" y="6"/>
                    </a:lnTo>
                    <a:lnTo>
                      <a:pt x="289" y="21"/>
                    </a:lnTo>
                    <a:lnTo>
                      <a:pt x="334" y="47"/>
                    </a:lnTo>
                    <a:lnTo>
                      <a:pt x="377" y="82"/>
                    </a:lnTo>
                    <a:lnTo>
                      <a:pt x="412" y="122"/>
                    </a:lnTo>
                    <a:lnTo>
                      <a:pt x="442" y="173"/>
                    </a:lnTo>
                    <a:lnTo>
                      <a:pt x="458" y="227"/>
                    </a:lnTo>
                    <a:lnTo>
                      <a:pt x="471" y="286"/>
                    </a:lnTo>
                    <a:lnTo>
                      <a:pt x="453" y="342"/>
                    </a:lnTo>
                    <a:lnTo>
                      <a:pt x="404" y="365"/>
                    </a:lnTo>
                    <a:lnTo>
                      <a:pt x="331" y="362"/>
                    </a:lnTo>
                    <a:lnTo>
                      <a:pt x="248" y="335"/>
                    </a:lnTo>
                    <a:lnTo>
                      <a:pt x="161" y="295"/>
                    </a:lnTo>
                    <a:lnTo>
                      <a:pt x="81" y="240"/>
                    </a:lnTo>
                    <a:lnTo>
                      <a:pt x="27" y="176"/>
                    </a:lnTo>
                    <a:lnTo>
                      <a:pt x="0" y="108"/>
                    </a:lnTo>
                    <a:close/>
                  </a:path>
                </a:pathLst>
              </a:custGeom>
              <a:solidFill>
                <a:srgbClr val="FF858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2" name="Freeform 128"/>
              <p:cNvSpPr>
                <a:spLocks/>
              </p:cNvSpPr>
              <p:nvPr/>
            </p:nvSpPr>
            <p:spPr bwMode="auto">
              <a:xfrm>
                <a:off x="4940" y="2448"/>
                <a:ext cx="135" cy="104"/>
              </a:xfrm>
              <a:custGeom>
                <a:avLst/>
                <a:gdLst>
                  <a:gd name="T0" fmla="*/ 0 w 404"/>
                  <a:gd name="T1" fmla="*/ 91 h 310"/>
                  <a:gd name="T2" fmla="*/ 14 w 404"/>
                  <a:gd name="T3" fmla="*/ 62 h 310"/>
                  <a:gd name="T4" fmla="*/ 27 w 404"/>
                  <a:gd name="T5" fmla="*/ 42 h 310"/>
                  <a:gd name="T6" fmla="*/ 38 w 404"/>
                  <a:gd name="T7" fmla="*/ 30 h 310"/>
                  <a:gd name="T8" fmla="*/ 52 w 404"/>
                  <a:gd name="T9" fmla="*/ 21 h 310"/>
                  <a:gd name="T10" fmla="*/ 70 w 404"/>
                  <a:gd name="T11" fmla="*/ 16 h 310"/>
                  <a:gd name="T12" fmla="*/ 94 w 404"/>
                  <a:gd name="T13" fmla="*/ 13 h 310"/>
                  <a:gd name="T14" fmla="*/ 124 w 404"/>
                  <a:gd name="T15" fmla="*/ 7 h 310"/>
                  <a:gd name="T16" fmla="*/ 162 w 404"/>
                  <a:gd name="T17" fmla="*/ 0 h 310"/>
                  <a:gd name="T18" fmla="*/ 205 w 404"/>
                  <a:gd name="T19" fmla="*/ 7 h 310"/>
                  <a:gd name="T20" fmla="*/ 248 w 404"/>
                  <a:gd name="T21" fmla="*/ 18 h 310"/>
                  <a:gd name="T22" fmla="*/ 286 w 404"/>
                  <a:gd name="T23" fmla="*/ 42 h 310"/>
                  <a:gd name="T24" fmla="*/ 324 w 404"/>
                  <a:gd name="T25" fmla="*/ 70 h 310"/>
                  <a:gd name="T26" fmla="*/ 354 w 404"/>
                  <a:gd name="T27" fmla="*/ 105 h 310"/>
                  <a:gd name="T28" fmla="*/ 377 w 404"/>
                  <a:gd name="T29" fmla="*/ 147 h 310"/>
                  <a:gd name="T30" fmla="*/ 396 w 404"/>
                  <a:gd name="T31" fmla="*/ 196 h 310"/>
                  <a:gd name="T32" fmla="*/ 404 w 404"/>
                  <a:gd name="T33" fmla="*/ 245 h 310"/>
                  <a:gd name="T34" fmla="*/ 389 w 404"/>
                  <a:gd name="T35" fmla="*/ 290 h 310"/>
                  <a:gd name="T36" fmla="*/ 348 w 404"/>
                  <a:gd name="T37" fmla="*/ 310 h 310"/>
                  <a:gd name="T38" fmla="*/ 286 w 404"/>
                  <a:gd name="T39" fmla="*/ 307 h 310"/>
                  <a:gd name="T40" fmla="*/ 216 w 404"/>
                  <a:gd name="T41" fmla="*/ 283 h 310"/>
                  <a:gd name="T42" fmla="*/ 141 w 404"/>
                  <a:gd name="T43" fmla="*/ 248 h 310"/>
                  <a:gd name="T44" fmla="*/ 76 w 404"/>
                  <a:gd name="T45" fmla="*/ 202 h 310"/>
                  <a:gd name="T46" fmla="*/ 27 w 404"/>
                  <a:gd name="T47" fmla="*/ 147 h 310"/>
                  <a:gd name="T48" fmla="*/ 0 w 404"/>
                  <a:gd name="T49" fmla="*/ 91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04" h="310">
                    <a:moveTo>
                      <a:pt x="0" y="91"/>
                    </a:moveTo>
                    <a:lnTo>
                      <a:pt x="14" y="62"/>
                    </a:lnTo>
                    <a:lnTo>
                      <a:pt x="27" y="42"/>
                    </a:lnTo>
                    <a:lnTo>
                      <a:pt x="38" y="30"/>
                    </a:lnTo>
                    <a:lnTo>
                      <a:pt x="52" y="21"/>
                    </a:lnTo>
                    <a:lnTo>
                      <a:pt x="70" y="16"/>
                    </a:lnTo>
                    <a:lnTo>
                      <a:pt x="94" y="13"/>
                    </a:lnTo>
                    <a:lnTo>
                      <a:pt x="124" y="7"/>
                    </a:lnTo>
                    <a:lnTo>
                      <a:pt x="162" y="0"/>
                    </a:lnTo>
                    <a:lnTo>
                      <a:pt x="205" y="7"/>
                    </a:lnTo>
                    <a:lnTo>
                      <a:pt x="248" y="18"/>
                    </a:lnTo>
                    <a:lnTo>
                      <a:pt x="286" y="42"/>
                    </a:lnTo>
                    <a:lnTo>
                      <a:pt x="324" y="70"/>
                    </a:lnTo>
                    <a:lnTo>
                      <a:pt x="354" y="105"/>
                    </a:lnTo>
                    <a:lnTo>
                      <a:pt x="377" y="147"/>
                    </a:lnTo>
                    <a:lnTo>
                      <a:pt x="396" y="196"/>
                    </a:lnTo>
                    <a:lnTo>
                      <a:pt x="404" y="245"/>
                    </a:lnTo>
                    <a:lnTo>
                      <a:pt x="389" y="290"/>
                    </a:lnTo>
                    <a:lnTo>
                      <a:pt x="348" y="310"/>
                    </a:lnTo>
                    <a:lnTo>
                      <a:pt x="286" y="307"/>
                    </a:lnTo>
                    <a:lnTo>
                      <a:pt x="216" y="283"/>
                    </a:lnTo>
                    <a:lnTo>
                      <a:pt x="141" y="248"/>
                    </a:lnTo>
                    <a:lnTo>
                      <a:pt x="76" y="202"/>
                    </a:lnTo>
                    <a:lnTo>
                      <a:pt x="27" y="147"/>
                    </a:lnTo>
                    <a:lnTo>
                      <a:pt x="0" y="91"/>
                    </a:lnTo>
                    <a:close/>
                  </a:path>
                </a:pathLst>
              </a:custGeom>
              <a:solidFill>
                <a:srgbClr val="FF919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3" name="Freeform 129"/>
              <p:cNvSpPr>
                <a:spLocks/>
              </p:cNvSpPr>
              <p:nvPr/>
            </p:nvSpPr>
            <p:spPr bwMode="auto">
              <a:xfrm>
                <a:off x="4952" y="2453"/>
                <a:ext cx="111" cy="86"/>
              </a:xfrm>
              <a:custGeom>
                <a:avLst/>
                <a:gdLst>
                  <a:gd name="T0" fmla="*/ 0 w 334"/>
                  <a:gd name="T1" fmla="*/ 73 h 259"/>
                  <a:gd name="T2" fmla="*/ 12 w 334"/>
                  <a:gd name="T3" fmla="*/ 49 h 259"/>
                  <a:gd name="T4" fmla="*/ 24 w 334"/>
                  <a:gd name="T5" fmla="*/ 35 h 259"/>
                  <a:gd name="T6" fmla="*/ 33 w 334"/>
                  <a:gd name="T7" fmla="*/ 22 h 259"/>
                  <a:gd name="T8" fmla="*/ 47 w 334"/>
                  <a:gd name="T9" fmla="*/ 17 h 259"/>
                  <a:gd name="T10" fmla="*/ 62 w 334"/>
                  <a:gd name="T11" fmla="*/ 14 h 259"/>
                  <a:gd name="T12" fmla="*/ 79 w 334"/>
                  <a:gd name="T13" fmla="*/ 8 h 259"/>
                  <a:gd name="T14" fmla="*/ 106 w 334"/>
                  <a:gd name="T15" fmla="*/ 5 h 259"/>
                  <a:gd name="T16" fmla="*/ 138 w 334"/>
                  <a:gd name="T17" fmla="*/ 0 h 259"/>
                  <a:gd name="T18" fmla="*/ 176 w 334"/>
                  <a:gd name="T19" fmla="*/ 3 h 259"/>
                  <a:gd name="T20" fmla="*/ 208 w 334"/>
                  <a:gd name="T21" fmla="*/ 14 h 259"/>
                  <a:gd name="T22" fmla="*/ 243 w 334"/>
                  <a:gd name="T23" fmla="*/ 35 h 259"/>
                  <a:gd name="T24" fmla="*/ 272 w 334"/>
                  <a:gd name="T25" fmla="*/ 60 h 259"/>
                  <a:gd name="T26" fmla="*/ 296 w 334"/>
                  <a:gd name="T27" fmla="*/ 89 h 259"/>
                  <a:gd name="T28" fmla="*/ 316 w 334"/>
                  <a:gd name="T29" fmla="*/ 127 h 259"/>
                  <a:gd name="T30" fmla="*/ 328 w 334"/>
                  <a:gd name="T31" fmla="*/ 169 h 259"/>
                  <a:gd name="T32" fmla="*/ 334 w 334"/>
                  <a:gd name="T33" fmla="*/ 210 h 259"/>
                  <a:gd name="T34" fmla="*/ 321 w 334"/>
                  <a:gd name="T35" fmla="*/ 245 h 259"/>
                  <a:gd name="T36" fmla="*/ 289 w 334"/>
                  <a:gd name="T37" fmla="*/ 259 h 259"/>
                  <a:gd name="T38" fmla="*/ 237 w 334"/>
                  <a:gd name="T39" fmla="*/ 256 h 259"/>
                  <a:gd name="T40" fmla="*/ 178 w 334"/>
                  <a:gd name="T41" fmla="*/ 235 h 259"/>
                  <a:gd name="T42" fmla="*/ 117 w 334"/>
                  <a:gd name="T43" fmla="*/ 207 h 259"/>
                  <a:gd name="T44" fmla="*/ 62 w 334"/>
                  <a:gd name="T45" fmla="*/ 169 h 259"/>
                  <a:gd name="T46" fmla="*/ 21 w 334"/>
                  <a:gd name="T47" fmla="*/ 122 h 259"/>
                  <a:gd name="T48" fmla="*/ 0 w 334"/>
                  <a:gd name="T49" fmla="*/ 73 h 2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34" h="259">
                    <a:moveTo>
                      <a:pt x="0" y="73"/>
                    </a:moveTo>
                    <a:lnTo>
                      <a:pt x="12" y="49"/>
                    </a:lnTo>
                    <a:lnTo>
                      <a:pt x="24" y="35"/>
                    </a:lnTo>
                    <a:lnTo>
                      <a:pt x="33" y="22"/>
                    </a:lnTo>
                    <a:lnTo>
                      <a:pt x="47" y="17"/>
                    </a:lnTo>
                    <a:lnTo>
                      <a:pt x="62" y="14"/>
                    </a:lnTo>
                    <a:lnTo>
                      <a:pt x="79" y="8"/>
                    </a:lnTo>
                    <a:lnTo>
                      <a:pt x="106" y="5"/>
                    </a:lnTo>
                    <a:lnTo>
                      <a:pt x="138" y="0"/>
                    </a:lnTo>
                    <a:lnTo>
                      <a:pt x="176" y="3"/>
                    </a:lnTo>
                    <a:lnTo>
                      <a:pt x="208" y="14"/>
                    </a:lnTo>
                    <a:lnTo>
                      <a:pt x="243" y="35"/>
                    </a:lnTo>
                    <a:lnTo>
                      <a:pt x="272" y="60"/>
                    </a:lnTo>
                    <a:lnTo>
                      <a:pt x="296" y="89"/>
                    </a:lnTo>
                    <a:lnTo>
                      <a:pt x="316" y="127"/>
                    </a:lnTo>
                    <a:lnTo>
                      <a:pt x="328" y="169"/>
                    </a:lnTo>
                    <a:lnTo>
                      <a:pt x="334" y="210"/>
                    </a:lnTo>
                    <a:lnTo>
                      <a:pt x="321" y="245"/>
                    </a:lnTo>
                    <a:lnTo>
                      <a:pt x="289" y="259"/>
                    </a:lnTo>
                    <a:lnTo>
                      <a:pt x="237" y="256"/>
                    </a:lnTo>
                    <a:lnTo>
                      <a:pt x="178" y="235"/>
                    </a:lnTo>
                    <a:lnTo>
                      <a:pt x="117" y="207"/>
                    </a:lnTo>
                    <a:lnTo>
                      <a:pt x="62" y="169"/>
                    </a:lnTo>
                    <a:lnTo>
                      <a:pt x="21" y="122"/>
                    </a:lnTo>
                    <a:lnTo>
                      <a:pt x="0" y="73"/>
                    </a:lnTo>
                    <a:close/>
                  </a:path>
                </a:pathLst>
              </a:custGeom>
              <a:solidFill>
                <a:srgbClr val="FF9EA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4" name="Freeform 130"/>
              <p:cNvSpPr>
                <a:spLocks/>
              </p:cNvSpPr>
              <p:nvPr/>
            </p:nvSpPr>
            <p:spPr bwMode="auto">
              <a:xfrm>
                <a:off x="4962" y="2457"/>
                <a:ext cx="92" cy="68"/>
              </a:xfrm>
              <a:custGeom>
                <a:avLst/>
                <a:gdLst>
                  <a:gd name="T0" fmla="*/ 0 w 275"/>
                  <a:gd name="T1" fmla="*/ 53 h 204"/>
                  <a:gd name="T2" fmla="*/ 11 w 275"/>
                  <a:gd name="T3" fmla="*/ 35 h 204"/>
                  <a:gd name="T4" fmla="*/ 19 w 275"/>
                  <a:gd name="T5" fmla="*/ 24 h 204"/>
                  <a:gd name="T6" fmla="*/ 32 w 275"/>
                  <a:gd name="T7" fmla="*/ 15 h 204"/>
                  <a:gd name="T8" fmla="*/ 40 w 275"/>
                  <a:gd name="T9" fmla="*/ 11 h 204"/>
                  <a:gd name="T10" fmla="*/ 54 w 275"/>
                  <a:gd name="T11" fmla="*/ 8 h 204"/>
                  <a:gd name="T12" fmla="*/ 70 w 275"/>
                  <a:gd name="T13" fmla="*/ 5 h 204"/>
                  <a:gd name="T14" fmla="*/ 90 w 275"/>
                  <a:gd name="T15" fmla="*/ 5 h 204"/>
                  <a:gd name="T16" fmla="*/ 113 w 275"/>
                  <a:gd name="T17" fmla="*/ 0 h 204"/>
                  <a:gd name="T18" fmla="*/ 146 w 275"/>
                  <a:gd name="T19" fmla="*/ 5 h 204"/>
                  <a:gd name="T20" fmla="*/ 172 w 275"/>
                  <a:gd name="T21" fmla="*/ 15 h 204"/>
                  <a:gd name="T22" fmla="*/ 199 w 275"/>
                  <a:gd name="T23" fmla="*/ 29 h 204"/>
                  <a:gd name="T24" fmla="*/ 221 w 275"/>
                  <a:gd name="T25" fmla="*/ 46 h 204"/>
                  <a:gd name="T26" fmla="*/ 242 w 275"/>
                  <a:gd name="T27" fmla="*/ 73 h 204"/>
                  <a:gd name="T28" fmla="*/ 259 w 275"/>
                  <a:gd name="T29" fmla="*/ 102 h 204"/>
                  <a:gd name="T30" fmla="*/ 269 w 275"/>
                  <a:gd name="T31" fmla="*/ 132 h 204"/>
                  <a:gd name="T32" fmla="*/ 275 w 275"/>
                  <a:gd name="T33" fmla="*/ 167 h 204"/>
                  <a:gd name="T34" fmla="*/ 266 w 275"/>
                  <a:gd name="T35" fmla="*/ 196 h 204"/>
                  <a:gd name="T36" fmla="*/ 237 w 275"/>
                  <a:gd name="T37" fmla="*/ 204 h 204"/>
                  <a:gd name="T38" fmla="*/ 196 w 275"/>
                  <a:gd name="T39" fmla="*/ 202 h 204"/>
                  <a:gd name="T40" fmla="*/ 148 w 275"/>
                  <a:gd name="T41" fmla="*/ 186 h 204"/>
                  <a:gd name="T42" fmla="*/ 99 w 275"/>
                  <a:gd name="T43" fmla="*/ 164 h 204"/>
                  <a:gd name="T44" fmla="*/ 52 w 275"/>
                  <a:gd name="T45" fmla="*/ 132 h 204"/>
                  <a:gd name="T46" fmla="*/ 17 w 275"/>
                  <a:gd name="T47" fmla="*/ 94 h 204"/>
                  <a:gd name="T48" fmla="*/ 0 w 275"/>
                  <a:gd name="T49" fmla="*/ 53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75" h="204">
                    <a:moveTo>
                      <a:pt x="0" y="53"/>
                    </a:moveTo>
                    <a:lnTo>
                      <a:pt x="11" y="35"/>
                    </a:lnTo>
                    <a:lnTo>
                      <a:pt x="19" y="24"/>
                    </a:lnTo>
                    <a:lnTo>
                      <a:pt x="32" y="15"/>
                    </a:lnTo>
                    <a:lnTo>
                      <a:pt x="40" y="11"/>
                    </a:lnTo>
                    <a:lnTo>
                      <a:pt x="54" y="8"/>
                    </a:lnTo>
                    <a:lnTo>
                      <a:pt x="70" y="5"/>
                    </a:lnTo>
                    <a:lnTo>
                      <a:pt x="90" y="5"/>
                    </a:lnTo>
                    <a:lnTo>
                      <a:pt x="113" y="0"/>
                    </a:lnTo>
                    <a:lnTo>
                      <a:pt x="146" y="5"/>
                    </a:lnTo>
                    <a:lnTo>
                      <a:pt x="172" y="15"/>
                    </a:lnTo>
                    <a:lnTo>
                      <a:pt x="199" y="29"/>
                    </a:lnTo>
                    <a:lnTo>
                      <a:pt x="221" y="46"/>
                    </a:lnTo>
                    <a:lnTo>
                      <a:pt x="242" y="73"/>
                    </a:lnTo>
                    <a:lnTo>
                      <a:pt x="259" y="102"/>
                    </a:lnTo>
                    <a:lnTo>
                      <a:pt x="269" y="132"/>
                    </a:lnTo>
                    <a:lnTo>
                      <a:pt x="275" y="167"/>
                    </a:lnTo>
                    <a:lnTo>
                      <a:pt x="266" y="196"/>
                    </a:lnTo>
                    <a:lnTo>
                      <a:pt x="237" y="204"/>
                    </a:lnTo>
                    <a:lnTo>
                      <a:pt x="196" y="202"/>
                    </a:lnTo>
                    <a:lnTo>
                      <a:pt x="148" y="186"/>
                    </a:lnTo>
                    <a:lnTo>
                      <a:pt x="99" y="164"/>
                    </a:lnTo>
                    <a:lnTo>
                      <a:pt x="52" y="132"/>
                    </a:lnTo>
                    <a:lnTo>
                      <a:pt x="17" y="94"/>
                    </a:lnTo>
                    <a:lnTo>
                      <a:pt x="0" y="53"/>
                    </a:lnTo>
                    <a:close/>
                  </a:path>
                </a:pathLst>
              </a:custGeom>
              <a:solidFill>
                <a:srgbClr val="FFAB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5" name="Freeform 131"/>
              <p:cNvSpPr>
                <a:spLocks/>
              </p:cNvSpPr>
              <p:nvPr/>
            </p:nvSpPr>
            <p:spPr bwMode="auto">
              <a:xfrm>
                <a:off x="4974" y="2461"/>
                <a:ext cx="69" cy="53"/>
              </a:xfrm>
              <a:custGeom>
                <a:avLst/>
                <a:gdLst>
                  <a:gd name="T0" fmla="*/ 0 w 207"/>
                  <a:gd name="T1" fmla="*/ 42 h 158"/>
                  <a:gd name="T2" fmla="*/ 5 w 207"/>
                  <a:gd name="T3" fmla="*/ 27 h 158"/>
                  <a:gd name="T4" fmla="*/ 14 w 207"/>
                  <a:gd name="T5" fmla="*/ 18 h 158"/>
                  <a:gd name="T6" fmla="*/ 24 w 207"/>
                  <a:gd name="T7" fmla="*/ 13 h 158"/>
                  <a:gd name="T8" fmla="*/ 35 w 207"/>
                  <a:gd name="T9" fmla="*/ 7 h 158"/>
                  <a:gd name="T10" fmla="*/ 43 w 207"/>
                  <a:gd name="T11" fmla="*/ 7 h 158"/>
                  <a:gd name="T12" fmla="*/ 59 w 207"/>
                  <a:gd name="T13" fmla="*/ 4 h 158"/>
                  <a:gd name="T14" fmla="*/ 73 w 207"/>
                  <a:gd name="T15" fmla="*/ 4 h 158"/>
                  <a:gd name="T16" fmla="*/ 91 w 207"/>
                  <a:gd name="T17" fmla="*/ 0 h 158"/>
                  <a:gd name="T18" fmla="*/ 111 w 207"/>
                  <a:gd name="T19" fmla="*/ 7 h 158"/>
                  <a:gd name="T20" fmla="*/ 132 w 207"/>
                  <a:gd name="T21" fmla="*/ 15 h 158"/>
                  <a:gd name="T22" fmla="*/ 151 w 207"/>
                  <a:gd name="T23" fmla="*/ 27 h 158"/>
                  <a:gd name="T24" fmla="*/ 167 w 207"/>
                  <a:gd name="T25" fmla="*/ 42 h 158"/>
                  <a:gd name="T26" fmla="*/ 181 w 207"/>
                  <a:gd name="T27" fmla="*/ 62 h 158"/>
                  <a:gd name="T28" fmla="*/ 193 w 207"/>
                  <a:gd name="T29" fmla="*/ 83 h 158"/>
                  <a:gd name="T30" fmla="*/ 202 w 207"/>
                  <a:gd name="T31" fmla="*/ 109 h 158"/>
                  <a:gd name="T32" fmla="*/ 207 w 207"/>
                  <a:gd name="T33" fmla="*/ 135 h 158"/>
                  <a:gd name="T34" fmla="*/ 199 w 207"/>
                  <a:gd name="T35" fmla="*/ 153 h 158"/>
                  <a:gd name="T36" fmla="*/ 178 w 207"/>
                  <a:gd name="T37" fmla="*/ 158 h 158"/>
                  <a:gd name="T38" fmla="*/ 148 w 207"/>
                  <a:gd name="T39" fmla="*/ 156 h 158"/>
                  <a:gd name="T40" fmla="*/ 113 w 207"/>
                  <a:gd name="T41" fmla="*/ 140 h 158"/>
                  <a:gd name="T42" fmla="*/ 76 w 207"/>
                  <a:gd name="T43" fmla="*/ 123 h 158"/>
                  <a:gd name="T44" fmla="*/ 41 w 207"/>
                  <a:gd name="T45" fmla="*/ 100 h 158"/>
                  <a:gd name="T46" fmla="*/ 14 w 207"/>
                  <a:gd name="T47" fmla="*/ 74 h 158"/>
                  <a:gd name="T48" fmla="*/ 0 w 207"/>
                  <a:gd name="T49" fmla="*/ 42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07" h="158">
                    <a:moveTo>
                      <a:pt x="0" y="42"/>
                    </a:moveTo>
                    <a:lnTo>
                      <a:pt x="5" y="27"/>
                    </a:lnTo>
                    <a:lnTo>
                      <a:pt x="14" y="18"/>
                    </a:lnTo>
                    <a:lnTo>
                      <a:pt x="24" y="13"/>
                    </a:lnTo>
                    <a:lnTo>
                      <a:pt x="35" y="7"/>
                    </a:lnTo>
                    <a:lnTo>
                      <a:pt x="43" y="7"/>
                    </a:lnTo>
                    <a:lnTo>
                      <a:pt x="59" y="4"/>
                    </a:lnTo>
                    <a:lnTo>
                      <a:pt x="73" y="4"/>
                    </a:lnTo>
                    <a:lnTo>
                      <a:pt x="91" y="0"/>
                    </a:lnTo>
                    <a:lnTo>
                      <a:pt x="111" y="7"/>
                    </a:lnTo>
                    <a:lnTo>
                      <a:pt x="132" y="15"/>
                    </a:lnTo>
                    <a:lnTo>
                      <a:pt x="151" y="27"/>
                    </a:lnTo>
                    <a:lnTo>
                      <a:pt x="167" y="42"/>
                    </a:lnTo>
                    <a:lnTo>
                      <a:pt x="181" y="62"/>
                    </a:lnTo>
                    <a:lnTo>
                      <a:pt x="193" y="83"/>
                    </a:lnTo>
                    <a:lnTo>
                      <a:pt x="202" y="109"/>
                    </a:lnTo>
                    <a:lnTo>
                      <a:pt x="207" y="135"/>
                    </a:lnTo>
                    <a:lnTo>
                      <a:pt x="199" y="153"/>
                    </a:lnTo>
                    <a:lnTo>
                      <a:pt x="178" y="158"/>
                    </a:lnTo>
                    <a:lnTo>
                      <a:pt x="148" y="156"/>
                    </a:lnTo>
                    <a:lnTo>
                      <a:pt x="113" y="140"/>
                    </a:lnTo>
                    <a:lnTo>
                      <a:pt x="76" y="123"/>
                    </a:lnTo>
                    <a:lnTo>
                      <a:pt x="41" y="100"/>
                    </a:lnTo>
                    <a:lnTo>
                      <a:pt x="14" y="74"/>
                    </a:lnTo>
                    <a:lnTo>
                      <a:pt x="0" y="42"/>
                    </a:lnTo>
                    <a:close/>
                  </a:path>
                </a:pathLst>
              </a:custGeom>
              <a:solidFill>
                <a:srgbClr val="FFB5B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6" name="Freeform 132"/>
              <p:cNvSpPr>
                <a:spLocks/>
              </p:cNvSpPr>
              <p:nvPr/>
            </p:nvSpPr>
            <p:spPr bwMode="auto">
              <a:xfrm>
                <a:off x="4985" y="2466"/>
                <a:ext cx="46" cy="34"/>
              </a:xfrm>
              <a:custGeom>
                <a:avLst/>
                <a:gdLst>
                  <a:gd name="T0" fmla="*/ 0 w 137"/>
                  <a:gd name="T1" fmla="*/ 20 h 103"/>
                  <a:gd name="T2" fmla="*/ 6 w 137"/>
                  <a:gd name="T3" fmla="*/ 12 h 103"/>
                  <a:gd name="T4" fmla="*/ 11 w 137"/>
                  <a:gd name="T5" fmla="*/ 6 h 103"/>
                  <a:gd name="T6" fmla="*/ 17 w 137"/>
                  <a:gd name="T7" fmla="*/ 3 h 103"/>
                  <a:gd name="T8" fmla="*/ 27 w 137"/>
                  <a:gd name="T9" fmla="*/ 0 h 103"/>
                  <a:gd name="T10" fmla="*/ 35 w 137"/>
                  <a:gd name="T11" fmla="*/ 0 h 103"/>
                  <a:gd name="T12" fmla="*/ 43 w 137"/>
                  <a:gd name="T13" fmla="*/ 0 h 103"/>
                  <a:gd name="T14" fmla="*/ 56 w 137"/>
                  <a:gd name="T15" fmla="*/ 3 h 103"/>
                  <a:gd name="T16" fmla="*/ 67 w 137"/>
                  <a:gd name="T17" fmla="*/ 3 h 103"/>
                  <a:gd name="T18" fmla="*/ 78 w 137"/>
                  <a:gd name="T19" fmla="*/ 9 h 103"/>
                  <a:gd name="T20" fmla="*/ 94 w 137"/>
                  <a:gd name="T21" fmla="*/ 14 h 103"/>
                  <a:gd name="T22" fmla="*/ 105 w 137"/>
                  <a:gd name="T23" fmla="*/ 24 h 103"/>
                  <a:gd name="T24" fmla="*/ 113 w 137"/>
                  <a:gd name="T25" fmla="*/ 33 h 103"/>
                  <a:gd name="T26" fmla="*/ 122 w 137"/>
                  <a:gd name="T27" fmla="*/ 44 h 103"/>
                  <a:gd name="T28" fmla="*/ 132 w 137"/>
                  <a:gd name="T29" fmla="*/ 59 h 103"/>
                  <a:gd name="T30" fmla="*/ 134 w 137"/>
                  <a:gd name="T31" fmla="*/ 73 h 103"/>
                  <a:gd name="T32" fmla="*/ 137 w 137"/>
                  <a:gd name="T33" fmla="*/ 90 h 103"/>
                  <a:gd name="T34" fmla="*/ 132 w 137"/>
                  <a:gd name="T35" fmla="*/ 100 h 103"/>
                  <a:gd name="T36" fmla="*/ 119 w 137"/>
                  <a:gd name="T37" fmla="*/ 103 h 103"/>
                  <a:gd name="T38" fmla="*/ 99 w 137"/>
                  <a:gd name="T39" fmla="*/ 100 h 103"/>
                  <a:gd name="T40" fmla="*/ 76 w 137"/>
                  <a:gd name="T41" fmla="*/ 90 h 103"/>
                  <a:gd name="T42" fmla="*/ 52 w 137"/>
                  <a:gd name="T43" fmla="*/ 79 h 103"/>
                  <a:gd name="T44" fmla="*/ 29 w 137"/>
                  <a:gd name="T45" fmla="*/ 62 h 103"/>
                  <a:gd name="T46" fmla="*/ 8 w 137"/>
                  <a:gd name="T47" fmla="*/ 44 h 103"/>
                  <a:gd name="T48" fmla="*/ 0 w 137"/>
                  <a:gd name="T49" fmla="*/ 20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37" h="103">
                    <a:moveTo>
                      <a:pt x="0" y="20"/>
                    </a:moveTo>
                    <a:lnTo>
                      <a:pt x="6" y="12"/>
                    </a:lnTo>
                    <a:lnTo>
                      <a:pt x="11" y="6"/>
                    </a:lnTo>
                    <a:lnTo>
                      <a:pt x="17" y="3"/>
                    </a:lnTo>
                    <a:lnTo>
                      <a:pt x="27" y="0"/>
                    </a:lnTo>
                    <a:lnTo>
                      <a:pt x="35" y="0"/>
                    </a:lnTo>
                    <a:lnTo>
                      <a:pt x="43" y="0"/>
                    </a:lnTo>
                    <a:lnTo>
                      <a:pt x="56" y="3"/>
                    </a:lnTo>
                    <a:lnTo>
                      <a:pt x="67" y="3"/>
                    </a:lnTo>
                    <a:lnTo>
                      <a:pt x="78" y="9"/>
                    </a:lnTo>
                    <a:lnTo>
                      <a:pt x="94" y="14"/>
                    </a:lnTo>
                    <a:lnTo>
                      <a:pt x="105" y="24"/>
                    </a:lnTo>
                    <a:lnTo>
                      <a:pt x="113" y="33"/>
                    </a:lnTo>
                    <a:lnTo>
                      <a:pt x="122" y="44"/>
                    </a:lnTo>
                    <a:lnTo>
                      <a:pt x="132" y="59"/>
                    </a:lnTo>
                    <a:lnTo>
                      <a:pt x="134" y="73"/>
                    </a:lnTo>
                    <a:lnTo>
                      <a:pt x="137" y="90"/>
                    </a:lnTo>
                    <a:lnTo>
                      <a:pt x="132" y="100"/>
                    </a:lnTo>
                    <a:lnTo>
                      <a:pt x="119" y="103"/>
                    </a:lnTo>
                    <a:lnTo>
                      <a:pt x="99" y="100"/>
                    </a:lnTo>
                    <a:lnTo>
                      <a:pt x="76" y="90"/>
                    </a:lnTo>
                    <a:lnTo>
                      <a:pt x="52" y="79"/>
                    </a:lnTo>
                    <a:lnTo>
                      <a:pt x="29" y="62"/>
                    </a:lnTo>
                    <a:lnTo>
                      <a:pt x="8" y="44"/>
                    </a:lnTo>
                    <a:lnTo>
                      <a:pt x="0" y="20"/>
                    </a:lnTo>
                    <a:close/>
                  </a:path>
                </a:pathLst>
              </a:custGeom>
              <a:solidFill>
                <a:srgbClr val="FFC2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7" name="Freeform 133"/>
              <p:cNvSpPr>
                <a:spLocks/>
              </p:cNvSpPr>
              <p:nvPr/>
            </p:nvSpPr>
            <p:spPr bwMode="auto">
              <a:xfrm>
                <a:off x="4996" y="2469"/>
                <a:ext cx="23" cy="20"/>
              </a:xfrm>
              <a:custGeom>
                <a:avLst/>
                <a:gdLst>
                  <a:gd name="T0" fmla="*/ 0 w 70"/>
                  <a:gd name="T1" fmla="*/ 5 h 59"/>
                  <a:gd name="T2" fmla="*/ 9 w 70"/>
                  <a:gd name="T3" fmla="*/ 3 h 59"/>
                  <a:gd name="T4" fmla="*/ 20 w 70"/>
                  <a:gd name="T5" fmla="*/ 0 h 59"/>
                  <a:gd name="T6" fmla="*/ 32 w 70"/>
                  <a:gd name="T7" fmla="*/ 3 h 59"/>
                  <a:gd name="T8" fmla="*/ 44 w 70"/>
                  <a:gd name="T9" fmla="*/ 8 h 59"/>
                  <a:gd name="T10" fmla="*/ 52 w 70"/>
                  <a:gd name="T11" fmla="*/ 18 h 59"/>
                  <a:gd name="T12" fmla="*/ 62 w 70"/>
                  <a:gd name="T13" fmla="*/ 29 h 59"/>
                  <a:gd name="T14" fmla="*/ 67 w 70"/>
                  <a:gd name="T15" fmla="*/ 43 h 59"/>
                  <a:gd name="T16" fmla="*/ 70 w 70"/>
                  <a:gd name="T17" fmla="*/ 59 h 59"/>
                  <a:gd name="T18" fmla="*/ 65 w 70"/>
                  <a:gd name="T19" fmla="*/ 56 h 59"/>
                  <a:gd name="T20" fmla="*/ 55 w 70"/>
                  <a:gd name="T21" fmla="*/ 53 h 59"/>
                  <a:gd name="T22" fmla="*/ 44 w 70"/>
                  <a:gd name="T23" fmla="*/ 46 h 59"/>
                  <a:gd name="T24" fmla="*/ 32 w 70"/>
                  <a:gd name="T25" fmla="*/ 38 h 59"/>
                  <a:gd name="T26" fmla="*/ 20 w 70"/>
                  <a:gd name="T27" fmla="*/ 29 h 59"/>
                  <a:gd name="T28" fmla="*/ 9 w 70"/>
                  <a:gd name="T29" fmla="*/ 21 h 59"/>
                  <a:gd name="T30" fmla="*/ 0 w 70"/>
                  <a:gd name="T31" fmla="*/ 5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70" h="59">
                    <a:moveTo>
                      <a:pt x="0" y="5"/>
                    </a:moveTo>
                    <a:lnTo>
                      <a:pt x="9" y="3"/>
                    </a:lnTo>
                    <a:lnTo>
                      <a:pt x="20" y="0"/>
                    </a:lnTo>
                    <a:lnTo>
                      <a:pt x="32" y="3"/>
                    </a:lnTo>
                    <a:lnTo>
                      <a:pt x="44" y="8"/>
                    </a:lnTo>
                    <a:lnTo>
                      <a:pt x="52" y="18"/>
                    </a:lnTo>
                    <a:lnTo>
                      <a:pt x="62" y="29"/>
                    </a:lnTo>
                    <a:lnTo>
                      <a:pt x="67" y="43"/>
                    </a:lnTo>
                    <a:lnTo>
                      <a:pt x="70" y="59"/>
                    </a:lnTo>
                    <a:lnTo>
                      <a:pt x="65" y="56"/>
                    </a:lnTo>
                    <a:lnTo>
                      <a:pt x="55" y="53"/>
                    </a:lnTo>
                    <a:lnTo>
                      <a:pt x="44" y="46"/>
                    </a:lnTo>
                    <a:lnTo>
                      <a:pt x="32" y="38"/>
                    </a:lnTo>
                    <a:lnTo>
                      <a:pt x="20" y="29"/>
                    </a:lnTo>
                    <a:lnTo>
                      <a:pt x="9" y="21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FFCFC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8" name="Freeform 134"/>
              <p:cNvSpPr>
                <a:spLocks/>
              </p:cNvSpPr>
              <p:nvPr/>
            </p:nvSpPr>
            <p:spPr bwMode="auto">
              <a:xfrm>
                <a:off x="4243" y="2963"/>
                <a:ext cx="328" cy="287"/>
              </a:xfrm>
              <a:custGeom>
                <a:avLst/>
                <a:gdLst>
                  <a:gd name="T0" fmla="*/ 0 w 983"/>
                  <a:gd name="T1" fmla="*/ 267 h 860"/>
                  <a:gd name="T2" fmla="*/ 42 w 983"/>
                  <a:gd name="T3" fmla="*/ 183 h 860"/>
                  <a:gd name="T4" fmla="*/ 77 w 983"/>
                  <a:gd name="T5" fmla="*/ 127 h 860"/>
                  <a:gd name="T6" fmla="*/ 109 w 983"/>
                  <a:gd name="T7" fmla="*/ 92 h 860"/>
                  <a:gd name="T8" fmla="*/ 142 w 983"/>
                  <a:gd name="T9" fmla="*/ 70 h 860"/>
                  <a:gd name="T10" fmla="*/ 185 w 983"/>
                  <a:gd name="T11" fmla="*/ 57 h 860"/>
                  <a:gd name="T12" fmla="*/ 241 w 983"/>
                  <a:gd name="T13" fmla="*/ 43 h 860"/>
                  <a:gd name="T14" fmla="*/ 320 w 983"/>
                  <a:gd name="T15" fmla="*/ 26 h 860"/>
                  <a:gd name="T16" fmla="*/ 425 w 983"/>
                  <a:gd name="T17" fmla="*/ 0 h 860"/>
                  <a:gd name="T18" fmla="*/ 541 w 983"/>
                  <a:gd name="T19" fmla="*/ 22 h 860"/>
                  <a:gd name="T20" fmla="*/ 650 w 983"/>
                  <a:gd name="T21" fmla="*/ 64 h 860"/>
                  <a:gd name="T22" fmla="*/ 746 w 983"/>
                  <a:gd name="T23" fmla="*/ 125 h 860"/>
                  <a:gd name="T24" fmla="*/ 831 w 983"/>
                  <a:gd name="T25" fmla="*/ 200 h 860"/>
                  <a:gd name="T26" fmla="*/ 899 w 983"/>
                  <a:gd name="T27" fmla="*/ 294 h 860"/>
                  <a:gd name="T28" fmla="*/ 950 w 983"/>
                  <a:gd name="T29" fmla="*/ 402 h 860"/>
                  <a:gd name="T30" fmla="*/ 977 w 983"/>
                  <a:gd name="T31" fmla="*/ 525 h 860"/>
                  <a:gd name="T32" fmla="*/ 983 w 983"/>
                  <a:gd name="T33" fmla="*/ 666 h 860"/>
                  <a:gd name="T34" fmla="*/ 931 w 983"/>
                  <a:gd name="T35" fmla="*/ 802 h 860"/>
                  <a:gd name="T36" fmla="*/ 813 w 983"/>
                  <a:gd name="T37" fmla="*/ 860 h 860"/>
                  <a:gd name="T38" fmla="*/ 653 w 983"/>
                  <a:gd name="T39" fmla="*/ 858 h 860"/>
                  <a:gd name="T40" fmla="*/ 471 w 983"/>
                  <a:gd name="T41" fmla="*/ 796 h 860"/>
                  <a:gd name="T42" fmla="*/ 293 w 983"/>
                  <a:gd name="T43" fmla="*/ 696 h 860"/>
                  <a:gd name="T44" fmla="*/ 142 w 983"/>
                  <a:gd name="T45" fmla="*/ 569 h 860"/>
                  <a:gd name="T46" fmla="*/ 37 w 983"/>
                  <a:gd name="T47" fmla="*/ 420 h 860"/>
                  <a:gd name="T48" fmla="*/ 0 w 983"/>
                  <a:gd name="T49" fmla="*/ 267 h 8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83" h="860">
                    <a:moveTo>
                      <a:pt x="0" y="267"/>
                    </a:moveTo>
                    <a:lnTo>
                      <a:pt x="42" y="183"/>
                    </a:lnTo>
                    <a:lnTo>
                      <a:pt x="77" y="127"/>
                    </a:lnTo>
                    <a:lnTo>
                      <a:pt x="109" y="92"/>
                    </a:lnTo>
                    <a:lnTo>
                      <a:pt x="142" y="70"/>
                    </a:lnTo>
                    <a:lnTo>
                      <a:pt x="185" y="57"/>
                    </a:lnTo>
                    <a:lnTo>
                      <a:pt x="241" y="43"/>
                    </a:lnTo>
                    <a:lnTo>
                      <a:pt x="320" y="26"/>
                    </a:lnTo>
                    <a:lnTo>
                      <a:pt x="425" y="0"/>
                    </a:lnTo>
                    <a:lnTo>
                      <a:pt x="541" y="22"/>
                    </a:lnTo>
                    <a:lnTo>
                      <a:pt x="650" y="64"/>
                    </a:lnTo>
                    <a:lnTo>
                      <a:pt x="746" y="125"/>
                    </a:lnTo>
                    <a:lnTo>
                      <a:pt x="831" y="200"/>
                    </a:lnTo>
                    <a:lnTo>
                      <a:pt x="899" y="294"/>
                    </a:lnTo>
                    <a:lnTo>
                      <a:pt x="950" y="402"/>
                    </a:lnTo>
                    <a:lnTo>
                      <a:pt x="977" y="525"/>
                    </a:lnTo>
                    <a:lnTo>
                      <a:pt x="983" y="666"/>
                    </a:lnTo>
                    <a:lnTo>
                      <a:pt x="931" y="802"/>
                    </a:lnTo>
                    <a:lnTo>
                      <a:pt x="813" y="860"/>
                    </a:lnTo>
                    <a:lnTo>
                      <a:pt x="653" y="858"/>
                    </a:lnTo>
                    <a:lnTo>
                      <a:pt x="471" y="796"/>
                    </a:lnTo>
                    <a:lnTo>
                      <a:pt x="293" y="696"/>
                    </a:lnTo>
                    <a:lnTo>
                      <a:pt x="142" y="569"/>
                    </a:lnTo>
                    <a:lnTo>
                      <a:pt x="37" y="420"/>
                    </a:lnTo>
                    <a:lnTo>
                      <a:pt x="0" y="267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9" name="Freeform 135"/>
              <p:cNvSpPr>
                <a:spLocks/>
              </p:cNvSpPr>
              <p:nvPr/>
            </p:nvSpPr>
            <p:spPr bwMode="auto">
              <a:xfrm>
                <a:off x="4256" y="2968"/>
                <a:ext cx="307" cy="270"/>
              </a:xfrm>
              <a:custGeom>
                <a:avLst/>
                <a:gdLst>
                  <a:gd name="T0" fmla="*/ 0 w 923"/>
                  <a:gd name="T1" fmla="*/ 248 h 809"/>
                  <a:gd name="T2" fmla="*/ 37 w 923"/>
                  <a:gd name="T3" fmla="*/ 169 h 809"/>
                  <a:gd name="T4" fmla="*/ 72 w 923"/>
                  <a:gd name="T5" fmla="*/ 118 h 809"/>
                  <a:gd name="T6" fmla="*/ 102 w 923"/>
                  <a:gd name="T7" fmla="*/ 85 h 809"/>
                  <a:gd name="T8" fmla="*/ 130 w 923"/>
                  <a:gd name="T9" fmla="*/ 64 h 809"/>
                  <a:gd name="T10" fmla="*/ 172 w 923"/>
                  <a:gd name="T11" fmla="*/ 53 h 809"/>
                  <a:gd name="T12" fmla="*/ 224 w 923"/>
                  <a:gd name="T13" fmla="*/ 40 h 809"/>
                  <a:gd name="T14" fmla="*/ 297 w 923"/>
                  <a:gd name="T15" fmla="*/ 26 h 809"/>
                  <a:gd name="T16" fmla="*/ 393 w 923"/>
                  <a:gd name="T17" fmla="*/ 0 h 809"/>
                  <a:gd name="T18" fmla="*/ 504 w 923"/>
                  <a:gd name="T19" fmla="*/ 21 h 809"/>
                  <a:gd name="T20" fmla="*/ 606 w 923"/>
                  <a:gd name="T21" fmla="*/ 59 h 809"/>
                  <a:gd name="T22" fmla="*/ 700 w 923"/>
                  <a:gd name="T23" fmla="*/ 118 h 809"/>
                  <a:gd name="T24" fmla="*/ 779 w 923"/>
                  <a:gd name="T25" fmla="*/ 186 h 809"/>
                  <a:gd name="T26" fmla="*/ 843 w 923"/>
                  <a:gd name="T27" fmla="*/ 275 h 809"/>
                  <a:gd name="T28" fmla="*/ 891 w 923"/>
                  <a:gd name="T29" fmla="*/ 377 h 809"/>
                  <a:gd name="T30" fmla="*/ 916 w 923"/>
                  <a:gd name="T31" fmla="*/ 493 h 809"/>
                  <a:gd name="T32" fmla="*/ 923 w 923"/>
                  <a:gd name="T33" fmla="*/ 622 h 809"/>
                  <a:gd name="T34" fmla="*/ 873 w 923"/>
                  <a:gd name="T35" fmla="*/ 750 h 809"/>
                  <a:gd name="T36" fmla="*/ 762 w 923"/>
                  <a:gd name="T37" fmla="*/ 809 h 809"/>
                  <a:gd name="T38" fmla="*/ 613 w 923"/>
                  <a:gd name="T39" fmla="*/ 806 h 809"/>
                  <a:gd name="T40" fmla="*/ 444 w 923"/>
                  <a:gd name="T41" fmla="*/ 747 h 809"/>
                  <a:gd name="T42" fmla="*/ 277 w 923"/>
                  <a:gd name="T43" fmla="*/ 654 h 809"/>
                  <a:gd name="T44" fmla="*/ 133 w 923"/>
                  <a:gd name="T45" fmla="*/ 531 h 809"/>
                  <a:gd name="T46" fmla="*/ 30 w 923"/>
                  <a:gd name="T47" fmla="*/ 394 h 809"/>
                  <a:gd name="T48" fmla="*/ 0 w 923"/>
                  <a:gd name="T49" fmla="*/ 248 h 8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923" h="809">
                    <a:moveTo>
                      <a:pt x="0" y="248"/>
                    </a:moveTo>
                    <a:lnTo>
                      <a:pt x="37" y="169"/>
                    </a:lnTo>
                    <a:lnTo>
                      <a:pt x="72" y="118"/>
                    </a:lnTo>
                    <a:lnTo>
                      <a:pt x="102" y="85"/>
                    </a:lnTo>
                    <a:lnTo>
                      <a:pt x="130" y="64"/>
                    </a:lnTo>
                    <a:lnTo>
                      <a:pt x="172" y="53"/>
                    </a:lnTo>
                    <a:lnTo>
                      <a:pt x="224" y="40"/>
                    </a:lnTo>
                    <a:lnTo>
                      <a:pt x="297" y="26"/>
                    </a:lnTo>
                    <a:lnTo>
                      <a:pt x="393" y="0"/>
                    </a:lnTo>
                    <a:lnTo>
                      <a:pt x="504" y="21"/>
                    </a:lnTo>
                    <a:lnTo>
                      <a:pt x="606" y="59"/>
                    </a:lnTo>
                    <a:lnTo>
                      <a:pt x="700" y="118"/>
                    </a:lnTo>
                    <a:lnTo>
                      <a:pt x="779" y="186"/>
                    </a:lnTo>
                    <a:lnTo>
                      <a:pt x="843" y="275"/>
                    </a:lnTo>
                    <a:lnTo>
                      <a:pt x="891" y="377"/>
                    </a:lnTo>
                    <a:lnTo>
                      <a:pt x="916" y="493"/>
                    </a:lnTo>
                    <a:lnTo>
                      <a:pt x="923" y="622"/>
                    </a:lnTo>
                    <a:lnTo>
                      <a:pt x="873" y="750"/>
                    </a:lnTo>
                    <a:lnTo>
                      <a:pt x="762" y="809"/>
                    </a:lnTo>
                    <a:lnTo>
                      <a:pt x="613" y="806"/>
                    </a:lnTo>
                    <a:lnTo>
                      <a:pt x="444" y="747"/>
                    </a:lnTo>
                    <a:lnTo>
                      <a:pt x="277" y="654"/>
                    </a:lnTo>
                    <a:lnTo>
                      <a:pt x="133" y="531"/>
                    </a:lnTo>
                    <a:lnTo>
                      <a:pt x="30" y="394"/>
                    </a:lnTo>
                    <a:lnTo>
                      <a:pt x="0" y="248"/>
                    </a:lnTo>
                    <a:close/>
                  </a:path>
                </a:pathLst>
              </a:custGeom>
              <a:solidFill>
                <a:srgbClr val="FF242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0" name="Freeform 136"/>
              <p:cNvSpPr>
                <a:spLocks/>
              </p:cNvSpPr>
              <p:nvPr/>
            </p:nvSpPr>
            <p:spPr bwMode="auto">
              <a:xfrm>
                <a:off x="4266" y="2972"/>
                <a:ext cx="288" cy="253"/>
              </a:xfrm>
              <a:custGeom>
                <a:avLst/>
                <a:gdLst>
                  <a:gd name="T0" fmla="*/ 0 w 864"/>
                  <a:gd name="T1" fmla="*/ 230 h 759"/>
                  <a:gd name="T2" fmla="*/ 40 w 864"/>
                  <a:gd name="T3" fmla="*/ 157 h 759"/>
                  <a:gd name="T4" fmla="*/ 68 w 864"/>
                  <a:gd name="T5" fmla="*/ 111 h 759"/>
                  <a:gd name="T6" fmla="*/ 94 w 864"/>
                  <a:gd name="T7" fmla="*/ 82 h 759"/>
                  <a:gd name="T8" fmla="*/ 127 w 864"/>
                  <a:gd name="T9" fmla="*/ 61 h 759"/>
                  <a:gd name="T10" fmla="*/ 162 w 864"/>
                  <a:gd name="T11" fmla="*/ 52 h 759"/>
                  <a:gd name="T12" fmla="*/ 215 w 864"/>
                  <a:gd name="T13" fmla="*/ 41 h 759"/>
                  <a:gd name="T14" fmla="*/ 282 w 864"/>
                  <a:gd name="T15" fmla="*/ 26 h 759"/>
                  <a:gd name="T16" fmla="*/ 375 w 864"/>
                  <a:gd name="T17" fmla="*/ 0 h 759"/>
                  <a:gd name="T18" fmla="*/ 477 w 864"/>
                  <a:gd name="T19" fmla="*/ 20 h 759"/>
                  <a:gd name="T20" fmla="*/ 574 w 864"/>
                  <a:gd name="T21" fmla="*/ 55 h 759"/>
                  <a:gd name="T22" fmla="*/ 659 w 864"/>
                  <a:gd name="T23" fmla="*/ 108 h 759"/>
                  <a:gd name="T24" fmla="*/ 735 w 864"/>
                  <a:gd name="T25" fmla="*/ 174 h 759"/>
                  <a:gd name="T26" fmla="*/ 794 w 864"/>
                  <a:gd name="T27" fmla="*/ 257 h 759"/>
                  <a:gd name="T28" fmla="*/ 837 w 864"/>
                  <a:gd name="T29" fmla="*/ 352 h 759"/>
                  <a:gd name="T30" fmla="*/ 861 w 864"/>
                  <a:gd name="T31" fmla="*/ 464 h 759"/>
                  <a:gd name="T32" fmla="*/ 864 w 864"/>
                  <a:gd name="T33" fmla="*/ 586 h 759"/>
                  <a:gd name="T34" fmla="*/ 816 w 864"/>
                  <a:gd name="T35" fmla="*/ 705 h 759"/>
                  <a:gd name="T36" fmla="*/ 714 w 864"/>
                  <a:gd name="T37" fmla="*/ 759 h 759"/>
                  <a:gd name="T38" fmla="*/ 576 w 864"/>
                  <a:gd name="T39" fmla="*/ 753 h 759"/>
                  <a:gd name="T40" fmla="*/ 419 w 864"/>
                  <a:gd name="T41" fmla="*/ 700 h 759"/>
                  <a:gd name="T42" fmla="*/ 261 w 864"/>
                  <a:gd name="T43" fmla="*/ 613 h 759"/>
                  <a:gd name="T44" fmla="*/ 127 w 864"/>
                  <a:gd name="T45" fmla="*/ 497 h 759"/>
                  <a:gd name="T46" fmla="*/ 33 w 864"/>
                  <a:gd name="T47" fmla="*/ 368 h 759"/>
                  <a:gd name="T48" fmla="*/ 0 w 864"/>
                  <a:gd name="T49" fmla="*/ 230 h 7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64" h="759">
                    <a:moveTo>
                      <a:pt x="0" y="230"/>
                    </a:moveTo>
                    <a:lnTo>
                      <a:pt x="40" y="157"/>
                    </a:lnTo>
                    <a:lnTo>
                      <a:pt x="68" y="111"/>
                    </a:lnTo>
                    <a:lnTo>
                      <a:pt x="94" y="82"/>
                    </a:lnTo>
                    <a:lnTo>
                      <a:pt x="127" y="61"/>
                    </a:lnTo>
                    <a:lnTo>
                      <a:pt x="162" y="52"/>
                    </a:lnTo>
                    <a:lnTo>
                      <a:pt x="215" y="41"/>
                    </a:lnTo>
                    <a:lnTo>
                      <a:pt x="282" y="26"/>
                    </a:lnTo>
                    <a:lnTo>
                      <a:pt x="375" y="0"/>
                    </a:lnTo>
                    <a:lnTo>
                      <a:pt x="477" y="20"/>
                    </a:lnTo>
                    <a:lnTo>
                      <a:pt x="574" y="55"/>
                    </a:lnTo>
                    <a:lnTo>
                      <a:pt x="659" y="108"/>
                    </a:lnTo>
                    <a:lnTo>
                      <a:pt x="735" y="174"/>
                    </a:lnTo>
                    <a:lnTo>
                      <a:pt x="794" y="257"/>
                    </a:lnTo>
                    <a:lnTo>
                      <a:pt x="837" y="352"/>
                    </a:lnTo>
                    <a:lnTo>
                      <a:pt x="861" y="464"/>
                    </a:lnTo>
                    <a:lnTo>
                      <a:pt x="864" y="586"/>
                    </a:lnTo>
                    <a:lnTo>
                      <a:pt x="816" y="705"/>
                    </a:lnTo>
                    <a:lnTo>
                      <a:pt x="714" y="759"/>
                    </a:lnTo>
                    <a:lnTo>
                      <a:pt x="576" y="753"/>
                    </a:lnTo>
                    <a:lnTo>
                      <a:pt x="419" y="700"/>
                    </a:lnTo>
                    <a:lnTo>
                      <a:pt x="261" y="613"/>
                    </a:lnTo>
                    <a:lnTo>
                      <a:pt x="127" y="497"/>
                    </a:lnTo>
                    <a:lnTo>
                      <a:pt x="33" y="368"/>
                    </a:lnTo>
                    <a:lnTo>
                      <a:pt x="0" y="230"/>
                    </a:lnTo>
                    <a:close/>
                  </a:path>
                </a:pathLst>
              </a:custGeom>
              <a:solidFill>
                <a:srgbClr val="FF30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1" name="Freeform 137"/>
              <p:cNvSpPr>
                <a:spLocks/>
              </p:cNvSpPr>
              <p:nvPr/>
            </p:nvSpPr>
            <p:spPr bwMode="auto">
              <a:xfrm>
                <a:off x="4277" y="2976"/>
                <a:ext cx="269" cy="235"/>
              </a:xfrm>
              <a:custGeom>
                <a:avLst/>
                <a:gdLst>
                  <a:gd name="T0" fmla="*/ 0 w 805"/>
                  <a:gd name="T1" fmla="*/ 218 h 706"/>
                  <a:gd name="T2" fmla="*/ 37 w 805"/>
                  <a:gd name="T3" fmla="*/ 151 h 706"/>
                  <a:gd name="T4" fmla="*/ 65 w 805"/>
                  <a:gd name="T5" fmla="*/ 108 h 706"/>
                  <a:gd name="T6" fmla="*/ 92 w 805"/>
                  <a:gd name="T7" fmla="*/ 78 h 706"/>
                  <a:gd name="T8" fmla="*/ 118 w 805"/>
                  <a:gd name="T9" fmla="*/ 61 h 706"/>
                  <a:gd name="T10" fmla="*/ 153 w 805"/>
                  <a:gd name="T11" fmla="*/ 49 h 706"/>
                  <a:gd name="T12" fmla="*/ 199 w 805"/>
                  <a:gd name="T13" fmla="*/ 40 h 706"/>
                  <a:gd name="T14" fmla="*/ 261 w 805"/>
                  <a:gd name="T15" fmla="*/ 26 h 706"/>
                  <a:gd name="T16" fmla="*/ 347 w 805"/>
                  <a:gd name="T17" fmla="*/ 0 h 706"/>
                  <a:gd name="T18" fmla="*/ 442 w 805"/>
                  <a:gd name="T19" fmla="*/ 19 h 706"/>
                  <a:gd name="T20" fmla="*/ 533 w 805"/>
                  <a:gd name="T21" fmla="*/ 54 h 706"/>
                  <a:gd name="T22" fmla="*/ 612 w 805"/>
                  <a:gd name="T23" fmla="*/ 105 h 706"/>
                  <a:gd name="T24" fmla="*/ 683 w 805"/>
                  <a:gd name="T25" fmla="*/ 169 h 706"/>
                  <a:gd name="T26" fmla="*/ 738 w 805"/>
                  <a:gd name="T27" fmla="*/ 245 h 706"/>
                  <a:gd name="T28" fmla="*/ 778 w 805"/>
                  <a:gd name="T29" fmla="*/ 332 h 706"/>
                  <a:gd name="T30" fmla="*/ 802 w 805"/>
                  <a:gd name="T31" fmla="*/ 434 h 706"/>
                  <a:gd name="T32" fmla="*/ 805 w 805"/>
                  <a:gd name="T33" fmla="*/ 545 h 706"/>
                  <a:gd name="T34" fmla="*/ 764 w 805"/>
                  <a:gd name="T35" fmla="*/ 656 h 706"/>
                  <a:gd name="T36" fmla="*/ 668 w 805"/>
                  <a:gd name="T37" fmla="*/ 706 h 706"/>
                  <a:gd name="T38" fmla="*/ 536 w 805"/>
                  <a:gd name="T39" fmla="*/ 703 h 706"/>
                  <a:gd name="T40" fmla="*/ 390 w 805"/>
                  <a:gd name="T41" fmla="*/ 653 h 706"/>
                  <a:gd name="T42" fmla="*/ 244 w 805"/>
                  <a:gd name="T43" fmla="*/ 572 h 706"/>
                  <a:gd name="T44" fmla="*/ 118 w 805"/>
                  <a:gd name="T45" fmla="*/ 466 h 706"/>
                  <a:gd name="T46" fmla="*/ 30 w 805"/>
                  <a:gd name="T47" fmla="*/ 344 h 706"/>
                  <a:gd name="T48" fmla="*/ 0 w 805"/>
                  <a:gd name="T49" fmla="*/ 218 h 7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05" h="706">
                    <a:moveTo>
                      <a:pt x="0" y="218"/>
                    </a:moveTo>
                    <a:lnTo>
                      <a:pt x="37" y="151"/>
                    </a:lnTo>
                    <a:lnTo>
                      <a:pt x="65" y="108"/>
                    </a:lnTo>
                    <a:lnTo>
                      <a:pt x="92" y="78"/>
                    </a:lnTo>
                    <a:lnTo>
                      <a:pt x="118" y="61"/>
                    </a:lnTo>
                    <a:lnTo>
                      <a:pt x="153" y="49"/>
                    </a:lnTo>
                    <a:lnTo>
                      <a:pt x="199" y="40"/>
                    </a:lnTo>
                    <a:lnTo>
                      <a:pt x="261" y="26"/>
                    </a:lnTo>
                    <a:lnTo>
                      <a:pt x="347" y="0"/>
                    </a:lnTo>
                    <a:lnTo>
                      <a:pt x="442" y="19"/>
                    </a:lnTo>
                    <a:lnTo>
                      <a:pt x="533" y="54"/>
                    </a:lnTo>
                    <a:lnTo>
                      <a:pt x="612" y="105"/>
                    </a:lnTo>
                    <a:lnTo>
                      <a:pt x="683" y="169"/>
                    </a:lnTo>
                    <a:lnTo>
                      <a:pt x="738" y="245"/>
                    </a:lnTo>
                    <a:lnTo>
                      <a:pt x="778" y="332"/>
                    </a:lnTo>
                    <a:lnTo>
                      <a:pt x="802" y="434"/>
                    </a:lnTo>
                    <a:lnTo>
                      <a:pt x="805" y="545"/>
                    </a:lnTo>
                    <a:lnTo>
                      <a:pt x="764" y="656"/>
                    </a:lnTo>
                    <a:lnTo>
                      <a:pt x="668" y="706"/>
                    </a:lnTo>
                    <a:lnTo>
                      <a:pt x="536" y="703"/>
                    </a:lnTo>
                    <a:lnTo>
                      <a:pt x="390" y="653"/>
                    </a:lnTo>
                    <a:lnTo>
                      <a:pt x="244" y="572"/>
                    </a:lnTo>
                    <a:lnTo>
                      <a:pt x="118" y="466"/>
                    </a:lnTo>
                    <a:lnTo>
                      <a:pt x="30" y="344"/>
                    </a:lnTo>
                    <a:lnTo>
                      <a:pt x="0" y="218"/>
                    </a:lnTo>
                    <a:close/>
                  </a:path>
                </a:pathLst>
              </a:custGeom>
              <a:solidFill>
                <a:srgbClr val="FF3B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2" name="Freeform 138"/>
              <p:cNvSpPr>
                <a:spLocks/>
              </p:cNvSpPr>
              <p:nvPr/>
            </p:nvSpPr>
            <p:spPr bwMode="auto">
              <a:xfrm>
                <a:off x="4287" y="2981"/>
                <a:ext cx="250" cy="218"/>
              </a:xfrm>
              <a:custGeom>
                <a:avLst/>
                <a:gdLst>
                  <a:gd name="T0" fmla="*/ 0 w 748"/>
                  <a:gd name="T1" fmla="*/ 197 h 652"/>
                  <a:gd name="T2" fmla="*/ 32 w 748"/>
                  <a:gd name="T3" fmla="*/ 135 h 652"/>
                  <a:gd name="T4" fmla="*/ 62 w 748"/>
                  <a:gd name="T5" fmla="*/ 94 h 652"/>
                  <a:gd name="T6" fmla="*/ 85 w 748"/>
                  <a:gd name="T7" fmla="*/ 68 h 652"/>
                  <a:gd name="T8" fmla="*/ 112 w 748"/>
                  <a:gd name="T9" fmla="*/ 51 h 652"/>
                  <a:gd name="T10" fmla="*/ 147 w 748"/>
                  <a:gd name="T11" fmla="*/ 42 h 652"/>
                  <a:gd name="T12" fmla="*/ 190 w 748"/>
                  <a:gd name="T13" fmla="*/ 33 h 652"/>
                  <a:gd name="T14" fmla="*/ 249 w 748"/>
                  <a:gd name="T15" fmla="*/ 21 h 652"/>
                  <a:gd name="T16" fmla="*/ 328 w 748"/>
                  <a:gd name="T17" fmla="*/ 0 h 652"/>
                  <a:gd name="T18" fmla="*/ 416 w 748"/>
                  <a:gd name="T19" fmla="*/ 19 h 652"/>
                  <a:gd name="T20" fmla="*/ 497 w 748"/>
                  <a:gd name="T21" fmla="*/ 51 h 652"/>
                  <a:gd name="T22" fmla="*/ 570 w 748"/>
                  <a:gd name="T23" fmla="*/ 97 h 652"/>
                  <a:gd name="T24" fmla="*/ 635 w 748"/>
                  <a:gd name="T25" fmla="*/ 156 h 652"/>
                  <a:gd name="T26" fmla="*/ 684 w 748"/>
                  <a:gd name="T27" fmla="*/ 226 h 652"/>
                  <a:gd name="T28" fmla="*/ 723 w 748"/>
                  <a:gd name="T29" fmla="*/ 307 h 652"/>
                  <a:gd name="T30" fmla="*/ 743 w 748"/>
                  <a:gd name="T31" fmla="*/ 401 h 652"/>
                  <a:gd name="T32" fmla="*/ 748 w 748"/>
                  <a:gd name="T33" fmla="*/ 506 h 652"/>
                  <a:gd name="T34" fmla="*/ 708 w 748"/>
                  <a:gd name="T35" fmla="*/ 607 h 652"/>
                  <a:gd name="T36" fmla="*/ 621 w 748"/>
                  <a:gd name="T37" fmla="*/ 652 h 652"/>
                  <a:gd name="T38" fmla="*/ 500 w 748"/>
                  <a:gd name="T39" fmla="*/ 647 h 652"/>
                  <a:gd name="T40" fmla="*/ 363 w 748"/>
                  <a:gd name="T41" fmla="*/ 602 h 652"/>
                  <a:gd name="T42" fmla="*/ 228 w 748"/>
                  <a:gd name="T43" fmla="*/ 526 h 652"/>
                  <a:gd name="T44" fmla="*/ 112 w 748"/>
                  <a:gd name="T45" fmla="*/ 427 h 652"/>
                  <a:gd name="T46" fmla="*/ 29 w 748"/>
                  <a:gd name="T47" fmla="*/ 313 h 652"/>
                  <a:gd name="T48" fmla="*/ 0 w 748"/>
                  <a:gd name="T49" fmla="*/ 197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748" h="652">
                    <a:moveTo>
                      <a:pt x="0" y="197"/>
                    </a:moveTo>
                    <a:lnTo>
                      <a:pt x="32" y="135"/>
                    </a:lnTo>
                    <a:lnTo>
                      <a:pt x="62" y="94"/>
                    </a:lnTo>
                    <a:lnTo>
                      <a:pt x="85" y="68"/>
                    </a:lnTo>
                    <a:lnTo>
                      <a:pt x="112" y="51"/>
                    </a:lnTo>
                    <a:lnTo>
                      <a:pt x="147" y="42"/>
                    </a:lnTo>
                    <a:lnTo>
                      <a:pt x="190" y="33"/>
                    </a:lnTo>
                    <a:lnTo>
                      <a:pt x="249" y="21"/>
                    </a:lnTo>
                    <a:lnTo>
                      <a:pt x="328" y="0"/>
                    </a:lnTo>
                    <a:lnTo>
                      <a:pt x="416" y="19"/>
                    </a:lnTo>
                    <a:lnTo>
                      <a:pt x="497" y="51"/>
                    </a:lnTo>
                    <a:lnTo>
                      <a:pt x="570" y="97"/>
                    </a:lnTo>
                    <a:lnTo>
                      <a:pt x="635" y="156"/>
                    </a:lnTo>
                    <a:lnTo>
                      <a:pt x="684" y="226"/>
                    </a:lnTo>
                    <a:lnTo>
                      <a:pt x="723" y="307"/>
                    </a:lnTo>
                    <a:lnTo>
                      <a:pt x="743" y="401"/>
                    </a:lnTo>
                    <a:lnTo>
                      <a:pt x="748" y="506"/>
                    </a:lnTo>
                    <a:lnTo>
                      <a:pt x="708" y="607"/>
                    </a:lnTo>
                    <a:lnTo>
                      <a:pt x="621" y="652"/>
                    </a:lnTo>
                    <a:lnTo>
                      <a:pt x="500" y="647"/>
                    </a:lnTo>
                    <a:lnTo>
                      <a:pt x="363" y="602"/>
                    </a:lnTo>
                    <a:lnTo>
                      <a:pt x="228" y="526"/>
                    </a:lnTo>
                    <a:lnTo>
                      <a:pt x="112" y="427"/>
                    </a:lnTo>
                    <a:lnTo>
                      <a:pt x="29" y="313"/>
                    </a:lnTo>
                    <a:lnTo>
                      <a:pt x="0" y="197"/>
                    </a:lnTo>
                    <a:close/>
                  </a:path>
                </a:pathLst>
              </a:custGeom>
              <a:solidFill>
                <a:srgbClr val="FF47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3" name="Freeform 139"/>
              <p:cNvSpPr>
                <a:spLocks/>
              </p:cNvSpPr>
              <p:nvPr/>
            </p:nvSpPr>
            <p:spPr bwMode="auto">
              <a:xfrm>
                <a:off x="4299" y="2986"/>
                <a:ext cx="230" cy="199"/>
              </a:xfrm>
              <a:custGeom>
                <a:avLst/>
                <a:gdLst>
                  <a:gd name="T0" fmla="*/ 0 w 691"/>
                  <a:gd name="T1" fmla="*/ 184 h 599"/>
                  <a:gd name="T2" fmla="*/ 29 w 691"/>
                  <a:gd name="T3" fmla="*/ 125 h 599"/>
                  <a:gd name="T4" fmla="*/ 53 w 691"/>
                  <a:gd name="T5" fmla="*/ 87 h 599"/>
                  <a:gd name="T6" fmla="*/ 77 w 691"/>
                  <a:gd name="T7" fmla="*/ 60 h 599"/>
                  <a:gd name="T8" fmla="*/ 102 w 691"/>
                  <a:gd name="T9" fmla="*/ 46 h 599"/>
                  <a:gd name="T10" fmla="*/ 132 w 691"/>
                  <a:gd name="T11" fmla="*/ 38 h 599"/>
                  <a:gd name="T12" fmla="*/ 172 w 691"/>
                  <a:gd name="T13" fmla="*/ 29 h 599"/>
                  <a:gd name="T14" fmla="*/ 226 w 691"/>
                  <a:gd name="T15" fmla="*/ 20 h 599"/>
                  <a:gd name="T16" fmla="*/ 298 w 691"/>
                  <a:gd name="T17" fmla="*/ 0 h 599"/>
                  <a:gd name="T18" fmla="*/ 381 w 691"/>
                  <a:gd name="T19" fmla="*/ 17 h 599"/>
                  <a:gd name="T20" fmla="*/ 457 w 691"/>
                  <a:gd name="T21" fmla="*/ 46 h 599"/>
                  <a:gd name="T22" fmla="*/ 524 w 691"/>
                  <a:gd name="T23" fmla="*/ 90 h 599"/>
                  <a:gd name="T24" fmla="*/ 582 w 691"/>
                  <a:gd name="T25" fmla="*/ 143 h 599"/>
                  <a:gd name="T26" fmla="*/ 629 w 691"/>
                  <a:gd name="T27" fmla="*/ 208 h 599"/>
                  <a:gd name="T28" fmla="*/ 664 w 691"/>
                  <a:gd name="T29" fmla="*/ 283 h 599"/>
                  <a:gd name="T30" fmla="*/ 684 w 691"/>
                  <a:gd name="T31" fmla="*/ 370 h 599"/>
                  <a:gd name="T32" fmla="*/ 691 w 691"/>
                  <a:gd name="T33" fmla="*/ 464 h 599"/>
                  <a:gd name="T34" fmla="*/ 653 w 691"/>
                  <a:gd name="T35" fmla="*/ 557 h 599"/>
                  <a:gd name="T36" fmla="*/ 570 w 691"/>
                  <a:gd name="T37" fmla="*/ 599 h 599"/>
                  <a:gd name="T38" fmla="*/ 462 w 691"/>
                  <a:gd name="T39" fmla="*/ 592 h 599"/>
                  <a:gd name="T40" fmla="*/ 336 w 691"/>
                  <a:gd name="T41" fmla="*/ 551 h 599"/>
                  <a:gd name="T42" fmla="*/ 212 w 691"/>
                  <a:gd name="T43" fmla="*/ 484 h 599"/>
                  <a:gd name="T44" fmla="*/ 102 w 691"/>
                  <a:gd name="T45" fmla="*/ 394 h 599"/>
                  <a:gd name="T46" fmla="*/ 27 w 691"/>
                  <a:gd name="T47" fmla="*/ 292 h 599"/>
                  <a:gd name="T48" fmla="*/ 0 w 691"/>
                  <a:gd name="T49" fmla="*/ 184 h 5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91" h="599">
                    <a:moveTo>
                      <a:pt x="0" y="184"/>
                    </a:moveTo>
                    <a:lnTo>
                      <a:pt x="29" y="125"/>
                    </a:lnTo>
                    <a:lnTo>
                      <a:pt x="53" y="87"/>
                    </a:lnTo>
                    <a:lnTo>
                      <a:pt x="77" y="60"/>
                    </a:lnTo>
                    <a:lnTo>
                      <a:pt x="102" y="46"/>
                    </a:lnTo>
                    <a:lnTo>
                      <a:pt x="132" y="38"/>
                    </a:lnTo>
                    <a:lnTo>
                      <a:pt x="172" y="29"/>
                    </a:lnTo>
                    <a:lnTo>
                      <a:pt x="226" y="20"/>
                    </a:lnTo>
                    <a:lnTo>
                      <a:pt x="298" y="0"/>
                    </a:lnTo>
                    <a:lnTo>
                      <a:pt x="381" y="17"/>
                    </a:lnTo>
                    <a:lnTo>
                      <a:pt x="457" y="46"/>
                    </a:lnTo>
                    <a:lnTo>
                      <a:pt x="524" y="90"/>
                    </a:lnTo>
                    <a:lnTo>
                      <a:pt x="582" y="143"/>
                    </a:lnTo>
                    <a:lnTo>
                      <a:pt x="629" y="208"/>
                    </a:lnTo>
                    <a:lnTo>
                      <a:pt x="664" y="283"/>
                    </a:lnTo>
                    <a:lnTo>
                      <a:pt x="684" y="370"/>
                    </a:lnTo>
                    <a:lnTo>
                      <a:pt x="691" y="464"/>
                    </a:lnTo>
                    <a:lnTo>
                      <a:pt x="653" y="557"/>
                    </a:lnTo>
                    <a:lnTo>
                      <a:pt x="570" y="599"/>
                    </a:lnTo>
                    <a:lnTo>
                      <a:pt x="462" y="592"/>
                    </a:lnTo>
                    <a:lnTo>
                      <a:pt x="336" y="551"/>
                    </a:lnTo>
                    <a:lnTo>
                      <a:pt x="212" y="484"/>
                    </a:lnTo>
                    <a:lnTo>
                      <a:pt x="102" y="394"/>
                    </a:lnTo>
                    <a:lnTo>
                      <a:pt x="27" y="292"/>
                    </a:lnTo>
                    <a:lnTo>
                      <a:pt x="0" y="184"/>
                    </a:lnTo>
                    <a:close/>
                  </a:path>
                </a:pathLst>
              </a:custGeom>
              <a:solidFill>
                <a:srgbClr val="FF545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4" name="Freeform 140"/>
              <p:cNvSpPr>
                <a:spLocks/>
              </p:cNvSpPr>
              <p:nvPr/>
            </p:nvSpPr>
            <p:spPr bwMode="auto">
              <a:xfrm>
                <a:off x="4311" y="2991"/>
                <a:ext cx="208" cy="181"/>
              </a:xfrm>
              <a:custGeom>
                <a:avLst/>
                <a:gdLst>
                  <a:gd name="T0" fmla="*/ 0 w 626"/>
                  <a:gd name="T1" fmla="*/ 161 h 542"/>
                  <a:gd name="T2" fmla="*/ 27 w 626"/>
                  <a:gd name="T3" fmla="*/ 111 h 542"/>
                  <a:gd name="T4" fmla="*/ 50 w 626"/>
                  <a:gd name="T5" fmla="*/ 76 h 542"/>
                  <a:gd name="T6" fmla="*/ 70 w 626"/>
                  <a:gd name="T7" fmla="*/ 56 h 542"/>
                  <a:gd name="T8" fmla="*/ 94 w 626"/>
                  <a:gd name="T9" fmla="*/ 41 h 542"/>
                  <a:gd name="T10" fmla="*/ 123 w 626"/>
                  <a:gd name="T11" fmla="*/ 35 h 542"/>
                  <a:gd name="T12" fmla="*/ 158 w 626"/>
                  <a:gd name="T13" fmla="*/ 27 h 542"/>
                  <a:gd name="T14" fmla="*/ 209 w 626"/>
                  <a:gd name="T15" fmla="*/ 18 h 542"/>
                  <a:gd name="T16" fmla="*/ 275 w 626"/>
                  <a:gd name="T17" fmla="*/ 0 h 542"/>
                  <a:gd name="T18" fmla="*/ 349 w 626"/>
                  <a:gd name="T19" fmla="*/ 15 h 542"/>
                  <a:gd name="T20" fmla="*/ 416 w 626"/>
                  <a:gd name="T21" fmla="*/ 41 h 542"/>
                  <a:gd name="T22" fmla="*/ 476 w 626"/>
                  <a:gd name="T23" fmla="*/ 78 h 542"/>
                  <a:gd name="T24" fmla="*/ 530 w 626"/>
                  <a:gd name="T25" fmla="*/ 129 h 542"/>
                  <a:gd name="T26" fmla="*/ 573 w 626"/>
                  <a:gd name="T27" fmla="*/ 186 h 542"/>
                  <a:gd name="T28" fmla="*/ 603 w 626"/>
                  <a:gd name="T29" fmla="*/ 256 h 542"/>
                  <a:gd name="T30" fmla="*/ 624 w 626"/>
                  <a:gd name="T31" fmla="*/ 336 h 542"/>
                  <a:gd name="T32" fmla="*/ 626 w 626"/>
                  <a:gd name="T33" fmla="*/ 423 h 542"/>
                  <a:gd name="T34" fmla="*/ 591 w 626"/>
                  <a:gd name="T35" fmla="*/ 507 h 542"/>
                  <a:gd name="T36" fmla="*/ 519 w 626"/>
                  <a:gd name="T37" fmla="*/ 542 h 542"/>
                  <a:gd name="T38" fmla="*/ 419 w 626"/>
                  <a:gd name="T39" fmla="*/ 537 h 542"/>
                  <a:gd name="T40" fmla="*/ 304 w 626"/>
                  <a:gd name="T41" fmla="*/ 499 h 542"/>
                  <a:gd name="T42" fmla="*/ 191 w 626"/>
                  <a:gd name="T43" fmla="*/ 434 h 542"/>
                  <a:gd name="T44" fmla="*/ 94 w 626"/>
                  <a:gd name="T45" fmla="*/ 353 h 542"/>
                  <a:gd name="T46" fmla="*/ 24 w 626"/>
                  <a:gd name="T47" fmla="*/ 259 h 542"/>
                  <a:gd name="T48" fmla="*/ 0 w 626"/>
                  <a:gd name="T49" fmla="*/ 161 h 5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26" h="542">
                    <a:moveTo>
                      <a:pt x="0" y="161"/>
                    </a:moveTo>
                    <a:lnTo>
                      <a:pt x="27" y="111"/>
                    </a:lnTo>
                    <a:lnTo>
                      <a:pt x="50" y="76"/>
                    </a:lnTo>
                    <a:lnTo>
                      <a:pt x="70" y="56"/>
                    </a:lnTo>
                    <a:lnTo>
                      <a:pt x="94" y="41"/>
                    </a:lnTo>
                    <a:lnTo>
                      <a:pt x="123" y="35"/>
                    </a:lnTo>
                    <a:lnTo>
                      <a:pt x="158" y="27"/>
                    </a:lnTo>
                    <a:lnTo>
                      <a:pt x="209" y="18"/>
                    </a:lnTo>
                    <a:lnTo>
                      <a:pt x="275" y="0"/>
                    </a:lnTo>
                    <a:lnTo>
                      <a:pt x="349" y="15"/>
                    </a:lnTo>
                    <a:lnTo>
                      <a:pt x="416" y="41"/>
                    </a:lnTo>
                    <a:lnTo>
                      <a:pt x="476" y="78"/>
                    </a:lnTo>
                    <a:lnTo>
                      <a:pt x="530" y="129"/>
                    </a:lnTo>
                    <a:lnTo>
                      <a:pt x="573" y="186"/>
                    </a:lnTo>
                    <a:lnTo>
                      <a:pt x="603" y="256"/>
                    </a:lnTo>
                    <a:lnTo>
                      <a:pt x="624" y="336"/>
                    </a:lnTo>
                    <a:lnTo>
                      <a:pt x="626" y="423"/>
                    </a:lnTo>
                    <a:lnTo>
                      <a:pt x="591" y="507"/>
                    </a:lnTo>
                    <a:lnTo>
                      <a:pt x="519" y="542"/>
                    </a:lnTo>
                    <a:lnTo>
                      <a:pt x="419" y="537"/>
                    </a:lnTo>
                    <a:lnTo>
                      <a:pt x="304" y="499"/>
                    </a:lnTo>
                    <a:lnTo>
                      <a:pt x="191" y="434"/>
                    </a:lnTo>
                    <a:lnTo>
                      <a:pt x="94" y="353"/>
                    </a:lnTo>
                    <a:lnTo>
                      <a:pt x="24" y="259"/>
                    </a:lnTo>
                    <a:lnTo>
                      <a:pt x="0" y="161"/>
                    </a:lnTo>
                    <a:close/>
                  </a:path>
                </a:pathLst>
              </a:custGeom>
              <a:solidFill>
                <a:srgbClr val="FF61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" name="Freeform 141"/>
              <p:cNvSpPr>
                <a:spLocks/>
              </p:cNvSpPr>
              <p:nvPr/>
            </p:nvSpPr>
            <p:spPr bwMode="auto">
              <a:xfrm>
                <a:off x="4321" y="2997"/>
                <a:ext cx="189" cy="162"/>
              </a:xfrm>
              <a:custGeom>
                <a:avLst/>
                <a:gdLst>
                  <a:gd name="T0" fmla="*/ 0 w 565"/>
                  <a:gd name="T1" fmla="*/ 143 h 484"/>
                  <a:gd name="T2" fmla="*/ 27 w 565"/>
                  <a:gd name="T3" fmla="*/ 95 h 484"/>
                  <a:gd name="T4" fmla="*/ 48 w 565"/>
                  <a:gd name="T5" fmla="*/ 63 h 484"/>
                  <a:gd name="T6" fmla="*/ 65 w 565"/>
                  <a:gd name="T7" fmla="*/ 44 h 484"/>
                  <a:gd name="T8" fmla="*/ 86 w 565"/>
                  <a:gd name="T9" fmla="*/ 32 h 484"/>
                  <a:gd name="T10" fmla="*/ 112 w 565"/>
                  <a:gd name="T11" fmla="*/ 25 h 484"/>
                  <a:gd name="T12" fmla="*/ 145 w 565"/>
                  <a:gd name="T13" fmla="*/ 20 h 484"/>
                  <a:gd name="T14" fmla="*/ 191 w 565"/>
                  <a:gd name="T15" fmla="*/ 14 h 484"/>
                  <a:gd name="T16" fmla="*/ 250 w 565"/>
                  <a:gd name="T17" fmla="*/ 0 h 484"/>
                  <a:gd name="T18" fmla="*/ 317 w 565"/>
                  <a:gd name="T19" fmla="*/ 14 h 484"/>
                  <a:gd name="T20" fmla="*/ 377 w 565"/>
                  <a:gd name="T21" fmla="*/ 38 h 484"/>
                  <a:gd name="T22" fmla="*/ 433 w 565"/>
                  <a:gd name="T23" fmla="*/ 73 h 484"/>
                  <a:gd name="T24" fmla="*/ 480 w 565"/>
                  <a:gd name="T25" fmla="*/ 116 h 484"/>
                  <a:gd name="T26" fmla="*/ 519 w 565"/>
                  <a:gd name="T27" fmla="*/ 168 h 484"/>
                  <a:gd name="T28" fmla="*/ 547 w 565"/>
                  <a:gd name="T29" fmla="*/ 230 h 484"/>
                  <a:gd name="T30" fmla="*/ 562 w 565"/>
                  <a:gd name="T31" fmla="*/ 300 h 484"/>
                  <a:gd name="T32" fmla="*/ 565 w 565"/>
                  <a:gd name="T33" fmla="*/ 379 h 484"/>
                  <a:gd name="T34" fmla="*/ 536 w 565"/>
                  <a:gd name="T35" fmla="*/ 451 h 484"/>
                  <a:gd name="T36" fmla="*/ 468 w 565"/>
                  <a:gd name="T37" fmla="*/ 484 h 484"/>
                  <a:gd name="T38" fmla="*/ 377 w 565"/>
                  <a:gd name="T39" fmla="*/ 478 h 484"/>
                  <a:gd name="T40" fmla="*/ 275 w 565"/>
                  <a:gd name="T41" fmla="*/ 446 h 484"/>
                  <a:gd name="T42" fmla="*/ 177 w 565"/>
                  <a:gd name="T43" fmla="*/ 388 h 484"/>
                  <a:gd name="T44" fmla="*/ 88 w 565"/>
                  <a:gd name="T45" fmla="*/ 315 h 484"/>
                  <a:gd name="T46" fmla="*/ 24 w 565"/>
                  <a:gd name="T47" fmla="*/ 230 h 484"/>
                  <a:gd name="T48" fmla="*/ 0 w 565"/>
                  <a:gd name="T49" fmla="*/ 143 h 4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65" h="484">
                    <a:moveTo>
                      <a:pt x="0" y="143"/>
                    </a:moveTo>
                    <a:lnTo>
                      <a:pt x="27" y="95"/>
                    </a:lnTo>
                    <a:lnTo>
                      <a:pt x="48" y="63"/>
                    </a:lnTo>
                    <a:lnTo>
                      <a:pt x="65" y="44"/>
                    </a:lnTo>
                    <a:lnTo>
                      <a:pt x="86" y="32"/>
                    </a:lnTo>
                    <a:lnTo>
                      <a:pt x="112" y="25"/>
                    </a:lnTo>
                    <a:lnTo>
                      <a:pt x="145" y="20"/>
                    </a:lnTo>
                    <a:lnTo>
                      <a:pt x="191" y="14"/>
                    </a:lnTo>
                    <a:lnTo>
                      <a:pt x="250" y="0"/>
                    </a:lnTo>
                    <a:lnTo>
                      <a:pt x="317" y="14"/>
                    </a:lnTo>
                    <a:lnTo>
                      <a:pt x="377" y="38"/>
                    </a:lnTo>
                    <a:lnTo>
                      <a:pt x="433" y="73"/>
                    </a:lnTo>
                    <a:lnTo>
                      <a:pt x="480" y="116"/>
                    </a:lnTo>
                    <a:lnTo>
                      <a:pt x="519" y="168"/>
                    </a:lnTo>
                    <a:lnTo>
                      <a:pt x="547" y="230"/>
                    </a:lnTo>
                    <a:lnTo>
                      <a:pt x="562" y="300"/>
                    </a:lnTo>
                    <a:lnTo>
                      <a:pt x="565" y="379"/>
                    </a:lnTo>
                    <a:lnTo>
                      <a:pt x="536" y="451"/>
                    </a:lnTo>
                    <a:lnTo>
                      <a:pt x="468" y="484"/>
                    </a:lnTo>
                    <a:lnTo>
                      <a:pt x="377" y="478"/>
                    </a:lnTo>
                    <a:lnTo>
                      <a:pt x="275" y="446"/>
                    </a:lnTo>
                    <a:lnTo>
                      <a:pt x="177" y="388"/>
                    </a:lnTo>
                    <a:lnTo>
                      <a:pt x="88" y="315"/>
                    </a:lnTo>
                    <a:lnTo>
                      <a:pt x="24" y="230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6E7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" name="Freeform 142"/>
              <p:cNvSpPr>
                <a:spLocks/>
              </p:cNvSpPr>
              <p:nvPr/>
            </p:nvSpPr>
            <p:spPr bwMode="auto">
              <a:xfrm>
                <a:off x="4333" y="3001"/>
                <a:ext cx="169" cy="145"/>
              </a:xfrm>
              <a:custGeom>
                <a:avLst/>
                <a:gdLst>
                  <a:gd name="T0" fmla="*/ 0 w 506"/>
                  <a:gd name="T1" fmla="*/ 126 h 435"/>
                  <a:gd name="T2" fmla="*/ 24 w 506"/>
                  <a:gd name="T3" fmla="*/ 84 h 435"/>
                  <a:gd name="T4" fmla="*/ 42 w 506"/>
                  <a:gd name="T5" fmla="*/ 59 h 435"/>
                  <a:gd name="T6" fmla="*/ 59 w 506"/>
                  <a:gd name="T7" fmla="*/ 41 h 435"/>
                  <a:gd name="T8" fmla="*/ 80 w 506"/>
                  <a:gd name="T9" fmla="*/ 33 h 435"/>
                  <a:gd name="T10" fmla="*/ 100 w 506"/>
                  <a:gd name="T11" fmla="*/ 24 h 435"/>
                  <a:gd name="T12" fmla="*/ 132 w 506"/>
                  <a:gd name="T13" fmla="*/ 19 h 435"/>
                  <a:gd name="T14" fmla="*/ 173 w 506"/>
                  <a:gd name="T15" fmla="*/ 12 h 435"/>
                  <a:gd name="T16" fmla="*/ 226 w 506"/>
                  <a:gd name="T17" fmla="*/ 0 h 435"/>
                  <a:gd name="T18" fmla="*/ 285 w 506"/>
                  <a:gd name="T19" fmla="*/ 14 h 435"/>
                  <a:gd name="T20" fmla="*/ 339 w 506"/>
                  <a:gd name="T21" fmla="*/ 35 h 435"/>
                  <a:gd name="T22" fmla="*/ 387 w 506"/>
                  <a:gd name="T23" fmla="*/ 68 h 435"/>
                  <a:gd name="T24" fmla="*/ 431 w 506"/>
                  <a:gd name="T25" fmla="*/ 105 h 435"/>
                  <a:gd name="T26" fmla="*/ 466 w 506"/>
                  <a:gd name="T27" fmla="*/ 154 h 435"/>
                  <a:gd name="T28" fmla="*/ 489 w 506"/>
                  <a:gd name="T29" fmla="*/ 211 h 435"/>
                  <a:gd name="T30" fmla="*/ 503 w 506"/>
                  <a:gd name="T31" fmla="*/ 275 h 435"/>
                  <a:gd name="T32" fmla="*/ 506 w 506"/>
                  <a:gd name="T33" fmla="*/ 345 h 435"/>
                  <a:gd name="T34" fmla="*/ 480 w 506"/>
                  <a:gd name="T35" fmla="*/ 410 h 435"/>
                  <a:gd name="T36" fmla="*/ 422 w 506"/>
                  <a:gd name="T37" fmla="*/ 435 h 435"/>
                  <a:gd name="T38" fmla="*/ 339 w 506"/>
                  <a:gd name="T39" fmla="*/ 432 h 435"/>
                  <a:gd name="T40" fmla="*/ 247 w 506"/>
                  <a:gd name="T41" fmla="*/ 400 h 435"/>
                  <a:gd name="T42" fmla="*/ 156 w 506"/>
                  <a:gd name="T43" fmla="*/ 351 h 435"/>
                  <a:gd name="T44" fmla="*/ 77 w 506"/>
                  <a:gd name="T45" fmla="*/ 283 h 435"/>
                  <a:gd name="T46" fmla="*/ 21 w 506"/>
                  <a:gd name="T47" fmla="*/ 208 h 435"/>
                  <a:gd name="T48" fmla="*/ 0 w 506"/>
                  <a:gd name="T49" fmla="*/ 126 h 4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506" h="435">
                    <a:moveTo>
                      <a:pt x="0" y="126"/>
                    </a:moveTo>
                    <a:lnTo>
                      <a:pt x="24" y="84"/>
                    </a:lnTo>
                    <a:lnTo>
                      <a:pt x="42" y="59"/>
                    </a:lnTo>
                    <a:lnTo>
                      <a:pt x="59" y="41"/>
                    </a:lnTo>
                    <a:lnTo>
                      <a:pt x="80" y="33"/>
                    </a:lnTo>
                    <a:lnTo>
                      <a:pt x="100" y="24"/>
                    </a:lnTo>
                    <a:lnTo>
                      <a:pt x="132" y="19"/>
                    </a:lnTo>
                    <a:lnTo>
                      <a:pt x="173" y="12"/>
                    </a:lnTo>
                    <a:lnTo>
                      <a:pt x="226" y="0"/>
                    </a:lnTo>
                    <a:lnTo>
                      <a:pt x="285" y="14"/>
                    </a:lnTo>
                    <a:lnTo>
                      <a:pt x="339" y="35"/>
                    </a:lnTo>
                    <a:lnTo>
                      <a:pt x="387" y="68"/>
                    </a:lnTo>
                    <a:lnTo>
                      <a:pt x="431" y="105"/>
                    </a:lnTo>
                    <a:lnTo>
                      <a:pt x="466" y="154"/>
                    </a:lnTo>
                    <a:lnTo>
                      <a:pt x="489" y="211"/>
                    </a:lnTo>
                    <a:lnTo>
                      <a:pt x="503" y="275"/>
                    </a:lnTo>
                    <a:lnTo>
                      <a:pt x="506" y="345"/>
                    </a:lnTo>
                    <a:lnTo>
                      <a:pt x="480" y="410"/>
                    </a:lnTo>
                    <a:lnTo>
                      <a:pt x="422" y="435"/>
                    </a:lnTo>
                    <a:lnTo>
                      <a:pt x="339" y="432"/>
                    </a:lnTo>
                    <a:lnTo>
                      <a:pt x="247" y="400"/>
                    </a:lnTo>
                    <a:lnTo>
                      <a:pt x="156" y="351"/>
                    </a:lnTo>
                    <a:lnTo>
                      <a:pt x="77" y="283"/>
                    </a:lnTo>
                    <a:lnTo>
                      <a:pt x="21" y="208"/>
                    </a:lnTo>
                    <a:lnTo>
                      <a:pt x="0" y="126"/>
                    </a:lnTo>
                    <a:close/>
                  </a:path>
                </a:pathLst>
              </a:custGeom>
              <a:solidFill>
                <a:srgbClr val="FF78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" name="Freeform 143"/>
              <p:cNvSpPr>
                <a:spLocks/>
              </p:cNvSpPr>
              <p:nvPr/>
            </p:nvSpPr>
            <p:spPr bwMode="auto">
              <a:xfrm>
                <a:off x="4343" y="3007"/>
                <a:ext cx="149" cy="125"/>
              </a:xfrm>
              <a:custGeom>
                <a:avLst/>
                <a:gdLst>
                  <a:gd name="T0" fmla="*/ 0 w 447"/>
                  <a:gd name="T1" fmla="*/ 107 h 375"/>
                  <a:gd name="T2" fmla="*/ 21 w 447"/>
                  <a:gd name="T3" fmla="*/ 72 h 375"/>
                  <a:gd name="T4" fmla="*/ 37 w 447"/>
                  <a:gd name="T5" fmla="*/ 46 h 375"/>
                  <a:gd name="T6" fmla="*/ 56 w 447"/>
                  <a:gd name="T7" fmla="*/ 30 h 375"/>
                  <a:gd name="T8" fmla="*/ 73 w 447"/>
                  <a:gd name="T9" fmla="*/ 19 h 375"/>
                  <a:gd name="T10" fmla="*/ 94 w 447"/>
                  <a:gd name="T11" fmla="*/ 16 h 375"/>
                  <a:gd name="T12" fmla="*/ 123 w 447"/>
                  <a:gd name="T13" fmla="*/ 11 h 375"/>
                  <a:gd name="T14" fmla="*/ 158 w 447"/>
                  <a:gd name="T15" fmla="*/ 8 h 375"/>
                  <a:gd name="T16" fmla="*/ 207 w 447"/>
                  <a:gd name="T17" fmla="*/ 0 h 375"/>
                  <a:gd name="T18" fmla="*/ 258 w 447"/>
                  <a:gd name="T19" fmla="*/ 11 h 375"/>
                  <a:gd name="T20" fmla="*/ 304 w 447"/>
                  <a:gd name="T21" fmla="*/ 28 h 375"/>
                  <a:gd name="T22" fmla="*/ 344 w 447"/>
                  <a:gd name="T23" fmla="*/ 54 h 375"/>
                  <a:gd name="T24" fmla="*/ 382 w 447"/>
                  <a:gd name="T25" fmla="*/ 89 h 375"/>
                  <a:gd name="T26" fmla="*/ 412 w 447"/>
                  <a:gd name="T27" fmla="*/ 133 h 375"/>
                  <a:gd name="T28" fmla="*/ 436 w 447"/>
                  <a:gd name="T29" fmla="*/ 180 h 375"/>
                  <a:gd name="T30" fmla="*/ 447 w 447"/>
                  <a:gd name="T31" fmla="*/ 235 h 375"/>
                  <a:gd name="T32" fmla="*/ 447 w 447"/>
                  <a:gd name="T33" fmla="*/ 297 h 375"/>
                  <a:gd name="T34" fmla="*/ 427 w 447"/>
                  <a:gd name="T35" fmla="*/ 351 h 375"/>
                  <a:gd name="T36" fmla="*/ 374 w 447"/>
                  <a:gd name="T37" fmla="*/ 375 h 375"/>
                  <a:gd name="T38" fmla="*/ 301 w 447"/>
                  <a:gd name="T39" fmla="*/ 372 h 375"/>
                  <a:gd name="T40" fmla="*/ 223 w 447"/>
                  <a:gd name="T41" fmla="*/ 346 h 375"/>
                  <a:gd name="T42" fmla="*/ 140 w 447"/>
                  <a:gd name="T43" fmla="*/ 302 h 375"/>
                  <a:gd name="T44" fmla="*/ 70 w 447"/>
                  <a:gd name="T45" fmla="*/ 243 h 375"/>
                  <a:gd name="T46" fmla="*/ 21 w 447"/>
                  <a:gd name="T47" fmla="*/ 178 h 375"/>
                  <a:gd name="T48" fmla="*/ 0 w 447"/>
                  <a:gd name="T49" fmla="*/ 107 h 3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47" h="375">
                    <a:moveTo>
                      <a:pt x="0" y="107"/>
                    </a:moveTo>
                    <a:lnTo>
                      <a:pt x="21" y="72"/>
                    </a:lnTo>
                    <a:lnTo>
                      <a:pt x="37" y="46"/>
                    </a:lnTo>
                    <a:lnTo>
                      <a:pt x="56" y="30"/>
                    </a:lnTo>
                    <a:lnTo>
                      <a:pt x="73" y="19"/>
                    </a:lnTo>
                    <a:lnTo>
                      <a:pt x="94" y="16"/>
                    </a:lnTo>
                    <a:lnTo>
                      <a:pt x="123" y="11"/>
                    </a:lnTo>
                    <a:lnTo>
                      <a:pt x="158" y="8"/>
                    </a:lnTo>
                    <a:lnTo>
                      <a:pt x="207" y="0"/>
                    </a:lnTo>
                    <a:lnTo>
                      <a:pt x="258" y="11"/>
                    </a:lnTo>
                    <a:lnTo>
                      <a:pt x="304" y="28"/>
                    </a:lnTo>
                    <a:lnTo>
                      <a:pt x="344" y="54"/>
                    </a:lnTo>
                    <a:lnTo>
                      <a:pt x="382" y="89"/>
                    </a:lnTo>
                    <a:lnTo>
                      <a:pt x="412" y="133"/>
                    </a:lnTo>
                    <a:lnTo>
                      <a:pt x="436" y="180"/>
                    </a:lnTo>
                    <a:lnTo>
                      <a:pt x="447" y="235"/>
                    </a:lnTo>
                    <a:lnTo>
                      <a:pt x="447" y="297"/>
                    </a:lnTo>
                    <a:lnTo>
                      <a:pt x="427" y="351"/>
                    </a:lnTo>
                    <a:lnTo>
                      <a:pt x="374" y="375"/>
                    </a:lnTo>
                    <a:lnTo>
                      <a:pt x="301" y="372"/>
                    </a:lnTo>
                    <a:lnTo>
                      <a:pt x="223" y="346"/>
                    </a:lnTo>
                    <a:lnTo>
                      <a:pt x="140" y="302"/>
                    </a:lnTo>
                    <a:lnTo>
                      <a:pt x="70" y="243"/>
                    </a:lnTo>
                    <a:lnTo>
                      <a:pt x="21" y="178"/>
                    </a:lnTo>
                    <a:lnTo>
                      <a:pt x="0" y="107"/>
                    </a:lnTo>
                    <a:close/>
                  </a:path>
                </a:pathLst>
              </a:custGeom>
              <a:solidFill>
                <a:srgbClr val="FF858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" name="Freeform 144"/>
              <p:cNvSpPr>
                <a:spLocks/>
              </p:cNvSpPr>
              <p:nvPr/>
            </p:nvSpPr>
            <p:spPr bwMode="auto">
              <a:xfrm>
                <a:off x="4355" y="3011"/>
                <a:ext cx="130" cy="109"/>
              </a:xfrm>
              <a:custGeom>
                <a:avLst/>
                <a:gdLst>
                  <a:gd name="T0" fmla="*/ 0 w 392"/>
                  <a:gd name="T1" fmla="*/ 89 h 326"/>
                  <a:gd name="T2" fmla="*/ 18 w 392"/>
                  <a:gd name="T3" fmla="*/ 61 h 326"/>
                  <a:gd name="T4" fmla="*/ 35 w 392"/>
                  <a:gd name="T5" fmla="*/ 40 h 326"/>
                  <a:gd name="T6" fmla="*/ 50 w 392"/>
                  <a:gd name="T7" fmla="*/ 26 h 326"/>
                  <a:gd name="T8" fmla="*/ 64 w 392"/>
                  <a:gd name="T9" fmla="*/ 19 h 326"/>
                  <a:gd name="T10" fmla="*/ 82 w 392"/>
                  <a:gd name="T11" fmla="*/ 14 h 326"/>
                  <a:gd name="T12" fmla="*/ 105 w 392"/>
                  <a:gd name="T13" fmla="*/ 11 h 326"/>
                  <a:gd name="T14" fmla="*/ 137 w 392"/>
                  <a:gd name="T15" fmla="*/ 8 h 326"/>
                  <a:gd name="T16" fmla="*/ 179 w 392"/>
                  <a:gd name="T17" fmla="*/ 0 h 326"/>
                  <a:gd name="T18" fmla="*/ 223 w 392"/>
                  <a:gd name="T19" fmla="*/ 8 h 326"/>
                  <a:gd name="T20" fmla="*/ 263 w 392"/>
                  <a:gd name="T21" fmla="*/ 26 h 326"/>
                  <a:gd name="T22" fmla="*/ 298 w 392"/>
                  <a:gd name="T23" fmla="*/ 52 h 326"/>
                  <a:gd name="T24" fmla="*/ 330 w 392"/>
                  <a:gd name="T25" fmla="*/ 81 h 326"/>
                  <a:gd name="T26" fmla="*/ 357 w 392"/>
                  <a:gd name="T27" fmla="*/ 119 h 326"/>
                  <a:gd name="T28" fmla="*/ 377 w 392"/>
                  <a:gd name="T29" fmla="*/ 160 h 326"/>
                  <a:gd name="T30" fmla="*/ 387 w 392"/>
                  <a:gd name="T31" fmla="*/ 210 h 326"/>
                  <a:gd name="T32" fmla="*/ 392 w 392"/>
                  <a:gd name="T33" fmla="*/ 262 h 326"/>
                  <a:gd name="T34" fmla="*/ 371 w 392"/>
                  <a:gd name="T35" fmla="*/ 310 h 326"/>
                  <a:gd name="T36" fmla="*/ 325 w 392"/>
                  <a:gd name="T37" fmla="*/ 326 h 326"/>
                  <a:gd name="T38" fmla="*/ 263 w 392"/>
                  <a:gd name="T39" fmla="*/ 324 h 326"/>
                  <a:gd name="T40" fmla="*/ 196 w 392"/>
                  <a:gd name="T41" fmla="*/ 300 h 326"/>
                  <a:gd name="T42" fmla="*/ 126 w 392"/>
                  <a:gd name="T43" fmla="*/ 259 h 326"/>
                  <a:gd name="T44" fmla="*/ 64 w 392"/>
                  <a:gd name="T45" fmla="*/ 210 h 326"/>
                  <a:gd name="T46" fmla="*/ 18 w 392"/>
                  <a:gd name="T47" fmla="*/ 151 h 326"/>
                  <a:gd name="T48" fmla="*/ 0 w 392"/>
                  <a:gd name="T49" fmla="*/ 89 h 3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92" h="326">
                    <a:moveTo>
                      <a:pt x="0" y="89"/>
                    </a:moveTo>
                    <a:lnTo>
                      <a:pt x="18" y="61"/>
                    </a:lnTo>
                    <a:lnTo>
                      <a:pt x="35" y="40"/>
                    </a:lnTo>
                    <a:lnTo>
                      <a:pt x="50" y="26"/>
                    </a:lnTo>
                    <a:lnTo>
                      <a:pt x="64" y="19"/>
                    </a:lnTo>
                    <a:lnTo>
                      <a:pt x="82" y="14"/>
                    </a:lnTo>
                    <a:lnTo>
                      <a:pt x="105" y="11"/>
                    </a:lnTo>
                    <a:lnTo>
                      <a:pt x="137" y="8"/>
                    </a:lnTo>
                    <a:lnTo>
                      <a:pt x="179" y="0"/>
                    </a:lnTo>
                    <a:lnTo>
                      <a:pt x="223" y="8"/>
                    </a:lnTo>
                    <a:lnTo>
                      <a:pt x="263" y="26"/>
                    </a:lnTo>
                    <a:lnTo>
                      <a:pt x="298" y="52"/>
                    </a:lnTo>
                    <a:lnTo>
                      <a:pt x="330" y="81"/>
                    </a:lnTo>
                    <a:lnTo>
                      <a:pt x="357" y="119"/>
                    </a:lnTo>
                    <a:lnTo>
                      <a:pt x="377" y="160"/>
                    </a:lnTo>
                    <a:lnTo>
                      <a:pt x="387" y="210"/>
                    </a:lnTo>
                    <a:lnTo>
                      <a:pt x="392" y="262"/>
                    </a:lnTo>
                    <a:lnTo>
                      <a:pt x="371" y="310"/>
                    </a:lnTo>
                    <a:lnTo>
                      <a:pt x="325" y="326"/>
                    </a:lnTo>
                    <a:lnTo>
                      <a:pt x="263" y="324"/>
                    </a:lnTo>
                    <a:lnTo>
                      <a:pt x="196" y="300"/>
                    </a:lnTo>
                    <a:lnTo>
                      <a:pt x="126" y="259"/>
                    </a:lnTo>
                    <a:lnTo>
                      <a:pt x="64" y="210"/>
                    </a:lnTo>
                    <a:lnTo>
                      <a:pt x="18" y="151"/>
                    </a:lnTo>
                    <a:lnTo>
                      <a:pt x="0" y="89"/>
                    </a:lnTo>
                    <a:close/>
                  </a:path>
                </a:pathLst>
              </a:custGeom>
              <a:solidFill>
                <a:srgbClr val="FF919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" name="Freeform 145"/>
              <p:cNvSpPr>
                <a:spLocks/>
              </p:cNvSpPr>
              <p:nvPr/>
            </p:nvSpPr>
            <p:spPr bwMode="auto">
              <a:xfrm>
                <a:off x="4366" y="3016"/>
                <a:ext cx="110" cy="90"/>
              </a:xfrm>
              <a:custGeom>
                <a:avLst/>
                <a:gdLst>
                  <a:gd name="T0" fmla="*/ 0 w 328"/>
                  <a:gd name="T1" fmla="*/ 75 h 272"/>
                  <a:gd name="T2" fmla="*/ 15 w 328"/>
                  <a:gd name="T3" fmla="*/ 53 h 272"/>
                  <a:gd name="T4" fmla="*/ 29 w 328"/>
                  <a:gd name="T5" fmla="*/ 35 h 272"/>
                  <a:gd name="T6" fmla="*/ 42 w 328"/>
                  <a:gd name="T7" fmla="*/ 24 h 272"/>
                  <a:gd name="T8" fmla="*/ 59 w 328"/>
                  <a:gd name="T9" fmla="*/ 15 h 272"/>
                  <a:gd name="T10" fmla="*/ 73 w 328"/>
                  <a:gd name="T11" fmla="*/ 12 h 272"/>
                  <a:gd name="T12" fmla="*/ 94 w 328"/>
                  <a:gd name="T13" fmla="*/ 8 h 272"/>
                  <a:gd name="T14" fmla="*/ 123 w 328"/>
                  <a:gd name="T15" fmla="*/ 5 h 272"/>
                  <a:gd name="T16" fmla="*/ 155 w 328"/>
                  <a:gd name="T17" fmla="*/ 0 h 272"/>
                  <a:gd name="T18" fmla="*/ 190 w 328"/>
                  <a:gd name="T19" fmla="*/ 8 h 272"/>
                  <a:gd name="T20" fmla="*/ 223 w 328"/>
                  <a:gd name="T21" fmla="*/ 24 h 272"/>
                  <a:gd name="T22" fmla="*/ 252 w 328"/>
                  <a:gd name="T23" fmla="*/ 43 h 272"/>
                  <a:gd name="T24" fmla="*/ 277 w 328"/>
                  <a:gd name="T25" fmla="*/ 67 h 272"/>
                  <a:gd name="T26" fmla="*/ 298 w 328"/>
                  <a:gd name="T27" fmla="*/ 99 h 272"/>
                  <a:gd name="T28" fmla="*/ 316 w 328"/>
                  <a:gd name="T29" fmla="*/ 134 h 272"/>
                  <a:gd name="T30" fmla="*/ 325 w 328"/>
                  <a:gd name="T31" fmla="*/ 175 h 272"/>
                  <a:gd name="T32" fmla="*/ 328 w 328"/>
                  <a:gd name="T33" fmla="*/ 218 h 272"/>
                  <a:gd name="T34" fmla="*/ 309 w 328"/>
                  <a:gd name="T35" fmla="*/ 256 h 272"/>
                  <a:gd name="T36" fmla="*/ 274 w 328"/>
                  <a:gd name="T37" fmla="*/ 272 h 272"/>
                  <a:gd name="T38" fmla="*/ 223 w 328"/>
                  <a:gd name="T39" fmla="*/ 269 h 272"/>
                  <a:gd name="T40" fmla="*/ 164 w 328"/>
                  <a:gd name="T41" fmla="*/ 248 h 272"/>
                  <a:gd name="T42" fmla="*/ 105 w 328"/>
                  <a:gd name="T43" fmla="*/ 218 h 272"/>
                  <a:gd name="T44" fmla="*/ 53 w 328"/>
                  <a:gd name="T45" fmla="*/ 175 h 272"/>
                  <a:gd name="T46" fmla="*/ 15 w 328"/>
                  <a:gd name="T47" fmla="*/ 129 h 272"/>
                  <a:gd name="T48" fmla="*/ 0 w 328"/>
                  <a:gd name="T49" fmla="*/ 75 h 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28" h="272">
                    <a:moveTo>
                      <a:pt x="0" y="75"/>
                    </a:moveTo>
                    <a:lnTo>
                      <a:pt x="15" y="53"/>
                    </a:lnTo>
                    <a:lnTo>
                      <a:pt x="29" y="35"/>
                    </a:lnTo>
                    <a:lnTo>
                      <a:pt x="42" y="24"/>
                    </a:lnTo>
                    <a:lnTo>
                      <a:pt x="59" y="15"/>
                    </a:lnTo>
                    <a:lnTo>
                      <a:pt x="73" y="12"/>
                    </a:lnTo>
                    <a:lnTo>
                      <a:pt x="94" y="8"/>
                    </a:lnTo>
                    <a:lnTo>
                      <a:pt x="123" y="5"/>
                    </a:lnTo>
                    <a:lnTo>
                      <a:pt x="155" y="0"/>
                    </a:lnTo>
                    <a:lnTo>
                      <a:pt x="190" y="8"/>
                    </a:lnTo>
                    <a:lnTo>
                      <a:pt x="223" y="24"/>
                    </a:lnTo>
                    <a:lnTo>
                      <a:pt x="252" y="43"/>
                    </a:lnTo>
                    <a:lnTo>
                      <a:pt x="277" y="67"/>
                    </a:lnTo>
                    <a:lnTo>
                      <a:pt x="298" y="99"/>
                    </a:lnTo>
                    <a:lnTo>
                      <a:pt x="316" y="134"/>
                    </a:lnTo>
                    <a:lnTo>
                      <a:pt x="325" y="175"/>
                    </a:lnTo>
                    <a:lnTo>
                      <a:pt x="328" y="218"/>
                    </a:lnTo>
                    <a:lnTo>
                      <a:pt x="309" y="256"/>
                    </a:lnTo>
                    <a:lnTo>
                      <a:pt x="274" y="272"/>
                    </a:lnTo>
                    <a:lnTo>
                      <a:pt x="223" y="269"/>
                    </a:lnTo>
                    <a:lnTo>
                      <a:pt x="164" y="248"/>
                    </a:lnTo>
                    <a:lnTo>
                      <a:pt x="105" y="218"/>
                    </a:lnTo>
                    <a:lnTo>
                      <a:pt x="53" y="175"/>
                    </a:lnTo>
                    <a:lnTo>
                      <a:pt x="15" y="129"/>
                    </a:lnTo>
                    <a:lnTo>
                      <a:pt x="0" y="75"/>
                    </a:lnTo>
                    <a:close/>
                  </a:path>
                </a:pathLst>
              </a:custGeom>
              <a:solidFill>
                <a:srgbClr val="FF9EA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" name="Freeform 146"/>
              <p:cNvSpPr>
                <a:spLocks/>
              </p:cNvSpPr>
              <p:nvPr/>
            </p:nvSpPr>
            <p:spPr bwMode="auto">
              <a:xfrm>
                <a:off x="4377" y="3020"/>
                <a:ext cx="91" cy="74"/>
              </a:xfrm>
              <a:custGeom>
                <a:avLst/>
                <a:gdLst>
                  <a:gd name="T0" fmla="*/ 0 w 272"/>
                  <a:gd name="T1" fmla="*/ 58 h 222"/>
                  <a:gd name="T2" fmla="*/ 13 w 272"/>
                  <a:gd name="T3" fmla="*/ 38 h 222"/>
                  <a:gd name="T4" fmla="*/ 24 w 272"/>
                  <a:gd name="T5" fmla="*/ 26 h 222"/>
                  <a:gd name="T6" fmla="*/ 35 w 272"/>
                  <a:gd name="T7" fmla="*/ 17 h 222"/>
                  <a:gd name="T8" fmla="*/ 48 w 272"/>
                  <a:gd name="T9" fmla="*/ 12 h 222"/>
                  <a:gd name="T10" fmla="*/ 62 w 272"/>
                  <a:gd name="T11" fmla="*/ 9 h 222"/>
                  <a:gd name="T12" fmla="*/ 80 w 272"/>
                  <a:gd name="T13" fmla="*/ 6 h 222"/>
                  <a:gd name="T14" fmla="*/ 99 w 272"/>
                  <a:gd name="T15" fmla="*/ 6 h 222"/>
                  <a:gd name="T16" fmla="*/ 129 w 272"/>
                  <a:gd name="T17" fmla="*/ 0 h 222"/>
                  <a:gd name="T18" fmla="*/ 158 w 272"/>
                  <a:gd name="T19" fmla="*/ 12 h 222"/>
                  <a:gd name="T20" fmla="*/ 185 w 272"/>
                  <a:gd name="T21" fmla="*/ 23 h 222"/>
                  <a:gd name="T22" fmla="*/ 207 w 272"/>
                  <a:gd name="T23" fmla="*/ 41 h 222"/>
                  <a:gd name="T24" fmla="*/ 231 w 272"/>
                  <a:gd name="T25" fmla="*/ 61 h 222"/>
                  <a:gd name="T26" fmla="*/ 245 w 272"/>
                  <a:gd name="T27" fmla="*/ 87 h 222"/>
                  <a:gd name="T28" fmla="*/ 261 w 272"/>
                  <a:gd name="T29" fmla="*/ 117 h 222"/>
                  <a:gd name="T30" fmla="*/ 269 w 272"/>
                  <a:gd name="T31" fmla="*/ 149 h 222"/>
                  <a:gd name="T32" fmla="*/ 272 w 272"/>
                  <a:gd name="T33" fmla="*/ 184 h 222"/>
                  <a:gd name="T34" fmla="*/ 258 w 272"/>
                  <a:gd name="T35" fmla="*/ 213 h 222"/>
                  <a:gd name="T36" fmla="*/ 228 w 272"/>
                  <a:gd name="T37" fmla="*/ 222 h 222"/>
                  <a:gd name="T38" fmla="*/ 188 w 272"/>
                  <a:gd name="T39" fmla="*/ 219 h 222"/>
                  <a:gd name="T40" fmla="*/ 137 w 272"/>
                  <a:gd name="T41" fmla="*/ 201 h 222"/>
                  <a:gd name="T42" fmla="*/ 91 w 272"/>
                  <a:gd name="T43" fmla="*/ 174 h 222"/>
                  <a:gd name="T44" fmla="*/ 48 w 272"/>
                  <a:gd name="T45" fmla="*/ 143 h 222"/>
                  <a:gd name="T46" fmla="*/ 15 w 272"/>
                  <a:gd name="T47" fmla="*/ 101 h 222"/>
                  <a:gd name="T48" fmla="*/ 0 w 272"/>
                  <a:gd name="T49" fmla="*/ 58 h 2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72" h="222">
                    <a:moveTo>
                      <a:pt x="0" y="58"/>
                    </a:moveTo>
                    <a:lnTo>
                      <a:pt x="13" y="38"/>
                    </a:lnTo>
                    <a:lnTo>
                      <a:pt x="24" y="26"/>
                    </a:lnTo>
                    <a:lnTo>
                      <a:pt x="35" y="17"/>
                    </a:lnTo>
                    <a:lnTo>
                      <a:pt x="48" y="12"/>
                    </a:lnTo>
                    <a:lnTo>
                      <a:pt x="62" y="9"/>
                    </a:lnTo>
                    <a:lnTo>
                      <a:pt x="80" y="6"/>
                    </a:lnTo>
                    <a:lnTo>
                      <a:pt x="99" y="6"/>
                    </a:lnTo>
                    <a:lnTo>
                      <a:pt x="129" y="0"/>
                    </a:lnTo>
                    <a:lnTo>
                      <a:pt x="158" y="12"/>
                    </a:lnTo>
                    <a:lnTo>
                      <a:pt x="185" y="23"/>
                    </a:lnTo>
                    <a:lnTo>
                      <a:pt x="207" y="41"/>
                    </a:lnTo>
                    <a:lnTo>
                      <a:pt x="231" y="61"/>
                    </a:lnTo>
                    <a:lnTo>
                      <a:pt x="245" y="87"/>
                    </a:lnTo>
                    <a:lnTo>
                      <a:pt x="261" y="117"/>
                    </a:lnTo>
                    <a:lnTo>
                      <a:pt x="269" y="149"/>
                    </a:lnTo>
                    <a:lnTo>
                      <a:pt x="272" y="184"/>
                    </a:lnTo>
                    <a:lnTo>
                      <a:pt x="258" y="213"/>
                    </a:lnTo>
                    <a:lnTo>
                      <a:pt x="228" y="222"/>
                    </a:lnTo>
                    <a:lnTo>
                      <a:pt x="188" y="219"/>
                    </a:lnTo>
                    <a:lnTo>
                      <a:pt x="137" y="201"/>
                    </a:lnTo>
                    <a:lnTo>
                      <a:pt x="91" y="174"/>
                    </a:lnTo>
                    <a:lnTo>
                      <a:pt x="48" y="143"/>
                    </a:lnTo>
                    <a:lnTo>
                      <a:pt x="15" y="101"/>
                    </a:lnTo>
                    <a:lnTo>
                      <a:pt x="0" y="58"/>
                    </a:lnTo>
                    <a:close/>
                  </a:path>
                </a:pathLst>
              </a:custGeom>
              <a:solidFill>
                <a:srgbClr val="FFAB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" name="Freeform 147"/>
              <p:cNvSpPr>
                <a:spLocks/>
              </p:cNvSpPr>
              <p:nvPr/>
            </p:nvSpPr>
            <p:spPr bwMode="auto">
              <a:xfrm>
                <a:off x="4389" y="3025"/>
                <a:ext cx="69" cy="55"/>
              </a:xfrm>
              <a:custGeom>
                <a:avLst/>
                <a:gdLst>
                  <a:gd name="T0" fmla="*/ 0 w 207"/>
                  <a:gd name="T1" fmla="*/ 41 h 164"/>
                  <a:gd name="T2" fmla="*/ 10 w 207"/>
                  <a:gd name="T3" fmla="*/ 27 h 164"/>
                  <a:gd name="T4" fmla="*/ 21 w 207"/>
                  <a:gd name="T5" fmla="*/ 14 h 164"/>
                  <a:gd name="T6" fmla="*/ 29 w 207"/>
                  <a:gd name="T7" fmla="*/ 9 h 164"/>
                  <a:gd name="T8" fmla="*/ 38 w 207"/>
                  <a:gd name="T9" fmla="*/ 3 h 164"/>
                  <a:gd name="T10" fmla="*/ 50 w 207"/>
                  <a:gd name="T11" fmla="*/ 3 h 164"/>
                  <a:gd name="T12" fmla="*/ 64 w 207"/>
                  <a:gd name="T13" fmla="*/ 3 h 164"/>
                  <a:gd name="T14" fmla="*/ 83 w 207"/>
                  <a:gd name="T15" fmla="*/ 3 h 164"/>
                  <a:gd name="T16" fmla="*/ 105 w 207"/>
                  <a:gd name="T17" fmla="*/ 0 h 164"/>
                  <a:gd name="T18" fmla="*/ 126 w 207"/>
                  <a:gd name="T19" fmla="*/ 9 h 164"/>
                  <a:gd name="T20" fmla="*/ 147 w 207"/>
                  <a:gd name="T21" fmla="*/ 18 h 164"/>
                  <a:gd name="T22" fmla="*/ 164 w 207"/>
                  <a:gd name="T23" fmla="*/ 30 h 164"/>
                  <a:gd name="T24" fmla="*/ 179 w 207"/>
                  <a:gd name="T25" fmla="*/ 46 h 164"/>
                  <a:gd name="T26" fmla="*/ 193 w 207"/>
                  <a:gd name="T27" fmla="*/ 67 h 164"/>
                  <a:gd name="T28" fmla="*/ 202 w 207"/>
                  <a:gd name="T29" fmla="*/ 89 h 164"/>
                  <a:gd name="T30" fmla="*/ 207 w 207"/>
                  <a:gd name="T31" fmla="*/ 114 h 164"/>
                  <a:gd name="T32" fmla="*/ 207 w 207"/>
                  <a:gd name="T33" fmla="*/ 140 h 164"/>
                  <a:gd name="T34" fmla="*/ 199 w 207"/>
                  <a:gd name="T35" fmla="*/ 157 h 164"/>
                  <a:gd name="T36" fmla="*/ 175 w 207"/>
                  <a:gd name="T37" fmla="*/ 164 h 164"/>
                  <a:gd name="T38" fmla="*/ 147 w 207"/>
                  <a:gd name="T39" fmla="*/ 161 h 164"/>
                  <a:gd name="T40" fmla="*/ 108 w 207"/>
                  <a:gd name="T41" fmla="*/ 149 h 164"/>
                  <a:gd name="T42" fmla="*/ 70 w 207"/>
                  <a:gd name="T43" fmla="*/ 129 h 164"/>
                  <a:gd name="T44" fmla="*/ 38 w 207"/>
                  <a:gd name="T45" fmla="*/ 105 h 164"/>
                  <a:gd name="T46" fmla="*/ 13 w 207"/>
                  <a:gd name="T47" fmla="*/ 76 h 164"/>
                  <a:gd name="T48" fmla="*/ 0 w 207"/>
                  <a:gd name="T49" fmla="*/ 41 h 1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07" h="164">
                    <a:moveTo>
                      <a:pt x="0" y="41"/>
                    </a:moveTo>
                    <a:lnTo>
                      <a:pt x="10" y="27"/>
                    </a:lnTo>
                    <a:lnTo>
                      <a:pt x="21" y="14"/>
                    </a:lnTo>
                    <a:lnTo>
                      <a:pt x="29" y="9"/>
                    </a:lnTo>
                    <a:lnTo>
                      <a:pt x="38" y="3"/>
                    </a:lnTo>
                    <a:lnTo>
                      <a:pt x="50" y="3"/>
                    </a:lnTo>
                    <a:lnTo>
                      <a:pt x="64" y="3"/>
                    </a:lnTo>
                    <a:lnTo>
                      <a:pt x="83" y="3"/>
                    </a:lnTo>
                    <a:lnTo>
                      <a:pt x="105" y="0"/>
                    </a:lnTo>
                    <a:lnTo>
                      <a:pt x="126" y="9"/>
                    </a:lnTo>
                    <a:lnTo>
                      <a:pt x="147" y="18"/>
                    </a:lnTo>
                    <a:lnTo>
                      <a:pt x="164" y="30"/>
                    </a:lnTo>
                    <a:lnTo>
                      <a:pt x="179" y="46"/>
                    </a:lnTo>
                    <a:lnTo>
                      <a:pt x="193" y="67"/>
                    </a:lnTo>
                    <a:lnTo>
                      <a:pt x="202" y="89"/>
                    </a:lnTo>
                    <a:lnTo>
                      <a:pt x="207" y="114"/>
                    </a:lnTo>
                    <a:lnTo>
                      <a:pt x="207" y="140"/>
                    </a:lnTo>
                    <a:lnTo>
                      <a:pt x="199" y="157"/>
                    </a:lnTo>
                    <a:lnTo>
                      <a:pt x="175" y="164"/>
                    </a:lnTo>
                    <a:lnTo>
                      <a:pt x="147" y="161"/>
                    </a:lnTo>
                    <a:lnTo>
                      <a:pt x="108" y="149"/>
                    </a:lnTo>
                    <a:lnTo>
                      <a:pt x="70" y="129"/>
                    </a:lnTo>
                    <a:lnTo>
                      <a:pt x="38" y="105"/>
                    </a:lnTo>
                    <a:lnTo>
                      <a:pt x="13" y="76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FFB5B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" name="Freeform 148"/>
              <p:cNvSpPr>
                <a:spLocks/>
              </p:cNvSpPr>
              <p:nvPr/>
            </p:nvSpPr>
            <p:spPr bwMode="auto">
              <a:xfrm>
                <a:off x="4398" y="3029"/>
                <a:ext cx="52" cy="38"/>
              </a:xfrm>
              <a:custGeom>
                <a:avLst/>
                <a:gdLst>
                  <a:gd name="T0" fmla="*/ 0 w 156"/>
                  <a:gd name="T1" fmla="*/ 30 h 115"/>
                  <a:gd name="T2" fmla="*/ 9 w 156"/>
                  <a:gd name="T3" fmla="*/ 19 h 115"/>
                  <a:gd name="T4" fmla="*/ 19 w 156"/>
                  <a:gd name="T5" fmla="*/ 13 h 115"/>
                  <a:gd name="T6" fmla="*/ 27 w 156"/>
                  <a:gd name="T7" fmla="*/ 7 h 115"/>
                  <a:gd name="T8" fmla="*/ 35 w 156"/>
                  <a:gd name="T9" fmla="*/ 3 h 115"/>
                  <a:gd name="T10" fmla="*/ 44 w 156"/>
                  <a:gd name="T11" fmla="*/ 0 h 115"/>
                  <a:gd name="T12" fmla="*/ 54 w 156"/>
                  <a:gd name="T13" fmla="*/ 0 h 115"/>
                  <a:gd name="T14" fmla="*/ 68 w 156"/>
                  <a:gd name="T15" fmla="*/ 0 h 115"/>
                  <a:gd name="T16" fmla="*/ 83 w 156"/>
                  <a:gd name="T17" fmla="*/ 0 h 115"/>
                  <a:gd name="T18" fmla="*/ 94 w 156"/>
                  <a:gd name="T19" fmla="*/ 7 h 115"/>
                  <a:gd name="T20" fmla="*/ 108 w 156"/>
                  <a:gd name="T21" fmla="*/ 16 h 115"/>
                  <a:gd name="T22" fmla="*/ 124 w 156"/>
                  <a:gd name="T23" fmla="*/ 24 h 115"/>
                  <a:gd name="T24" fmla="*/ 135 w 156"/>
                  <a:gd name="T25" fmla="*/ 35 h 115"/>
                  <a:gd name="T26" fmla="*/ 141 w 156"/>
                  <a:gd name="T27" fmla="*/ 51 h 115"/>
                  <a:gd name="T28" fmla="*/ 150 w 156"/>
                  <a:gd name="T29" fmla="*/ 68 h 115"/>
                  <a:gd name="T30" fmla="*/ 153 w 156"/>
                  <a:gd name="T31" fmla="*/ 86 h 115"/>
                  <a:gd name="T32" fmla="*/ 156 w 156"/>
                  <a:gd name="T33" fmla="*/ 106 h 115"/>
                  <a:gd name="T34" fmla="*/ 150 w 156"/>
                  <a:gd name="T35" fmla="*/ 113 h 115"/>
                  <a:gd name="T36" fmla="*/ 135 w 156"/>
                  <a:gd name="T37" fmla="*/ 115 h 115"/>
                  <a:gd name="T38" fmla="*/ 111 w 156"/>
                  <a:gd name="T39" fmla="*/ 113 h 115"/>
                  <a:gd name="T40" fmla="*/ 89 w 156"/>
                  <a:gd name="T41" fmla="*/ 103 h 115"/>
                  <a:gd name="T42" fmla="*/ 59 w 156"/>
                  <a:gd name="T43" fmla="*/ 92 h 115"/>
                  <a:gd name="T44" fmla="*/ 35 w 156"/>
                  <a:gd name="T45" fmla="*/ 73 h 115"/>
                  <a:gd name="T46" fmla="*/ 12 w 156"/>
                  <a:gd name="T47" fmla="*/ 54 h 115"/>
                  <a:gd name="T48" fmla="*/ 0 w 156"/>
                  <a:gd name="T49" fmla="*/ 30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6" h="115">
                    <a:moveTo>
                      <a:pt x="0" y="30"/>
                    </a:moveTo>
                    <a:lnTo>
                      <a:pt x="9" y="19"/>
                    </a:lnTo>
                    <a:lnTo>
                      <a:pt x="19" y="13"/>
                    </a:lnTo>
                    <a:lnTo>
                      <a:pt x="27" y="7"/>
                    </a:lnTo>
                    <a:lnTo>
                      <a:pt x="35" y="3"/>
                    </a:lnTo>
                    <a:lnTo>
                      <a:pt x="44" y="0"/>
                    </a:lnTo>
                    <a:lnTo>
                      <a:pt x="54" y="0"/>
                    </a:lnTo>
                    <a:lnTo>
                      <a:pt x="68" y="0"/>
                    </a:lnTo>
                    <a:lnTo>
                      <a:pt x="83" y="0"/>
                    </a:lnTo>
                    <a:lnTo>
                      <a:pt x="94" y="7"/>
                    </a:lnTo>
                    <a:lnTo>
                      <a:pt x="108" y="16"/>
                    </a:lnTo>
                    <a:lnTo>
                      <a:pt x="124" y="24"/>
                    </a:lnTo>
                    <a:lnTo>
                      <a:pt x="135" y="35"/>
                    </a:lnTo>
                    <a:lnTo>
                      <a:pt x="141" y="51"/>
                    </a:lnTo>
                    <a:lnTo>
                      <a:pt x="150" y="68"/>
                    </a:lnTo>
                    <a:lnTo>
                      <a:pt x="153" y="86"/>
                    </a:lnTo>
                    <a:lnTo>
                      <a:pt x="156" y="106"/>
                    </a:lnTo>
                    <a:lnTo>
                      <a:pt x="150" y="113"/>
                    </a:lnTo>
                    <a:lnTo>
                      <a:pt x="135" y="115"/>
                    </a:lnTo>
                    <a:lnTo>
                      <a:pt x="111" y="113"/>
                    </a:lnTo>
                    <a:lnTo>
                      <a:pt x="89" y="103"/>
                    </a:lnTo>
                    <a:lnTo>
                      <a:pt x="59" y="92"/>
                    </a:lnTo>
                    <a:lnTo>
                      <a:pt x="35" y="73"/>
                    </a:lnTo>
                    <a:lnTo>
                      <a:pt x="12" y="54"/>
                    </a:lnTo>
                    <a:lnTo>
                      <a:pt x="0" y="30"/>
                    </a:lnTo>
                    <a:close/>
                  </a:path>
                </a:pathLst>
              </a:custGeom>
              <a:solidFill>
                <a:srgbClr val="FFC2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" name="Freeform 149"/>
              <p:cNvSpPr>
                <a:spLocks/>
              </p:cNvSpPr>
              <p:nvPr/>
            </p:nvSpPr>
            <p:spPr bwMode="auto">
              <a:xfrm>
                <a:off x="4410" y="3033"/>
                <a:ext cx="31" cy="22"/>
              </a:xfrm>
              <a:custGeom>
                <a:avLst/>
                <a:gdLst>
                  <a:gd name="T0" fmla="*/ 0 w 92"/>
                  <a:gd name="T1" fmla="*/ 11 h 65"/>
                  <a:gd name="T2" fmla="*/ 13 w 92"/>
                  <a:gd name="T3" fmla="*/ 6 h 65"/>
                  <a:gd name="T4" fmla="*/ 24 w 92"/>
                  <a:gd name="T5" fmla="*/ 0 h 65"/>
                  <a:gd name="T6" fmla="*/ 38 w 92"/>
                  <a:gd name="T7" fmla="*/ 0 h 65"/>
                  <a:gd name="T8" fmla="*/ 54 w 92"/>
                  <a:gd name="T9" fmla="*/ 6 h 65"/>
                  <a:gd name="T10" fmla="*/ 68 w 92"/>
                  <a:gd name="T11" fmla="*/ 14 h 65"/>
                  <a:gd name="T12" fmla="*/ 79 w 92"/>
                  <a:gd name="T13" fmla="*/ 29 h 65"/>
                  <a:gd name="T14" fmla="*/ 89 w 92"/>
                  <a:gd name="T15" fmla="*/ 43 h 65"/>
                  <a:gd name="T16" fmla="*/ 92 w 92"/>
                  <a:gd name="T17" fmla="*/ 65 h 65"/>
                  <a:gd name="T18" fmla="*/ 83 w 92"/>
                  <a:gd name="T19" fmla="*/ 60 h 65"/>
                  <a:gd name="T20" fmla="*/ 71 w 92"/>
                  <a:gd name="T21" fmla="*/ 60 h 65"/>
                  <a:gd name="T22" fmla="*/ 57 w 92"/>
                  <a:gd name="T23" fmla="*/ 55 h 65"/>
                  <a:gd name="T24" fmla="*/ 41 w 92"/>
                  <a:gd name="T25" fmla="*/ 49 h 65"/>
                  <a:gd name="T26" fmla="*/ 24 w 92"/>
                  <a:gd name="T27" fmla="*/ 41 h 65"/>
                  <a:gd name="T28" fmla="*/ 9 w 92"/>
                  <a:gd name="T29" fmla="*/ 29 h 65"/>
                  <a:gd name="T30" fmla="*/ 0 w 92"/>
                  <a:gd name="T31" fmla="*/ 11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2" h="65">
                    <a:moveTo>
                      <a:pt x="0" y="11"/>
                    </a:moveTo>
                    <a:lnTo>
                      <a:pt x="13" y="6"/>
                    </a:lnTo>
                    <a:lnTo>
                      <a:pt x="24" y="0"/>
                    </a:lnTo>
                    <a:lnTo>
                      <a:pt x="38" y="0"/>
                    </a:lnTo>
                    <a:lnTo>
                      <a:pt x="54" y="6"/>
                    </a:lnTo>
                    <a:lnTo>
                      <a:pt x="68" y="14"/>
                    </a:lnTo>
                    <a:lnTo>
                      <a:pt x="79" y="29"/>
                    </a:lnTo>
                    <a:lnTo>
                      <a:pt x="89" y="43"/>
                    </a:lnTo>
                    <a:lnTo>
                      <a:pt x="92" y="65"/>
                    </a:lnTo>
                    <a:lnTo>
                      <a:pt x="83" y="60"/>
                    </a:lnTo>
                    <a:lnTo>
                      <a:pt x="71" y="60"/>
                    </a:lnTo>
                    <a:lnTo>
                      <a:pt x="57" y="55"/>
                    </a:lnTo>
                    <a:lnTo>
                      <a:pt x="41" y="49"/>
                    </a:lnTo>
                    <a:lnTo>
                      <a:pt x="24" y="41"/>
                    </a:lnTo>
                    <a:lnTo>
                      <a:pt x="9" y="29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CFC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" name="Freeform 150"/>
              <p:cNvSpPr>
                <a:spLocks/>
              </p:cNvSpPr>
              <p:nvPr/>
            </p:nvSpPr>
            <p:spPr bwMode="auto">
              <a:xfrm>
                <a:off x="4701" y="2417"/>
                <a:ext cx="167" cy="198"/>
              </a:xfrm>
              <a:custGeom>
                <a:avLst/>
                <a:gdLst>
                  <a:gd name="T0" fmla="*/ 415 w 503"/>
                  <a:gd name="T1" fmla="*/ 60 h 594"/>
                  <a:gd name="T2" fmla="*/ 407 w 503"/>
                  <a:gd name="T3" fmla="*/ 99 h 594"/>
                  <a:gd name="T4" fmla="*/ 386 w 503"/>
                  <a:gd name="T5" fmla="*/ 146 h 594"/>
                  <a:gd name="T6" fmla="*/ 375 w 503"/>
                  <a:gd name="T7" fmla="*/ 186 h 594"/>
                  <a:gd name="T8" fmla="*/ 389 w 503"/>
                  <a:gd name="T9" fmla="*/ 233 h 594"/>
                  <a:gd name="T10" fmla="*/ 415 w 503"/>
                  <a:gd name="T11" fmla="*/ 308 h 594"/>
                  <a:gd name="T12" fmla="*/ 447 w 503"/>
                  <a:gd name="T13" fmla="*/ 402 h 594"/>
                  <a:gd name="T14" fmla="*/ 482 w 503"/>
                  <a:gd name="T15" fmla="*/ 510 h 594"/>
                  <a:gd name="T16" fmla="*/ 499 w 503"/>
                  <a:gd name="T17" fmla="*/ 577 h 594"/>
                  <a:gd name="T18" fmla="*/ 499 w 503"/>
                  <a:gd name="T19" fmla="*/ 589 h 594"/>
                  <a:gd name="T20" fmla="*/ 499 w 503"/>
                  <a:gd name="T21" fmla="*/ 594 h 594"/>
                  <a:gd name="T22" fmla="*/ 496 w 503"/>
                  <a:gd name="T23" fmla="*/ 586 h 594"/>
                  <a:gd name="T24" fmla="*/ 474 w 503"/>
                  <a:gd name="T25" fmla="*/ 534 h 594"/>
                  <a:gd name="T26" fmla="*/ 436 w 503"/>
                  <a:gd name="T27" fmla="*/ 496 h 594"/>
                  <a:gd name="T28" fmla="*/ 389 w 503"/>
                  <a:gd name="T29" fmla="*/ 483 h 594"/>
                  <a:gd name="T30" fmla="*/ 334 w 503"/>
                  <a:gd name="T31" fmla="*/ 478 h 594"/>
                  <a:gd name="T32" fmla="*/ 281 w 503"/>
                  <a:gd name="T33" fmla="*/ 467 h 594"/>
                  <a:gd name="T34" fmla="*/ 225 w 503"/>
                  <a:gd name="T35" fmla="*/ 467 h 594"/>
                  <a:gd name="T36" fmla="*/ 167 w 503"/>
                  <a:gd name="T37" fmla="*/ 464 h 594"/>
                  <a:gd name="T38" fmla="*/ 117 w 503"/>
                  <a:gd name="T39" fmla="*/ 455 h 594"/>
                  <a:gd name="T40" fmla="*/ 73 w 503"/>
                  <a:gd name="T41" fmla="*/ 413 h 594"/>
                  <a:gd name="T42" fmla="*/ 47 w 503"/>
                  <a:gd name="T43" fmla="*/ 359 h 594"/>
                  <a:gd name="T44" fmla="*/ 49 w 503"/>
                  <a:gd name="T45" fmla="*/ 305 h 594"/>
                  <a:gd name="T46" fmla="*/ 49 w 503"/>
                  <a:gd name="T47" fmla="*/ 251 h 594"/>
                  <a:gd name="T48" fmla="*/ 30 w 503"/>
                  <a:gd name="T49" fmla="*/ 186 h 594"/>
                  <a:gd name="T50" fmla="*/ 9 w 503"/>
                  <a:gd name="T51" fmla="*/ 148 h 594"/>
                  <a:gd name="T52" fmla="*/ 0 w 503"/>
                  <a:gd name="T53" fmla="*/ 125 h 594"/>
                  <a:gd name="T54" fmla="*/ 17 w 503"/>
                  <a:gd name="T55" fmla="*/ 95 h 594"/>
                  <a:gd name="T56" fmla="*/ 73 w 503"/>
                  <a:gd name="T57" fmla="*/ 46 h 594"/>
                  <a:gd name="T58" fmla="*/ 132 w 503"/>
                  <a:gd name="T59" fmla="*/ 11 h 594"/>
                  <a:gd name="T60" fmla="*/ 192 w 503"/>
                  <a:gd name="T61" fmla="*/ 0 h 594"/>
                  <a:gd name="T62" fmla="*/ 260 w 503"/>
                  <a:gd name="T63" fmla="*/ 8 h 594"/>
                  <a:gd name="T64" fmla="*/ 316 w 503"/>
                  <a:gd name="T65" fmla="*/ 25 h 594"/>
                  <a:gd name="T66" fmla="*/ 345 w 503"/>
                  <a:gd name="T67" fmla="*/ 29 h 594"/>
                  <a:gd name="T68" fmla="*/ 372 w 503"/>
                  <a:gd name="T69" fmla="*/ 29 h 594"/>
                  <a:gd name="T70" fmla="*/ 397 w 503"/>
                  <a:gd name="T71" fmla="*/ 38 h 5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03" h="594">
                    <a:moveTo>
                      <a:pt x="410" y="49"/>
                    </a:moveTo>
                    <a:lnTo>
                      <a:pt x="415" y="60"/>
                    </a:lnTo>
                    <a:lnTo>
                      <a:pt x="412" y="78"/>
                    </a:lnTo>
                    <a:lnTo>
                      <a:pt x="407" y="99"/>
                    </a:lnTo>
                    <a:lnTo>
                      <a:pt x="397" y="122"/>
                    </a:lnTo>
                    <a:lnTo>
                      <a:pt x="386" y="146"/>
                    </a:lnTo>
                    <a:lnTo>
                      <a:pt x="380" y="165"/>
                    </a:lnTo>
                    <a:lnTo>
                      <a:pt x="375" y="186"/>
                    </a:lnTo>
                    <a:lnTo>
                      <a:pt x="375" y="197"/>
                    </a:lnTo>
                    <a:lnTo>
                      <a:pt x="389" y="233"/>
                    </a:lnTo>
                    <a:lnTo>
                      <a:pt x="404" y="268"/>
                    </a:lnTo>
                    <a:lnTo>
                      <a:pt x="415" y="308"/>
                    </a:lnTo>
                    <a:lnTo>
                      <a:pt x="432" y="353"/>
                    </a:lnTo>
                    <a:lnTo>
                      <a:pt x="447" y="402"/>
                    </a:lnTo>
                    <a:lnTo>
                      <a:pt x="464" y="451"/>
                    </a:lnTo>
                    <a:lnTo>
                      <a:pt x="482" y="510"/>
                    </a:lnTo>
                    <a:lnTo>
                      <a:pt x="503" y="572"/>
                    </a:lnTo>
                    <a:lnTo>
                      <a:pt x="499" y="577"/>
                    </a:lnTo>
                    <a:lnTo>
                      <a:pt x="496" y="583"/>
                    </a:lnTo>
                    <a:lnTo>
                      <a:pt x="499" y="589"/>
                    </a:lnTo>
                    <a:lnTo>
                      <a:pt x="499" y="591"/>
                    </a:lnTo>
                    <a:lnTo>
                      <a:pt x="499" y="594"/>
                    </a:lnTo>
                    <a:lnTo>
                      <a:pt x="499" y="591"/>
                    </a:lnTo>
                    <a:lnTo>
                      <a:pt x="496" y="586"/>
                    </a:lnTo>
                    <a:lnTo>
                      <a:pt x="491" y="572"/>
                    </a:lnTo>
                    <a:lnTo>
                      <a:pt x="474" y="534"/>
                    </a:lnTo>
                    <a:lnTo>
                      <a:pt x="456" y="510"/>
                    </a:lnTo>
                    <a:lnTo>
                      <a:pt x="436" y="496"/>
                    </a:lnTo>
                    <a:lnTo>
                      <a:pt x="415" y="486"/>
                    </a:lnTo>
                    <a:lnTo>
                      <a:pt x="389" y="483"/>
                    </a:lnTo>
                    <a:lnTo>
                      <a:pt x="362" y="481"/>
                    </a:lnTo>
                    <a:lnTo>
                      <a:pt x="334" y="478"/>
                    </a:lnTo>
                    <a:lnTo>
                      <a:pt x="302" y="467"/>
                    </a:lnTo>
                    <a:lnTo>
                      <a:pt x="281" y="467"/>
                    </a:lnTo>
                    <a:lnTo>
                      <a:pt x="254" y="464"/>
                    </a:lnTo>
                    <a:lnTo>
                      <a:pt x="225" y="467"/>
                    </a:lnTo>
                    <a:lnTo>
                      <a:pt x="197" y="467"/>
                    </a:lnTo>
                    <a:lnTo>
                      <a:pt x="167" y="464"/>
                    </a:lnTo>
                    <a:lnTo>
                      <a:pt x="140" y="461"/>
                    </a:lnTo>
                    <a:lnTo>
                      <a:pt x="117" y="455"/>
                    </a:lnTo>
                    <a:lnTo>
                      <a:pt x="100" y="446"/>
                    </a:lnTo>
                    <a:lnTo>
                      <a:pt x="73" y="413"/>
                    </a:lnTo>
                    <a:lnTo>
                      <a:pt x="55" y="385"/>
                    </a:lnTo>
                    <a:lnTo>
                      <a:pt x="47" y="359"/>
                    </a:lnTo>
                    <a:lnTo>
                      <a:pt x="47" y="332"/>
                    </a:lnTo>
                    <a:lnTo>
                      <a:pt x="49" y="305"/>
                    </a:lnTo>
                    <a:lnTo>
                      <a:pt x="49" y="280"/>
                    </a:lnTo>
                    <a:lnTo>
                      <a:pt x="49" y="251"/>
                    </a:lnTo>
                    <a:lnTo>
                      <a:pt x="41" y="216"/>
                    </a:lnTo>
                    <a:lnTo>
                      <a:pt x="30" y="186"/>
                    </a:lnTo>
                    <a:lnTo>
                      <a:pt x="20" y="162"/>
                    </a:lnTo>
                    <a:lnTo>
                      <a:pt x="9" y="148"/>
                    </a:lnTo>
                    <a:lnTo>
                      <a:pt x="3" y="133"/>
                    </a:lnTo>
                    <a:lnTo>
                      <a:pt x="0" y="125"/>
                    </a:lnTo>
                    <a:lnTo>
                      <a:pt x="6" y="113"/>
                    </a:lnTo>
                    <a:lnTo>
                      <a:pt x="17" y="95"/>
                    </a:lnTo>
                    <a:lnTo>
                      <a:pt x="41" y="73"/>
                    </a:lnTo>
                    <a:lnTo>
                      <a:pt x="73" y="46"/>
                    </a:lnTo>
                    <a:lnTo>
                      <a:pt x="103" y="25"/>
                    </a:lnTo>
                    <a:lnTo>
                      <a:pt x="132" y="11"/>
                    </a:lnTo>
                    <a:lnTo>
                      <a:pt x="164" y="3"/>
                    </a:lnTo>
                    <a:lnTo>
                      <a:pt x="192" y="0"/>
                    </a:lnTo>
                    <a:lnTo>
                      <a:pt x="225" y="0"/>
                    </a:lnTo>
                    <a:lnTo>
                      <a:pt x="260" y="8"/>
                    </a:lnTo>
                    <a:lnTo>
                      <a:pt x="302" y="19"/>
                    </a:lnTo>
                    <a:lnTo>
                      <a:pt x="316" y="25"/>
                    </a:lnTo>
                    <a:lnTo>
                      <a:pt x="330" y="29"/>
                    </a:lnTo>
                    <a:lnTo>
                      <a:pt x="345" y="29"/>
                    </a:lnTo>
                    <a:lnTo>
                      <a:pt x="356" y="29"/>
                    </a:lnTo>
                    <a:lnTo>
                      <a:pt x="372" y="29"/>
                    </a:lnTo>
                    <a:lnTo>
                      <a:pt x="383" y="32"/>
                    </a:lnTo>
                    <a:lnTo>
                      <a:pt x="397" y="38"/>
                    </a:lnTo>
                    <a:lnTo>
                      <a:pt x="410" y="49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" name="Freeform 151"/>
              <p:cNvSpPr>
                <a:spLocks/>
              </p:cNvSpPr>
              <p:nvPr/>
            </p:nvSpPr>
            <p:spPr bwMode="auto">
              <a:xfrm>
                <a:off x="4706" y="2418"/>
                <a:ext cx="158" cy="187"/>
              </a:xfrm>
              <a:custGeom>
                <a:avLst/>
                <a:gdLst>
                  <a:gd name="T0" fmla="*/ 387 w 474"/>
                  <a:gd name="T1" fmla="*/ 62 h 561"/>
                  <a:gd name="T2" fmla="*/ 384 w 474"/>
                  <a:gd name="T3" fmla="*/ 100 h 561"/>
                  <a:gd name="T4" fmla="*/ 366 w 474"/>
                  <a:gd name="T5" fmla="*/ 141 h 561"/>
                  <a:gd name="T6" fmla="*/ 355 w 474"/>
                  <a:gd name="T7" fmla="*/ 181 h 561"/>
                  <a:gd name="T8" fmla="*/ 363 w 474"/>
                  <a:gd name="T9" fmla="*/ 225 h 561"/>
                  <a:gd name="T10" fmla="*/ 390 w 474"/>
                  <a:gd name="T11" fmla="*/ 295 h 561"/>
                  <a:gd name="T12" fmla="*/ 419 w 474"/>
                  <a:gd name="T13" fmla="*/ 380 h 561"/>
                  <a:gd name="T14" fmla="*/ 454 w 474"/>
                  <a:gd name="T15" fmla="*/ 478 h 561"/>
                  <a:gd name="T16" fmla="*/ 471 w 474"/>
                  <a:gd name="T17" fmla="*/ 543 h 561"/>
                  <a:gd name="T18" fmla="*/ 468 w 474"/>
                  <a:gd name="T19" fmla="*/ 554 h 561"/>
                  <a:gd name="T20" fmla="*/ 468 w 474"/>
                  <a:gd name="T21" fmla="*/ 561 h 561"/>
                  <a:gd name="T22" fmla="*/ 465 w 474"/>
                  <a:gd name="T23" fmla="*/ 551 h 561"/>
                  <a:gd name="T24" fmla="*/ 444 w 474"/>
                  <a:gd name="T25" fmla="*/ 505 h 561"/>
                  <a:gd name="T26" fmla="*/ 409 w 474"/>
                  <a:gd name="T27" fmla="*/ 467 h 561"/>
                  <a:gd name="T28" fmla="*/ 363 w 474"/>
                  <a:gd name="T29" fmla="*/ 459 h 561"/>
                  <a:gd name="T30" fmla="*/ 307 w 474"/>
                  <a:gd name="T31" fmla="*/ 453 h 561"/>
                  <a:gd name="T32" fmla="*/ 258 w 474"/>
                  <a:gd name="T33" fmla="*/ 441 h 561"/>
                  <a:gd name="T34" fmla="*/ 205 w 474"/>
                  <a:gd name="T35" fmla="*/ 438 h 561"/>
                  <a:gd name="T36" fmla="*/ 153 w 474"/>
                  <a:gd name="T37" fmla="*/ 438 h 561"/>
                  <a:gd name="T38" fmla="*/ 105 w 474"/>
                  <a:gd name="T39" fmla="*/ 429 h 561"/>
                  <a:gd name="T40" fmla="*/ 62 w 474"/>
                  <a:gd name="T41" fmla="*/ 389 h 561"/>
                  <a:gd name="T42" fmla="*/ 41 w 474"/>
                  <a:gd name="T43" fmla="*/ 338 h 561"/>
                  <a:gd name="T44" fmla="*/ 41 w 474"/>
                  <a:gd name="T45" fmla="*/ 292 h 561"/>
                  <a:gd name="T46" fmla="*/ 45 w 474"/>
                  <a:gd name="T47" fmla="*/ 237 h 561"/>
                  <a:gd name="T48" fmla="*/ 24 w 474"/>
                  <a:gd name="T49" fmla="*/ 176 h 561"/>
                  <a:gd name="T50" fmla="*/ 6 w 474"/>
                  <a:gd name="T51" fmla="*/ 141 h 561"/>
                  <a:gd name="T52" fmla="*/ 0 w 474"/>
                  <a:gd name="T53" fmla="*/ 120 h 561"/>
                  <a:gd name="T54" fmla="*/ 18 w 474"/>
                  <a:gd name="T55" fmla="*/ 94 h 561"/>
                  <a:gd name="T56" fmla="*/ 70 w 474"/>
                  <a:gd name="T57" fmla="*/ 47 h 561"/>
                  <a:gd name="T58" fmla="*/ 123 w 474"/>
                  <a:gd name="T59" fmla="*/ 12 h 561"/>
                  <a:gd name="T60" fmla="*/ 180 w 474"/>
                  <a:gd name="T61" fmla="*/ 0 h 561"/>
                  <a:gd name="T62" fmla="*/ 240 w 474"/>
                  <a:gd name="T63" fmla="*/ 9 h 561"/>
                  <a:gd name="T64" fmla="*/ 293 w 474"/>
                  <a:gd name="T65" fmla="*/ 27 h 561"/>
                  <a:gd name="T66" fmla="*/ 320 w 474"/>
                  <a:gd name="T67" fmla="*/ 30 h 561"/>
                  <a:gd name="T68" fmla="*/ 342 w 474"/>
                  <a:gd name="T69" fmla="*/ 30 h 561"/>
                  <a:gd name="T70" fmla="*/ 369 w 474"/>
                  <a:gd name="T71" fmla="*/ 38 h 5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74" h="561">
                    <a:moveTo>
                      <a:pt x="380" y="50"/>
                    </a:moveTo>
                    <a:lnTo>
                      <a:pt x="387" y="62"/>
                    </a:lnTo>
                    <a:lnTo>
                      <a:pt x="387" y="79"/>
                    </a:lnTo>
                    <a:lnTo>
                      <a:pt x="384" y="100"/>
                    </a:lnTo>
                    <a:lnTo>
                      <a:pt x="374" y="120"/>
                    </a:lnTo>
                    <a:lnTo>
                      <a:pt x="366" y="141"/>
                    </a:lnTo>
                    <a:lnTo>
                      <a:pt x="358" y="163"/>
                    </a:lnTo>
                    <a:lnTo>
                      <a:pt x="355" y="181"/>
                    </a:lnTo>
                    <a:lnTo>
                      <a:pt x="352" y="192"/>
                    </a:lnTo>
                    <a:lnTo>
                      <a:pt x="363" y="225"/>
                    </a:lnTo>
                    <a:lnTo>
                      <a:pt x="374" y="260"/>
                    </a:lnTo>
                    <a:lnTo>
                      <a:pt x="390" y="295"/>
                    </a:lnTo>
                    <a:lnTo>
                      <a:pt x="404" y="335"/>
                    </a:lnTo>
                    <a:lnTo>
                      <a:pt x="419" y="380"/>
                    </a:lnTo>
                    <a:lnTo>
                      <a:pt x="436" y="427"/>
                    </a:lnTo>
                    <a:lnTo>
                      <a:pt x="454" y="478"/>
                    </a:lnTo>
                    <a:lnTo>
                      <a:pt x="474" y="537"/>
                    </a:lnTo>
                    <a:lnTo>
                      <a:pt x="471" y="543"/>
                    </a:lnTo>
                    <a:lnTo>
                      <a:pt x="468" y="548"/>
                    </a:lnTo>
                    <a:lnTo>
                      <a:pt x="468" y="554"/>
                    </a:lnTo>
                    <a:lnTo>
                      <a:pt x="468" y="558"/>
                    </a:lnTo>
                    <a:lnTo>
                      <a:pt x="468" y="561"/>
                    </a:lnTo>
                    <a:lnTo>
                      <a:pt x="468" y="558"/>
                    </a:lnTo>
                    <a:lnTo>
                      <a:pt x="465" y="551"/>
                    </a:lnTo>
                    <a:lnTo>
                      <a:pt x="463" y="537"/>
                    </a:lnTo>
                    <a:lnTo>
                      <a:pt x="444" y="505"/>
                    </a:lnTo>
                    <a:lnTo>
                      <a:pt x="428" y="481"/>
                    </a:lnTo>
                    <a:lnTo>
                      <a:pt x="409" y="467"/>
                    </a:lnTo>
                    <a:lnTo>
                      <a:pt x="387" y="462"/>
                    </a:lnTo>
                    <a:lnTo>
                      <a:pt x="363" y="459"/>
                    </a:lnTo>
                    <a:lnTo>
                      <a:pt x="337" y="456"/>
                    </a:lnTo>
                    <a:lnTo>
                      <a:pt x="307" y="453"/>
                    </a:lnTo>
                    <a:lnTo>
                      <a:pt x="278" y="446"/>
                    </a:lnTo>
                    <a:lnTo>
                      <a:pt x="258" y="441"/>
                    </a:lnTo>
                    <a:lnTo>
                      <a:pt x="234" y="438"/>
                    </a:lnTo>
                    <a:lnTo>
                      <a:pt x="205" y="438"/>
                    </a:lnTo>
                    <a:lnTo>
                      <a:pt x="180" y="438"/>
                    </a:lnTo>
                    <a:lnTo>
                      <a:pt x="153" y="438"/>
                    </a:lnTo>
                    <a:lnTo>
                      <a:pt x="126" y="435"/>
                    </a:lnTo>
                    <a:lnTo>
                      <a:pt x="105" y="429"/>
                    </a:lnTo>
                    <a:lnTo>
                      <a:pt x="88" y="418"/>
                    </a:lnTo>
                    <a:lnTo>
                      <a:pt x="62" y="389"/>
                    </a:lnTo>
                    <a:lnTo>
                      <a:pt x="48" y="362"/>
                    </a:lnTo>
                    <a:lnTo>
                      <a:pt x="41" y="338"/>
                    </a:lnTo>
                    <a:lnTo>
                      <a:pt x="41" y="316"/>
                    </a:lnTo>
                    <a:lnTo>
                      <a:pt x="41" y="292"/>
                    </a:lnTo>
                    <a:lnTo>
                      <a:pt x="45" y="265"/>
                    </a:lnTo>
                    <a:lnTo>
                      <a:pt x="45" y="237"/>
                    </a:lnTo>
                    <a:lnTo>
                      <a:pt x="35" y="205"/>
                    </a:lnTo>
                    <a:lnTo>
                      <a:pt x="24" y="176"/>
                    </a:lnTo>
                    <a:lnTo>
                      <a:pt x="16" y="155"/>
                    </a:lnTo>
                    <a:lnTo>
                      <a:pt x="6" y="141"/>
                    </a:lnTo>
                    <a:lnTo>
                      <a:pt x="0" y="128"/>
                    </a:lnTo>
                    <a:lnTo>
                      <a:pt x="0" y="120"/>
                    </a:lnTo>
                    <a:lnTo>
                      <a:pt x="6" y="108"/>
                    </a:lnTo>
                    <a:lnTo>
                      <a:pt x="18" y="94"/>
                    </a:lnTo>
                    <a:lnTo>
                      <a:pt x="41" y="73"/>
                    </a:lnTo>
                    <a:lnTo>
                      <a:pt x="70" y="47"/>
                    </a:lnTo>
                    <a:lnTo>
                      <a:pt x="97" y="27"/>
                    </a:lnTo>
                    <a:lnTo>
                      <a:pt x="123" y="12"/>
                    </a:lnTo>
                    <a:lnTo>
                      <a:pt x="153" y="3"/>
                    </a:lnTo>
                    <a:lnTo>
                      <a:pt x="180" y="0"/>
                    </a:lnTo>
                    <a:lnTo>
                      <a:pt x="208" y="3"/>
                    </a:lnTo>
                    <a:lnTo>
                      <a:pt x="240" y="9"/>
                    </a:lnTo>
                    <a:lnTo>
                      <a:pt x="278" y="20"/>
                    </a:lnTo>
                    <a:lnTo>
                      <a:pt x="293" y="27"/>
                    </a:lnTo>
                    <a:lnTo>
                      <a:pt x="307" y="30"/>
                    </a:lnTo>
                    <a:lnTo>
                      <a:pt x="320" y="30"/>
                    </a:lnTo>
                    <a:lnTo>
                      <a:pt x="331" y="30"/>
                    </a:lnTo>
                    <a:lnTo>
                      <a:pt x="342" y="30"/>
                    </a:lnTo>
                    <a:lnTo>
                      <a:pt x="358" y="33"/>
                    </a:lnTo>
                    <a:lnTo>
                      <a:pt x="369" y="38"/>
                    </a:lnTo>
                    <a:lnTo>
                      <a:pt x="380" y="50"/>
                    </a:lnTo>
                    <a:close/>
                  </a:path>
                </a:pathLst>
              </a:custGeom>
              <a:solidFill>
                <a:srgbClr val="F20F1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" name="Freeform 152"/>
              <p:cNvSpPr>
                <a:spLocks/>
              </p:cNvSpPr>
              <p:nvPr/>
            </p:nvSpPr>
            <p:spPr bwMode="auto">
              <a:xfrm>
                <a:off x="4712" y="2421"/>
                <a:ext cx="147" cy="175"/>
              </a:xfrm>
              <a:custGeom>
                <a:avLst/>
                <a:gdLst>
                  <a:gd name="T0" fmla="*/ 364 w 441"/>
                  <a:gd name="T1" fmla="*/ 59 h 525"/>
                  <a:gd name="T2" fmla="*/ 358 w 441"/>
                  <a:gd name="T3" fmla="*/ 94 h 525"/>
                  <a:gd name="T4" fmla="*/ 344 w 441"/>
                  <a:gd name="T5" fmla="*/ 134 h 525"/>
                  <a:gd name="T6" fmla="*/ 329 w 441"/>
                  <a:gd name="T7" fmla="*/ 167 h 525"/>
                  <a:gd name="T8" fmla="*/ 342 w 441"/>
                  <a:gd name="T9" fmla="*/ 210 h 525"/>
                  <a:gd name="T10" fmla="*/ 368 w 441"/>
                  <a:gd name="T11" fmla="*/ 277 h 525"/>
                  <a:gd name="T12" fmla="*/ 393 w 441"/>
                  <a:gd name="T13" fmla="*/ 356 h 525"/>
                  <a:gd name="T14" fmla="*/ 426 w 441"/>
                  <a:gd name="T15" fmla="*/ 453 h 525"/>
                  <a:gd name="T16" fmla="*/ 438 w 441"/>
                  <a:gd name="T17" fmla="*/ 510 h 525"/>
                  <a:gd name="T18" fmla="*/ 441 w 441"/>
                  <a:gd name="T19" fmla="*/ 523 h 525"/>
                  <a:gd name="T20" fmla="*/ 438 w 441"/>
                  <a:gd name="T21" fmla="*/ 525 h 525"/>
                  <a:gd name="T22" fmla="*/ 428 w 441"/>
                  <a:gd name="T23" fmla="*/ 504 h 525"/>
                  <a:gd name="T24" fmla="*/ 399 w 441"/>
                  <a:gd name="T25" fmla="*/ 453 h 525"/>
                  <a:gd name="T26" fmla="*/ 361 w 441"/>
                  <a:gd name="T27" fmla="*/ 432 h 525"/>
                  <a:gd name="T28" fmla="*/ 318 w 441"/>
                  <a:gd name="T29" fmla="*/ 426 h 525"/>
                  <a:gd name="T30" fmla="*/ 262 w 441"/>
                  <a:gd name="T31" fmla="*/ 415 h 525"/>
                  <a:gd name="T32" fmla="*/ 218 w 441"/>
                  <a:gd name="T33" fmla="*/ 412 h 525"/>
                  <a:gd name="T34" fmla="*/ 166 w 441"/>
                  <a:gd name="T35" fmla="*/ 412 h 525"/>
                  <a:gd name="T36" fmla="*/ 113 w 441"/>
                  <a:gd name="T37" fmla="*/ 409 h 525"/>
                  <a:gd name="T38" fmla="*/ 78 w 441"/>
                  <a:gd name="T39" fmla="*/ 391 h 525"/>
                  <a:gd name="T40" fmla="*/ 40 w 441"/>
                  <a:gd name="T41" fmla="*/ 339 h 525"/>
                  <a:gd name="T42" fmla="*/ 35 w 441"/>
                  <a:gd name="T43" fmla="*/ 291 h 525"/>
                  <a:gd name="T44" fmla="*/ 40 w 441"/>
                  <a:gd name="T45" fmla="*/ 245 h 525"/>
                  <a:gd name="T46" fmla="*/ 32 w 441"/>
                  <a:gd name="T47" fmla="*/ 189 h 525"/>
                  <a:gd name="T48" fmla="*/ 14 w 441"/>
                  <a:gd name="T49" fmla="*/ 143 h 525"/>
                  <a:gd name="T50" fmla="*/ 0 w 441"/>
                  <a:gd name="T51" fmla="*/ 119 h 525"/>
                  <a:gd name="T52" fmla="*/ 5 w 441"/>
                  <a:gd name="T53" fmla="*/ 99 h 525"/>
                  <a:gd name="T54" fmla="*/ 37 w 441"/>
                  <a:gd name="T55" fmla="*/ 64 h 525"/>
                  <a:gd name="T56" fmla="*/ 89 w 441"/>
                  <a:gd name="T57" fmla="*/ 24 h 525"/>
                  <a:gd name="T58" fmla="*/ 143 w 441"/>
                  <a:gd name="T59" fmla="*/ 3 h 525"/>
                  <a:gd name="T60" fmla="*/ 194 w 441"/>
                  <a:gd name="T61" fmla="*/ 0 h 525"/>
                  <a:gd name="T62" fmla="*/ 262 w 441"/>
                  <a:gd name="T63" fmla="*/ 18 h 525"/>
                  <a:gd name="T64" fmla="*/ 288 w 441"/>
                  <a:gd name="T65" fmla="*/ 26 h 525"/>
                  <a:gd name="T66" fmla="*/ 312 w 441"/>
                  <a:gd name="T67" fmla="*/ 29 h 525"/>
                  <a:gd name="T68" fmla="*/ 336 w 441"/>
                  <a:gd name="T69" fmla="*/ 32 h 525"/>
                  <a:gd name="T70" fmla="*/ 358 w 441"/>
                  <a:gd name="T71" fmla="*/ 46 h 5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41" h="525">
                    <a:moveTo>
                      <a:pt x="358" y="46"/>
                    </a:moveTo>
                    <a:lnTo>
                      <a:pt x="364" y="59"/>
                    </a:lnTo>
                    <a:lnTo>
                      <a:pt x="364" y="73"/>
                    </a:lnTo>
                    <a:lnTo>
                      <a:pt x="358" y="94"/>
                    </a:lnTo>
                    <a:lnTo>
                      <a:pt x="353" y="113"/>
                    </a:lnTo>
                    <a:lnTo>
                      <a:pt x="344" y="134"/>
                    </a:lnTo>
                    <a:lnTo>
                      <a:pt x="336" y="151"/>
                    </a:lnTo>
                    <a:lnTo>
                      <a:pt x="329" y="167"/>
                    </a:lnTo>
                    <a:lnTo>
                      <a:pt x="329" y="178"/>
                    </a:lnTo>
                    <a:lnTo>
                      <a:pt x="342" y="210"/>
                    </a:lnTo>
                    <a:lnTo>
                      <a:pt x="353" y="242"/>
                    </a:lnTo>
                    <a:lnTo>
                      <a:pt x="368" y="277"/>
                    </a:lnTo>
                    <a:lnTo>
                      <a:pt x="382" y="315"/>
                    </a:lnTo>
                    <a:lnTo>
                      <a:pt x="393" y="356"/>
                    </a:lnTo>
                    <a:lnTo>
                      <a:pt x="412" y="399"/>
                    </a:lnTo>
                    <a:lnTo>
                      <a:pt x="426" y="453"/>
                    </a:lnTo>
                    <a:lnTo>
                      <a:pt x="441" y="504"/>
                    </a:lnTo>
                    <a:lnTo>
                      <a:pt x="438" y="510"/>
                    </a:lnTo>
                    <a:lnTo>
                      <a:pt x="438" y="517"/>
                    </a:lnTo>
                    <a:lnTo>
                      <a:pt x="441" y="523"/>
                    </a:lnTo>
                    <a:lnTo>
                      <a:pt x="441" y="525"/>
                    </a:lnTo>
                    <a:lnTo>
                      <a:pt x="438" y="525"/>
                    </a:lnTo>
                    <a:lnTo>
                      <a:pt x="435" y="517"/>
                    </a:lnTo>
                    <a:lnTo>
                      <a:pt x="428" y="504"/>
                    </a:lnTo>
                    <a:lnTo>
                      <a:pt x="414" y="472"/>
                    </a:lnTo>
                    <a:lnTo>
                      <a:pt x="399" y="453"/>
                    </a:lnTo>
                    <a:lnTo>
                      <a:pt x="382" y="441"/>
                    </a:lnTo>
                    <a:lnTo>
                      <a:pt x="361" y="432"/>
                    </a:lnTo>
                    <a:lnTo>
                      <a:pt x="342" y="429"/>
                    </a:lnTo>
                    <a:lnTo>
                      <a:pt x="318" y="426"/>
                    </a:lnTo>
                    <a:lnTo>
                      <a:pt x="291" y="423"/>
                    </a:lnTo>
                    <a:lnTo>
                      <a:pt x="262" y="415"/>
                    </a:lnTo>
                    <a:lnTo>
                      <a:pt x="242" y="412"/>
                    </a:lnTo>
                    <a:lnTo>
                      <a:pt x="218" y="412"/>
                    </a:lnTo>
                    <a:lnTo>
                      <a:pt x="192" y="412"/>
                    </a:lnTo>
                    <a:lnTo>
                      <a:pt x="166" y="412"/>
                    </a:lnTo>
                    <a:lnTo>
                      <a:pt x="140" y="412"/>
                    </a:lnTo>
                    <a:lnTo>
                      <a:pt x="113" y="409"/>
                    </a:lnTo>
                    <a:lnTo>
                      <a:pt x="92" y="402"/>
                    </a:lnTo>
                    <a:lnTo>
                      <a:pt x="78" y="391"/>
                    </a:lnTo>
                    <a:lnTo>
                      <a:pt x="54" y="361"/>
                    </a:lnTo>
                    <a:lnTo>
                      <a:pt x="40" y="339"/>
                    </a:lnTo>
                    <a:lnTo>
                      <a:pt x="35" y="315"/>
                    </a:lnTo>
                    <a:lnTo>
                      <a:pt x="35" y="291"/>
                    </a:lnTo>
                    <a:lnTo>
                      <a:pt x="37" y="272"/>
                    </a:lnTo>
                    <a:lnTo>
                      <a:pt x="40" y="245"/>
                    </a:lnTo>
                    <a:lnTo>
                      <a:pt x="40" y="219"/>
                    </a:lnTo>
                    <a:lnTo>
                      <a:pt x="32" y="189"/>
                    </a:lnTo>
                    <a:lnTo>
                      <a:pt x="22" y="164"/>
                    </a:lnTo>
                    <a:lnTo>
                      <a:pt x="14" y="143"/>
                    </a:lnTo>
                    <a:lnTo>
                      <a:pt x="5" y="129"/>
                    </a:lnTo>
                    <a:lnTo>
                      <a:pt x="0" y="119"/>
                    </a:lnTo>
                    <a:lnTo>
                      <a:pt x="0" y="108"/>
                    </a:lnTo>
                    <a:lnTo>
                      <a:pt x="5" y="99"/>
                    </a:lnTo>
                    <a:lnTo>
                      <a:pt x="16" y="85"/>
                    </a:lnTo>
                    <a:lnTo>
                      <a:pt x="37" y="64"/>
                    </a:lnTo>
                    <a:lnTo>
                      <a:pt x="64" y="41"/>
                    </a:lnTo>
                    <a:lnTo>
                      <a:pt x="89" y="24"/>
                    </a:lnTo>
                    <a:lnTo>
                      <a:pt x="116" y="11"/>
                    </a:lnTo>
                    <a:lnTo>
                      <a:pt x="143" y="3"/>
                    </a:lnTo>
                    <a:lnTo>
                      <a:pt x="166" y="0"/>
                    </a:lnTo>
                    <a:lnTo>
                      <a:pt x="194" y="0"/>
                    </a:lnTo>
                    <a:lnTo>
                      <a:pt x="227" y="8"/>
                    </a:lnTo>
                    <a:lnTo>
                      <a:pt x="262" y="18"/>
                    </a:lnTo>
                    <a:lnTo>
                      <a:pt x="277" y="24"/>
                    </a:lnTo>
                    <a:lnTo>
                      <a:pt x="288" y="26"/>
                    </a:lnTo>
                    <a:lnTo>
                      <a:pt x="301" y="26"/>
                    </a:lnTo>
                    <a:lnTo>
                      <a:pt x="312" y="29"/>
                    </a:lnTo>
                    <a:lnTo>
                      <a:pt x="323" y="29"/>
                    </a:lnTo>
                    <a:lnTo>
                      <a:pt x="336" y="32"/>
                    </a:lnTo>
                    <a:lnTo>
                      <a:pt x="347" y="38"/>
                    </a:lnTo>
                    <a:lnTo>
                      <a:pt x="358" y="46"/>
                    </a:lnTo>
                    <a:close/>
                  </a:path>
                </a:pathLst>
              </a:custGeom>
              <a:solidFill>
                <a:srgbClr val="E6080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" name="Freeform 153"/>
              <p:cNvSpPr>
                <a:spLocks/>
              </p:cNvSpPr>
              <p:nvPr/>
            </p:nvSpPr>
            <p:spPr bwMode="auto">
              <a:xfrm>
                <a:off x="4716" y="2425"/>
                <a:ext cx="138" cy="163"/>
              </a:xfrm>
              <a:custGeom>
                <a:avLst/>
                <a:gdLst>
                  <a:gd name="T0" fmla="*/ 339 w 414"/>
                  <a:gd name="T1" fmla="*/ 53 h 488"/>
                  <a:gd name="T2" fmla="*/ 336 w 414"/>
                  <a:gd name="T3" fmla="*/ 86 h 488"/>
                  <a:gd name="T4" fmla="*/ 322 w 414"/>
                  <a:gd name="T5" fmla="*/ 123 h 488"/>
                  <a:gd name="T6" fmla="*/ 309 w 414"/>
                  <a:gd name="T7" fmla="*/ 156 h 488"/>
                  <a:gd name="T8" fmla="*/ 322 w 414"/>
                  <a:gd name="T9" fmla="*/ 196 h 488"/>
                  <a:gd name="T10" fmla="*/ 344 w 414"/>
                  <a:gd name="T11" fmla="*/ 258 h 488"/>
                  <a:gd name="T12" fmla="*/ 371 w 414"/>
                  <a:gd name="T13" fmla="*/ 331 h 488"/>
                  <a:gd name="T14" fmla="*/ 400 w 414"/>
                  <a:gd name="T15" fmla="*/ 421 h 488"/>
                  <a:gd name="T16" fmla="*/ 412 w 414"/>
                  <a:gd name="T17" fmla="*/ 474 h 488"/>
                  <a:gd name="T18" fmla="*/ 412 w 414"/>
                  <a:gd name="T19" fmla="*/ 482 h 488"/>
                  <a:gd name="T20" fmla="*/ 412 w 414"/>
                  <a:gd name="T21" fmla="*/ 488 h 488"/>
                  <a:gd name="T22" fmla="*/ 409 w 414"/>
                  <a:gd name="T23" fmla="*/ 479 h 488"/>
                  <a:gd name="T24" fmla="*/ 389 w 414"/>
                  <a:gd name="T25" fmla="*/ 439 h 488"/>
                  <a:gd name="T26" fmla="*/ 357 w 414"/>
                  <a:gd name="T27" fmla="*/ 407 h 488"/>
                  <a:gd name="T28" fmla="*/ 315 w 414"/>
                  <a:gd name="T29" fmla="*/ 398 h 488"/>
                  <a:gd name="T30" fmla="*/ 269 w 414"/>
                  <a:gd name="T31" fmla="*/ 391 h 488"/>
                  <a:gd name="T32" fmla="*/ 225 w 414"/>
                  <a:gd name="T33" fmla="*/ 383 h 488"/>
                  <a:gd name="T34" fmla="*/ 178 w 414"/>
                  <a:gd name="T35" fmla="*/ 380 h 488"/>
                  <a:gd name="T36" fmla="*/ 129 w 414"/>
                  <a:gd name="T37" fmla="*/ 377 h 488"/>
                  <a:gd name="T38" fmla="*/ 88 w 414"/>
                  <a:gd name="T39" fmla="*/ 369 h 488"/>
                  <a:gd name="T40" fmla="*/ 53 w 414"/>
                  <a:gd name="T41" fmla="*/ 334 h 488"/>
                  <a:gd name="T42" fmla="*/ 35 w 414"/>
                  <a:gd name="T43" fmla="*/ 290 h 488"/>
                  <a:gd name="T44" fmla="*/ 35 w 414"/>
                  <a:gd name="T45" fmla="*/ 248 h 488"/>
                  <a:gd name="T46" fmla="*/ 35 w 414"/>
                  <a:gd name="T47" fmla="*/ 202 h 488"/>
                  <a:gd name="T48" fmla="*/ 21 w 414"/>
                  <a:gd name="T49" fmla="*/ 147 h 488"/>
                  <a:gd name="T50" fmla="*/ 2 w 414"/>
                  <a:gd name="T51" fmla="*/ 118 h 488"/>
                  <a:gd name="T52" fmla="*/ 0 w 414"/>
                  <a:gd name="T53" fmla="*/ 100 h 488"/>
                  <a:gd name="T54" fmla="*/ 15 w 414"/>
                  <a:gd name="T55" fmla="*/ 77 h 488"/>
                  <a:gd name="T56" fmla="*/ 61 w 414"/>
                  <a:gd name="T57" fmla="*/ 39 h 488"/>
                  <a:gd name="T58" fmla="*/ 107 w 414"/>
                  <a:gd name="T59" fmla="*/ 10 h 488"/>
                  <a:gd name="T60" fmla="*/ 158 w 414"/>
                  <a:gd name="T61" fmla="*/ 0 h 488"/>
                  <a:gd name="T62" fmla="*/ 213 w 414"/>
                  <a:gd name="T63" fmla="*/ 10 h 488"/>
                  <a:gd name="T64" fmla="*/ 260 w 414"/>
                  <a:gd name="T65" fmla="*/ 21 h 488"/>
                  <a:gd name="T66" fmla="*/ 283 w 414"/>
                  <a:gd name="T67" fmla="*/ 24 h 488"/>
                  <a:gd name="T68" fmla="*/ 304 w 414"/>
                  <a:gd name="T69" fmla="*/ 27 h 488"/>
                  <a:gd name="T70" fmla="*/ 325 w 414"/>
                  <a:gd name="T71" fmla="*/ 35 h 4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14" h="488">
                    <a:moveTo>
                      <a:pt x="333" y="42"/>
                    </a:moveTo>
                    <a:lnTo>
                      <a:pt x="339" y="53"/>
                    </a:lnTo>
                    <a:lnTo>
                      <a:pt x="339" y="67"/>
                    </a:lnTo>
                    <a:lnTo>
                      <a:pt x="336" y="86"/>
                    </a:lnTo>
                    <a:lnTo>
                      <a:pt x="330" y="102"/>
                    </a:lnTo>
                    <a:lnTo>
                      <a:pt x="322" y="123"/>
                    </a:lnTo>
                    <a:lnTo>
                      <a:pt x="315" y="140"/>
                    </a:lnTo>
                    <a:lnTo>
                      <a:pt x="309" y="156"/>
                    </a:lnTo>
                    <a:lnTo>
                      <a:pt x="309" y="167"/>
                    </a:lnTo>
                    <a:lnTo>
                      <a:pt x="322" y="196"/>
                    </a:lnTo>
                    <a:lnTo>
                      <a:pt x="333" y="223"/>
                    </a:lnTo>
                    <a:lnTo>
                      <a:pt x="344" y="258"/>
                    </a:lnTo>
                    <a:lnTo>
                      <a:pt x="360" y="293"/>
                    </a:lnTo>
                    <a:lnTo>
                      <a:pt x="371" y="331"/>
                    </a:lnTo>
                    <a:lnTo>
                      <a:pt x="385" y="374"/>
                    </a:lnTo>
                    <a:lnTo>
                      <a:pt x="400" y="421"/>
                    </a:lnTo>
                    <a:lnTo>
                      <a:pt x="414" y="471"/>
                    </a:lnTo>
                    <a:lnTo>
                      <a:pt x="412" y="474"/>
                    </a:lnTo>
                    <a:lnTo>
                      <a:pt x="412" y="479"/>
                    </a:lnTo>
                    <a:lnTo>
                      <a:pt x="412" y="482"/>
                    </a:lnTo>
                    <a:lnTo>
                      <a:pt x="412" y="485"/>
                    </a:lnTo>
                    <a:lnTo>
                      <a:pt x="412" y="488"/>
                    </a:lnTo>
                    <a:lnTo>
                      <a:pt x="412" y="485"/>
                    </a:lnTo>
                    <a:lnTo>
                      <a:pt x="409" y="479"/>
                    </a:lnTo>
                    <a:lnTo>
                      <a:pt x="403" y="464"/>
                    </a:lnTo>
                    <a:lnTo>
                      <a:pt x="389" y="439"/>
                    </a:lnTo>
                    <a:lnTo>
                      <a:pt x="374" y="418"/>
                    </a:lnTo>
                    <a:lnTo>
                      <a:pt x="357" y="407"/>
                    </a:lnTo>
                    <a:lnTo>
                      <a:pt x="339" y="401"/>
                    </a:lnTo>
                    <a:lnTo>
                      <a:pt x="315" y="398"/>
                    </a:lnTo>
                    <a:lnTo>
                      <a:pt x="295" y="395"/>
                    </a:lnTo>
                    <a:lnTo>
                      <a:pt x="269" y="391"/>
                    </a:lnTo>
                    <a:lnTo>
                      <a:pt x="242" y="386"/>
                    </a:lnTo>
                    <a:lnTo>
                      <a:pt x="225" y="383"/>
                    </a:lnTo>
                    <a:lnTo>
                      <a:pt x="201" y="380"/>
                    </a:lnTo>
                    <a:lnTo>
                      <a:pt x="178" y="380"/>
                    </a:lnTo>
                    <a:lnTo>
                      <a:pt x="155" y="380"/>
                    </a:lnTo>
                    <a:lnTo>
                      <a:pt x="129" y="377"/>
                    </a:lnTo>
                    <a:lnTo>
                      <a:pt x="107" y="374"/>
                    </a:lnTo>
                    <a:lnTo>
                      <a:pt x="88" y="369"/>
                    </a:lnTo>
                    <a:lnTo>
                      <a:pt x="75" y="356"/>
                    </a:lnTo>
                    <a:lnTo>
                      <a:pt x="53" y="334"/>
                    </a:lnTo>
                    <a:lnTo>
                      <a:pt x="40" y="310"/>
                    </a:lnTo>
                    <a:lnTo>
                      <a:pt x="35" y="290"/>
                    </a:lnTo>
                    <a:lnTo>
                      <a:pt x="32" y="269"/>
                    </a:lnTo>
                    <a:lnTo>
                      <a:pt x="35" y="248"/>
                    </a:lnTo>
                    <a:lnTo>
                      <a:pt x="35" y="226"/>
                    </a:lnTo>
                    <a:lnTo>
                      <a:pt x="35" y="202"/>
                    </a:lnTo>
                    <a:lnTo>
                      <a:pt x="29" y="172"/>
                    </a:lnTo>
                    <a:lnTo>
                      <a:pt x="21" y="147"/>
                    </a:lnTo>
                    <a:lnTo>
                      <a:pt x="11" y="129"/>
                    </a:lnTo>
                    <a:lnTo>
                      <a:pt x="2" y="118"/>
                    </a:lnTo>
                    <a:lnTo>
                      <a:pt x="0" y="108"/>
                    </a:lnTo>
                    <a:lnTo>
                      <a:pt x="0" y="100"/>
                    </a:lnTo>
                    <a:lnTo>
                      <a:pt x="2" y="88"/>
                    </a:lnTo>
                    <a:lnTo>
                      <a:pt x="15" y="77"/>
                    </a:lnTo>
                    <a:lnTo>
                      <a:pt x="35" y="59"/>
                    </a:lnTo>
                    <a:lnTo>
                      <a:pt x="61" y="39"/>
                    </a:lnTo>
                    <a:lnTo>
                      <a:pt x="85" y="21"/>
                    </a:lnTo>
                    <a:lnTo>
                      <a:pt x="107" y="10"/>
                    </a:lnTo>
                    <a:lnTo>
                      <a:pt x="134" y="0"/>
                    </a:lnTo>
                    <a:lnTo>
                      <a:pt x="158" y="0"/>
                    </a:lnTo>
                    <a:lnTo>
                      <a:pt x="185" y="0"/>
                    </a:lnTo>
                    <a:lnTo>
                      <a:pt x="213" y="10"/>
                    </a:lnTo>
                    <a:lnTo>
                      <a:pt x="248" y="18"/>
                    </a:lnTo>
                    <a:lnTo>
                      <a:pt x="260" y="21"/>
                    </a:lnTo>
                    <a:lnTo>
                      <a:pt x="271" y="24"/>
                    </a:lnTo>
                    <a:lnTo>
                      <a:pt x="283" y="24"/>
                    </a:lnTo>
                    <a:lnTo>
                      <a:pt x="292" y="27"/>
                    </a:lnTo>
                    <a:lnTo>
                      <a:pt x="304" y="27"/>
                    </a:lnTo>
                    <a:lnTo>
                      <a:pt x="312" y="30"/>
                    </a:lnTo>
                    <a:lnTo>
                      <a:pt x="325" y="35"/>
                    </a:lnTo>
                    <a:lnTo>
                      <a:pt x="333" y="42"/>
                    </a:lnTo>
                    <a:close/>
                  </a:path>
                </a:pathLst>
              </a:custGeom>
              <a:solidFill>
                <a:srgbClr val="DB02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" name="Freeform 154"/>
              <p:cNvSpPr>
                <a:spLocks/>
              </p:cNvSpPr>
              <p:nvPr/>
            </p:nvSpPr>
            <p:spPr bwMode="auto">
              <a:xfrm>
                <a:off x="4723" y="2428"/>
                <a:ext cx="128" cy="150"/>
              </a:xfrm>
              <a:custGeom>
                <a:avLst/>
                <a:gdLst>
                  <a:gd name="T0" fmla="*/ 312 w 382"/>
                  <a:gd name="T1" fmla="*/ 52 h 448"/>
                  <a:gd name="T2" fmla="*/ 307 w 382"/>
                  <a:gd name="T3" fmla="*/ 81 h 448"/>
                  <a:gd name="T4" fmla="*/ 294 w 382"/>
                  <a:gd name="T5" fmla="*/ 116 h 448"/>
                  <a:gd name="T6" fmla="*/ 283 w 382"/>
                  <a:gd name="T7" fmla="*/ 143 h 448"/>
                  <a:gd name="T8" fmla="*/ 294 w 382"/>
                  <a:gd name="T9" fmla="*/ 178 h 448"/>
                  <a:gd name="T10" fmla="*/ 315 w 382"/>
                  <a:gd name="T11" fmla="*/ 235 h 448"/>
                  <a:gd name="T12" fmla="*/ 342 w 382"/>
                  <a:gd name="T13" fmla="*/ 305 h 448"/>
                  <a:gd name="T14" fmla="*/ 368 w 382"/>
                  <a:gd name="T15" fmla="*/ 385 h 448"/>
                  <a:gd name="T16" fmla="*/ 379 w 382"/>
                  <a:gd name="T17" fmla="*/ 437 h 448"/>
                  <a:gd name="T18" fmla="*/ 377 w 382"/>
                  <a:gd name="T19" fmla="*/ 446 h 448"/>
                  <a:gd name="T20" fmla="*/ 374 w 382"/>
                  <a:gd name="T21" fmla="*/ 448 h 448"/>
                  <a:gd name="T22" fmla="*/ 364 w 382"/>
                  <a:gd name="T23" fmla="*/ 432 h 448"/>
                  <a:gd name="T24" fmla="*/ 339 w 382"/>
                  <a:gd name="T25" fmla="*/ 388 h 448"/>
                  <a:gd name="T26" fmla="*/ 307 w 382"/>
                  <a:gd name="T27" fmla="*/ 370 h 448"/>
                  <a:gd name="T28" fmla="*/ 266 w 382"/>
                  <a:gd name="T29" fmla="*/ 364 h 448"/>
                  <a:gd name="T30" fmla="*/ 215 w 382"/>
                  <a:gd name="T31" fmla="*/ 353 h 448"/>
                  <a:gd name="T32" fmla="*/ 180 w 382"/>
                  <a:gd name="T33" fmla="*/ 350 h 448"/>
                  <a:gd name="T34" fmla="*/ 137 w 382"/>
                  <a:gd name="T35" fmla="*/ 346 h 448"/>
                  <a:gd name="T36" fmla="*/ 89 w 382"/>
                  <a:gd name="T37" fmla="*/ 343 h 448"/>
                  <a:gd name="T38" fmla="*/ 61 w 382"/>
                  <a:gd name="T39" fmla="*/ 329 h 448"/>
                  <a:gd name="T40" fmla="*/ 29 w 382"/>
                  <a:gd name="T41" fmla="*/ 286 h 448"/>
                  <a:gd name="T42" fmla="*/ 22 w 382"/>
                  <a:gd name="T43" fmla="*/ 245 h 448"/>
                  <a:gd name="T44" fmla="*/ 26 w 382"/>
                  <a:gd name="T45" fmla="*/ 207 h 448"/>
                  <a:gd name="T46" fmla="*/ 19 w 382"/>
                  <a:gd name="T47" fmla="*/ 157 h 448"/>
                  <a:gd name="T48" fmla="*/ 5 w 382"/>
                  <a:gd name="T49" fmla="*/ 116 h 448"/>
                  <a:gd name="T50" fmla="*/ 0 w 382"/>
                  <a:gd name="T51" fmla="*/ 98 h 448"/>
                  <a:gd name="T52" fmla="*/ 2 w 382"/>
                  <a:gd name="T53" fmla="*/ 81 h 448"/>
                  <a:gd name="T54" fmla="*/ 32 w 382"/>
                  <a:gd name="T55" fmla="*/ 55 h 448"/>
                  <a:gd name="T56" fmla="*/ 75 w 382"/>
                  <a:gd name="T57" fmla="*/ 17 h 448"/>
                  <a:gd name="T58" fmla="*/ 119 w 382"/>
                  <a:gd name="T59" fmla="*/ 0 h 448"/>
                  <a:gd name="T60" fmla="*/ 166 w 382"/>
                  <a:gd name="T61" fmla="*/ 0 h 448"/>
                  <a:gd name="T62" fmla="*/ 221 w 382"/>
                  <a:gd name="T63" fmla="*/ 14 h 448"/>
                  <a:gd name="T64" fmla="*/ 245 w 382"/>
                  <a:gd name="T65" fmla="*/ 20 h 448"/>
                  <a:gd name="T66" fmla="*/ 266 w 382"/>
                  <a:gd name="T67" fmla="*/ 22 h 448"/>
                  <a:gd name="T68" fmla="*/ 286 w 382"/>
                  <a:gd name="T69" fmla="*/ 29 h 448"/>
                  <a:gd name="T70" fmla="*/ 307 w 382"/>
                  <a:gd name="T71" fmla="*/ 43 h 4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82" h="448">
                    <a:moveTo>
                      <a:pt x="307" y="43"/>
                    </a:moveTo>
                    <a:lnTo>
                      <a:pt x="312" y="52"/>
                    </a:lnTo>
                    <a:lnTo>
                      <a:pt x="309" y="67"/>
                    </a:lnTo>
                    <a:lnTo>
                      <a:pt x="307" y="81"/>
                    </a:lnTo>
                    <a:lnTo>
                      <a:pt x="301" y="98"/>
                    </a:lnTo>
                    <a:lnTo>
                      <a:pt x="294" y="116"/>
                    </a:lnTo>
                    <a:lnTo>
                      <a:pt x="288" y="130"/>
                    </a:lnTo>
                    <a:lnTo>
                      <a:pt x="283" y="143"/>
                    </a:lnTo>
                    <a:lnTo>
                      <a:pt x="286" y="151"/>
                    </a:lnTo>
                    <a:lnTo>
                      <a:pt x="294" y="178"/>
                    </a:lnTo>
                    <a:lnTo>
                      <a:pt x="304" y="207"/>
                    </a:lnTo>
                    <a:lnTo>
                      <a:pt x="315" y="235"/>
                    </a:lnTo>
                    <a:lnTo>
                      <a:pt x="329" y="268"/>
                    </a:lnTo>
                    <a:lnTo>
                      <a:pt x="342" y="305"/>
                    </a:lnTo>
                    <a:lnTo>
                      <a:pt x="356" y="343"/>
                    </a:lnTo>
                    <a:lnTo>
                      <a:pt x="368" y="385"/>
                    </a:lnTo>
                    <a:lnTo>
                      <a:pt x="382" y="432"/>
                    </a:lnTo>
                    <a:lnTo>
                      <a:pt x="379" y="437"/>
                    </a:lnTo>
                    <a:lnTo>
                      <a:pt x="377" y="440"/>
                    </a:lnTo>
                    <a:lnTo>
                      <a:pt x="377" y="446"/>
                    </a:lnTo>
                    <a:lnTo>
                      <a:pt x="377" y="448"/>
                    </a:lnTo>
                    <a:lnTo>
                      <a:pt x="374" y="448"/>
                    </a:lnTo>
                    <a:lnTo>
                      <a:pt x="371" y="443"/>
                    </a:lnTo>
                    <a:lnTo>
                      <a:pt x="364" y="432"/>
                    </a:lnTo>
                    <a:lnTo>
                      <a:pt x="353" y="405"/>
                    </a:lnTo>
                    <a:lnTo>
                      <a:pt x="339" y="388"/>
                    </a:lnTo>
                    <a:lnTo>
                      <a:pt x="323" y="378"/>
                    </a:lnTo>
                    <a:lnTo>
                      <a:pt x="307" y="370"/>
                    </a:lnTo>
                    <a:lnTo>
                      <a:pt x="288" y="367"/>
                    </a:lnTo>
                    <a:lnTo>
                      <a:pt x="266" y="364"/>
                    </a:lnTo>
                    <a:lnTo>
                      <a:pt x="242" y="362"/>
                    </a:lnTo>
                    <a:lnTo>
                      <a:pt x="215" y="353"/>
                    </a:lnTo>
                    <a:lnTo>
                      <a:pt x="199" y="350"/>
                    </a:lnTo>
                    <a:lnTo>
                      <a:pt x="180" y="350"/>
                    </a:lnTo>
                    <a:lnTo>
                      <a:pt x="157" y="350"/>
                    </a:lnTo>
                    <a:lnTo>
                      <a:pt x="137" y="346"/>
                    </a:lnTo>
                    <a:lnTo>
                      <a:pt x="113" y="346"/>
                    </a:lnTo>
                    <a:lnTo>
                      <a:pt x="89" y="343"/>
                    </a:lnTo>
                    <a:lnTo>
                      <a:pt x="72" y="338"/>
                    </a:lnTo>
                    <a:lnTo>
                      <a:pt x="61" y="329"/>
                    </a:lnTo>
                    <a:lnTo>
                      <a:pt x="40" y="305"/>
                    </a:lnTo>
                    <a:lnTo>
                      <a:pt x="29" y="286"/>
                    </a:lnTo>
                    <a:lnTo>
                      <a:pt x="22" y="265"/>
                    </a:lnTo>
                    <a:lnTo>
                      <a:pt x="22" y="245"/>
                    </a:lnTo>
                    <a:lnTo>
                      <a:pt x="26" y="227"/>
                    </a:lnTo>
                    <a:lnTo>
                      <a:pt x="26" y="207"/>
                    </a:lnTo>
                    <a:lnTo>
                      <a:pt x="26" y="183"/>
                    </a:lnTo>
                    <a:lnTo>
                      <a:pt x="19" y="157"/>
                    </a:lnTo>
                    <a:lnTo>
                      <a:pt x="14" y="133"/>
                    </a:lnTo>
                    <a:lnTo>
                      <a:pt x="5" y="116"/>
                    </a:lnTo>
                    <a:lnTo>
                      <a:pt x="0" y="108"/>
                    </a:lnTo>
                    <a:lnTo>
                      <a:pt x="0" y="98"/>
                    </a:lnTo>
                    <a:lnTo>
                      <a:pt x="0" y="90"/>
                    </a:lnTo>
                    <a:lnTo>
                      <a:pt x="2" y="81"/>
                    </a:lnTo>
                    <a:lnTo>
                      <a:pt x="14" y="70"/>
                    </a:lnTo>
                    <a:lnTo>
                      <a:pt x="32" y="55"/>
                    </a:lnTo>
                    <a:lnTo>
                      <a:pt x="54" y="35"/>
                    </a:lnTo>
                    <a:lnTo>
                      <a:pt x="75" y="17"/>
                    </a:lnTo>
                    <a:lnTo>
                      <a:pt x="99" y="5"/>
                    </a:lnTo>
                    <a:lnTo>
                      <a:pt x="119" y="0"/>
                    </a:lnTo>
                    <a:lnTo>
                      <a:pt x="143" y="0"/>
                    </a:lnTo>
                    <a:lnTo>
                      <a:pt x="166" y="0"/>
                    </a:lnTo>
                    <a:lnTo>
                      <a:pt x="192" y="5"/>
                    </a:lnTo>
                    <a:lnTo>
                      <a:pt x="221" y="14"/>
                    </a:lnTo>
                    <a:lnTo>
                      <a:pt x="234" y="17"/>
                    </a:lnTo>
                    <a:lnTo>
                      <a:pt x="245" y="20"/>
                    </a:lnTo>
                    <a:lnTo>
                      <a:pt x="256" y="20"/>
                    </a:lnTo>
                    <a:lnTo>
                      <a:pt x="266" y="22"/>
                    </a:lnTo>
                    <a:lnTo>
                      <a:pt x="277" y="25"/>
                    </a:lnTo>
                    <a:lnTo>
                      <a:pt x="286" y="29"/>
                    </a:lnTo>
                    <a:lnTo>
                      <a:pt x="298" y="35"/>
                    </a:lnTo>
                    <a:lnTo>
                      <a:pt x="307" y="43"/>
                    </a:lnTo>
                    <a:close/>
                  </a:path>
                </a:pathLst>
              </a:custGeom>
              <a:solidFill>
                <a:srgbClr val="C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" name="Freeform 155"/>
              <p:cNvSpPr>
                <a:spLocks/>
              </p:cNvSpPr>
              <p:nvPr/>
            </p:nvSpPr>
            <p:spPr bwMode="auto">
              <a:xfrm>
                <a:off x="4727" y="2431"/>
                <a:ext cx="120" cy="138"/>
              </a:xfrm>
              <a:custGeom>
                <a:avLst/>
                <a:gdLst>
                  <a:gd name="T0" fmla="*/ 290 w 360"/>
                  <a:gd name="T1" fmla="*/ 49 h 415"/>
                  <a:gd name="T2" fmla="*/ 287 w 360"/>
                  <a:gd name="T3" fmla="*/ 76 h 415"/>
                  <a:gd name="T4" fmla="*/ 277 w 360"/>
                  <a:gd name="T5" fmla="*/ 108 h 415"/>
                  <a:gd name="T6" fmla="*/ 266 w 360"/>
                  <a:gd name="T7" fmla="*/ 135 h 415"/>
                  <a:gd name="T8" fmla="*/ 277 w 360"/>
                  <a:gd name="T9" fmla="*/ 170 h 415"/>
                  <a:gd name="T10" fmla="*/ 298 w 360"/>
                  <a:gd name="T11" fmla="*/ 222 h 415"/>
                  <a:gd name="T12" fmla="*/ 322 w 360"/>
                  <a:gd name="T13" fmla="*/ 283 h 415"/>
                  <a:gd name="T14" fmla="*/ 347 w 360"/>
                  <a:gd name="T15" fmla="*/ 356 h 415"/>
                  <a:gd name="T16" fmla="*/ 357 w 360"/>
                  <a:gd name="T17" fmla="*/ 400 h 415"/>
                  <a:gd name="T18" fmla="*/ 353 w 360"/>
                  <a:gd name="T19" fmla="*/ 412 h 415"/>
                  <a:gd name="T20" fmla="*/ 350 w 360"/>
                  <a:gd name="T21" fmla="*/ 415 h 415"/>
                  <a:gd name="T22" fmla="*/ 347 w 360"/>
                  <a:gd name="T23" fmla="*/ 405 h 415"/>
                  <a:gd name="T24" fmla="*/ 331 w 360"/>
                  <a:gd name="T25" fmla="*/ 370 h 415"/>
                  <a:gd name="T26" fmla="*/ 301 w 360"/>
                  <a:gd name="T27" fmla="*/ 345 h 415"/>
                  <a:gd name="T28" fmla="*/ 269 w 360"/>
                  <a:gd name="T29" fmla="*/ 338 h 415"/>
                  <a:gd name="T30" fmla="*/ 228 w 360"/>
                  <a:gd name="T31" fmla="*/ 332 h 415"/>
                  <a:gd name="T32" fmla="*/ 188 w 360"/>
                  <a:gd name="T33" fmla="*/ 324 h 415"/>
                  <a:gd name="T34" fmla="*/ 146 w 360"/>
                  <a:gd name="T35" fmla="*/ 321 h 415"/>
                  <a:gd name="T36" fmla="*/ 105 w 360"/>
                  <a:gd name="T37" fmla="*/ 318 h 415"/>
                  <a:gd name="T38" fmla="*/ 73 w 360"/>
                  <a:gd name="T39" fmla="*/ 307 h 415"/>
                  <a:gd name="T40" fmla="*/ 40 w 360"/>
                  <a:gd name="T41" fmla="*/ 281 h 415"/>
                  <a:gd name="T42" fmla="*/ 24 w 360"/>
                  <a:gd name="T43" fmla="*/ 243 h 415"/>
                  <a:gd name="T44" fmla="*/ 24 w 360"/>
                  <a:gd name="T45" fmla="*/ 208 h 415"/>
                  <a:gd name="T46" fmla="*/ 24 w 360"/>
                  <a:gd name="T47" fmla="*/ 167 h 415"/>
                  <a:gd name="T48" fmla="*/ 15 w 360"/>
                  <a:gd name="T49" fmla="*/ 122 h 415"/>
                  <a:gd name="T50" fmla="*/ 3 w 360"/>
                  <a:gd name="T51" fmla="*/ 97 h 415"/>
                  <a:gd name="T52" fmla="*/ 0 w 360"/>
                  <a:gd name="T53" fmla="*/ 82 h 415"/>
                  <a:gd name="T54" fmla="*/ 15 w 360"/>
                  <a:gd name="T55" fmla="*/ 62 h 415"/>
                  <a:gd name="T56" fmla="*/ 53 w 360"/>
                  <a:gd name="T57" fmla="*/ 30 h 415"/>
                  <a:gd name="T58" fmla="*/ 91 w 360"/>
                  <a:gd name="T59" fmla="*/ 6 h 415"/>
                  <a:gd name="T60" fmla="*/ 134 w 360"/>
                  <a:gd name="T61" fmla="*/ 0 h 415"/>
                  <a:gd name="T62" fmla="*/ 181 w 360"/>
                  <a:gd name="T63" fmla="*/ 9 h 415"/>
                  <a:gd name="T64" fmla="*/ 220 w 360"/>
                  <a:gd name="T65" fmla="*/ 21 h 415"/>
                  <a:gd name="T66" fmla="*/ 239 w 360"/>
                  <a:gd name="T67" fmla="*/ 24 h 415"/>
                  <a:gd name="T68" fmla="*/ 258 w 360"/>
                  <a:gd name="T69" fmla="*/ 27 h 415"/>
                  <a:gd name="T70" fmla="*/ 275 w 360"/>
                  <a:gd name="T71" fmla="*/ 35 h 4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60" h="415">
                    <a:moveTo>
                      <a:pt x="283" y="41"/>
                    </a:moveTo>
                    <a:lnTo>
                      <a:pt x="290" y="49"/>
                    </a:lnTo>
                    <a:lnTo>
                      <a:pt x="290" y="62"/>
                    </a:lnTo>
                    <a:lnTo>
                      <a:pt x="287" y="76"/>
                    </a:lnTo>
                    <a:lnTo>
                      <a:pt x="283" y="90"/>
                    </a:lnTo>
                    <a:lnTo>
                      <a:pt x="277" y="108"/>
                    </a:lnTo>
                    <a:lnTo>
                      <a:pt x="272" y="122"/>
                    </a:lnTo>
                    <a:lnTo>
                      <a:pt x="266" y="135"/>
                    </a:lnTo>
                    <a:lnTo>
                      <a:pt x="269" y="143"/>
                    </a:lnTo>
                    <a:lnTo>
                      <a:pt x="277" y="170"/>
                    </a:lnTo>
                    <a:lnTo>
                      <a:pt x="287" y="192"/>
                    </a:lnTo>
                    <a:lnTo>
                      <a:pt x="298" y="222"/>
                    </a:lnTo>
                    <a:lnTo>
                      <a:pt x="310" y="251"/>
                    </a:lnTo>
                    <a:lnTo>
                      <a:pt x="322" y="283"/>
                    </a:lnTo>
                    <a:lnTo>
                      <a:pt x="333" y="318"/>
                    </a:lnTo>
                    <a:lnTo>
                      <a:pt x="347" y="356"/>
                    </a:lnTo>
                    <a:lnTo>
                      <a:pt x="360" y="397"/>
                    </a:lnTo>
                    <a:lnTo>
                      <a:pt x="357" y="400"/>
                    </a:lnTo>
                    <a:lnTo>
                      <a:pt x="353" y="405"/>
                    </a:lnTo>
                    <a:lnTo>
                      <a:pt x="353" y="412"/>
                    </a:lnTo>
                    <a:lnTo>
                      <a:pt x="353" y="415"/>
                    </a:lnTo>
                    <a:lnTo>
                      <a:pt x="350" y="415"/>
                    </a:lnTo>
                    <a:lnTo>
                      <a:pt x="350" y="412"/>
                    </a:lnTo>
                    <a:lnTo>
                      <a:pt x="347" y="405"/>
                    </a:lnTo>
                    <a:lnTo>
                      <a:pt x="342" y="397"/>
                    </a:lnTo>
                    <a:lnTo>
                      <a:pt x="331" y="370"/>
                    </a:lnTo>
                    <a:lnTo>
                      <a:pt x="318" y="356"/>
                    </a:lnTo>
                    <a:lnTo>
                      <a:pt x="301" y="345"/>
                    </a:lnTo>
                    <a:lnTo>
                      <a:pt x="287" y="342"/>
                    </a:lnTo>
                    <a:lnTo>
                      <a:pt x="269" y="338"/>
                    </a:lnTo>
                    <a:lnTo>
                      <a:pt x="248" y="335"/>
                    </a:lnTo>
                    <a:lnTo>
                      <a:pt x="228" y="332"/>
                    </a:lnTo>
                    <a:lnTo>
                      <a:pt x="204" y="327"/>
                    </a:lnTo>
                    <a:lnTo>
                      <a:pt x="188" y="324"/>
                    </a:lnTo>
                    <a:lnTo>
                      <a:pt x="167" y="321"/>
                    </a:lnTo>
                    <a:lnTo>
                      <a:pt x="146" y="321"/>
                    </a:lnTo>
                    <a:lnTo>
                      <a:pt x="126" y="318"/>
                    </a:lnTo>
                    <a:lnTo>
                      <a:pt x="105" y="318"/>
                    </a:lnTo>
                    <a:lnTo>
                      <a:pt x="88" y="313"/>
                    </a:lnTo>
                    <a:lnTo>
                      <a:pt x="73" y="307"/>
                    </a:lnTo>
                    <a:lnTo>
                      <a:pt x="61" y="297"/>
                    </a:lnTo>
                    <a:lnTo>
                      <a:pt x="40" y="281"/>
                    </a:lnTo>
                    <a:lnTo>
                      <a:pt x="29" y="260"/>
                    </a:lnTo>
                    <a:lnTo>
                      <a:pt x="24" y="243"/>
                    </a:lnTo>
                    <a:lnTo>
                      <a:pt x="24" y="225"/>
                    </a:lnTo>
                    <a:lnTo>
                      <a:pt x="24" y="208"/>
                    </a:lnTo>
                    <a:lnTo>
                      <a:pt x="26" y="190"/>
                    </a:lnTo>
                    <a:lnTo>
                      <a:pt x="24" y="167"/>
                    </a:lnTo>
                    <a:lnTo>
                      <a:pt x="21" y="143"/>
                    </a:lnTo>
                    <a:lnTo>
                      <a:pt x="15" y="122"/>
                    </a:lnTo>
                    <a:lnTo>
                      <a:pt x="8" y="108"/>
                    </a:lnTo>
                    <a:lnTo>
                      <a:pt x="3" y="97"/>
                    </a:lnTo>
                    <a:lnTo>
                      <a:pt x="0" y="87"/>
                    </a:lnTo>
                    <a:lnTo>
                      <a:pt x="0" y="82"/>
                    </a:lnTo>
                    <a:lnTo>
                      <a:pt x="5" y="73"/>
                    </a:lnTo>
                    <a:lnTo>
                      <a:pt x="15" y="62"/>
                    </a:lnTo>
                    <a:lnTo>
                      <a:pt x="32" y="47"/>
                    </a:lnTo>
                    <a:lnTo>
                      <a:pt x="53" y="30"/>
                    </a:lnTo>
                    <a:lnTo>
                      <a:pt x="73" y="17"/>
                    </a:lnTo>
                    <a:lnTo>
                      <a:pt x="91" y="6"/>
                    </a:lnTo>
                    <a:lnTo>
                      <a:pt x="113" y="3"/>
                    </a:lnTo>
                    <a:lnTo>
                      <a:pt x="134" y="0"/>
                    </a:lnTo>
                    <a:lnTo>
                      <a:pt x="155" y="3"/>
                    </a:lnTo>
                    <a:lnTo>
                      <a:pt x="181" y="9"/>
                    </a:lnTo>
                    <a:lnTo>
                      <a:pt x="210" y="17"/>
                    </a:lnTo>
                    <a:lnTo>
                      <a:pt x="220" y="21"/>
                    </a:lnTo>
                    <a:lnTo>
                      <a:pt x="231" y="24"/>
                    </a:lnTo>
                    <a:lnTo>
                      <a:pt x="239" y="24"/>
                    </a:lnTo>
                    <a:lnTo>
                      <a:pt x="248" y="24"/>
                    </a:lnTo>
                    <a:lnTo>
                      <a:pt x="258" y="27"/>
                    </a:lnTo>
                    <a:lnTo>
                      <a:pt x="266" y="30"/>
                    </a:lnTo>
                    <a:lnTo>
                      <a:pt x="275" y="35"/>
                    </a:lnTo>
                    <a:lnTo>
                      <a:pt x="283" y="41"/>
                    </a:lnTo>
                    <a:close/>
                  </a:path>
                </a:pathLst>
              </a:custGeom>
              <a:solidFill>
                <a:srgbClr val="C2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" name="Freeform 156"/>
              <p:cNvSpPr>
                <a:spLocks/>
              </p:cNvSpPr>
              <p:nvPr/>
            </p:nvSpPr>
            <p:spPr bwMode="auto">
              <a:xfrm>
                <a:off x="4733" y="2435"/>
                <a:ext cx="108" cy="126"/>
              </a:xfrm>
              <a:custGeom>
                <a:avLst/>
                <a:gdLst>
                  <a:gd name="T0" fmla="*/ 265 w 324"/>
                  <a:gd name="T1" fmla="*/ 44 h 377"/>
                  <a:gd name="T2" fmla="*/ 259 w 324"/>
                  <a:gd name="T3" fmla="*/ 67 h 377"/>
                  <a:gd name="T4" fmla="*/ 251 w 324"/>
                  <a:gd name="T5" fmla="*/ 99 h 377"/>
                  <a:gd name="T6" fmla="*/ 245 w 324"/>
                  <a:gd name="T7" fmla="*/ 123 h 377"/>
                  <a:gd name="T8" fmla="*/ 254 w 324"/>
                  <a:gd name="T9" fmla="*/ 152 h 377"/>
                  <a:gd name="T10" fmla="*/ 272 w 324"/>
                  <a:gd name="T11" fmla="*/ 199 h 377"/>
                  <a:gd name="T12" fmla="*/ 294 w 324"/>
                  <a:gd name="T13" fmla="*/ 253 h 377"/>
                  <a:gd name="T14" fmla="*/ 315 w 324"/>
                  <a:gd name="T15" fmla="*/ 323 h 377"/>
                  <a:gd name="T16" fmla="*/ 324 w 324"/>
                  <a:gd name="T17" fmla="*/ 365 h 377"/>
                  <a:gd name="T18" fmla="*/ 321 w 324"/>
                  <a:gd name="T19" fmla="*/ 371 h 377"/>
                  <a:gd name="T20" fmla="*/ 321 w 324"/>
                  <a:gd name="T21" fmla="*/ 377 h 377"/>
                  <a:gd name="T22" fmla="*/ 315 w 324"/>
                  <a:gd name="T23" fmla="*/ 371 h 377"/>
                  <a:gd name="T24" fmla="*/ 300 w 324"/>
                  <a:gd name="T25" fmla="*/ 339 h 377"/>
                  <a:gd name="T26" fmla="*/ 275 w 324"/>
                  <a:gd name="T27" fmla="*/ 312 h 377"/>
                  <a:gd name="T28" fmla="*/ 242 w 324"/>
                  <a:gd name="T29" fmla="*/ 306 h 377"/>
                  <a:gd name="T30" fmla="*/ 205 w 324"/>
                  <a:gd name="T31" fmla="*/ 301 h 377"/>
                  <a:gd name="T32" fmla="*/ 167 w 324"/>
                  <a:gd name="T33" fmla="*/ 288 h 377"/>
                  <a:gd name="T34" fmla="*/ 128 w 324"/>
                  <a:gd name="T35" fmla="*/ 285 h 377"/>
                  <a:gd name="T36" fmla="*/ 90 w 324"/>
                  <a:gd name="T37" fmla="*/ 285 h 377"/>
                  <a:gd name="T38" fmla="*/ 57 w 324"/>
                  <a:gd name="T39" fmla="*/ 277 h 377"/>
                  <a:gd name="T40" fmla="*/ 32 w 324"/>
                  <a:gd name="T41" fmla="*/ 250 h 377"/>
                  <a:gd name="T42" fmla="*/ 17 w 324"/>
                  <a:gd name="T43" fmla="*/ 215 h 377"/>
                  <a:gd name="T44" fmla="*/ 17 w 324"/>
                  <a:gd name="T45" fmla="*/ 183 h 377"/>
                  <a:gd name="T46" fmla="*/ 17 w 324"/>
                  <a:gd name="T47" fmla="*/ 148 h 377"/>
                  <a:gd name="T48" fmla="*/ 8 w 324"/>
                  <a:gd name="T49" fmla="*/ 107 h 377"/>
                  <a:gd name="T50" fmla="*/ 0 w 324"/>
                  <a:gd name="T51" fmla="*/ 88 h 377"/>
                  <a:gd name="T52" fmla="*/ 0 w 324"/>
                  <a:gd name="T53" fmla="*/ 72 h 377"/>
                  <a:gd name="T54" fmla="*/ 11 w 324"/>
                  <a:gd name="T55" fmla="*/ 56 h 377"/>
                  <a:gd name="T56" fmla="*/ 43 w 324"/>
                  <a:gd name="T57" fmla="*/ 26 h 377"/>
                  <a:gd name="T58" fmla="*/ 81 w 324"/>
                  <a:gd name="T59" fmla="*/ 5 h 377"/>
                  <a:gd name="T60" fmla="*/ 119 w 324"/>
                  <a:gd name="T61" fmla="*/ 0 h 377"/>
                  <a:gd name="T62" fmla="*/ 160 w 324"/>
                  <a:gd name="T63" fmla="*/ 5 h 377"/>
                  <a:gd name="T64" fmla="*/ 195 w 324"/>
                  <a:gd name="T65" fmla="*/ 15 h 377"/>
                  <a:gd name="T66" fmla="*/ 216 w 324"/>
                  <a:gd name="T67" fmla="*/ 18 h 377"/>
                  <a:gd name="T68" fmla="*/ 233 w 324"/>
                  <a:gd name="T69" fmla="*/ 21 h 377"/>
                  <a:gd name="T70" fmla="*/ 251 w 324"/>
                  <a:gd name="T71" fmla="*/ 29 h 3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24" h="377">
                    <a:moveTo>
                      <a:pt x="259" y="35"/>
                    </a:moveTo>
                    <a:lnTo>
                      <a:pt x="265" y="44"/>
                    </a:lnTo>
                    <a:lnTo>
                      <a:pt x="265" y="56"/>
                    </a:lnTo>
                    <a:lnTo>
                      <a:pt x="259" y="67"/>
                    </a:lnTo>
                    <a:lnTo>
                      <a:pt x="257" y="85"/>
                    </a:lnTo>
                    <a:lnTo>
                      <a:pt x="251" y="99"/>
                    </a:lnTo>
                    <a:lnTo>
                      <a:pt x="245" y="110"/>
                    </a:lnTo>
                    <a:lnTo>
                      <a:pt x="245" y="123"/>
                    </a:lnTo>
                    <a:lnTo>
                      <a:pt x="245" y="131"/>
                    </a:lnTo>
                    <a:lnTo>
                      <a:pt x="254" y="152"/>
                    </a:lnTo>
                    <a:lnTo>
                      <a:pt x="262" y="175"/>
                    </a:lnTo>
                    <a:lnTo>
                      <a:pt x="272" y="199"/>
                    </a:lnTo>
                    <a:lnTo>
                      <a:pt x="283" y="225"/>
                    </a:lnTo>
                    <a:lnTo>
                      <a:pt x="294" y="253"/>
                    </a:lnTo>
                    <a:lnTo>
                      <a:pt x="307" y="285"/>
                    </a:lnTo>
                    <a:lnTo>
                      <a:pt x="315" y="323"/>
                    </a:lnTo>
                    <a:lnTo>
                      <a:pt x="324" y="361"/>
                    </a:lnTo>
                    <a:lnTo>
                      <a:pt x="324" y="365"/>
                    </a:lnTo>
                    <a:lnTo>
                      <a:pt x="321" y="368"/>
                    </a:lnTo>
                    <a:lnTo>
                      <a:pt x="321" y="371"/>
                    </a:lnTo>
                    <a:lnTo>
                      <a:pt x="321" y="374"/>
                    </a:lnTo>
                    <a:lnTo>
                      <a:pt x="321" y="377"/>
                    </a:lnTo>
                    <a:lnTo>
                      <a:pt x="318" y="374"/>
                    </a:lnTo>
                    <a:lnTo>
                      <a:pt x="315" y="371"/>
                    </a:lnTo>
                    <a:lnTo>
                      <a:pt x="313" y="361"/>
                    </a:lnTo>
                    <a:lnTo>
                      <a:pt x="300" y="339"/>
                    </a:lnTo>
                    <a:lnTo>
                      <a:pt x="289" y="323"/>
                    </a:lnTo>
                    <a:lnTo>
                      <a:pt x="275" y="312"/>
                    </a:lnTo>
                    <a:lnTo>
                      <a:pt x="259" y="306"/>
                    </a:lnTo>
                    <a:lnTo>
                      <a:pt x="242" y="306"/>
                    </a:lnTo>
                    <a:lnTo>
                      <a:pt x="224" y="304"/>
                    </a:lnTo>
                    <a:lnTo>
                      <a:pt x="205" y="301"/>
                    </a:lnTo>
                    <a:lnTo>
                      <a:pt x="181" y="291"/>
                    </a:lnTo>
                    <a:lnTo>
                      <a:pt x="167" y="288"/>
                    </a:lnTo>
                    <a:lnTo>
                      <a:pt x="149" y="288"/>
                    </a:lnTo>
                    <a:lnTo>
                      <a:pt x="128" y="285"/>
                    </a:lnTo>
                    <a:lnTo>
                      <a:pt x="111" y="285"/>
                    </a:lnTo>
                    <a:lnTo>
                      <a:pt x="90" y="285"/>
                    </a:lnTo>
                    <a:lnTo>
                      <a:pt x="73" y="283"/>
                    </a:lnTo>
                    <a:lnTo>
                      <a:pt x="57" y="277"/>
                    </a:lnTo>
                    <a:lnTo>
                      <a:pt x="49" y="269"/>
                    </a:lnTo>
                    <a:lnTo>
                      <a:pt x="32" y="250"/>
                    </a:lnTo>
                    <a:lnTo>
                      <a:pt x="20" y="234"/>
                    </a:lnTo>
                    <a:lnTo>
                      <a:pt x="17" y="215"/>
                    </a:lnTo>
                    <a:lnTo>
                      <a:pt x="17" y="201"/>
                    </a:lnTo>
                    <a:lnTo>
                      <a:pt x="17" y="183"/>
                    </a:lnTo>
                    <a:lnTo>
                      <a:pt x="17" y="166"/>
                    </a:lnTo>
                    <a:lnTo>
                      <a:pt x="17" y="148"/>
                    </a:lnTo>
                    <a:lnTo>
                      <a:pt x="14" y="126"/>
                    </a:lnTo>
                    <a:lnTo>
                      <a:pt x="8" y="107"/>
                    </a:lnTo>
                    <a:lnTo>
                      <a:pt x="6" y="96"/>
                    </a:lnTo>
                    <a:lnTo>
                      <a:pt x="0" y="88"/>
                    </a:lnTo>
                    <a:lnTo>
                      <a:pt x="0" y="78"/>
                    </a:lnTo>
                    <a:lnTo>
                      <a:pt x="0" y="72"/>
                    </a:lnTo>
                    <a:lnTo>
                      <a:pt x="3" y="64"/>
                    </a:lnTo>
                    <a:lnTo>
                      <a:pt x="11" y="56"/>
                    </a:lnTo>
                    <a:lnTo>
                      <a:pt x="25" y="40"/>
                    </a:lnTo>
                    <a:lnTo>
                      <a:pt x="43" y="26"/>
                    </a:lnTo>
                    <a:lnTo>
                      <a:pt x="64" y="15"/>
                    </a:lnTo>
                    <a:lnTo>
                      <a:pt x="81" y="5"/>
                    </a:lnTo>
                    <a:lnTo>
                      <a:pt x="100" y="0"/>
                    </a:lnTo>
                    <a:lnTo>
                      <a:pt x="119" y="0"/>
                    </a:lnTo>
                    <a:lnTo>
                      <a:pt x="140" y="0"/>
                    </a:lnTo>
                    <a:lnTo>
                      <a:pt x="160" y="5"/>
                    </a:lnTo>
                    <a:lnTo>
                      <a:pt x="186" y="12"/>
                    </a:lnTo>
                    <a:lnTo>
                      <a:pt x="195" y="15"/>
                    </a:lnTo>
                    <a:lnTo>
                      <a:pt x="207" y="18"/>
                    </a:lnTo>
                    <a:lnTo>
                      <a:pt x="216" y="18"/>
                    </a:lnTo>
                    <a:lnTo>
                      <a:pt x="227" y="18"/>
                    </a:lnTo>
                    <a:lnTo>
                      <a:pt x="233" y="21"/>
                    </a:lnTo>
                    <a:lnTo>
                      <a:pt x="245" y="23"/>
                    </a:lnTo>
                    <a:lnTo>
                      <a:pt x="251" y="29"/>
                    </a:lnTo>
                    <a:lnTo>
                      <a:pt x="259" y="35"/>
                    </a:lnTo>
                    <a:close/>
                  </a:path>
                </a:pathLst>
              </a:custGeom>
              <a:solidFill>
                <a:srgbClr val="B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" name="Freeform 157"/>
              <p:cNvSpPr>
                <a:spLocks/>
              </p:cNvSpPr>
              <p:nvPr/>
            </p:nvSpPr>
            <p:spPr bwMode="auto">
              <a:xfrm>
                <a:off x="4737" y="2436"/>
                <a:ext cx="100" cy="116"/>
              </a:xfrm>
              <a:custGeom>
                <a:avLst/>
                <a:gdLst>
                  <a:gd name="T0" fmla="*/ 243 w 302"/>
                  <a:gd name="T1" fmla="*/ 48 h 348"/>
                  <a:gd name="T2" fmla="*/ 240 w 302"/>
                  <a:gd name="T3" fmla="*/ 70 h 348"/>
                  <a:gd name="T4" fmla="*/ 234 w 302"/>
                  <a:gd name="T5" fmla="*/ 97 h 348"/>
                  <a:gd name="T6" fmla="*/ 226 w 302"/>
                  <a:gd name="T7" fmla="*/ 118 h 348"/>
                  <a:gd name="T8" fmla="*/ 237 w 302"/>
                  <a:gd name="T9" fmla="*/ 143 h 348"/>
                  <a:gd name="T10" fmla="*/ 254 w 302"/>
                  <a:gd name="T11" fmla="*/ 188 h 348"/>
                  <a:gd name="T12" fmla="*/ 275 w 302"/>
                  <a:gd name="T13" fmla="*/ 240 h 348"/>
                  <a:gd name="T14" fmla="*/ 293 w 302"/>
                  <a:gd name="T15" fmla="*/ 302 h 348"/>
                  <a:gd name="T16" fmla="*/ 302 w 302"/>
                  <a:gd name="T17" fmla="*/ 340 h 348"/>
                  <a:gd name="T18" fmla="*/ 299 w 302"/>
                  <a:gd name="T19" fmla="*/ 345 h 348"/>
                  <a:gd name="T20" fmla="*/ 293 w 302"/>
                  <a:gd name="T21" fmla="*/ 345 h 348"/>
                  <a:gd name="T22" fmla="*/ 283 w 302"/>
                  <a:gd name="T23" fmla="*/ 331 h 348"/>
                  <a:gd name="T24" fmla="*/ 264 w 302"/>
                  <a:gd name="T25" fmla="*/ 299 h 348"/>
                  <a:gd name="T26" fmla="*/ 237 w 302"/>
                  <a:gd name="T27" fmla="*/ 283 h 348"/>
                  <a:gd name="T28" fmla="*/ 205 w 302"/>
                  <a:gd name="T29" fmla="*/ 281 h 348"/>
                  <a:gd name="T30" fmla="*/ 170 w 302"/>
                  <a:gd name="T31" fmla="*/ 272 h 348"/>
                  <a:gd name="T32" fmla="*/ 138 w 302"/>
                  <a:gd name="T33" fmla="*/ 269 h 348"/>
                  <a:gd name="T34" fmla="*/ 103 w 302"/>
                  <a:gd name="T35" fmla="*/ 267 h 348"/>
                  <a:gd name="T36" fmla="*/ 68 w 302"/>
                  <a:gd name="T37" fmla="*/ 264 h 348"/>
                  <a:gd name="T38" fmla="*/ 44 w 302"/>
                  <a:gd name="T39" fmla="*/ 248 h 348"/>
                  <a:gd name="T40" fmla="*/ 21 w 302"/>
                  <a:gd name="T41" fmla="*/ 216 h 348"/>
                  <a:gd name="T42" fmla="*/ 17 w 302"/>
                  <a:gd name="T43" fmla="*/ 188 h 348"/>
                  <a:gd name="T44" fmla="*/ 21 w 302"/>
                  <a:gd name="T45" fmla="*/ 156 h 348"/>
                  <a:gd name="T46" fmla="*/ 14 w 302"/>
                  <a:gd name="T47" fmla="*/ 118 h 348"/>
                  <a:gd name="T48" fmla="*/ 6 w 302"/>
                  <a:gd name="T49" fmla="*/ 89 h 348"/>
                  <a:gd name="T50" fmla="*/ 0 w 302"/>
                  <a:gd name="T51" fmla="*/ 73 h 348"/>
                  <a:gd name="T52" fmla="*/ 6 w 302"/>
                  <a:gd name="T53" fmla="*/ 62 h 348"/>
                  <a:gd name="T54" fmla="*/ 27 w 302"/>
                  <a:gd name="T55" fmla="*/ 45 h 348"/>
                  <a:gd name="T56" fmla="*/ 62 w 302"/>
                  <a:gd name="T57" fmla="*/ 16 h 348"/>
                  <a:gd name="T58" fmla="*/ 97 w 302"/>
                  <a:gd name="T59" fmla="*/ 3 h 348"/>
                  <a:gd name="T60" fmla="*/ 132 w 302"/>
                  <a:gd name="T61" fmla="*/ 3 h 348"/>
                  <a:gd name="T62" fmla="*/ 175 w 302"/>
                  <a:gd name="T63" fmla="*/ 16 h 348"/>
                  <a:gd name="T64" fmla="*/ 194 w 302"/>
                  <a:gd name="T65" fmla="*/ 21 h 348"/>
                  <a:gd name="T66" fmla="*/ 208 w 302"/>
                  <a:gd name="T67" fmla="*/ 24 h 348"/>
                  <a:gd name="T68" fmla="*/ 222 w 302"/>
                  <a:gd name="T69" fmla="*/ 30 h 348"/>
                  <a:gd name="T70" fmla="*/ 240 w 302"/>
                  <a:gd name="T71" fmla="*/ 38 h 3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02" h="348">
                    <a:moveTo>
                      <a:pt x="240" y="38"/>
                    </a:moveTo>
                    <a:lnTo>
                      <a:pt x="243" y="48"/>
                    </a:lnTo>
                    <a:lnTo>
                      <a:pt x="243" y="56"/>
                    </a:lnTo>
                    <a:lnTo>
                      <a:pt x="240" y="70"/>
                    </a:lnTo>
                    <a:lnTo>
                      <a:pt x="237" y="83"/>
                    </a:lnTo>
                    <a:lnTo>
                      <a:pt x="234" y="97"/>
                    </a:lnTo>
                    <a:lnTo>
                      <a:pt x="229" y="108"/>
                    </a:lnTo>
                    <a:lnTo>
                      <a:pt x="226" y="118"/>
                    </a:lnTo>
                    <a:lnTo>
                      <a:pt x="229" y="124"/>
                    </a:lnTo>
                    <a:lnTo>
                      <a:pt x="237" y="143"/>
                    </a:lnTo>
                    <a:lnTo>
                      <a:pt x="246" y="164"/>
                    </a:lnTo>
                    <a:lnTo>
                      <a:pt x="254" y="188"/>
                    </a:lnTo>
                    <a:lnTo>
                      <a:pt x="264" y="213"/>
                    </a:lnTo>
                    <a:lnTo>
                      <a:pt x="275" y="240"/>
                    </a:lnTo>
                    <a:lnTo>
                      <a:pt x="283" y="269"/>
                    </a:lnTo>
                    <a:lnTo>
                      <a:pt x="293" y="302"/>
                    </a:lnTo>
                    <a:lnTo>
                      <a:pt x="302" y="337"/>
                    </a:lnTo>
                    <a:lnTo>
                      <a:pt x="302" y="340"/>
                    </a:lnTo>
                    <a:lnTo>
                      <a:pt x="299" y="342"/>
                    </a:lnTo>
                    <a:lnTo>
                      <a:pt x="299" y="345"/>
                    </a:lnTo>
                    <a:lnTo>
                      <a:pt x="296" y="348"/>
                    </a:lnTo>
                    <a:lnTo>
                      <a:pt x="293" y="345"/>
                    </a:lnTo>
                    <a:lnTo>
                      <a:pt x="289" y="340"/>
                    </a:lnTo>
                    <a:lnTo>
                      <a:pt x="283" y="331"/>
                    </a:lnTo>
                    <a:lnTo>
                      <a:pt x="275" y="310"/>
                    </a:lnTo>
                    <a:lnTo>
                      <a:pt x="264" y="299"/>
                    </a:lnTo>
                    <a:lnTo>
                      <a:pt x="251" y="289"/>
                    </a:lnTo>
                    <a:lnTo>
                      <a:pt x="237" y="283"/>
                    </a:lnTo>
                    <a:lnTo>
                      <a:pt x="222" y="283"/>
                    </a:lnTo>
                    <a:lnTo>
                      <a:pt x="205" y="281"/>
                    </a:lnTo>
                    <a:lnTo>
                      <a:pt x="187" y="278"/>
                    </a:lnTo>
                    <a:lnTo>
                      <a:pt x="170" y="272"/>
                    </a:lnTo>
                    <a:lnTo>
                      <a:pt x="156" y="269"/>
                    </a:lnTo>
                    <a:lnTo>
                      <a:pt x="138" y="269"/>
                    </a:lnTo>
                    <a:lnTo>
                      <a:pt x="119" y="267"/>
                    </a:lnTo>
                    <a:lnTo>
                      <a:pt x="103" y="267"/>
                    </a:lnTo>
                    <a:lnTo>
                      <a:pt x="84" y="267"/>
                    </a:lnTo>
                    <a:lnTo>
                      <a:pt x="68" y="264"/>
                    </a:lnTo>
                    <a:lnTo>
                      <a:pt x="53" y="258"/>
                    </a:lnTo>
                    <a:lnTo>
                      <a:pt x="44" y="248"/>
                    </a:lnTo>
                    <a:lnTo>
                      <a:pt x="30" y="232"/>
                    </a:lnTo>
                    <a:lnTo>
                      <a:pt x="21" y="216"/>
                    </a:lnTo>
                    <a:lnTo>
                      <a:pt x="17" y="202"/>
                    </a:lnTo>
                    <a:lnTo>
                      <a:pt x="17" y="188"/>
                    </a:lnTo>
                    <a:lnTo>
                      <a:pt x="17" y="173"/>
                    </a:lnTo>
                    <a:lnTo>
                      <a:pt x="21" y="156"/>
                    </a:lnTo>
                    <a:lnTo>
                      <a:pt x="17" y="138"/>
                    </a:lnTo>
                    <a:lnTo>
                      <a:pt x="14" y="118"/>
                    </a:lnTo>
                    <a:lnTo>
                      <a:pt x="9" y="103"/>
                    </a:lnTo>
                    <a:lnTo>
                      <a:pt x="6" y="89"/>
                    </a:lnTo>
                    <a:lnTo>
                      <a:pt x="3" y="83"/>
                    </a:lnTo>
                    <a:lnTo>
                      <a:pt x="0" y="73"/>
                    </a:lnTo>
                    <a:lnTo>
                      <a:pt x="0" y="70"/>
                    </a:lnTo>
                    <a:lnTo>
                      <a:pt x="6" y="62"/>
                    </a:lnTo>
                    <a:lnTo>
                      <a:pt x="14" y="56"/>
                    </a:lnTo>
                    <a:lnTo>
                      <a:pt x="27" y="45"/>
                    </a:lnTo>
                    <a:lnTo>
                      <a:pt x="44" y="30"/>
                    </a:lnTo>
                    <a:lnTo>
                      <a:pt x="62" y="16"/>
                    </a:lnTo>
                    <a:lnTo>
                      <a:pt x="79" y="10"/>
                    </a:lnTo>
                    <a:lnTo>
                      <a:pt x="97" y="3"/>
                    </a:lnTo>
                    <a:lnTo>
                      <a:pt x="114" y="0"/>
                    </a:lnTo>
                    <a:lnTo>
                      <a:pt x="132" y="3"/>
                    </a:lnTo>
                    <a:lnTo>
                      <a:pt x="152" y="10"/>
                    </a:lnTo>
                    <a:lnTo>
                      <a:pt x="175" y="16"/>
                    </a:lnTo>
                    <a:lnTo>
                      <a:pt x="184" y="19"/>
                    </a:lnTo>
                    <a:lnTo>
                      <a:pt x="194" y="21"/>
                    </a:lnTo>
                    <a:lnTo>
                      <a:pt x="199" y="24"/>
                    </a:lnTo>
                    <a:lnTo>
                      <a:pt x="208" y="24"/>
                    </a:lnTo>
                    <a:lnTo>
                      <a:pt x="213" y="27"/>
                    </a:lnTo>
                    <a:lnTo>
                      <a:pt x="222" y="30"/>
                    </a:lnTo>
                    <a:lnTo>
                      <a:pt x="231" y="33"/>
                    </a:lnTo>
                    <a:lnTo>
                      <a:pt x="240" y="38"/>
                    </a:lnTo>
                    <a:close/>
                  </a:path>
                </a:pathLst>
              </a:custGeom>
              <a:solidFill>
                <a:srgbClr val="A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" name="Freeform 158"/>
              <p:cNvSpPr>
                <a:spLocks/>
              </p:cNvSpPr>
              <p:nvPr/>
            </p:nvSpPr>
            <p:spPr bwMode="auto">
              <a:xfrm>
                <a:off x="4742" y="2440"/>
                <a:ext cx="91" cy="102"/>
              </a:xfrm>
              <a:custGeom>
                <a:avLst/>
                <a:gdLst>
                  <a:gd name="T0" fmla="*/ 217 w 272"/>
                  <a:gd name="T1" fmla="*/ 41 h 305"/>
                  <a:gd name="T2" fmla="*/ 217 w 272"/>
                  <a:gd name="T3" fmla="*/ 60 h 305"/>
                  <a:gd name="T4" fmla="*/ 209 w 272"/>
                  <a:gd name="T5" fmla="*/ 87 h 305"/>
                  <a:gd name="T6" fmla="*/ 202 w 272"/>
                  <a:gd name="T7" fmla="*/ 105 h 305"/>
                  <a:gd name="T8" fmla="*/ 212 w 272"/>
                  <a:gd name="T9" fmla="*/ 127 h 305"/>
                  <a:gd name="T10" fmla="*/ 226 w 272"/>
                  <a:gd name="T11" fmla="*/ 165 h 305"/>
                  <a:gd name="T12" fmla="*/ 247 w 272"/>
                  <a:gd name="T13" fmla="*/ 213 h 305"/>
                  <a:gd name="T14" fmla="*/ 264 w 272"/>
                  <a:gd name="T15" fmla="*/ 265 h 305"/>
                  <a:gd name="T16" fmla="*/ 269 w 272"/>
                  <a:gd name="T17" fmla="*/ 297 h 305"/>
                  <a:gd name="T18" fmla="*/ 266 w 272"/>
                  <a:gd name="T19" fmla="*/ 303 h 305"/>
                  <a:gd name="T20" fmla="*/ 261 w 272"/>
                  <a:gd name="T21" fmla="*/ 305 h 305"/>
                  <a:gd name="T22" fmla="*/ 255 w 272"/>
                  <a:gd name="T23" fmla="*/ 294 h 305"/>
                  <a:gd name="T24" fmla="*/ 237 w 272"/>
                  <a:gd name="T25" fmla="*/ 265 h 305"/>
                  <a:gd name="T26" fmla="*/ 212 w 272"/>
                  <a:gd name="T27" fmla="*/ 254 h 305"/>
                  <a:gd name="T28" fmla="*/ 182 w 272"/>
                  <a:gd name="T29" fmla="*/ 248 h 305"/>
                  <a:gd name="T30" fmla="*/ 147 w 272"/>
                  <a:gd name="T31" fmla="*/ 235 h 305"/>
                  <a:gd name="T32" fmla="*/ 121 w 272"/>
                  <a:gd name="T33" fmla="*/ 235 h 305"/>
                  <a:gd name="T34" fmla="*/ 88 w 272"/>
                  <a:gd name="T35" fmla="*/ 233 h 305"/>
                  <a:gd name="T36" fmla="*/ 59 w 272"/>
                  <a:gd name="T37" fmla="*/ 227 h 305"/>
                  <a:gd name="T38" fmla="*/ 39 w 272"/>
                  <a:gd name="T39" fmla="*/ 216 h 305"/>
                  <a:gd name="T40" fmla="*/ 15 w 272"/>
                  <a:gd name="T41" fmla="*/ 184 h 305"/>
                  <a:gd name="T42" fmla="*/ 10 w 272"/>
                  <a:gd name="T43" fmla="*/ 160 h 305"/>
                  <a:gd name="T44" fmla="*/ 15 w 272"/>
                  <a:gd name="T45" fmla="*/ 133 h 305"/>
                  <a:gd name="T46" fmla="*/ 15 w 272"/>
                  <a:gd name="T47" fmla="*/ 98 h 305"/>
                  <a:gd name="T48" fmla="*/ 7 w 272"/>
                  <a:gd name="T49" fmla="*/ 76 h 305"/>
                  <a:gd name="T50" fmla="*/ 0 w 272"/>
                  <a:gd name="T51" fmla="*/ 60 h 305"/>
                  <a:gd name="T52" fmla="*/ 7 w 272"/>
                  <a:gd name="T53" fmla="*/ 49 h 305"/>
                  <a:gd name="T54" fmla="*/ 27 w 272"/>
                  <a:gd name="T55" fmla="*/ 32 h 305"/>
                  <a:gd name="T56" fmla="*/ 56 w 272"/>
                  <a:gd name="T57" fmla="*/ 11 h 305"/>
                  <a:gd name="T58" fmla="*/ 86 w 272"/>
                  <a:gd name="T59" fmla="*/ 0 h 305"/>
                  <a:gd name="T60" fmla="*/ 118 w 272"/>
                  <a:gd name="T61" fmla="*/ 3 h 305"/>
                  <a:gd name="T62" fmla="*/ 158 w 272"/>
                  <a:gd name="T63" fmla="*/ 14 h 305"/>
                  <a:gd name="T64" fmla="*/ 174 w 272"/>
                  <a:gd name="T65" fmla="*/ 17 h 305"/>
                  <a:gd name="T66" fmla="*/ 188 w 272"/>
                  <a:gd name="T67" fmla="*/ 17 h 305"/>
                  <a:gd name="T68" fmla="*/ 199 w 272"/>
                  <a:gd name="T69" fmla="*/ 22 h 305"/>
                  <a:gd name="T70" fmla="*/ 217 w 272"/>
                  <a:gd name="T71" fmla="*/ 32 h 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72" h="305">
                    <a:moveTo>
                      <a:pt x="217" y="32"/>
                    </a:moveTo>
                    <a:lnTo>
                      <a:pt x="217" y="41"/>
                    </a:lnTo>
                    <a:lnTo>
                      <a:pt x="217" y="49"/>
                    </a:lnTo>
                    <a:lnTo>
                      <a:pt x="217" y="60"/>
                    </a:lnTo>
                    <a:lnTo>
                      <a:pt x="212" y="73"/>
                    </a:lnTo>
                    <a:lnTo>
                      <a:pt x="209" y="87"/>
                    </a:lnTo>
                    <a:lnTo>
                      <a:pt x="205" y="95"/>
                    </a:lnTo>
                    <a:lnTo>
                      <a:pt x="202" y="105"/>
                    </a:lnTo>
                    <a:lnTo>
                      <a:pt x="205" y="111"/>
                    </a:lnTo>
                    <a:lnTo>
                      <a:pt x="212" y="127"/>
                    </a:lnTo>
                    <a:lnTo>
                      <a:pt x="220" y="148"/>
                    </a:lnTo>
                    <a:lnTo>
                      <a:pt x="226" y="165"/>
                    </a:lnTo>
                    <a:lnTo>
                      <a:pt x="237" y="189"/>
                    </a:lnTo>
                    <a:lnTo>
                      <a:pt x="247" y="213"/>
                    </a:lnTo>
                    <a:lnTo>
                      <a:pt x="255" y="235"/>
                    </a:lnTo>
                    <a:lnTo>
                      <a:pt x="264" y="265"/>
                    </a:lnTo>
                    <a:lnTo>
                      <a:pt x="272" y="294"/>
                    </a:lnTo>
                    <a:lnTo>
                      <a:pt x="269" y="297"/>
                    </a:lnTo>
                    <a:lnTo>
                      <a:pt x="266" y="300"/>
                    </a:lnTo>
                    <a:lnTo>
                      <a:pt x="266" y="303"/>
                    </a:lnTo>
                    <a:lnTo>
                      <a:pt x="264" y="305"/>
                    </a:lnTo>
                    <a:lnTo>
                      <a:pt x="261" y="305"/>
                    </a:lnTo>
                    <a:lnTo>
                      <a:pt x="261" y="303"/>
                    </a:lnTo>
                    <a:lnTo>
                      <a:pt x="255" y="294"/>
                    </a:lnTo>
                    <a:lnTo>
                      <a:pt x="247" y="276"/>
                    </a:lnTo>
                    <a:lnTo>
                      <a:pt x="237" y="265"/>
                    </a:lnTo>
                    <a:lnTo>
                      <a:pt x="226" y="256"/>
                    </a:lnTo>
                    <a:lnTo>
                      <a:pt x="212" y="254"/>
                    </a:lnTo>
                    <a:lnTo>
                      <a:pt x="196" y="251"/>
                    </a:lnTo>
                    <a:lnTo>
                      <a:pt x="182" y="248"/>
                    </a:lnTo>
                    <a:lnTo>
                      <a:pt x="164" y="245"/>
                    </a:lnTo>
                    <a:lnTo>
                      <a:pt x="147" y="235"/>
                    </a:lnTo>
                    <a:lnTo>
                      <a:pt x="135" y="235"/>
                    </a:lnTo>
                    <a:lnTo>
                      <a:pt x="121" y="235"/>
                    </a:lnTo>
                    <a:lnTo>
                      <a:pt x="102" y="233"/>
                    </a:lnTo>
                    <a:lnTo>
                      <a:pt x="88" y="233"/>
                    </a:lnTo>
                    <a:lnTo>
                      <a:pt x="72" y="230"/>
                    </a:lnTo>
                    <a:lnTo>
                      <a:pt x="59" y="227"/>
                    </a:lnTo>
                    <a:lnTo>
                      <a:pt x="45" y="221"/>
                    </a:lnTo>
                    <a:lnTo>
                      <a:pt x="39" y="216"/>
                    </a:lnTo>
                    <a:lnTo>
                      <a:pt x="24" y="198"/>
                    </a:lnTo>
                    <a:lnTo>
                      <a:pt x="15" y="184"/>
                    </a:lnTo>
                    <a:lnTo>
                      <a:pt x="13" y="172"/>
                    </a:lnTo>
                    <a:lnTo>
                      <a:pt x="10" y="160"/>
                    </a:lnTo>
                    <a:lnTo>
                      <a:pt x="13" y="146"/>
                    </a:lnTo>
                    <a:lnTo>
                      <a:pt x="15" y="133"/>
                    </a:lnTo>
                    <a:lnTo>
                      <a:pt x="15" y="119"/>
                    </a:lnTo>
                    <a:lnTo>
                      <a:pt x="15" y="98"/>
                    </a:lnTo>
                    <a:lnTo>
                      <a:pt x="10" y="84"/>
                    </a:lnTo>
                    <a:lnTo>
                      <a:pt x="7" y="76"/>
                    </a:lnTo>
                    <a:lnTo>
                      <a:pt x="4" y="67"/>
                    </a:lnTo>
                    <a:lnTo>
                      <a:pt x="0" y="60"/>
                    </a:lnTo>
                    <a:lnTo>
                      <a:pt x="0" y="55"/>
                    </a:lnTo>
                    <a:lnTo>
                      <a:pt x="7" y="49"/>
                    </a:lnTo>
                    <a:lnTo>
                      <a:pt x="13" y="43"/>
                    </a:lnTo>
                    <a:lnTo>
                      <a:pt x="27" y="32"/>
                    </a:lnTo>
                    <a:lnTo>
                      <a:pt x="42" y="20"/>
                    </a:lnTo>
                    <a:lnTo>
                      <a:pt x="56" y="11"/>
                    </a:lnTo>
                    <a:lnTo>
                      <a:pt x="72" y="6"/>
                    </a:lnTo>
                    <a:lnTo>
                      <a:pt x="86" y="0"/>
                    </a:lnTo>
                    <a:lnTo>
                      <a:pt x="100" y="0"/>
                    </a:lnTo>
                    <a:lnTo>
                      <a:pt x="118" y="3"/>
                    </a:lnTo>
                    <a:lnTo>
                      <a:pt x="139" y="8"/>
                    </a:lnTo>
                    <a:lnTo>
                      <a:pt x="158" y="14"/>
                    </a:lnTo>
                    <a:lnTo>
                      <a:pt x="167" y="14"/>
                    </a:lnTo>
                    <a:lnTo>
                      <a:pt x="174" y="17"/>
                    </a:lnTo>
                    <a:lnTo>
                      <a:pt x="179" y="17"/>
                    </a:lnTo>
                    <a:lnTo>
                      <a:pt x="188" y="17"/>
                    </a:lnTo>
                    <a:lnTo>
                      <a:pt x="193" y="20"/>
                    </a:lnTo>
                    <a:lnTo>
                      <a:pt x="199" y="22"/>
                    </a:lnTo>
                    <a:lnTo>
                      <a:pt x="209" y="25"/>
                    </a:lnTo>
                    <a:lnTo>
                      <a:pt x="217" y="32"/>
                    </a:lnTo>
                    <a:close/>
                  </a:path>
                </a:pathLst>
              </a:custGeom>
              <a:solidFill>
                <a:srgbClr val="9E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" name="Freeform 159"/>
              <p:cNvSpPr>
                <a:spLocks/>
              </p:cNvSpPr>
              <p:nvPr/>
            </p:nvSpPr>
            <p:spPr bwMode="auto">
              <a:xfrm>
                <a:off x="4747" y="2444"/>
                <a:ext cx="82" cy="88"/>
              </a:xfrm>
              <a:custGeom>
                <a:avLst/>
                <a:gdLst>
                  <a:gd name="T0" fmla="*/ 194 w 246"/>
                  <a:gd name="T1" fmla="*/ 38 h 265"/>
                  <a:gd name="T2" fmla="*/ 194 w 246"/>
                  <a:gd name="T3" fmla="*/ 52 h 265"/>
                  <a:gd name="T4" fmla="*/ 187 w 246"/>
                  <a:gd name="T5" fmla="*/ 73 h 265"/>
                  <a:gd name="T6" fmla="*/ 181 w 246"/>
                  <a:gd name="T7" fmla="*/ 94 h 265"/>
                  <a:gd name="T8" fmla="*/ 190 w 246"/>
                  <a:gd name="T9" fmla="*/ 114 h 265"/>
                  <a:gd name="T10" fmla="*/ 205 w 246"/>
                  <a:gd name="T11" fmla="*/ 146 h 265"/>
                  <a:gd name="T12" fmla="*/ 222 w 246"/>
                  <a:gd name="T13" fmla="*/ 184 h 265"/>
                  <a:gd name="T14" fmla="*/ 240 w 246"/>
                  <a:gd name="T15" fmla="*/ 230 h 265"/>
                  <a:gd name="T16" fmla="*/ 243 w 246"/>
                  <a:gd name="T17" fmla="*/ 257 h 265"/>
                  <a:gd name="T18" fmla="*/ 240 w 246"/>
                  <a:gd name="T19" fmla="*/ 265 h 265"/>
                  <a:gd name="T20" fmla="*/ 235 w 246"/>
                  <a:gd name="T21" fmla="*/ 265 h 265"/>
                  <a:gd name="T22" fmla="*/ 222 w 246"/>
                  <a:gd name="T23" fmla="*/ 254 h 265"/>
                  <a:gd name="T24" fmla="*/ 208 w 246"/>
                  <a:gd name="T25" fmla="*/ 230 h 265"/>
                  <a:gd name="T26" fmla="*/ 184 w 246"/>
                  <a:gd name="T27" fmla="*/ 222 h 265"/>
                  <a:gd name="T28" fmla="*/ 159 w 246"/>
                  <a:gd name="T29" fmla="*/ 216 h 265"/>
                  <a:gd name="T30" fmla="*/ 127 w 246"/>
                  <a:gd name="T31" fmla="*/ 208 h 265"/>
                  <a:gd name="T32" fmla="*/ 103 w 246"/>
                  <a:gd name="T33" fmla="*/ 205 h 265"/>
                  <a:gd name="T34" fmla="*/ 76 w 246"/>
                  <a:gd name="T35" fmla="*/ 199 h 265"/>
                  <a:gd name="T36" fmla="*/ 50 w 246"/>
                  <a:gd name="T37" fmla="*/ 196 h 265"/>
                  <a:gd name="T38" fmla="*/ 30 w 246"/>
                  <a:gd name="T39" fmla="*/ 187 h 265"/>
                  <a:gd name="T40" fmla="*/ 9 w 246"/>
                  <a:gd name="T41" fmla="*/ 161 h 265"/>
                  <a:gd name="T42" fmla="*/ 6 w 246"/>
                  <a:gd name="T43" fmla="*/ 137 h 265"/>
                  <a:gd name="T44" fmla="*/ 9 w 246"/>
                  <a:gd name="T45" fmla="*/ 114 h 265"/>
                  <a:gd name="T46" fmla="*/ 12 w 246"/>
                  <a:gd name="T47" fmla="*/ 81 h 265"/>
                  <a:gd name="T48" fmla="*/ 3 w 246"/>
                  <a:gd name="T49" fmla="*/ 62 h 265"/>
                  <a:gd name="T50" fmla="*/ 0 w 246"/>
                  <a:gd name="T51" fmla="*/ 49 h 265"/>
                  <a:gd name="T52" fmla="*/ 3 w 246"/>
                  <a:gd name="T53" fmla="*/ 41 h 265"/>
                  <a:gd name="T54" fmla="*/ 24 w 246"/>
                  <a:gd name="T55" fmla="*/ 27 h 265"/>
                  <a:gd name="T56" fmla="*/ 50 w 246"/>
                  <a:gd name="T57" fmla="*/ 9 h 265"/>
                  <a:gd name="T58" fmla="*/ 76 w 246"/>
                  <a:gd name="T59" fmla="*/ 0 h 265"/>
                  <a:gd name="T60" fmla="*/ 103 w 246"/>
                  <a:gd name="T61" fmla="*/ 0 h 265"/>
                  <a:gd name="T62" fmla="*/ 138 w 246"/>
                  <a:gd name="T63" fmla="*/ 9 h 265"/>
                  <a:gd name="T64" fmla="*/ 152 w 246"/>
                  <a:gd name="T65" fmla="*/ 11 h 265"/>
                  <a:gd name="T66" fmla="*/ 167 w 246"/>
                  <a:gd name="T67" fmla="*/ 14 h 265"/>
                  <a:gd name="T68" fmla="*/ 178 w 246"/>
                  <a:gd name="T69" fmla="*/ 21 h 265"/>
                  <a:gd name="T70" fmla="*/ 190 w 246"/>
                  <a:gd name="T71" fmla="*/ 32 h 2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46" h="265">
                    <a:moveTo>
                      <a:pt x="190" y="32"/>
                    </a:moveTo>
                    <a:lnTo>
                      <a:pt x="194" y="38"/>
                    </a:lnTo>
                    <a:lnTo>
                      <a:pt x="197" y="44"/>
                    </a:lnTo>
                    <a:lnTo>
                      <a:pt x="194" y="52"/>
                    </a:lnTo>
                    <a:lnTo>
                      <a:pt x="190" y="65"/>
                    </a:lnTo>
                    <a:lnTo>
                      <a:pt x="187" y="73"/>
                    </a:lnTo>
                    <a:lnTo>
                      <a:pt x="184" y="84"/>
                    </a:lnTo>
                    <a:lnTo>
                      <a:pt x="181" y="94"/>
                    </a:lnTo>
                    <a:lnTo>
                      <a:pt x="184" y="100"/>
                    </a:lnTo>
                    <a:lnTo>
                      <a:pt x="190" y="114"/>
                    </a:lnTo>
                    <a:lnTo>
                      <a:pt x="199" y="129"/>
                    </a:lnTo>
                    <a:lnTo>
                      <a:pt x="205" y="146"/>
                    </a:lnTo>
                    <a:lnTo>
                      <a:pt x="216" y="164"/>
                    </a:lnTo>
                    <a:lnTo>
                      <a:pt x="222" y="184"/>
                    </a:lnTo>
                    <a:lnTo>
                      <a:pt x="232" y="208"/>
                    </a:lnTo>
                    <a:lnTo>
                      <a:pt x="240" y="230"/>
                    </a:lnTo>
                    <a:lnTo>
                      <a:pt x="246" y="254"/>
                    </a:lnTo>
                    <a:lnTo>
                      <a:pt x="243" y="257"/>
                    </a:lnTo>
                    <a:lnTo>
                      <a:pt x="240" y="259"/>
                    </a:lnTo>
                    <a:lnTo>
                      <a:pt x="240" y="265"/>
                    </a:lnTo>
                    <a:lnTo>
                      <a:pt x="237" y="265"/>
                    </a:lnTo>
                    <a:lnTo>
                      <a:pt x="235" y="265"/>
                    </a:lnTo>
                    <a:lnTo>
                      <a:pt x="229" y="262"/>
                    </a:lnTo>
                    <a:lnTo>
                      <a:pt x="222" y="254"/>
                    </a:lnTo>
                    <a:lnTo>
                      <a:pt x="216" y="243"/>
                    </a:lnTo>
                    <a:lnTo>
                      <a:pt x="208" y="230"/>
                    </a:lnTo>
                    <a:lnTo>
                      <a:pt x="197" y="224"/>
                    </a:lnTo>
                    <a:lnTo>
                      <a:pt x="184" y="222"/>
                    </a:lnTo>
                    <a:lnTo>
                      <a:pt x="173" y="219"/>
                    </a:lnTo>
                    <a:lnTo>
                      <a:pt x="159" y="216"/>
                    </a:lnTo>
                    <a:lnTo>
                      <a:pt x="143" y="213"/>
                    </a:lnTo>
                    <a:lnTo>
                      <a:pt x="127" y="208"/>
                    </a:lnTo>
                    <a:lnTo>
                      <a:pt x="114" y="205"/>
                    </a:lnTo>
                    <a:lnTo>
                      <a:pt x="103" y="205"/>
                    </a:lnTo>
                    <a:lnTo>
                      <a:pt x="92" y="202"/>
                    </a:lnTo>
                    <a:lnTo>
                      <a:pt x="76" y="199"/>
                    </a:lnTo>
                    <a:lnTo>
                      <a:pt x="65" y="199"/>
                    </a:lnTo>
                    <a:lnTo>
                      <a:pt x="50" y="196"/>
                    </a:lnTo>
                    <a:lnTo>
                      <a:pt x="38" y="192"/>
                    </a:lnTo>
                    <a:lnTo>
                      <a:pt x="30" y="187"/>
                    </a:lnTo>
                    <a:lnTo>
                      <a:pt x="17" y="173"/>
                    </a:lnTo>
                    <a:lnTo>
                      <a:pt x="9" y="161"/>
                    </a:lnTo>
                    <a:lnTo>
                      <a:pt x="6" y="149"/>
                    </a:lnTo>
                    <a:lnTo>
                      <a:pt x="6" y="137"/>
                    </a:lnTo>
                    <a:lnTo>
                      <a:pt x="9" y="126"/>
                    </a:lnTo>
                    <a:lnTo>
                      <a:pt x="9" y="114"/>
                    </a:lnTo>
                    <a:lnTo>
                      <a:pt x="12" y="100"/>
                    </a:lnTo>
                    <a:lnTo>
                      <a:pt x="12" y="81"/>
                    </a:lnTo>
                    <a:lnTo>
                      <a:pt x="6" y="70"/>
                    </a:lnTo>
                    <a:lnTo>
                      <a:pt x="3" y="62"/>
                    </a:lnTo>
                    <a:lnTo>
                      <a:pt x="0" y="56"/>
                    </a:lnTo>
                    <a:lnTo>
                      <a:pt x="0" y="49"/>
                    </a:lnTo>
                    <a:lnTo>
                      <a:pt x="0" y="46"/>
                    </a:lnTo>
                    <a:lnTo>
                      <a:pt x="3" y="41"/>
                    </a:lnTo>
                    <a:lnTo>
                      <a:pt x="12" y="35"/>
                    </a:lnTo>
                    <a:lnTo>
                      <a:pt x="24" y="27"/>
                    </a:lnTo>
                    <a:lnTo>
                      <a:pt x="36" y="18"/>
                    </a:lnTo>
                    <a:lnTo>
                      <a:pt x="50" y="9"/>
                    </a:lnTo>
                    <a:lnTo>
                      <a:pt x="62" y="3"/>
                    </a:lnTo>
                    <a:lnTo>
                      <a:pt x="76" y="0"/>
                    </a:lnTo>
                    <a:lnTo>
                      <a:pt x="87" y="0"/>
                    </a:lnTo>
                    <a:lnTo>
                      <a:pt x="103" y="0"/>
                    </a:lnTo>
                    <a:lnTo>
                      <a:pt x="120" y="3"/>
                    </a:lnTo>
                    <a:lnTo>
                      <a:pt x="138" y="9"/>
                    </a:lnTo>
                    <a:lnTo>
                      <a:pt x="146" y="11"/>
                    </a:lnTo>
                    <a:lnTo>
                      <a:pt x="152" y="11"/>
                    </a:lnTo>
                    <a:lnTo>
                      <a:pt x="159" y="14"/>
                    </a:lnTo>
                    <a:lnTo>
                      <a:pt x="167" y="14"/>
                    </a:lnTo>
                    <a:lnTo>
                      <a:pt x="170" y="18"/>
                    </a:lnTo>
                    <a:lnTo>
                      <a:pt x="178" y="21"/>
                    </a:lnTo>
                    <a:lnTo>
                      <a:pt x="184" y="27"/>
                    </a:lnTo>
                    <a:lnTo>
                      <a:pt x="190" y="32"/>
                    </a:lnTo>
                    <a:close/>
                  </a:path>
                </a:pathLst>
              </a:custGeom>
              <a:solidFill>
                <a:srgbClr val="9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" name="Freeform 160"/>
              <p:cNvSpPr>
                <a:spLocks/>
              </p:cNvSpPr>
              <p:nvPr/>
            </p:nvSpPr>
            <p:spPr bwMode="auto">
              <a:xfrm>
                <a:off x="4752" y="2447"/>
                <a:ext cx="72" cy="78"/>
              </a:xfrm>
              <a:custGeom>
                <a:avLst/>
                <a:gdLst>
                  <a:gd name="T0" fmla="*/ 170 w 215"/>
                  <a:gd name="T1" fmla="*/ 32 h 234"/>
                  <a:gd name="T2" fmla="*/ 170 w 215"/>
                  <a:gd name="T3" fmla="*/ 50 h 234"/>
                  <a:gd name="T4" fmla="*/ 164 w 215"/>
                  <a:gd name="T5" fmla="*/ 67 h 234"/>
                  <a:gd name="T6" fmla="*/ 162 w 215"/>
                  <a:gd name="T7" fmla="*/ 82 h 234"/>
                  <a:gd name="T8" fmla="*/ 170 w 215"/>
                  <a:gd name="T9" fmla="*/ 99 h 234"/>
                  <a:gd name="T10" fmla="*/ 185 w 215"/>
                  <a:gd name="T11" fmla="*/ 128 h 234"/>
                  <a:gd name="T12" fmla="*/ 197 w 215"/>
                  <a:gd name="T13" fmla="*/ 161 h 234"/>
                  <a:gd name="T14" fmla="*/ 212 w 215"/>
                  <a:gd name="T15" fmla="*/ 201 h 234"/>
                  <a:gd name="T16" fmla="*/ 215 w 215"/>
                  <a:gd name="T17" fmla="*/ 225 h 234"/>
                  <a:gd name="T18" fmla="*/ 208 w 215"/>
                  <a:gd name="T19" fmla="*/ 231 h 234"/>
                  <a:gd name="T20" fmla="*/ 205 w 215"/>
                  <a:gd name="T21" fmla="*/ 234 h 234"/>
                  <a:gd name="T22" fmla="*/ 202 w 215"/>
                  <a:gd name="T23" fmla="*/ 228 h 234"/>
                  <a:gd name="T24" fmla="*/ 191 w 215"/>
                  <a:gd name="T25" fmla="*/ 210 h 234"/>
                  <a:gd name="T26" fmla="*/ 173 w 215"/>
                  <a:gd name="T27" fmla="*/ 196 h 234"/>
                  <a:gd name="T28" fmla="*/ 153 w 215"/>
                  <a:gd name="T29" fmla="*/ 190 h 234"/>
                  <a:gd name="T30" fmla="*/ 127 w 215"/>
                  <a:gd name="T31" fmla="*/ 183 h 234"/>
                  <a:gd name="T32" fmla="*/ 100 w 215"/>
                  <a:gd name="T33" fmla="*/ 175 h 234"/>
                  <a:gd name="T34" fmla="*/ 78 w 215"/>
                  <a:gd name="T35" fmla="*/ 172 h 234"/>
                  <a:gd name="T36" fmla="*/ 54 w 215"/>
                  <a:gd name="T37" fmla="*/ 169 h 234"/>
                  <a:gd name="T38" fmla="*/ 33 w 215"/>
                  <a:gd name="T39" fmla="*/ 161 h 234"/>
                  <a:gd name="T40" fmla="*/ 16 w 215"/>
                  <a:gd name="T41" fmla="*/ 143 h 234"/>
                  <a:gd name="T42" fmla="*/ 7 w 215"/>
                  <a:gd name="T43" fmla="*/ 123 h 234"/>
                  <a:gd name="T44" fmla="*/ 7 w 215"/>
                  <a:gd name="T45" fmla="*/ 102 h 234"/>
                  <a:gd name="T46" fmla="*/ 10 w 215"/>
                  <a:gd name="T47" fmla="*/ 82 h 234"/>
                  <a:gd name="T48" fmla="*/ 7 w 215"/>
                  <a:gd name="T49" fmla="*/ 58 h 234"/>
                  <a:gd name="T50" fmla="*/ 0 w 215"/>
                  <a:gd name="T51" fmla="*/ 43 h 234"/>
                  <a:gd name="T52" fmla="*/ 0 w 215"/>
                  <a:gd name="T53" fmla="*/ 37 h 234"/>
                  <a:gd name="T54" fmla="*/ 10 w 215"/>
                  <a:gd name="T55" fmla="*/ 29 h 234"/>
                  <a:gd name="T56" fmla="*/ 33 w 215"/>
                  <a:gd name="T57" fmla="*/ 15 h 234"/>
                  <a:gd name="T58" fmla="*/ 57 w 215"/>
                  <a:gd name="T59" fmla="*/ 2 h 234"/>
                  <a:gd name="T60" fmla="*/ 80 w 215"/>
                  <a:gd name="T61" fmla="*/ 0 h 234"/>
                  <a:gd name="T62" fmla="*/ 106 w 215"/>
                  <a:gd name="T63" fmla="*/ 5 h 234"/>
                  <a:gd name="T64" fmla="*/ 129 w 215"/>
                  <a:gd name="T65" fmla="*/ 12 h 234"/>
                  <a:gd name="T66" fmla="*/ 141 w 215"/>
                  <a:gd name="T67" fmla="*/ 15 h 234"/>
                  <a:gd name="T68" fmla="*/ 153 w 215"/>
                  <a:gd name="T69" fmla="*/ 18 h 234"/>
                  <a:gd name="T70" fmla="*/ 164 w 215"/>
                  <a:gd name="T71" fmla="*/ 23 h 2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15" h="234">
                    <a:moveTo>
                      <a:pt x="170" y="26"/>
                    </a:moveTo>
                    <a:lnTo>
                      <a:pt x="170" y="32"/>
                    </a:lnTo>
                    <a:lnTo>
                      <a:pt x="173" y="40"/>
                    </a:lnTo>
                    <a:lnTo>
                      <a:pt x="170" y="50"/>
                    </a:lnTo>
                    <a:lnTo>
                      <a:pt x="170" y="56"/>
                    </a:lnTo>
                    <a:lnTo>
                      <a:pt x="164" y="67"/>
                    </a:lnTo>
                    <a:lnTo>
                      <a:pt x="164" y="72"/>
                    </a:lnTo>
                    <a:lnTo>
                      <a:pt x="162" y="82"/>
                    </a:lnTo>
                    <a:lnTo>
                      <a:pt x="164" y="85"/>
                    </a:lnTo>
                    <a:lnTo>
                      <a:pt x="170" y="99"/>
                    </a:lnTo>
                    <a:lnTo>
                      <a:pt x="176" y="113"/>
                    </a:lnTo>
                    <a:lnTo>
                      <a:pt x="185" y="128"/>
                    </a:lnTo>
                    <a:lnTo>
                      <a:pt x="191" y="143"/>
                    </a:lnTo>
                    <a:lnTo>
                      <a:pt x="197" y="161"/>
                    </a:lnTo>
                    <a:lnTo>
                      <a:pt x="205" y="180"/>
                    </a:lnTo>
                    <a:lnTo>
                      <a:pt x="212" y="201"/>
                    </a:lnTo>
                    <a:lnTo>
                      <a:pt x="215" y="221"/>
                    </a:lnTo>
                    <a:lnTo>
                      <a:pt x="215" y="225"/>
                    </a:lnTo>
                    <a:lnTo>
                      <a:pt x="212" y="228"/>
                    </a:lnTo>
                    <a:lnTo>
                      <a:pt x="208" y="231"/>
                    </a:lnTo>
                    <a:lnTo>
                      <a:pt x="208" y="234"/>
                    </a:lnTo>
                    <a:lnTo>
                      <a:pt x="205" y="234"/>
                    </a:lnTo>
                    <a:lnTo>
                      <a:pt x="205" y="231"/>
                    </a:lnTo>
                    <a:lnTo>
                      <a:pt x="202" y="228"/>
                    </a:lnTo>
                    <a:lnTo>
                      <a:pt x="200" y="221"/>
                    </a:lnTo>
                    <a:lnTo>
                      <a:pt x="191" y="210"/>
                    </a:lnTo>
                    <a:lnTo>
                      <a:pt x="183" y="201"/>
                    </a:lnTo>
                    <a:lnTo>
                      <a:pt x="173" y="196"/>
                    </a:lnTo>
                    <a:lnTo>
                      <a:pt x="164" y="193"/>
                    </a:lnTo>
                    <a:lnTo>
                      <a:pt x="153" y="190"/>
                    </a:lnTo>
                    <a:lnTo>
                      <a:pt x="141" y="187"/>
                    </a:lnTo>
                    <a:lnTo>
                      <a:pt x="127" y="183"/>
                    </a:lnTo>
                    <a:lnTo>
                      <a:pt x="113" y="178"/>
                    </a:lnTo>
                    <a:lnTo>
                      <a:pt x="100" y="175"/>
                    </a:lnTo>
                    <a:lnTo>
                      <a:pt x="89" y="175"/>
                    </a:lnTo>
                    <a:lnTo>
                      <a:pt x="78" y="172"/>
                    </a:lnTo>
                    <a:lnTo>
                      <a:pt x="65" y="169"/>
                    </a:lnTo>
                    <a:lnTo>
                      <a:pt x="54" y="169"/>
                    </a:lnTo>
                    <a:lnTo>
                      <a:pt x="43" y="164"/>
                    </a:lnTo>
                    <a:lnTo>
                      <a:pt x="33" y="161"/>
                    </a:lnTo>
                    <a:lnTo>
                      <a:pt x="27" y="155"/>
                    </a:lnTo>
                    <a:lnTo>
                      <a:pt x="16" y="143"/>
                    </a:lnTo>
                    <a:lnTo>
                      <a:pt x="10" y="131"/>
                    </a:lnTo>
                    <a:lnTo>
                      <a:pt x="7" y="123"/>
                    </a:lnTo>
                    <a:lnTo>
                      <a:pt x="7" y="110"/>
                    </a:lnTo>
                    <a:lnTo>
                      <a:pt x="7" y="102"/>
                    </a:lnTo>
                    <a:lnTo>
                      <a:pt x="10" y="91"/>
                    </a:lnTo>
                    <a:lnTo>
                      <a:pt x="10" y="82"/>
                    </a:lnTo>
                    <a:lnTo>
                      <a:pt x="10" y="67"/>
                    </a:lnTo>
                    <a:lnTo>
                      <a:pt x="7" y="58"/>
                    </a:lnTo>
                    <a:lnTo>
                      <a:pt x="3" y="50"/>
                    </a:lnTo>
                    <a:lnTo>
                      <a:pt x="0" y="43"/>
                    </a:lnTo>
                    <a:lnTo>
                      <a:pt x="0" y="40"/>
                    </a:lnTo>
                    <a:lnTo>
                      <a:pt x="0" y="37"/>
                    </a:lnTo>
                    <a:lnTo>
                      <a:pt x="3" y="35"/>
                    </a:lnTo>
                    <a:lnTo>
                      <a:pt x="10" y="29"/>
                    </a:lnTo>
                    <a:lnTo>
                      <a:pt x="22" y="23"/>
                    </a:lnTo>
                    <a:lnTo>
                      <a:pt x="33" y="15"/>
                    </a:lnTo>
                    <a:lnTo>
                      <a:pt x="45" y="5"/>
                    </a:lnTo>
                    <a:lnTo>
                      <a:pt x="57" y="2"/>
                    </a:lnTo>
                    <a:lnTo>
                      <a:pt x="68" y="0"/>
                    </a:lnTo>
                    <a:lnTo>
                      <a:pt x="80" y="0"/>
                    </a:lnTo>
                    <a:lnTo>
                      <a:pt x="92" y="2"/>
                    </a:lnTo>
                    <a:lnTo>
                      <a:pt x="106" y="5"/>
                    </a:lnTo>
                    <a:lnTo>
                      <a:pt x="124" y="12"/>
                    </a:lnTo>
                    <a:lnTo>
                      <a:pt x="129" y="12"/>
                    </a:lnTo>
                    <a:lnTo>
                      <a:pt x="135" y="15"/>
                    </a:lnTo>
                    <a:lnTo>
                      <a:pt x="141" y="15"/>
                    </a:lnTo>
                    <a:lnTo>
                      <a:pt x="148" y="15"/>
                    </a:lnTo>
                    <a:lnTo>
                      <a:pt x="153" y="18"/>
                    </a:lnTo>
                    <a:lnTo>
                      <a:pt x="159" y="21"/>
                    </a:lnTo>
                    <a:lnTo>
                      <a:pt x="164" y="23"/>
                    </a:lnTo>
                    <a:lnTo>
                      <a:pt x="170" y="26"/>
                    </a:lnTo>
                    <a:close/>
                  </a:path>
                </a:pathLst>
              </a:custGeom>
              <a:solidFill>
                <a:srgbClr val="85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" name="Freeform 161"/>
              <p:cNvSpPr>
                <a:spLocks/>
              </p:cNvSpPr>
              <p:nvPr/>
            </p:nvSpPr>
            <p:spPr bwMode="auto">
              <a:xfrm>
                <a:off x="4757" y="2450"/>
                <a:ext cx="62" cy="65"/>
              </a:xfrm>
              <a:custGeom>
                <a:avLst/>
                <a:gdLst>
                  <a:gd name="T0" fmla="*/ 146 w 186"/>
                  <a:gd name="T1" fmla="*/ 28 h 195"/>
                  <a:gd name="T2" fmla="*/ 146 w 186"/>
                  <a:gd name="T3" fmla="*/ 44 h 195"/>
                  <a:gd name="T4" fmla="*/ 143 w 186"/>
                  <a:gd name="T5" fmla="*/ 58 h 195"/>
                  <a:gd name="T6" fmla="*/ 140 w 186"/>
                  <a:gd name="T7" fmla="*/ 73 h 195"/>
                  <a:gd name="T8" fmla="*/ 148 w 186"/>
                  <a:gd name="T9" fmla="*/ 87 h 195"/>
                  <a:gd name="T10" fmla="*/ 164 w 186"/>
                  <a:gd name="T11" fmla="*/ 111 h 195"/>
                  <a:gd name="T12" fmla="*/ 175 w 186"/>
                  <a:gd name="T13" fmla="*/ 139 h 195"/>
                  <a:gd name="T14" fmla="*/ 184 w 186"/>
                  <a:gd name="T15" fmla="*/ 169 h 195"/>
                  <a:gd name="T16" fmla="*/ 184 w 186"/>
                  <a:gd name="T17" fmla="*/ 190 h 195"/>
                  <a:gd name="T18" fmla="*/ 181 w 186"/>
                  <a:gd name="T19" fmla="*/ 192 h 195"/>
                  <a:gd name="T20" fmla="*/ 178 w 186"/>
                  <a:gd name="T21" fmla="*/ 195 h 195"/>
                  <a:gd name="T22" fmla="*/ 172 w 186"/>
                  <a:gd name="T23" fmla="*/ 187 h 195"/>
                  <a:gd name="T24" fmla="*/ 157 w 186"/>
                  <a:gd name="T25" fmla="*/ 169 h 195"/>
                  <a:gd name="T26" fmla="*/ 140 w 186"/>
                  <a:gd name="T27" fmla="*/ 160 h 195"/>
                  <a:gd name="T28" fmla="*/ 116 w 186"/>
                  <a:gd name="T29" fmla="*/ 157 h 195"/>
                  <a:gd name="T30" fmla="*/ 90 w 186"/>
                  <a:gd name="T31" fmla="*/ 152 h 195"/>
                  <a:gd name="T32" fmla="*/ 73 w 186"/>
                  <a:gd name="T33" fmla="*/ 146 h 195"/>
                  <a:gd name="T34" fmla="*/ 52 w 186"/>
                  <a:gd name="T35" fmla="*/ 139 h 195"/>
                  <a:gd name="T36" fmla="*/ 32 w 186"/>
                  <a:gd name="T37" fmla="*/ 134 h 195"/>
                  <a:gd name="T38" fmla="*/ 17 w 186"/>
                  <a:gd name="T39" fmla="*/ 128 h 195"/>
                  <a:gd name="T40" fmla="*/ 3 w 186"/>
                  <a:gd name="T41" fmla="*/ 108 h 195"/>
                  <a:gd name="T42" fmla="*/ 0 w 186"/>
                  <a:gd name="T43" fmla="*/ 90 h 195"/>
                  <a:gd name="T44" fmla="*/ 3 w 186"/>
                  <a:gd name="T45" fmla="*/ 73 h 195"/>
                  <a:gd name="T46" fmla="*/ 6 w 186"/>
                  <a:gd name="T47" fmla="*/ 52 h 195"/>
                  <a:gd name="T48" fmla="*/ 0 w 186"/>
                  <a:gd name="T49" fmla="*/ 38 h 195"/>
                  <a:gd name="T50" fmla="*/ 0 w 186"/>
                  <a:gd name="T51" fmla="*/ 31 h 195"/>
                  <a:gd name="T52" fmla="*/ 3 w 186"/>
                  <a:gd name="T53" fmla="*/ 26 h 195"/>
                  <a:gd name="T54" fmla="*/ 17 w 186"/>
                  <a:gd name="T55" fmla="*/ 14 h 195"/>
                  <a:gd name="T56" fmla="*/ 35 w 186"/>
                  <a:gd name="T57" fmla="*/ 3 h 195"/>
                  <a:gd name="T58" fmla="*/ 55 w 186"/>
                  <a:gd name="T59" fmla="*/ 0 h 195"/>
                  <a:gd name="T60" fmla="*/ 78 w 186"/>
                  <a:gd name="T61" fmla="*/ 3 h 195"/>
                  <a:gd name="T62" fmla="*/ 102 w 186"/>
                  <a:gd name="T63" fmla="*/ 9 h 195"/>
                  <a:gd name="T64" fmla="*/ 113 w 186"/>
                  <a:gd name="T65" fmla="*/ 12 h 195"/>
                  <a:gd name="T66" fmla="*/ 125 w 186"/>
                  <a:gd name="T67" fmla="*/ 14 h 195"/>
                  <a:gd name="T68" fmla="*/ 134 w 186"/>
                  <a:gd name="T69" fmla="*/ 17 h 195"/>
                  <a:gd name="T70" fmla="*/ 143 w 186"/>
                  <a:gd name="T71" fmla="*/ 23 h 1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86" h="195">
                    <a:moveTo>
                      <a:pt x="143" y="23"/>
                    </a:moveTo>
                    <a:lnTo>
                      <a:pt x="146" y="28"/>
                    </a:lnTo>
                    <a:lnTo>
                      <a:pt x="146" y="34"/>
                    </a:lnTo>
                    <a:lnTo>
                      <a:pt x="146" y="44"/>
                    </a:lnTo>
                    <a:lnTo>
                      <a:pt x="143" y="49"/>
                    </a:lnTo>
                    <a:lnTo>
                      <a:pt x="143" y="58"/>
                    </a:lnTo>
                    <a:lnTo>
                      <a:pt x="140" y="63"/>
                    </a:lnTo>
                    <a:lnTo>
                      <a:pt x="140" y="73"/>
                    </a:lnTo>
                    <a:lnTo>
                      <a:pt x="143" y="76"/>
                    </a:lnTo>
                    <a:lnTo>
                      <a:pt x="148" y="87"/>
                    </a:lnTo>
                    <a:lnTo>
                      <a:pt x="154" y="98"/>
                    </a:lnTo>
                    <a:lnTo>
                      <a:pt x="164" y="111"/>
                    </a:lnTo>
                    <a:lnTo>
                      <a:pt x="169" y="125"/>
                    </a:lnTo>
                    <a:lnTo>
                      <a:pt x="175" y="139"/>
                    </a:lnTo>
                    <a:lnTo>
                      <a:pt x="181" y="155"/>
                    </a:lnTo>
                    <a:lnTo>
                      <a:pt x="184" y="169"/>
                    </a:lnTo>
                    <a:lnTo>
                      <a:pt x="186" y="187"/>
                    </a:lnTo>
                    <a:lnTo>
                      <a:pt x="184" y="190"/>
                    </a:lnTo>
                    <a:lnTo>
                      <a:pt x="181" y="190"/>
                    </a:lnTo>
                    <a:lnTo>
                      <a:pt x="181" y="192"/>
                    </a:lnTo>
                    <a:lnTo>
                      <a:pt x="181" y="195"/>
                    </a:lnTo>
                    <a:lnTo>
                      <a:pt x="178" y="195"/>
                    </a:lnTo>
                    <a:lnTo>
                      <a:pt x="175" y="190"/>
                    </a:lnTo>
                    <a:lnTo>
                      <a:pt x="172" y="187"/>
                    </a:lnTo>
                    <a:lnTo>
                      <a:pt x="164" y="178"/>
                    </a:lnTo>
                    <a:lnTo>
                      <a:pt x="157" y="169"/>
                    </a:lnTo>
                    <a:lnTo>
                      <a:pt x="148" y="166"/>
                    </a:lnTo>
                    <a:lnTo>
                      <a:pt x="140" y="160"/>
                    </a:lnTo>
                    <a:lnTo>
                      <a:pt x="129" y="160"/>
                    </a:lnTo>
                    <a:lnTo>
                      <a:pt x="116" y="157"/>
                    </a:lnTo>
                    <a:lnTo>
                      <a:pt x="105" y="155"/>
                    </a:lnTo>
                    <a:lnTo>
                      <a:pt x="90" y="152"/>
                    </a:lnTo>
                    <a:lnTo>
                      <a:pt x="81" y="149"/>
                    </a:lnTo>
                    <a:lnTo>
                      <a:pt x="73" y="146"/>
                    </a:lnTo>
                    <a:lnTo>
                      <a:pt x="62" y="143"/>
                    </a:lnTo>
                    <a:lnTo>
                      <a:pt x="52" y="139"/>
                    </a:lnTo>
                    <a:lnTo>
                      <a:pt x="41" y="136"/>
                    </a:lnTo>
                    <a:lnTo>
                      <a:pt x="32" y="134"/>
                    </a:lnTo>
                    <a:lnTo>
                      <a:pt x="22" y="131"/>
                    </a:lnTo>
                    <a:lnTo>
                      <a:pt x="17" y="128"/>
                    </a:lnTo>
                    <a:lnTo>
                      <a:pt x="6" y="119"/>
                    </a:lnTo>
                    <a:lnTo>
                      <a:pt x="3" y="108"/>
                    </a:lnTo>
                    <a:lnTo>
                      <a:pt x="0" y="98"/>
                    </a:lnTo>
                    <a:lnTo>
                      <a:pt x="0" y="90"/>
                    </a:lnTo>
                    <a:lnTo>
                      <a:pt x="0" y="82"/>
                    </a:lnTo>
                    <a:lnTo>
                      <a:pt x="3" y="73"/>
                    </a:lnTo>
                    <a:lnTo>
                      <a:pt x="3" y="63"/>
                    </a:lnTo>
                    <a:lnTo>
                      <a:pt x="6" y="52"/>
                    </a:lnTo>
                    <a:lnTo>
                      <a:pt x="3" y="44"/>
                    </a:lnTo>
                    <a:lnTo>
                      <a:pt x="0" y="38"/>
                    </a:lnTo>
                    <a:lnTo>
                      <a:pt x="0" y="34"/>
                    </a:lnTo>
                    <a:lnTo>
                      <a:pt x="0" y="31"/>
                    </a:lnTo>
                    <a:lnTo>
                      <a:pt x="0" y="28"/>
                    </a:lnTo>
                    <a:lnTo>
                      <a:pt x="3" y="26"/>
                    </a:lnTo>
                    <a:lnTo>
                      <a:pt x="8" y="20"/>
                    </a:lnTo>
                    <a:lnTo>
                      <a:pt x="17" y="14"/>
                    </a:lnTo>
                    <a:lnTo>
                      <a:pt x="27" y="9"/>
                    </a:lnTo>
                    <a:lnTo>
                      <a:pt x="35" y="3"/>
                    </a:lnTo>
                    <a:lnTo>
                      <a:pt x="46" y="3"/>
                    </a:lnTo>
                    <a:lnTo>
                      <a:pt x="55" y="0"/>
                    </a:lnTo>
                    <a:lnTo>
                      <a:pt x="67" y="0"/>
                    </a:lnTo>
                    <a:lnTo>
                      <a:pt x="78" y="3"/>
                    </a:lnTo>
                    <a:lnTo>
                      <a:pt x="90" y="6"/>
                    </a:lnTo>
                    <a:lnTo>
                      <a:pt x="102" y="9"/>
                    </a:lnTo>
                    <a:lnTo>
                      <a:pt x="108" y="12"/>
                    </a:lnTo>
                    <a:lnTo>
                      <a:pt x="113" y="12"/>
                    </a:lnTo>
                    <a:lnTo>
                      <a:pt x="119" y="14"/>
                    </a:lnTo>
                    <a:lnTo>
                      <a:pt x="125" y="14"/>
                    </a:lnTo>
                    <a:lnTo>
                      <a:pt x="129" y="17"/>
                    </a:lnTo>
                    <a:lnTo>
                      <a:pt x="134" y="17"/>
                    </a:lnTo>
                    <a:lnTo>
                      <a:pt x="137" y="20"/>
                    </a:lnTo>
                    <a:lnTo>
                      <a:pt x="143" y="23"/>
                    </a:lnTo>
                    <a:close/>
                  </a:path>
                </a:pathLst>
              </a:custGeom>
              <a:solidFill>
                <a:srgbClr val="78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6" name="Freeform 162"/>
              <p:cNvSpPr>
                <a:spLocks/>
              </p:cNvSpPr>
              <p:nvPr/>
            </p:nvSpPr>
            <p:spPr bwMode="auto">
              <a:xfrm>
                <a:off x="4761" y="2452"/>
                <a:ext cx="56" cy="54"/>
              </a:xfrm>
              <a:custGeom>
                <a:avLst/>
                <a:gdLst>
                  <a:gd name="T0" fmla="*/ 129 w 167"/>
                  <a:gd name="T1" fmla="*/ 28 h 163"/>
                  <a:gd name="T2" fmla="*/ 129 w 167"/>
                  <a:gd name="T3" fmla="*/ 41 h 163"/>
                  <a:gd name="T4" fmla="*/ 126 w 167"/>
                  <a:gd name="T5" fmla="*/ 52 h 163"/>
                  <a:gd name="T6" fmla="*/ 123 w 167"/>
                  <a:gd name="T7" fmla="*/ 60 h 163"/>
                  <a:gd name="T8" fmla="*/ 129 w 167"/>
                  <a:gd name="T9" fmla="*/ 76 h 163"/>
                  <a:gd name="T10" fmla="*/ 143 w 167"/>
                  <a:gd name="T11" fmla="*/ 95 h 163"/>
                  <a:gd name="T12" fmla="*/ 156 w 167"/>
                  <a:gd name="T13" fmla="*/ 119 h 163"/>
                  <a:gd name="T14" fmla="*/ 164 w 167"/>
                  <a:gd name="T15" fmla="*/ 143 h 163"/>
                  <a:gd name="T16" fmla="*/ 161 w 167"/>
                  <a:gd name="T17" fmla="*/ 160 h 163"/>
                  <a:gd name="T18" fmla="*/ 156 w 167"/>
                  <a:gd name="T19" fmla="*/ 163 h 163"/>
                  <a:gd name="T20" fmla="*/ 149 w 167"/>
                  <a:gd name="T21" fmla="*/ 163 h 163"/>
                  <a:gd name="T22" fmla="*/ 143 w 167"/>
                  <a:gd name="T23" fmla="*/ 157 h 163"/>
                  <a:gd name="T24" fmla="*/ 132 w 167"/>
                  <a:gd name="T25" fmla="*/ 140 h 163"/>
                  <a:gd name="T26" fmla="*/ 118 w 167"/>
                  <a:gd name="T27" fmla="*/ 133 h 163"/>
                  <a:gd name="T28" fmla="*/ 100 w 167"/>
                  <a:gd name="T29" fmla="*/ 128 h 163"/>
                  <a:gd name="T30" fmla="*/ 79 w 167"/>
                  <a:gd name="T31" fmla="*/ 122 h 163"/>
                  <a:gd name="T32" fmla="*/ 62 w 167"/>
                  <a:gd name="T33" fmla="*/ 119 h 163"/>
                  <a:gd name="T34" fmla="*/ 44 w 167"/>
                  <a:gd name="T35" fmla="*/ 116 h 163"/>
                  <a:gd name="T36" fmla="*/ 27 w 167"/>
                  <a:gd name="T37" fmla="*/ 111 h 163"/>
                  <a:gd name="T38" fmla="*/ 18 w 167"/>
                  <a:gd name="T39" fmla="*/ 98 h 163"/>
                  <a:gd name="T40" fmla="*/ 6 w 167"/>
                  <a:gd name="T41" fmla="*/ 84 h 163"/>
                  <a:gd name="T42" fmla="*/ 0 w 167"/>
                  <a:gd name="T43" fmla="*/ 70 h 163"/>
                  <a:gd name="T44" fmla="*/ 3 w 167"/>
                  <a:gd name="T45" fmla="*/ 57 h 163"/>
                  <a:gd name="T46" fmla="*/ 6 w 167"/>
                  <a:gd name="T47" fmla="*/ 41 h 163"/>
                  <a:gd name="T48" fmla="*/ 3 w 167"/>
                  <a:gd name="T49" fmla="*/ 28 h 163"/>
                  <a:gd name="T50" fmla="*/ 6 w 167"/>
                  <a:gd name="T51" fmla="*/ 22 h 163"/>
                  <a:gd name="T52" fmla="*/ 9 w 167"/>
                  <a:gd name="T53" fmla="*/ 20 h 163"/>
                  <a:gd name="T54" fmla="*/ 24 w 167"/>
                  <a:gd name="T55" fmla="*/ 11 h 163"/>
                  <a:gd name="T56" fmla="*/ 35 w 167"/>
                  <a:gd name="T57" fmla="*/ 3 h 163"/>
                  <a:gd name="T58" fmla="*/ 53 w 167"/>
                  <a:gd name="T59" fmla="*/ 0 h 163"/>
                  <a:gd name="T60" fmla="*/ 70 w 167"/>
                  <a:gd name="T61" fmla="*/ 0 h 163"/>
                  <a:gd name="T62" fmla="*/ 91 w 167"/>
                  <a:gd name="T63" fmla="*/ 8 h 163"/>
                  <a:gd name="T64" fmla="*/ 100 w 167"/>
                  <a:gd name="T65" fmla="*/ 11 h 163"/>
                  <a:gd name="T66" fmla="*/ 108 w 167"/>
                  <a:gd name="T67" fmla="*/ 17 h 163"/>
                  <a:gd name="T68" fmla="*/ 118 w 167"/>
                  <a:gd name="T69" fmla="*/ 20 h 163"/>
                  <a:gd name="T70" fmla="*/ 126 w 167"/>
                  <a:gd name="T71" fmla="*/ 22 h 1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67" h="163">
                    <a:moveTo>
                      <a:pt x="126" y="22"/>
                    </a:moveTo>
                    <a:lnTo>
                      <a:pt x="129" y="28"/>
                    </a:lnTo>
                    <a:lnTo>
                      <a:pt x="129" y="35"/>
                    </a:lnTo>
                    <a:lnTo>
                      <a:pt x="129" y="41"/>
                    </a:lnTo>
                    <a:lnTo>
                      <a:pt x="126" y="46"/>
                    </a:lnTo>
                    <a:lnTo>
                      <a:pt x="126" y="52"/>
                    </a:lnTo>
                    <a:lnTo>
                      <a:pt x="123" y="57"/>
                    </a:lnTo>
                    <a:lnTo>
                      <a:pt x="123" y="60"/>
                    </a:lnTo>
                    <a:lnTo>
                      <a:pt x="126" y="63"/>
                    </a:lnTo>
                    <a:lnTo>
                      <a:pt x="129" y="76"/>
                    </a:lnTo>
                    <a:lnTo>
                      <a:pt x="137" y="87"/>
                    </a:lnTo>
                    <a:lnTo>
                      <a:pt x="143" y="95"/>
                    </a:lnTo>
                    <a:lnTo>
                      <a:pt x="149" y="108"/>
                    </a:lnTo>
                    <a:lnTo>
                      <a:pt x="156" y="119"/>
                    </a:lnTo>
                    <a:lnTo>
                      <a:pt x="161" y="128"/>
                    </a:lnTo>
                    <a:lnTo>
                      <a:pt x="164" y="143"/>
                    </a:lnTo>
                    <a:lnTo>
                      <a:pt x="167" y="157"/>
                    </a:lnTo>
                    <a:lnTo>
                      <a:pt x="161" y="160"/>
                    </a:lnTo>
                    <a:lnTo>
                      <a:pt x="158" y="160"/>
                    </a:lnTo>
                    <a:lnTo>
                      <a:pt x="156" y="163"/>
                    </a:lnTo>
                    <a:lnTo>
                      <a:pt x="153" y="163"/>
                    </a:lnTo>
                    <a:lnTo>
                      <a:pt x="149" y="163"/>
                    </a:lnTo>
                    <a:lnTo>
                      <a:pt x="146" y="160"/>
                    </a:lnTo>
                    <a:lnTo>
                      <a:pt x="143" y="157"/>
                    </a:lnTo>
                    <a:lnTo>
                      <a:pt x="137" y="149"/>
                    </a:lnTo>
                    <a:lnTo>
                      <a:pt x="132" y="140"/>
                    </a:lnTo>
                    <a:lnTo>
                      <a:pt x="126" y="137"/>
                    </a:lnTo>
                    <a:lnTo>
                      <a:pt x="118" y="133"/>
                    </a:lnTo>
                    <a:lnTo>
                      <a:pt x="108" y="130"/>
                    </a:lnTo>
                    <a:lnTo>
                      <a:pt x="100" y="128"/>
                    </a:lnTo>
                    <a:lnTo>
                      <a:pt x="91" y="125"/>
                    </a:lnTo>
                    <a:lnTo>
                      <a:pt x="79" y="122"/>
                    </a:lnTo>
                    <a:lnTo>
                      <a:pt x="70" y="119"/>
                    </a:lnTo>
                    <a:lnTo>
                      <a:pt x="62" y="119"/>
                    </a:lnTo>
                    <a:lnTo>
                      <a:pt x="53" y="116"/>
                    </a:lnTo>
                    <a:lnTo>
                      <a:pt x="44" y="116"/>
                    </a:lnTo>
                    <a:lnTo>
                      <a:pt x="35" y="113"/>
                    </a:lnTo>
                    <a:lnTo>
                      <a:pt x="27" y="111"/>
                    </a:lnTo>
                    <a:lnTo>
                      <a:pt x="21" y="105"/>
                    </a:lnTo>
                    <a:lnTo>
                      <a:pt x="18" y="98"/>
                    </a:lnTo>
                    <a:lnTo>
                      <a:pt x="9" y="92"/>
                    </a:lnTo>
                    <a:lnTo>
                      <a:pt x="6" y="84"/>
                    </a:lnTo>
                    <a:lnTo>
                      <a:pt x="3" y="78"/>
                    </a:lnTo>
                    <a:lnTo>
                      <a:pt x="0" y="70"/>
                    </a:lnTo>
                    <a:lnTo>
                      <a:pt x="0" y="63"/>
                    </a:lnTo>
                    <a:lnTo>
                      <a:pt x="3" y="57"/>
                    </a:lnTo>
                    <a:lnTo>
                      <a:pt x="3" y="49"/>
                    </a:lnTo>
                    <a:lnTo>
                      <a:pt x="6" y="41"/>
                    </a:lnTo>
                    <a:lnTo>
                      <a:pt x="3" y="35"/>
                    </a:lnTo>
                    <a:lnTo>
                      <a:pt x="3" y="28"/>
                    </a:lnTo>
                    <a:lnTo>
                      <a:pt x="3" y="25"/>
                    </a:lnTo>
                    <a:lnTo>
                      <a:pt x="6" y="22"/>
                    </a:lnTo>
                    <a:lnTo>
                      <a:pt x="6" y="20"/>
                    </a:lnTo>
                    <a:lnTo>
                      <a:pt x="9" y="20"/>
                    </a:lnTo>
                    <a:lnTo>
                      <a:pt x="16" y="17"/>
                    </a:lnTo>
                    <a:lnTo>
                      <a:pt x="24" y="11"/>
                    </a:lnTo>
                    <a:lnTo>
                      <a:pt x="30" y="8"/>
                    </a:lnTo>
                    <a:lnTo>
                      <a:pt x="35" y="3"/>
                    </a:lnTo>
                    <a:lnTo>
                      <a:pt x="44" y="0"/>
                    </a:lnTo>
                    <a:lnTo>
                      <a:pt x="53" y="0"/>
                    </a:lnTo>
                    <a:lnTo>
                      <a:pt x="62" y="0"/>
                    </a:lnTo>
                    <a:lnTo>
                      <a:pt x="70" y="0"/>
                    </a:lnTo>
                    <a:lnTo>
                      <a:pt x="79" y="6"/>
                    </a:lnTo>
                    <a:lnTo>
                      <a:pt x="91" y="8"/>
                    </a:lnTo>
                    <a:lnTo>
                      <a:pt x="94" y="11"/>
                    </a:lnTo>
                    <a:lnTo>
                      <a:pt x="100" y="11"/>
                    </a:lnTo>
                    <a:lnTo>
                      <a:pt x="102" y="14"/>
                    </a:lnTo>
                    <a:lnTo>
                      <a:pt x="108" y="17"/>
                    </a:lnTo>
                    <a:lnTo>
                      <a:pt x="111" y="17"/>
                    </a:lnTo>
                    <a:lnTo>
                      <a:pt x="118" y="20"/>
                    </a:lnTo>
                    <a:lnTo>
                      <a:pt x="121" y="22"/>
                    </a:lnTo>
                    <a:lnTo>
                      <a:pt x="126" y="22"/>
                    </a:lnTo>
                    <a:close/>
                  </a:path>
                </a:pathLst>
              </a:custGeom>
              <a:solidFill>
                <a:srgbClr val="6B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" name="Freeform 163"/>
              <p:cNvSpPr>
                <a:spLocks/>
              </p:cNvSpPr>
              <p:nvPr/>
            </p:nvSpPr>
            <p:spPr bwMode="auto">
              <a:xfrm>
                <a:off x="4765" y="2455"/>
                <a:ext cx="46" cy="41"/>
              </a:xfrm>
              <a:custGeom>
                <a:avLst/>
                <a:gdLst>
                  <a:gd name="T0" fmla="*/ 107 w 138"/>
                  <a:gd name="T1" fmla="*/ 24 h 122"/>
                  <a:gd name="T2" fmla="*/ 110 w 138"/>
                  <a:gd name="T3" fmla="*/ 32 h 122"/>
                  <a:gd name="T4" fmla="*/ 107 w 138"/>
                  <a:gd name="T5" fmla="*/ 41 h 122"/>
                  <a:gd name="T6" fmla="*/ 107 w 138"/>
                  <a:gd name="T7" fmla="*/ 49 h 122"/>
                  <a:gd name="T8" fmla="*/ 112 w 138"/>
                  <a:gd name="T9" fmla="*/ 62 h 122"/>
                  <a:gd name="T10" fmla="*/ 124 w 138"/>
                  <a:gd name="T11" fmla="*/ 73 h 122"/>
                  <a:gd name="T12" fmla="*/ 132 w 138"/>
                  <a:gd name="T13" fmla="*/ 91 h 122"/>
                  <a:gd name="T14" fmla="*/ 138 w 138"/>
                  <a:gd name="T15" fmla="*/ 108 h 122"/>
                  <a:gd name="T16" fmla="*/ 132 w 138"/>
                  <a:gd name="T17" fmla="*/ 119 h 122"/>
                  <a:gd name="T18" fmla="*/ 126 w 138"/>
                  <a:gd name="T19" fmla="*/ 122 h 122"/>
                  <a:gd name="T20" fmla="*/ 121 w 138"/>
                  <a:gd name="T21" fmla="*/ 119 h 122"/>
                  <a:gd name="T22" fmla="*/ 115 w 138"/>
                  <a:gd name="T23" fmla="*/ 111 h 122"/>
                  <a:gd name="T24" fmla="*/ 103 w 138"/>
                  <a:gd name="T25" fmla="*/ 105 h 122"/>
                  <a:gd name="T26" fmla="*/ 89 w 138"/>
                  <a:gd name="T27" fmla="*/ 102 h 122"/>
                  <a:gd name="T28" fmla="*/ 72 w 138"/>
                  <a:gd name="T29" fmla="*/ 100 h 122"/>
                  <a:gd name="T30" fmla="*/ 56 w 138"/>
                  <a:gd name="T31" fmla="*/ 91 h 122"/>
                  <a:gd name="T32" fmla="*/ 42 w 138"/>
                  <a:gd name="T33" fmla="*/ 84 h 122"/>
                  <a:gd name="T34" fmla="*/ 27 w 138"/>
                  <a:gd name="T35" fmla="*/ 81 h 122"/>
                  <a:gd name="T36" fmla="*/ 16 w 138"/>
                  <a:gd name="T37" fmla="*/ 76 h 122"/>
                  <a:gd name="T38" fmla="*/ 7 w 138"/>
                  <a:gd name="T39" fmla="*/ 65 h 122"/>
                  <a:gd name="T40" fmla="*/ 0 w 138"/>
                  <a:gd name="T41" fmla="*/ 52 h 122"/>
                  <a:gd name="T42" fmla="*/ 0 w 138"/>
                  <a:gd name="T43" fmla="*/ 44 h 122"/>
                  <a:gd name="T44" fmla="*/ 5 w 138"/>
                  <a:gd name="T45" fmla="*/ 32 h 122"/>
                  <a:gd name="T46" fmla="*/ 7 w 138"/>
                  <a:gd name="T47" fmla="*/ 21 h 122"/>
                  <a:gd name="T48" fmla="*/ 7 w 138"/>
                  <a:gd name="T49" fmla="*/ 11 h 122"/>
                  <a:gd name="T50" fmla="*/ 13 w 138"/>
                  <a:gd name="T51" fmla="*/ 11 h 122"/>
                  <a:gd name="T52" fmla="*/ 21 w 138"/>
                  <a:gd name="T53" fmla="*/ 6 h 122"/>
                  <a:gd name="T54" fmla="*/ 33 w 138"/>
                  <a:gd name="T55" fmla="*/ 0 h 122"/>
                  <a:gd name="T56" fmla="*/ 48 w 138"/>
                  <a:gd name="T57" fmla="*/ 0 h 122"/>
                  <a:gd name="T58" fmla="*/ 62 w 138"/>
                  <a:gd name="T59" fmla="*/ 0 h 122"/>
                  <a:gd name="T60" fmla="*/ 80 w 138"/>
                  <a:gd name="T61" fmla="*/ 6 h 122"/>
                  <a:gd name="T62" fmla="*/ 86 w 138"/>
                  <a:gd name="T63" fmla="*/ 9 h 122"/>
                  <a:gd name="T64" fmla="*/ 91 w 138"/>
                  <a:gd name="T65" fmla="*/ 11 h 122"/>
                  <a:gd name="T66" fmla="*/ 97 w 138"/>
                  <a:gd name="T67" fmla="*/ 17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8" h="122">
                    <a:moveTo>
                      <a:pt x="103" y="17"/>
                    </a:moveTo>
                    <a:lnTo>
                      <a:pt x="107" y="24"/>
                    </a:lnTo>
                    <a:lnTo>
                      <a:pt x="110" y="27"/>
                    </a:lnTo>
                    <a:lnTo>
                      <a:pt x="110" y="32"/>
                    </a:lnTo>
                    <a:lnTo>
                      <a:pt x="110" y="35"/>
                    </a:lnTo>
                    <a:lnTo>
                      <a:pt x="107" y="41"/>
                    </a:lnTo>
                    <a:lnTo>
                      <a:pt x="107" y="46"/>
                    </a:lnTo>
                    <a:lnTo>
                      <a:pt x="107" y="49"/>
                    </a:lnTo>
                    <a:lnTo>
                      <a:pt x="110" y="52"/>
                    </a:lnTo>
                    <a:lnTo>
                      <a:pt x="112" y="62"/>
                    </a:lnTo>
                    <a:lnTo>
                      <a:pt x="118" y="67"/>
                    </a:lnTo>
                    <a:lnTo>
                      <a:pt x="124" y="73"/>
                    </a:lnTo>
                    <a:lnTo>
                      <a:pt x="129" y="81"/>
                    </a:lnTo>
                    <a:lnTo>
                      <a:pt x="132" y="91"/>
                    </a:lnTo>
                    <a:lnTo>
                      <a:pt x="135" y="97"/>
                    </a:lnTo>
                    <a:lnTo>
                      <a:pt x="138" y="108"/>
                    </a:lnTo>
                    <a:lnTo>
                      <a:pt x="138" y="117"/>
                    </a:lnTo>
                    <a:lnTo>
                      <a:pt x="132" y="119"/>
                    </a:lnTo>
                    <a:lnTo>
                      <a:pt x="129" y="122"/>
                    </a:lnTo>
                    <a:lnTo>
                      <a:pt x="126" y="122"/>
                    </a:lnTo>
                    <a:lnTo>
                      <a:pt x="124" y="122"/>
                    </a:lnTo>
                    <a:lnTo>
                      <a:pt x="121" y="119"/>
                    </a:lnTo>
                    <a:lnTo>
                      <a:pt x="121" y="117"/>
                    </a:lnTo>
                    <a:lnTo>
                      <a:pt x="115" y="111"/>
                    </a:lnTo>
                    <a:lnTo>
                      <a:pt x="110" y="108"/>
                    </a:lnTo>
                    <a:lnTo>
                      <a:pt x="103" y="105"/>
                    </a:lnTo>
                    <a:lnTo>
                      <a:pt x="94" y="102"/>
                    </a:lnTo>
                    <a:lnTo>
                      <a:pt x="89" y="102"/>
                    </a:lnTo>
                    <a:lnTo>
                      <a:pt x="80" y="100"/>
                    </a:lnTo>
                    <a:lnTo>
                      <a:pt x="72" y="100"/>
                    </a:lnTo>
                    <a:lnTo>
                      <a:pt x="62" y="94"/>
                    </a:lnTo>
                    <a:lnTo>
                      <a:pt x="56" y="91"/>
                    </a:lnTo>
                    <a:lnTo>
                      <a:pt x="48" y="87"/>
                    </a:lnTo>
                    <a:lnTo>
                      <a:pt x="42" y="84"/>
                    </a:lnTo>
                    <a:lnTo>
                      <a:pt x="33" y="81"/>
                    </a:lnTo>
                    <a:lnTo>
                      <a:pt x="27" y="81"/>
                    </a:lnTo>
                    <a:lnTo>
                      <a:pt x="21" y="79"/>
                    </a:lnTo>
                    <a:lnTo>
                      <a:pt x="16" y="76"/>
                    </a:lnTo>
                    <a:lnTo>
                      <a:pt x="13" y="70"/>
                    </a:lnTo>
                    <a:lnTo>
                      <a:pt x="7" y="65"/>
                    </a:lnTo>
                    <a:lnTo>
                      <a:pt x="0" y="59"/>
                    </a:lnTo>
                    <a:lnTo>
                      <a:pt x="0" y="52"/>
                    </a:lnTo>
                    <a:lnTo>
                      <a:pt x="0" y="46"/>
                    </a:lnTo>
                    <a:lnTo>
                      <a:pt x="0" y="44"/>
                    </a:lnTo>
                    <a:lnTo>
                      <a:pt x="5" y="38"/>
                    </a:lnTo>
                    <a:lnTo>
                      <a:pt x="5" y="32"/>
                    </a:lnTo>
                    <a:lnTo>
                      <a:pt x="7" y="24"/>
                    </a:lnTo>
                    <a:lnTo>
                      <a:pt x="7" y="21"/>
                    </a:lnTo>
                    <a:lnTo>
                      <a:pt x="7" y="14"/>
                    </a:lnTo>
                    <a:lnTo>
                      <a:pt x="7" y="11"/>
                    </a:lnTo>
                    <a:lnTo>
                      <a:pt x="10" y="11"/>
                    </a:lnTo>
                    <a:lnTo>
                      <a:pt x="13" y="11"/>
                    </a:lnTo>
                    <a:lnTo>
                      <a:pt x="16" y="9"/>
                    </a:lnTo>
                    <a:lnTo>
                      <a:pt x="21" y="6"/>
                    </a:lnTo>
                    <a:lnTo>
                      <a:pt x="27" y="3"/>
                    </a:lnTo>
                    <a:lnTo>
                      <a:pt x="33" y="0"/>
                    </a:lnTo>
                    <a:lnTo>
                      <a:pt x="40" y="0"/>
                    </a:lnTo>
                    <a:lnTo>
                      <a:pt x="48" y="0"/>
                    </a:lnTo>
                    <a:lnTo>
                      <a:pt x="54" y="0"/>
                    </a:lnTo>
                    <a:lnTo>
                      <a:pt x="62" y="0"/>
                    </a:lnTo>
                    <a:lnTo>
                      <a:pt x="68" y="3"/>
                    </a:lnTo>
                    <a:lnTo>
                      <a:pt x="80" y="6"/>
                    </a:lnTo>
                    <a:lnTo>
                      <a:pt x="83" y="9"/>
                    </a:lnTo>
                    <a:lnTo>
                      <a:pt x="86" y="9"/>
                    </a:lnTo>
                    <a:lnTo>
                      <a:pt x="89" y="9"/>
                    </a:lnTo>
                    <a:lnTo>
                      <a:pt x="91" y="11"/>
                    </a:lnTo>
                    <a:lnTo>
                      <a:pt x="94" y="14"/>
                    </a:lnTo>
                    <a:lnTo>
                      <a:pt x="97" y="17"/>
                    </a:lnTo>
                    <a:lnTo>
                      <a:pt x="103" y="17"/>
                    </a:lnTo>
                    <a:close/>
                  </a:path>
                </a:pathLst>
              </a:custGeom>
              <a:solidFill>
                <a:srgbClr val="61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" name="Freeform 164"/>
              <p:cNvSpPr>
                <a:spLocks/>
              </p:cNvSpPr>
              <p:nvPr/>
            </p:nvSpPr>
            <p:spPr bwMode="auto">
              <a:xfrm>
                <a:off x="4769" y="2457"/>
                <a:ext cx="38" cy="31"/>
              </a:xfrm>
              <a:custGeom>
                <a:avLst/>
                <a:gdLst>
                  <a:gd name="T0" fmla="*/ 84 w 113"/>
                  <a:gd name="T1" fmla="*/ 26 h 91"/>
                  <a:gd name="T2" fmla="*/ 87 w 113"/>
                  <a:gd name="T3" fmla="*/ 29 h 91"/>
                  <a:gd name="T4" fmla="*/ 87 w 113"/>
                  <a:gd name="T5" fmla="*/ 35 h 91"/>
                  <a:gd name="T6" fmla="*/ 87 w 113"/>
                  <a:gd name="T7" fmla="*/ 40 h 91"/>
                  <a:gd name="T8" fmla="*/ 94 w 113"/>
                  <a:gd name="T9" fmla="*/ 50 h 91"/>
                  <a:gd name="T10" fmla="*/ 102 w 113"/>
                  <a:gd name="T11" fmla="*/ 59 h 91"/>
                  <a:gd name="T12" fmla="*/ 111 w 113"/>
                  <a:gd name="T13" fmla="*/ 70 h 91"/>
                  <a:gd name="T14" fmla="*/ 113 w 113"/>
                  <a:gd name="T15" fmla="*/ 81 h 91"/>
                  <a:gd name="T16" fmla="*/ 108 w 113"/>
                  <a:gd name="T17" fmla="*/ 88 h 91"/>
                  <a:gd name="T18" fmla="*/ 102 w 113"/>
                  <a:gd name="T19" fmla="*/ 91 h 91"/>
                  <a:gd name="T20" fmla="*/ 94 w 113"/>
                  <a:gd name="T21" fmla="*/ 91 h 91"/>
                  <a:gd name="T22" fmla="*/ 84 w 113"/>
                  <a:gd name="T23" fmla="*/ 85 h 91"/>
                  <a:gd name="T24" fmla="*/ 76 w 113"/>
                  <a:gd name="T25" fmla="*/ 78 h 91"/>
                  <a:gd name="T26" fmla="*/ 67 w 113"/>
                  <a:gd name="T27" fmla="*/ 75 h 91"/>
                  <a:gd name="T28" fmla="*/ 55 w 113"/>
                  <a:gd name="T29" fmla="*/ 70 h 91"/>
                  <a:gd name="T30" fmla="*/ 43 w 113"/>
                  <a:gd name="T31" fmla="*/ 64 h 91"/>
                  <a:gd name="T32" fmla="*/ 29 w 113"/>
                  <a:gd name="T33" fmla="*/ 59 h 91"/>
                  <a:gd name="T34" fmla="*/ 17 w 113"/>
                  <a:gd name="T35" fmla="*/ 56 h 91"/>
                  <a:gd name="T36" fmla="*/ 8 w 113"/>
                  <a:gd name="T37" fmla="*/ 50 h 91"/>
                  <a:gd name="T38" fmla="*/ 3 w 113"/>
                  <a:gd name="T39" fmla="*/ 40 h 91"/>
                  <a:gd name="T40" fmla="*/ 0 w 113"/>
                  <a:gd name="T41" fmla="*/ 32 h 91"/>
                  <a:gd name="T42" fmla="*/ 0 w 113"/>
                  <a:gd name="T43" fmla="*/ 24 h 91"/>
                  <a:gd name="T44" fmla="*/ 3 w 113"/>
                  <a:gd name="T45" fmla="*/ 18 h 91"/>
                  <a:gd name="T46" fmla="*/ 6 w 113"/>
                  <a:gd name="T47" fmla="*/ 8 h 91"/>
                  <a:gd name="T48" fmla="*/ 14 w 113"/>
                  <a:gd name="T49" fmla="*/ 5 h 91"/>
                  <a:gd name="T50" fmla="*/ 20 w 113"/>
                  <a:gd name="T51" fmla="*/ 0 h 91"/>
                  <a:gd name="T52" fmla="*/ 29 w 113"/>
                  <a:gd name="T53" fmla="*/ 3 h 91"/>
                  <a:gd name="T54" fmla="*/ 38 w 113"/>
                  <a:gd name="T55" fmla="*/ 3 h 91"/>
                  <a:gd name="T56" fmla="*/ 49 w 113"/>
                  <a:gd name="T57" fmla="*/ 3 h 91"/>
                  <a:gd name="T58" fmla="*/ 62 w 113"/>
                  <a:gd name="T59" fmla="*/ 5 h 91"/>
                  <a:gd name="T60" fmla="*/ 67 w 113"/>
                  <a:gd name="T61" fmla="*/ 11 h 91"/>
                  <a:gd name="T62" fmla="*/ 73 w 113"/>
                  <a:gd name="T63" fmla="*/ 18 h 91"/>
                  <a:gd name="T64" fmla="*/ 78 w 113"/>
                  <a:gd name="T65" fmla="*/ 21 h 91"/>
                  <a:gd name="T66" fmla="*/ 84 w 113"/>
                  <a:gd name="T67" fmla="*/ 24 h 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13" h="91">
                    <a:moveTo>
                      <a:pt x="84" y="24"/>
                    </a:moveTo>
                    <a:lnTo>
                      <a:pt x="84" y="26"/>
                    </a:lnTo>
                    <a:lnTo>
                      <a:pt x="87" y="26"/>
                    </a:lnTo>
                    <a:lnTo>
                      <a:pt x="87" y="29"/>
                    </a:lnTo>
                    <a:lnTo>
                      <a:pt x="87" y="32"/>
                    </a:lnTo>
                    <a:lnTo>
                      <a:pt x="87" y="35"/>
                    </a:lnTo>
                    <a:lnTo>
                      <a:pt x="87" y="38"/>
                    </a:lnTo>
                    <a:lnTo>
                      <a:pt x="87" y="40"/>
                    </a:lnTo>
                    <a:lnTo>
                      <a:pt x="90" y="40"/>
                    </a:lnTo>
                    <a:lnTo>
                      <a:pt x="94" y="50"/>
                    </a:lnTo>
                    <a:lnTo>
                      <a:pt x="99" y="56"/>
                    </a:lnTo>
                    <a:lnTo>
                      <a:pt x="102" y="59"/>
                    </a:lnTo>
                    <a:lnTo>
                      <a:pt x="108" y="64"/>
                    </a:lnTo>
                    <a:lnTo>
                      <a:pt x="111" y="70"/>
                    </a:lnTo>
                    <a:lnTo>
                      <a:pt x="113" y="75"/>
                    </a:lnTo>
                    <a:lnTo>
                      <a:pt x="113" y="81"/>
                    </a:lnTo>
                    <a:lnTo>
                      <a:pt x="113" y="88"/>
                    </a:lnTo>
                    <a:lnTo>
                      <a:pt x="108" y="88"/>
                    </a:lnTo>
                    <a:lnTo>
                      <a:pt x="105" y="91"/>
                    </a:lnTo>
                    <a:lnTo>
                      <a:pt x="102" y="91"/>
                    </a:lnTo>
                    <a:lnTo>
                      <a:pt x="97" y="91"/>
                    </a:lnTo>
                    <a:lnTo>
                      <a:pt x="94" y="91"/>
                    </a:lnTo>
                    <a:lnTo>
                      <a:pt x="90" y="88"/>
                    </a:lnTo>
                    <a:lnTo>
                      <a:pt x="84" y="85"/>
                    </a:lnTo>
                    <a:lnTo>
                      <a:pt x="81" y="81"/>
                    </a:lnTo>
                    <a:lnTo>
                      <a:pt x="76" y="78"/>
                    </a:lnTo>
                    <a:lnTo>
                      <a:pt x="73" y="75"/>
                    </a:lnTo>
                    <a:lnTo>
                      <a:pt x="67" y="75"/>
                    </a:lnTo>
                    <a:lnTo>
                      <a:pt x="62" y="73"/>
                    </a:lnTo>
                    <a:lnTo>
                      <a:pt x="55" y="70"/>
                    </a:lnTo>
                    <a:lnTo>
                      <a:pt x="49" y="64"/>
                    </a:lnTo>
                    <a:lnTo>
                      <a:pt x="43" y="64"/>
                    </a:lnTo>
                    <a:lnTo>
                      <a:pt x="38" y="61"/>
                    </a:lnTo>
                    <a:lnTo>
                      <a:pt x="29" y="59"/>
                    </a:lnTo>
                    <a:lnTo>
                      <a:pt x="22" y="56"/>
                    </a:lnTo>
                    <a:lnTo>
                      <a:pt x="17" y="56"/>
                    </a:lnTo>
                    <a:lnTo>
                      <a:pt x="14" y="53"/>
                    </a:lnTo>
                    <a:lnTo>
                      <a:pt x="8" y="50"/>
                    </a:lnTo>
                    <a:lnTo>
                      <a:pt x="6" y="46"/>
                    </a:lnTo>
                    <a:lnTo>
                      <a:pt x="3" y="40"/>
                    </a:lnTo>
                    <a:lnTo>
                      <a:pt x="0" y="38"/>
                    </a:lnTo>
                    <a:lnTo>
                      <a:pt x="0" y="32"/>
                    </a:lnTo>
                    <a:lnTo>
                      <a:pt x="0" y="29"/>
                    </a:lnTo>
                    <a:lnTo>
                      <a:pt x="0" y="24"/>
                    </a:lnTo>
                    <a:lnTo>
                      <a:pt x="0" y="21"/>
                    </a:lnTo>
                    <a:lnTo>
                      <a:pt x="3" y="18"/>
                    </a:lnTo>
                    <a:lnTo>
                      <a:pt x="6" y="11"/>
                    </a:lnTo>
                    <a:lnTo>
                      <a:pt x="6" y="8"/>
                    </a:lnTo>
                    <a:lnTo>
                      <a:pt x="11" y="5"/>
                    </a:lnTo>
                    <a:lnTo>
                      <a:pt x="14" y="5"/>
                    </a:lnTo>
                    <a:lnTo>
                      <a:pt x="17" y="3"/>
                    </a:lnTo>
                    <a:lnTo>
                      <a:pt x="20" y="0"/>
                    </a:lnTo>
                    <a:lnTo>
                      <a:pt x="27" y="3"/>
                    </a:lnTo>
                    <a:lnTo>
                      <a:pt x="29" y="3"/>
                    </a:lnTo>
                    <a:lnTo>
                      <a:pt x="35" y="3"/>
                    </a:lnTo>
                    <a:lnTo>
                      <a:pt x="38" y="3"/>
                    </a:lnTo>
                    <a:lnTo>
                      <a:pt x="43" y="3"/>
                    </a:lnTo>
                    <a:lnTo>
                      <a:pt x="49" y="3"/>
                    </a:lnTo>
                    <a:lnTo>
                      <a:pt x="55" y="5"/>
                    </a:lnTo>
                    <a:lnTo>
                      <a:pt x="62" y="5"/>
                    </a:lnTo>
                    <a:lnTo>
                      <a:pt x="64" y="8"/>
                    </a:lnTo>
                    <a:lnTo>
                      <a:pt x="67" y="11"/>
                    </a:lnTo>
                    <a:lnTo>
                      <a:pt x="70" y="15"/>
                    </a:lnTo>
                    <a:lnTo>
                      <a:pt x="73" y="18"/>
                    </a:lnTo>
                    <a:lnTo>
                      <a:pt x="76" y="18"/>
                    </a:lnTo>
                    <a:lnTo>
                      <a:pt x="78" y="21"/>
                    </a:lnTo>
                    <a:lnTo>
                      <a:pt x="78" y="24"/>
                    </a:lnTo>
                    <a:lnTo>
                      <a:pt x="84" y="24"/>
                    </a:lnTo>
                    <a:close/>
                  </a:path>
                </a:pathLst>
              </a:custGeom>
              <a:solidFill>
                <a:srgbClr val="54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" name="Freeform 165"/>
              <p:cNvSpPr>
                <a:spLocks/>
              </p:cNvSpPr>
              <p:nvPr/>
            </p:nvSpPr>
            <p:spPr bwMode="auto">
              <a:xfrm>
                <a:off x="4773" y="2459"/>
                <a:ext cx="31" cy="19"/>
              </a:xfrm>
              <a:custGeom>
                <a:avLst/>
                <a:gdLst>
                  <a:gd name="T0" fmla="*/ 62 w 94"/>
                  <a:gd name="T1" fmla="*/ 24 h 56"/>
                  <a:gd name="T2" fmla="*/ 65 w 94"/>
                  <a:gd name="T3" fmla="*/ 27 h 56"/>
                  <a:gd name="T4" fmla="*/ 67 w 94"/>
                  <a:gd name="T5" fmla="*/ 30 h 56"/>
                  <a:gd name="T6" fmla="*/ 67 w 94"/>
                  <a:gd name="T7" fmla="*/ 35 h 56"/>
                  <a:gd name="T8" fmla="*/ 76 w 94"/>
                  <a:gd name="T9" fmla="*/ 41 h 56"/>
                  <a:gd name="T10" fmla="*/ 83 w 94"/>
                  <a:gd name="T11" fmla="*/ 45 h 56"/>
                  <a:gd name="T12" fmla="*/ 88 w 94"/>
                  <a:gd name="T13" fmla="*/ 48 h 56"/>
                  <a:gd name="T14" fmla="*/ 91 w 94"/>
                  <a:gd name="T15" fmla="*/ 48 h 56"/>
                  <a:gd name="T16" fmla="*/ 94 w 94"/>
                  <a:gd name="T17" fmla="*/ 51 h 56"/>
                  <a:gd name="T18" fmla="*/ 94 w 94"/>
                  <a:gd name="T19" fmla="*/ 54 h 56"/>
                  <a:gd name="T20" fmla="*/ 91 w 94"/>
                  <a:gd name="T21" fmla="*/ 54 h 56"/>
                  <a:gd name="T22" fmla="*/ 86 w 94"/>
                  <a:gd name="T23" fmla="*/ 56 h 56"/>
                  <a:gd name="T24" fmla="*/ 79 w 94"/>
                  <a:gd name="T25" fmla="*/ 56 h 56"/>
                  <a:gd name="T26" fmla="*/ 70 w 94"/>
                  <a:gd name="T27" fmla="*/ 56 h 56"/>
                  <a:gd name="T28" fmla="*/ 65 w 94"/>
                  <a:gd name="T29" fmla="*/ 54 h 56"/>
                  <a:gd name="T30" fmla="*/ 59 w 94"/>
                  <a:gd name="T31" fmla="*/ 54 h 56"/>
                  <a:gd name="T32" fmla="*/ 51 w 94"/>
                  <a:gd name="T33" fmla="*/ 51 h 56"/>
                  <a:gd name="T34" fmla="*/ 41 w 94"/>
                  <a:gd name="T35" fmla="*/ 48 h 56"/>
                  <a:gd name="T36" fmla="*/ 32 w 94"/>
                  <a:gd name="T37" fmla="*/ 41 h 56"/>
                  <a:gd name="T38" fmla="*/ 24 w 94"/>
                  <a:gd name="T39" fmla="*/ 35 h 56"/>
                  <a:gd name="T40" fmla="*/ 16 w 94"/>
                  <a:gd name="T41" fmla="*/ 30 h 56"/>
                  <a:gd name="T42" fmla="*/ 9 w 94"/>
                  <a:gd name="T43" fmla="*/ 24 h 56"/>
                  <a:gd name="T44" fmla="*/ 3 w 94"/>
                  <a:gd name="T45" fmla="*/ 19 h 56"/>
                  <a:gd name="T46" fmla="*/ 0 w 94"/>
                  <a:gd name="T47" fmla="*/ 13 h 56"/>
                  <a:gd name="T48" fmla="*/ 0 w 94"/>
                  <a:gd name="T49" fmla="*/ 10 h 56"/>
                  <a:gd name="T50" fmla="*/ 0 w 94"/>
                  <a:gd name="T51" fmla="*/ 6 h 56"/>
                  <a:gd name="T52" fmla="*/ 3 w 94"/>
                  <a:gd name="T53" fmla="*/ 0 h 56"/>
                  <a:gd name="T54" fmla="*/ 9 w 94"/>
                  <a:gd name="T55" fmla="*/ 0 h 56"/>
                  <a:gd name="T56" fmla="*/ 11 w 94"/>
                  <a:gd name="T57" fmla="*/ 0 h 56"/>
                  <a:gd name="T58" fmla="*/ 18 w 94"/>
                  <a:gd name="T59" fmla="*/ 0 h 56"/>
                  <a:gd name="T60" fmla="*/ 24 w 94"/>
                  <a:gd name="T61" fmla="*/ 0 h 56"/>
                  <a:gd name="T62" fmla="*/ 27 w 94"/>
                  <a:gd name="T63" fmla="*/ 3 h 56"/>
                  <a:gd name="T64" fmla="*/ 35 w 94"/>
                  <a:gd name="T65" fmla="*/ 3 h 56"/>
                  <a:gd name="T66" fmla="*/ 41 w 94"/>
                  <a:gd name="T67" fmla="*/ 6 h 56"/>
                  <a:gd name="T68" fmla="*/ 51 w 94"/>
                  <a:gd name="T69" fmla="*/ 6 h 56"/>
                  <a:gd name="T70" fmla="*/ 53 w 94"/>
                  <a:gd name="T71" fmla="*/ 13 h 56"/>
                  <a:gd name="T72" fmla="*/ 56 w 94"/>
                  <a:gd name="T73" fmla="*/ 19 h 56"/>
                  <a:gd name="T74" fmla="*/ 59 w 94"/>
                  <a:gd name="T75" fmla="*/ 21 h 56"/>
                  <a:gd name="T76" fmla="*/ 62 w 94"/>
                  <a:gd name="T77" fmla="*/ 24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4" h="56">
                    <a:moveTo>
                      <a:pt x="62" y="24"/>
                    </a:moveTo>
                    <a:lnTo>
                      <a:pt x="65" y="27"/>
                    </a:lnTo>
                    <a:lnTo>
                      <a:pt x="67" y="30"/>
                    </a:lnTo>
                    <a:lnTo>
                      <a:pt x="67" y="35"/>
                    </a:lnTo>
                    <a:lnTo>
                      <a:pt x="76" y="41"/>
                    </a:lnTo>
                    <a:lnTo>
                      <a:pt x="83" y="45"/>
                    </a:lnTo>
                    <a:lnTo>
                      <a:pt x="88" y="48"/>
                    </a:lnTo>
                    <a:lnTo>
                      <a:pt x="91" y="48"/>
                    </a:lnTo>
                    <a:lnTo>
                      <a:pt x="94" y="51"/>
                    </a:lnTo>
                    <a:lnTo>
                      <a:pt x="94" y="54"/>
                    </a:lnTo>
                    <a:lnTo>
                      <a:pt x="91" y="54"/>
                    </a:lnTo>
                    <a:lnTo>
                      <a:pt x="86" y="56"/>
                    </a:lnTo>
                    <a:lnTo>
                      <a:pt x="79" y="56"/>
                    </a:lnTo>
                    <a:lnTo>
                      <a:pt x="70" y="56"/>
                    </a:lnTo>
                    <a:lnTo>
                      <a:pt x="65" y="54"/>
                    </a:lnTo>
                    <a:lnTo>
                      <a:pt x="59" y="54"/>
                    </a:lnTo>
                    <a:lnTo>
                      <a:pt x="51" y="51"/>
                    </a:lnTo>
                    <a:lnTo>
                      <a:pt x="41" y="48"/>
                    </a:lnTo>
                    <a:lnTo>
                      <a:pt x="32" y="41"/>
                    </a:lnTo>
                    <a:lnTo>
                      <a:pt x="24" y="35"/>
                    </a:lnTo>
                    <a:lnTo>
                      <a:pt x="16" y="30"/>
                    </a:lnTo>
                    <a:lnTo>
                      <a:pt x="9" y="24"/>
                    </a:lnTo>
                    <a:lnTo>
                      <a:pt x="3" y="19"/>
                    </a:lnTo>
                    <a:lnTo>
                      <a:pt x="0" y="13"/>
                    </a:lnTo>
                    <a:lnTo>
                      <a:pt x="0" y="10"/>
                    </a:lnTo>
                    <a:lnTo>
                      <a:pt x="0" y="6"/>
                    </a:lnTo>
                    <a:lnTo>
                      <a:pt x="3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8" y="0"/>
                    </a:lnTo>
                    <a:lnTo>
                      <a:pt x="24" y="0"/>
                    </a:lnTo>
                    <a:lnTo>
                      <a:pt x="27" y="3"/>
                    </a:lnTo>
                    <a:lnTo>
                      <a:pt x="35" y="3"/>
                    </a:lnTo>
                    <a:lnTo>
                      <a:pt x="41" y="6"/>
                    </a:lnTo>
                    <a:lnTo>
                      <a:pt x="51" y="6"/>
                    </a:lnTo>
                    <a:lnTo>
                      <a:pt x="53" y="13"/>
                    </a:lnTo>
                    <a:lnTo>
                      <a:pt x="56" y="19"/>
                    </a:lnTo>
                    <a:lnTo>
                      <a:pt x="59" y="21"/>
                    </a:lnTo>
                    <a:lnTo>
                      <a:pt x="62" y="24"/>
                    </a:lnTo>
                    <a:close/>
                  </a:path>
                </a:pathLst>
              </a:custGeom>
              <a:solidFill>
                <a:srgbClr val="47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" name="Freeform 166"/>
              <p:cNvSpPr>
                <a:spLocks/>
              </p:cNvSpPr>
              <p:nvPr/>
            </p:nvSpPr>
            <p:spPr bwMode="auto">
              <a:xfrm>
                <a:off x="4914" y="2433"/>
                <a:ext cx="95" cy="49"/>
              </a:xfrm>
              <a:custGeom>
                <a:avLst/>
                <a:gdLst>
                  <a:gd name="T0" fmla="*/ 0 w 283"/>
                  <a:gd name="T1" fmla="*/ 53 h 148"/>
                  <a:gd name="T2" fmla="*/ 8 w 283"/>
                  <a:gd name="T3" fmla="*/ 46 h 148"/>
                  <a:gd name="T4" fmla="*/ 14 w 283"/>
                  <a:gd name="T5" fmla="*/ 41 h 148"/>
                  <a:gd name="T6" fmla="*/ 22 w 283"/>
                  <a:gd name="T7" fmla="*/ 32 h 148"/>
                  <a:gd name="T8" fmla="*/ 32 w 283"/>
                  <a:gd name="T9" fmla="*/ 24 h 148"/>
                  <a:gd name="T10" fmla="*/ 41 w 283"/>
                  <a:gd name="T11" fmla="*/ 11 h 148"/>
                  <a:gd name="T12" fmla="*/ 49 w 283"/>
                  <a:gd name="T13" fmla="*/ 6 h 148"/>
                  <a:gd name="T14" fmla="*/ 60 w 283"/>
                  <a:gd name="T15" fmla="*/ 0 h 148"/>
                  <a:gd name="T16" fmla="*/ 73 w 283"/>
                  <a:gd name="T17" fmla="*/ 0 h 148"/>
                  <a:gd name="T18" fmla="*/ 113 w 283"/>
                  <a:gd name="T19" fmla="*/ 11 h 148"/>
                  <a:gd name="T20" fmla="*/ 151 w 283"/>
                  <a:gd name="T21" fmla="*/ 27 h 148"/>
                  <a:gd name="T22" fmla="*/ 189 w 283"/>
                  <a:gd name="T23" fmla="*/ 46 h 148"/>
                  <a:gd name="T24" fmla="*/ 224 w 283"/>
                  <a:gd name="T25" fmla="*/ 67 h 148"/>
                  <a:gd name="T26" fmla="*/ 251 w 283"/>
                  <a:gd name="T27" fmla="*/ 91 h 148"/>
                  <a:gd name="T28" fmla="*/ 272 w 283"/>
                  <a:gd name="T29" fmla="*/ 113 h 148"/>
                  <a:gd name="T30" fmla="*/ 283 w 283"/>
                  <a:gd name="T31" fmla="*/ 134 h 148"/>
                  <a:gd name="T32" fmla="*/ 280 w 283"/>
                  <a:gd name="T33" fmla="*/ 148 h 148"/>
                  <a:gd name="T34" fmla="*/ 251 w 283"/>
                  <a:gd name="T35" fmla="*/ 137 h 148"/>
                  <a:gd name="T36" fmla="*/ 224 w 283"/>
                  <a:gd name="T37" fmla="*/ 126 h 148"/>
                  <a:gd name="T38" fmla="*/ 192 w 283"/>
                  <a:gd name="T39" fmla="*/ 111 h 148"/>
                  <a:gd name="T40" fmla="*/ 160 w 283"/>
                  <a:gd name="T41" fmla="*/ 99 h 148"/>
                  <a:gd name="T42" fmla="*/ 125 w 283"/>
                  <a:gd name="T43" fmla="*/ 84 h 148"/>
                  <a:gd name="T44" fmla="*/ 87 w 283"/>
                  <a:gd name="T45" fmla="*/ 73 h 148"/>
                  <a:gd name="T46" fmla="*/ 46 w 283"/>
                  <a:gd name="T47" fmla="*/ 62 h 148"/>
                  <a:gd name="T48" fmla="*/ 0 w 283"/>
                  <a:gd name="T49" fmla="*/ 53 h 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83" h="148">
                    <a:moveTo>
                      <a:pt x="0" y="53"/>
                    </a:moveTo>
                    <a:lnTo>
                      <a:pt x="8" y="46"/>
                    </a:lnTo>
                    <a:lnTo>
                      <a:pt x="14" y="41"/>
                    </a:lnTo>
                    <a:lnTo>
                      <a:pt x="22" y="32"/>
                    </a:lnTo>
                    <a:lnTo>
                      <a:pt x="32" y="24"/>
                    </a:lnTo>
                    <a:lnTo>
                      <a:pt x="41" y="11"/>
                    </a:lnTo>
                    <a:lnTo>
                      <a:pt x="49" y="6"/>
                    </a:lnTo>
                    <a:lnTo>
                      <a:pt x="60" y="0"/>
                    </a:lnTo>
                    <a:lnTo>
                      <a:pt x="73" y="0"/>
                    </a:lnTo>
                    <a:lnTo>
                      <a:pt x="113" y="11"/>
                    </a:lnTo>
                    <a:lnTo>
                      <a:pt x="151" y="27"/>
                    </a:lnTo>
                    <a:lnTo>
                      <a:pt x="189" y="46"/>
                    </a:lnTo>
                    <a:lnTo>
                      <a:pt x="224" y="67"/>
                    </a:lnTo>
                    <a:lnTo>
                      <a:pt x="251" y="91"/>
                    </a:lnTo>
                    <a:lnTo>
                      <a:pt x="272" y="113"/>
                    </a:lnTo>
                    <a:lnTo>
                      <a:pt x="283" y="134"/>
                    </a:lnTo>
                    <a:lnTo>
                      <a:pt x="280" y="148"/>
                    </a:lnTo>
                    <a:lnTo>
                      <a:pt x="251" y="137"/>
                    </a:lnTo>
                    <a:lnTo>
                      <a:pt x="224" y="126"/>
                    </a:lnTo>
                    <a:lnTo>
                      <a:pt x="192" y="111"/>
                    </a:lnTo>
                    <a:lnTo>
                      <a:pt x="160" y="99"/>
                    </a:lnTo>
                    <a:lnTo>
                      <a:pt x="125" y="84"/>
                    </a:lnTo>
                    <a:lnTo>
                      <a:pt x="87" y="73"/>
                    </a:lnTo>
                    <a:lnTo>
                      <a:pt x="46" y="62"/>
                    </a:lnTo>
                    <a:lnTo>
                      <a:pt x="0" y="5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1" name="Freeform 167"/>
              <p:cNvSpPr>
                <a:spLocks/>
              </p:cNvSpPr>
              <p:nvPr/>
            </p:nvSpPr>
            <p:spPr bwMode="auto">
              <a:xfrm>
                <a:off x="4910" y="2463"/>
                <a:ext cx="48" cy="27"/>
              </a:xfrm>
              <a:custGeom>
                <a:avLst/>
                <a:gdLst>
                  <a:gd name="T0" fmla="*/ 0 w 143"/>
                  <a:gd name="T1" fmla="*/ 28 h 81"/>
                  <a:gd name="T2" fmla="*/ 3 w 143"/>
                  <a:gd name="T3" fmla="*/ 28 h 81"/>
                  <a:gd name="T4" fmla="*/ 10 w 143"/>
                  <a:gd name="T5" fmla="*/ 22 h 81"/>
                  <a:gd name="T6" fmla="*/ 13 w 143"/>
                  <a:gd name="T7" fmla="*/ 17 h 81"/>
                  <a:gd name="T8" fmla="*/ 18 w 143"/>
                  <a:gd name="T9" fmla="*/ 14 h 81"/>
                  <a:gd name="T10" fmla="*/ 24 w 143"/>
                  <a:gd name="T11" fmla="*/ 8 h 81"/>
                  <a:gd name="T12" fmla="*/ 27 w 143"/>
                  <a:gd name="T13" fmla="*/ 6 h 81"/>
                  <a:gd name="T14" fmla="*/ 32 w 143"/>
                  <a:gd name="T15" fmla="*/ 3 h 81"/>
                  <a:gd name="T16" fmla="*/ 41 w 143"/>
                  <a:gd name="T17" fmla="*/ 0 h 81"/>
                  <a:gd name="T18" fmla="*/ 59 w 143"/>
                  <a:gd name="T19" fmla="*/ 6 h 81"/>
                  <a:gd name="T20" fmla="*/ 80 w 143"/>
                  <a:gd name="T21" fmla="*/ 14 h 81"/>
                  <a:gd name="T22" fmla="*/ 97 w 143"/>
                  <a:gd name="T23" fmla="*/ 25 h 81"/>
                  <a:gd name="T24" fmla="*/ 115 w 143"/>
                  <a:gd name="T25" fmla="*/ 38 h 81"/>
                  <a:gd name="T26" fmla="*/ 129 w 143"/>
                  <a:gd name="T27" fmla="*/ 49 h 81"/>
                  <a:gd name="T28" fmla="*/ 140 w 143"/>
                  <a:gd name="T29" fmla="*/ 63 h 81"/>
                  <a:gd name="T30" fmla="*/ 143 w 143"/>
                  <a:gd name="T31" fmla="*/ 73 h 81"/>
                  <a:gd name="T32" fmla="*/ 143 w 143"/>
                  <a:gd name="T33" fmla="*/ 81 h 81"/>
                  <a:gd name="T34" fmla="*/ 129 w 143"/>
                  <a:gd name="T35" fmla="*/ 76 h 81"/>
                  <a:gd name="T36" fmla="*/ 118 w 143"/>
                  <a:gd name="T37" fmla="*/ 67 h 81"/>
                  <a:gd name="T38" fmla="*/ 100 w 143"/>
                  <a:gd name="T39" fmla="*/ 60 h 81"/>
                  <a:gd name="T40" fmla="*/ 86 w 143"/>
                  <a:gd name="T41" fmla="*/ 52 h 81"/>
                  <a:gd name="T42" fmla="*/ 68 w 143"/>
                  <a:gd name="T43" fmla="*/ 46 h 81"/>
                  <a:gd name="T44" fmla="*/ 48 w 143"/>
                  <a:gd name="T45" fmla="*/ 41 h 81"/>
                  <a:gd name="T46" fmla="*/ 24 w 143"/>
                  <a:gd name="T47" fmla="*/ 35 h 81"/>
                  <a:gd name="T48" fmla="*/ 0 w 143"/>
                  <a:gd name="T49" fmla="*/ 28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43" h="81">
                    <a:moveTo>
                      <a:pt x="0" y="28"/>
                    </a:moveTo>
                    <a:lnTo>
                      <a:pt x="3" y="28"/>
                    </a:lnTo>
                    <a:lnTo>
                      <a:pt x="10" y="22"/>
                    </a:lnTo>
                    <a:lnTo>
                      <a:pt x="13" y="17"/>
                    </a:lnTo>
                    <a:lnTo>
                      <a:pt x="18" y="14"/>
                    </a:lnTo>
                    <a:lnTo>
                      <a:pt x="24" y="8"/>
                    </a:lnTo>
                    <a:lnTo>
                      <a:pt x="27" y="6"/>
                    </a:lnTo>
                    <a:lnTo>
                      <a:pt x="32" y="3"/>
                    </a:lnTo>
                    <a:lnTo>
                      <a:pt x="41" y="0"/>
                    </a:lnTo>
                    <a:lnTo>
                      <a:pt x="59" y="6"/>
                    </a:lnTo>
                    <a:lnTo>
                      <a:pt x="80" y="14"/>
                    </a:lnTo>
                    <a:lnTo>
                      <a:pt x="97" y="25"/>
                    </a:lnTo>
                    <a:lnTo>
                      <a:pt x="115" y="38"/>
                    </a:lnTo>
                    <a:lnTo>
                      <a:pt x="129" y="49"/>
                    </a:lnTo>
                    <a:lnTo>
                      <a:pt x="140" y="63"/>
                    </a:lnTo>
                    <a:lnTo>
                      <a:pt x="143" y="73"/>
                    </a:lnTo>
                    <a:lnTo>
                      <a:pt x="143" y="81"/>
                    </a:lnTo>
                    <a:lnTo>
                      <a:pt x="129" y="76"/>
                    </a:lnTo>
                    <a:lnTo>
                      <a:pt x="118" y="67"/>
                    </a:lnTo>
                    <a:lnTo>
                      <a:pt x="100" y="60"/>
                    </a:lnTo>
                    <a:lnTo>
                      <a:pt x="86" y="52"/>
                    </a:lnTo>
                    <a:lnTo>
                      <a:pt x="68" y="46"/>
                    </a:lnTo>
                    <a:lnTo>
                      <a:pt x="48" y="41"/>
                    </a:lnTo>
                    <a:lnTo>
                      <a:pt x="24" y="35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2" name="Freeform 168"/>
              <p:cNvSpPr>
                <a:spLocks/>
              </p:cNvSpPr>
              <p:nvPr/>
            </p:nvSpPr>
            <p:spPr bwMode="auto">
              <a:xfrm>
                <a:off x="4347" y="2993"/>
                <a:ext cx="110" cy="52"/>
              </a:xfrm>
              <a:custGeom>
                <a:avLst/>
                <a:gdLst>
                  <a:gd name="T0" fmla="*/ 0 w 330"/>
                  <a:gd name="T1" fmla="*/ 54 h 156"/>
                  <a:gd name="T2" fmla="*/ 11 w 330"/>
                  <a:gd name="T3" fmla="*/ 48 h 156"/>
                  <a:gd name="T4" fmla="*/ 25 w 330"/>
                  <a:gd name="T5" fmla="*/ 43 h 156"/>
                  <a:gd name="T6" fmla="*/ 41 w 330"/>
                  <a:gd name="T7" fmla="*/ 33 h 156"/>
                  <a:gd name="T8" fmla="*/ 58 w 330"/>
                  <a:gd name="T9" fmla="*/ 22 h 156"/>
                  <a:gd name="T10" fmla="*/ 73 w 330"/>
                  <a:gd name="T11" fmla="*/ 13 h 156"/>
                  <a:gd name="T12" fmla="*/ 87 w 330"/>
                  <a:gd name="T13" fmla="*/ 7 h 156"/>
                  <a:gd name="T14" fmla="*/ 105 w 330"/>
                  <a:gd name="T15" fmla="*/ 0 h 156"/>
                  <a:gd name="T16" fmla="*/ 119 w 330"/>
                  <a:gd name="T17" fmla="*/ 0 h 156"/>
                  <a:gd name="T18" fmla="*/ 166 w 330"/>
                  <a:gd name="T19" fmla="*/ 13 h 156"/>
                  <a:gd name="T20" fmla="*/ 208 w 330"/>
                  <a:gd name="T21" fmla="*/ 27 h 156"/>
                  <a:gd name="T22" fmla="*/ 248 w 330"/>
                  <a:gd name="T23" fmla="*/ 48 h 156"/>
                  <a:gd name="T24" fmla="*/ 283 w 330"/>
                  <a:gd name="T25" fmla="*/ 71 h 156"/>
                  <a:gd name="T26" fmla="*/ 310 w 330"/>
                  <a:gd name="T27" fmla="*/ 97 h 156"/>
                  <a:gd name="T28" fmla="*/ 327 w 330"/>
                  <a:gd name="T29" fmla="*/ 121 h 156"/>
                  <a:gd name="T30" fmla="*/ 330 w 330"/>
                  <a:gd name="T31" fmla="*/ 141 h 156"/>
                  <a:gd name="T32" fmla="*/ 321 w 330"/>
                  <a:gd name="T33" fmla="*/ 156 h 156"/>
                  <a:gd name="T34" fmla="*/ 292 w 330"/>
                  <a:gd name="T35" fmla="*/ 143 h 156"/>
                  <a:gd name="T36" fmla="*/ 260 w 330"/>
                  <a:gd name="T37" fmla="*/ 129 h 156"/>
                  <a:gd name="T38" fmla="*/ 225 w 330"/>
                  <a:gd name="T39" fmla="*/ 115 h 156"/>
                  <a:gd name="T40" fmla="*/ 189 w 330"/>
                  <a:gd name="T41" fmla="*/ 100 h 156"/>
                  <a:gd name="T42" fmla="*/ 152 w 330"/>
                  <a:gd name="T43" fmla="*/ 86 h 156"/>
                  <a:gd name="T44" fmla="*/ 105 w 330"/>
                  <a:gd name="T45" fmla="*/ 73 h 156"/>
                  <a:gd name="T46" fmla="*/ 55 w 330"/>
                  <a:gd name="T47" fmla="*/ 62 h 156"/>
                  <a:gd name="T48" fmla="*/ 0 w 330"/>
                  <a:gd name="T49" fmla="*/ 54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30" h="156">
                    <a:moveTo>
                      <a:pt x="0" y="54"/>
                    </a:moveTo>
                    <a:lnTo>
                      <a:pt x="11" y="48"/>
                    </a:lnTo>
                    <a:lnTo>
                      <a:pt x="25" y="43"/>
                    </a:lnTo>
                    <a:lnTo>
                      <a:pt x="41" y="33"/>
                    </a:lnTo>
                    <a:lnTo>
                      <a:pt x="58" y="22"/>
                    </a:lnTo>
                    <a:lnTo>
                      <a:pt x="73" y="13"/>
                    </a:lnTo>
                    <a:lnTo>
                      <a:pt x="87" y="7"/>
                    </a:lnTo>
                    <a:lnTo>
                      <a:pt x="105" y="0"/>
                    </a:lnTo>
                    <a:lnTo>
                      <a:pt x="119" y="0"/>
                    </a:lnTo>
                    <a:lnTo>
                      <a:pt x="166" y="13"/>
                    </a:lnTo>
                    <a:lnTo>
                      <a:pt x="208" y="27"/>
                    </a:lnTo>
                    <a:lnTo>
                      <a:pt x="248" y="48"/>
                    </a:lnTo>
                    <a:lnTo>
                      <a:pt x="283" y="71"/>
                    </a:lnTo>
                    <a:lnTo>
                      <a:pt x="310" y="97"/>
                    </a:lnTo>
                    <a:lnTo>
                      <a:pt x="327" y="121"/>
                    </a:lnTo>
                    <a:lnTo>
                      <a:pt x="330" y="141"/>
                    </a:lnTo>
                    <a:lnTo>
                      <a:pt x="321" y="156"/>
                    </a:lnTo>
                    <a:lnTo>
                      <a:pt x="292" y="143"/>
                    </a:lnTo>
                    <a:lnTo>
                      <a:pt x="260" y="129"/>
                    </a:lnTo>
                    <a:lnTo>
                      <a:pt x="225" y="115"/>
                    </a:lnTo>
                    <a:lnTo>
                      <a:pt x="189" y="100"/>
                    </a:lnTo>
                    <a:lnTo>
                      <a:pt x="152" y="86"/>
                    </a:lnTo>
                    <a:lnTo>
                      <a:pt x="105" y="73"/>
                    </a:lnTo>
                    <a:lnTo>
                      <a:pt x="55" y="62"/>
                    </a:lnTo>
                    <a:lnTo>
                      <a:pt x="0" y="5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3" name="Freeform 169"/>
              <p:cNvSpPr>
                <a:spLocks/>
              </p:cNvSpPr>
              <p:nvPr/>
            </p:nvSpPr>
            <p:spPr bwMode="auto">
              <a:xfrm>
                <a:off x="4345" y="3022"/>
                <a:ext cx="69" cy="40"/>
              </a:xfrm>
              <a:custGeom>
                <a:avLst/>
                <a:gdLst>
                  <a:gd name="T0" fmla="*/ 0 w 209"/>
                  <a:gd name="T1" fmla="*/ 22 h 122"/>
                  <a:gd name="T2" fmla="*/ 10 w 209"/>
                  <a:gd name="T3" fmla="*/ 22 h 122"/>
                  <a:gd name="T4" fmla="*/ 18 w 209"/>
                  <a:gd name="T5" fmla="*/ 20 h 122"/>
                  <a:gd name="T6" fmla="*/ 30 w 209"/>
                  <a:gd name="T7" fmla="*/ 17 h 122"/>
                  <a:gd name="T8" fmla="*/ 42 w 209"/>
                  <a:gd name="T9" fmla="*/ 11 h 122"/>
                  <a:gd name="T10" fmla="*/ 51 w 209"/>
                  <a:gd name="T11" fmla="*/ 6 h 122"/>
                  <a:gd name="T12" fmla="*/ 62 w 209"/>
                  <a:gd name="T13" fmla="*/ 3 h 122"/>
                  <a:gd name="T14" fmla="*/ 70 w 209"/>
                  <a:gd name="T15" fmla="*/ 0 h 122"/>
                  <a:gd name="T16" fmla="*/ 83 w 209"/>
                  <a:gd name="T17" fmla="*/ 0 h 122"/>
                  <a:gd name="T18" fmla="*/ 112 w 209"/>
                  <a:gd name="T19" fmla="*/ 11 h 122"/>
                  <a:gd name="T20" fmla="*/ 138 w 209"/>
                  <a:gd name="T21" fmla="*/ 29 h 122"/>
                  <a:gd name="T22" fmla="*/ 164 w 209"/>
                  <a:gd name="T23" fmla="*/ 46 h 122"/>
                  <a:gd name="T24" fmla="*/ 185 w 209"/>
                  <a:gd name="T25" fmla="*/ 64 h 122"/>
                  <a:gd name="T26" fmla="*/ 199 w 209"/>
                  <a:gd name="T27" fmla="*/ 81 h 122"/>
                  <a:gd name="T28" fmla="*/ 209 w 209"/>
                  <a:gd name="T29" fmla="*/ 100 h 122"/>
                  <a:gd name="T30" fmla="*/ 209 w 209"/>
                  <a:gd name="T31" fmla="*/ 114 h 122"/>
                  <a:gd name="T32" fmla="*/ 202 w 209"/>
                  <a:gd name="T33" fmla="*/ 122 h 122"/>
                  <a:gd name="T34" fmla="*/ 182 w 209"/>
                  <a:gd name="T35" fmla="*/ 111 h 122"/>
                  <a:gd name="T36" fmla="*/ 161 w 209"/>
                  <a:gd name="T37" fmla="*/ 100 h 122"/>
                  <a:gd name="T38" fmla="*/ 142 w 209"/>
                  <a:gd name="T39" fmla="*/ 87 h 122"/>
                  <a:gd name="T40" fmla="*/ 121 w 209"/>
                  <a:gd name="T41" fmla="*/ 76 h 122"/>
                  <a:gd name="T42" fmla="*/ 94 w 209"/>
                  <a:gd name="T43" fmla="*/ 64 h 122"/>
                  <a:gd name="T44" fmla="*/ 68 w 209"/>
                  <a:gd name="T45" fmla="*/ 49 h 122"/>
                  <a:gd name="T46" fmla="*/ 35 w 209"/>
                  <a:gd name="T47" fmla="*/ 38 h 122"/>
                  <a:gd name="T48" fmla="*/ 0 w 209"/>
                  <a:gd name="T49" fmla="*/ 22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09" h="122">
                    <a:moveTo>
                      <a:pt x="0" y="22"/>
                    </a:moveTo>
                    <a:lnTo>
                      <a:pt x="10" y="22"/>
                    </a:lnTo>
                    <a:lnTo>
                      <a:pt x="18" y="20"/>
                    </a:lnTo>
                    <a:lnTo>
                      <a:pt x="30" y="17"/>
                    </a:lnTo>
                    <a:lnTo>
                      <a:pt x="42" y="11"/>
                    </a:lnTo>
                    <a:lnTo>
                      <a:pt x="51" y="6"/>
                    </a:lnTo>
                    <a:lnTo>
                      <a:pt x="62" y="3"/>
                    </a:lnTo>
                    <a:lnTo>
                      <a:pt x="70" y="0"/>
                    </a:lnTo>
                    <a:lnTo>
                      <a:pt x="83" y="0"/>
                    </a:lnTo>
                    <a:lnTo>
                      <a:pt x="112" y="11"/>
                    </a:lnTo>
                    <a:lnTo>
                      <a:pt x="138" y="29"/>
                    </a:lnTo>
                    <a:lnTo>
                      <a:pt x="164" y="46"/>
                    </a:lnTo>
                    <a:lnTo>
                      <a:pt x="185" y="64"/>
                    </a:lnTo>
                    <a:lnTo>
                      <a:pt x="199" y="81"/>
                    </a:lnTo>
                    <a:lnTo>
                      <a:pt x="209" y="100"/>
                    </a:lnTo>
                    <a:lnTo>
                      <a:pt x="209" y="114"/>
                    </a:lnTo>
                    <a:lnTo>
                      <a:pt x="202" y="122"/>
                    </a:lnTo>
                    <a:lnTo>
                      <a:pt x="182" y="111"/>
                    </a:lnTo>
                    <a:lnTo>
                      <a:pt x="161" y="100"/>
                    </a:lnTo>
                    <a:lnTo>
                      <a:pt x="142" y="87"/>
                    </a:lnTo>
                    <a:lnTo>
                      <a:pt x="121" y="76"/>
                    </a:lnTo>
                    <a:lnTo>
                      <a:pt x="94" y="64"/>
                    </a:lnTo>
                    <a:lnTo>
                      <a:pt x="68" y="49"/>
                    </a:lnTo>
                    <a:lnTo>
                      <a:pt x="35" y="38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4" name="Freeform 170"/>
              <p:cNvSpPr>
                <a:spLocks/>
              </p:cNvSpPr>
              <p:nvPr/>
            </p:nvSpPr>
            <p:spPr bwMode="auto">
              <a:xfrm>
                <a:off x="4233" y="2965"/>
                <a:ext cx="82" cy="131"/>
              </a:xfrm>
              <a:custGeom>
                <a:avLst/>
                <a:gdLst>
                  <a:gd name="T0" fmla="*/ 246 w 246"/>
                  <a:gd name="T1" fmla="*/ 38 h 394"/>
                  <a:gd name="T2" fmla="*/ 236 w 246"/>
                  <a:gd name="T3" fmla="*/ 33 h 394"/>
                  <a:gd name="T4" fmla="*/ 225 w 246"/>
                  <a:gd name="T5" fmla="*/ 24 h 394"/>
                  <a:gd name="T6" fmla="*/ 210 w 246"/>
                  <a:gd name="T7" fmla="*/ 17 h 394"/>
                  <a:gd name="T8" fmla="*/ 195 w 246"/>
                  <a:gd name="T9" fmla="*/ 12 h 394"/>
                  <a:gd name="T10" fmla="*/ 181 w 246"/>
                  <a:gd name="T11" fmla="*/ 6 h 394"/>
                  <a:gd name="T12" fmla="*/ 170 w 246"/>
                  <a:gd name="T13" fmla="*/ 0 h 394"/>
                  <a:gd name="T14" fmla="*/ 157 w 246"/>
                  <a:gd name="T15" fmla="*/ 0 h 394"/>
                  <a:gd name="T16" fmla="*/ 146 w 246"/>
                  <a:gd name="T17" fmla="*/ 0 h 394"/>
                  <a:gd name="T18" fmla="*/ 117 w 246"/>
                  <a:gd name="T19" fmla="*/ 14 h 394"/>
                  <a:gd name="T20" fmla="*/ 84 w 246"/>
                  <a:gd name="T21" fmla="*/ 44 h 394"/>
                  <a:gd name="T22" fmla="*/ 55 w 246"/>
                  <a:gd name="T23" fmla="*/ 91 h 394"/>
                  <a:gd name="T24" fmla="*/ 31 w 246"/>
                  <a:gd name="T25" fmla="*/ 143 h 394"/>
                  <a:gd name="T26" fmla="*/ 11 w 246"/>
                  <a:gd name="T27" fmla="*/ 205 h 394"/>
                  <a:gd name="T28" fmla="*/ 0 w 246"/>
                  <a:gd name="T29" fmla="*/ 270 h 394"/>
                  <a:gd name="T30" fmla="*/ 0 w 246"/>
                  <a:gd name="T31" fmla="*/ 333 h 394"/>
                  <a:gd name="T32" fmla="*/ 14 w 246"/>
                  <a:gd name="T33" fmla="*/ 394 h 394"/>
                  <a:gd name="T34" fmla="*/ 31 w 246"/>
                  <a:gd name="T35" fmla="*/ 345 h 394"/>
                  <a:gd name="T36" fmla="*/ 55 w 246"/>
                  <a:gd name="T37" fmla="*/ 292 h 394"/>
                  <a:gd name="T38" fmla="*/ 79 w 246"/>
                  <a:gd name="T39" fmla="*/ 237 h 394"/>
                  <a:gd name="T40" fmla="*/ 108 w 246"/>
                  <a:gd name="T41" fmla="*/ 184 h 394"/>
                  <a:gd name="T42" fmla="*/ 138 w 246"/>
                  <a:gd name="T43" fmla="*/ 138 h 394"/>
                  <a:gd name="T44" fmla="*/ 170 w 246"/>
                  <a:gd name="T45" fmla="*/ 94 h 394"/>
                  <a:gd name="T46" fmla="*/ 208 w 246"/>
                  <a:gd name="T47" fmla="*/ 62 h 394"/>
                  <a:gd name="T48" fmla="*/ 246 w 246"/>
                  <a:gd name="T49" fmla="*/ 38 h 3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46" h="394">
                    <a:moveTo>
                      <a:pt x="246" y="38"/>
                    </a:moveTo>
                    <a:lnTo>
                      <a:pt x="236" y="33"/>
                    </a:lnTo>
                    <a:lnTo>
                      <a:pt x="225" y="24"/>
                    </a:lnTo>
                    <a:lnTo>
                      <a:pt x="210" y="17"/>
                    </a:lnTo>
                    <a:lnTo>
                      <a:pt x="195" y="12"/>
                    </a:lnTo>
                    <a:lnTo>
                      <a:pt x="181" y="6"/>
                    </a:lnTo>
                    <a:lnTo>
                      <a:pt x="170" y="0"/>
                    </a:lnTo>
                    <a:lnTo>
                      <a:pt x="157" y="0"/>
                    </a:lnTo>
                    <a:lnTo>
                      <a:pt x="146" y="0"/>
                    </a:lnTo>
                    <a:lnTo>
                      <a:pt x="117" y="14"/>
                    </a:lnTo>
                    <a:lnTo>
                      <a:pt x="84" y="44"/>
                    </a:lnTo>
                    <a:lnTo>
                      <a:pt x="55" y="91"/>
                    </a:lnTo>
                    <a:lnTo>
                      <a:pt x="31" y="143"/>
                    </a:lnTo>
                    <a:lnTo>
                      <a:pt x="11" y="205"/>
                    </a:lnTo>
                    <a:lnTo>
                      <a:pt x="0" y="270"/>
                    </a:lnTo>
                    <a:lnTo>
                      <a:pt x="0" y="333"/>
                    </a:lnTo>
                    <a:lnTo>
                      <a:pt x="14" y="394"/>
                    </a:lnTo>
                    <a:lnTo>
                      <a:pt x="31" y="345"/>
                    </a:lnTo>
                    <a:lnTo>
                      <a:pt x="55" y="292"/>
                    </a:lnTo>
                    <a:lnTo>
                      <a:pt x="79" y="237"/>
                    </a:lnTo>
                    <a:lnTo>
                      <a:pt x="108" y="184"/>
                    </a:lnTo>
                    <a:lnTo>
                      <a:pt x="138" y="138"/>
                    </a:lnTo>
                    <a:lnTo>
                      <a:pt x="170" y="94"/>
                    </a:lnTo>
                    <a:lnTo>
                      <a:pt x="208" y="62"/>
                    </a:lnTo>
                    <a:lnTo>
                      <a:pt x="246" y="38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5" name="Freeform 171"/>
              <p:cNvSpPr>
                <a:spLocks/>
              </p:cNvSpPr>
              <p:nvPr/>
            </p:nvSpPr>
            <p:spPr bwMode="auto">
              <a:xfrm>
                <a:off x="4240" y="2965"/>
                <a:ext cx="71" cy="114"/>
              </a:xfrm>
              <a:custGeom>
                <a:avLst/>
                <a:gdLst>
                  <a:gd name="T0" fmla="*/ 213 w 213"/>
                  <a:gd name="T1" fmla="*/ 33 h 342"/>
                  <a:gd name="T2" fmla="*/ 205 w 213"/>
                  <a:gd name="T3" fmla="*/ 30 h 342"/>
                  <a:gd name="T4" fmla="*/ 193 w 213"/>
                  <a:gd name="T5" fmla="*/ 24 h 342"/>
                  <a:gd name="T6" fmla="*/ 185 w 213"/>
                  <a:gd name="T7" fmla="*/ 17 h 342"/>
                  <a:gd name="T8" fmla="*/ 172 w 213"/>
                  <a:gd name="T9" fmla="*/ 9 h 342"/>
                  <a:gd name="T10" fmla="*/ 161 w 213"/>
                  <a:gd name="T11" fmla="*/ 6 h 342"/>
                  <a:gd name="T12" fmla="*/ 150 w 213"/>
                  <a:gd name="T13" fmla="*/ 0 h 342"/>
                  <a:gd name="T14" fmla="*/ 140 w 213"/>
                  <a:gd name="T15" fmla="*/ 0 h 342"/>
                  <a:gd name="T16" fmla="*/ 132 w 213"/>
                  <a:gd name="T17" fmla="*/ 0 h 342"/>
                  <a:gd name="T18" fmla="*/ 105 w 213"/>
                  <a:gd name="T19" fmla="*/ 17 h 342"/>
                  <a:gd name="T20" fmla="*/ 78 w 213"/>
                  <a:gd name="T21" fmla="*/ 44 h 342"/>
                  <a:gd name="T22" fmla="*/ 53 w 213"/>
                  <a:gd name="T23" fmla="*/ 84 h 342"/>
                  <a:gd name="T24" fmla="*/ 29 w 213"/>
                  <a:gd name="T25" fmla="*/ 132 h 342"/>
                  <a:gd name="T26" fmla="*/ 11 w 213"/>
                  <a:gd name="T27" fmla="*/ 181 h 342"/>
                  <a:gd name="T28" fmla="*/ 0 w 213"/>
                  <a:gd name="T29" fmla="*/ 237 h 342"/>
                  <a:gd name="T30" fmla="*/ 0 w 213"/>
                  <a:gd name="T31" fmla="*/ 289 h 342"/>
                  <a:gd name="T32" fmla="*/ 11 w 213"/>
                  <a:gd name="T33" fmla="*/ 342 h 342"/>
                  <a:gd name="T34" fmla="*/ 27 w 213"/>
                  <a:gd name="T35" fmla="*/ 300 h 342"/>
                  <a:gd name="T36" fmla="*/ 48 w 213"/>
                  <a:gd name="T37" fmla="*/ 254 h 342"/>
                  <a:gd name="T38" fmla="*/ 67 w 213"/>
                  <a:gd name="T39" fmla="*/ 208 h 342"/>
                  <a:gd name="T40" fmla="*/ 94 w 213"/>
                  <a:gd name="T41" fmla="*/ 160 h 342"/>
                  <a:gd name="T42" fmla="*/ 120 w 213"/>
                  <a:gd name="T43" fmla="*/ 120 h 342"/>
                  <a:gd name="T44" fmla="*/ 150 w 213"/>
                  <a:gd name="T45" fmla="*/ 82 h 342"/>
                  <a:gd name="T46" fmla="*/ 178 w 213"/>
                  <a:gd name="T47" fmla="*/ 52 h 342"/>
                  <a:gd name="T48" fmla="*/ 213 w 213"/>
                  <a:gd name="T49" fmla="*/ 33 h 3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13" h="342">
                    <a:moveTo>
                      <a:pt x="213" y="33"/>
                    </a:moveTo>
                    <a:lnTo>
                      <a:pt x="205" y="30"/>
                    </a:lnTo>
                    <a:lnTo>
                      <a:pt x="193" y="24"/>
                    </a:lnTo>
                    <a:lnTo>
                      <a:pt x="185" y="17"/>
                    </a:lnTo>
                    <a:lnTo>
                      <a:pt x="172" y="9"/>
                    </a:lnTo>
                    <a:lnTo>
                      <a:pt x="161" y="6"/>
                    </a:lnTo>
                    <a:lnTo>
                      <a:pt x="150" y="0"/>
                    </a:lnTo>
                    <a:lnTo>
                      <a:pt x="140" y="0"/>
                    </a:lnTo>
                    <a:lnTo>
                      <a:pt x="132" y="0"/>
                    </a:lnTo>
                    <a:lnTo>
                      <a:pt x="105" y="17"/>
                    </a:lnTo>
                    <a:lnTo>
                      <a:pt x="78" y="44"/>
                    </a:lnTo>
                    <a:lnTo>
                      <a:pt x="53" y="84"/>
                    </a:lnTo>
                    <a:lnTo>
                      <a:pt x="29" y="132"/>
                    </a:lnTo>
                    <a:lnTo>
                      <a:pt x="11" y="181"/>
                    </a:lnTo>
                    <a:lnTo>
                      <a:pt x="0" y="237"/>
                    </a:lnTo>
                    <a:lnTo>
                      <a:pt x="0" y="289"/>
                    </a:lnTo>
                    <a:lnTo>
                      <a:pt x="11" y="342"/>
                    </a:lnTo>
                    <a:lnTo>
                      <a:pt x="27" y="300"/>
                    </a:lnTo>
                    <a:lnTo>
                      <a:pt x="48" y="254"/>
                    </a:lnTo>
                    <a:lnTo>
                      <a:pt x="67" y="208"/>
                    </a:lnTo>
                    <a:lnTo>
                      <a:pt x="94" y="160"/>
                    </a:lnTo>
                    <a:lnTo>
                      <a:pt x="120" y="120"/>
                    </a:lnTo>
                    <a:lnTo>
                      <a:pt x="150" y="82"/>
                    </a:lnTo>
                    <a:lnTo>
                      <a:pt x="178" y="52"/>
                    </a:lnTo>
                    <a:lnTo>
                      <a:pt x="213" y="33"/>
                    </a:lnTo>
                    <a:close/>
                  </a:path>
                </a:pathLst>
              </a:custGeom>
              <a:solidFill>
                <a:srgbClr val="F7121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6" name="Freeform 172"/>
              <p:cNvSpPr>
                <a:spLocks/>
              </p:cNvSpPr>
              <p:nvPr/>
            </p:nvSpPr>
            <p:spPr bwMode="auto">
              <a:xfrm>
                <a:off x="4247" y="2965"/>
                <a:ext cx="60" cy="95"/>
              </a:xfrm>
              <a:custGeom>
                <a:avLst/>
                <a:gdLst>
                  <a:gd name="T0" fmla="*/ 181 w 181"/>
                  <a:gd name="T1" fmla="*/ 27 h 286"/>
                  <a:gd name="T2" fmla="*/ 175 w 181"/>
                  <a:gd name="T3" fmla="*/ 24 h 286"/>
                  <a:gd name="T4" fmla="*/ 167 w 181"/>
                  <a:gd name="T5" fmla="*/ 17 h 286"/>
                  <a:gd name="T6" fmla="*/ 157 w 181"/>
                  <a:gd name="T7" fmla="*/ 12 h 286"/>
                  <a:gd name="T8" fmla="*/ 148 w 181"/>
                  <a:gd name="T9" fmla="*/ 6 h 286"/>
                  <a:gd name="T10" fmla="*/ 140 w 181"/>
                  <a:gd name="T11" fmla="*/ 3 h 286"/>
                  <a:gd name="T12" fmla="*/ 129 w 181"/>
                  <a:gd name="T13" fmla="*/ 0 h 286"/>
                  <a:gd name="T14" fmla="*/ 122 w 181"/>
                  <a:gd name="T15" fmla="*/ 0 h 286"/>
                  <a:gd name="T16" fmla="*/ 116 w 181"/>
                  <a:gd name="T17" fmla="*/ 0 h 286"/>
                  <a:gd name="T18" fmla="*/ 97 w 181"/>
                  <a:gd name="T19" fmla="*/ 17 h 286"/>
                  <a:gd name="T20" fmla="*/ 73 w 181"/>
                  <a:gd name="T21" fmla="*/ 47 h 286"/>
                  <a:gd name="T22" fmla="*/ 49 w 181"/>
                  <a:gd name="T23" fmla="*/ 79 h 286"/>
                  <a:gd name="T24" fmla="*/ 29 w 181"/>
                  <a:gd name="T25" fmla="*/ 120 h 286"/>
                  <a:gd name="T26" fmla="*/ 14 w 181"/>
                  <a:gd name="T27" fmla="*/ 160 h 286"/>
                  <a:gd name="T28" fmla="*/ 3 w 181"/>
                  <a:gd name="T29" fmla="*/ 205 h 286"/>
                  <a:gd name="T30" fmla="*/ 0 w 181"/>
                  <a:gd name="T31" fmla="*/ 246 h 286"/>
                  <a:gd name="T32" fmla="*/ 8 w 181"/>
                  <a:gd name="T33" fmla="*/ 286 h 286"/>
                  <a:gd name="T34" fmla="*/ 22 w 181"/>
                  <a:gd name="T35" fmla="*/ 251 h 286"/>
                  <a:gd name="T36" fmla="*/ 38 w 181"/>
                  <a:gd name="T37" fmla="*/ 213 h 286"/>
                  <a:gd name="T38" fmla="*/ 57 w 181"/>
                  <a:gd name="T39" fmla="*/ 176 h 286"/>
                  <a:gd name="T40" fmla="*/ 76 w 181"/>
                  <a:gd name="T41" fmla="*/ 138 h 286"/>
                  <a:gd name="T42" fmla="*/ 99 w 181"/>
                  <a:gd name="T43" fmla="*/ 103 h 286"/>
                  <a:gd name="T44" fmla="*/ 122 w 181"/>
                  <a:gd name="T45" fmla="*/ 70 h 286"/>
                  <a:gd name="T46" fmla="*/ 148 w 181"/>
                  <a:gd name="T47" fmla="*/ 44 h 286"/>
                  <a:gd name="T48" fmla="*/ 181 w 181"/>
                  <a:gd name="T49" fmla="*/ 27 h 2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81" h="286">
                    <a:moveTo>
                      <a:pt x="181" y="27"/>
                    </a:moveTo>
                    <a:lnTo>
                      <a:pt x="175" y="24"/>
                    </a:lnTo>
                    <a:lnTo>
                      <a:pt x="167" y="17"/>
                    </a:lnTo>
                    <a:lnTo>
                      <a:pt x="157" y="12"/>
                    </a:lnTo>
                    <a:lnTo>
                      <a:pt x="148" y="6"/>
                    </a:lnTo>
                    <a:lnTo>
                      <a:pt x="140" y="3"/>
                    </a:lnTo>
                    <a:lnTo>
                      <a:pt x="129" y="0"/>
                    </a:lnTo>
                    <a:lnTo>
                      <a:pt x="122" y="0"/>
                    </a:lnTo>
                    <a:lnTo>
                      <a:pt x="116" y="0"/>
                    </a:lnTo>
                    <a:lnTo>
                      <a:pt x="97" y="17"/>
                    </a:lnTo>
                    <a:lnTo>
                      <a:pt x="73" y="47"/>
                    </a:lnTo>
                    <a:lnTo>
                      <a:pt x="49" y="79"/>
                    </a:lnTo>
                    <a:lnTo>
                      <a:pt x="29" y="120"/>
                    </a:lnTo>
                    <a:lnTo>
                      <a:pt x="14" y="160"/>
                    </a:lnTo>
                    <a:lnTo>
                      <a:pt x="3" y="205"/>
                    </a:lnTo>
                    <a:lnTo>
                      <a:pt x="0" y="246"/>
                    </a:lnTo>
                    <a:lnTo>
                      <a:pt x="8" y="286"/>
                    </a:lnTo>
                    <a:lnTo>
                      <a:pt x="22" y="251"/>
                    </a:lnTo>
                    <a:lnTo>
                      <a:pt x="38" y="213"/>
                    </a:lnTo>
                    <a:lnTo>
                      <a:pt x="57" y="176"/>
                    </a:lnTo>
                    <a:lnTo>
                      <a:pt x="76" y="138"/>
                    </a:lnTo>
                    <a:lnTo>
                      <a:pt x="99" y="103"/>
                    </a:lnTo>
                    <a:lnTo>
                      <a:pt x="122" y="70"/>
                    </a:lnTo>
                    <a:lnTo>
                      <a:pt x="148" y="44"/>
                    </a:lnTo>
                    <a:lnTo>
                      <a:pt x="181" y="27"/>
                    </a:lnTo>
                    <a:close/>
                  </a:path>
                </a:pathLst>
              </a:custGeom>
              <a:solidFill>
                <a:srgbClr val="F20A0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7" name="Freeform 173"/>
              <p:cNvSpPr>
                <a:spLocks/>
              </p:cNvSpPr>
              <p:nvPr/>
            </p:nvSpPr>
            <p:spPr bwMode="auto">
              <a:xfrm>
                <a:off x="4252" y="2964"/>
                <a:ext cx="51" cy="79"/>
              </a:xfrm>
              <a:custGeom>
                <a:avLst/>
                <a:gdLst>
                  <a:gd name="T0" fmla="*/ 152 w 152"/>
                  <a:gd name="T1" fmla="*/ 23 h 236"/>
                  <a:gd name="T2" fmla="*/ 147 w 152"/>
                  <a:gd name="T3" fmla="*/ 19 h 236"/>
                  <a:gd name="T4" fmla="*/ 140 w 152"/>
                  <a:gd name="T5" fmla="*/ 14 h 236"/>
                  <a:gd name="T6" fmla="*/ 131 w 152"/>
                  <a:gd name="T7" fmla="*/ 11 h 236"/>
                  <a:gd name="T8" fmla="*/ 126 w 152"/>
                  <a:gd name="T9" fmla="*/ 5 h 236"/>
                  <a:gd name="T10" fmla="*/ 120 w 152"/>
                  <a:gd name="T11" fmla="*/ 2 h 236"/>
                  <a:gd name="T12" fmla="*/ 115 w 152"/>
                  <a:gd name="T13" fmla="*/ 2 h 236"/>
                  <a:gd name="T14" fmla="*/ 108 w 152"/>
                  <a:gd name="T15" fmla="*/ 0 h 236"/>
                  <a:gd name="T16" fmla="*/ 105 w 152"/>
                  <a:gd name="T17" fmla="*/ 2 h 236"/>
                  <a:gd name="T18" fmla="*/ 91 w 152"/>
                  <a:gd name="T19" fmla="*/ 23 h 236"/>
                  <a:gd name="T20" fmla="*/ 73 w 152"/>
                  <a:gd name="T21" fmla="*/ 51 h 236"/>
                  <a:gd name="T22" fmla="*/ 53 w 152"/>
                  <a:gd name="T23" fmla="*/ 81 h 236"/>
                  <a:gd name="T24" fmla="*/ 35 w 152"/>
                  <a:gd name="T25" fmla="*/ 110 h 236"/>
                  <a:gd name="T26" fmla="*/ 18 w 152"/>
                  <a:gd name="T27" fmla="*/ 143 h 236"/>
                  <a:gd name="T28" fmla="*/ 5 w 152"/>
                  <a:gd name="T29" fmla="*/ 175 h 236"/>
                  <a:gd name="T30" fmla="*/ 0 w 152"/>
                  <a:gd name="T31" fmla="*/ 207 h 236"/>
                  <a:gd name="T32" fmla="*/ 3 w 152"/>
                  <a:gd name="T33" fmla="*/ 236 h 236"/>
                  <a:gd name="T34" fmla="*/ 18 w 152"/>
                  <a:gd name="T35" fmla="*/ 210 h 236"/>
                  <a:gd name="T36" fmla="*/ 32 w 152"/>
                  <a:gd name="T37" fmla="*/ 180 h 236"/>
                  <a:gd name="T38" fmla="*/ 47 w 152"/>
                  <a:gd name="T39" fmla="*/ 148 h 236"/>
                  <a:gd name="T40" fmla="*/ 64 w 152"/>
                  <a:gd name="T41" fmla="*/ 116 h 236"/>
                  <a:gd name="T42" fmla="*/ 82 w 152"/>
                  <a:gd name="T43" fmla="*/ 86 h 236"/>
                  <a:gd name="T44" fmla="*/ 102 w 152"/>
                  <a:gd name="T45" fmla="*/ 61 h 236"/>
                  <a:gd name="T46" fmla="*/ 126 w 152"/>
                  <a:gd name="T47" fmla="*/ 40 h 236"/>
                  <a:gd name="T48" fmla="*/ 152 w 152"/>
                  <a:gd name="T49" fmla="*/ 23 h 2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2" h="236">
                    <a:moveTo>
                      <a:pt x="152" y="23"/>
                    </a:moveTo>
                    <a:lnTo>
                      <a:pt x="147" y="19"/>
                    </a:lnTo>
                    <a:lnTo>
                      <a:pt x="140" y="14"/>
                    </a:lnTo>
                    <a:lnTo>
                      <a:pt x="131" y="11"/>
                    </a:lnTo>
                    <a:lnTo>
                      <a:pt x="126" y="5"/>
                    </a:lnTo>
                    <a:lnTo>
                      <a:pt x="120" y="2"/>
                    </a:lnTo>
                    <a:lnTo>
                      <a:pt x="115" y="2"/>
                    </a:lnTo>
                    <a:lnTo>
                      <a:pt x="108" y="0"/>
                    </a:lnTo>
                    <a:lnTo>
                      <a:pt x="105" y="2"/>
                    </a:lnTo>
                    <a:lnTo>
                      <a:pt x="91" y="23"/>
                    </a:lnTo>
                    <a:lnTo>
                      <a:pt x="73" y="51"/>
                    </a:lnTo>
                    <a:lnTo>
                      <a:pt x="53" y="81"/>
                    </a:lnTo>
                    <a:lnTo>
                      <a:pt x="35" y="110"/>
                    </a:lnTo>
                    <a:lnTo>
                      <a:pt x="18" y="143"/>
                    </a:lnTo>
                    <a:lnTo>
                      <a:pt x="5" y="175"/>
                    </a:lnTo>
                    <a:lnTo>
                      <a:pt x="0" y="207"/>
                    </a:lnTo>
                    <a:lnTo>
                      <a:pt x="3" y="236"/>
                    </a:lnTo>
                    <a:lnTo>
                      <a:pt x="18" y="210"/>
                    </a:lnTo>
                    <a:lnTo>
                      <a:pt x="32" y="180"/>
                    </a:lnTo>
                    <a:lnTo>
                      <a:pt x="47" y="148"/>
                    </a:lnTo>
                    <a:lnTo>
                      <a:pt x="64" y="116"/>
                    </a:lnTo>
                    <a:lnTo>
                      <a:pt x="82" y="86"/>
                    </a:lnTo>
                    <a:lnTo>
                      <a:pt x="102" y="61"/>
                    </a:lnTo>
                    <a:lnTo>
                      <a:pt x="126" y="40"/>
                    </a:lnTo>
                    <a:lnTo>
                      <a:pt x="152" y="23"/>
                    </a:lnTo>
                    <a:close/>
                  </a:path>
                </a:pathLst>
              </a:custGeom>
              <a:solidFill>
                <a:srgbClr val="EB060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8" name="Freeform 174"/>
              <p:cNvSpPr>
                <a:spLocks/>
              </p:cNvSpPr>
              <p:nvPr/>
            </p:nvSpPr>
            <p:spPr bwMode="auto">
              <a:xfrm>
                <a:off x="4257" y="2965"/>
                <a:ext cx="42" cy="60"/>
              </a:xfrm>
              <a:custGeom>
                <a:avLst/>
                <a:gdLst>
                  <a:gd name="T0" fmla="*/ 125 w 125"/>
                  <a:gd name="T1" fmla="*/ 21 h 181"/>
                  <a:gd name="T2" fmla="*/ 119 w 125"/>
                  <a:gd name="T3" fmla="*/ 17 h 181"/>
                  <a:gd name="T4" fmla="*/ 116 w 125"/>
                  <a:gd name="T5" fmla="*/ 12 h 181"/>
                  <a:gd name="T6" fmla="*/ 111 w 125"/>
                  <a:gd name="T7" fmla="*/ 9 h 181"/>
                  <a:gd name="T8" fmla="*/ 108 w 125"/>
                  <a:gd name="T9" fmla="*/ 6 h 181"/>
                  <a:gd name="T10" fmla="*/ 105 w 125"/>
                  <a:gd name="T11" fmla="*/ 3 h 181"/>
                  <a:gd name="T12" fmla="*/ 102 w 125"/>
                  <a:gd name="T13" fmla="*/ 0 h 181"/>
                  <a:gd name="T14" fmla="*/ 100 w 125"/>
                  <a:gd name="T15" fmla="*/ 3 h 181"/>
                  <a:gd name="T16" fmla="*/ 97 w 125"/>
                  <a:gd name="T17" fmla="*/ 6 h 181"/>
                  <a:gd name="T18" fmla="*/ 84 w 125"/>
                  <a:gd name="T19" fmla="*/ 33 h 181"/>
                  <a:gd name="T20" fmla="*/ 67 w 125"/>
                  <a:gd name="T21" fmla="*/ 56 h 181"/>
                  <a:gd name="T22" fmla="*/ 49 w 125"/>
                  <a:gd name="T23" fmla="*/ 79 h 181"/>
                  <a:gd name="T24" fmla="*/ 35 w 125"/>
                  <a:gd name="T25" fmla="*/ 103 h 181"/>
                  <a:gd name="T26" fmla="*/ 20 w 125"/>
                  <a:gd name="T27" fmla="*/ 122 h 181"/>
                  <a:gd name="T28" fmla="*/ 9 w 125"/>
                  <a:gd name="T29" fmla="*/ 143 h 181"/>
                  <a:gd name="T30" fmla="*/ 0 w 125"/>
                  <a:gd name="T31" fmla="*/ 164 h 181"/>
                  <a:gd name="T32" fmla="*/ 0 w 125"/>
                  <a:gd name="T33" fmla="*/ 181 h 181"/>
                  <a:gd name="T34" fmla="*/ 11 w 125"/>
                  <a:gd name="T35" fmla="*/ 164 h 181"/>
                  <a:gd name="T36" fmla="*/ 25 w 125"/>
                  <a:gd name="T37" fmla="*/ 141 h 181"/>
                  <a:gd name="T38" fmla="*/ 38 w 125"/>
                  <a:gd name="T39" fmla="*/ 117 h 181"/>
                  <a:gd name="T40" fmla="*/ 49 w 125"/>
                  <a:gd name="T41" fmla="*/ 94 h 181"/>
                  <a:gd name="T42" fmla="*/ 65 w 125"/>
                  <a:gd name="T43" fmla="*/ 70 h 181"/>
                  <a:gd name="T44" fmla="*/ 81 w 125"/>
                  <a:gd name="T45" fmla="*/ 49 h 181"/>
                  <a:gd name="T46" fmla="*/ 102 w 125"/>
                  <a:gd name="T47" fmla="*/ 33 h 181"/>
                  <a:gd name="T48" fmla="*/ 125 w 125"/>
                  <a:gd name="T49" fmla="*/ 21 h 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25" h="181">
                    <a:moveTo>
                      <a:pt x="125" y="21"/>
                    </a:moveTo>
                    <a:lnTo>
                      <a:pt x="119" y="17"/>
                    </a:lnTo>
                    <a:lnTo>
                      <a:pt x="116" y="12"/>
                    </a:lnTo>
                    <a:lnTo>
                      <a:pt x="111" y="9"/>
                    </a:lnTo>
                    <a:lnTo>
                      <a:pt x="108" y="6"/>
                    </a:lnTo>
                    <a:lnTo>
                      <a:pt x="105" y="3"/>
                    </a:lnTo>
                    <a:lnTo>
                      <a:pt x="102" y="0"/>
                    </a:lnTo>
                    <a:lnTo>
                      <a:pt x="100" y="3"/>
                    </a:lnTo>
                    <a:lnTo>
                      <a:pt x="97" y="6"/>
                    </a:lnTo>
                    <a:lnTo>
                      <a:pt x="84" y="33"/>
                    </a:lnTo>
                    <a:lnTo>
                      <a:pt x="67" y="56"/>
                    </a:lnTo>
                    <a:lnTo>
                      <a:pt x="49" y="79"/>
                    </a:lnTo>
                    <a:lnTo>
                      <a:pt x="35" y="103"/>
                    </a:lnTo>
                    <a:lnTo>
                      <a:pt x="20" y="122"/>
                    </a:lnTo>
                    <a:lnTo>
                      <a:pt x="9" y="143"/>
                    </a:lnTo>
                    <a:lnTo>
                      <a:pt x="0" y="164"/>
                    </a:lnTo>
                    <a:lnTo>
                      <a:pt x="0" y="181"/>
                    </a:lnTo>
                    <a:lnTo>
                      <a:pt x="11" y="164"/>
                    </a:lnTo>
                    <a:lnTo>
                      <a:pt x="25" y="141"/>
                    </a:lnTo>
                    <a:lnTo>
                      <a:pt x="38" y="117"/>
                    </a:lnTo>
                    <a:lnTo>
                      <a:pt x="49" y="94"/>
                    </a:lnTo>
                    <a:lnTo>
                      <a:pt x="65" y="70"/>
                    </a:lnTo>
                    <a:lnTo>
                      <a:pt x="81" y="49"/>
                    </a:lnTo>
                    <a:lnTo>
                      <a:pt x="102" y="33"/>
                    </a:lnTo>
                    <a:lnTo>
                      <a:pt x="125" y="21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9" name="Freeform 175"/>
              <p:cNvSpPr>
                <a:spLocks/>
              </p:cNvSpPr>
              <p:nvPr/>
            </p:nvSpPr>
            <p:spPr bwMode="auto">
              <a:xfrm>
                <a:off x="5109" y="2613"/>
                <a:ext cx="68" cy="70"/>
              </a:xfrm>
              <a:custGeom>
                <a:avLst/>
                <a:gdLst>
                  <a:gd name="T0" fmla="*/ 70 w 205"/>
                  <a:gd name="T1" fmla="*/ 12 h 210"/>
                  <a:gd name="T2" fmla="*/ 90 w 205"/>
                  <a:gd name="T3" fmla="*/ 5 h 210"/>
                  <a:gd name="T4" fmla="*/ 111 w 205"/>
                  <a:gd name="T5" fmla="*/ 0 h 210"/>
                  <a:gd name="T6" fmla="*/ 129 w 205"/>
                  <a:gd name="T7" fmla="*/ 0 h 210"/>
                  <a:gd name="T8" fmla="*/ 143 w 205"/>
                  <a:gd name="T9" fmla="*/ 5 h 210"/>
                  <a:gd name="T10" fmla="*/ 155 w 205"/>
                  <a:gd name="T11" fmla="*/ 12 h 210"/>
                  <a:gd name="T12" fmla="*/ 170 w 205"/>
                  <a:gd name="T13" fmla="*/ 23 h 210"/>
                  <a:gd name="T14" fmla="*/ 178 w 205"/>
                  <a:gd name="T15" fmla="*/ 40 h 210"/>
                  <a:gd name="T16" fmla="*/ 190 w 205"/>
                  <a:gd name="T17" fmla="*/ 61 h 210"/>
                  <a:gd name="T18" fmla="*/ 199 w 205"/>
                  <a:gd name="T19" fmla="*/ 88 h 210"/>
                  <a:gd name="T20" fmla="*/ 205 w 205"/>
                  <a:gd name="T21" fmla="*/ 110 h 210"/>
                  <a:gd name="T22" fmla="*/ 205 w 205"/>
                  <a:gd name="T23" fmla="*/ 131 h 210"/>
                  <a:gd name="T24" fmla="*/ 205 w 205"/>
                  <a:gd name="T25" fmla="*/ 152 h 210"/>
                  <a:gd name="T26" fmla="*/ 199 w 205"/>
                  <a:gd name="T27" fmla="*/ 169 h 210"/>
                  <a:gd name="T28" fmla="*/ 187 w 205"/>
                  <a:gd name="T29" fmla="*/ 183 h 210"/>
                  <a:gd name="T30" fmla="*/ 173 w 205"/>
                  <a:gd name="T31" fmla="*/ 199 h 210"/>
                  <a:gd name="T32" fmla="*/ 149 w 205"/>
                  <a:gd name="T33" fmla="*/ 207 h 210"/>
                  <a:gd name="T34" fmla="*/ 129 w 205"/>
                  <a:gd name="T35" fmla="*/ 210 h 210"/>
                  <a:gd name="T36" fmla="*/ 108 w 205"/>
                  <a:gd name="T37" fmla="*/ 207 h 210"/>
                  <a:gd name="T38" fmla="*/ 87 w 205"/>
                  <a:gd name="T39" fmla="*/ 201 h 210"/>
                  <a:gd name="T40" fmla="*/ 70 w 205"/>
                  <a:gd name="T41" fmla="*/ 190 h 210"/>
                  <a:gd name="T42" fmla="*/ 52 w 205"/>
                  <a:gd name="T43" fmla="*/ 178 h 210"/>
                  <a:gd name="T44" fmla="*/ 38 w 205"/>
                  <a:gd name="T45" fmla="*/ 161 h 210"/>
                  <a:gd name="T46" fmla="*/ 23 w 205"/>
                  <a:gd name="T47" fmla="*/ 140 h 210"/>
                  <a:gd name="T48" fmla="*/ 12 w 205"/>
                  <a:gd name="T49" fmla="*/ 120 h 210"/>
                  <a:gd name="T50" fmla="*/ 3 w 205"/>
                  <a:gd name="T51" fmla="*/ 96 h 210"/>
                  <a:gd name="T52" fmla="*/ 0 w 205"/>
                  <a:gd name="T53" fmla="*/ 75 h 210"/>
                  <a:gd name="T54" fmla="*/ 3 w 205"/>
                  <a:gd name="T55" fmla="*/ 58 h 210"/>
                  <a:gd name="T56" fmla="*/ 9 w 205"/>
                  <a:gd name="T57" fmla="*/ 44 h 210"/>
                  <a:gd name="T58" fmla="*/ 17 w 205"/>
                  <a:gd name="T59" fmla="*/ 32 h 210"/>
                  <a:gd name="T60" fmla="*/ 33 w 205"/>
                  <a:gd name="T61" fmla="*/ 23 h 210"/>
                  <a:gd name="T62" fmla="*/ 49 w 205"/>
                  <a:gd name="T63" fmla="*/ 18 h 210"/>
                  <a:gd name="T64" fmla="*/ 70 w 205"/>
                  <a:gd name="T65" fmla="*/ 12 h 2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5" h="210">
                    <a:moveTo>
                      <a:pt x="70" y="12"/>
                    </a:moveTo>
                    <a:lnTo>
                      <a:pt x="90" y="5"/>
                    </a:lnTo>
                    <a:lnTo>
                      <a:pt x="111" y="0"/>
                    </a:lnTo>
                    <a:lnTo>
                      <a:pt x="129" y="0"/>
                    </a:lnTo>
                    <a:lnTo>
                      <a:pt x="143" y="5"/>
                    </a:lnTo>
                    <a:lnTo>
                      <a:pt x="155" y="12"/>
                    </a:lnTo>
                    <a:lnTo>
                      <a:pt x="170" y="23"/>
                    </a:lnTo>
                    <a:lnTo>
                      <a:pt x="178" y="40"/>
                    </a:lnTo>
                    <a:lnTo>
                      <a:pt x="190" y="61"/>
                    </a:lnTo>
                    <a:lnTo>
                      <a:pt x="199" y="88"/>
                    </a:lnTo>
                    <a:lnTo>
                      <a:pt x="205" y="110"/>
                    </a:lnTo>
                    <a:lnTo>
                      <a:pt x="205" y="131"/>
                    </a:lnTo>
                    <a:lnTo>
                      <a:pt x="205" y="152"/>
                    </a:lnTo>
                    <a:lnTo>
                      <a:pt x="199" y="169"/>
                    </a:lnTo>
                    <a:lnTo>
                      <a:pt x="187" y="183"/>
                    </a:lnTo>
                    <a:lnTo>
                      <a:pt x="173" y="199"/>
                    </a:lnTo>
                    <a:lnTo>
                      <a:pt x="149" y="207"/>
                    </a:lnTo>
                    <a:lnTo>
                      <a:pt x="129" y="210"/>
                    </a:lnTo>
                    <a:lnTo>
                      <a:pt x="108" y="207"/>
                    </a:lnTo>
                    <a:lnTo>
                      <a:pt x="87" y="201"/>
                    </a:lnTo>
                    <a:lnTo>
                      <a:pt x="70" y="190"/>
                    </a:lnTo>
                    <a:lnTo>
                      <a:pt x="52" y="178"/>
                    </a:lnTo>
                    <a:lnTo>
                      <a:pt x="38" y="161"/>
                    </a:lnTo>
                    <a:lnTo>
                      <a:pt x="23" y="140"/>
                    </a:lnTo>
                    <a:lnTo>
                      <a:pt x="12" y="120"/>
                    </a:lnTo>
                    <a:lnTo>
                      <a:pt x="3" y="96"/>
                    </a:lnTo>
                    <a:lnTo>
                      <a:pt x="0" y="75"/>
                    </a:lnTo>
                    <a:lnTo>
                      <a:pt x="3" y="58"/>
                    </a:lnTo>
                    <a:lnTo>
                      <a:pt x="9" y="44"/>
                    </a:lnTo>
                    <a:lnTo>
                      <a:pt x="17" y="32"/>
                    </a:lnTo>
                    <a:lnTo>
                      <a:pt x="33" y="23"/>
                    </a:lnTo>
                    <a:lnTo>
                      <a:pt x="49" y="18"/>
                    </a:lnTo>
                    <a:lnTo>
                      <a:pt x="70" y="12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0" name="Freeform 176"/>
              <p:cNvSpPr>
                <a:spLocks/>
              </p:cNvSpPr>
              <p:nvPr/>
            </p:nvSpPr>
            <p:spPr bwMode="auto">
              <a:xfrm>
                <a:off x="5113" y="2619"/>
                <a:ext cx="63" cy="62"/>
              </a:xfrm>
              <a:custGeom>
                <a:avLst/>
                <a:gdLst>
                  <a:gd name="T0" fmla="*/ 70 w 190"/>
                  <a:gd name="T1" fmla="*/ 11 h 186"/>
                  <a:gd name="T2" fmla="*/ 91 w 190"/>
                  <a:gd name="T3" fmla="*/ 5 h 186"/>
                  <a:gd name="T4" fmla="*/ 107 w 190"/>
                  <a:gd name="T5" fmla="*/ 0 h 186"/>
                  <a:gd name="T6" fmla="*/ 120 w 190"/>
                  <a:gd name="T7" fmla="*/ 0 h 186"/>
                  <a:gd name="T8" fmla="*/ 134 w 190"/>
                  <a:gd name="T9" fmla="*/ 0 h 186"/>
                  <a:gd name="T10" fmla="*/ 145 w 190"/>
                  <a:gd name="T11" fmla="*/ 5 h 186"/>
                  <a:gd name="T12" fmla="*/ 155 w 190"/>
                  <a:gd name="T13" fmla="*/ 14 h 186"/>
                  <a:gd name="T14" fmla="*/ 164 w 190"/>
                  <a:gd name="T15" fmla="*/ 29 h 186"/>
                  <a:gd name="T16" fmla="*/ 172 w 190"/>
                  <a:gd name="T17" fmla="*/ 49 h 186"/>
                  <a:gd name="T18" fmla="*/ 180 w 190"/>
                  <a:gd name="T19" fmla="*/ 73 h 186"/>
                  <a:gd name="T20" fmla="*/ 187 w 190"/>
                  <a:gd name="T21" fmla="*/ 92 h 186"/>
                  <a:gd name="T22" fmla="*/ 190 w 190"/>
                  <a:gd name="T23" fmla="*/ 113 h 186"/>
                  <a:gd name="T24" fmla="*/ 187 w 190"/>
                  <a:gd name="T25" fmla="*/ 134 h 186"/>
                  <a:gd name="T26" fmla="*/ 180 w 190"/>
                  <a:gd name="T27" fmla="*/ 151 h 186"/>
                  <a:gd name="T28" fmla="*/ 172 w 190"/>
                  <a:gd name="T29" fmla="*/ 165 h 186"/>
                  <a:gd name="T30" fmla="*/ 158 w 190"/>
                  <a:gd name="T31" fmla="*/ 178 h 186"/>
                  <a:gd name="T32" fmla="*/ 137 w 190"/>
                  <a:gd name="T33" fmla="*/ 183 h 186"/>
                  <a:gd name="T34" fmla="*/ 120 w 190"/>
                  <a:gd name="T35" fmla="*/ 186 h 186"/>
                  <a:gd name="T36" fmla="*/ 99 w 190"/>
                  <a:gd name="T37" fmla="*/ 186 h 186"/>
                  <a:gd name="T38" fmla="*/ 78 w 190"/>
                  <a:gd name="T39" fmla="*/ 181 h 186"/>
                  <a:gd name="T40" fmla="*/ 61 w 190"/>
                  <a:gd name="T41" fmla="*/ 172 h 186"/>
                  <a:gd name="T42" fmla="*/ 43 w 190"/>
                  <a:gd name="T43" fmla="*/ 157 h 186"/>
                  <a:gd name="T44" fmla="*/ 29 w 190"/>
                  <a:gd name="T45" fmla="*/ 143 h 186"/>
                  <a:gd name="T46" fmla="*/ 18 w 190"/>
                  <a:gd name="T47" fmla="*/ 122 h 186"/>
                  <a:gd name="T48" fmla="*/ 5 w 190"/>
                  <a:gd name="T49" fmla="*/ 102 h 186"/>
                  <a:gd name="T50" fmla="*/ 0 w 190"/>
                  <a:gd name="T51" fmla="*/ 81 h 186"/>
                  <a:gd name="T52" fmla="*/ 0 w 190"/>
                  <a:gd name="T53" fmla="*/ 67 h 186"/>
                  <a:gd name="T54" fmla="*/ 2 w 190"/>
                  <a:gd name="T55" fmla="*/ 52 h 186"/>
                  <a:gd name="T56" fmla="*/ 11 w 190"/>
                  <a:gd name="T57" fmla="*/ 40 h 186"/>
                  <a:gd name="T58" fmla="*/ 21 w 190"/>
                  <a:gd name="T59" fmla="*/ 29 h 186"/>
                  <a:gd name="T60" fmla="*/ 35 w 190"/>
                  <a:gd name="T61" fmla="*/ 22 h 186"/>
                  <a:gd name="T62" fmla="*/ 50 w 190"/>
                  <a:gd name="T63" fmla="*/ 14 h 186"/>
                  <a:gd name="T64" fmla="*/ 70 w 190"/>
                  <a:gd name="T65" fmla="*/ 11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0" h="186">
                    <a:moveTo>
                      <a:pt x="70" y="11"/>
                    </a:moveTo>
                    <a:lnTo>
                      <a:pt x="91" y="5"/>
                    </a:lnTo>
                    <a:lnTo>
                      <a:pt x="107" y="0"/>
                    </a:lnTo>
                    <a:lnTo>
                      <a:pt x="120" y="0"/>
                    </a:lnTo>
                    <a:lnTo>
                      <a:pt x="134" y="0"/>
                    </a:lnTo>
                    <a:lnTo>
                      <a:pt x="145" y="5"/>
                    </a:lnTo>
                    <a:lnTo>
                      <a:pt x="155" y="14"/>
                    </a:lnTo>
                    <a:lnTo>
                      <a:pt x="164" y="29"/>
                    </a:lnTo>
                    <a:lnTo>
                      <a:pt x="172" y="49"/>
                    </a:lnTo>
                    <a:lnTo>
                      <a:pt x="180" y="73"/>
                    </a:lnTo>
                    <a:lnTo>
                      <a:pt x="187" y="92"/>
                    </a:lnTo>
                    <a:lnTo>
                      <a:pt x="190" y="113"/>
                    </a:lnTo>
                    <a:lnTo>
                      <a:pt x="187" y="134"/>
                    </a:lnTo>
                    <a:lnTo>
                      <a:pt x="180" y="151"/>
                    </a:lnTo>
                    <a:lnTo>
                      <a:pt x="172" y="165"/>
                    </a:lnTo>
                    <a:lnTo>
                      <a:pt x="158" y="178"/>
                    </a:lnTo>
                    <a:lnTo>
                      <a:pt x="137" y="183"/>
                    </a:lnTo>
                    <a:lnTo>
                      <a:pt x="120" y="186"/>
                    </a:lnTo>
                    <a:lnTo>
                      <a:pt x="99" y="186"/>
                    </a:lnTo>
                    <a:lnTo>
                      <a:pt x="78" y="181"/>
                    </a:lnTo>
                    <a:lnTo>
                      <a:pt x="61" y="172"/>
                    </a:lnTo>
                    <a:lnTo>
                      <a:pt x="43" y="157"/>
                    </a:lnTo>
                    <a:lnTo>
                      <a:pt x="29" y="143"/>
                    </a:lnTo>
                    <a:lnTo>
                      <a:pt x="18" y="122"/>
                    </a:lnTo>
                    <a:lnTo>
                      <a:pt x="5" y="102"/>
                    </a:lnTo>
                    <a:lnTo>
                      <a:pt x="0" y="81"/>
                    </a:lnTo>
                    <a:lnTo>
                      <a:pt x="0" y="67"/>
                    </a:lnTo>
                    <a:lnTo>
                      <a:pt x="2" y="52"/>
                    </a:lnTo>
                    <a:lnTo>
                      <a:pt x="11" y="40"/>
                    </a:lnTo>
                    <a:lnTo>
                      <a:pt x="21" y="29"/>
                    </a:lnTo>
                    <a:lnTo>
                      <a:pt x="35" y="22"/>
                    </a:lnTo>
                    <a:lnTo>
                      <a:pt x="50" y="14"/>
                    </a:lnTo>
                    <a:lnTo>
                      <a:pt x="70" y="11"/>
                    </a:lnTo>
                    <a:close/>
                  </a:path>
                </a:pathLst>
              </a:custGeom>
              <a:solidFill>
                <a:srgbClr val="EB1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1" name="Freeform 177"/>
              <p:cNvSpPr>
                <a:spLocks/>
              </p:cNvSpPr>
              <p:nvPr/>
            </p:nvSpPr>
            <p:spPr bwMode="auto">
              <a:xfrm>
                <a:off x="5116" y="2624"/>
                <a:ext cx="59" cy="55"/>
              </a:xfrm>
              <a:custGeom>
                <a:avLst/>
                <a:gdLst>
                  <a:gd name="T0" fmla="*/ 74 w 179"/>
                  <a:gd name="T1" fmla="*/ 15 h 167"/>
                  <a:gd name="T2" fmla="*/ 91 w 179"/>
                  <a:gd name="T3" fmla="*/ 8 h 167"/>
                  <a:gd name="T4" fmla="*/ 105 w 179"/>
                  <a:gd name="T5" fmla="*/ 5 h 167"/>
                  <a:gd name="T6" fmla="*/ 118 w 179"/>
                  <a:gd name="T7" fmla="*/ 3 h 167"/>
                  <a:gd name="T8" fmla="*/ 129 w 179"/>
                  <a:gd name="T9" fmla="*/ 0 h 167"/>
                  <a:gd name="T10" fmla="*/ 137 w 179"/>
                  <a:gd name="T11" fmla="*/ 3 h 167"/>
                  <a:gd name="T12" fmla="*/ 147 w 179"/>
                  <a:gd name="T13" fmla="*/ 8 h 167"/>
                  <a:gd name="T14" fmla="*/ 156 w 179"/>
                  <a:gd name="T15" fmla="*/ 21 h 167"/>
                  <a:gd name="T16" fmla="*/ 164 w 179"/>
                  <a:gd name="T17" fmla="*/ 35 h 167"/>
                  <a:gd name="T18" fmla="*/ 172 w 179"/>
                  <a:gd name="T19" fmla="*/ 59 h 167"/>
                  <a:gd name="T20" fmla="*/ 177 w 179"/>
                  <a:gd name="T21" fmla="*/ 78 h 167"/>
                  <a:gd name="T22" fmla="*/ 179 w 179"/>
                  <a:gd name="T23" fmla="*/ 99 h 167"/>
                  <a:gd name="T24" fmla="*/ 177 w 179"/>
                  <a:gd name="T25" fmla="*/ 116 h 167"/>
                  <a:gd name="T26" fmla="*/ 170 w 179"/>
                  <a:gd name="T27" fmla="*/ 134 h 167"/>
                  <a:gd name="T28" fmla="*/ 161 w 179"/>
                  <a:gd name="T29" fmla="*/ 146 h 167"/>
                  <a:gd name="T30" fmla="*/ 147 w 179"/>
                  <a:gd name="T31" fmla="*/ 158 h 167"/>
                  <a:gd name="T32" fmla="*/ 129 w 179"/>
                  <a:gd name="T33" fmla="*/ 164 h 167"/>
                  <a:gd name="T34" fmla="*/ 112 w 179"/>
                  <a:gd name="T35" fmla="*/ 167 h 167"/>
                  <a:gd name="T36" fmla="*/ 94 w 179"/>
                  <a:gd name="T37" fmla="*/ 167 h 167"/>
                  <a:gd name="T38" fmla="*/ 77 w 179"/>
                  <a:gd name="T39" fmla="*/ 164 h 167"/>
                  <a:gd name="T40" fmla="*/ 59 w 179"/>
                  <a:gd name="T41" fmla="*/ 155 h 167"/>
                  <a:gd name="T42" fmla="*/ 42 w 179"/>
                  <a:gd name="T43" fmla="*/ 143 h 167"/>
                  <a:gd name="T44" fmla="*/ 27 w 179"/>
                  <a:gd name="T45" fmla="*/ 129 h 167"/>
                  <a:gd name="T46" fmla="*/ 15 w 179"/>
                  <a:gd name="T47" fmla="*/ 111 h 167"/>
                  <a:gd name="T48" fmla="*/ 3 w 179"/>
                  <a:gd name="T49" fmla="*/ 94 h 167"/>
                  <a:gd name="T50" fmla="*/ 0 w 179"/>
                  <a:gd name="T51" fmla="*/ 73 h 167"/>
                  <a:gd name="T52" fmla="*/ 0 w 179"/>
                  <a:gd name="T53" fmla="*/ 59 h 167"/>
                  <a:gd name="T54" fmla="*/ 3 w 179"/>
                  <a:gd name="T55" fmla="*/ 47 h 167"/>
                  <a:gd name="T56" fmla="*/ 13 w 179"/>
                  <a:gd name="T57" fmla="*/ 35 h 167"/>
                  <a:gd name="T58" fmla="*/ 24 w 179"/>
                  <a:gd name="T59" fmla="*/ 29 h 167"/>
                  <a:gd name="T60" fmla="*/ 39 w 179"/>
                  <a:gd name="T61" fmla="*/ 24 h 167"/>
                  <a:gd name="T62" fmla="*/ 53 w 179"/>
                  <a:gd name="T63" fmla="*/ 18 h 167"/>
                  <a:gd name="T64" fmla="*/ 74 w 179"/>
                  <a:gd name="T65" fmla="*/ 15 h 1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79" h="167">
                    <a:moveTo>
                      <a:pt x="74" y="15"/>
                    </a:moveTo>
                    <a:lnTo>
                      <a:pt x="91" y="8"/>
                    </a:lnTo>
                    <a:lnTo>
                      <a:pt x="105" y="5"/>
                    </a:lnTo>
                    <a:lnTo>
                      <a:pt x="118" y="3"/>
                    </a:lnTo>
                    <a:lnTo>
                      <a:pt x="129" y="0"/>
                    </a:lnTo>
                    <a:lnTo>
                      <a:pt x="137" y="3"/>
                    </a:lnTo>
                    <a:lnTo>
                      <a:pt x="147" y="8"/>
                    </a:lnTo>
                    <a:lnTo>
                      <a:pt x="156" y="21"/>
                    </a:lnTo>
                    <a:lnTo>
                      <a:pt x="164" y="35"/>
                    </a:lnTo>
                    <a:lnTo>
                      <a:pt x="172" y="59"/>
                    </a:lnTo>
                    <a:lnTo>
                      <a:pt x="177" y="78"/>
                    </a:lnTo>
                    <a:lnTo>
                      <a:pt x="179" y="99"/>
                    </a:lnTo>
                    <a:lnTo>
                      <a:pt x="177" y="116"/>
                    </a:lnTo>
                    <a:lnTo>
                      <a:pt x="170" y="134"/>
                    </a:lnTo>
                    <a:lnTo>
                      <a:pt x="161" y="146"/>
                    </a:lnTo>
                    <a:lnTo>
                      <a:pt x="147" y="158"/>
                    </a:lnTo>
                    <a:lnTo>
                      <a:pt x="129" y="164"/>
                    </a:lnTo>
                    <a:lnTo>
                      <a:pt x="112" y="167"/>
                    </a:lnTo>
                    <a:lnTo>
                      <a:pt x="94" y="167"/>
                    </a:lnTo>
                    <a:lnTo>
                      <a:pt x="77" y="164"/>
                    </a:lnTo>
                    <a:lnTo>
                      <a:pt x="59" y="155"/>
                    </a:lnTo>
                    <a:lnTo>
                      <a:pt x="42" y="143"/>
                    </a:lnTo>
                    <a:lnTo>
                      <a:pt x="27" y="129"/>
                    </a:lnTo>
                    <a:lnTo>
                      <a:pt x="15" y="111"/>
                    </a:lnTo>
                    <a:lnTo>
                      <a:pt x="3" y="94"/>
                    </a:lnTo>
                    <a:lnTo>
                      <a:pt x="0" y="73"/>
                    </a:lnTo>
                    <a:lnTo>
                      <a:pt x="0" y="59"/>
                    </a:lnTo>
                    <a:lnTo>
                      <a:pt x="3" y="47"/>
                    </a:lnTo>
                    <a:lnTo>
                      <a:pt x="13" y="35"/>
                    </a:lnTo>
                    <a:lnTo>
                      <a:pt x="24" y="29"/>
                    </a:lnTo>
                    <a:lnTo>
                      <a:pt x="39" y="24"/>
                    </a:lnTo>
                    <a:lnTo>
                      <a:pt x="53" y="18"/>
                    </a:lnTo>
                    <a:lnTo>
                      <a:pt x="74" y="15"/>
                    </a:lnTo>
                    <a:close/>
                  </a:path>
                </a:pathLst>
              </a:custGeom>
              <a:solidFill>
                <a:srgbClr val="ED3B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2" name="Freeform 178"/>
              <p:cNvSpPr>
                <a:spLocks/>
              </p:cNvSpPr>
              <p:nvPr/>
            </p:nvSpPr>
            <p:spPr bwMode="auto">
              <a:xfrm>
                <a:off x="5119" y="2629"/>
                <a:ext cx="54" cy="49"/>
              </a:xfrm>
              <a:custGeom>
                <a:avLst/>
                <a:gdLst>
                  <a:gd name="T0" fmla="*/ 75 w 162"/>
                  <a:gd name="T1" fmla="*/ 14 h 149"/>
                  <a:gd name="T2" fmla="*/ 89 w 162"/>
                  <a:gd name="T3" fmla="*/ 11 h 149"/>
                  <a:gd name="T4" fmla="*/ 102 w 162"/>
                  <a:gd name="T5" fmla="*/ 6 h 149"/>
                  <a:gd name="T6" fmla="*/ 113 w 162"/>
                  <a:gd name="T7" fmla="*/ 3 h 149"/>
                  <a:gd name="T8" fmla="*/ 122 w 162"/>
                  <a:gd name="T9" fmla="*/ 0 h 149"/>
                  <a:gd name="T10" fmla="*/ 132 w 162"/>
                  <a:gd name="T11" fmla="*/ 0 h 149"/>
                  <a:gd name="T12" fmla="*/ 137 w 162"/>
                  <a:gd name="T13" fmla="*/ 6 h 149"/>
                  <a:gd name="T14" fmla="*/ 143 w 162"/>
                  <a:gd name="T15" fmla="*/ 14 h 149"/>
                  <a:gd name="T16" fmla="*/ 148 w 162"/>
                  <a:gd name="T17" fmla="*/ 25 h 149"/>
                  <a:gd name="T18" fmla="*/ 157 w 162"/>
                  <a:gd name="T19" fmla="*/ 46 h 149"/>
                  <a:gd name="T20" fmla="*/ 160 w 162"/>
                  <a:gd name="T21" fmla="*/ 66 h 149"/>
                  <a:gd name="T22" fmla="*/ 162 w 162"/>
                  <a:gd name="T23" fmla="*/ 84 h 149"/>
                  <a:gd name="T24" fmla="*/ 160 w 162"/>
                  <a:gd name="T25" fmla="*/ 101 h 149"/>
                  <a:gd name="T26" fmla="*/ 154 w 162"/>
                  <a:gd name="T27" fmla="*/ 119 h 149"/>
                  <a:gd name="T28" fmla="*/ 148 w 162"/>
                  <a:gd name="T29" fmla="*/ 131 h 149"/>
                  <a:gd name="T30" fmla="*/ 137 w 162"/>
                  <a:gd name="T31" fmla="*/ 143 h 149"/>
                  <a:gd name="T32" fmla="*/ 119 w 162"/>
                  <a:gd name="T33" fmla="*/ 149 h 149"/>
                  <a:gd name="T34" fmla="*/ 105 w 162"/>
                  <a:gd name="T35" fmla="*/ 149 h 149"/>
                  <a:gd name="T36" fmla="*/ 87 w 162"/>
                  <a:gd name="T37" fmla="*/ 149 h 149"/>
                  <a:gd name="T38" fmla="*/ 70 w 162"/>
                  <a:gd name="T39" fmla="*/ 143 h 149"/>
                  <a:gd name="T40" fmla="*/ 54 w 162"/>
                  <a:gd name="T41" fmla="*/ 133 h 149"/>
                  <a:gd name="T42" fmla="*/ 40 w 162"/>
                  <a:gd name="T43" fmla="*/ 125 h 149"/>
                  <a:gd name="T44" fmla="*/ 25 w 162"/>
                  <a:gd name="T45" fmla="*/ 111 h 149"/>
                  <a:gd name="T46" fmla="*/ 14 w 162"/>
                  <a:gd name="T47" fmla="*/ 96 h 149"/>
                  <a:gd name="T48" fmla="*/ 5 w 162"/>
                  <a:gd name="T49" fmla="*/ 79 h 149"/>
                  <a:gd name="T50" fmla="*/ 0 w 162"/>
                  <a:gd name="T51" fmla="*/ 63 h 149"/>
                  <a:gd name="T52" fmla="*/ 0 w 162"/>
                  <a:gd name="T53" fmla="*/ 52 h 149"/>
                  <a:gd name="T54" fmla="*/ 5 w 162"/>
                  <a:gd name="T55" fmla="*/ 44 h 149"/>
                  <a:gd name="T56" fmla="*/ 14 w 162"/>
                  <a:gd name="T57" fmla="*/ 38 h 149"/>
                  <a:gd name="T58" fmla="*/ 25 w 162"/>
                  <a:gd name="T59" fmla="*/ 32 h 149"/>
                  <a:gd name="T60" fmla="*/ 40 w 162"/>
                  <a:gd name="T61" fmla="*/ 25 h 149"/>
                  <a:gd name="T62" fmla="*/ 57 w 162"/>
                  <a:gd name="T63" fmla="*/ 23 h 149"/>
                  <a:gd name="T64" fmla="*/ 75 w 162"/>
                  <a:gd name="T65" fmla="*/ 14 h 1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62" h="149">
                    <a:moveTo>
                      <a:pt x="75" y="14"/>
                    </a:moveTo>
                    <a:lnTo>
                      <a:pt x="89" y="11"/>
                    </a:lnTo>
                    <a:lnTo>
                      <a:pt x="102" y="6"/>
                    </a:lnTo>
                    <a:lnTo>
                      <a:pt x="113" y="3"/>
                    </a:lnTo>
                    <a:lnTo>
                      <a:pt x="122" y="0"/>
                    </a:lnTo>
                    <a:lnTo>
                      <a:pt x="132" y="0"/>
                    </a:lnTo>
                    <a:lnTo>
                      <a:pt x="137" y="6"/>
                    </a:lnTo>
                    <a:lnTo>
                      <a:pt x="143" y="14"/>
                    </a:lnTo>
                    <a:lnTo>
                      <a:pt x="148" y="25"/>
                    </a:lnTo>
                    <a:lnTo>
                      <a:pt x="157" y="46"/>
                    </a:lnTo>
                    <a:lnTo>
                      <a:pt x="160" y="66"/>
                    </a:lnTo>
                    <a:lnTo>
                      <a:pt x="162" y="84"/>
                    </a:lnTo>
                    <a:lnTo>
                      <a:pt x="160" y="101"/>
                    </a:lnTo>
                    <a:lnTo>
                      <a:pt x="154" y="119"/>
                    </a:lnTo>
                    <a:lnTo>
                      <a:pt x="148" y="131"/>
                    </a:lnTo>
                    <a:lnTo>
                      <a:pt x="137" y="143"/>
                    </a:lnTo>
                    <a:lnTo>
                      <a:pt x="119" y="149"/>
                    </a:lnTo>
                    <a:lnTo>
                      <a:pt x="105" y="149"/>
                    </a:lnTo>
                    <a:lnTo>
                      <a:pt x="87" y="149"/>
                    </a:lnTo>
                    <a:lnTo>
                      <a:pt x="70" y="143"/>
                    </a:lnTo>
                    <a:lnTo>
                      <a:pt x="54" y="133"/>
                    </a:lnTo>
                    <a:lnTo>
                      <a:pt x="40" y="125"/>
                    </a:lnTo>
                    <a:lnTo>
                      <a:pt x="25" y="111"/>
                    </a:lnTo>
                    <a:lnTo>
                      <a:pt x="14" y="96"/>
                    </a:lnTo>
                    <a:lnTo>
                      <a:pt x="5" y="79"/>
                    </a:lnTo>
                    <a:lnTo>
                      <a:pt x="0" y="63"/>
                    </a:lnTo>
                    <a:lnTo>
                      <a:pt x="0" y="52"/>
                    </a:lnTo>
                    <a:lnTo>
                      <a:pt x="5" y="44"/>
                    </a:lnTo>
                    <a:lnTo>
                      <a:pt x="14" y="38"/>
                    </a:lnTo>
                    <a:lnTo>
                      <a:pt x="25" y="32"/>
                    </a:lnTo>
                    <a:lnTo>
                      <a:pt x="40" y="25"/>
                    </a:lnTo>
                    <a:lnTo>
                      <a:pt x="57" y="23"/>
                    </a:lnTo>
                    <a:lnTo>
                      <a:pt x="75" y="14"/>
                    </a:lnTo>
                    <a:close/>
                  </a:path>
                </a:pathLst>
              </a:custGeom>
              <a:solidFill>
                <a:srgbClr val="F2565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3" name="Freeform 179"/>
              <p:cNvSpPr>
                <a:spLocks/>
              </p:cNvSpPr>
              <p:nvPr/>
            </p:nvSpPr>
            <p:spPr bwMode="auto">
              <a:xfrm>
                <a:off x="5122" y="2633"/>
                <a:ext cx="49" cy="44"/>
              </a:xfrm>
              <a:custGeom>
                <a:avLst/>
                <a:gdLst>
                  <a:gd name="T0" fmla="*/ 73 w 149"/>
                  <a:gd name="T1" fmla="*/ 24 h 132"/>
                  <a:gd name="T2" fmla="*/ 84 w 149"/>
                  <a:gd name="T3" fmla="*/ 21 h 132"/>
                  <a:gd name="T4" fmla="*/ 97 w 149"/>
                  <a:gd name="T5" fmla="*/ 14 h 132"/>
                  <a:gd name="T6" fmla="*/ 105 w 149"/>
                  <a:gd name="T7" fmla="*/ 9 h 132"/>
                  <a:gd name="T8" fmla="*/ 114 w 149"/>
                  <a:gd name="T9" fmla="*/ 3 h 132"/>
                  <a:gd name="T10" fmla="*/ 124 w 149"/>
                  <a:gd name="T11" fmla="*/ 0 h 132"/>
                  <a:gd name="T12" fmla="*/ 129 w 149"/>
                  <a:gd name="T13" fmla="*/ 0 h 132"/>
                  <a:gd name="T14" fmla="*/ 135 w 149"/>
                  <a:gd name="T15" fmla="*/ 6 h 132"/>
                  <a:gd name="T16" fmla="*/ 140 w 149"/>
                  <a:gd name="T17" fmla="*/ 18 h 132"/>
                  <a:gd name="T18" fmla="*/ 146 w 149"/>
                  <a:gd name="T19" fmla="*/ 35 h 132"/>
                  <a:gd name="T20" fmla="*/ 149 w 149"/>
                  <a:gd name="T21" fmla="*/ 52 h 132"/>
                  <a:gd name="T22" fmla="*/ 149 w 149"/>
                  <a:gd name="T23" fmla="*/ 70 h 132"/>
                  <a:gd name="T24" fmla="*/ 149 w 149"/>
                  <a:gd name="T25" fmla="*/ 84 h 132"/>
                  <a:gd name="T26" fmla="*/ 146 w 149"/>
                  <a:gd name="T27" fmla="*/ 100 h 132"/>
                  <a:gd name="T28" fmla="*/ 138 w 149"/>
                  <a:gd name="T29" fmla="*/ 111 h 132"/>
                  <a:gd name="T30" fmla="*/ 129 w 149"/>
                  <a:gd name="T31" fmla="*/ 122 h 132"/>
                  <a:gd name="T32" fmla="*/ 117 w 149"/>
                  <a:gd name="T33" fmla="*/ 129 h 132"/>
                  <a:gd name="T34" fmla="*/ 103 w 149"/>
                  <a:gd name="T35" fmla="*/ 132 h 132"/>
                  <a:gd name="T36" fmla="*/ 84 w 149"/>
                  <a:gd name="T37" fmla="*/ 129 h 132"/>
                  <a:gd name="T38" fmla="*/ 67 w 149"/>
                  <a:gd name="T39" fmla="*/ 126 h 132"/>
                  <a:gd name="T40" fmla="*/ 52 w 149"/>
                  <a:gd name="T41" fmla="*/ 117 h 132"/>
                  <a:gd name="T42" fmla="*/ 35 w 149"/>
                  <a:gd name="T43" fmla="*/ 108 h 132"/>
                  <a:gd name="T44" fmla="*/ 24 w 149"/>
                  <a:gd name="T45" fmla="*/ 100 h 132"/>
                  <a:gd name="T46" fmla="*/ 11 w 149"/>
                  <a:gd name="T47" fmla="*/ 84 h 132"/>
                  <a:gd name="T48" fmla="*/ 3 w 149"/>
                  <a:gd name="T49" fmla="*/ 70 h 132"/>
                  <a:gd name="T50" fmla="*/ 0 w 149"/>
                  <a:gd name="T51" fmla="*/ 56 h 132"/>
                  <a:gd name="T52" fmla="*/ 0 w 149"/>
                  <a:gd name="T53" fmla="*/ 46 h 132"/>
                  <a:gd name="T54" fmla="*/ 6 w 149"/>
                  <a:gd name="T55" fmla="*/ 38 h 132"/>
                  <a:gd name="T56" fmla="*/ 14 w 149"/>
                  <a:gd name="T57" fmla="*/ 35 h 132"/>
                  <a:gd name="T58" fmla="*/ 30 w 149"/>
                  <a:gd name="T59" fmla="*/ 32 h 132"/>
                  <a:gd name="T60" fmla="*/ 41 w 149"/>
                  <a:gd name="T61" fmla="*/ 30 h 132"/>
                  <a:gd name="T62" fmla="*/ 56 w 149"/>
                  <a:gd name="T63" fmla="*/ 27 h 132"/>
                  <a:gd name="T64" fmla="*/ 73 w 149"/>
                  <a:gd name="T65" fmla="*/ 24 h 1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9" h="132">
                    <a:moveTo>
                      <a:pt x="73" y="24"/>
                    </a:moveTo>
                    <a:lnTo>
                      <a:pt x="84" y="21"/>
                    </a:lnTo>
                    <a:lnTo>
                      <a:pt x="97" y="14"/>
                    </a:lnTo>
                    <a:lnTo>
                      <a:pt x="105" y="9"/>
                    </a:lnTo>
                    <a:lnTo>
                      <a:pt x="114" y="3"/>
                    </a:lnTo>
                    <a:lnTo>
                      <a:pt x="124" y="0"/>
                    </a:lnTo>
                    <a:lnTo>
                      <a:pt x="129" y="0"/>
                    </a:lnTo>
                    <a:lnTo>
                      <a:pt x="135" y="6"/>
                    </a:lnTo>
                    <a:lnTo>
                      <a:pt x="140" y="18"/>
                    </a:lnTo>
                    <a:lnTo>
                      <a:pt x="146" y="35"/>
                    </a:lnTo>
                    <a:lnTo>
                      <a:pt x="149" y="52"/>
                    </a:lnTo>
                    <a:lnTo>
                      <a:pt x="149" y="70"/>
                    </a:lnTo>
                    <a:lnTo>
                      <a:pt x="149" y="84"/>
                    </a:lnTo>
                    <a:lnTo>
                      <a:pt x="146" y="100"/>
                    </a:lnTo>
                    <a:lnTo>
                      <a:pt x="138" y="111"/>
                    </a:lnTo>
                    <a:lnTo>
                      <a:pt x="129" y="122"/>
                    </a:lnTo>
                    <a:lnTo>
                      <a:pt x="117" y="129"/>
                    </a:lnTo>
                    <a:lnTo>
                      <a:pt x="103" y="132"/>
                    </a:lnTo>
                    <a:lnTo>
                      <a:pt x="84" y="129"/>
                    </a:lnTo>
                    <a:lnTo>
                      <a:pt x="67" y="126"/>
                    </a:lnTo>
                    <a:lnTo>
                      <a:pt x="52" y="117"/>
                    </a:lnTo>
                    <a:lnTo>
                      <a:pt x="35" y="108"/>
                    </a:lnTo>
                    <a:lnTo>
                      <a:pt x="24" y="100"/>
                    </a:lnTo>
                    <a:lnTo>
                      <a:pt x="11" y="84"/>
                    </a:lnTo>
                    <a:lnTo>
                      <a:pt x="3" y="70"/>
                    </a:lnTo>
                    <a:lnTo>
                      <a:pt x="0" y="56"/>
                    </a:lnTo>
                    <a:lnTo>
                      <a:pt x="0" y="46"/>
                    </a:lnTo>
                    <a:lnTo>
                      <a:pt x="6" y="38"/>
                    </a:lnTo>
                    <a:lnTo>
                      <a:pt x="14" y="35"/>
                    </a:lnTo>
                    <a:lnTo>
                      <a:pt x="30" y="32"/>
                    </a:lnTo>
                    <a:lnTo>
                      <a:pt x="41" y="30"/>
                    </a:lnTo>
                    <a:lnTo>
                      <a:pt x="56" y="27"/>
                    </a:lnTo>
                    <a:lnTo>
                      <a:pt x="73" y="24"/>
                    </a:lnTo>
                    <a:close/>
                  </a:path>
                </a:pathLst>
              </a:custGeom>
              <a:solidFill>
                <a:srgbClr val="F7757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4" name="Freeform 180"/>
              <p:cNvSpPr>
                <a:spLocks/>
              </p:cNvSpPr>
              <p:nvPr/>
            </p:nvSpPr>
            <p:spPr bwMode="auto">
              <a:xfrm>
                <a:off x="5124" y="2637"/>
                <a:ext cx="46" cy="38"/>
              </a:xfrm>
              <a:custGeom>
                <a:avLst/>
                <a:gdLst>
                  <a:gd name="T0" fmla="*/ 78 w 140"/>
                  <a:gd name="T1" fmla="*/ 30 h 115"/>
                  <a:gd name="T2" fmla="*/ 88 w 140"/>
                  <a:gd name="T3" fmla="*/ 24 h 115"/>
                  <a:gd name="T4" fmla="*/ 99 w 140"/>
                  <a:gd name="T5" fmla="*/ 19 h 115"/>
                  <a:gd name="T6" fmla="*/ 105 w 140"/>
                  <a:gd name="T7" fmla="*/ 13 h 115"/>
                  <a:gd name="T8" fmla="*/ 111 w 140"/>
                  <a:gd name="T9" fmla="*/ 3 h 115"/>
                  <a:gd name="T10" fmla="*/ 118 w 140"/>
                  <a:gd name="T11" fmla="*/ 0 h 115"/>
                  <a:gd name="T12" fmla="*/ 123 w 140"/>
                  <a:gd name="T13" fmla="*/ 0 h 115"/>
                  <a:gd name="T14" fmla="*/ 126 w 140"/>
                  <a:gd name="T15" fmla="*/ 3 h 115"/>
                  <a:gd name="T16" fmla="*/ 129 w 140"/>
                  <a:gd name="T17" fmla="*/ 13 h 115"/>
                  <a:gd name="T18" fmla="*/ 134 w 140"/>
                  <a:gd name="T19" fmla="*/ 27 h 115"/>
                  <a:gd name="T20" fmla="*/ 140 w 140"/>
                  <a:gd name="T21" fmla="*/ 41 h 115"/>
                  <a:gd name="T22" fmla="*/ 140 w 140"/>
                  <a:gd name="T23" fmla="*/ 56 h 115"/>
                  <a:gd name="T24" fmla="*/ 140 w 140"/>
                  <a:gd name="T25" fmla="*/ 71 h 115"/>
                  <a:gd name="T26" fmla="*/ 137 w 140"/>
                  <a:gd name="T27" fmla="*/ 86 h 115"/>
                  <a:gd name="T28" fmla="*/ 132 w 140"/>
                  <a:gd name="T29" fmla="*/ 97 h 115"/>
                  <a:gd name="T30" fmla="*/ 123 w 140"/>
                  <a:gd name="T31" fmla="*/ 106 h 115"/>
                  <a:gd name="T32" fmla="*/ 111 w 140"/>
                  <a:gd name="T33" fmla="*/ 111 h 115"/>
                  <a:gd name="T34" fmla="*/ 99 w 140"/>
                  <a:gd name="T35" fmla="*/ 115 h 115"/>
                  <a:gd name="T36" fmla="*/ 81 w 140"/>
                  <a:gd name="T37" fmla="*/ 115 h 115"/>
                  <a:gd name="T38" fmla="*/ 67 w 140"/>
                  <a:gd name="T39" fmla="*/ 111 h 115"/>
                  <a:gd name="T40" fmla="*/ 53 w 140"/>
                  <a:gd name="T41" fmla="*/ 106 h 115"/>
                  <a:gd name="T42" fmla="*/ 35 w 140"/>
                  <a:gd name="T43" fmla="*/ 97 h 115"/>
                  <a:gd name="T44" fmla="*/ 24 w 140"/>
                  <a:gd name="T45" fmla="*/ 86 h 115"/>
                  <a:gd name="T46" fmla="*/ 11 w 140"/>
                  <a:gd name="T47" fmla="*/ 73 h 115"/>
                  <a:gd name="T48" fmla="*/ 3 w 140"/>
                  <a:gd name="T49" fmla="*/ 59 h 115"/>
                  <a:gd name="T50" fmla="*/ 0 w 140"/>
                  <a:gd name="T51" fmla="*/ 48 h 115"/>
                  <a:gd name="T52" fmla="*/ 3 w 140"/>
                  <a:gd name="T53" fmla="*/ 41 h 115"/>
                  <a:gd name="T54" fmla="*/ 8 w 140"/>
                  <a:gd name="T55" fmla="*/ 38 h 115"/>
                  <a:gd name="T56" fmla="*/ 21 w 140"/>
                  <a:gd name="T57" fmla="*/ 35 h 115"/>
                  <a:gd name="T58" fmla="*/ 35 w 140"/>
                  <a:gd name="T59" fmla="*/ 35 h 115"/>
                  <a:gd name="T60" fmla="*/ 50 w 140"/>
                  <a:gd name="T61" fmla="*/ 35 h 115"/>
                  <a:gd name="T62" fmla="*/ 64 w 140"/>
                  <a:gd name="T63" fmla="*/ 33 h 115"/>
                  <a:gd name="T64" fmla="*/ 78 w 140"/>
                  <a:gd name="T65" fmla="*/ 30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0" h="115">
                    <a:moveTo>
                      <a:pt x="78" y="30"/>
                    </a:moveTo>
                    <a:lnTo>
                      <a:pt x="88" y="24"/>
                    </a:lnTo>
                    <a:lnTo>
                      <a:pt x="99" y="19"/>
                    </a:lnTo>
                    <a:lnTo>
                      <a:pt x="105" y="13"/>
                    </a:lnTo>
                    <a:lnTo>
                      <a:pt x="111" y="3"/>
                    </a:lnTo>
                    <a:lnTo>
                      <a:pt x="118" y="0"/>
                    </a:lnTo>
                    <a:lnTo>
                      <a:pt x="123" y="0"/>
                    </a:lnTo>
                    <a:lnTo>
                      <a:pt x="126" y="3"/>
                    </a:lnTo>
                    <a:lnTo>
                      <a:pt x="129" y="13"/>
                    </a:lnTo>
                    <a:lnTo>
                      <a:pt x="134" y="27"/>
                    </a:lnTo>
                    <a:lnTo>
                      <a:pt x="140" y="41"/>
                    </a:lnTo>
                    <a:lnTo>
                      <a:pt x="140" y="56"/>
                    </a:lnTo>
                    <a:lnTo>
                      <a:pt x="140" y="71"/>
                    </a:lnTo>
                    <a:lnTo>
                      <a:pt x="137" y="86"/>
                    </a:lnTo>
                    <a:lnTo>
                      <a:pt x="132" y="97"/>
                    </a:lnTo>
                    <a:lnTo>
                      <a:pt x="123" y="106"/>
                    </a:lnTo>
                    <a:lnTo>
                      <a:pt x="111" y="111"/>
                    </a:lnTo>
                    <a:lnTo>
                      <a:pt x="99" y="115"/>
                    </a:lnTo>
                    <a:lnTo>
                      <a:pt x="81" y="115"/>
                    </a:lnTo>
                    <a:lnTo>
                      <a:pt x="67" y="111"/>
                    </a:lnTo>
                    <a:lnTo>
                      <a:pt x="53" y="106"/>
                    </a:lnTo>
                    <a:lnTo>
                      <a:pt x="35" y="97"/>
                    </a:lnTo>
                    <a:lnTo>
                      <a:pt x="24" y="86"/>
                    </a:lnTo>
                    <a:lnTo>
                      <a:pt x="11" y="73"/>
                    </a:lnTo>
                    <a:lnTo>
                      <a:pt x="3" y="59"/>
                    </a:lnTo>
                    <a:lnTo>
                      <a:pt x="0" y="48"/>
                    </a:lnTo>
                    <a:lnTo>
                      <a:pt x="3" y="41"/>
                    </a:lnTo>
                    <a:lnTo>
                      <a:pt x="8" y="38"/>
                    </a:lnTo>
                    <a:lnTo>
                      <a:pt x="21" y="35"/>
                    </a:lnTo>
                    <a:lnTo>
                      <a:pt x="35" y="35"/>
                    </a:lnTo>
                    <a:lnTo>
                      <a:pt x="50" y="35"/>
                    </a:lnTo>
                    <a:lnTo>
                      <a:pt x="64" y="33"/>
                    </a:lnTo>
                    <a:lnTo>
                      <a:pt x="78" y="30"/>
                    </a:lnTo>
                    <a:close/>
                  </a:path>
                </a:pathLst>
              </a:custGeom>
              <a:solidFill>
                <a:srgbClr val="FA91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5" name="Freeform 181"/>
              <p:cNvSpPr>
                <a:spLocks/>
              </p:cNvSpPr>
              <p:nvPr/>
            </p:nvSpPr>
            <p:spPr bwMode="auto">
              <a:xfrm>
                <a:off x="5126" y="2640"/>
                <a:ext cx="43" cy="33"/>
              </a:xfrm>
              <a:custGeom>
                <a:avLst/>
                <a:gdLst>
                  <a:gd name="T0" fmla="*/ 83 w 129"/>
                  <a:gd name="T1" fmla="*/ 44 h 98"/>
                  <a:gd name="T2" fmla="*/ 91 w 129"/>
                  <a:gd name="T3" fmla="*/ 38 h 98"/>
                  <a:gd name="T4" fmla="*/ 97 w 129"/>
                  <a:gd name="T5" fmla="*/ 28 h 98"/>
                  <a:gd name="T6" fmla="*/ 103 w 129"/>
                  <a:gd name="T7" fmla="*/ 20 h 98"/>
                  <a:gd name="T8" fmla="*/ 110 w 129"/>
                  <a:gd name="T9" fmla="*/ 11 h 98"/>
                  <a:gd name="T10" fmla="*/ 112 w 129"/>
                  <a:gd name="T11" fmla="*/ 6 h 98"/>
                  <a:gd name="T12" fmla="*/ 115 w 129"/>
                  <a:gd name="T13" fmla="*/ 0 h 98"/>
                  <a:gd name="T14" fmla="*/ 118 w 129"/>
                  <a:gd name="T15" fmla="*/ 3 h 98"/>
                  <a:gd name="T16" fmla="*/ 121 w 129"/>
                  <a:gd name="T17" fmla="*/ 9 h 98"/>
                  <a:gd name="T18" fmla="*/ 126 w 129"/>
                  <a:gd name="T19" fmla="*/ 23 h 98"/>
                  <a:gd name="T20" fmla="*/ 126 w 129"/>
                  <a:gd name="T21" fmla="*/ 38 h 98"/>
                  <a:gd name="T22" fmla="*/ 129 w 129"/>
                  <a:gd name="T23" fmla="*/ 49 h 98"/>
                  <a:gd name="T24" fmla="*/ 126 w 129"/>
                  <a:gd name="T25" fmla="*/ 63 h 98"/>
                  <a:gd name="T26" fmla="*/ 124 w 129"/>
                  <a:gd name="T27" fmla="*/ 76 h 98"/>
                  <a:gd name="T28" fmla="*/ 121 w 129"/>
                  <a:gd name="T29" fmla="*/ 84 h 98"/>
                  <a:gd name="T30" fmla="*/ 115 w 129"/>
                  <a:gd name="T31" fmla="*/ 90 h 98"/>
                  <a:gd name="T32" fmla="*/ 103 w 129"/>
                  <a:gd name="T33" fmla="*/ 96 h 98"/>
                  <a:gd name="T34" fmla="*/ 91 w 129"/>
                  <a:gd name="T35" fmla="*/ 98 h 98"/>
                  <a:gd name="T36" fmla="*/ 80 w 129"/>
                  <a:gd name="T37" fmla="*/ 98 h 98"/>
                  <a:gd name="T38" fmla="*/ 62 w 129"/>
                  <a:gd name="T39" fmla="*/ 96 h 98"/>
                  <a:gd name="T40" fmla="*/ 48 w 129"/>
                  <a:gd name="T41" fmla="*/ 93 h 98"/>
                  <a:gd name="T42" fmla="*/ 32 w 129"/>
                  <a:gd name="T43" fmla="*/ 87 h 98"/>
                  <a:gd name="T44" fmla="*/ 21 w 129"/>
                  <a:gd name="T45" fmla="*/ 79 h 98"/>
                  <a:gd name="T46" fmla="*/ 10 w 129"/>
                  <a:gd name="T47" fmla="*/ 66 h 98"/>
                  <a:gd name="T48" fmla="*/ 0 w 129"/>
                  <a:gd name="T49" fmla="*/ 55 h 98"/>
                  <a:gd name="T50" fmla="*/ 0 w 129"/>
                  <a:gd name="T51" fmla="*/ 46 h 98"/>
                  <a:gd name="T52" fmla="*/ 3 w 129"/>
                  <a:gd name="T53" fmla="*/ 44 h 98"/>
                  <a:gd name="T54" fmla="*/ 13 w 129"/>
                  <a:gd name="T55" fmla="*/ 41 h 98"/>
                  <a:gd name="T56" fmla="*/ 27 w 129"/>
                  <a:gd name="T57" fmla="*/ 41 h 98"/>
                  <a:gd name="T58" fmla="*/ 38 w 129"/>
                  <a:gd name="T59" fmla="*/ 44 h 98"/>
                  <a:gd name="T60" fmla="*/ 56 w 129"/>
                  <a:gd name="T61" fmla="*/ 44 h 98"/>
                  <a:gd name="T62" fmla="*/ 67 w 129"/>
                  <a:gd name="T63" fmla="*/ 44 h 98"/>
                  <a:gd name="T64" fmla="*/ 83 w 129"/>
                  <a:gd name="T65" fmla="*/ 44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29" h="98">
                    <a:moveTo>
                      <a:pt x="83" y="44"/>
                    </a:moveTo>
                    <a:lnTo>
                      <a:pt x="91" y="38"/>
                    </a:lnTo>
                    <a:lnTo>
                      <a:pt x="97" y="28"/>
                    </a:lnTo>
                    <a:lnTo>
                      <a:pt x="103" y="20"/>
                    </a:lnTo>
                    <a:lnTo>
                      <a:pt x="110" y="11"/>
                    </a:lnTo>
                    <a:lnTo>
                      <a:pt x="112" y="6"/>
                    </a:lnTo>
                    <a:lnTo>
                      <a:pt x="115" y="0"/>
                    </a:lnTo>
                    <a:lnTo>
                      <a:pt x="118" y="3"/>
                    </a:lnTo>
                    <a:lnTo>
                      <a:pt x="121" y="9"/>
                    </a:lnTo>
                    <a:lnTo>
                      <a:pt x="126" y="23"/>
                    </a:lnTo>
                    <a:lnTo>
                      <a:pt x="126" y="38"/>
                    </a:lnTo>
                    <a:lnTo>
                      <a:pt x="129" y="49"/>
                    </a:lnTo>
                    <a:lnTo>
                      <a:pt x="126" y="63"/>
                    </a:lnTo>
                    <a:lnTo>
                      <a:pt x="124" y="76"/>
                    </a:lnTo>
                    <a:lnTo>
                      <a:pt x="121" y="84"/>
                    </a:lnTo>
                    <a:lnTo>
                      <a:pt x="115" y="90"/>
                    </a:lnTo>
                    <a:lnTo>
                      <a:pt x="103" y="96"/>
                    </a:lnTo>
                    <a:lnTo>
                      <a:pt x="91" y="98"/>
                    </a:lnTo>
                    <a:lnTo>
                      <a:pt x="80" y="98"/>
                    </a:lnTo>
                    <a:lnTo>
                      <a:pt x="62" y="96"/>
                    </a:lnTo>
                    <a:lnTo>
                      <a:pt x="48" y="93"/>
                    </a:lnTo>
                    <a:lnTo>
                      <a:pt x="32" y="87"/>
                    </a:lnTo>
                    <a:lnTo>
                      <a:pt x="21" y="79"/>
                    </a:lnTo>
                    <a:lnTo>
                      <a:pt x="10" y="66"/>
                    </a:lnTo>
                    <a:lnTo>
                      <a:pt x="0" y="55"/>
                    </a:lnTo>
                    <a:lnTo>
                      <a:pt x="0" y="46"/>
                    </a:lnTo>
                    <a:lnTo>
                      <a:pt x="3" y="44"/>
                    </a:lnTo>
                    <a:lnTo>
                      <a:pt x="13" y="41"/>
                    </a:lnTo>
                    <a:lnTo>
                      <a:pt x="27" y="41"/>
                    </a:lnTo>
                    <a:lnTo>
                      <a:pt x="38" y="44"/>
                    </a:lnTo>
                    <a:lnTo>
                      <a:pt x="56" y="44"/>
                    </a:lnTo>
                    <a:lnTo>
                      <a:pt x="67" y="44"/>
                    </a:lnTo>
                    <a:lnTo>
                      <a:pt x="83" y="44"/>
                    </a:lnTo>
                    <a:close/>
                  </a:path>
                </a:pathLst>
              </a:custGeom>
              <a:solidFill>
                <a:srgbClr val="FFB0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6" name="Freeform 182"/>
              <p:cNvSpPr>
                <a:spLocks/>
              </p:cNvSpPr>
              <p:nvPr/>
            </p:nvSpPr>
            <p:spPr bwMode="auto">
              <a:xfrm>
                <a:off x="4489" y="3045"/>
                <a:ext cx="119" cy="93"/>
              </a:xfrm>
              <a:custGeom>
                <a:avLst/>
                <a:gdLst>
                  <a:gd name="T0" fmla="*/ 0 w 358"/>
                  <a:gd name="T1" fmla="*/ 11 h 278"/>
                  <a:gd name="T2" fmla="*/ 3 w 358"/>
                  <a:gd name="T3" fmla="*/ 3 h 278"/>
                  <a:gd name="T4" fmla="*/ 21 w 358"/>
                  <a:gd name="T5" fmla="*/ 0 h 278"/>
                  <a:gd name="T6" fmla="*/ 48 w 358"/>
                  <a:gd name="T7" fmla="*/ 0 h 278"/>
                  <a:gd name="T8" fmla="*/ 83 w 358"/>
                  <a:gd name="T9" fmla="*/ 3 h 278"/>
                  <a:gd name="T10" fmla="*/ 124 w 358"/>
                  <a:gd name="T11" fmla="*/ 8 h 278"/>
                  <a:gd name="T12" fmla="*/ 167 w 358"/>
                  <a:gd name="T13" fmla="*/ 20 h 278"/>
                  <a:gd name="T14" fmla="*/ 208 w 358"/>
                  <a:gd name="T15" fmla="*/ 35 h 278"/>
                  <a:gd name="T16" fmla="*/ 246 w 358"/>
                  <a:gd name="T17" fmla="*/ 52 h 278"/>
                  <a:gd name="T18" fmla="*/ 278 w 358"/>
                  <a:gd name="T19" fmla="*/ 73 h 278"/>
                  <a:gd name="T20" fmla="*/ 310 w 358"/>
                  <a:gd name="T21" fmla="*/ 102 h 278"/>
                  <a:gd name="T22" fmla="*/ 334 w 358"/>
                  <a:gd name="T23" fmla="*/ 130 h 278"/>
                  <a:gd name="T24" fmla="*/ 351 w 358"/>
                  <a:gd name="T25" fmla="*/ 165 h 278"/>
                  <a:gd name="T26" fmla="*/ 358 w 358"/>
                  <a:gd name="T27" fmla="*/ 198 h 278"/>
                  <a:gd name="T28" fmla="*/ 348 w 358"/>
                  <a:gd name="T29" fmla="*/ 227 h 278"/>
                  <a:gd name="T30" fmla="*/ 326 w 358"/>
                  <a:gd name="T31" fmla="*/ 254 h 278"/>
                  <a:gd name="T32" fmla="*/ 281 w 358"/>
                  <a:gd name="T33" fmla="*/ 268 h 278"/>
                  <a:gd name="T34" fmla="*/ 243 w 358"/>
                  <a:gd name="T35" fmla="*/ 278 h 278"/>
                  <a:gd name="T36" fmla="*/ 208 w 358"/>
                  <a:gd name="T37" fmla="*/ 278 h 278"/>
                  <a:gd name="T38" fmla="*/ 173 w 358"/>
                  <a:gd name="T39" fmla="*/ 265 h 278"/>
                  <a:gd name="T40" fmla="*/ 143 w 358"/>
                  <a:gd name="T41" fmla="*/ 248 h 278"/>
                  <a:gd name="T42" fmla="*/ 121 w 358"/>
                  <a:gd name="T43" fmla="*/ 227 h 278"/>
                  <a:gd name="T44" fmla="*/ 97 w 358"/>
                  <a:gd name="T45" fmla="*/ 198 h 278"/>
                  <a:gd name="T46" fmla="*/ 83 w 358"/>
                  <a:gd name="T47" fmla="*/ 168 h 278"/>
                  <a:gd name="T48" fmla="*/ 73 w 358"/>
                  <a:gd name="T49" fmla="*/ 137 h 278"/>
                  <a:gd name="T50" fmla="*/ 68 w 358"/>
                  <a:gd name="T51" fmla="*/ 108 h 278"/>
                  <a:gd name="T52" fmla="*/ 59 w 358"/>
                  <a:gd name="T53" fmla="*/ 87 h 278"/>
                  <a:gd name="T54" fmla="*/ 48 w 358"/>
                  <a:gd name="T55" fmla="*/ 67 h 278"/>
                  <a:gd name="T56" fmla="*/ 35 w 358"/>
                  <a:gd name="T57" fmla="*/ 52 h 278"/>
                  <a:gd name="T58" fmla="*/ 24 w 358"/>
                  <a:gd name="T59" fmla="*/ 41 h 278"/>
                  <a:gd name="T60" fmla="*/ 12 w 358"/>
                  <a:gd name="T61" fmla="*/ 32 h 278"/>
                  <a:gd name="T62" fmla="*/ 3 w 358"/>
                  <a:gd name="T63" fmla="*/ 22 h 278"/>
                  <a:gd name="T64" fmla="*/ 0 w 358"/>
                  <a:gd name="T65" fmla="*/ 11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58" h="278">
                    <a:moveTo>
                      <a:pt x="0" y="11"/>
                    </a:moveTo>
                    <a:lnTo>
                      <a:pt x="3" y="3"/>
                    </a:lnTo>
                    <a:lnTo>
                      <a:pt x="21" y="0"/>
                    </a:lnTo>
                    <a:lnTo>
                      <a:pt x="48" y="0"/>
                    </a:lnTo>
                    <a:lnTo>
                      <a:pt x="83" y="3"/>
                    </a:lnTo>
                    <a:lnTo>
                      <a:pt x="124" y="8"/>
                    </a:lnTo>
                    <a:lnTo>
                      <a:pt x="167" y="20"/>
                    </a:lnTo>
                    <a:lnTo>
                      <a:pt x="208" y="35"/>
                    </a:lnTo>
                    <a:lnTo>
                      <a:pt x="246" y="52"/>
                    </a:lnTo>
                    <a:lnTo>
                      <a:pt x="278" y="73"/>
                    </a:lnTo>
                    <a:lnTo>
                      <a:pt x="310" y="102"/>
                    </a:lnTo>
                    <a:lnTo>
                      <a:pt x="334" y="130"/>
                    </a:lnTo>
                    <a:lnTo>
                      <a:pt x="351" y="165"/>
                    </a:lnTo>
                    <a:lnTo>
                      <a:pt x="358" y="198"/>
                    </a:lnTo>
                    <a:lnTo>
                      <a:pt x="348" y="227"/>
                    </a:lnTo>
                    <a:lnTo>
                      <a:pt x="326" y="254"/>
                    </a:lnTo>
                    <a:lnTo>
                      <a:pt x="281" y="268"/>
                    </a:lnTo>
                    <a:lnTo>
                      <a:pt x="243" y="278"/>
                    </a:lnTo>
                    <a:lnTo>
                      <a:pt x="208" y="278"/>
                    </a:lnTo>
                    <a:lnTo>
                      <a:pt x="173" y="265"/>
                    </a:lnTo>
                    <a:lnTo>
                      <a:pt x="143" y="248"/>
                    </a:lnTo>
                    <a:lnTo>
                      <a:pt x="121" y="227"/>
                    </a:lnTo>
                    <a:lnTo>
                      <a:pt x="97" y="198"/>
                    </a:lnTo>
                    <a:lnTo>
                      <a:pt x="83" y="168"/>
                    </a:lnTo>
                    <a:lnTo>
                      <a:pt x="73" y="137"/>
                    </a:lnTo>
                    <a:lnTo>
                      <a:pt x="68" y="108"/>
                    </a:lnTo>
                    <a:lnTo>
                      <a:pt x="59" y="87"/>
                    </a:lnTo>
                    <a:lnTo>
                      <a:pt x="48" y="67"/>
                    </a:lnTo>
                    <a:lnTo>
                      <a:pt x="35" y="52"/>
                    </a:lnTo>
                    <a:lnTo>
                      <a:pt x="24" y="41"/>
                    </a:lnTo>
                    <a:lnTo>
                      <a:pt x="12" y="32"/>
                    </a:lnTo>
                    <a:lnTo>
                      <a:pt x="3" y="22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7" name="Freeform 183"/>
              <p:cNvSpPr>
                <a:spLocks/>
              </p:cNvSpPr>
              <p:nvPr/>
            </p:nvSpPr>
            <p:spPr bwMode="auto">
              <a:xfrm>
                <a:off x="4500" y="3052"/>
                <a:ext cx="103" cy="81"/>
              </a:xfrm>
              <a:custGeom>
                <a:avLst/>
                <a:gdLst>
                  <a:gd name="T0" fmla="*/ 0 w 309"/>
                  <a:gd name="T1" fmla="*/ 15 h 245"/>
                  <a:gd name="T2" fmla="*/ 5 w 309"/>
                  <a:gd name="T3" fmla="*/ 5 h 245"/>
                  <a:gd name="T4" fmla="*/ 23 w 309"/>
                  <a:gd name="T5" fmla="*/ 2 h 245"/>
                  <a:gd name="T6" fmla="*/ 46 w 309"/>
                  <a:gd name="T7" fmla="*/ 0 h 245"/>
                  <a:gd name="T8" fmla="*/ 75 w 309"/>
                  <a:gd name="T9" fmla="*/ 0 h 245"/>
                  <a:gd name="T10" fmla="*/ 110 w 309"/>
                  <a:gd name="T11" fmla="*/ 5 h 245"/>
                  <a:gd name="T12" fmla="*/ 145 w 309"/>
                  <a:gd name="T13" fmla="*/ 12 h 245"/>
                  <a:gd name="T14" fmla="*/ 180 w 309"/>
                  <a:gd name="T15" fmla="*/ 24 h 245"/>
                  <a:gd name="T16" fmla="*/ 213 w 309"/>
                  <a:gd name="T17" fmla="*/ 38 h 245"/>
                  <a:gd name="T18" fmla="*/ 242 w 309"/>
                  <a:gd name="T19" fmla="*/ 59 h 245"/>
                  <a:gd name="T20" fmla="*/ 269 w 309"/>
                  <a:gd name="T21" fmla="*/ 85 h 245"/>
                  <a:gd name="T22" fmla="*/ 293 w 309"/>
                  <a:gd name="T23" fmla="*/ 113 h 245"/>
                  <a:gd name="T24" fmla="*/ 307 w 309"/>
                  <a:gd name="T25" fmla="*/ 143 h 245"/>
                  <a:gd name="T26" fmla="*/ 309 w 309"/>
                  <a:gd name="T27" fmla="*/ 175 h 245"/>
                  <a:gd name="T28" fmla="*/ 304 w 309"/>
                  <a:gd name="T29" fmla="*/ 202 h 245"/>
                  <a:gd name="T30" fmla="*/ 283 w 309"/>
                  <a:gd name="T31" fmla="*/ 225 h 245"/>
                  <a:gd name="T32" fmla="*/ 248 w 309"/>
                  <a:gd name="T33" fmla="*/ 237 h 245"/>
                  <a:gd name="T34" fmla="*/ 213 w 309"/>
                  <a:gd name="T35" fmla="*/ 245 h 245"/>
                  <a:gd name="T36" fmla="*/ 180 w 309"/>
                  <a:gd name="T37" fmla="*/ 245 h 245"/>
                  <a:gd name="T38" fmla="*/ 148 w 309"/>
                  <a:gd name="T39" fmla="*/ 239 h 245"/>
                  <a:gd name="T40" fmla="*/ 123 w 309"/>
                  <a:gd name="T41" fmla="*/ 225 h 245"/>
                  <a:gd name="T42" fmla="*/ 96 w 309"/>
                  <a:gd name="T43" fmla="*/ 204 h 245"/>
                  <a:gd name="T44" fmla="*/ 75 w 309"/>
                  <a:gd name="T45" fmla="*/ 181 h 245"/>
                  <a:gd name="T46" fmla="*/ 61 w 309"/>
                  <a:gd name="T47" fmla="*/ 152 h 245"/>
                  <a:gd name="T48" fmla="*/ 53 w 309"/>
                  <a:gd name="T49" fmla="*/ 123 h 245"/>
                  <a:gd name="T50" fmla="*/ 43 w 309"/>
                  <a:gd name="T51" fmla="*/ 96 h 245"/>
                  <a:gd name="T52" fmla="*/ 37 w 309"/>
                  <a:gd name="T53" fmla="*/ 75 h 245"/>
                  <a:gd name="T54" fmla="*/ 29 w 309"/>
                  <a:gd name="T55" fmla="*/ 61 h 245"/>
                  <a:gd name="T56" fmla="*/ 23 w 309"/>
                  <a:gd name="T57" fmla="*/ 47 h 245"/>
                  <a:gd name="T58" fmla="*/ 15 w 309"/>
                  <a:gd name="T59" fmla="*/ 38 h 245"/>
                  <a:gd name="T60" fmla="*/ 8 w 309"/>
                  <a:gd name="T61" fmla="*/ 29 h 245"/>
                  <a:gd name="T62" fmla="*/ 2 w 309"/>
                  <a:gd name="T63" fmla="*/ 24 h 245"/>
                  <a:gd name="T64" fmla="*/ 0 w 309"/>
                  <a:gd name="T65" fmla="*/ 15 h 2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9" h="245">
                    <a:moveTo>
                      <a:pt x="0" y="15"/>
                    </a:moveTo>
                    <a:lnTo>
                      <a:pt x="5" y="5"/>
                    </a:lnTo>
                    <a:lnTo>
                      <a:pt x="23" y="2"/>
                    </a:lnTo>
                    <a:lnTo>
                      <a:pt x="46" y="0"/>
                    </a:lnTo>
                    <a:lnTo>
                      <a:pt x="75" y="0"/>
                    </a:lnTo>
                    <a:lnTo>
                      <a:pt x="110" y="5"/>
                    </a:lnTo>
                    <a:lnTo>
                      <a:pt x="145" y="12"/>
                    </a:lnTo>
                    <a:lnTo>
                      <a:pt x="180" y="24"/>
                    </a:lnTo>
                    <a:lnTo>
                      <a:pt x="213" y="38"/>
                    </a:lnTo>
                    <a:lnTo>
                      <a:pt x="242" y="59"/>
                    </a:lnTo>
                    <a:lnTo>
                      <a:pt x="269" y="85"/>
                    </a:lnTo>
                    <a:lnTo>
                      <a:pt x="293" y="113"/>
                    </a:lnTo>
                    <a:lnTo>
                      <a:pt x="307" y="143"/>
                    </a:lnTo>
                    <a:lnTo>
                      <a:pt x="309" y="175"/>
                    </a:lnTo>
                    <a:lnTo>
                      <a:pt x="304" y="202"/>
                    </a:lnTo>
                    <a:lnTo>
                      <a:pt x="283" y="225"/>
                    </a:lnTo>
                    <a:lnTo>
                      <a:pt x="248" y="237"/>
                    </a:lnTo>
                    <a:lnTo>
                      <a:pt x="213" y="245"/>
                    </a:lnTo>
                    <a:lnTo>
                      <a:pt x="180" y="245"/>
                    </a:lnTo>
                    <a:lnTo>
                      <a:pt x="148" y="239"/>
                    </a:lnTo>
                    <a:lnTo>
                      <a:pt x="123" y="225"/>
                    </a:lnTo>
                    <a:lnTo>
                      <a:pt x="96" y="204"/>
                    </a:lnTo>
                    <a:lnTo>
                      <a:pt x="75" y="181"/>
                    </a:lnTo>
                    <a:lnTo>
                      <a:pt x="61" y="152"/>
                    </a:lnTo>
                    <a:lnTo>
                      <a:pt x="53" y="123"/>
                    </a:lnTo>
                    <a:lnTo>
                      <a:pt x="43" y="96"/>
                    </a:lnTo>
                    <a:lnTo>
                      <a:pt x="37" y="75"/>
                    </a:lnTo>
                    <a:lnTo>
                      <a:pt x="29" y="61"/>
                    </a:lnTo>
                    <a:lnTo>
                      <a:pt x="23" y="47"/>
                    </a:lnTo>
                    <a:lnTo>
                      <a:pt x="15" y="38"/>
                    </a:lnTo>
                    <a:lnTo>
                      <a:pt x="8" y="29"/>
                    </a:lnTo>
                    <a:lnTo>
                      <a:pt x="2" y="24"/>
                    </a:lnTo>
                    <a:lnTo>
                      <a:pt x="0" y="15"/>
                    </a:lnTo>
                    <a:close/>
                  </a:path>
                </a:pathLst>
              </a:custGeom>
              <a:solidFill>
                <a:srgbClr val="EB1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8" name="Freeform 184"/>
              <p:cNvSpPr>
                <a:spLocks/>
              </p:cNvSpPr>
              <p:nvPr/>
            </p:nvSpPr>
            <p:spPr bwMode="auto">
              <a:xfrm>
                <a:off x="4512" y="3058"/>
                <a:ext cx="86" cy="74"/>
              </a:xfrm>
              <a:custGeom>
                <a:avLst/>
                <a:gdLst>
                  <a:gd name="T0" fmla="*/ 0 w 260"/>
                  <a:gd name="T1" fmla="*/ 20 h 224"/>
                  <a:gd name="T2" fmla="*/ 5 w 260"/>
                  <a:gd name="T3" fmla="*/ 11 h 224"/>
                  <a:gd name="T4" fmla="*/ 21 w 260"/>
                  <a:gd name="T5" fmla="*/ 6 h 224"/>
                  <a:gd name="T6" fmla="*/ 37 w 260"/>
                  <a:gd name="T7" fmla="*/ 0 h 224"/>
                  <a:gd name="T8" fmla="*/ 61 w 260"/>
                  <a:gd name="T9" fmla="*/ 0 h 224"/>
                  <a:gd name="T10" fmla="*/ 88 w 260"/>
                  <a:gd name="T11" fmla="*/ 3 h 224"/>
                  <a:gd name="T12" fmla="*/ 117 w 260"/>
                  <a:gd name="T13" fmla="*/ 6 h 224"/>
                  <a:gd name="T14" fmla="*/ 145 w 260"/>
                  <a:gd name="T15" fmla="*/ 17 h 224"/>
                  <a:gd name="T16" fmla="*/ 172 w 260"/>
                  <a:gd name="T17" fmla="*/ 32 h 224"/>
                  <a:gd name="T18" fmla="*/ 199 w 260"/>
                  <a:gd name="T19" fmla="*/ 49 h 224"/>
                  <a:gd name="T20" fmla="*/ 222 w 260"/>
                  <a:gd name="T21" fmla="*/ 73 h 224"/>
                  <a:gd name="T22" fmla="*/ 239 w 260"/>
                  <a:gd name="T23" fmla="*/ 99 h 224"/>
                  <a:gd name="T24" fmla="*/ 255 w 260"/>
                  <a:gd name="T25" fmla="*/ 127 h 224"/>
                  <a:gd name="T26" fmla="*/ 260 w 260"/>
                  <a:gd name="T27" fmla="*/ 154 h 224"/>
                  <a:gd name="T28" fmla="*/ 255 w 260"/>
                  <a:gd name="T29" fmla="*/ 181 h 224"/>
                  <a:gd name="T30" fmla="*/ 237 w 260"/>
                  <a:gd name="T31" fmla="*/ 200 h 224"/>
                  <a:gd name="T32" fmla="*/ 207 w 260"/>
                  <a:gd name="T33" fmla="*/ 216 h 224"/>
                  <a:gd name="T34" fmla="*/ 178 w 260"/>
                  <a:gd name="T35" fmla="*/ 224 h 224"/>
                  <a:gd name="T36" fmla="*/ 148 w 260"/>
                  <a:gd name="T37" fmla="*/ 224 h 224"/>
                  <a:gd name="T38" fmla="*/ 120 w 260"/>
                  <a:gd name="T39" fmla="*/ 219 h 224"/>
                  <a:gd name="T40" fmla="*/ 96 w 260"/>
                  <a:gd name="T41" fmla="*/ 205 h 224"/>
                  <a:gd name="T42" fmla="*/ 73 w 260"/>
                  <a:gd name="T43" fmla="*/ 186 h 224"/>
                  <a:gd name="T44" fmla="*/ 56 w 260"/>
                  <a:gd name="T45" fmla="*/ 163 h 224"/>
                  <a:gd name="T46" fmla="*/ 37 w 260"/>
                  <a:gd name="T47" fmla="*/ 140 h 224"/>
                  <a:gd name="T48" fmla="*/ 29 w 260"/>
                  <a:gd name="T49" fmla="*/ 111 h 224"/>
                  <a:gd name="T50" fmla="*/ 23 w 260"/>
                  <a:gd name="T51" fmla="*/ 87 h 224"/>
                  <a:gd name="T52" fmla="*/ 18 w 260"/>
                  <a:gd name="T53" fmla="*/ 70 h 224"/>
                  <a:gd name="T54" fmla="*/ 11 w 260"/>
                  <a:gd name="T55" fmla="*/ 55 h 224"/>
                  <a:gd name="T56" fmla="*/ 8 w 260"/>
                  <a:gd name="T57" fmla="*/ 46 h 224"/>
                  <a:gd name="T58" fmla="*/ 2 w 260"/>
                  <a:gd name="T59" fmla="*/ 41 h 224"/>
                  <a:gd name="T60" fmla="*/ 2 w 260"/>
                  <a:gd name="T61" fmla="*/ 35 h 224"/>
                  <a:gd name="T62" fmla="*/ 0 w 260"/>
                  <a:gd name="T63" fmla="*/ 27 h 224"/>
                  <a:gd name="T64" fmla="*/ 0 w 260"/>
                  <a:gd name="T65" fmla="*/ 20 h 2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0" h="224">
                    <a:moveTo>
                      <a:pt x="0" y="20"/>
                    </a:moveTo>
                    <a:lnTo>
                      <a:pt x="5" y="11"/>
                    </a:lnTo>
                    <a:lnTo>
                      <a:pt x="21" y="6"/>
                    </a:lnTo>
                    <a:lnTo>
                      <a:pt x="37" y="0"/>
                    </a:lnTo>
                    <a:lnTo>
                      <a:pt x="61" y="0"/>
                    </a:lnTo>
                    <a:lnTo>
                      <a:pt x="88" y="3"/>
                    </a:lnTo>
                    <a:lnTo>
                      <a:pt x="117" y="6"/>
                    </a:lnTo>
                    <a:lnTo>
                      <a:pt x="145" y="17"/>
                    </a:lnTo>
                    <a:lnTo>
                      <a:pt x="172" y="32"/>
                    </a:lnTo>
                    <a:lnTo>
                      <a:pt x="199" y="49"/>
                    </a:lnTo>
                    <a:lnTo>
                      <a:pt x="222" y="73"/>
                    </a:lnTo>
                    <a:lnTo>
                      <a:pt x="239" y="99"/>
                    </a:lnTo>
                    <a:lnTo>
                      <a:pt x="255" y="127"/>
                    </a:lnTo>
                    <a:lnTo>
                      <a:pt x="260" y="154"/>
                    </a:lnTo>
                    <a:lnTo>
                      <a:pt x="255" y="181"/>
                    </a:lnTo>
                    <a:lnTo>
                      <a:pt x="237" y="200"/>
                    </a:lnTo>
                    <a:lnTo>
                      <a:pt x="207" y="216"/>
                    </a:lnTo>
                    <a:lnTo>
                      <a:pt x="178" y="224"/>
                    </a:lnTo>
                    <a:lnTo>
                      <a:pt x="148" y="224"/>
                    </a:lnTo>
                    <a:lnTo>
                      <a:pt x="120" y="219"/>
                    </a:lnTo>
                    <a:lnTo>
                      <a:pt x="96" y="205"/>
                    </a:lnTo>
                    <a:lnTo>
                      <a:pt x="73" y="186"/>
                    </a:lnTo>
                    <a:lnTo>
                      <a:pt x="56" y="163"/>
                    </a:lnTo>
                    <a:lnTo>
                      <a:pt x="37" y="140"/>
                    </a:lnTo>
                    <a:lnTo>
                      <a:pt x="29" y="111"/>
                    </a:lnTo>
                    <a:lnTo>
                      <a:pt x="23" y="87"/>
                    </a:lnTo>
                    <a:lnTo>
                      <a:pt x="18" y="70"/>
                    </a:lnTo>
                    <a:lnTo>
                      <a:pt x="11" y="55"/>
                    </a:lnTo>
                    <a:lnTo>
                      <a:pt x="8" y="46"/>
                    </a:lnTo>
                    <a:lnTo>
                      <a:pt x="2" y="41"/>
                    </a:lnTo>
                    <a:lnTo>
                      <a:pt x="2" y="35"/>
                    </a:lnTo>
                    <a:lnTo>
                      <a:pt x="0" y="27"/>
                    </a:lnTo>
                    <a:lnTo>
                      <a:pt x="0" y="20"/>
                    </a:lnTo>
                    <a:close/>
                  </a:path>
                </a:pathLst>
              </a:custGeom>
              <a:solidFill>
                <a:srgbClr val="ED3B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9" name="Freeform 185"/>
              <p:cNvSpPr>
                <a:spLocks/>
              </p:cNvSpPr>
              <p:nvPr/>
            </p:nvSpPr>
            <p:spPr bwMode="auto">
              <a:xfrm>
                <a:off x="4519" y="3062"/>
                <a:ext cx="74" cy="68"/>
              </a:xfrm>
              <a:custGeom>
                <a:avLst/>
                <a:gdLst>
                  <a:gd name="T0" fmla="*/ 12 w 222"/>
                  <a:gd name="T1" fmla="*/ 29 h 202"/>
                  <a:gd name="T2" fmla="*/ 17 w 222"/>
                  <a:gd name="T3" fmla="*/ 21 h 202"/>
                  <a:gd name="T4" fmla="*/ 30 w 222"/>
                  <a:gd name="T5" fmla="*/ 15 h 202"/>
                  <a:gd name="T6" fmla="*/ 44 w 222"/>
                  <a:gd name="T7" fmla="*/ 6 h 202"/>
                  <a:gd name="T8" fmla="*/ 62 w 222"/>
                  <a:gd name="T9" fmla="*/ 3 h 202"/>
                  <a:gd name="T10" fmla="*/ 79 w 222"/>
                  <a:gd name="T11" fmla="*/ 0 h 202"/>
                  <a:gd name="T12" fmla="*/ 103 w 222"/>
                  <a:gd name="T13" fmla="*/ 3 h 202"/>
                  <a:gd name="T14" fmla="*/ 125 w 222"/>
                  <a:gd name="T15" fmla="*/ 8 h 202"/>
                  <a:gd name="T16" fmla="*/ 149 w 222"/>
                  <a:gd name="T17" fmla="*/ 24 h 202"/>
                  <a:gd name="T18" fmla="*/ 170 w 222"/>
                  <a:gd name="T19" fmla="*/ 43 h 202"/>
                  <a:gd name="T20" fmla="*/ 190 w 222"/>
                  <a:gd name="T21" fmla="*/ 67 h 202"/>
                  <a:gd name="T22" fmla="*/ 208 w 222"/>
                  <a:gd name="T23" fmla="*/ 91 h 202"/>
                  <a:gd name="T24" fmla="*/ 219 w 222"/>
                  <a:gd name="T25" fmla="*/ 116 h 202"/>
                  <a:gd name="T26" fmla="*/ 222 w 222"/>
                  <a:gd name="T27" fmla="*/ 143 h 202"/>
                  <a:gd name="T28" fmla="*/ 219 w 222"/>
                  <a:gd name="T29" fmla="*/ 164 h 202"/>
                  <a:gd name="T30" fmla="*/ 208 w 222"/>
                  <a:gd name="T31" fmla="*/ 184 h 202"/>
                  <a:gd name="T32" fmla="*/ 184 w 222"/>
                  <a:gd name="T33" fmla="*/ 196 h 202"/>
                  <a:gd name="T34" fmla="*/ 157 w 222"/>
                  <a:gd name="T35" fmla="*/ 202 h 202"/>
                  <a:gd name="T36" fmla="*/ 132 w 222"/>
                  <a:gd name="T37" fmla="*/ 202 h 202"/>
                  <a:gd name="T38" fmla="*/ 106 w 222"/>
                  <a:gd name="T39" fmla="*/ 196 h 202"/>
                  <a:gd name="T40" fmla="*/ 82 w 222"/>
                  <a:gd name="T41" fmla="*/ 184 h 202"/>
                  <a:gd name="T42" fmla="*/ 62 w 222"/>
                  <a:gd name="T43" fmla="*/ 167 h 202"/>
                  <a:gd name="T44" fmla="*/ 44 w 222"/>
                  <a:gd name="T45" fmla="*/ 149 h 202"/>
                  <a:gd name="T46" fmla="*/ 27 w 222"/>
                  <a:gd name="T47" fmla="*/ 126 h 202"/>
                  <a:gd name="T48" fmla="*/ 17 w 222"/>
                  <a:gd name="T49" fmla="*/ 102 h 202"/>
                  <a:gd name="T50" fmla="*/ 9 w 222"/>
                  <a:gd name="T51" fmla="*/ 81 h 202"/>
                  <a:gd name="T52" fmla="*/ 6 w 222"/>
                  <a:gd name="T53" fmla="*/ 64 h 202"/>
                  <a:gd name="T54" fmla="*/ 0 w 222"/>
                  <a:gd name="T55" fmla="*/ 53 h 202"/>
                  <a:gd name="T56" fmla="*/ 0 w 222"/>
                  <a:gd name="T57" fmla="*/ 46 h 202"/>
                  <a:gd name="T58" fmla="*/ 0 w 222"/>
                  <a:gd name="T59" fmla="*/ 41 h 202"/>
                  <a:gd name="T60" fmla="*/ 3 w 222"/>
                  <a:gd name="T61" fmla="*/ 38 h 202"/>
                  <a:gd name="T62" fmla="*/ 6 w 222"/>
                  <a:gd name="T63" fmla="*/ 35 h 202"/>
                  <a:gd name="T64" fmla="*/ 12 w 222"/>
                  <a:gd name="T65" fmla="*/ 29 h 2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22" h="202">
                    <a:moveTo>
                      <a:pt x="12" y="29"/>
                    </a:moveTo>
                    <a:lnTo>
                      <a:pt x="17" y="21"/>
                    </a:lnTo>
                    <a:lnTo>
                      <a:pt x="30" y="15"/>
                    </a:lnTo>
                    <a:lnTo>
                      <a:pt x="44" y="6"/>
                    </a:lnTo>
                    <a:lnTo>
                      <a:pt x="62" y="3"/>
                    </a:lnTo>
                    <a:lnTo>
                      <a:pt x="79" y="0"/>
                    </a:lnTo>
                    <a:lnTo>
                      <a:pt x="103" y="3"/>
                    </a:lnTo>
                    <a:lnTo>
                      <a:pt x="125" y="8"/>
                    </a:lnTo>
                    <a:lnTo>
                      <a:pt x="149" y="24"/>
                    </a:lnTo>
                    <a:lnTo>
                      <a:pt x="170" y="43"/>
                    </a:lnTo>
                    <a:lnTo>
                      <a:pt x="190" y="67"/>
                    </a:lnTo>
                    <a:lnTo>
                      <a:pt x="208" y="91"/>
                    </a:lnTo>
                    <a:lnTo>
                      <a:pt x="219" y="116"/>
                    </a:lnTo>
                    <a:lnTo>
                      <a:pt x="222" y="143"/>
                    </a:lnTo>
                    <a:lnTo>
                      <a:pt x="219" y="164"/>
                    </a:lnTo>
                    <a:lnTo>
                      <a:pt x="208" y="184"/>
                    </a:lnTo>
                    <a:lnTo>
                      <a:pt x="184" y="196"/>
                    </a:lnTo>
                    <a:lnTo>
                      <a:pt x="157" y="202"/>
                    </a:lnTo>
                    <a:lnTo>
                      <a:pt x="132" y="202"/>
                    </a:lnTo>
                    <a:lnTo>
                      <a:pt x="106" y="196"/>
                    </a:lnTo>
                    <a:lnTo>
                      <a:pt x="82" y="184"/>
                    </a:lnTo>
                    <a:lnTo>
                      <a:pt x="62" y="167"/>
                    </a:lnTo>
                    <a:lnTo>
                      <a:pt x="44" y="149"/>
                    </a:lnTo>
                    <a:lnTo>
                      <a:pt x="27" y="126"/>
                    </a:lnTo>
                    <a:lnTo>
                      <a:pt x="17" y="102"/>
                    </a:lnTo>
                    <a:lnTo>
                      <a:pt x="9" y="81"/>
                    </a:lnTo>
                    <a:lnTo>
                      <a:pt x="6" y="64"/>
                    </a:lnTo>
                    <a:lnTo>
                      <a:pt x="0" y="53"/>
                    </a:lnTo>
                    <a:lnTo>
                      <a:pt x="0" y="46"/>
                    </a:lnTo>
                    <a:lnTo>
                      <a:pt x="0" y="41"/>
                    </a:lnTo>
                    <a:lnTo>
                      <a:pt x="3" y="38"/>
                    </a:lnTo>
                    <a:lnTo>
                      <a:pt x="6" y="35"/>
                    </a:lnTo>
                    <a:lnTo>
                      <a:pt x="12" y="29"/>
                    </a:lnTo>
                    <a:close/>
                  </a:path>
                </a:pathLst>
              </a:custGeom>
              <a:solidFill>
                <a:srgbClr val="F2565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0" name="Freeform 186"/>
              <p:cNvSpPr>
                <a:spLocks/>
              </p:cNvSpPr>
              <p:nvPr/>
            </p:nvSpPr>
            <p:spPr bwMode="auto">
              <a:xfrm>
                <a:off x="4524" y="3067"/>
                <a:ext cx="66" cy="61"/>
              </a:xfrm>
              <a:custGeom>
                <a:avLst/>
                <a:gdLst>
                  <a:gd name="T0" fmla="*/ 33 w 197"/>
                  <a:gd name="T1" fmla="*/ 35 h 181"/>
                  <a:gd name="T2" fmla="*/ 38 w 197"/>
                  <a:gd name="T3" fmla="*/ 28 h 181"/>
                  <a:gd name="T4" fmla="*/ 48 w 197"/>
                  <a:gd name="T5" fmla="*/ 20 h 181"/>
                  <a:gd name="T6" fmla="*/ 57 w 197"/>
                  <a:gd name="T7" fmla="*/ 12 h 181"/>
                  <a:gd name="T8" fmla="*/ 68 w 197"/>
                  <a:gd name="T9" fmla="*/ 3 h 181"/>
                  <a:gd name="T10" fmla="*/ 80 w 197"/>
                  <a:gd name="T11" fmla="*/ 0 h 181"/>
                  <a:gd name="T12" fmla="*/ 94 w 197"/>
                  <a:gd name="T13" fmla="*/ 0 h 181"/>
                  <a:gd name="T14" fmla="*/ 111 w 197"/>
                  <a:gd name="T15" fmla="*/ 6 h 181"/>
                  <a:gd name="T16" fmla="*/ 129 w 197"/>
                  <a:gd name="T17" fmla="*/ 17 h 181"/>
                  <a:gd name="T18" fmla="*/ 148 w 197"/>
                  <a:gd name="T19" fmla="*/ 38 h 181"/>
                  <a:gd name="T20" fmla="*/ 167 w 197"/>
                  <a:gd name="T21" fmla="*/ 58 h 181"/>
                  <a:gd name="T22" fmla="*/ 183 w 197"/>
                  <a:gd name="T23" fmla="*/ 82 h 181"/>
                  <a:gd name="T24" fmla="*/ 191 w 197"/>
                  <a:gd name="T25" fmla="*/ 105 h 181"/>
                  <a:gd name="T26" fmla="*/ 197 w 197"/>
                  <a:gd name="T27" fmla="*/ 128 h 181"/>
                  <a:gd name="T28" fmla="*/ 194 w 197"/>
                  <a:gd name="T29" fmla="*/ 149 h 181"/>
                  <a:gd name="T30" fmla="*/ 185 w 197"/>
                  <a:gd name="T31" fmla="*/ 163 h 181"/>
                  <a:gd name="T32" fmla="*/ 164 w 197"/>
                  <a:gd name="T33" fmla="*/ 176 h 181"/>
                  <a:gd name="T34" fmla="*/ 143 w 197"/>
                  <a:gd name="T35" fmla="*/ 181 h 181"/>
                  <a:gd name="T36" fmla="*/ 121 w 197"/>
                  <a:gd name="T37" fmla="*/ 178 h 181"/>
                  <a:gd name="T38" fmla="*/ 100 w 197"/>
                  <a:gd name="T39" fmla="*/ 176 h 181"/>
                  <a:gd name="T40" fmla="*/ 76 w 197"/>
                  <a:gd name="T41" fmla="*/ 163 h 181"/>
                  <a:gd name="T42" fmla="*/ 57 w 197"/>
                  <a:gd name="T43" fmla="*/ 152 h 181"/>
                  <a:gd name="T44" fmla="*/ 36 w 197"/>
                  <a:gd name="T45" fmla="*/ 134 h 181"/>
                  <a:gd name="T46" fmla="*/ 22 w 197"/>
                  <a:gd name="T47" fmla="*/ 114 h 181"/>
                  <a:gd name="T48" fmla="*/ 9 w 197"/>
                  <a:gd name="T49" fmla="*/ 93 h 181"/>
                  <a:gd name="T50" fmla="*/ 3 w 197"/>
                  <a:gd name="T51" fmla="*/ 73 h 181"/>
                  <a:gd name="T52" fmla="*/ 0 w 197"/>
                  <a:gd name="T53" fmla="*/ 61 h 181"/>
                  <a:gd name="T54" fmla="*/ 3 w 197"/>
                  <a:gd name="T55" fmla="*/ 52 h 181"/>
                  <a:gd name="T56" fmla="*/ 6 w 197"/>
                  <a:gd name="T57" fmla="*/ 47 h 181"/>
                  <a:gd name="T58" fmla="*/ 13 w 197"/>
                  <a:gd name="T59" fmla="*/ 47 h 181"/>
                  <a:gd name="T60" fmla="*/ 22 w 197"/>
                  <a:gd name="T61" fmla="*/ 44 h 181"/>
                  <a:gd name="T62" fmla="*/ 27 w 197"/>
                  <a:gd name="T63" fmla="*/ 41 h 181"/>
                  <a:gd name="T64" fmla="*/ 33 w 197"/>
                  <a:gd name="T65" fmla="*/ 35 h 1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7" h="181">
                    <a:moveTo>
                      <a:pt x="33" y="35"/>
                    </a:moveTo>
                    <a:lnTo>
                      <a:pt x="38" y="28"/>
                    </a:lnTo>
                    <a:lnTo>
                      <a:pt x="48" y="20"/>
                    </a:lnTo>
                    <a:lnTo>
                      <a:pt x="57" y="12"/>
                    </a:lnTo>
                    <a:lnTo>
                      <a:pt x="68" y="3"/>
                    </a:lnTo>
                    <a:lnTo>
                      <a:pt x="80" y="0"/>
                    </a:lnTo>
                    <a:lnTo>
                      <a:pt x="94" y="0"/>
                    </a:lnTo>
                    <a:lnTo>
                      <a:pt x="111" y="6"/>
                    </a:lnTo>
                    <a:lnTo>
                      <a:pt x="129" y="17"/>
                    </a:lnTo>
                    <a:lnTo>
                      <a:pt x="148" y="38"/>
                    </a:lnTo>
                    <a:lnTo>
                      <a:pt x="167" y="58"/>
                    </a:lnTo>
                    <a:lnTo>
                      <a:pt x="183" y="82"/>
                    </a:lnTo>
                    <a:lnTo>
                      <a:pt x="191" y="105"/>
                    </a:lnTo>
                    <a:lnTo>
                      <a:pt x="197" y="128"/>
                    </a:lnTo>
                    <a:lnTo>
                      <a:pt x="194" y="149"/>
                    </a:lnTo>
                    <a:lnTo>
                      <a:pt x="185" y="163"/>
                    </a:lnTo>
                    <a:lnTo>
                      <a:pt x="164" y="176"/>
                    </a:lnTo>
                    <a:lnTo>
                      <a:pt x="143" y="181"/>
                    </a:lnTo>
                    <a:lnTo>
                      <a:pt x="121" y="178"/>
                    </a:lnTo>
                    <a:lnTo>
                      <a:pt x="100" y="176"/>
                    </a:lnTo>
                    <a:lnTo>
                      <a:pt x="76" y="163"/>
                    </a:lnTo>
                    <a:lnTo>
                      <a:pt x="57" y="152"/>
                    </a:lnTo>
                    <a:lnTo>
                      <a:pt x="36" y="134"/>
                    </a:lnTo>
                    <a:lnTo>
                      <a:pt x="22" y="114"/>
                    </a:lnTo>
                    <a:lnTo>
                      <a:pt x="9" y="93"/>
                    </a:lnTo>
                    <a:lnTo>
                      <a:pt x="3" y="73"/>
                    </a:lnTo>
                    <a:lnTo>
                      <a:pt x="0" y="61"/>
                    </a:lnTo>
                    <a:lnTo>
                      <a:pt x="3" y="52"/>
                    </a:lnTo>
                    <a:lnTo>
                      <a:pt x="6" y="47"/>
                    </a:lnTo>
                    <a:lnTo>
                      <a:pt x="13" y="47"/>
                    </a:lnTo>
                    <a:lnTo>
                      <a:pt x="22" y="44"/>
                    </a:lnTo>
                    <a:lnTo>
                      <a:pt x="27" y="41"/>
                    </a:lnTo>
                    <a:lnTo>
                      <a:pt x="33" y="35"/>
                    </a:lnTo>
                    <a:close/>
                  </a:path>
                </a:pathLst>
              </a:custGeom>
              <a:solidFill>
                <a:srgbClr val="F7757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1" name="Freeform 187"/>
              <p:cNvSpPr>
                <a:spLocks/>
              </p:cNvSpPr>
              <p:nvPr/>
            </p:nvSpPr>
            <p:spPr bwMode="auto">
              <a:xfrm>
                <a:off x="4528" y="3071"/>
                <a:ext cx="57" cy="53"/>
              </a:xfrm>
              <a:custGeom>
                <a:avLst/>
                <a:gdLst>
                  <a:gd name="T0" fmla="*/ 52 w 170"/>
                  <a:gd name="T1" fmla="*/ 46 h 159"/>
                  <a:gd name="T2" fmla="*/ 60 w 170"/>
                  <a:gd name="T3" fmla="*/ 40 h 159"/>
                  <a:gd name="T4" fmla="*/ 67 w 170"/>
                  <a:gd name="T5" fmla="*/ 29 h 159"/>
                  <a:gd name="T6" fmla="*/ 70 w 170"/>
                  <a:gd name="T7" fmla="*/ 16 h 159"/>
                  <a:gd name="T8" fmla="*/ 76 w 170"/>
                  <a:gd name="T9" fmla="*/ 8 h 159"/>
                  <a:gd name="T10" fmla="*/ 81 w 170"/>
                  <a:gd name="T11" fmla="*/ 2 h 159"/>
                  <a:gd name="T12" fmla="*/ 90 w 170"/>
                  <a:gd name="T13" fmla="*/ 0 h 159"/>
                  <a:gd name="T14" fmla="*/ 102 w 170"/>
                  <a:gd name="T15" fmla="*/ 2 h 159"/>
                  <a:gd name="T16" fmla="*/ 116 w 170"/>
                  <a:gd name="T17" fmla="*/ 11 h 159"/>
                  <a:gd name="T18" fmla="*/ 130 w 170"/>
                  <a:gd name="T19" fmla="*/ 32 h 159"/>
                  <a:gd name="T20" fmla="*/ 146 w 170"/>
                  <a:gd name="T21" fmla="*/ 51 h 159"/>
                  <a:gd name="T22" fmla="*/ 157 w 170"/>
                  <a:gd name="T23" fmla="*/ 75 h 159"/>
                  <a:gd name="T24" fmla="*/ 165 w 170"/>
                  <a:gd name="T25" fmla="*/ 96 h 159"/>
                  <a:gd name="T26" fmla="*/ 170 w 170"/>
                  <a:gd name="T27" fmla="*/ 116 h 159"/>
                  <a:gd name="T28" fmla="*/ 170 w 170"/>
                  <a:gd name="T29" fmla="*/ 134 h 159"/>
                  <a:gd name="T30" fmla="*/ 163 w 170"/>
                  <a:gd name="T31" fmla="*/ 148 h 159"/>
                  <a:gd name="T32" fmla="*/ 151 w 170"/>
                  <a:gd name="T33" fmla="*/ 157 h 159"/>
                  <a:gd name="T34" fmla="*/ 135 w 170"/>
                  <a:gd name="T35" fmla="*/ 159 h 159"/>
                  <a:gd name="T36" fmla="*/ 116 w 170"/>
                  <a:gd name="T37" fmla="*/ 159 h 159"/>
                  <a:gd name="T38" fmla="*/ 95 w 170"/>
                  <a:gd name="T39" fmla="*/ 157 h 159"/>
                  <a:gd name="T40" fmla="*/ 76 w 170"/>
                  <a:gd name="T41" fmla="*/ 148 h 159"/>
                  <a:gd name="T42" fmla="*/ 55 w 170"/>
                  <a:gd name="T43" fmla="*/ 137 h 159"/>
                  <a:gd name="T44" fmla="*/ 35 w 170"/>
                  <a:gd name="T45" fmla="*/ 122 h 159"/>
                  <a:gd name="T46" fmla="*/ 20 w 170"/>
                  <a:gd name="T47" fmla="*/ 107 h 159"/>
                  <a:gd name="T48" fmla="*/ 9 w 170"/>
                  <a:gd name="T49" fmla="*/ 86 h 159"/>
                  <a:gd name="T50" fmla="*/ 0 w 170"/>
                  <a:gd name="T51" fmla="*/ 70 h 159"/>
                  <a:gd name="T52" fmla="*/ 0 w 170"/>
                  <a:gd name="T53" fmla="*/ 58 h 159"/>
                  <a:gd name="T54" fmla="*/ 6 w 170"/>
                  <a:gd name="T55" fmla="*/ 51 h 159"/>
                  <a:gd name="T56" fmla="*/ 14 w 170"/>
                  <a:gd name="T57" fmla="*/ 49 h 159"/>
                  <a:gd name="T58" fmla="*/ 23 w 170"/>
                  <a:gd name="T59" fmla="*/ 49 h 159"/>
                  <a:gd name="T60" fmla="*/ 35 w 170"/>
                  <a:gd name="T61" fmla="*/ 49 h 159"/>
                  <a:gd name="T62" fmla="*/ 44 w 170"/>
                  <a:gd name="T63" fmla="*/ 49 h 159"/>
                  <a:gd name="T64" fmla="*/ 52 w 170"/>
                  <a:gd name="T65" fmla="*/ 46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70" h="159">
                    <a:moveTo>
                      <a:pt x="52" y="46"/>
                    </a:moveTo>
                    <a:lnTo>
                      <a:pt x="60" y="40"/>
                    </a:lnTo>
                    <a:lnTo>
                      <a:pt x="67" y="29"/>
                    </a:lnTo>
                    <a:lnTo>
                      <a:pt x="70" y="16"/>
                    </a:lnTo>
                    <a:lnTo>
                      <a:pt x="76" y="8"/>
                    </a:lnTo>
                    <a:lnTo>
                      <a:pt x="81" y="2"/>
                    </a:lnTo>
                    <a:lnTo>
                      <a:pt x="90" y="0"/>
                    </a:lnTo>
                    <a:lnTo>
                      <a:pt x="102" y="2"/>
                    </a:lnTo>
                    <a:lnTo>
                      <a:pt x="116" y="11"/>
                    </a:lnTo>
                    <a:lnTo>
                      <a:pt x="130" y="32"/>
                    </a:lnTo>
                    <a:lnTo>
                      <a:pt x="146" y="51"/>
                    </a:lnTo>
                    <a:lnTo>
                      <a:pt x="157" y="75"/>
                    </a:lnTo>
                    <a:lnTo>
                      <a:pt x="165" y="96"/>
                    </a:lnTo>
                    <a:lnTo>
                      <a:pt x="170" y="116"/>
                    </a:lnTo>
                    <a:lnTo>
                      <a:pt x="170" y="134"/>
                    </a:lnTo>
                    <a:lnTo>
                      <a:pt x="163" y="148"/>
                    </a:lnTo>
                    <a:lnTo>
                      <a:pt x="151" y="157"/>
                    </a:lnTo>
                    <a:lnTo>
                      <a:pt x="135" y="159"/>
                    </a:lnTo>
                    <a:lnTo>
                      <a:pt x="116" y="159"/>
                    </a:lnTo>
                    <a:lnTo>
                      <a:pt x="95" y="157"/>
                    </a:lnTo>
                    <a:lnTo>
                      <a:pt x="76" y="148"/>
                    </a:lnTo>
                    <a:lnTo>
                      <a:pt x="55" y="137"/>
                    </a:lnTo>
                    <a:lnTo>
                      <a:pt x="35" y="122"/>
                    </a:lnTo>
                    <a:lnTo>
                      <a:pt x="20" y="107"/>
                    </a:lnTo>
                    <a:lnTo>
                      <a:pt x="9" y="86"/>
                    </a:lnTo>
                    <a:lnTo>
                      <a:pt x="0" y="70"/>
                    </a:lnTo>
                    <a:lnTo>
                      <a:pt x="0" y="58"/>
                    </a:lnTo>
                    <a:lnTo>
                      <a:pt x="6" y="51"/>
                    </a:lnTo>
                    <a:lnTo>
                      <a:pt x="14" y="49"/>
                    </a:lnTo>
                    <a:lnTo>
                      <a:pt x="23" y="49"/>
                    </a:lnTo>
                    <a:lnTo>
                      <a:pt x="35" y="49"/>
                    </a:lnTo>
                    <a:lnTo>
                      <a:pt x="44" y="49"/>
                    </a:lnTo>
                    <a:lnTo>
                      <a:pt x="52" y="46"/>
                    </a:lnTo>
                    <a:close/>
                  </a:path>
                </a:pathLst>
              </a:custGeom>
              <a:solidFill>
                <a:srgbClr val="FA91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2" name="Freeform 188"/>
              <p:cNvSpPr>
                <a:spLocks/>
              </p:cNvSpPr>
              <p:nvPr/>
            </p:nvSpPr>
            <p:spPr bwMode="auto">
              <a:xfrm>
                <a:off x="4531" y="3075"/>
                <a:ext cx="50" cy="48"/>
              </a:xfrm>
              <a:custGeom>
                <a:avLst/>
                <a:gdLst>
                  <a:gd name="T0" fmla="*/ 78 w 148"/>
                  <a:gd name="T1" fmla="*/ 59 h 143"/>
                  <a:gd name="T2" fmla="*/ 84 w 148"/>
                  <a:gd name="T3" fmla="*/ 53 h 143"/>
                  <a:gd name="T4" fmla="*/ 86 w 148"/>
                  <a:gd name="T5" fmla="*/ 40 h 143"/>
                  <a:gd name="T6" fmla="*/ 86 w 148"/>
                  <a:gd name="T7" fmla="*/ 29 h 143"/>
                  <a:gd name="T8" fmla="*/ 86 w 148"/>
                  <a:gd name="T9" fmla="*/ 15 h 143"/>
                  <a:gd name="T10" fmla="*/ 84 w 148"/>
                  <a:gd name="T11" fmla="*/ 5 h 143"/>
                  <a:gd name="T12" fmla="*/ 86 w 148"/>
                  <a:gd name="T13" fmla="*/ 0 h 143"/>
                  <a:gd name="T14" fmla="*/ 89 w 148"/>
                  <a:gd name="T15" fmla="*/ 3 h 143"/>
                  <a:gd name="T16" fmla="*/ 102 w 148"/>
                  <a:gd name="T17" fmla="*/ 12 h 143"/>
                  <a:gd name="T18" fmla="*/ 113 w 148"/>
                  <a:gd name="T19" fmla="*/ 32 h 143"/>
                  <a:gd name="T20" fmla="*/ 126 w 148"/>
                  <a:gd name="T21" fmla="*/ 53 h 143"/>
                  <a:gd name="T22" fmla="*/ 134 w 148"/>
                  <a:gd name="T23" fmla="*/ 70 h 143"/>
                  <a:gd name="T24" fmla="*/ 142 w 148"/>
                  <a:gd name="T25" fmla="*/ 91 h 143"/>
                  <a:gd name="T26" fmla="*/ 145 w 148"/>
                  <a:gd name="T27" fmla="*/ 108 h 143"/>
                  <a:gd name="T28" fmla="*/ 148 w 148"/>
                  <a:gd name="T29" fmla="*/ 123 h 143"/>
                  <a:gd name="T30" fmla="*/ 145 w 148"/>
                  <a:gd name="T31" fmla="*/ 132 h 143"/>
                  <a:gd name="T32" fmla="*/ 137 w 148"/>
                  <a:gd name="T33" fmla="*/ 140 h 143"/>
                  <a:gd name="T34" fmla="*/ 126 w 148"/>
                  <a:gd name="T35" fmla="*/ 143 h 143"/>
                  <a:gd name="T36" fmla="*/ 110 w 148"/>
                  <a:gd name="T37" fmla="*/ 140 h 143"/>
                  <a:gd name="T38" fmla="*/ 93 w 148"/>
                  <a:gd name="T39" fmla="*/ 137 h 143"/>
                  <a:gd name="T40" fmla="*/ 75 w 148"/>
                  <a:gd name="T41" fmla="*/ 132 h 143"/>
                  <a:gd name="T42" fmla="*/ 54 w 148"/>
                  <a:gd name="T43" fmla="*/ 120 h 143"/>
                  <a:gd name="T44" fmla="*/ 37 w 148"/>
                  <a:gd name="T45" fmla="*/ 111 h 143"/>
                  <a:gd name="T46" fmla="*/ 19 w 148"/>
                  <a:gd name="T47" fmla="*/ 96 h 143"/>
                  <a:gd name="T48" fmla="*/ 5 w 148"/>
                  <a:gd name="T49" fmla="*/ 82 h 143"/>
                  <a:gd name="T50" fmla="*/ 0 w 148"/>
                  <a:gd name="T51" fmla="*/ 67 h 143"/>
                  <a:gd name="T52" fmla="*/ 0 w 148"/>
                  <a:gd name="T53" fmla="*/ 61 h 143"/>
                  <a:gd name="T54" fmla="*/ 8 w 148"/>
                  <a:gd name="T55" fmla="*/ 59 h 143"/>
                  <a:gd name="T56" fmla="*/ 23 w 148"/>
                  <a:gd name="T57" fmla="*/ 59 h 143"/>
                  <a:gd name="T58" fmla="*/ 37 w 148"/>
                  <a:gd name="T59" fmla="*/ 59 h 143"/>
                  <a:gd name="T60" fmla="*/ 51 w 148"/>
                  <a:gd name="T61" fmla="*/ 61 h 143"/>
                  <a:gd name="T62" fmla="*/ 67 w 148"/>
                  <a:gd name="T63" fmla="*/ 61 h 143"/>
                  <a:gd name="T64" fmla="*/ 78 w 148"/>
                  <a:gd name="T65" fmla="*/ 59 h 1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8" h="143">
                    <a:moveTo>
                      <a:pt x="78" y="59"/>
                    </a:moveTo>
                    <a:lnTo>
                      <a:pt x="84" y="53"/>
                    </a:lnTo>
                    <a:lnTo>
                      <a:pt x="86" y="40"/>
                    </a:lnTo>
                    <a:lnTo>
                      <a:pt x="86" y="29"/>
                    </a:lnTo>
                    <a:lnTo>
                      <a:pt x="86" y="15"/>
                    </a:lnTo>
                    <a:lnTo>
                      <a:pt x="84" y="5"/>
                    </a:lnTo>
                    <a:lnTo>
                      <a:pt x="86" y="0"/>
                    </a:lnTo>
                    <a:lnTo>
                      <a:pt x="89" y="3"/>
                    </a:lnTo>
                    <a:lnTo>
                      <a:pt x="102" y="12"/>
                    </a:lnTo>
                    <a:lnTo>
                      <a:pt x="113" y="32"/>
                    </a:lnTo>
                    <a:lnTo>
                      <a:pt x="126" y="53"/>
                    </a:lnTo>
                    <a:lnTo>
                      <a:pt x="134" y="70"/>
                    </a:lnTo>
                    <a:lnTo>
                      <a:pt x="142" y="91"/>
                    </a:lnTo>
                    <a:lnTo>
                      <a:pt x="145" y="108"/>
                    </a:lnTo>
                    <a:lnTo>
                      <a:pt x="148" y="123"/>
                    </a:lnTo>
                    <a:lnTo>
                      <a:pt x="145" y="132"/>
                    </a:lnTo>
                    <a:lnTo>
                      <a:pt x="137" y="140"/>
                    </a:lnTo>
                    <a:lnTo>
                      <a:pt x="126" y="143"/>
                    </a:lnTo>
                    <a:lnTo>
                      <a:pt x="110" y="140"/>
                    </a:lnTo>
                    <a:lnTo>
                      <a:pt x="93" y="137"/>
                    </a:lnTo>
                    <a:lnTo>
                      <a:pt x="75" y="132"/>
                    </a:lnTo>
                    <a:lnTo>
                      <a:pt x="54" y="120"/>
                    </a:lnTo>
                    <a:lnTo>
                      <a:pt x="37" y="111"/>
                    </a:lnTo>
                    <a:lnTo>
                      <a:pt x="19" y="96"/>
                    </a:lnTo>
                    <a:lnTo>
                      <a:pt x="5" y="82"/>
                    </a:lnTo>
                    <a:lnTo>
                      <a:pt x="0" y="67"/>
                    </a:lnTo>
                    <a:lnTo>
                      <a:pt x="0" y="61"/>
                    </a:lnTo>
                    <a:lnTo>
                      <a:pt x="8" y="59"/>
                    </a:lnTo>
                    <a:lnTo>
                      <a:pt x="23" y="59"/>
                    </a:lnTo>
                    <a:lnTo>
                      <a:pt x="37" y="59"/>
                    </a:lnTo>
                    <a:lnTo>
                      <a:pt x="51" y="61"/>
                    </a:lnTo>
                    <a:lnTo>
                      <a:pt x="67" y="61"/>
                    </a:lnTo>
                    <a:lnTo>
                      <a:pt x="78" y="59"/>
                    </a:lnTo>
                    <a:close/>
                  </a:path>
                </a:pathLst>
              </a:custGeom>
              <a:solidFill>
                <a:srgbClr val="FFB0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3" name="Freeform 189"/>
              <p:cNvSpPr>
                <a:spLocks/>
              </p:cNvSpPr>
              <p:nvPr/>
            </p:nvSpPr>
            <p:spPr bwMode="auto">
              <a:xfrm>
                <a:off x="4821" y="2554"/>
                <a:ext cx="76" cy="75"/>
              </a:xfrm>
              <a:custGeom>
                <a:avLst/>
                <a:gdLst>
                  <a:gd name="T0" fmla="*/ 7 w 226"/>
                  <a:gd name="T1" fmla="*/ 16 h 223"/>
                  <a:gd name="T2" fmla="*/ 0 w 226"/>
                  <a:gd name="T3" fmla="*/ 7 h 223"/>
                  <a:gd name="T4" fmla="*/ 4 w 226"/>
                  <a:gd name="T5" fmla="*/ 0 h 223"/>
                  <a:gd name="T6" fmla="*/ 13 w 226"/>
                  <a:gd name="T7" fmla="*/ 0 h 223"/>
                  <a:gd name="T8" fmla="*/ 27 w 226"/>
                  <a:gd name="T9" fmla="*/ 3 h 223"/>
                  <a:gd name="T10" fmla="*/ 45 w 226"/>
                  <a:gd name="T11" fmla="*/ 13 h 223"/>
                  <a:gd name="T12" fmla="*/ 67 w 226"/>
                  <a:gd name="T13" fmla="*/ 21 h 223"/>
                  <a:gd name="T14" fmla="*/ 94 w 226"/>
                  <a:gd name="T15" fmla="*/ 35 h 223"/>
                  <a:gd name="T16" fmla="*/ 123 w 226"/>
                  <a:gd name="T17" fmla="*/ 51 h 223"/>
                  <a:gd name="T18" fmla="*/ 147 w 226"/>
                  <a:gd name="T19" fmla="*/ 68 h 223"/>
                  <a:gd name="T20" fmla="*/ 170 w 226"/>
                  <a:gd name="T21" fmla="*/ 86 h 223"/>
                  <a:gd name="T22" fmla="*/ 191 w 226"/>
                  <a:gd name="T23" fmla="*/ 105 h 223"/>
                  <a:gd name="T24" fmla="*/ 205 w 226"/>
                  <a:gd name="T25" fmla="*/ 126 h 223"/>
                  <a:gd name="T26" fmla="*/ 217 w 226"/>
                  <a:gd name="T27" fmla="*/ 146 h 223"/>
                  <a:gd name="T28" fmla="*/ 223 w 226"/>
                  <a:gd name="T29" fmla="*/ 164 h 223"/>
                  <a:gd name="T30" fmla="*/ 226 w 226"/>
                  <a:gd name="T31" fmla="*/ 181 h 223"/>
                  <a:gd name="T32" fmla="*/ 220 w 226"/>
                  <a:gd name="T33" fmla="*/ 199 h 223"/>
                  <a:gd name="T34" fmla="*/ 209 w 226"/>
                  <a:gd name="T35" fmla="*/ 211 h 223"/>
                  <a:gd name="T36" fmla="*/ 188 w 226"/>
                  <a:gd name="T37" fmla="*/ 220 h 223"/>
                  <a:gd name="T38" fmla="*/ 167 w 226"/>
                  <a:gd name="T39" fmla="*/ 223 h 223"/>
                  <a:gd name="T40" fmla="*/ 144 w 226"/>
                  <a:gd name="T41" fmla="*/ 223 h 223"/>
                  <a:gd name="T42" fmla="*/ 118 w 226"/>
                  <a:gd name="T43" fmla="*/ 220 h 223"/>
                  <a:gd name="T44" fmla="*/ 91 w 226"/>
                  <a:gd name="T45" fmla="*/ 208 h 223"/>
                  <a:gd name="T46" fmla="*/ 67 w 226"/>
                  <a:gd name="T47" fmla="*/ 194 h 223"/>
                  <a:gd name="T48" fmla="*/ 48 w 226"/>
                  <a:gd name="T49" fmla="*/ 176 h 223"/>
                  <a:gd name="T50" fmla="*/ 39 w 226"/>
                  <a:gd name="T51" fmla="*/ 153 h 223"/>
                  <a:gd name="T52" fmla="*/ 32 w 226"/>
                  <a:gd name="T53" fmla="*/ 129 h 223"/>
                  <a:gd name="T54" fmla="*/ 29 w 226"/>
                  <a:gd name="T55" fmla="*/ 105 h 223"/>
                  <a:gd name="T56" fmla="*/ 27 w 226"/>
                  <a:gd name="T57" fmla="*/ 83 h 223"/>
                  <a:gd name="T58" fmla="*/ 24 w 226"/>
                  <a:gd name="T59" fmla="*/ 62 h 223"/>
                  <a:gd name="T60" fmla="*/ 21 w 226"/>
                  <a:gd name="T61" fmla="*/ 45 h 223"/>
                  <a:gd name="T62" fmla="*/ 15 w 226"/>
                  <a:gd name="T63" fmla="*/ 27 h 223"/>
                  <a:gd name="T64" fmla="*/ 7 w 226"/>
                  <a:gd name="T65" fmla="*/ 16 h 2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26" h="223">
                    <a:moveTo>
                      <a:pt x="7" y="16"/>
                    </a:moveTo>
                    <a:lnTo>
                      <a:pt x="0" y="7"/>
                    </a:lnTo>
                    <a:lnTo>
                      <a:pt x="4" y="0"/>
                    </a:lnTo>
                    <a:lnTo>
                      <a:pt x="13" y="0"/>
                    </a:lnTo>
                    <a:lnTo>
                      <a:pt x="27" y="3"/>
                    </a:lnTo>
                    <a:lnTo>
                      <a:pt x="45" y="13"/>
                    </a:lnTo>
                    <a:lnTo>
                      <a:pt x="67" y="21"/>
                    </a:lnTo>
                    <a:lnTo>
                      <a:pt x="94" y="35"/>
                    </a:lnTo>
                    <a:lnTo>
                      <a:pt x="123" y="51"/>
                    </a:lnTo>
                    <a:lnTo>
                      <a:pt x="147" y="68"/>
                    </a:lnTo>
                    <a:lnTo>
                      <a:pt x="170" y="86"/>
                    </a:lnTo>
                    <a:lnTo>
                      <a:pt x="191" y="105"/>
                    </a:lnTo>
                    <a:lnTo>
                      <a:pt x="205" y="126"/>
                    </a:lnTo>
                    <a:lnTo>
                      <a:pt x="217" y="146"/>
                    </a:lnTo>
                    <a:lnTo>
                      <a:pt x="223" y="164"/>
                    </a:lnTo>
                    <a:lnTo>
                      <a:pt x="226" y="181"/>
                    </a:lnTo>
                    <a:lnTo>
                      <a:pt x="220" y="199"/>
                    </a:lnTo>
                    <a:lnTo>
                      <a:pt x="209" y="211"/>
                    </a:lnTo>
                    <a:lnTo>
                      <a:pt x="188" y="220"/>
                    </a:lnTo>
                    <a:lnTo>
                      <a:pt x="167" y="223"/>
                    </a:lnTo>
                    <a:lnTo>
                      <a:pt x="144" y="223"/>
                    </a:lnTo>
                    <a:lnTo>
                      <a:pt x="118" y="220"/>
                    </a:lnTo>
                    <a:lnTo>
                      <a:pt x="91" y="208"/>
                    </a:lnTo>
                    <a:lnTo>
                      <a:pt x="67" y="194"/>
                    </a:lnTo>
                    <a:lnTo>
                      <a:pt x="48" y="176"/>
                    </a:lnTo>
                    <a:lnTo>
                      <a:pt x="39" y="153"/>
                    </a:lnTo>
                    <a:lnTo>
                      <a:pt x="32" y="129"/>
                    </a:lnTo>
                    <a:lnTo>
                      <a:pt x="29" y="105"/>
                    </a:lnTo>
                    <a:lnTo>
                      <a:pt x="27" y="83"/>
                    </a:lnTo>
                    <a:lnTo>
                      <a:pt x="24" y="62"/>
                    </a:lnTo>
                    <a:lnTo>
                      <a:pt x="21" y="45"/>
                    </a:lnTo>
                    <a:lnTo>
                      <a:pt x="15" y="27"/>
                    </a:lnTo>
                    <a:lnTo>
                      <a:pt x="7" y="16"/>
                    </a:lnTo>
                    <a:close/>
                  </a:path>
                </a:pathLst>
              </a:custGeom>
              <a:solidFill>
                <a:srgbClr val="E601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4" name="Freeform 190"/>
              <p:cNvSpPr>
                <a:spLocks/>
              </p:cNvSpPr>
              <p:nvPr/>
            </p:nvSpPr>
            <p:spPr bwMode="auto">
              <a:xfrm>
                <a:off x="4829" y="2563"/>
                <a:ext cx="64" cy="62"/>
              </a:xfrm>
              <a:custGeom>
                <a:avLst/>
                <a:gdLst>
                  <a:gd name="T0" fmla="*/ 5 w 190"/>
                  <a:gd name="T1" fmla="*/ 11 h 186"/>
                  <a:gd name="T2" fmla="*/ 0 w 190"/>
                  <a:gd name="T3" fmla="*/ 3 h 186"/>
                  <a:gd name="T4" fmla="*/ 3 w 190"/>
                  <a:gd name="T5" fmla="*/ 0 h 186"/>
                  <a:gd name="T6" fmla="*/ 11 w 190"/>
                  <a:gd name="T7" fmla="*/ 0 h 186"/>
                  <a:gd name="T8" fmla="*/ 24 w 190"/>
                  <a:gd name="T9" fmla="*/ 3 h 186"/>
                  <a:gd name="T10" fmla="*/ 40 w 190"/>
                  <a:gd name="T11" fmla="*/ 8 h 186"/>
                  <a:gd name="T12" fmla="*/ 59 w 190"/>
                  <a:gd name="T13" fmla="*/ 18 h 186"/>
                  <a:gd name="T14" fmla="*/ 82 w 190"/>
                  <a:gd name="T15" fmla="*/ 27 h 186"/>
                  <a:gd name="T16" fmla="*/ 105 w 190"/>
                  <a:gd name="T17" fmla="*/ 38 h 186"/>
                  <a:gd name="T18" fmla="*/ 126 w 190"/>
                  <a:gd name="T19" fmla="*/ 56 h 186"/>
                  <a:gd name="T20" fmla="*/ 146 w 190"/>
                  <a:gd name="T21" fmla="*/ 70 h 186"/>
                  <a:gd name="T22" fmla="*/ 164 w 190"/>
                  <a:gd name="T23" fmla="*/ 88 h 186"/>
                  <a:gd name="T24" fmla="*/ 178 w 190"/>
                  <a:gd name="T25" fmla="*/ 105 h 186"/>
                  <a:gd name="T26" fmla="*/ 188 w 190"/>
                  <a:gd name="T27" fmla="*/ 123 h 186"/>
                  <a:gd name="T28" fmla="*/ 190 w 190"/>
                  <a:gd name="T29" fmla="*/ 137 h 186"/>
                  <a:gd name="T30" fmla="*/ 190 w 190"/>
                  <a:gd name="T31" fmla="*/ 151 h 186"/>
                  <a:gd name="T32" fmla="*/ 185 w 190"/>
                  <a:gd name="T33" fmla="*/ 167 h 186"/>
                  <a:gd name="T34" fmla="*/ 172 w 190"/>
                  <a:gd name="T35" fmla="*/ 178 h 186"/>
                  <a:gd name="T36" fmla="*/ 158 w 190"/>
                  <a:gd name="T37" fmla="*/ 184 h 186"/>
                  <a:gd name="T38" fmla="*/ 137 w 190"/>
                  <a:gd name="T39" fmla="*/ 186 h 186"/>
                  <a:gd name="T40" fmla="*/ 117 w 190"/>
                  <a:gd name="T41" fmla="*/ 186 h 186"/>
                  <a:gd name="T42" fmla="*/ 94 w 190"/>
                  <a:gd name="T43" fmla="*/ 181 h 186"/>
                  <a:gd name="T44" fmla="*/ 70 w 190"/>
                  <a:gd name="T45" fmla="*/ 172 h 186"/>
                  <a:gd name="T46" fmla="*/ 46 w 190"/>
                  <a:gd name="T47" fmla="*/ 161 h 186"/>
                  <a:gd name="T48" fmla="*/ 29 w 190"/>
                  <a:gd name="T49" fmla="*/ 143 h 186"/>
                  <a:gd name="T50" fmla="*/ 24 w 190"/>
                  <a:gd name="T51" fmla="*/ 123 h 186"/>
                  <a:gd name="T52" fmla="*/ 21 w 190"/>
                  <a:gd name="T53" fmla="*/ 102 h 186"/>
                  <a:gd name="T54" fmla="*/ 18 w 190"/>
                  <a:gd name="T55" fmla="*/ 84 h 186"/>
                  <a:gd name="T56" fmla="*/ 18 w 190"/>
                  <a:gd name="T57" fmla="*/ 67 h 186"/>
                  <a:gd name="T58" fmla="*/ 18 w 190"/>
                  <a:gd name="T59" fmla="*/ 49 h 186"/>
                  <a:gd name="T60" fmla="*/ 18 w 190"/>
                  <a:gd name="T61" fmla="*/ 35 h 186"/>
                  <a:gd name="T62" fmla="*/ 11 w 190"/>
                  <a:gd name="T63" fmla="*/ 24 h 186"/>
                  <a:gd name="T64" fmla="*/ 5 w 190"/>
                  <a:gd name="T65" fmla="*/ 11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0" h="186">
                    <a:moveTo>
                      <a:pt x="5" y="11"/>
                    </a:moveTo>
                    <a:lnTo>
                      <a:pt x="0" y="3"/>
                    </a:lnTo>
                    <a:lnTo>
                      <a:pt x="3" y="0"/>
                    </a:lnTo>
                    <a:lnTo>
                      <a:pt x="11" y="0"/>
                    </a:lnTo>
                    <a:lnTo>
                      <a:pt x="24" y="3"/>
                    </a:lnTo>
                    <a:lnTo>
                      <a:pt x="40" y="8"/>
                    </a:lnTo>
                    <a:lnTo>
                      <a:pt x="59" y="18"/>
                    </a:lnTo>
                    <a:lnTo>
                      <a:pt x="82" y="27"/>
                    </a:lnTo>
                    <a:lnTo>
                      <a:pt x="105" y="38"/>
                    </a:lnTo>
                    <a:lnTo>
                      <a:pt x="126" y="56"/>
                    </a:lnTo>
                    <a:lnTo>
                      <a:pt x="146" y="70"/>
                    </a:lnTo>
                    <a:lnTo>
                      <a:pt x="164" y="88"/>
                    </a:lnTo>
                    <a:lnTo>
                      <a:pt x="178" y="105"/>
                    </a:lnTo>
                    <a:lnTo>
                      <a:pt x="188" y="123"/>
                    </a:lnTo>
                    <a:lnTo>
                      <a:pt x="190" y="137"/>
                    </a:lnTo>
                    <a:lnTo>
                      <a:pt x="190" y="151"/>
                    </a:lnTo>
                    <a:lnTo>
                      <a:pt x="185" y="167"/>
                    </a:lnTo>
                    <a:lnTo>
                      <a:pt x="172" y="178"/>
                    </a:lnTo>
                    <a:lnTo>
                      <a:pt x="158" y="184"/>
                    </a:lnTo>
                    <a:lnTo>
                      <a:pt x="137" y="186"/>
                    </a:lnTo>
                    <a:lnTo>
                      <a:pt x="117" y="186"/>
                    </a:lnTo>
                    <a:lnTo>
                      <a:pt x="94" y="181"/>
                    </a:lnTo>
                    <a:lnTo>
                      <a:pt x="70" y="172"/>
                    </a:lnTo>
                    <a:lnTo>
                      <a:pt x="46" y="161"/>
                    </a:lnTo>
                    <a:lnTo>
                      <a:pt x="29" y="143"/>
                    </a:lnTo>
                    <a:lnTo>
                      <a:pt x="24" y="123"/>
                    </a:lnTo>
                    <a:lnTo>
                      <a:pt x="21" y="102"/>
                    </a:lnTo>
                    <a:lnTo>
                      <a:pt x="18" y="84"/>
                    </a:lnTo>
                    <a:lnTo>
                      <a:pt x="18" y="67"/>
                    </a:lnTo>
                    <a:lnTo>
                      <a:pt x="18" y="49"/>
                    </a:lnTo>
                    <a:lnTo>
                      <a:pt x="18" y="35"/>
                    </a:lnTo>
                    <a:lnTo>
                      <a:pt x="11" y="24"/>
                    </a:lnTo>
                    <a:lnTo>
                      <a:pt x="5" y="11"/>
                    </a:lnTo>
                    <a:close/>
                  </a:path>
                </a:pathLst>
              </a:custGeom>
              <a:solidFill>
                <a:srgbClr val="EB1C1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5" name="Freeform 191"/>
              <p:cNvSpPr>
                <a:spLocks/>
              </p:cNvSpPr>
              <p:nvPr/>
            </p:nvSpPr>
            <p:spPr bwMode="auto">
              <a:xfrm>
                <a:off x="4838" y="2572"/>
                <a:ext cx="52" cy="52"/>
              </a:xfrm>
              <a:custGeom>
                <a:avLst/>
                <a:gdLst>
                  <a:gd name="T0" fmla="*/ 3 w 155"/>
                  <a:gd name="T1" fmla="*/ 5 h 154"/>
                  <a:gd name="T2" fmla="*/ 0 w 155"/>
                  <a:gd name="T3" fmla="*/ 2 h 154"/>
                  <a:gd name="T4" fmla="*/ 3 w 155"/>
                  <a:gd name="T5" fmla="*/ 0 h 154"/>
                  <a:gd name="T6" fmla="*/ 9 w 155"/>
                  <a:gd name="T7" fmla="*/ 0 h 154"/>
                  <a:gd name="T8" fmla="*/ 17 w 155"/>
                  <a:gd name="T9" fmla="*/ 2 h 154"/>
                  <a:gd name="T10" fmla="*/ 33 w 155"/>
                  <a:gd name="T11" fmla="*/ 5 h 154"/>
                  <a:gd name="T12" fmla="*/ 49 w 155"/>
                  <a:gd name="T13" fmla="*/ 11 h 154"/>
                  <a:gd name="T14" fmla="*/ 68 w 155"/>
                  <a:gd name="T15" fmla="*/ 19 h 154"/>
                  <a:gd name="T16" fmla="*/ 91 w 155"/>
                  <a:gd name="T17" fmla="*/ 29 h 154"/>
                  <a:gd name="T18" fmla="*/ 108 w 155"/>
                  <a:gd name="T19" fmla="*/ 43 h 154"/>
                  <a:gd name="T20" fmla="*/ 124 w 155"/>
                  <a:gd name="T21" fmla="*/ 54 h 154"/>
                  <a:gd name="T22" fmla="*/ 138 w 155"/>
                  <a:gd name="T23" fmla="*/ 70 h 154"/>
                  <a:gd name="T24" fmla="*/ 146 w 155"/>
                  <a:gd name="T25" fmla="*/ 84 h 154"/>
                  <a:gd name="T26" fmla="*/ 152 w 155"/>
                  <a:gd name="T27" fmla="*/ 99 h 154"/>
                  <a:gd name="T28" fmla="*/ 155 w 155"/>
                  <a:gd name="T29" fmla="*/ 113 h 154"/>
                  <a:gd name="T30" fmla="*/ 152 w 155"/>
                  <a:gd name="T31" fmla="*/ 127 h 154"/>
                  <a:gd name="T32" fmla="*/ 146 w 155"/>
                  <a:gd name="T33" fmla="*/ 140 h 154"/>
                  <a:gd name="T34" fmla="*/ 138 w 155"/>
                  <a:gd name="T35" fmla="*/ 148 h 154"/>
                  <a:gd name="T36" fmla="*/ 127 w 155"/>
                  <a:gd name="T37" fmla="*/ 154 h 154"/>
                  <a:gd name="T38" fmla="*/ 108 w 155"/>
                  <a:gd name="T39" fmla="*/ 154 h 154"/>
                  <a:gd name="T40" fmla="*/ 91 w 155"/>
                  <a:gd name="T41" fmla="*/ 154 h 154"/>
                  <a:gd name="T42" fmla="*/ 70 w 155"/>
                  <a:gd name="T43" fmla="*/ 148 h 154"/>
                  <a:gd name="T44" fmla="*/ 49 w 155"/>
                  <a:gd name="T45" fmla="*/ 140 h 154"/>
                  <a:gd name="T46" fmla="*/ 33 w 155"/>
                  <a:gd name="T47" fmla="*/ 131 h 154"/>
                  <a:gd name="T48" fmla="*/ 14 w 155"/>
                  <a:gd name="T49" fmla="*/ 116 h 154"/>
                  <a:gd name="T50" fmla="*/ 9 w 155"/>
                  <a:gd name="T51" fmla="*/ 99 h 154"/>
                  <a:gd name="T52" fmla="*/ 6 w 155"/>
                  <a:gd name="T53" fmla="*/ 81 h 154"/>
                  <a:gd name="T54" fmla="*/ 3 w 155"/>
                  <a:gd name="T55" fmla="*/ 67 h 154"/>
                  <a:gd name="T56" fmla="*/ 6 w 155"/>
                  <a:gd name="T57" fmla="*/ 51 h 154"/>
                  <a:gd name="T58" fmla="*/ 6 w 155"/>
                  <a:gd name="T59" fmla="*/ 37 h 154"/>
                  <a:gd name="T60" fmla="*/ 6 w 155"/>
                  <a:gd name="T61" fmla="*/ 26 h 154"/>
                  <a:gd name="T62" fmla="*/ 6 w 155"/>
                  <a:gd name="T63" fmla="*/ 16 h 154"/>
                  <a:gd name="T64" fmla="*/ 3 w 155"/>
                  <a:gd name="T65" fmla="*/ 5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55" h="154">
                    <a:moveTo>
                      <a:pt x="3" y="5"/>
                    </a:moveTo>
                    <a:lnTo>
                      <a:pt x="0" y="2"/>
                    </a:lnTo>
                    <a:lnTo>
                      <a:pt x="3" y="0"/>
                    </a:lnTo>
                    <a:lnTo>
                      <a:pt x="9" y="0"/>
                    </a:lnTo>
                    <a:lnTo>
                      <a:pt x="17" y="2"/>
                    </a:lnTo>
                    <a:lnTo>
                      <a:pt x="33" y="5"/>
                    </a:lnTo>
                    <a:lnTo>
                      <a:pt x="49" y="11"/>
                    </a:lnTo>
                    <a:lnTo>
                      <a:pt x="68" y="19"/>
                    </a:lnTo>
                    <a:lnTo>
                      <a:pt x="91" y="29"/>
                    </a:lnTo>
                    <a:lnTo>
                      <a:pt x="108" y="43"/>
                    </a:lnTo>
                    <a:lnTo>
                      <a:pt x="124" y="54"/>
                    </a:lnTo>
                    <a:lnTo>
                      <a:pt x="138" y="70"/>
                    </a:lnTo>
                    <a:lnTo>
                      <a:pt x="146" y="84"/>
                    </a:lnTo>
                    <a:lnTo>
                      <a:pt x="152" y="99"/>
                    </a:lnTo>
                    <a:lnTo>
                      <a:pt x="155" y="113"/>
                    </a:lnTo>
                    <a:lnTo>
                      <a:pt x="152" y="127"/>
                    </a:lnTo>
                    <a:lnTo>
                      <a:pt x="146" y="140"/>
                    </a:lnTo>
                    <a:lnTo>
                      <a:pt x="138" y="148"/>
                    </a:lnTo>
                    <a:lnTo>
                      <a:pt x="127" y="154"/>
                    </a:lnTo>
                    <a:lnTo>
                      <a:pt x="108" y="154"/>
                    </a:lnTo>
                    <a:lnTo>
                      <a:pt x="91" y="154"/>
                    </a:lnTo>
                    <a:lnTo>
                      <a:pt x="70" y="148"/>
                    </a:lnTo>
                    <a:lnTo>
                      <a:pt x="49" y="140"/>
                    </a:lnTo>
                    <a:lnTo>
                      <a:pt x="33" y="131"/>
                    </a:lnTo>
                    <a:lnTo>
                      <a:pt x="14" y="116"/>
                    </a:lnTo>
                    <a:lnTo>
                      <a:pt x="9" y="99"/>
                    </a:lnTo>
                    <a:lnTo>
                      <a:pt x="6" y="81"/>
                    </a:lnTo>
                    <a:lnTo>
                      <a:pt x="3" y="67"/>
                    </a:lnTo>
                    <a:lnTo>
                      <a:pt x="6" y="51"/>
                    </a:lnTo>
                    <a:lnTo>
                      <a:pt x="6" y="37"/>
                    </a:lnTo>
                    <a:lnTo>
                      <a:pt x="6" y="26"/>
                    </a:lnTo>
                    <a:lnTo>
                      <a:pt x="6" y="16"/>
                    </a:lnTo>
                    <a:lnTo>
                      <a:pt x="3" y="5"/>
                    </a:lnTo>
                    <a:close/>
                  </a:path>
                </a:pathLst>
              </a:custGeom>
              <a:solidFill>
                <a:srgbClr val="ED3B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6" name="Freeform 192"/>
              <p:cNvSpPr>
                <a:spLocks/>
              </p:cNvSpPr>
              <p:nvPr/>
            </p:nvSpPr>
            <p:spPr bwMode="auto">
              <a:xfrm>
                <a:off x="4843" y="2581"/>
                <a:ext cx="45" cy="40"/>
              </a:xfrm>
              <a:custGeom>
                <a:avLst/>
                <a:gdLst>
                  <a:gd name="T0" fmla="*/ 6 w 135"/>
                  <a:gd name="T1" fmla="*/ 9 h 119"/>
                  <a:gd name="T2" fmla="*/ 6 w 135"/>
                  <a:gd name="T3" fmla="*/ 6 h 119"/>
                  <a:gd name="T4" fmla="*/ 10 w 135"/>
                  <a:gd name="T5" fmla="*/ 0 h 119"/>
                  <a:gd name="T6" fmla="*/ 16 w 135"/>
                  <a:gd name="T7" fmla="*/ 0 h 119"/>
                  <a:gd name="T8" fmla="*/ 24 w 135"/>
                  <a:gd name="T9" fmla="*/ 0 h 119"/>
                  <a:gd name="T10" fmla="*/ 35 w 135"/>
                  <a:gd name="T11" fmla="*/ 3 h 119"/>
                  <a:gd name="T12" fmla="*/ 51 w 135"/>
                  <a:gd name="T13" fmla="*/ 9 h 119"/>
                  <a:gd name="T14" fmla="*/ 65 w 135"/>
                  <a:gd name="T15" fmla="*/ 14 h 119"/>
                  <a:gd name="T16" fmla="*/ 83 w 135"/>
                  <a:gd name="T17" fmla="*/ 20 h 119"/>
                  <a:gd name="T18" fmla="*/ 97 w 135"/>
                  <a:gd name="T19" fmla="*/ 28 h 119"/>
                  <a:gd name="T20" fmla="*/ 110 w 135"/>
                  <a:gd name="T21" fmla="*/ 41 h 119"/>
                  <a:gd name="T22" fmla="*/ 121 w 135"/>
                  <a:gd name="T23" fmla="*/ 52 h 119"/>
                  <a:gd name="T24" fmla="*/ 129 w 135"/>
                  <a:gd name="T25" fmla="*/ 63 h 119"/>
                  <a:gd name="T26" fmla="*/ 132 w 135"/>
                  <a:gd name="T27" fmla="*/ 76 h 119"/>
                  <a:gd name="T28" fmla="*/ 135 w 135"/>
                  <a:gd name="T29" fmla="*/ 87 h 119"/>
                  <a:gd name="T30" fmla="*/ 132 w 135"/>
                  <a:gd name="T31" fmla="*/ 98 h 119"/>
                  <a:gd name="T32" fmla="*/ 127 w 135"/>
                  <a:gd name="T33" fmla="*/ 108 h 119"/>
                  <a:gd name="T34" fmla="*/ 118 w 135"/>
                  <a:gd name="T35" fmla="*/ 114 h 119"/>
                  <a:gd name="T36" fmla="*/ 106 w 135"/>
                  <a:gd name="T37" fmla="*/ 119 h 119"/>
                  <a:gd name="T38" fmla="*/ 92 w 135"/>
                  <a:gd name="T39" fmla="*/ 119 h 119"/>
                  <a:gd name="T40" fmla="*/ 73 w 135"/>
                  <a:gd name="T41" fmla="*/ 119 h 119"/>
                  <a:gd name="T42" fmla="*/ 56 w 135"/>
                  <a:gd name="T43" fmla="*/ 117 h 119"/>
                  <a:gd name="T44" fmla="*/ 38 w 135"/>
                  <a:gd name="T45" fmla="*/ 108 h 119"/>
                  <a:gd name="T46" fmla="*/ 21 w 135"/>
                  <a:gd name="T47" fmla="*/ 96 h 119"/>
                  <a:gd name="T48" fmla="*/ 6 w 135"/>
                  <a:gd name="T49" fmla="*/ 84 h 119"/>
                  <a:gd name="T50" fmla="*/ 0 w 135"/>
                  <a:gd name="T51" fmla="*/ 70 h 119"/>
                  <a:gd name="T52" fmla="*/ 0 w 135"/>
                  <a:gd name="T53" fmla="*/ 55 h 119"/>
                  <a:gd name="T54" fmla="*/ 0 w 135"/>
                  <a:gd name="T55" fmla="*/ 44 h 119"/>
                  <a:gd name="T56" fmla="*/ 3 w 135"/>
                  <a:gd name="T57" fmla="*/ 35 h 119"/>
                  <a:gd name="T58" fmla="*/ 6 w 135"/>
                  <a:gd name="T59" fmla="*/ 25 h 119"/>
                  <a:gd name="T60" fmla="*/ 10 w 135"/>
                  <a:gd name="T61" fmla="*/ 20 h 119"/>
                  <a:gd name="T62" fmla="*/ 10 w 135"/>
                  <a:gd name="T63" fmla="*/ 14 h 119"/>
                  <a:gd name="T64" fmla="*/ 6 w 135"/>
                  <a:gd name="T65" fmla="*/ 9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9">
                    <a:moveTo>
                      <a:pt x="6" y="9"/>
                    </a:moveTo>
                    <a:lnTo>
                      <a:pt x="6" y="6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24" y="0"/>
                    </a:lnTo>
                    <a:lnTo>
                      <a:pt x="35" y="3"/>
                    </a:lnTo>
                    <a:lnTo>
                      <a:pt x="51" y="9"/>
                    </a:lnTo>
                    <a:lnTo>
                      <a:pt x="65" y="14"/>
                    </a:lnTo>
                    <a:lnTo>
                      <a:pt x="83" y="20"/>
                    </a:lnTo>
                    <a:lnTo>
                      <a:pt x="97" y="28"/>
                    </a:lnTo>
                    <a:lnTo>
                      <a:pt x="110" y="41"/>
                    </a:lnTo>
                    <a:lnTo>
                      <a:pt x="121" y="52"/>
                    </a:lnTo>
                    <a:lnTo>
                      <a:pt x="129" y="63"/>
                    </a:lnTo>
                    <a:lnTo>
                      <a:pt x="132" y="76"/>
                    </a:lnTo>
                    <a:lnTo>
                      <a:pt x="135" y="87"/>
                    </a:lnTo>
                    <a:lnTo>
                      <a:pt x="132" y="98"/>
                    </a:lnTo>
                    <a:lnTo>
                      <a:pt x="127" y="108"/>
                    </a:lnTo>
                    <a:lnTo>
                      <a:pt x="118" y="114"/>
                    </a:lnTo>
                    <a:lnTo>
                      <a:pt x="106" y="119"/>
                    </a:lnTo>
                    <a:lnTo>
                      <a:pt x="92" y="119"/>
                    </a:lnTo>
                    <a:lnTo>
                      <a:pt x="73" y="119"/>
                    </a:lnTo>
                    <a:lnTo>
                      <a:pt x="56" y="117"/>
                    </a:lnTo>
                    <a:lnTo>
                      <a:pt x="38" y="108"/>
                    </a:lnTo>
                    <a:lnTo>
                      <a:pt x="21" y="96"/>
                    </a:lnTo>
                    <a:lnTo>
                      <a:pt x="6" y="84"/>
                    </a:lnTo>
                    <a:lnTo>
                      <a:pt x="0" y="70"/>
                    </a:lnTo>
                    <a:lnTo>
                      <a:pt x="0" y="55"/>
                    </a:lnTo>
                    <a:lnTo>
                      <a:pt x="0" y="44"/>
                    </a:lnTo>
                    <a:lnTo>
                      <a:pt x="3" y="35"/>
                    </a:lnTo>
                    <a:lnTo>
                      <a:pt x="6" y="25"/>
                    </a:lnTo>
                    <a:lnTo>
                      <a:pt x="10" y="20"/>
                    </a:lnTo>
                    <a:lnTo>
                      <a:pt x="10" y="14"/>
                    </a:lnTo>
                    <a:lnTo>
                      <a:pt x="6" y="9"/>
                    </a:lnTo>
                    <a:close/>
                  </a:path>
                </a:pathLst>
              </a:custGeom>
              <a:solidFill>
                <a:srgbClr val="F2565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7" name="Freeform 193"/>
              <p:cNvSpPr>
                <a:spLocks/>
              </p:cNvSpPr>
              <p:nvPr/>
            </p:nvSpPr>
            <p:spPr bwMode="auto">
              <a:xfrm>
                <a:off x="4847" y="2589"/>
                <a:ext cx="38" cy="30"/>
              </a:xfrm>
              <a:custGeom>
                <a:avLst/>
                <a:gdLst>
                  <a:gd name="T0" fmla="*/ 17 w 114"/>
                  <a:gd name="T1" fmla="*/ 6 h 89"/>
                  <a:gd name="T2" fmla="*/ 17 w 114"/>
                  <a:gd name="T3" fmla="*/ 6 h 89"/>
                  <a:gd name="T4" fmla="*/ 20 w 114"/>
                  <a:gd name="T5" fmla="*/ 3 h 89"/>
                  <a:gd name="T6" fmla="*/ 25 w 114"/>
                  <a:gd name="T7" fmla="*/ 3 h 89"/>
                  <a:gd name="T8" fmla="*/ 35 w 114"/>
                  <a:gd name="T9" fmla="*/ 0 h 89"/>
                  <a:gd name="T10" fmla="*/ 43 w 114"/>
                  <a:gd name="T11" fmla="*/ 3 h 89"/>
                  <a:gd name="T12" fmla="*/ 52 w 114"/>
                  <a:gd name="T13" fmla="*/ 3 h 89"/>
                  <a:gd name="T14" fmla="*/ 67 w 114"/>
                  <a:gd name="T15" fmla="*/ 6 h 89"/>
                  <a:gd name="T16" fmla="*/ 81 w 114"/>
                  <a:gd name="T17" fmla="*/ 13 h 89"/>
                  <a:gd name="T18" fmla="*/ 90 w 114"/>
                  <a:gd name="T19" fmla="*/ 19 h 89"/>
                  <a:gd name="T20" fmla="*/ 102 w 114"/>
                  <a:gd name="T21" fmla="*/ 27 h 89"/>
                  <a:gd name="T22" fmla="*/ 108 w 114"/>
                  <a:gd name="T23" fmla="*/ 35 h 89"/>
                  <a:gd name="T24" fmla="*/ 111 w 114"/>
                  <a:gd name="T25" fmla="*/ 45 h 89"/>
                  <a:gd name="T26" fmla="*/ 114 w 114"/>
                  <a:gd name="T27" fmla="*/ 57 h 89"/>
                  <a:gd name="T28" fmla="*/ 111 w 114"/>
                  <a:gd name="T29" fmla="*/ 65 h 89"/>
                  <a:gd name="T30" fmla="*/ 108 w 114"/>
                  <a:gd name="T31" fmla="*/ 73 h 89"/>
                  <a:gd name="T32" fmla="*/ 102 w 114"/>
                  <a:gd name="T33" fmla="*/ 83 h 89"/>
                  <a:gd name="T34" fmla="*/ 97 w 114"/>
                  <a:gd name="T35" fmla="*/ 89 h 89"/>
                  <a:gd name="T36" fmla="*/ 84 w 114"/>
                  <a:gd name="T37" fmla="*/ 89 h 89"/>
                  <a:gd name="T38" fmla="*/ 73 w 114"/>
                  <a:gd name="T39" fmla="*/ 89 h 89"/>
                  <a:gd name="T40" fmla="*/ 57 w 114"/>
                  <a:gd name="T41" fmla="*/ 86 h 89"/>
                  <a:gd name="T42" fmla="*/ 43 w 114"/>
                  <a:gd name="T43" fmla="*/ 83 h 89"/>
                  <a:gd name="T44" fmla="*/ 32 w 114"/>
                  <a:gd name="T45" fmla="*/ 73 h 89"/>
                  <a:gd name="T46" fmla="*/ 17 w 114"/>
                  <a:gd name="T47" fmla="*/ 65 h 89"/>
                  <a:gd name="T48" fmla="*/ 6 w 114"/>
                  <a:gd name="T49" fmla="*/ 54 h 89"/>
                  <a:gd name="T50" fmla="*/ 0 w 114"/>
                  <a:gd name="T51" fmla="*/ 41 h 89"/>
                  <a:gd name="T52" fmla="*/ 0 w 114"/>
                  <a:gd name="T53" fmla="*/ 33 h 89"/>
                  <a:gd name="T54" fmla="*/ 0 w 114"/>
                  <a:gd name="T55" fmla="*/ 27 h 89"/>
                  <a:gd name="T56" fmla="*/ 6 w 114"/>
                  <a:gd name="T57" fmla="*/ 21 h 89"/>
                  <a:gd name="T58" fmla="*/ 8 w 114"/>
                  <a:gd name="T59" fmla="*/ 19 h 89"/>
                  <a:gd name="T60" fmla="*/ 11 w 114"/>
                  <a:gd name="T61" fmla="*/ 16 h 89"/>
                  <a:gd name="T62" fmla="*/ 17 w 114"/>
                  <a:gd name="T63" fmla="*/ 13 h 89"/>
                  <a:gd name="T64" fmla="*/ 17 w 114"/>
                  <a:gd name="T65" fmla="*/ 6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14" h="89">
                    <a:moveTo>
                      <a:pt x="17" y="6"/>
                    </a:moveTo>
                    <a:lnTo>
                      <a:pt x="17" y="6"/>
                    </a:lnTo>
                    <a:lnTo>
                      <a:pt x="20" y="3"/>
                    </a:lnTo>
                    <a:lnTo>
                      <a:pt x="25" y="3"/>
                    </a:lnTo>
                    <a:lnTo>
                      <a:pt x="35" y="0"/>
                    </a:lnTo>
                    <a:lnTo>
                      <a:pt x="43" y="3"/>
                    </a:lnTo>
                    <a:lnTo>
                      <a:pt x="52" y="3"/>
                    </a:lnTo>
                    <a:lnTo>
                      <a:pt x="67" y="6"/>
                    </a:lnTo>
                    <a:lnTo>
                      <a:pt x="81" y="13"/>
                    </a:lnTo>
                    <a:lnTo>
                      <a:pt x="90" y="19"/>
                    </a:lnTo>
                    <a:lnTo>
                      <a:pt x="102" y="27"/>
                    </a:lnTo>
                    <a:lnTo>
                      <a:pt x="108" y="35"/>
                    </a:lnTo>
                    <a:lnTo>
                      <a:pt x="111" y="45"/>
                    </a:lnTo>
                    <a:lnTo>
                      <a:pt x="114" y="57"/>
                    </a:lnTo>
                    <a:lnTo>
                      <a:pt x="111" y="65"/>
                    </a:lnTo>
                    <a:lnTo>
                      <a:pt x="108" y="73"/>
                    </a:lnTo>
                    <a:lnTo>
                      <a:pt x="102" y="83"/>
                    </a:lnTo>
                    <a:lnTo>
                      <a:pt x="97" y="89"/>
                    </a:lnTo>
                    <a:lnTo>
                      <a:pt x="84" y="89"/>
                    </a:lnTo>
                    <a:lnTo>
                      <a:pt x="73" y="89"/>
                    </a:lnTo>
                    <a:lnTo>
                      <a:pt x="57" y="86"/>
                    </a:lnTo>
                    <a:lnTo>
                      <a:pt x="43" y="83"/>
                    </a:lnTo>
                    <a:lnTo>
                      <a:pt x="32" y="73"/>
                    </a:lnTo>
                    <a:lnTo>
                      <a:pt x="17" y="65"/>
                    </a:lnTo>
                    <a:lnTo>
                      <a:pt x="6" y="54"/>
                    </a:lnTo>
                    <a:lnTo>
                      <a:pt x="0" y="41"/>
                    </a:lnTo>
                    <a:lnTo>
                      <a:pt x="0" y="33"/>
                    </a:lnTo>
                    <a:lnTo>
                      <a:pt x="0" y="27"/>
                    </a:lnTo>
                    <a:lnTo>
                      <a:pt x="6" y="21"/>
                    </a:lnTo>
                    <a:lnTo>
                      <a:pt x="8" y="19"/>
                    </a:lnTo>
                    <a:lnTo>
                      <a:pt x="11" y="16"/>
                    </a:lnTo>
                    <a:lnTo>
                      <a:pt x="17" y="13"/>
                    </a:lnTo>
                    <a:lnTo>
                      <a:pt x="17" y="6"/>
                    </a:lnTo>
                    <a:close/>
                  </a:path>
                </a:pathLst>
              </a:custGeom>
              <a:solidFill>
                <a:srgbClr val="F7757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8" name="Freeform 194"/>
              <p:cNvSpPr>
                <a:spLocks/>
              </p:cNvSpPr>
              <p:nvPr/>
            </p:nvSpPr>
            <p:spPr bwMode="auto">
              <a:xfrm>
                <a:off x="4849" y="2598"/>
                <a:ext cx="34" cy="18"/>
              </a:xfrm>
              <a:custGeom>
                <a:avLst/>
                <a:gdLst>
                  <a:gd name="T0" fmla="*/ 35 w 102"/>
                  <a:gd name="T1" fmla="*/ 3 h 53"/>
                  <a:gd name="T2" fmla="*/ 37 w 102"/>
                  <a:gd name="T3" fmla="*/ 3 h 53"/>
                  <a:gd name="T4" fmla="*/ 40 w 102"/>
                  <a:gd name="T5" fmla="*/ 3 h 53"/>
                  <a:gd name="T6" fmla="*/ 43 w 102"/>
                  <a:gd name="T7" fmla="*/ 3 h 53"/>
                  <a:gd name="T8" fmla="*/ 49 w 102"/>
                  <a:gd name="T9" fmla="*/ 0 h 53"/>
                  <a:gd name="T10" fmla="*/ 54 w 102"/>
                  <a:gd name="T11" fmla="*/ 0 h 53"/>
                  <a:gd name="T12" fmla="*/ 64 w 102"/>
                  <a:gd name="T13" fmla="*/ 0 h 53"/>
                  <a:gd name="T14" fmla="*/ 73 w 102"/>
                  <a:gd name="T15" fmla="*/ 3 h 53"/>
                  <a:gd name="T16" fmla="*/ 81 w 102"/>
                  <a:gd name="T17" fmla="*/ 3 h 53"/>
                  <a:gd name="T18" fmla="*/ 91 w 102"/>
                  <a:gd name="T19" fmla="*/ 6 h 53"/>
                  <a:gd name="T20" fmla="*/ 96 w 102"/>
                  <a:gd name="T21" fmla="*/ 11 h 53"/>
                  <a:gd name="T22" fmla="*/ 99 w 102"/>
                  <a:gd name="T23" fmla="*/ 18 h 53"/>
                  <a:gd name="T24" fmla="*/ 102 w 102"/>
                  <a:gd name="T25" fmla="*/ 24 h 53"/>
                  <a:gd name="T26" fmla="*/ 99 w 102"/>
                  <a:gd name="T27" fmla="*/ 32 h 53"/>
                  <a:gd name="T28" fmla="*/ 99 w 102"/>
                  <a:gd name="T29" fmla="*/ 38 h 53"/>
                  <a:gd name="T30" fmla="*/ 96 w 102"/>
                  <a:gd name="T31" fmla="*/ 44 h 53"/>
                  <a:gd name="T32" fmla="*/ 91 w 102"/>
                  <a:gd name="T33" fmla="*/ 49 h 53"/>
                  <a:gd name="T34" fmla="*/ 84 w 102"/>
                  <a:gd name="T35" fmla="*/ 53 h 53"/>
                  <a:gd name="T36" fmla="*/ 73 w 102"/>
                  <a:gd name="T37" fmla="*/ 53 h 53"/>
                  <a:gd name="T38" fmla="*/ 61 w 102"/>
                  <a:gd name="T39" fmla="*/ 53 h 53"/>
                  <a:gd name="T40" fmla="*/ 49 w 102"/>
                  <a:gd name="T41" fmla="*/ 49 h 53"/>
                  <a:gd name="T42" fmla="*/ 37 w 102"/>
                  <a:gd name="T43" fmla="*/ 44 h 53"/>
                  <a:gd name="T44" fmla="*/ 26 w 102"/>
                  <a:gd name="T45" fmla="*/ 38 h 53"/>
                  <a:gd name="T46" fmla="*/ 14 w 102"/>
                  <a:gd name="T47" fmla="*/ 30 h 53"/>
                  <a:gd name="T48" fmla="*/ 5 w 102"/>
                  <a:gd name="T49" fmla="*/ 21 h 53"/>
                  <a:gd name="T50" fmla="*/ 0 w 102"/>
                  <a:gd name="T51" fmla="*/ 11 h 53"/>
                  <a:gd name="T52" fmla="*/ 2 w 102"/>
                  <a:gd name="T53" fmla="*/ 6 h 53"/>
                  <a:gd name="T54" fmla="*/ 5 w 102"/>
                  <a:gd name="T55" fmla="*/ 3 h 53"/>
                  <a:gd name="T56" fmla="*/ 11 w 102"/>
                  <a:gd name="T57" fmla="*/ 3 h 53"/>
                  <a:gd name="T58" fmla="*/ 16 w 102"/>
                  <a:gd name="T59" fmla="*/ 3 h 53"/>
                  <a:gd name="T60" fmla="*/ 23 w 102"/>
                  <a:gd name="T61" fmla="*/ 6 h 53"/>
                  <a:gd name="T62" fmla="*/ 29 w 102"/>
                  <a:gd name="T63" fmla="*/ 6 h 53"/>
                  <a:gd name="T64" fmla="*/ 35 w 102"/>
                  <a:gd name="T65" fmla="*/ 3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02" h="53">
                    <a:moveTo>
                      <a:pt x="35" y="3"/>
                    </a:moveTo>
                    <a:lnTo>
                      <a:pt x="37" y="3"/>
                    </a:lnTo>
                    <a:lnTo>
                      <a:pt x="40" y="3"/>
                    </a:lnTo>
                    <a:lnTo>
                      <a:pt x="43" y="3"/>
                    </a:lnTo>
                    <a:lnTo>
                      <a:pt x="49" y="0"/>
                    </a:lnTo>
                    <a:lnTo>
                      <a:pt x="54" y="0"/>
                    </a:lnTo>
                    <a:lnTo>
                      <a:pt x="64" y="0"/>
                    </a:lnTo>
                    <a:lnTo>
                      <a:pt x="73" y="3"/>
                    </a:lnTo>
                    <a:lnTo>
                      <a:pt x="81" y="3"/>
                    </a:lnTo>
                    <a:lnTo>
                      <a:pt x="91" y="6"/>
                    </a:lnTo>
                    <a:lnTo>
                      <a:pt x="96" y="11"/>
                    </a:lnTo>
                    <a:lnTo>
                      <a:pt x="99" y="18"/>
                    </a:lnTo>
                    <a:lnTo>
                      <a:pt x="102" y="24"/>
                    </a:lnTo>
                    <a:lnTo>
                      <a:pt x="99" y="32"/>
                    </a:lnTo>
                    <a:lnTo>
                      <a:pt x="99" y="38"/>
                    </a:lnTo>
                    <a:lnTo>
                      <a:pt x="96" y="44"/>
                    </a:lnTo>
                    <a:lnTo>
                      <a:pt x="91" y="49"/>
                    </a:lnTo>
                    <a:lnTo>
                      <a:pt x="84" y="53"/>
                    </a:lnTo>
                    <a:lnTo>
                      <a:pt x="73" y="53"/>
                    </a:lnTo>
                    <a:lnTo>
                      <a:pt x="61" y="53"/>
                    </a:lnTo>
                    <a:lnTo>
                      <a:pt x="49" y="49"/>
                    </a:lnTo>
                    <a:lnTo>
                      <a:pt x="37" y="44"/>
                    </a:lnTo>
                    <a:lnTo>
                      <a:pt x="26" y="38"/>
                    </a:lnTo>
                    <a:lnTo>
                      <a:pt x="14" y="30"/>
                    </a:lnTo>
                    <a:lnTo>
                      <a:pt x="5" y="21"/>
                    </a:lnTo>
                    <a:lnTo>
                      <a:pt x="0" y="11"/>
                    </a:lnTo>
                    <a:lnTo>
                      <a:pt x="2" y="6"/>
                    </a:lnTo>
                    <a:lnTo>
                      <a:pt x="5" y="3"/>
                    </a:lnTo>
                    <a:lnTo>
                      <a:pt x="11" y="3"/>
                    </a:lnTo>
                    <a:lnTo>
                      <a:pt x="16" y="3"/>
                    </a:lnTo>
                    <a:lnTo>
                      <a:pt x="23" y="6"/>
                    </a:lnTo>
                    <a:lnTo>
                      <a:pt x="29" y="6"/>
                    </a:lnTo>
                    <a:lnTo>
                      <a:pt x="35" y="3"/>
                    </a:lnTo>
                    <a:close/>
                  </a:path>
                </a:pathLst>
              </a:custGeom>
              <a:solidFill>
                <a:srgbClr val="FA91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9" name="Freeform 195"/>
              <p:cNvSpPr>
                <a:spLocks/>
              </p:cNvSpPr>
              <p:nvPr/>
            </p:nvSpPr>
            <p:spPr bwMode="auto">
              <a:xfrm>
                <a:off x="4854" y="2602"/>
                <a:ext cx="28" cy="13"/>
              </a:xfrm>
              <a:custGeom>
                <a:avLst/>
                <a:gdLst>
                  <a:gd name="T0" fmla="*/ 44 w 85"/>
                  <a:gd name="T1" fmla="*/ 16 h 38"/>
                  <a:gd name="T2" fmla="*/ 47 w 85"/>
                  <a:gd name="T3" fmla="*/ 19 h 38"/>
                  <a:gd name="T4" fmla="*/ 50 w 85"/>
                  <a:gd name="T5" fmla="*/ 19 h 38"/>
                  <a:gd name="T6" fmla="*/ 53 w 85"/>
                  <a:gd name="T7" fmla="*/ 16 h 38"/>
                  <a:gd name="T8" fmla="*/ 59 w 85"/>
                  <a:gd name="T9" fmla="*/ 16 h 38"/>
                  <a:gd name="T10" fmla="*/ 61 w 85"/>
                  <a:gd name="T11" fmla="*/ 13 h 38"/>
                  <a:gd name="T12" fmla="*/ 67 w 85"/>
                  <a:gd name="T13" fmla="*/ 13 h 38"/>
                  <a:gd name="T14" fmla="*/ 70 w 85"/>
                  <a:gd name="T15" fmla="*/ 10 h 38"/>
                  <a:gd name="T16" fmla="*/ 77 w 85"/>
                  <a:gd name="T17" fmla="*/ 10 h 38"/>
                  <a:gd name="T18" fmla="*/ 82 w 85"/>
                  <a:gd name="T19" fmla="*/ 10 h 38"/>
                  <a:gd name="T20" fmla="*/ 85 w 85"/>
                  <a:gd name="T21" fmla="*/ 13 h 38"/>
                  <a:gd name="T22" fmla="*/ 85 w 85"/>
                  <a:gd name="T23" fmla="*/ 16 h 38"/>
                  <a:gd name="T24" fmla="*/ 82 w 85"/>
                  <a:gd name="T25" fmla="*/ 19 h 38"/>
                  <a:gd name="T26" fmla="*/ 80 w 85"/>
                  <a:gd name="T27" fmla="*/ 24 h 38"/>
                  <a:gd name="T28" fmla="*/ 77 w 85"/>
                  <a:gd name="T29" fmla="*/ 30 h 38"/>
                  <a:gd name="T30" fmla="*/ 70 w 85"/>
                  <a:gd name="T31" fmla="*/ 35 h 38"/>
                  <a:gd name="T32" fmla="*/ 67 w 85"/>
                  <a:gd name="T33" fmla="*/ 38 h 38"/>
                  <a:gd name="T34" fmla="*/ 61 w 85"/>
                  <a:gd name="T35" fmla="*/ 38 h 38"/>
                  <a:gd name="T36" fmla="*/ 53 w 85"/>
                  <a:gd name="T37" fmla="*/ 38 h 38"/>
                  <a:gd name="T38" fmla="*/ 44 w 85"/>
                  <a:gd name="T39" fmla="*/ 35 h 38"/>
                  <a:gd name="T40" fmla="*/ 35 w 85"/>
                  <a:gd name="T41" fmla="*/ 33 h 38"/>
                  <a:gd name="T42" fmla="*/ 26 w 85"/>
                  <a:gd name="T43" fmla="*/ 27 h 38"/>
                  <a:gd name="T44" fmla="*/ 18 w 85"/>
                  <a:gd name="T45" fmla="*/ 21 h 38"/>
                  <a:gd name="T46" fmla="*/ 9 w 85"/>
                  <a:gd name="T47" fmla="*/ 13 h 38"/>
                  <a:gd name="T48" fmla="*/ 2 w 85"/>
                  <a:gd name="T49" fmla="*/ 3 h 38"/>
                  <a:gd name="T50" fmla="*/ 0 w 85"/>
                  <a:gd name="T51" fmla="*/ 0 h 38"/>
                  <a:gd name="T52" fmla="*/ 2 w 85"/>
                  <a:gd name="T53" fmla="*/ 0 h 38"/>
                  <a:gd name="T54" fmla="*/ 12 w 85"/>
                  <a:gd name="T55" fmla="*/ 7 h 38"/>
                  <a:gd name="T56" fmla="*/ 21 w 85"/>
                  <a:gd name="T57" fmla="*/ 10 h 38"/>
                  <a:gd name="T58" fmla="*/ 29 w 85"/>
                  <a:gd name="T59" fmla="*/ 13 h 38"/>
                  <a:gd name="T60" fmla="*/ 35 w 85"/>
                  <a:gd name="T61" fmla="*/ 16 h 38"/>
                  <a:gd name="T62" fmla="*/ 44 w 85"/>
                  <a:gd name="T63" fmla="*/ 16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85" h="38">
                    <a:moveTo>
                      <a:pt x="44" y="16"/>
                    </a:moveTo>
                    <a:lnTo>
                      <a:pt x="47" y="19"/>
                    </a:lnTo>
                    <a:lnTo>
                      <a:pt x="50" y="19"/>
                    </a:lnTo>
                    <a:lnTo>
                      <a:pt x="53" y="16"/>
                    </a:lnTo>
                    <a:lnTo>
                      <a:pt x="59" y="16"/>
                    </a:lnTo>
                    <a:lnTo>
                      <a:pt x="61" y="13"/>
                    </a:lnTo>
                    <a:lnTo>
                      <a:pt x="67" y="13"/>
                    </a:lnTo>
                    <a:lnTo>
                      <a:pt x="70" y="10"/>
                    </a:lnTo>
                    <a:lnTo>
                      <a:pt x="77" y="10"/>
                    </a:lnTo>
                    <a:lnTo>
                      <a:pt x="82" y="10"/>
                    </a:lnTo>
                    <a:lnTo>
                      <a:pt x="85" y="13"/>
                    </a:lnTo>
                    <a:lnTo>
                      <a:pt x="85" y="16"/>
                    </a:lnTo>
                    <a:lnTo>
                      <a:pt x="82" y="19"/>
                    </a:lnTo>
                    <a:lnTo>
                      <a:pt x="80" y="24"/>
                    </a:lnTo>
                    <a:lnTo>
                      <a:pt x="77" y="30"/>
                    </a:lnTo>
                    <a:lnTo>
                      <a:pt x="70" y="35"/>
                    </a:lnTo>
                    <a:lnTo>
                      <a:pt x="67" y="38"/>
                    </a:lnTo>
                    <a:lnTo>
                      <a:pt x="61" y="38"/>
                    </a:lnTo>
                    <a:lnTo>
                      <a:pt x="53" y="38"/>
                    </a:lnTo>
                    <a:lnTo>
                      <a:pt x="44" y="35"/>
                    </a:lnTo>
                    <a:lnTo>
                      <a:pt x="35" y="33"/>
                    </a:lnTo>
                    <a:lnTo>
                      <a:pt x="26" y="27"/>
                    </a:lnTo>
                    <a:lnTo>
                      <a:pt x="18" y="21"/>
                    </a:lnTo>
                    <a:lnTo>
                      <a:pt x="9" y="13"/>
                    </a:lnTo>
                    <a:lnTo>
                      <a:pt x="2" y="3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12" y="7"/>
                    </a:lnTo>
                    <a:lnTo>
                      <a:pt x="21" y="10"/>
                    </a:lnTo>
                    <a:lnTo>
                      <a:pt x="29" y="13"/>
                    </a:lnTo>
                    <a:lnTo>
                      <a:pt x="35" y="16"/>
                    </a:lnTo>
                    <a:lnTo>
                      <a:pt x="44" y="16"/>
                    </a:lnTo>
                    <a:close/>
                  </a:path>
                </a:pathLst>
              </a:custGeom>
              <a:solidFill>
                <a:srgbClr val="FFB0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0" name="Freeform 196"/>
              <p:cNvSpPr>
                <a:spLocks/>
              </p:cNvSpPr>
              <p:nvPr/>
            </p:nvSpPr>
            <p:spPr bwMode="auto">
              <a:xfrm>
                <a:off x="5120" y="2621"/>
                <a:ext cx="29" cy="19"/>
              </a:xfrm>
              <a:custGeom>
                <a:avLst/>
                <a:gdLst>
                  <a:gd name="T0" fmla="*/ 49 w 86"/>
                  <a:gd name="T1" fmla="*/ 33 h 59"/>
                  <a:gd name="T2" fmla="*/ 57 w 86"/>
                  <a:gd name="T3" fmla="*/ 33 h 59"/>
                  <a:gd name="T4" fmla="*/ 64 w 86"/>
                  <a:gd name="T5" fmla="*/ 35 h 59"/>
                  <a:gd name="T6" fmla="*/ 72 w 86"/>
                  <a:gd name="T7" fmla="*/ 38 h 59"/>
                  <a:gd name="T8" fmla="*/ 78 w 86"/>
                  <a:gd name="T9" fmla="*/ 41 h 59"/>
                  <a:gd name="T10" fmla="*/ 84 w 86"/>
                  <a:gd name="T11" fmla="*/ 44 h 59"/>
                  <a:gd name="T12" fmla="*/ 86 w 86"/>
                  <a:gd name="T13" fmla="*/ 44 h 59"/>
                  <a:gd name="T14" fmla="*/ 84 w 86"/>
                  <a:gd name="T15" fmla="*/ 41 h 59"/>
                  <a:gd name="T16" fmla="*/ 84 w 86"/>
                  <a:gd name="T17" fmla="*/ 33 h 59"/>
                  <a:gd name="T18" fmla="*/ 81 w 86"/>
                  <a:gd name="T19" fmla="*/ 27 h 59"/>
                  <a:gd name="T20" fmla="*/ 75 w 86"/>
                  <a:gd name="T21" fmla="*/ 21 h 59"/>
                  <a:gd name="T22" fmla="*/ 70 w 86"/>
                  <a:gd name="T23" fmla="*/ 14 h 59"/>
                  <a:gd name="T24" fmla="*/ 64 w 86"/>
                  <a:gd name="T25" fmla="*/ 9 h 59"/>
                  <a:gd name="T26" fmla="*/ 54 w 86"/>
                  <a:gd name="T27" fmla="*/ 3 h 59"/>
                  <a:gd name="T28" fmla="*/ 49 w 86"/>
                  <a:gd name="T29" fmla="*/ 0 h 59"/>
                  <a:gd name="T30" fmla="*/ 40 w 86"/>
                  <a:gd name="T31" fmla="*/ 0 h 59"/>
                  <a:gd name="T32" fmla="*/ 32 w 86"/>
                  <a:gd name="T33" fmla="*/ 0 h 59"/>
                  <a:gd name="T34" fmla="*/ 26 w 86"/>
                  <a:gd name="T35" fmla="*/ 3 h 59"/>
                  <a:gd name="T36" fmla="*/ 16 w 86"/>
                  <a:gd name="T37" fmla="*/ 6 h 59"/>
                  <a:gd name="T38" fmla="*/ 11 w 86"/>
                  <a:gd name="T39" fmla="*/ 14 h 59"/>
                  <a:gd name="T40" fmla="*/ 5 w 86"/>
                  <a:gd name="T41" fmla="*/ 21 h 59"/>
                  <a:gd name="T42" fmla="*/ 2 w 86"/>
                  <a:gd name="T43" fmla="*/ 30 h 59"/>
                  <a:gd name="T44" fmla="*/ 0 w 86"/>
                  <a:gd name="T45" fmla="*/ 35 h 59"/>
                  <a:gd name="T46" fmla="*/ 0 w 86"/>
                  <a:gd name="T47" fmla="*/ 44 h 59"/>
                  <a:gd name="T48" fmla="*/ 2 w 86"/>
                  <a:gd name="T49" fmla="*/ 49 h 59"/>
                  <a:gd name="T50" fmla="*/ 5 w 86"/>
                  <a:gd name="T51" fmla="*/ 59 h 59"/>
                  <a:gd name="T52" fmla="*/ 8 w 86"/>
                  <a:gd name="T53" fmla="*/ 59 h 59"/>
                  <a:gd name="T54" fmla="*/ 14 w 86"/>
                  <a:gd name="T55" fmla="*/ 59 h 59"/>
                  <a:gd name="T56" fmla="*/ 19 w 86"/>
                  <a:gd name="T57" fmla="*/ 52 h 59"/>
                  <a:gd name="T58" fmla="*/ 29 w 86"/>
                  <a:gd name="T59" fmla="*/ 47 h 59"/>
                  <a:gd name="T60" fmla="*/ 35 w 86"/>
                  <a:gd name="T61" fmla="*/ 41 h 59"/>
                  <a:gd name="T62" fmla="*/ 43 w 86"/>
                  <a:gd name="T63" fmla="*/ 38 h 59"/>
                  <a:gd name="T64" fmla="*/ 49 w 86"/>
                  <a:gd name="T65" fmla="*/ 33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86" h="59">
                    <a:moveTo>
                      <a:pt x="49" y="33"/>
                    </a:moveTo>
                    <a:lnTo>
                      <a:pt x="57" y="33"/>
                    </a:lnTo>
                    <a:lnTo>
                      <a:pt x="64" y="35"/>
                    </a:lnTo>
                    <a:lnTo>
                      <a:pt x="72" y="38"/>
                    </a:lnTo>
                    <a:lnTo>
                      <a:pt x="78" y="41"/>
                    </a:lnTo>
                    <a:lnTo>
                      <a:pt x="84" y="44"/>
                    </a:lnTo>
                    <a:lnTo>
                      <a:pt x="86" y="44"/>
                    </a:lnTo>
                    <a:lnTo>
                      <a:pt x="84" y="41"/>
                    </a:lnTo>
                    <a:lnTo>
                      <a:pt x="84" y="33"/>
                    </a:lnTo>
                    <a:lnTo>
                      <a:pt x="81" y="27"/>
                    </a:lnTo>
                    <a:lnTo>
                      <a:pt x="75" y="21"/>
                    </a:lnTo>
                    <a:lnTo>
                      <a:pt x="70" y="14"/>
                    </a:lnTo>
                    <a:lnTo>
                      <a:pt x="64" y="9"/>
                    </a:lnTo>
                    <a:lnTo>
                      <a:pt x="54" y="3"/>
                    </a:lnTo>
                    <a:lnTo>
                      <a:pt x="49" y="0"/>
                    </a:lnTo>
                    <a:lnTo>
                      <a:pt x="40" y="0"/>
                    </a:lnTo>
                    <a:lnTo>
                      <a:pt x="32" y="0"/>
                    </a:lnTo>
                    <a:lnTo>
                      <a:pt x="26" y="3"/>
                    </a:lnTo>
                    <a:lnTo>
                      <a:pt x="16" y="6"/>
                    </a:lnTo>
                    <a:lnTo>
                      <a:pt x="11" y="14"/>
                    </a:lnTo>
                    <a:lnTo>
                      <a:pt x="5" y="21"/>
                    </a:lnTo>
                    <a:lnTo>
                      <a:pt x="2" y="30"/>
                    </a:lnTo>
                    <a:lnTo>
                      <a:pt x="0" y="35"/>
                    </a:lnTo>
                    <a:lnTo>
                      <a:pt x="0" y="44"/>
                    </a:lnTo>
                    <a:lnTo>
                      <a:pt x="2" y="49"/>
                    </a:lnTo>
                    <a:lnTo>
                      <a:pt x="5" y="59"/>
                    </a:lnTo>
                    <a:lnTo>
                      <a:pt x="8" y="59"/>
                    </a:lnTo>
                    <a:lnTo>
                      <a:pt x="14" y="59"/>
                    </a:lnTo>
                    <a:lnTo>
                      <a:pt x="19" y="52"/>
                    </a:lnTo>
                    <a:lnTo>
                      <a:pt x="29" y="47"/>
                    </a:lnTo>
                    <a:lnTo>
                      <a:pt x="35" y="41"/>
                    </a:lnTo>
                    <a:lnTo>
                      <a:pt x="43" y="38"/>
                    </a:lnTo>
                    <a:lnTo>
                      <a:pt x="49" y="33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1" name="Freeform 197"/>
              <p:cNvSpPr>
                <a:spLocks/>
              </p:cNvSpPr>
              <p:nvPr/>
            </p:nvSpPr>
            <p:spPr bwMode="auto">
              <a:xfrm>
                <a:off x="5125" y="2639"/>
                <a:ext cx="13" cy="5"/>
              </a:xfrm>
              <a:custGeom>
                <a:avLst/>
                <a:gdLst>
                  <a:gd name="T0" fmla="*/ 23 w 40"/>
                  <a:gd name="T1" fmla="*/ 6 h 14"/>
                  <a:gd name="T2" fmla="*/ 26 w 40"/>
                  <a:gd name="T3" fmla="*/ 6 h 14"/>
                  <a:gd name="T4" fmla="*/ 32 w 40"/>
                  <a:gd name="T5" fmla="*/ 9 h 14"/>
                  <a:gd name="T6" fmla="*/ 35 w 40"/>
                  <a:gd name="T7" fmla="*/ 9 h 14"/>
                  <a:gd name="T8" fmla="*/ 37 w 40"/>
                  <a:gd name="T9" fmla="*/ 9 h 14"/>
                  <a:gd name="T10" fmla="*/ 40 w 40"/>
                  <a:gd name="T11" fmla="*/ 9 h 14"/>
                  <a:gd name="T12" fmla="*/ 40 w 40"/>
                  <a:gd name="T13" fmla="*/ 6 h 14"/>
                  <a:gd name="T14" fmla="*/ 37 w 40"/>
                  <a:gd name="T15" fmla="*/ 6 h 14"/>
                  <a:gd name="T16" fmla="*/ 35 w 40"/>
                  <a:gd name="T17" fmla="*/ 3 h 14"/>
                  <a:gd name="T18" fmla="*/ 32 w 40"/>
                  <a:gd name="T19" fmla="*/ 3 h 14"/>
                  <a:gd name="T20" fmla="*/ 29 w 40"/>
                  <a:gd name="T21" fmla="*/ 0 h 14"/>
                  <a:gd name="T22" fmla="*/ 26 w 40"/>
                  <a:gd name="T23" fmla="*/ 0 h 14"/>
                  <a:gd name="T24" fmla="*/ 23 w 40"/>
                  <a:gd name="T25" fmla="*/ 0 h 14"/>
                  <a:gd name="T26" fmla="*/ 21 w 40"/>
                  <a:gd name="T27" fmla="*/ 0 h 14"/>
                  <a:gd name="T28" fmla="*/ 18 w 40"/>
                  <a:gd name="T29" fmla="*/ 0 h 14"/>
                  <a:gd name="T30" fmla="*/ 12 w 40"/>
                  <a:gd name="T31" fmla="*/ 3 h 14"/>
                  <a:gd name="T32" fmla="*/ 8 w 40"/>
                  <a:gd name="T33" fmla="*/ 3 h 14"/>
                  <a:gd name="T34" fmla="*/ 5 w 40"/>
                  <a:gd name="T35" fmla="*/ 3 h 14"/>
                  <a:gd name="T36" fmla="*/ 2 w 40"/>
                  <a:gd name="T37" fmla="*/ 6 h 14"/>
                  <a:gd name="T38" fmla="*/ 0 w 40"/>
                  <a:gd name="T39" fmla="*/ 9 h 14"/>
                  <a:gd name="T40" fmla="*/ 0 w 40"/>
                  <a:gd name="T41" fmla="*/ 12 h 14"/>
                  <a:gd name="T42" fmla="*/ 5 w 40"/>
                  <a:gd name="T43" fmla="*/ 14 h 14"/>
                  <a:gd name="T44" fmla="*/ 8 w 40"/>
                  <a:gd name="T45" fmla="*/ 12 h 14"/>
                  <a:gd name="T46" fmla="*/ 12 w 40"/>
                  <a:gd name="T47" fmla="*/ 9 h 14"/>
                  <a:gd name="T48" fmla="*/ 15 w 40"/>
                  <a:gd name="T49" fmla="*/ 9 h 14"/>
                  <a:gd name="T50" fmla="*/ 18 w 40"/>
                  <a:gd name="T51" fmla="*/ 9 h 14"/>
                  <a:gd name="T52" fmla="*/ 23 w 40"/>
                  <a:gd name="T53" fmla="*/ 6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40" h="14">
                    <a:moveTo>
                      <a:pt x="23" y="6"/>
                    </a:moveTo>
                    <a:lnTo>
                      <a:pt x="26" y="6"/>
                    </a:lnTo>
                    <a:lnTo>
                      <a:pt x="32" y="9"/>
                    </a:lnTo>
                    <a:lnTo>
                      <a:pt x="35" y="9"/>
                    </a:lnTo>
                    <a:lnTo>
                      <a:pt x="37" y="9"/>
                    </a:lnTo>
                    <a:lnTo>
                      <a:pt x="40" y="9"/>
                    </a:lnTo>
                    <a:lnTo>
                      <a:pt x="40" y="6"/>
                    </a:lnTo>
                    <a:lnTo>
                      <a:pt x="37" y="6"/>
                    </a:lnTo>
                    <a:lnTo>
                      <a:pt x="35" y="3"/>
                    </a:lnTo>
                    <a:lnTo>
                      <a:pt x="32" y="3"/>
                    </a:lnTo>
                    <a:lnTo>
                      <a:pt x="29" y="0"/>
                    </a:lnTo>
                    <a:lnTo>
                      <a:pt x="26" y="0"/>
                    </a:lnTo>
                    <a:lnTo>
                      <a:pt x="23" y="0"/>
                    </a:lnTo>
                    <a:lnTo>
                      <a:pt x="21" y="0"/>
                    </a:lnTo>
                    <a:lnTo>
                      <a:pt x="18" y="0"/>
                    </a:lnTo>
                    <a:lnTo>
                      <a:pt x="12" y="3"/>
                    </a:lnTo>
                    <a:lnTo>
                      <a:pt x="8" y="3"/>
                    </a:lnTo>
                    <a:lnTo>
                      <a:pt x="5" y="3"/>
                    </a:lnTo>
                    <a:lnTo>
                      <a:pt x="2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5" y="14"/>
                    </a:lnTo>
                    <a:lnTo>
                      <a:pt x="8" y="12"/>
                    </a:lnTo>
                    <a:lnTo>
                      <a:pt x="12" y="9"/>
                    </a:lnTo>
                    <a:lnTo>
                      <a:pt x="15" y="9"/>
                    </a:lnTo>
                    <a:lnTo>
                      <a:pt x="18" y="9"/>
                    </a:lnTo>
                    <a:lnTo>
                      <a:pt x="23" y="6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2" name="Freeform 198"/>
              <p:cNvSpPr>
                <a:spLocks/>
              </p:cNvSpPr>
              <p:nvPr/>
            </p:nvSpPr>
            <p:spPr bwMode="auto">
              <a:xfrm>
                <a:off x="4538" y="3067"/>
                <a:ext cx="43" cy="24"/>
              </a:xfrm>
              <a:custGeom>
                <a:avLst/>
                <a:gdLst>
                  <a:gd name="T0" fmla="*/ 59 w 129"/>
                  <a:gd name="T1" fmla="*/ 19 h 72"/>
                  <a:gd name="T2" fmla="*/ 67 w 129"/>
                  <a:gd name="T3" fmla="*/ 22 h 72"/>
                  <a:gd name="T4" fmla="*/ 80 w 129"/>
                  <a:gd name="T5" fmla="*/ 28 h 72"/>
                  <a:gd name="T6" fmla="*/ 88 w 129"/>
                  <a:gd name="T7" fmla="*/ 40 h 72"/>
                  <a:gd name="T8" fmla="*/ 100 w 129"/>
                  <a:gd name="T9" fmla="*/ 51 h 72"/>
                  <a:gd name="T10" fmla="*/ 109 w 129"/>
                  <a:gd name="T11" fmla="*/ 60 h 72"/>
                  <a:gd name="T12" fmla="*/ 118 w 129"/>
                  <a:gd name="T13" fmla="*/ 68 h 72"/>
                  <a:gd name="T14" fmla="*/ 123 w 129"/>
                  <a:gd name="T15" fmla="*/ 72 h 72"/>
                  <a:gd name="T16" fmla="*/ 129 w 129"/>
                  <a:gd name="T17" fmla="*/ 65 h 72"/>
                  <a:gd name="T18" fmla="*/ 129 w 129"/>
                  <a:gd name="T19" fmla="*/ 60 h 72"/>
                  <a:gd name="T20" fmla="*/ 123 w 129"/>
                  <a:gd name="T21" fmla="*/ 49 h 72"/>
                  <a:gd name="T22" fmla="*/ 118 w 129"/>
                  <a:gd name="T23" fmla="*/ 37 h 72"/>
                  <a:gd name="T24" fmla="*/ 109 w 129"/>
                  <a:gd name="T25" fmla="*/ 25 h 72"/>
                  <a:gd name="T26" fmla="*/ 97 w 129"/>
                  <a:gd name="T27" fmla="*/ 14 h 72"/>
                  <a:gd name="T28" fmla="*/ 86 w 129"/>
                  <a:gd name="T29" fmla="*/ 5 h 72"/>
                  <a:gd name="T30" fmla="*/ 74 w 129"/>
                  <a:gd name="T31" fmla="*/ 0 h 72"/>
                  <a:gd name="T32" fmla="*/ 65 w 129"/>
                  <a:gd name="T33" fmla="*/ 0 h 72"/>
                  <a:gd name="T34" fmla="*/ 56 w 129"/>
                  <a:gd name="T35" fmla="*/ 0 h 72"/>
                  <a:gd name="T36" fmla="*/ 48 w 129"/>
                  <a:gd name="T37" fmla="*/ 0 h 72"/>
                  <a:gd name="T38" fmla="*/ 35 w 129"/>
                  <a:gd name="T39" fmla="*/ 0 h 72"/>
                  <a:gd name="T40" fmla="*/ 27 w 129"/>
                  <a:gd name="T41" fmla="*/ 0 h 72"/>
                  <a:gd name="T42" fmla="*/ 18 w 129"/>
                  <a:gd name="T43" fmla="*/ 0 h 72"/>
                  <a:gd name="T44" fmla="*/ 10 w 129"/>
                  <a:gd name="T45" fmla="*/ 2 h 72"/>
                  <a:gd name="T46" fmla="*/ 4 w 129"/>
                  <a:gd name="T47" fmla="*/ 5 h 72"/>
                  <a:gd name="T48" fmla="*/ 0 w 129"/>
                  <a:gd name="T49" fmla="*/ 11 h 72"/>
                  <a:gd name="T50" fmla="*/ 0 w 129"/>
                  <a:gd name="T51" fmla="*/ 16 h 72"/>
                  <a:gd name="T52" fmla="*/ 7 w 129"/>
                  <a:gd name="T53" fmla="*/ 19 h 72"/>
                  <a:gd name="T54" fmla="*/ 13 w 129"/>
                  <a:gd name="T55" fmla="*/ 22 h 72"/>
                  <a:gd name="T56" fmla="*/ 21 w 129"/>
                  <a:gd name="T57" fmla="*/ 25 h 72"/>
                  <a:gd name="T58" fmla="*/ 30 w 129"/>
                  <a:gd name="T59" fmla="*/ 25 h 72"/>
                  <a:gd name="T60" fmla="*/ 39 w 129"/>
                  <a:gd name="T61" fmla="*/ 25 h 72"/>
                  <a:gd name="T62" fmla="*/ 51 w 129"/>
                  <a:gd name="T63" fmla="*/ 22 h 72"/>
                  <a:gd name="T64" fmla="*/ 59 w 129"/>
                  <a:gd name="T65" fmla="*/ 19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29" h="72">
                    <a:moveTo>
                      <a:pt x="59" y="19"/>
                    </a:moveTo>
                    <a:lnTo>
                      <a:pt x="67" y="22"/>
                    </a:lnTo>
                    <a:lnTo>
                      <a:pt x="80" y="28"/>
                    </a:lnTo>
                    <a:lnTo>
                      <a:pt x="88" y="40"/>
                    </a:lnTo>
                    <a:lnTo>
                      <a:pt x="100" y="51"/>
                    </a:lnTo>
                    <a:lnTo>
                      <a:pt x="109" y="60"/>
                    </a:lnTo>
                    <a:lnTo>
                      <a:pt x="118" y="68"/>
                    </a:lnTo>
                    <a:lnTo>
                      <a:pt x="123" y="72"/>
                    </a:lnTo>
                    <a:lnTo>
                      <a:pt x="129" y="65"/>
                    </a:lnTo>
                    <a:lnTo>
                      <a:pt x="129" y="60"/>
                    </a:lnTo>
                    <a:lnTo>
                      <a:pt x="123" y="49"/>
                    </a:lnTo>
                    <a:lnTo>
                      <a:pt x="118" y="37"/>
                    </a:lnTo>
                    <a:lnTo>
                      <a:pt x="109" y="25"/>
                    </a:lnTo>
                    <a:lnTo>
                      <a:pt x="97" y="14"/>
                    </a:lnTo>
                    <a:lnTo>
                      <a:pt x="86" y="5"/>
                    </a:lnTo>
                    <a:lnTo>
                      <a:pt x="74" y="0"/>
                    </a:lnTo>
                    <a:lnTo>
                      <a:pt x="65" y="0"/>
                    </a:lnTo>
                    <a:lnTo>
                      <a:pt x="56" y="0"/>
                    </a:lnTo>
                    <a:lnTo>
                      <a:pt x="48" y="0"/>
                    </a:lnTo>
                    <a:lnTo>
                      <a:pt x="35" y="0"/>
                    </a:lnTo>
                    <a:lnTo>
                      <a:pt x="27" y="0"/>
                    </a:lnTo>
                    <a:lnTo>
                      <a:pt x="18" y="0"/>
                    </a:lnTo>
                    <a:lnTo>
                      <a:pt x="10" y="2"/>
                    </a:lnTo>
                    <a:lnTo>
                      <a:pt x="4" y="5"/>
                    </a:lnTo>
                    <a:lnTo>
                      <a:pt x="0" y="11"/>
                    </a:lnTo>
                    <a:lnTo>
                      <a:pt x="0" y="16"/>
                    </a:lnTo>
                    <a:lnTo>
                      <a:pt x="7" y="19"/>
                    </a:lnTo>
                    <a:lnTo>
                      <a:pt x="13" y="22"/>
                    </a:lnTo>
                    <a:lnTo>
                      <a:pt x="21" y="25"/>
                    </a:lnTo>
                    <a:lnTo>
                      <a:pt x="30" y="25"/>
                    </a:lnTo>
                    <a:lnTo>
                      <a:pt x="39" y="25"/>
                    </a:lnTo>
                    <a:lnTo>
                      <a:pt x="51" y="22"/>
                    </a:lnTo>
                    <a:lnTo>
                      <a:pt x="59" y="19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3" name="Freeform 199"/>
              <p:cNvSpPr>
                <a:spLocks/>
              </p:cNvSpPr>
              <p:nvPr/>
            </p:nvSpPr>
            <p:spPr bwMode="auto">
              <a:xfrm>
                <a:off x="4546" y="3077"/>
                <a:ext cx="23" cy="15"/>
              </a:xfrm>
              <a:custGeom>
                <a:avLst/>
                <a:gdLst>
                  <a:gd name="T0" fmla="*/ 35 w 70"/>
                  <a:gd name="T1" fmla="*/ 19 h 45"/>
                  <a:gd name="T2" fmla="*/ 41 w 70"/>
                  <a:gd name="T3" fmla="*/ 21 h 45"/>
                  <a:gd name="T4" fmla="*/ 46 w 70"/>
                  <a:gd name="T5" fmla="*/ 24 h 45"/>
                  <a:gd name="T6" fmla="*/ 53 w 70"/>
                  <a:gd name="T7" fmla="*/ 27 h 45"/>
                  <a:gd name="T8" fmla="*/ 59 w 70"/>
                  <a:gd name="T9" fmla="*/ 33 h 45"/>
                  <a:gd name="T10" fmla="*/ 62 w 70"/>
                  <a:gd name="T11" fmla="*/ 38 h 45"/>
                  <a:gd name="T12" fmla="*/ 67 w 70"/>
                  <a:gd name="T13" fmla="*/ 45 h 45"/>
                  <a:gd name="T14" fmla="*/ 70 w 70"/>
                  <a:gd name="T15" fmla="*/ 45 h 45"/>
                  <a:gd name="T16" fmla="*/ 70 w 70"/>
                  <a:gd name="T17" fmla="*/ 42 h 45"/>
                  <a:gd name="T18" fmla="*/ 70 w 70"/>
                  <a:gd name="T19" fmla="*/ 38 h 45"/>
                  <a:gd name="T20" fmla="*/ 70 w 70"/>
                  <a:gd name="T21" fmla="*/ 33 h 45"/>
                  <a:gd name="T22" fmla="*/ 64 w 70"/>
                  <a:gd name="T23" fmla="*/ 27 h 45"/>
                  <a:gd name="T24" fmla="*/ 59 w 70"/>
                  <a:gd name="T25" fmla="*/ 21 h 45"/>
                  <a:gd name="T26" fmla="*/ 53 w 70"/>
                  <a:gd name="T27" fmla="*/ 13 h 45"/>
                  <a:gd name="T28" fmla="*/ 46 w 70"/>
                  <a:gd name="T29" fmla="*/ 7 h 45"/>
                  <a:gd name="T30" fmla="*/ 41 w 70"/>
                  <a:gd name="T31" fmla="*/ 3 h 45"/>
                  <a:gd name="T32" fmla="*/ 35 w 70"/>
                  <a:gd name="T33" fmla="*/ 0 h 45"/>
                  <a:gd name="T34" fmla="*/ 29 w 70"/>
                  <a:gd name="T35" fmla="*/ 3 h 45"/>
                  <a:gd name="T36" fmla="*/ 27 w 70"/>
                  <a:gd name="T37" fmla="*/ 7 h 45"/>
                  <a:gd name="T38" fmla="*/ 21 w 70"/>
                  <a:gd name="T39" fmla="*/ 7 h 45"/>
                  <a:gd name="T40" fmla="*/ 15 w 70"/>
                  <a:gd name="T41" fmla="*/ 7 h 45"/>
                  <a:gd name="T42" fmla="*/ 8 w 70"/>
                  <a:gd name="T43" fmla="*/ 7 h 45"/>
                  <a:gd name="T44" fmla="*/ 6 w 70"/>
                  <a:gd name="T45" fmla="*/ 10 h 45"/>
                  <a:gd name="T46" fmla="*/ 3 w 70"/>
                  <a:gd name="T47" fmla="*/ 10 h 45"/>
                  <a:gd name="T48" fmla="*/ 0 w 70"/>
                  <a:gd name="T49" fmla="*/ 13 h 45"/>
                  <a:gd name="T50" fmla="*/ 0 w 70"/>
                  <a:gd name="T51" fmla="*/ 19 h 45"/>
                  <a:gd name="T52" fmla="*/ 0 w 70"/>
                  <a:gd name="T53" fmla="*/ 21 h 45"/>
                  <a:gd name="T54" fmla="*/ 6 w 70"/>
                  <a:gd name="T55" fmla="*/ 21 h 45"/>
                  <a:gd name="T56" fmla="*/ 8 w 70"/>
                  <a:gd name="T57" fmla="*/ 21 h 45"/>
                  <a:gd name="T58" fmla="*/ 15 w 70"/>
                  <a:gd name="T59" fmla="*/ 21 h 45"/>
                  <a:gd name="T60" fmla="*/ 24 w 70"/>
                  <a:gd name="T61" fmla="*/ 21 h 45"/>
                  <a:gd name="T62" fmla="*/ 29 w 70"/>
                  <a:gd name="T63" fmla="*/ 21 h 45"/>
                  <a:gd name="T64" fmla="*/ 35 w 70"/>
                  <a:gd name="T65" fmla="*/ 19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0" h="45">
                    <a:moveTo>
                      <a:pt x="35" y="19"/>
                    </a:moveTo>
                    <a:lnTo>
                      <a:pt x="41" y="21"/>
                    </a:lnTo>
                    <a:lnTo>
                      <a:pt x="46" y="24"/>
                    </a:lnTo>
                    <a:lnTo>
                      <a:pt x="53" y="27"/>
                    </a:lnTo>
                    <a:lnTo>
                      <a:pt x="59" y="33"/>
                    </a:lnTo>
                    <a:lnTo>
                      <a:pt x="62" y="38"/>
                    </a:lnTo>
                    <a:lnTo>
                      <a:pt x="67" y="45"/>
                    </a:lnTo>
                    <a:lnTo>
                      <a:pt x="70" y="45"/>
                    </a:lnTo>
                    <a:lnTo>
                      <a:pt x="70" y="42"/>
                    </a:lnTo>
                    <a:lnTo>
                      <a:pt x="70" y="38"/>
                    </a:lnTo>
                    <a:lnTo>
                      <a:pt x="70" y="33"/>
                    </a:lnTo>
                    <a:lnTo>
                      <a:pt x="64" y="27"/>
                    </a:lnTo>
                    <a:lnTo>
                      <a:pt x="59" y="21"/>
                    </a:lnTo>
                    <a:lnTo>
                      <a:pt x="53" y="13"/>
                    </a:lnTo>
                    <a:lnTo>
                      <a:pt x="46" y="7"/>
                    </a:lnTo>
                    <a:lnTo>
                      <a:pt x="41" y="3"/>
                    </a:lnTo>
                    <a:lnTo>
                      <a:pt x="35" y="0"/>
                    </a:lnTo>
                    <a:lnTo>
                      <a:pt x="29" y="3"/>
                    </a:lnTo>
                    <a:lnTo>
                      <a:pt x="27" y="7"/>
                    </a:lnTo>
                    <a:lnTo>
                      <a:pt x="21" y="7"/>
                    </a:lnTo>
                    <a:lnTo>
                      <a:pt x="15" y="7"/>
                    </a:lnTo>
                    <a:lnTo>
                      <a:pt x="8" y="7"/>
                    </a:lnTo>
                    <a:lnTo>
                      <a:pt x="6" y="10"/>
                    </a:lnTo>
                    <a:lnTo>
                      <a:pt x="3" y="10"/>
                    </a:lnTo>
                    <a:lnTo>
                      <a:pt x="0" y="13"/>
                    </a:lnTo>
                    <a:lnTo>
                      <a:pt x="0" y="19"/>
                    </a:lnTo>
                    <a:lnTo>
                      <a:pt x="0" y="21"/>
                    </a:lnTo>
                    <a:lnTo>
                      <a:pt x="6" y="21"/>
                    </a:lnTo>
                    <a:lnTo>
                      <a:pt x="8" y="21"/>
                    </a:lnTo>
                    <a:lnTo>
                      <a:pt x="15" y="21"/>
                    </a:lnTo>
                    <a:lnTo>
                      <a:pt x="24" y="21"/>
                    </a:lnTo>
                    <a:lnTo>
                      <a:pt x="29" y="21"/>
                    </a:lnTo>
                    <a:lnTo>
                      <a:pt x="35" y="19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4" name="Freeform 200"/>
              <p:cNvSpPr>
                <a:spLocks/>
              </p:cNvSpPr>
              <p:nvPr/>
            </p:nvSpPr>
            <p:spPr bwMode="auto">
              <a:xfrm>
                <a:off x="4843" y="2574"/>
                <a:ext cx="26" cy="14"/>
              </a:xfrm>
              <a:custGeom>
                <a:avLst/>
                <a:gdLst>
                  <a:gd name="T0" fmla="*/ 48 w 80"/>
                  <a:gd name="T1" fmla="*/ 24 h 41"/>
                  <a:gd name="T2" fmla="*/ 51 w 80"/>
                  <a:gd name="T3" fmla="*/ 24 h 41"/>
                  <a:gd name="T4" fmla="*/ 59 w 80"/>
                  <a:gd name="T5" fmla="*/ 24 h 41"/>
                  <a:gd name="T6" fmla="*/ 65 w 80"/>
                  <a:gd name="T7" fmla="*/ 27 h 41"/>
                  <a:gd name="T8" fmla="*/ 70 w 80"/>
                  <a:gd name="T9" fmla="*/ 27 h 41"/>
                  <a:gd name="T10" fmla="*/ 77 w 80"/>
                  <a:gd name="T11" fmla="*/ 30 h 41"/>
                  <a:gd name="T12" fmla="*/ 80 w 80"/>
                  <a:gd name="T13" fmla="*/ 30 h 41"/>
                  <a:gd name="T14" fmla="*/ 77 w 80"/>
                  <a:gd name="T15" fmla="*/ 24 h 41"/>
                  <a:gd name="T16" fmla="*/ 68 w 80"/>
                  <a:gd name="T17" fmla="*/ 21 h 41"/>
                  <a:gd name="T18" fmla="*/ 59 w 80"/>
                  <a:gd name="T19" fmla="*/ 14 h 41"/>
                  <a:gd name="T20" fmla="*/ 51 w 80"/>
                  <a:gd name="T21" fmla="*/ 11 h 41"/>
                  <a:gd name="T22" fmla="*/ 42 w 80"/>
                  <a:gd name="T23" fmla="*/ 6 h 41"/>
                  <a:gd name="T24" fmla="*/ 33 w 80"/>
                  <a:gd name="T25" fmla="*/ 3 h 41"/>
                  <a:gd name="T26" fmla="*/ 24 w 80"/>
                  <a:gd name="T27" fmla="*/ 0 h 41"/>
                  <a:gd name="T28" fmla="*/ 19 w 80"/>
                  <a:gd name="T29" fmla="*/ 0 h 41"/>
                  <a:gd name="T30" fmla="*/ 13 w 80"/>
                  <a:gd name="T31" fmla="*/ 0 h 41"/>
                  <a:gd name="T32" fmla="*/ 6 w 80"/>
                  <a:gd name="T33" fmla="*/ 3 h 41"/>
                  <a:gd name="T34" fmla="*/ 6 w 80"/>
                  <a:gd name="T35" fmla="*/ 9 h 41"/>
                  <a:gd name="T36" fmla="*/ 3 w 80"/>
                  <a:gd name="T37" fmla="*/ 11 h 41"/>
                  <a:gd name="T38" fmla="*/ 0 w 80"/>
                  <a:gd name="T39" fmla="*/ 17 h 41"/>
                  <a:gd name="T40" fmla="*/ 0 w 80"/>
                  <a:gd name="T41" fmla="*/ 21 h 41"/>
                  <a:gd name="T42" fmla="*/ 3 w 80"/>
                  <a:gd name="T43" fmla="*/ 27 h 41"/>
                  <a:gd name="T44" fmla="*/ 6 w 80"/>
                  <a:gd name="T45" fmla="*/ 32 h 41"/>
                  <a:gd name="T46" fmla="*/ 13 w 80"/>
                  <a:gd name="T47" fmla="*/ 35 h 41"/>
                  <a:gd name="T48" fmla="*/ 19 w 80"/>
                  <a:gd name="T49" fmla="*/ 38 h 41"/>
                  <a:gd name="T50" fmla="*/ 24 w 80"/>
                  <a:gd name="T51" fmla="*/ 41 h 41"/>
                  <a:gd name="T52" fmla="*/ 27 w 80"/>
                  <a:gd name="T53" fmla="*/ 38 h 41"/>
                  <a:gd name="T54" fmla="*/ 30 w 80"/>
                  <a:gd name="T55" fmla="*/ 38 h 41"/>
                  <a:gd name="T56" fmla="*/ 33 w 80"/>
                  <a:gd name="T57" fmla="*/ 35 h 41"/>
                  <a:gd name="T58" fmla="*/ 35 w 80"/>
                  <a:gd name="T59" fmla="*/ 30 h 41"/>
                  <a:gd name="T60" fmla="*/ 42 w 80"/>
                  <a:gd name="T61" fmla="*/ 27 h 41"/>
                  <a:gd name="T62" fmla="*/ 48 w 80"/>
                  <a:gd name="T63" fmla="*/ 24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80" h="41">
                    <a:moveTo>
                      <a:pt x="48" y="24"/>
                    </a:moveTo>
                    <a:lnTo>
                      <a:pt x="51" y="24"/>
                    </a:lnTo>
                    <a:lnTo>
                      <a:pt x="59" y="24"/>
                    </a:lnTo>
                    <a:lnTo>
                      <a:pt x="65" y="27"/>
                    </a:lnTo>
                    <a:lnTo>
                      <a:pt x="70" y="27"/>
                    </a:lnTo>
                    <a:lnTo>
                      <a:pt x="77" y="30"/>
                    </a:lnTo>
                    <a:lnTo>
                      <a:pt x="80" y="30"/>
                    </a:lnTo>
                    <a:lnTo>
                      <a:pt x="77" y="24"/>
                    </a:lnTo>
                    <a:lnTo>
                      <a:pt x="68" y="21"/>
                    </a:lnTo>
                    <a:lnTo>
                      <a:pt x="59" y="14"/>
                    </a:lnTo>
                    <a:lnTo>
                      <a:pt x="51" y="11"/>
                    </a:lnTo>
                    <a:lnTo>
                      <a:pt x="42" y="6"/>
                    </a:lnTo>
                    <a:lnTo>
                      <a:pt x="33" y="3"/>
                    </a:lnTo>
                    <a:lnTo>
                      <a:pt x="24" y="0"/>
                    </a:lnTo>
                    <a:lnTo>
                      <a:pt x="19" y="0"/>
                    </a:lnTo>
                    <a:lnTo>
                      <a:pt x="13" y="0"/>
                    </a:lnTo>
                    <a:lnTo>
                      <a:pt x="6" y="3"/>
                    </a:lnTo>
                    <a:lnTo>
                      <a:pt x="6" y="9"/>
                    </a:lnTo>
                    <a:lnTo>
                      <a:pt x="3" y="11"/>
                    </a:lnTo>
                    <a:lnTo>
                      <a:pt x="0" y="17"/>
                    </a:lnTo>
                    <a:lnTo>
                      <a:pt x="0" y="21"/>
                    </a:lnTo>
                    <a:lnTo>
                      <a:pt x="3" y="27"/>
                    </a:lnTo>
                    <a:lnTo>
                      <a:pt x="6" y="32"/>
                    </a:lnTo>
                    <a:lnTo>
                      <a:pt x="13" y="35"/>
                    </a:lnTo>
                    <a:lnTo>
                      <a:pt x="19" y="38"/>
                    </a:lnTo>
                    <a:lnTo>
                      <a:pt x="24" y="41"/>
                    </a:lnTo>
                    <a:lnTo>
                      <a:pt x="27" y="38"/>
                    </a:lnTo>
                    <a:lnTo>
                      <a:pt x="30" y="38"/>
                    </a:lnTo>
                    <a:lnTo>
                      <a:pt x="33" y="35"/>
                    </a:lnTo>
                    <a:lnTo>
                      <a:pt x="35" y="30"/>
                    </a:lnTo>
                    <a:lnTo>
                      <a:pt x="42" y="27"/>
                    </a:lnTo>
                    <a:lnTo>
                      <a:pt x="48" y="24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5" name="Freeform 201"/>
              <p:cNvSpPr>
                <a:spLocks/>
              </p:cNvSpPr>
              <p:nvPr/>
            </p:nvSpPr>
            <p:spPr bwMode="auto">
              <a:xfrm>
                <a:off x="4859" y="2586"/>
                <a:ext cx="16" cy="9"/>
              </a:xfrm>
              <a:custGeom>
                <a:avLst/>
                <a:gdLst>
                  <a:gd name="T0" fmla="*/ 29 w 49"/>
                  <a:gd name="T1" fmla="*/ 11 h 27"/>
                  <a:gd name="T2" fmla="*/ 29 w 49"/>
                  <a:gd name="T3" fmla="*/ 14 h 27"/>
                  <a:gd name="T4" fmla="*/ 35 w 49"/>
                  <a:gd name="T5" fmla="*/ 14 h 27"/>
                  <a:gd name="T6" fmla="*/ 38 w 49"/>
                  <a:gd name="T7" fmla="*/ 14 h 27"/>
                  <a:gd name="T8" fmla="*/ 44 w 49"/>
                  <a:gd name="T9" fmla="*/ 17 h 27"/>
                  <a:gd name="T10" fmla="*/ 46 w 49"/>
                  <a:gd name="T11" fmla="*/ 17 h 27"/>
                  <a:gd name="T12" fmla="*/ 49 w 49"/>
                  <a:gd name="T13" fmla="*/ 17 h 27"/>
                  <a:gd name="T14" fmla="*/ 46 w 49"/>
                  <a:gd name="T15" fmla="*/ 14 h 27"/>
                  <a:gd name="T16" fmla="*/ 46 w 49"/>
                  <a:gd name="T17" fmla="*/ 11 h 27"/>
                  <a:gd name="T18" fmla="*/ 41 w 49"/>
                  <a:gd name="T19" fmla="*/ 11 h 27"/>
                  <a:gd name="T20" fmla="*/ 35 w 49"/>
                  <a:gd name="T21" fmla="*/ 9 h 27"/>
                  <a:gd name="T22" fmla="*/ 29 w 49"/>
                  <a:gd name="T23" fmla="*/ 6 h 27"/>
                  <a:gd name="T24" fmla="*/ 25 w 49"/>
                  <a:gd name="T25" fmla="*/ 3 h 27"/>
                  <a:gd name="T26" fmla="*/ 20 w 49"/>
                  <a:gd name="T27" fmla="*/ 3 h 27"/>
                  <a:gd name="T28" fmla="*/ 14 w 49"/>
                  <a:gd name="T29" fmla="*/ 3 h 27"/>
                  <a:gd name="T30" fmla="*/ 8 w 49"/>
                  <a:gd name="T31" fmla="*/ 0 h 27"/>
                  <a:gd name="T32" fmla="*/ 6 w 49"/>
                  <a:gd name="T33" fmla="*/ 0 h 27"/>
                  <a:gd name="T34" fmla="*/ 3 w 49"/>
                  <a:gd name="T35" fmla="*/ 3 h 27"/>
                  <a:gd name="T36" fmla="*/ 3 w 49"/>
                  <a:gd name="T37" fmla="*/ 6 h 27"/>
                  <a:gd name="T38" fmla="*/ 0 w 49"/>
                  <a:gd name="T39" fmla="*/ 9 h 27"/>
                  <a:gd name="T40" fmla="*/ 3 w 49"/>
                  <a:gd name="T41" fmla="*/ 11 h 27"/>
                  <a:gd name="T42" fmla="*/ 3 w 49"/>
                  <a:gd name="T43" fmla="*/ 14 h 27"/>
                  <a:gd name="T44" fmla="*/ 3 w 49"/>
                  <a:gd name="T45" fmla="*/ 21 h 27"/>
                  <a:gd name="T46" fmla="*/ 6 w 49"/>
                  <a:gd name="T47" fmla="*/ 24 h 27"/>
                  <a:gd name="T48" fmla="*/ 11 w 49"/>
                  <a:gd name="T49" fmla="*/ 24 h 27"/>
                  <a:gd name="T50" fmla="*/ 14 w 49"/>
                  <a:gd name="T51" fmla="*/ 27 h 27"/>
                  <a:gd name="T52" fmla="*/ 17 w 49"/>
                  <a:gd name="T53" fmla="*/ 24 h 27"/>
                  <a:gd name="T54" fmla="*/ 20 w 49"/>
                  <a:gd name="T55" fmla="*/ 21 h 27"/>
                  <a:gd name="T56" fmla="*/ 20 w 49"/>
                  <a:gd name="T57" fmla="*/ 17 h 27"/>
                  <a:gd name="T58" fmla="*/ 22 w 49"/>
                  <a:gd name="T59" fmla="*/ 14 h 27"/>
                  <a:gd name="T60" fmla="*/ 29 w 49"/>
                  <a:gd name="T61" fmla="*/ 11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49" h="27">
                    <a:moveTo>
                      <a:pt x="29" y="11"/>
                    </a:moveTo>
                    <a:lnTo>
                      <a:pt x="29" y="14"/>
                    </a:lnTo>
                    <a:lnTo>
                      <a:pt x="35" y="14"/>
                    </a:lnTo>
                    <a:lnTo>
                      <a:pt x="38" y="14"/>
                    </a:lnTo>
                    <a:lnTo>
                      <a:pt x="44" y="17"/>
                    </a:lnTo>
                    <a:lnTo>
                      <a:pt x="46" y="17"/>
                    </a:lnTo>
                    <a:lnTo>
                      <a:pt x="49" y="17"/>
                    </a:lnTo>
                    <a:lnTo>
                      <a:pt x="46" y="14"/>
                    </a:lnTo>
                    <a:lnTo>
                      <a:pt x="46" y="11"/>
                    </a:lnTo>
                    <a:lnTo>
                      <a:pt x="41" y="11"/>
                    </a:lnTo>
                    <a:lnTo>
                      <a:pt x="35" y="9"/>
                    </a:lnTo>
                    <a:lnTo>
                      <a:pt x="29" y="6"/>
                    </a:lnTo>
                    <a:lnTo>
                      <a:pt x="25" y="3"/>
                    </a:lnTo>
                    <a:lnTo>
                      <a:pt x="20" y="3"/>
                    </a:lnTo>
                    <a:lnTo>
                      <a:pt x="14" y="3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3" y="3"/>
                    </a:lnTo>
                    <a:lnTo>
                      <a:pt x="3" y="6"/>
                    </a:lnTo>
                    <a:lnTo>
                      <a:pt x="0" y="9"/>
                    </a:lnTo>
                    <a:lnTo>
                      <a:pt x="3" y="11"/>
                    </a:lnTo>
                    <a:lnTo>
                      <a:pt x="3" y="14"/>
                    </a:lnTo>
                    <a:lnTo>
                      <a:pt x="3" y="21"/>
                    </a:lnTo>
                    <a:lnTo>
                      <a:pt x="6" y="24"/>
                    </a:lnTo>
                    <a:lnTo>
                      <a:pt x="11" y="24"/>
                    </a:lnTo>
                    <a:lnTo>
                      <a:pt x="14" y="27"/>
                    </a:lnTo>
                    <a:lnTo>
                      <a:pt x="17" y="24"/>
                    </a:lnTo>
                    <a:lnTo>
                      <a:pt x="20" y="21"/>
                    </a:lnTo>
                    <a:lnTo>
                      <a:pt x="20" y="17"/>
                    </a:lnTo>
                    <a:lnTo>
                      <a:pt x="22" y="14"/>
                    </a:lnTo>
                    <a:lnTo>
                      <a:pt x="29" y="11"/>
                    </a:lnTo>
                    <a:close/>
                  </a:path>
                </a:pathLst>
              </a:custGeom>
              <a:solidFill>
                <a:srgbClr val="FFF0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6" name="Freeform 202"/>
              <p:cNvSpPr>
                <a:spLocks/>
              </p:cNvSpPr>
              <p:nvPr/>
            </p:nvSpPr>
            <p:spPr bwMode="auto">
              <a:xfrm>
                <a:off x="4134" y="2954"/>
                <a:ext cx="131" cy="118"/>
              </a:xfrm>
              <a:custGeom>
                <a:avLst/>
                <a:gdLst>
                  <a:gd name="T0" fmla="*/ 359 w 394"/>
                  <a:gd name="T1" fmla="*/ 38 h 353"/>
                  <a:gd name="T2" fmla="*/ 374 w 394"/>
                  <a:gd name="T3" fmla="*/ 53 h 353"/>
                  <a:gd name="T4" fmla="*/ 385 w 394"/>
                  <a:gd name="T5" fmla="*/ 59 h 353"/>
                  <a:gd name="T6" fmla="*/ 394 w 394"/>
                  <a:gd name="T7" fmla="*/ 67 h 353"/>
                  <a:gd name="T8" fmla="*/ 394 w 394"/>
                  <a:gd name="T9" fmla="*/ 76 h 353"/>
                  <a:gd name="T10" fmla="*/ 385 w 394"/>
                  <a:gd name="T11" fmla="*/ 94 h 353"/>
                  <a:gd name="T12" fmla="*/ 374 w 394"/>
                  <a:gd name="T13" fmla="*/ 123 h 353"/>
                  <a:gd name="T14" fmla="*/ 350 w 394"/>
                  <a:gd name="T15" fmla="*/ 167 h 353"/>
                  <a:gd name="T16" fmla="*/ 318 w 394"/>
                  <a:gd name="T17" fmla="*/ 231 h 353"/>
                  <a:gd name="T18" fmla="*/ 288 w 394"/>
                  <a:gd name="T19" fmla="*/ 286 h 353"/>
                  <a:gd name="T20" fmla="*/ 253 w 394"/>
                  <a:gd name="T21" fmla="*/ 324 h 353"/>
                  <a:gd name="T22" fmla="*/ 216 w 394"/>
                  <a:gd name="T23" fmla="*/ 348 h 353"/>
                  <a:gd name="T24" fmla="*/ 178 w 394"/>
                  <a:gd name="T25" fmla="*/ 353 h 353"/>
                  <a:gd name="T26" fmla="*/ 134 w 394"/>
                  <a:gd name="T27" fmla="*/ 342 h 353"/>
                  <a:gd name="T28" fmla="*/ 96 w 394"/>
                  <a:gd name="T29" fmla="*/ 316 h 353"/>
                  <a:gd name="T30" fmla="*/ 54 w 394"/>
                  <a:gd name="T31" fmla="*/ 275 h 353"/>
                  <a:gd name="T32" fmla="*/ 19 w 394"/>
                  <a:gd name="T33" fmla="*/ 213 h 353"/>
                  <a:gd name="T34" fmla="*/ 0 w 394"/>
                  <a:gd name="T35" fmla="*/ 164 h 353"/>
                  <a:gd name="T36" fmla="*/ 14 w 394"/>
                  <a:gd name="T37" fmla="*/ 114 h 353"/>
                  <a:gd name="T38" fmla="*/ 54 w 394"/>
                  <a:gd name="T39" fmla="*/ 70 h 353"/>
                  <a:gd name="T40" fmla="*/ 113 w 394"/>
                  <a:gd name="T41" fmla="*/ 32 h 353"/>
                  <a:gd name="T42" fmla="*/ 181 w 394"/>
                  <a:gd name="T43" fmla="*/ 9 h 353"/>
                  <a:gd name="T44" fmla="*/ 251 w 394"/>
                  <a:gd name="T45" fmla="*/ 0 h 353"/>
                  <a:gd name="T46" fmla="*/ 312 w 394"/>
                  <a:gd name="T47" fmla="*/ 9 h 353"/>
                  <a:gd name="T48" fmla="*/ 359 w 394"/>
                  <a:gd name="T49" fmla="*/ 38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94" h="353">
                    <a:moveTo>
                      <a:pt x="359" y="38"/>
                    </a:moveTo>
                    <a:lnTo>
                      <a:pt x="374" y="53"/>
                    </a:lnTo>
                    <a:lnTo>
                      <a:pt x="385" y="59"/>
                    </a:lnTo>
                    <a:lnTo>
                      <a:pt x="394" y="67"/>
                    </a:lnTo>
                    <a:lnTo>
                      <a:pt x="394" y="76"/>
                    </a:lnTo>
                    <a:lnTo>
                      <a:pt x="385" y="94"/>
                    </a:lnTo>
                    <a:lnTo>
                      <a:pt x="374" y="123"/>
                    </a:lnTo>
                    <a:lnTo>
                      <a:pt x="350" y="167"/>
                    </a:lnTo>
                    <a:lnTo>
                      <a:pt x="318" y="231"/>
                    </a:lnTo>
                    <a:lnTo>
                      <a:pt x="288" y="286"/>
                    </a:lnTo>
                    <a:lnTo>
                      <a:pt x="253" y="324"/>
                    </a:lnTo>
                    <a:lnTo>
                      <a:pt x="216" y="348"/>
                    </a:lnTo>
                    <a:lnTo>
                      <a:pt x="178" y="353"/>
                    </a:lnTo>
                    <a:lnTo>
                      <a:pt x="134" y="342"/>
                    </a:lnTo>
                    <a:lnTo>
                      <a:pt x="96" y="316"/>
                    </a:lnTo>
                    <a:lnTo>
                      <a:pt x="54" y="275"/>
                    </a:lnTo>
                    <a:lnTo>
                      <a:pt x="19" y="213"/>
                    </a:lnTo>
                    <a:lnTo>
                      <a:pt x="0" y="164"/>
                    </a:lnTo>
                    <a:lnTo>
                      <a:pt x="14" y="114"/>
                    </a:lnTo>
                    <a:lnTo>
                      <a:pt x="54" y="70"/>
                    </a:lnTo>
                    <a:lnTo>
                      <a:pt x="113" y="32"/>
                    </a:lnTo>
                    <a:lnTo>
                      <a:pt x="181" y="9"/>
                    </a:lnTo>
                    <a:lnTo>
                      <a:pt x="251" y="0"/>
                    </a:lnTo>
                    <a:lnTo>
                      <a:pt x="312" y="9"/>
                    </a:lnTo>
                    <a:lnTo>
                      <a:pt x="359" y="38"/>
                    </a:lnTo>
                    <a:close/>
                  </a:path>
                </a:pathLst>
              </a:custGeom>
              <a:solidFill>
                <a:srgbClr val="FF17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7" name="Freeform 203"/>
              <p:cNvSpPr>
                <a:spLocks/>
              </p:cNvSpPr>
              <p:nvPr/>
            </p:nvSpPr>
            <p:spPr bwMode="auto">
              <a:xfrm>
                <a:off x="4139" y="2956"/>
                <a:ext cx="124" cy="111"/>
              </a:xfrm>
              <a:custGeom>
                <a:avLst/>
                <a:gdLst>
                  <a:gd name="T0" fmla="*/ 342 w 371"/>
                  <a:gd name="T1" fmla="*/ 35 h 331"/>
                  <a:gd name="T2" fmla="*/ 357 w 371"/>
                  <a:gd name="T3" fmla="*/ 50 h 331"/>
                  <a:gd name="T4" fmla="*/ 365 w 371"/>
                  <a:gd name="T5" fmla="*/ 56 h 331"/>
                  <a:gd name="T6" fmla="*/ 371 w 371"/>
                  <a:gd name="T7" fmla="*/ 61 h 331"/>
                  <a:gd name="T8" fmla="*/ 371 w 371"/>
                  <a:gd name="T9" fmla="*/ 70 h 331"/>
                  <a:gd name="T10" fmla="*/ 365 w 371"/>
                  <a:gd name="T11" fmla="*/ 85 h 331"/>
                  <a:gd name="T12" fmla="*/ 351 w 371"/>
                  <a:gd name="T13" fmla="*/ 110 h 331"/>
                  <a:gd name="T14" fmla="*/ 330 w 371"/>
                  <a:gd name="T15" fmla="*/ 153 h 331"/>
                  <a:gd name="T16" fmla="*/ 301 w 371"/>
                  <a:gd name="T17" fmla="*/ 213 h 331"/>
                  <a:gd name="T18" fmla="*/ 271 w 371"/>
                  <a:gd name="T19" fmla="*/ 266 h 331"/>
                  <a:gd name="T20" fmla="*/ 239 w 371"/>
                  <a:gd name="T21" fmla="*/ 304 h 331"/>
                  <a:gd name="T22" fmla="*/ 204 w 371"/>
                  <a:gd name="T23" fmla="*/ 324 h 331"/>
                  <a:gd name="T24" fmla="*/ 166 w 371"/>
                  <a:gd name="T25" fmla="*/ 331 h 331"/>
                  <a:gd name="T26" fmla="*/ 128 w 371"/>
                  <a:gd name="T27" fmla="*/ 321 h 331"/>
                  <a:gd name="T28" fmla="*/ 91 w 371"/>
                  <a:gd name="T29" fmla="*/ 296 h 331"/>
                  <a:gd name="T30" fmla="*/ 53 w 371"/>
                  <a:gd name="T31" fmla="*/ 253 h 331"/>
                  <a:gd name="T32" fmla="*/ 21 w 371"/>
                  <a:gd name="T33" fmla="*/ 196 h 331"/>
                  <a:gd name="T34" fmla="*/ 0 w 371"/>
                  <a:gd name="T35" fmla="*/ 148 h 331"/>
                  <a:gd name="T36" fmla="*/ 15 w 371"/>
                  <a:gd name="T37" fmla="*/ 105 h 331"/>
                  <a:gd name="T38" fmla="*/ 56 w 371"/>
                  <a:gd name="T39" fmla="*/ 64 h 331"/>
                  <a:gd name="T40" fmla="*/ 112 w 371"/>
                  <a:gd name="T41" fmla="*/ 32 h 331"/>
                  <a:gd name="T42" fmla="*/ 175 w 371"/>
                  <a:gd name="T43" fmla="*/ 8 h 331"/>
                  <a:gd name="T44" fmla="*/ 239 w 371"/>
                  <a:gd name="T45" fmla="*/ 0 h 331"/>
                  <a:gd name="T46" fmla="*/ 298 w 371"/>
                  <a:gd name="T47" fmla="*/ 8 h 331"/>
                  <a:gd name="T48" fmla="*/ 342 w 371"/>
                  <a:gd name="T49" fmla="*/ 35 h 3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71" h="331">
                    <a:moveTo>
                      <a:pt x="342" y="35"/>
                    </a:moveTo>
                    <a:lnTo>
                      <a:pt x="357" y="50"/>
                    </a:lnTo>
                    <a:lnTo>
                      <a:pt x="365" y="56"/>
                    </a:lnTo>
                    <a:lnTo>
                      <a:pt x="371" y="61"/>
                    </a:lnTo>
                    <a:lnTo>
                      <a:pt x="371" y="70"/>
                    </a:lnTo>
                    <a:lnTo>
                      <a:pt x="365" y="85"/>
                    </a:lnTo>
                    <a:lnTo>
                      <a:pt x="351" y="110"/>
                    </a:lnTo>
                    <a:lnTo>
                      <a:pt x="330" y="153"/>
                    </a:lnTo>
                    <a:lnTo>
                      <a:pt x="301" y="213"/>
                    </a:lnTo>
                    <a:lnTo>
                      <a:pt x="271" y="266"/>
                    </a:lnTo>
                    <a:lnTo>
                      <a:pt x="239" y="304"/>
                    </a:lnTo>
                    <a:lnTo>
                      <a:pt x="204" y="324"/>
                    </a:lnTo>
                    <a:lnTo>
                      <a:pt x="166" y="331"/>
                    </a:lnTo>
                    <a:lnTo>
                      <a:pt x="128" y="321"/>
                    </a:lnTo>
                    <a:lnTo>
                      <a:pt x="91" y="296"/>
                    </a:lnTo>
                    <a:lnTo>
                      <a:pt x="53" y="253"/>
                    </a:lnTo>
                    <a:lnTo>
                      <a:pt x="21" y="196"/>
                    </a:lnTo>
                    <a:lnTo>
                      <a:pt x="0" y="148"/>
                    </a:lnTo>
                    <a:lnTo>
                      <a:pt x="15" y="105"/>
                    </a:lnTo>
                    <a:lnTo>
                      <a:pt x="56" y="64"/>
                    </a:lnTo>
                    <a:lnTo>
                      <a:pt x="112" y="32"/>
                    </a:lnTo>
                    <a:lnTo>
                      <a:pt x="175" y="8"/>
                    </a:lnTo>
                    <a:lnTo>
                      <a:pt x="239" y="0"/>
                    </a:lnTo>
                    <a:lnTo>
                      <a:pt x="298" y="8"/>
                    </a:lnTo>
                    <a:lnTo>
                      <a:pt x="342" y="35"/>
                    </a:lnTo>
                    <a:close/>
                  </a:path>
                </a:pathLst>
              </a:custGeom>
              <a:solidFill>
                <a:srgbClr val="FF242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8" name="Freeform 204"/>
              <p:cNvSpPr>
                <a:spLocks/>
              </p:cNvSpPr>
              <p:nvPr/>
            </p:nvSpPr>
            <p:spPr bwMode="auto">
              <a:xfrm>
                <a:off x="4146" y="2958"/>
                <a:ext cx="115" cy="103"/>
              </a:xfrm>
              <a:custGeom>
                <a:avLst/>
                <a:gdLst>
                  <a:gd name="T0" fmla="*/ 315 w 344"/>
                  <a:gd name="T1" fmla="*/ 30 h 310"/>
                  <a:gd name="T2" fmla="*/ 330 w 344"/>
                  <a:gd name="T3" fmla="*/ 48 h 310"/>
                  <a:gd name="T4" fmla="*/ 339 w 344"/>
                  <a:gd name="T5" fmla="*/ 54 h 310"/>
                  <a:gd name="T6" fmla="*/ 344 w 344"/>
                  <a:gd name="T7" fmla="*/ 59 h 310"/>
                  <a:gd name="T8" fmla="*/ 344 w 344"/>
                  <a:gd name="T9" fmla="*/ 68 h 310"/>
                  <a:gd name="T10" fmla="*/ 339 w 344"/>
                  <a:gd name="T11" fmla="*/ 83 h 310"/>
                  <a:gd name="T12" fmla="*/ 323 w 344"/>
                  <a:gd name="T13" fmla="*/ 105 h 310"/>
                  <a:gd name="T14" fmla="*/ 307 w 344"/>
                  <a:gd name="T15" fmla="*/ 148 h 310"/>
                  <a:gd name="T16" fmla="*/ 280 w 344"/>
                  <a:gd name="T17" fmla="*/ 202 h 310"/>
                  <a:gd name="T18" fmla="*/ 253 w 344"/>
                  <a:gd name="T19" fmla="*/ 251 h 310"/>
                  <a:gd name="T20" fmla="*/ 221 w 344"/>
                  <a:gd name="T21" fmla="*/ 286 h 310"/>
                  <a:gd name="T22" fmla="*/ 189 w 344"/>
                  <a:gd name="T23" fmla="*/ 307 h 310"/>
                  <a:gd name="T24" fmla="*/ 154 w 344"/>
                  <a:gd name="T25" fmla="*/ 310 h 310"/>
                  <a:gd name="T26" fmla="*/ 116 w 344"/>
                  <a:gd name="T27" fmla="*/ 302 h 310"/>
                  <a:gd name="T28" fmla="*/ 81 w 344"/>
                  <a:gd name="T29" fmla="*/ 278 h 310"/>
                  <a:gd name="T30" fmla="*/ 46 w 344"/>
                  <a:gd name="T31" fmla="*/ 240 h 310"/>
                  <a:gd name="T32" fmla="*/ 16 w 344"/>
                  <a:gd name="T33" fmla="*/ 185 h 310"/>
                  <a:gd name="T34" fmla="*/ 0 w 344"/>
                  <a:gd name="T35" fmla="*/ 141 h 310"/>
                  <a:gd name="T36" fmla="*/ 11 w 344"/>
                  <a:gd name="T37" fmla="*/ 97 h 310"/>
                  <a:gd name="T38" fmla="*/ 46 w 344"/>
                  <a:gd name="T39" fmla="*/ 59 h 310"/>
                  <a:gd name="T40" fmla="*/ 99 w 344"/>
                  <a:gd name="T41" fmla="*/ 30 h 310"/>
                  <a:gd name="T42" fmla="*/ 161 w 344"/>
                  <a:gd name="T43" fmla="*/ 10 h 310"/>
                  <a:gd name="T44" fmla="*/ 221 w 344"/>
                  <a:gd name="T45" fmla="*/ 0 h 310"/>
                  <a:gd name="T46" fmla="*/ 274 w 344"/>
                  <a:gd name="T47" fmla="*/ 7 h 310"/>
                  <a:gd name="T48" fmla="*/ 315 w 344"/>
                  <a:gd name="T49" fmla="*/ 30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44" h="310">
                    <a:moveTo>
                      <a:pt x="315" y="30"/>
                    </a:moveTo>
                    <a:lnTo>
                      <a:pt x="330" y="48"/>
                    </a:lnTo>
                    <a:lnTo>
                      <a:pt x="339" y="54"/>
                    </a:lnTo>
                    <a:lnTo>
                      <a:pt x="344" y="59"/>
                    </a:lnTo>
                    <a:lnTo>
                      <a:pt x="344" y="68"/>
                    </a:lnTo>
                    <a:lnTo>
                      <a:pt x="339" y="83"/>
                    </a:lnTo>
                    <a:lnTo>
                      <a:pt x="323" y="105"/>
                    </a:lnTo>
                    <a:lnTo>
                      <a:pt x="307" y="148"/>
                    </a:lnTo>
                    <a:lnTo>
                      <a:pt x="280" y="202"/>
                    </a:lnTo>
                    <a:lnTo>
                      <a:pt x="253" y="251"/>
                    </a:lnTo>
                    <a:lnTo>
                      <a:pt x="221" y="286"/>
                    </a:lnTo>
                    <a:lnTo>
                      <a:pt x="189" y="307"/>
                    </a:lnTo>
                    <a:lnTo>
                      <a:pt x="154" y="310"/>
                    </a:lnTo>
                    <a:lnTo>
                      <a:pt x="116" y="302"/>
                    </a:lnTo>
                    <a:lnTo>
                      <a:pt x="81" y="278"/>
                    </a:lnTo>
                    <a:lnTo>
                      <a:pt x="46" y="240"/>
                    </a:lnTo>
                    <a:lnTo>
                      <a:pt x="16" y="185"/>
                    </a:lnTo>
                    <a:lnTo>
                      <a:pt x="0" y="141"/>
                    </a:lnTo>
                    <a:lnTo>
                      <a:pt x="11" y="97"/>
                    </a:lnTo>
                    <a:lnTo>
                      <a:pt x="46" y="59"/>
                    </a:lnTo>
                    <a:lnTo>
                      <a:pt x="99" y="30"/>
                    </a:lnTo>
                    <a:lnTo>
                      <a:pt x="161" y="10"/>
                    </a:lnTo>
                    <a:lnTo>
                      <a:pt x="221" y="0"/>
                    </a:lnTo>
                    <a:lnTo>
                      <a:pt x="274" y="7"/>
                    </a:lnTo>
                    <a:lnTo>
                      <a:pt x="315" y="30"/>
                    </a:lnTo>
                    <a:close/>
                  </a:path>
                </a:pathLst>
              </a:custGeom>
              <a:solidFill>
                <a:srgbClr val="FF30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9" name="Freeform 205"/>
              <p:cNvSpPr>
                <a:spLocks/>
              </p:cNvSpPr>
              <p:nvPr/>
            </p:nvSpPr>
            <p:spPr bwMode="auto">
              <a:xfrm>
                <a:off x="4152" y="2960"/>
                <a:ext cx="107" cy="97"/>
              </a:xfrm>
              <a:custGeom>
                <a:avLst/>
                <a:gdLst>
                  <a:gd name="T0" fmla="*/ 299 w 323"/>
                  <a:gd name="T1" fmla="*/ 28 h 289"/>
                  <a:gd name="T2" fmla="*/ 312 w 323"/>
                  <a:gd name="T3" fmla="*/ 44 h 289"/>
                  <a:gd name="T4" fmla="*/ 320 w 323"/>
                  <a:gd name="T5" fmla="*/ 49 h 289"/>
                  <a:gd name="T6" fmla="*/ 323 w 323"/>
                  <a:gd name="T7" fmla="*/ 55 h 289"/>
                  <a:gd name="T8" fmla="*/ 323 w 323"/>
                  <a:gd name="T9" fmla="*/ 63 h 289"/>
                  <a:gd name="T10" fmla="*/ 317 w 323"/>
                  <a:gd name="T11" fmla="*/ 76 h 289"/>
                  <a:gd name="T12" fmla="*/ 305 w 323"/>
                  <a:gd name="T13" fmla="*/ 98 h 289"/>
                  <a:gd name="T14" fmla="*/ 285 w 323"/>
                  <a:gd name="T15" fmla="*/ 136 h 289"/>
                  <a:gd name="T16" fmla="*/ 258 w 323"/>
                  <a:gd name="T17" fmla="*/ 190 h 289"/>
                  <a:gd name="T18" fmla="*/ 234 w 323"/>
                  <a:gd name="T19" fmla="*/ 236 h 289"/>
                  <a:gd name="T20" fmla="*/ 205 w 323"/>
                  <a:gd name="T21" fmla="*/ 268 h 289"/>
                  <a:gd name="T22" fmla="*/ 177 w 323"/>
                  <a:gd name="T23" fmla="*/ 286 h 289"/>
                  <a:gd name="T24" fmla="*/ 145 w 323"/>
                  <a:gd name="T25" fmla="*/ 289 h 289"/>
                  <a:gd name="T26" fmla="*/ 110 w 323"/>
                  <a:gd name="T27" fmla="*/ 279 h 289"/>
                  <a:gd name="T28" fmla="*/ 77 w 323"/>
                  <a:gd name="T29" fmla="*/ 260 h 289"/>
                  <a:gd name="T30" fmla="*/ 45 w 323"/>
                  <a:gd name="T31" fmla="*/ 225 h 289"/>
                  <a:gd name="T32" fmla="*/ 16 w 323"/>
                  <a:gd name="T33" fmla="*/ 171 h 289"/>
                  <a:gd name="T34" fmla="*/ 0 w 323"/>
                  <a:gd name="T35" fmla="*/ 134 h 289"/>
                  <a:gd name="T36" fmla="*/ 13 w 323"/>
                  <a:gd name="T37" fmla="*/ 93 h 289"/>
                  <a:gd name="T38" fmla="*/ 48 w 323"/>
                  <a:gd name="T39" fmla="*/ 55 h 289"/>
                  <a:gd name="T40" fmla="*/ 94 w 323"/>
                  <a:gd name="T41" fmla="*/ 26 h 289"/>
                  <a:gd name="T42" fmla="*/ 150 w 323"/>
                  <a:gd name="T43" fmla="*/ 6 h 289"/>
                  <a:gd name="T44" fmla="*/ 208 w 323"/>
                  <a:gd name="T45" fmla="*/ 0 h 289"/>
                  <a:gd name="T46" fmla="*/ 258 w 323"/>
                  <a:gd name="T47" fmla="*/ 6 h 289"/>
                  <a:gd name="T48" fmla="*/ 299 w 323"/>
                  <a:gd name="T49" fmla="*/ 28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23" h="289">
                    <a:moveTo>
                      <a:pt x="299" y="28"/>
                    </a:moveTo>
                    <a:lnTo>
                      <a:pt x="312" y="44"/>
                    </a:lnTo>
                    <a:lnTo>
                      <a:pt x="320" y="49"/>
                    </a:lnTo>
                    <a:lnTo>
                      <a:pt x="323" y="55"/>
                    </a:lnTo>
                    <a:lnTo>
                      <a:pt x="323" y="63"/>
                    </a:lnTo>
                    <a:lnTo>
                      <a:pt x="317" y="76"/>
                    </a:lnTo>
                    <a:lnTo>
                      <a:pt x="305" y="98"/>
                    </a:lnTo>
                    <a:lnTo>
                      <a:pt x="285" y="136"/>
                    </a:lnTo>
                    <a:lnTo>
                      <a:pt x="258" y="190"/>
                    </a:lnTo>
                    <a:lnTo>
                      <a:pt x="234" y="236"/>
                    </a:lnTo>
                    <a:lnTo>
                      <a:pt x="205" y="268"/>
                    </a:lnTo>
                    <a:lnTo>
                      <a:pt x="177" y="286"/>
                    </a:lnTo>
                    <a:lnTo>
                      <a:pt x="145" y="289"/>
                    </a:lnTo>
                    <a:lnTo>
                      <a:pt x="110" y="279"/>
                    </a:lnTo>
                    <a:lnTo>
                      <a:pt x="77" y="260"/>
                    </a:lnTo>
                    <a:lnTo>
                      <a:pt x="45" y="225"/>
                    </a:lnTo>
                    <a:lnTo>
                      <a:pt x="16" y="171"/>
                    </a:lnTo>
                    <a:lnTo>
                      <a:pt x="0" y="134"/>
                    </a:lnTo>
                    <a:lnTo>
                      <a:pt x="13" y="93"/>
                    </a:lnTo>
                    <a:lnTo>
                      <a:pt x="48" y="55"/>
                    </a:lnTo>
                    <a:lnTo>
                      <a:pt x="94" y="26"/>
                    </a:lnTo>
                    <a:lnTo>
                      <a:pt x="150" y="6"/>
                    </a:lnTo>
                    <a:lnTo>
                      <a:pt x="208" y="0"/>
                    </a:lnTo>
                    <a:lnTo>
                      <a:pt x="258" y="6"/>
                    </a:lnTo>
                    <a:lnTo>
                      <a:pt x="299" y="28"/>
                    </a:lnTo>
                    <a:close/>
                  </a:path>
                </a:pathLst>
              </a:custGeom>
              <a:solidFill>
                <a:srgbClr val="FF3B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8" name="Freeform 207"/>
            <p:cNvSpPr>
              <a:spLocks/>
            </p:cNvSpPr>
            <p:nvPr/>
          </p:nvSpPr>
          <p:spPr bwMode="auto">
            <a:xfrm>
              <a:off x="4158" y="2962"/>
              <a:ext cx="100" cy="89"/>
            </a:xfrm>
            <a:custGeom>
              <a:avLst/>
              <a:gdLst>
                <a:gd name="T0" fmla="*/ 274 w 301"/>
                <a:gd name="T1" fmla="*/ 29 h 265"/>
                <a:gd name="T2" fmla="*/ 286 w 301"/>
                <a:gd name="T3" fmla="*/ 41 h 265"/>
                <a:gd name="T4" fmla="*/ 295 w 301"/>
                <a:gd name="T5" fmla="*/ 46 h 265"/>
                <a:gd name="T6" fmla="*/ 301 w 301"/>
                <a:gd name="T7" fmla="*/ 52 h 265"/>
                <a:gd name="T8" fmla="*/ 298 w 301"/>
                <a:gd name="T9" fmla="*/ 57 h 265"/>
                <a:gd name="T10" fmla="*/ 293 w 301"/>
                <a:gd name="T11" fmla="*/ 70 h 265"/>
                <a:gd name="T12" fmla="*/ 280 w 301"/>
                <a:gd name="T13" fmla="*/ 92 h 265"/>
                <a:gd name="T14" fmla="*/ 263 w 301"/>
                <a:gd name="T15" fmla="*/ 125 h 265"/>
                <a:gd name="T16" fmla="*/ 239 w 301"/>
                <a:gd name="T17" fmla="*/ 172 h 265"/>
                <a:gd name="T18" fmla="*/ 215 w 301"/>
                <a:gd name="T19" fmla="*/ 216 h 265"/>
                <a:gd name="T20" fmla="*/ 193 w 301"/>
                <a:gd name="T21" fmla="*/ 245 h 265"/>
                <a:gd name="T22" fmla="*/ 164 w 301"/>
                <a:gd name="T23" fmla="*/ 259 h 265"/>
                <a:gd name="T24" fmla="*/ 134 w 301"/>
                <a:gd name="T25" fmla="*/ 265 h 265"/>
                <a:gd name="T26" fmla="*/ 102 w 301"/>
                <a:gd name="T27" fmla="*/ 256 h 265"/>
                <a:gd name="T28" fmla="*/ 72 w 301"/>
                <a:gd name="T29" fmla="*/ 235 h 265"/>
                <a:gd name="T30" fmla="*/ 43 w 301"/>
                <a:gd name="T31" fmla="*/ 207 h 265"/>
                <a:gd name="T32" fmla="*/ 14 w 301"/>
                <a:gd name="T33" fmla="*/ 160 h 265"/>
                <a:gd name="T34" fmla="*/ 0 w 301"/>
                <a:gd name="T35" fmla="*/ 122 h 265"/>
                <a:gd name="T36" fmla="*/ 11 w 301"/>
                <a:gd name="T37" fmla="*/ 87 h 265"/>
                <a:gd name="T38" fmla="*/ 43 w 301"/>
                <a:gd name="T39" fmla="*/ 52 h 265"/>
                <a:gd name="T40" fmla="*/ 86 w 301"/>
                <a:gd name="T41" fmla="*/ 25 h 265"/>
                <a:gd name="T42" fmla="*/ 140 w 301"/>
                <a:gd name="T43" fmla="*/ 8 h 265"/>
                <a:gd name="T44" fmla="*/ 193 w 301"/>
                <a:gd name="T45" fmla="*/ 0 h 265"/>
                <a:gd name="T46" fmla="*/ 239 w 301"/>
                <a:gd name="T47" fmla="*/ 8 h 265"/>
                <a:gd name="T48" fmla="*/ 274 w 301"/>
                <a:gd name="T49" fmla="*/ 29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01" h="265">
                  <a:moveTo>
                    <a:pt x="274" y="29"/>
                  </a:moveTo>
                  <a:lnTo>
                    <a:pt x="286" y="41"/>
                  </a:lnTo>
                  <a:lnTo>
                    <a:pt x="295" y="46"/>
                  </a:lnTo>
                  <a:lnTo>
                    <a:pt x="301" y="52"/>
                  </a:lnTo>
                  <a:lnTo>
                    <a:pt x="298" y="57"/>
                  </a:lnTo>
                  <a:lnTo>
                    <a:pt x="293" y="70"/>
                  </a:lnTo>
                  <a:lnTo>
                    <a:pt x="280" y="92"/>
                  </a:lnTo>
                  <a:lnTo>
                    <a:pt x="263" y="125"/>
                  </a:lnTo>
                  <a:lnTo>
                    <a:pt x="239" y="172"/>
                  </a:lnTo>
                  <a:lnTo>
                    <a:pt x="215" y="216"/>
                  </a:lnTo>
                  <a:lnTo>
                    <a:pt x="193" y="245"/>
                  </a:lnTo>
                  <a:lnTo>
                    <a:pt x="164" y="259"/>
                  </a:lnTo>
                  <a:lnTo>
                    <a:pt x="134" y="265"/>
                  </a:lnTo>
                  <a:lnTo>
                    <a:pt x="102" y="256"/>
                  </a:lnTo>
                  <a:lnTo>
                    <a:pt x="72" y="235"/>
                  </a:lnTo>
                  <a:lnTo>
                    <a:pt x="43" y="207"/>
                  </a:lnTo>
                  <a:lnTo>
                    <a:pt x="14" y="160"/>
                  </a:lnTo>
                  <a:lnTo>
                    <a:pt x="0" y="122"/>
                  </a:lnTo>
                  <a:lnTo>
                    <a:pt x="11" y="87"/>
                  </a:lnTo>
                  <a:lnTo>
                    <a:pt x="43" y="52"/>
                  </a:lnTo>
                  <a:lnTo>
                    <a:pt x="86" y="25"/>
                  </a:lnTo>
                  <a:lnTo>
                    <a:pt x="140" y="8"/>
                  </a:lnTo>
                  <a:lnTo>
                    <a:pt x="193" y="0"/>
                  </a:lnTo>
                  <a:lnTo>
                    <a:pt x="239" y="8"/>
                  </a:lnTo>
                  <a:lnTo>
                    <a:pt x="274" y="29"/>
                  </a:lnTo>
                  <a:close/>
                </a:path>
              </a:pathLst>
            </a:custGeom>
            <a:solidFill>
              <a:srgbClr val="FF47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208"/>
            <p:cNvSpPr>
              <a:spLocks/>
            </p:cNvSpPr>
            <p:nvPr/>
          </p:nvSpPr>
          <p:spPr bwMode="auto">
            <a:xfrm>
              <a:off x="4163" y="2964"/>
              <a:ext cx="93" cy="82"/>
            </a:xfrm>
            <a:custGeom>
              <a:avLst/>
              <a:gdLst>
                <a:gd name="T0" fmla="*/ 258 w 277"/>
                <a:gd name="T1" fmla="*/ 23 h 245"/>
                <a:gd name="T2" fmla="*/ 267 w 277"/>
                <a:gd name="T3" fmla="*/ 35 h 245"/>
                <a:gd name="T4" fmla="*/ 272 w 277"/>
                <a:gd name="T5" fmla="*/ 43 h 245"/>
                <a:gd name="T6" fmla="*/ 277 w 277"/>
                <a:gd name="T7" fmla="*/ 49 h 245"/>
                <a:gd name="T8" fmla="*/ 272 w 277"/>
                <a:gd name="T9" fmla="*/ 54 h 245"/>
                <a:gd name="T10" fmla="*/ 270 w 277"/>
                <a:gd name="T11" fmla="*/ 70 h 245"/>
                <a:gd name="T12" fmla="*/ 258 w 277"/>
                <a:gd name="T13" fmla="*/ 86 h 245"/>
                <a:gd name="T14" fmla="*/ 244 w 277"/>
                <a:gd name="T15" fmla="*/ 119 h 245"/>
                <a:gd name="T16" fmla="*/ 223 w 277"/>
                <a:gd name="T17" fmla="*/ 159 h 245"/>
                <a:gd name="T18" fmla="*/ 199 w 277"/>
                <a:gd name="T19" fmla="*/ 201 h 245"/>
                <a:gd name="T20" fmla="*/ 177 w 277"/>
                <a:gd name="T21" fmla="*/ 224 h 245"/>
                <a:gd name="T22" fmla="*/ 150 w 277"/>
                <a:gd name="T23" fmla="*/ 242 h 245"/>
                <a:gd name="T24" fmla="*/ 124 w 277"/>
                <a:gd name="T25" fmla="*/ 245 h 245"/>
                <a:gd name="T26" fmla="*/ 94 w 277"/>
                <a:gd name="T27" fmla="*/ 236 h 245"/>
                <a:gd name="T28" fmla="*/ 68 w 277"/>
                <a:gd name="T29" fmla="*/ 218 h 245"/>
                <a:gd name="T30" fmla="*/ 40 w 277"/>
                <a:gd name="T31" fmla="*/ 189 h 245"/>
                <a:gd name="T32" fmla="*/ 16 w 277"/>
                <a:gd name="T33" fmla="*/ 151 h 245"/>
                <a:gd name="T34" fmla="*/ 0 w 277"/>
                <a:gd name="T35" fmla="*/ 116 h 245"/>
                <a:gd name="T36" fmla="*/ 13 w 277"/>
                <a:gd name="T37" fmla="*/ 81 h 245"/>
                <a:gd name="T38" fmla="*/ 40 w 277"/>
                <a:gd name="T39" fmla="*/ 51 h 245"/>
                <a:gd name="T40" fmla="*/ 83 w 277"/>
                <a:gd name="T41" fmla="*/ 26 h 245"/>
                <a:gd name="T42" fmla="*/ 129 w 277"/>
                <a:gd name="T43" fmla="*/ 8 h 245"/>
                <a:gd name="T44" fmla="*/ 180 w 277"/>
                <a:gd name="T45" fmla="*/ 0 h 245"/>
                <a:gd name="T46" fmla="*/ 223 w 277"/>
                <a:gd name="T47" fmla="*/ 5 h 245"/>
                <a:gd name="T48" fmla="*/ 258 w 277"/>
                <a:gd name="T49" fmla="*/ 23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77" h="245">
                  <a:moveTo>
                    <a:pt x="258" y="23"/>
                  </a:moveTo>
                  <a:lnTo>
                    <a:pt x="267" y="35"/>
                  </a:lnTo>
                  <a:lnTo>
                    <a:pt x="272" y="43"/>
                  </a:lnTo>
                  <a:lnTo>
                    <a:pt x="277" y="49"/>
                  </a:lnTo>
                  <a:lnTo>
                    <a:pt x="272" y="54"/>
                  </a:lnTo>
                  <a:lnTo>
                    <a:pt x="270" y="70"/>
                  </a:lnTo>
                  <a:lnTo>
                    <a:pt x="258" y="86"/>
                  </a:lnTo>
                  <a:lnTo>
                    <a:pt x="244" y="119"/>
                  </a:lnTo>
                  <a:lnTo>
                    <a:pt x="223" y="159"/>
                  </a:lnTo>
                  <a:lnTo>
                    <a:pt x="199" y="201"/>
                  </a:lnTo>
                  <a:lnTo>
                    <a:pt x="177" y="224"/>
                  </a:lnTo>
                  <a:lnTo>
                    <a:pt x="150" y="242"/>
                  </a:lnTo>
                  <a:lnTo>
                    <a:pt x="124" y="245"/>
                  </a:lnTo>
                  <a:lnTo>
                    <a:pt x="94" y="236"/>
                  </a:lnTo>
                  <a:lnTo>
                    <a:pt x="68" y="218"/>
                  </a:lnTo>
                  <a:lnTo>
                    <a:pt x="40" y="189"/>
                  </a:lnTo>
                  <a:lnTo>
                    <a:pt x="16" y="151"/>
                  </a:lnTo>
                  <a:lnTo>
                    <a:pt x="0" y="116"/>
                  </a:lnTo>
                  <a:lnTo>
                    <a:pt x="13" y="81"/>
                  </a:lnTo>
                  <a:lnTo>
                    <a:pt x="40" y="51"/>
                  </a:lnTo>
                  <a:lnTo>
                    <a:pt x="83" y="26"/>
                  </a:lnTo>
                  <a:lnTo>
                    <a:pt x="129" y="8"/>
                  </a:lnTo>
                  <a:lnTo>
                    <a:pt x="180" y="0"/>
                  </a:lnTo>
                  <a:lnTo>
                    <a:pt x="223" y="5"/>
                  </a:lnTo>
                  <a:lnTo>
                    <a:pt x="258" y="23"/>
                  </a:lnTo>
                  <a:close/>
                </a:path>
              </a:pathLst>
            </a:custGeom>
            <a:solidFill>
              <a:srgbClr val="FF54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209"/>
            <p:cNvSpPr>
              <a:spLocks/>
            </p:cNvSpPr>
            <p:nvPr/>
          </p:nvSpPr>
          <p:spPr bwMode="auto">
            <a:xfrm>
              <a:off x="4169" y="2967"/>
              <a:ext cx="84" cy="74"/>
            </a:xfrm>
            <a:custGeom>
              <a:avLst/>
              <a:gdLst>
                <a:gd name="T0" fmla="*/ 237 w 254"/>
                <a:gd name="T1" fmla="*/ 21 h 221"/>
                <a:gd name="T2" fmla="*/ 245 w 254"/>
                <a:gd name="T3" fmla="*/ 32 h 221"/>
                <a:gd name="T4" fmla="*/ 251 w 254"/>
                <a:gd name="T5" fmla="*/ 38 h 221"/>
                <a:gd name="T6" fmla="*/ 254 w 254"/>
                <a:gd name="T7" fmla="*/ 43 h 221"/>
                <a:gd name="T8" fmla="*/ 254 w 254"/>
                <a:gd name="T9" fmla="*/ 50 h 221"/>
                <a:gd name="T10" fmla="*/ 248 w 254"/>
                <a:gd name="T11" fmla="*/ 62 h 221"/>
                <a:gd name="T12" fmla="*/ 240 w 254"/>
                <a:gd name="T13" fmla="*/ 78 h 221"/>
                <a:gd name="T14" fmla="*/ 224 w 254"/>
                <a:gd name="T15" fmla="*/ 108 h 221"/>
                <a:gd name="T16" fmla="*/ 207 w 254"/>
                <a:gd name="T17" fmla="*/ 146 h 221"/>
                <a:gd name="T18" fmla="*/ 186 w 254"/>
                <a:gd name="T19" fmla="*/ 181 h 221"/>
                <a:gd name="T20" fmla="*/ 167 w 254"/>
                <a:gd name="T21" fmla="*/ 205 h 221"/>
                <a:gd name="T22" fmla="*/ 140 w 254"/>
                <a:gd name="T23" fmla="*/ 219 h 221"/>
                <a:gd name="T24" fmla="*/ 116 w 254"/>
                <a:gd name="T25" fmla="*/ 221 h 221"/>
                <a:gd name="T26" fmla="*/ 87 w 254"/>
                <a:gd name="T27" fmla="*/ 213 h 221"/>
                <a:gd name="T28" fmla="*/ 61 w 254"/>
                <a:gd name="T29" fmla="*/ 196 h 221"/>
                <a:gd name="T30" fmla="*/ 35 w 254"/>
                <a:gd name="T31" fmla="*/ 170 h 221"/>
                <a:gd name="T32" fmla="*/ 11 w 254"/>
                <a:gd name="T33" fmla="*/ 132 h 221"/>
                <a:gd name="T34" fmla="*/ 0 w 254"/>
                <a:gd name="T35" fmla="*/ 100 h 221"/>
                <a:gd name="T36" fmla="*/ 11 w 254"/>
                <a:gd name="T37" fmla="*/ 70 h 221"/>
                <a:gd name="T38" fmla="*/ 38 w 254"/>
                <a:gd name="T39" fmla="*/ 43 h 221"/>
                <a:gd name="T40" fmla="*/ 76 w 254"/>
                <a:gd name="T41" fmla="*/ 21 h 221"/>
                <a:gd name="T42" fmla="*/ 119 w 254"/>
                <a:gd name="T43" fmla="*/ 6 h 221"/>
                <a:gd name="T44" fmla="*/ 164 w 254"/>
                <a:gd name="T45" fmla="*/ 0 h 221"/>
                <a:gd name="T46" fmla="*/ 204 w 254"/>
                <a:gd name="T47" fmla="*/ 3 h 221"/>
                <a:gd name="T48" fmla="*/ 237 w 254"/>
                <a:gd name="T49" fmla="*/ 21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54" h="221">
                  <a:moveTo>
                    <a:pt x="237" y="21"/>
                  </a:moveTo>
                  <a:lnTo>
                    <a:pt x="245" y="32"/>
                  </a:lnTo>
                  <a:lnTo>
                    <a:pt x="251" y="38"/>
                  </a:lnTo>
                  <a:lnTo>
                    <a:pt x="254" y="43"/>
                  </a:lnTo>
                  <a:lnTo>
                    <a:pt x="254" y="50"/>
                  </a:lnTo>
                  <a:lnTo>
                    <a:pt x="248" y="62"/>
                  </a:lnTo>
                  <a:lnTo>
                    <a:pt x="240" y="78"/>
                  </a:lnTo>
                  <a:lnTo>
                    <a:pt x="224" y="108"/>
                  </a:lnTo>
                  <a:lnTo>
                    <a:pt x="207" y="146"/>
                  </a:lnTo>
                  <a:lnTo>
                    <a:pt x="186" y="181"/>
                  </a:lnTo>
                  <a:lnTo>
                    <a:pt x="167" y="205"/>
                  </a:lnTo>
                  <a:lnTo>
                    <a:pt x="140" y="219"/>
                  </a:lnTo>
                  <a:lnTo>
                    <a:pt x="116" y="221"/>
                  </a:lnTo>
                  <a:lnTo>
                    <a:pt x="87" y="213"/>
                  </a:lnTo>
                  <a:lnTo>
                    <a:pt x="61" y="196"/>
                  </a:lnTo>
                  <a:lnTo>
                    <a:pt x="35" y="170"/>
                  </a:lnTo>
                  <a:lnTo>
                    <a:pt x="11" y="132"/>
                  </a:lnTo>
                  <a:lnTo>
                    <a:pt x="0" y="100"/>
                  </a:lnTo>
                  <a:lnTo>
                    <a:pt x="11" y="70"/>
                  </a:lnTo>
                  <a:lnTo>
                    <a:pt x="38" y="43"/>
                  </a:lnTo>
                  <a:lnTo>
                    <a:pt x="76" y="21"/>
                  </a:lnTo>
                  <a:lnTo>
                    <a:pt x="119" y="6"/>
                  </a:lnTo>
                  <a:lnTo>
                    <a:pt x="164" y="0"/>
                  </a:lnTo>
                  <a:lnTo>
                    <a:pt x="204" y="3"/>
                  </a:lnTo>
                  <a:lnTo>
                    <a:pt x="237" y="21"/>
                  </a:lnTo>
                  <a:close/>
                </a:path>
              </a:pathLst>
            </a:custGeom>
            <a:solidFill>
              <a:srgbClr val="FF61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210"/>
            <p:cNvSpPr>
              <a:spLocks/>
            </p:cNvSpPr>
            <p:nvPr/>
          </p:nvSpPr>
          <p:spPr bwMode="auto">
            <a:xfrm>
              <a:off x="4174" y="2969"/>
              <a:ext cx="77" cy="67"/>
            </a:xfrm>
            <a:custGeom>
              <a:avLst/>
              <a:gdLst>
                <a:gd name="T0" fmla="*/ 214 w 231"/>
                <a:gd name="T1" fmla="*/ 21 h 201"/>
                <a:gd name="T2" fmla="*/ 223 w 231"/>
                <a:gd name="T3" fmla="*/ 29 h 201"/>
                <a:gd name="T4" fmla="*/ 228 w 231"/>
                <a:gd name="T5" fmla="*/ 35 h 201"/>
                <a:gd name="T6" fmla="*/ 231 w 231"/>
                <a:gd name="T7" fmla="*/ 40 h 201"/>
                <a:gd name="T8" fmla="*/ 231 w 231"/>
                <a:gd name="T9" fmla="*/ 47 h 201"/>
                <a:gd name="T10" fmla="*/ 225 w 231"/>
                <a:gd name="T11" fmla="*/ 56 h 201"/>
                <a:gd name="T12" fmla="*/ 217 w 231"/>
                <a:gd name="T13" fmla="*/ 72 h 201"/>
                <a:gd name="T14" fmla="*/ 201 w 231"/>
                <a:gd name="T15" fmla="*/ 96 h 201"/>
                <a:gd name="T16" fmla="*/ 185 w 231"/>
                <a:gd name="T17" fmla="*/ 131 h 201"/>
                <a:gd name="T18" fmla="*/ 166 w 231"/>
                <a:gd name="T19" fmla="*/ 164 h 201"/>
                <a:gd name="T20" fmla="*/ 150 w 231"/>
                <a:gd name="T21" fmla="*/ 183 h 201"/>
                <a:gd name="T22" fmla="*/ 126 w 231"/>
                <a:gd name="T23" fmla="*/ 199 h 201"/>
                <a:gd name="T24" fmla="*/ 105 w 231"/>
                <a:gd name="T25" fmla="*/ 201 h 201"/>
                <a:gd name="T26" fmla="*/ 82 w 231"/>
                <a:gd name="T27" fmla="*/ 193 h 201"/>
                <a:gd name="T28" fmla="*/ 59 w 231"/>
                <a:gd name="T29" fmla="*/ 178 h 201"/>
                <a:gd name="T30" fmla="*/ 32 w 231"/>
                <a:gd name="T31" fmla="*/ 152 h 201"/>
                <a:gd name="T32" fmla="*/ 12 w 231"/>
                <a:gd name="T33" fmla="*/ 120 h 201"/>
                <a:gd name="T34" fmla="*/ 0 w 231"/>
                <a:gd name="T35" fmla="*/ 94 h 201"/>
                <a:gd name="T36" fmla="*/ 12 w 231"/>
                <a:gd name="T37" fmla="*/ 67 h 201"/>
                <a:gd name="T38" fmla="*/ 35 w 231"/>
                <a:gd name="T39" fmla="*/ 40 h 201"/>
                <a:gd name="T40" fmla="*/ 70 w 231"/>
                <a:gd name="T41" fmla="*/ 21 h 201"/>
                <a:gd name="T42" fmla="*/ 109 w 231"/>
                <a:gd name="T43" fmla="*/ 5 h 201"/>
                <a:gd name="T44" fmla="*/ 150 w 231"/>
                <a:gd name="T45" fmla="*/ 0 h 201"/>
                <a:gd name="T46" fmla="*/ 185 w 231"/>
                <a:gd name="T47" fmla="*/ 5 h 201"/>
                <a:gd name="T48" fmla="*/ 214 w 231"/>
                <a:gd name="T49" fmla="*/ 2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31" h="201">
                  <a:moveTo>
                    <a:pt x="214" y="21"/>
                  </a:moveTo>
                  <a:lnTo>
                    <a:pt x="223" y="29"/>
                  </a:lnTo>
                  <a:lnTo>
                    <a:pt x="228" y="35"/>
                  </a:lnTo>
                  <a:lnTo>
                    <a:pt x="231" y="40"/>
                  </a:lnTo>
                  <a:lnTo>
                    <a:pt x="231" y="47"/>
                  </a:lnTo>
                  <a:lnTo>
                    <a:pt x="225" y="56"/>
                  </a:lnTo>
                  <a:lnTo>
                    <a:pt x="217" y="72"/>
                  </a:lnTo>
                  <a:lnTo>
                    <a:pt x="201" y="96"/>
                  </a:lnTo>
                  <a:lnTo>
                    <a:pt x="185" y="131"/>
                  </a:lnTo>
                  <a:lnTo>
                    <a:pt x="166" y="164"/>
                  </a:lnTo>
                  <a:lnTo>
                    <a:pt x="150" y="183"/>
                  </a:lnTo>
                  <a:lnTo>
                    <a:pt x="126" y="199"/>
                  </a:lnTo>
                  <a:lnTo>
                    <a:pt x="105" y="201"/>
                  </a:lnTo>
                  <a:lnTo>
                    <a:pt x="82" y="193"/>
                  </a:lnTo>
                  <a:lnTo>
                    <a:pt x="59" y="178"/>
                  </a:lnTo>
                  <a:lnTo>
                    <a:pt x="32" y="152"/>
                  </a:lnTo>
                  <a:lnTo>
                    <a:pt x="12" y="120"/>
                  </a:lnTo>
                  <a:lnTo>
                    <a:pt x="0" y="94"/>
                  </a:lnTo>
                  <a:lnTo>
                    <a:pt x="12" y="67"/>
                  </a:lnTo>
                  <a:lnTo>
                    <a:pt x="35" y="40"/>
                  </a:lnTo>
                  <a:lnTo>
                    <a:pt x="70" y="21"/>
                  </a:lnTo>
                  <a:lnTo>
                    <a:pt x="109" y="5"/>
                  </a:lnTo>
                  <a:lnTo>
                    <a:pt x="150" y="0"/>
                  </a:lnTo>
                  <a:lnTo>
                    <a:pt x="185" y="5"/>
                  </a:lnTo>
                  <a:lnTo>
                    <a:pt x="214" y="21"/>
                  </a:lnTo>
                  <a:close/>
                </a:path>
              </a:pathLst>
            </a:custGeom>
            <a:solidFill>
              <a:srgbClr val="FF6E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211"/>
            <p:cNvSpPr>
              <a:spLocks/>
            </p:cNvSpPr>
            <p:nvPr/>
          </p:nvSpPr>
          <p:spPr bwMode="auto">
            <a:xfrm>
              <a:off x="4181" y="2972"/>
              <a:ext cx="68" cy="58"/>
            </a:xfrm>
            <a:custGeom>
              <a:avLst/>
              <a:gdLst>
                <a:gd name="T0" fmla="*/ 186 w 204"/>
                <a:gd name="T1" fmla="*/ 17 h 174"/>
                <a:gd name="T2" fmla="*/ 196 w 204"/>
                <a:gd name="T3" fmla="*/ 26 h 174"/>
                <a:gd name="T4" fmla="*/ 202 w 204"/>
                <a:gd name="T5" fmla="*/ 31 h 174"/>
                <a:gd name="T6" fmla="*/ 204 w 204"/>
                <a:gd name="T7" fmla="*/ 38 h 174"/>
                <a:gd name="T8" fmla="*/ 204 w 204"/>
                <a:gd name="T9" fmla="*/ 41 h 174"/>
                <a:gd name="T10" fmla="*/ 202 w 204"/>
                <a:gd name="T11" fmla="*/ 49 h 174"/>
                <a:gd name="T12" fmla="*/ 193 w 204"/>
                <a:gd name="T13" fmla="*/ 63 h 174"/>
                <a:gd name="T14" fmla="*/ 180 w 204"/>
                <a:gd name="T15" fmla="*/ 85 h 174"/>
                <a:gd name="T16" fmla="*/ 164 w 204"/>
                <a:gd name="T17" fmla="*/ 117 h 174"/>
                <a:gd name="T18" fmla="*/ 148 w 204"/>
                <a:gd name="T19" fmla="*/ 143 h 174"/>
                <a:gd name="T20" fmla="*/ 131 w 204"/>
                <a:gd name="T21" fmla="*/ 160 h 174"/>
                <a:gd name="T22" fmla="*/ 110 w 204"/>
                <a:gd name="T23" fmla="*/ 171 h 174"/>
                <a:gd name="T24" fmla="*/ 94 w 204"/>
                <a:gd name="T25" fmla="*/ 174 h 174"/>
                <a:gd name="T26" fmla="*/ 70 w 204"/>
                <a:gd name="T27" fmla="*/ 169 h 174"/>
                <a:gd name="T28" fmla="*/ 49 w 204"/>
                <a:gd name="T29" fmla="*/ 157 h 174"/>
                <a:gd name="T30" fmla="*/ 29 w 204"/>
                <a:gd name="T31" fmla="*/ 134 h 174"/>
                <a:gd name="T32" fmla="*/ 8 w 204"/>
                <a:gd name="T33" fmla="*/ 106 h 174"/>
                <a:gd name="T34" fmla="*/ 0 w 204"/>
                <a:gd name="T35" fmla="*/ 82 h 174"/>
                <a:gd name="T36" fmla="*/ 8 w 204"/>
                <a:gd name="T37" fmla="*/ 55 h 174"/>
                <a:gd name="T38" fmla="*/ 32 w 204"/>
                <a:gd name="T39" fmla="*/ 35 h 174"/>
                <a:gd name="T40" fmla="*/ 61 w 204"/>
                <a:gd name="T41" fmla="*/ 17 h 174"/>
                <a:gd name="T42" fmla="*/ 96 w 204"/>
                <a:gd name="T43" fmla="*/ 3 h 174"/>
                <a:gd name="T44" fmla="*/ 131 w 204"/>
                <a:gd name="T45" fmla="*/ 0 h 174"/>
                <a:gd name="T46" fmla="*/ 164 w 204"/>
                <a:gd name="T47" fmla="*/ 3 h 174"/>
                <a:gd name="T48" fmla="*/ 186 w 204"/>
                <a:gd name="T49" fmla="*/ 17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04" h="174">
                  <a:moveTo>
                    <a:pt x="186" y="17"/>
                  </a:moveTo>
                  <a:lnTo>
                    <a:pt x="196" y="26"/>
                  </a:lnTo>
                  <a:lnTo>
                    <a:pt x="202" y="31"/>
                  </a:lnTo>
                  <a:lnTo>
                    <a:pt x="204" y="38"/>
                  </a:lnTo>
                  <a:lnTo>
                    <a:pt x="204" y="41"/>
                  </a:lnTo>
                  <a:lnTo>
                    <a:pt x="202" y="49"/>
                  </a:lnTo>
                  <a:lnTo>
                    <a:pt x="193" y="63"/>
                  </a:lnTo>
                  <a:lnTo>
                    <a:pt x="180" y="85"/>
                  </a:lnTo>
                  <a:lnTo>
                    <a:pt x="164" y="117"/>
                  </a:lnTo>
                  <a:lnTo>
                    <a:pt x="148" y="143"/>
                  </a:lnTo>
                  <a:lnTo>
                    <a:pt x="131" y="160"/>
                  </a:lnTo>
                  <a:lnTo>
                    <a:pt x="110" y="171"/>
                  </a:lnTo>
                  <a:lnTo>
                    <a:pt x="94" y="174"/>
                  </a:lnTo>
                  <a:lnTo>
                    <a:pt x="70" y="169"/>
                  </a:lnTo>
                  <a:lnTo>
                    <a:pt x="49" y="157"/>
                  </a:lnTo>
                  <a:lnTo>
                    <a:pt x="29" y="134"/>
                  </a:lnTo>
                  <a:lnTo>
                    <a:pt x="8" y="106"/>
                  </a:lnTo>
                  <a:lnTo>
                    <a:pt x="0" y="82"/>
                  </a:lnTo>
                  <a:lnTo>
                    <a:pt x="8" y="55"/>
                  </a:lnTo>
                  <a:lnTo>
                    <a:pt x="32" y="35"/>
                  </a:lnTo>
                  <a:lnTo>
                    <a:pt x="61" y="17"/>
                  </a:lnTo>
                  <a:lnTo>
                    <a:pt x="96" y="3"/>
                  </a:lnTo>
                  <a:lnTo>
                    <a:pt x="131" y="0"/>
                  </a:lnTo>
                  <a:lnTo>
                    <a:pt x="164" y="3"/>
                  </a:lnTo>
                  <a:lnTo>
                    <a:pt x="186" y="17"/>
                  </a:lnTo>
                  <a:close/>
                </a:path>
              </a:pathLst>
            </a:custGeom>
            <a:solidFill>
              <a:srgbClr val="FF78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212"/>
            <p:cNvSpPr>
              <a:spLocks/>
            </p:cNvSpPr>
            <p:nvPr/>
          </p:nvSpPr>
          <p:spPr bwMode="auto">
            <a:xfrm>
              <a:off x="4187" y="2973"/>
              <a:ext cx="61" cy="51"/>
            </a:xfrm>
            <a:custGeom>
              <a:avLst/>
              <a:gdLst>
                <a:gd name="T0" fmla="*/ 170 w 183"/>
                <a:gd name="T1" fmla="*/ 14 h 154"/>
                <a:gd name="T2" fmla="*/ 177 w 183"/>
                <a:gd name="T3" fmla="*/ 23 h 154"/>
                <a:gd name="T4" fmla="*/ 183 w 183"/>
                <a:gd name="T5" fmla="*/ 28 h 154"/>
                <a:gd name="T6" fmla="*/ 183 w 183"/>
                <a:gd name="T7" fmla="*/ 35 h 154"/>
                <a:gd name="T8" fmla="*/ 183 w 183"/>
                <a:gd name="T9" fmla="*/ 41 h 154"/>
                <a:gd name="T10" fmla="*/ 177 w 183"/>
                <a:gd name="T11" fmla="*/ 49 h 154"/>
                <a:gd name="T12" fmla="*/ 170 w 183"/>
                <a:gd name="T13" fmla="*/ 60 h 154"/>
                <a:gd name="T14" fmla="*/ 159 w 183"/>
                <a:gd name="T15" fmla="*/ 79 h 154"/>
                <a:gd name="T16" fmla="*/ 148 w 183"/>
                <a:gd name="T17" fmla="*/ 108 h 154"/>
                <a:gd name="T18" fmla="*/ 132 w 183"/>
                <a:gd name="T19" fmla="*/ 128 h 154"/>
                <a:gd name="T20" fmla="*/ 118 w 183"/>
                <a:gd name="T21" fmla="*/ 146 h 154"/>
                <a:gd name="T22" fmla="*/ 100 w 183"/>
                <a:gd name="T23" fmla="*/ 154 h 154"/>
                <a:gd name="T24" fmla="*/ 83 w 183"/>
                <a:gd name="T25" fmla="*/ 154 h 154"/>
                <a:gd name="T26" fmla="*/ 62 w 183"/>
                <a:gd name="T27" fmla="*/ 152 h 154"/>
                <a:gd name="T28" fmla="*/ 45 w 183"/>
                <a:gd name="T29" fmla="*/ 140 h 154"/>
                <a:gd name="T30" fmla="*/ 27 w 183"/>
                <a:gd name="T31" fmla="*/ 119 h 154"/>
                <a:gd name="T32" fmla="*/ 10 w 183"/>
                <a:gd name="T33" fmla="*/ 96 h 154"/>
                <a:gd name="T34" fmla="*/ 0 w 183"/>
                <a:gd name="T35" fmla="*/ 73 h 154"/>
                <a:gd name="T36" fmla="*/ 10 w 183"/>
                <a:gd name="T37" fmla="*/ 52 h 154"/>
                <a:gd name="T38" fmla="*/ 30 w 183"/>
                <a:gd name="T39" fmla="*/ 32 h 154"/>
                <a:gd name="T40" fmla="*/ 57 w 183"/>
                <a:gd name="T41" fmla="*/ 17 h 154"/>
                <a:gd name="T42" fmla="*/ 89 w 183"/>
                <a:gd name="T43" fmla="*/ 6 h 154"/>
                <a:gd name="T44" fmla="*/ 118 w 183"/>
                <a:gd name="T45" fmla="*/ 0 h 154"/>
                <a:gd name="T46" fmla="*/ 148 w 183"/>
                <a:gd name="T47" fmla="*/ 3 h 154"/>
                <a:gd name="T48" fmla="*/ 170 w 183"/>
                <a:gd name="T49" fmla="*/ 14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83" h="154">
                  <a:moveTo>
                    <a:pt x="170" y="14"/>
                  </a:moveTo>
                  <a:lnTo>
                    <a:pt x="177" y="23"/>
                  </a:lnTo>
                  <a:lnTo>
                    <a:pt x="183" y="28"/>
                  </a:lnTo>
                  <a:lnTo>
                    <a:pt x="183" y="35"/>
                  </a:lnTo>
                  <a:lnTo>
                    <a:pt x="183" y="41"/>
                  </a:lnTo>
                  <a:lnTo>
                    <a:pt x="177" y="49"/>
                  </a:lnTo>
                  <a:lnTo>
                    <a:pt x="170" y="60"/>
                  </a:lnTo>
                  <a:lnTo>
                    <a:pt x="159" y="79"/>
                  </a:lnTo>
                  <a:lnTo>
                    <a:pt x="148" y="108"/>
                  </a:lnTo>
                  <a:lnTo>
                    <a:pt x="132" y="128"/>
                  </a:lnTo>
                  <a:lnTo>
                    <a:pt x="118" y="146"/>
                  </a:lnTo>
                  <a:lnTo>
                    <a:pt x="100" y="154"/>
                  </a:lnTo>
                  <a:lnTo>
                    <a:pt x="83" y="154"/>
                  </a:lnTo>
                  <a:lnTo>
                    <a:pt x="62" y="152"/>
                  </a:lnTo>
                  <a:lnTo>
                    <a:pt x="45" y="140"/>
                  </a:lnTo>
                  <a:lnTo>
                    <a:pt x="27" y="119"/>
                  </a:lnTo>
                  <a:lnTo>
                    <a:pt x="10" y="96"/>
                  </a:lnTo>
                  <a:lnTo>
                    <a:pt x="0" y="73"/>
                  </a:lnTo>
                  <a:lnTo>
                    <a:pt x="10" y="52"/>
                  </a:lnTo>
                  <a:lnTo>
                    <a:pt x="30" y="32"/>
                  </a:lnTo>
                  <a:lnTo>
                    <a:pt x="57" y="17"/>
                  </a:lnTo>
                  <a:lnTo>
                    <a:pt x="89" y="6"/>
                  </a:lnTo>
                  <a:lnTo>
                    <a:pt x="118" y="0"/>
                  </a:lnTo>
                  <a:lnTo>
                    <a:pt x="148" y="3"/>
                  </a:lnTo>
                  <a:lnTo>
                    <a:pt x="170" y="14"/>
                  </a:lnTo>
                  <a:close/>
                </a:path>
              </a:pathLst>
            </a:custGeom>
            <a:solidFill>
              <a:srgbClr val="FF858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213"/>
            <p:cNvSpPr>
              <a:spLocks/>
            </p:cNvSpPr>
            <p:nvPr/>
          </p:nvSpPr>
          <p:spPr bwMode="auto">
            <a:xfrm>
              <a:off x="4194" y="2976"/>
              <a:ext cx="51" cy="44"/>
            </a:xfrm>
            <a:custGeom>
              <a:avLst/>
              <a:gdLst>
                <a:gd name="T0" fmla="*/ 142 w 152"/>
                <a:gd name="T1" fmla="*/ 11 h 131"/>
                <a:gd name="T2" fmla="*/ 148 w 152"/>
                <a:gd name="T3" fmla="*/ 19 h 131"/>
                <a:gd name="T4" fmla="*/ 152 w 152"/>
                <a:gd name="T5" fmla="*/ 23 h 131"/>
                <a:gd name="T6" fmla="*/ 152 w 152"/>
                <a:gd name="T7" fmla="*/ 29 h 131"/>
                <a:gd name="T8" fmla="*/ 152 w 152"/>
                <a:gd name="T9" fmla="*/ 32 h 131"/>
                <a:gd name="T10" fmla="*/ 148 w 152"/>
                <a:gd name="T11" fmla="*/ 40 h 131"/>
                <a:gd name="T12" fmla="*/ 142 w 152"/>
                <a:gd name="T13" fmla="*/ 49 h 131"/>
                <a:gd name="T14" fmla="*/ 131 w 152"/>
                <a:gd name="T15" fmla="*/ 64 h 131"/>
                <a:gd name="T16" fmla="*/ 120 w 152"/>
                <a:gd name="T17" fmla="*/ 87 h 131"/>
                <a:gd name="T18" fmla="*/ 107 w 152"/>
                <a:gd name="T19" fmla="*/ 108 h 131"/>
                <a:gd name="T20" fmla="*/ 96 w 152"/>
                <a:gd name="T21" fmla="*/ 122 h 131"/>
                <a:gd name="T22" fmla="*/ 81 w 152"/>
                <a:gd name="T23" fmla="*/ 131 h 131"/>
                <a:gd name="T24" fmla="*/ 67 w 152"/>
                <a:gd name="T25" fmla="*/ 131 h 131"/>
                <a:gd name="T26" fmla="*/ 53 w 152"/>
                <a:gd name="T27" fmla="*/ 127 h 131"/>
                <a:gd name="T28" fmla="*/ 35 w 152"/>
                <a:gd name="T29" fmla="*/ 116 h 131"/>
                <a:gd name="T30" fmla="*/ 21 w 152"/>
                <a:gd name="T31" fmla="*/ 102 h 131"/>
                <a:gd name="T32" fmla="*/ 5 w 152"/>
                <a:gd name="T33" fmla="*/ 81 h 131"/>
                <a:gd name="T34" fmla="*/ 0 w 152"/>
                <a:gd name="T35" fmla="*/ 64 h 131"/>
                <a:gd name="T36" fmla="*/ 5 w 152"/>
                <a:gd name="T37" fmla="*/ 46 h 131"/>
                <a:gd name="T38" fmla="*/ 23 w 152"/>
                <a:gd name="T39" fmla="*/ 29 h 131"/>
                <a:gd name="T40" fmla="*/ 46 w 152"/>
                <a:gd name="T41" fmla="*/ 14 h 131"/>
                <a:gd name="T42" fmla="*/ 72 w 152"/>
                <a:gd name="T43" fmla="*/ 5 h 131"/>
                <a:gd name="T44" fmla="*/ 99 w 152"/>
                <a:gd name="T45" fmla="*/ 0 h 131"/>
                <a:gd name="T46" fmla="*/ 123 w 152"/>
                <a:gd name="T47" fmla="*/ 2 h 131"/>
                <a:gd name="T48" fmla="*/ 142 w 152"/>
                <a:gd name="T49" fmla="*/ 11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52" h="131">
                  <a:moveTo>
                    <a:pt x="142" y="11"/>
                  </a:moveTo>
                  <a:lnTo>
                    <a:pt x="148" y="19"/>
                  </a:lnTo>
                  <a:lnTo>
                    <a:pt x="152" y="23"/>
                  </a:lnTo>
                  <a:lnTo>
                    <a:pt x="152" y="29"/>
                  </a:lnTo>
                  <a:lnTo>
                    <a:pt x="152" y="32"/>
                  </a:lnTo>
                  <a:lnTo>
                    <a:pt x="148" y="40"/>
                  </a:lnTo>
                  <a:lnTo>
                    <a:pt x="142" y="49"/>
                  </a:lnTo>
                  <a:lnTo>
                    <a:pt x="131" y="64"/>
                  </a:lnTo>
                  <a:lnTo>
                    <a:pt x="120" y="87"/>
                  </a:lnTo>
                  <a:lnTo>
                    <a:pt x="107" y="108"/>
                  </a:lnTo>
                  <a:lnTo>
                    <a:pt x="96" y="122"/>
                  </a:lnTo>
                  <a:lnTo>
                    <a:pt x="81" y="131"/>
                  </a:lnTo>
                  <a:lnTo>
                    <a:pt x="67" y="131"/>
                  </a:lnTo>
                  <a:lnTo>
                    <a:pt x="53" y="127"/>
                  </a:lnTo>
                  <a:lnTo>
                    <a:pt x="35" y="116"/>
                  </a:lnTo>
                  <a:lnTo>
                    <a:pt x="21" y="102"/>
                  </a:lnTo>
                  <a:lnTo>
                    <a:pt x="5" y="81"/>
                  </a:lnTo>
                  <a:lnTo>
                    <a:pt x="0" y="64"/>
                  </a:lnTo>
                  <a:lnTo>
                    <a:pt x="5" y="46"/>
                  </a:lnTo>
                  <a:lnTo>
                    <a:pt x="23" y="29"/>
                  </a:lnTo>
                  <a:lnTo>
                    <a:pt x="46" y="14"/>
                  </a:lnTo>
                  <a:lnTo>
                    <a:pt x="72" y="5"/>
                  </a:lnTo>
                  <a:lnTo>
                    <a:pt x="99" y="0"/>
                  </a:lnTo>
                  <a:lnTo>
                    <a:pt x="123" y="2"/>
                  </a:lnTo>
                  <a:lnTo>
                    <a:pt x="142" y="11"/>
                  </a:lnTo>
                  <a:close/>
                </a:path>
              </a:pathLst>
            </a:custGeom>
            <a:solidFill>
              <a:srgbClr val="FF91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214"/>
            <p:cNvSpPr>
              <a:spLocks/>
            </p:cNvSpPr>
            <p:nvPr/>
          </p:nvSpPr>
          <p:spPr bwMode="auto">
            <a:xfrm>
              <a:off x="4200" y="2978"/>
              <a:ext cx="43" cy="36"/>
            </a:xfrm>
            <a:custGeom>
              <a:avLst/>
              <a:gdLst>
                <a:gd name="T0" fmla="*/ 124 w 130"/>
                <a:gd name="T1" fmla="*/ 11 h 108"/>
                <a:gd name="T2" fmla="*/ 127 w 130"/>
                <a:gd name="T3" fmla="*/ 18 h 108"/>
                <a:gd name="T4" fmla="*/ 130 w 130"/>
                <a:gd name="T5" fmla="*/ 21 h 108"/>
                <a:gd name="T6" fmla="*/ 130 w 130"/>
                <a:gd name="T7" fmla="*/ 27 h 108"/>
                <a:gd name="T8" fmla="*/ 130 w 130"/>
                <a:gd name="T9" fmla="*/ 30 h 108"/>
                <a:gd name="T10" fmla="*/ 127 w 130"/>
                <a:gd name="T11" fmla="*/ 35 h 108"/>
                <a:gd name="T12" fmla="*/ 122 w 130"/>
                <a:gd name="T13" fmla="*/ 44 h 108"/>
                <a:gd name="T14" fmla="*/ 113 w 130"/>
                <a:gd name="T15" fmla="*/ 59 h 108"/>
                <a:gd name="T16" fmla="*/ 102 w 130"/>
                <a:gd name="T17" fmla="*/ 76 h 108"/>
                <a:gd name="T18" fmla="*/ 92 w 130"/>
                <a:gd name="T19" fmla="*/ 91 h 108"/>
                <a:gd name="T20" fmla="*/ 81 w 130"/>
                <a:gd name="T21" fmla="*/ 103 h 108"/>
                <a:gd name="T22" fmla="*/ 70 w 130"/>
                <a:gd name="T23" fmla="*/ 108 h 108"/>
                <a:gd name="T24" fmla="*/ 57 w 130"/>
                <a:gd name="T25" fmla="*/ 108 h 108"/>
                <a:gd name="T26" fmla="*/ 43 w 130"/>
                <a:gd name="T27" fmla="*/ 108 h 108"/>
                <a:gd name="T28" fmla="*/ 28 w 130"/>
                <a:gd name="T29" fmla="*/ 100 h 108"/>
                <a:gd name="T30" fmla="*/ 17 w 130"/>
                <a:gd name="T31" fmla="*/ 89 h 108"/>
                <a:gd name="T32" fmla="*/ 5 w 130"/>
                <a:gd name="T33" fmla="*/ 70 h 108"/>
                <a:gd name="T34" fmla="*/ 0 w 130"/>
                <a:gd name="T35" fmla="*/ 56 h 108"/>
                <a:gd name="T36" fmla="*/ 5 w 130"/>
                <a:gd name="T37" fmla="*/ 38 h 108"/>
                <a:gd name="T38" fmla="*/ 19 w 130"/>
                <a:gd name="T39" fmla="*/ 27 h 108"/>
                <a:gd name="T40" fmla="*/ 38 w 130"/>
                <a:gd name="T41" fmla="*/ 11 h 108"/>
                <a:gd name="T42" fmla="*/ 60 w 130"/>
                <a:gd name="T43" fmla="*/ 6 h 108"/>
                <a:gd name="T44" fmla="*/ 84 w 130"/>
                <a:gd name="T45" fmla="*/ 0 h 108"/>
                <a:gd name="T46" fmla="*/ 108 w 130"/>
                <a:gd name="T47" fmla="*/ 3 h 108"/>
                <a:gd name="T48" fmla="*/ 124 w 130"/>
                <a:gd name="T49" fmla="*/ 11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0" h="108">
                  <a:moveTo>
                    <a:pt x="124" y="11"/>
                  </a:moveTo>
                  <a:lnTo>
                    <a:pt x="127" y="18"/>
                  </a:lnTo>
                  <a:lnTo>
                    <a:pt x="130" y="21"/>
                  </a:lnTo>
                  <a:lnTo>
                    <a:pt x="130" y="27"/>
                  </a:lnTo>
                  <a:lnTo>
                    <a:pt x="130" y="30"/>
                  </a:lnTo>
                  <a:lnTo>
                    <a:pt x="127" y="35"/>
                  </a:lnTo>
                  <a:lnTo>
                    <a:pt x="122" y="44"/>
                  </a:lnTo>
                  <a:lnTo>
                    <a:pt x="113" y="59"/>
                  </a:lnTo>
                  <a:lnTo>
                    <a:pt x="102" y="76"/>
                  </a:lnTo>
                  <a:lnTo>
                    <a:pt x="92" y="91"/>
                  </a:lnTo>
                  <a:lnTo>
                    <a:pt x="81" y="103"/>
                  </a:lnTo>
                  <a:lnTo>
                    <a:pt x="70" y="108"/>
                  </a:lnTo>
                  <a:lnTo>
                    <a:pt x="57" y="108"/>
                  </a:lnTo>
                  <a:lnTo>
                    <a:pt x="43" y="108"/>
                  </a:lnTo>
                  <a:lnTo>
                    <a:pt x="28" y="100"/>
                  </a:lnTo>
                  <a:lnTo>
                    <a:pt x="17" y="89"/>
                  </a:lnTo>
                  <a:lnTo>
                    <a:pt x="5" y="70"/>
                  </a:lnTo>
                  <a:lnTo>
                    <a:pt x="0" y="56"/>
                  </a:lnTo>
                  <a:lnTo>
                    <a:pt x="5" y="38"/>
                  </a:lnTo>
                  <a:lnTo>
                    <a:pt x="19" y="27"/>
                  </a:lnTo>
                  <a:lnTo>
                    <a:pt x="38" y="11"/>
                  </a:lnTo>
                  <a:lnTo>
                    <a:pt x="60" y="6"/>
                  </a:lnTo>
                  <a:lnTo>
                    <a:pt x="84" y="0"/>
                  </a:lnTo>
                  <a:lnTo>
                    <a:pt x="108" y="3"/>
                  </a:lnTo>
                  <a:lnTo>
                    <a:pt x="124" y="11"/>
                  </a:lnTo>
                  <a:close/>
                </a:path>
              </a:pathLst>
            </a:custGeom>
            <a:solidFill>
              <a:srgbClr val="FF9E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215"/>
            <p:cNvSpPr>
              <a:spLocks/>
            </p:cNvSpPr>
            <p:nvPr/>
          </p:nvSpPr>
          <p:spPr bwMode="auto">
            <a:xfrm>
              <a:off x="4206" y="2980"/>
              <a:ext cx="35" cy="29"/>
            </a:xfrm>
            <a:custGeom>
              <a:avLst/>
              <a:gdLst>
                <a:gd name="T0" fmla="*/ 102 w 107"/>
                <a:gd name="T1" fmla="*/ 5 h 88"/>
                <a:gd name="T2" fmla="*/ 105 w 107"/>
                <a:gd name="T3" fmla="*/ 12 h 88"/>
                <a:gd name="T4" fmla="*/ 107 w 107"/>
                <a:gd name="T5" fmla="*/ 18 h 88"/>
                <a:gd name="T6" fmla="*/ 107 w 107"/>
                <a:gd name="T7" fmla="*/ 21 h 88"/>
                <a:gd name="T8" fmla="*/ 105 w 107"/>
                <a:gd name="T9" fmla="*/ 24 h 88"/>
                <a:gd name="T10" fmla="*/ 102 w 107"/>
                <a:gd name="T11" fmla="*/ 29 h 88"/>
                <a:gd name="T12" fmla="*/ 99 w 107"/>
                <a:gd name="T13" fmla="*/ 38 h 88"/>
                <a:gd name="T14" fmla="*/ 93 w 107"/>
                <a:gd name="T15" fmla="*/ 50 h 88"/>
                <a:gd name="T16" fmla="*/ 85 w 107"/>
                <a:gd name="T17" fmla="*/ 64 h 88"/>
                <a:gd name="T18" fmla="*/ 75 w 107"/>
                <a:gd name="T19" fmla="*/ 76 h 88"/>
                <a:gd name="T20" fmla="*/ 67 w 107"/>
                <a:gd name="T21" fmla="*/ 85 h 88"/>
                <a:gd name="T22" fmla="*/ 56 w 107"/>
                <a:gd name="T23" fmla="*/ 88 h 88"/>
                <a:gd name="T24" fmla="*/ 46 w 107"/>
                <a:gd name="T25" fmla="*/ 88 h 88"/>
                <a:gd name="T26" fmla="*/ 35 w 107"/>
                <a:gd name="T27" fmla="*/ 85 h 88"/>
                <a:gd name="T28" fmla="*/ 26 w 107"/>
                <a:gd name="T29" fmla="*/ 78 h 88"/>
                <a:gd name="T30" fmla="*/ 15 w 107"/>
                <a:gd name="T31" fmla="*/ 67 h 88"/>
                <a:gd name="T32" fmla="*/ 5 w 107"/>
                <a:gd name="T33" fmla="*/ 53 h 88"/>
                <a:gd name="T34" fmla="*/ 0 w 107"/>
                <a:gd name="T35" fmla="*/ 43 h 88"/>
                <a:gd name="T36" fmla="*/ 5 w 107"/>
                <a:gd name="T37" fmla="*/ 32 h 88"/>
                <a:gd name="T38" fmla="*/ 18 w 107"/>
                <a:gd name="T39" fmla="*/ 24 h 88"/>
                <a:gd name="T40" fmla="*/ 32 w 107"/>
                <a:gd name="T41" fmla="*/ 12 h 88"/>
                <a:gd name="T42" fmla="*/ 53 w 107"/>
                <a:gd name="T43" fmla="*/ 5 h 88"/>
                <a:gd name="T44" fmla="*/ 70 w 107"/>
                <a:gd name="T45" fmla="*/ 0 h 88"/>
                <a:gd name="T46" fmla="*/ 88 w 107"/>
                <a:gd name="T47" fmla="*/ 0 h 88"/>
                <a:gd name="T48" fmla="*/ 102 w 107"/>
                <a:gd name="T49" fmla="*/ 5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7" h="88">
                  <a:moveTo>
                    <a:pt x="102" y="5"/>
                  </a:moveTo>
                  <a:lnTo>
                    <a:pt x="105" y="12"/>
                  </a:lnTo>
                  <a:lnTo>
                    <a:pt x="107" y="18"/>
                  </a:lnTo>
                  <a:lnTo>
                    <a:pt x="107" y="21"/>
                  </a:lnTo>
                  <a:lnTo>
                    <a:pt x="105" y="24"/>
                  </a:lnTo>
                  <a:lnTo>
                    <a:pt x="102" y="29"/>
                  </a:lnTo>
                  <a:lnTo>
                    <a:pt x="99" y="38"/>
                  </a:lnTo>
                  <a:lnTo>
                    <a:pt x="93" y="50"/>
                  </a:lnTo>
                  <a:lnTo>
                    <a:pt x="85" y="64"/>
                  </a:lnTo>
                  <a:lnTo>
                    <a:pt x="75" y="76"/>
                  </a:lnTo>
                  <a:lnTo>
                    <a:pt x="67" y="85"/>
                  </a:lnTo>
                  <a:lnTo>
                    <a:pt x="56" y="88"/>
                  </a:lnTo>
                  <a:lnTo>
                    <a:pt x="46" y="88"/>
                  </a:lnTo>
                  <a:lnTo>
                    <a:pt x="35" y="85"/>
                  </a:lnTo>
                  <a:lnTo>
                    <a:pt x="26" y="78"/>
                  </a:lnTo>
                  <a:lnTo>
                    <a:pt x="15" y="67"/>
                  </a:lnTo>
                  <a:lnTo>
                    <a:pt x="5" y="53"/>
                  </a:lnTo>
                  <a:lnTo>
                    <a:pt x="0" y="43"/>
                  </a:lnTo>
                  <a:lnTo>
                    <a:pt x="5" y="32"/>
                  </a:lnTo>
                  <a:lnTo>
                    <a:pt x="18" y="24"/>
                  </a:lnTo>
                  <a:lnTo>
                    <a:pt x="32" y="12"/>
                  </a:lnTo>
                  <a:lnTo>
                    <a:pt x="53" y="5"/>
                  </a:lnTo>
                  <a:lnTo>
                    <a:pt x="70" y="0"/>
                  </a:lnTo>
                  <a:lnTo>
                    <a:pt x="88" y="0"/>
                  </a:lnTo>
                  <a:lnTo>
                    <a:pt x="102" y="5"/>
                  </a:lnTo>
                  <a:close/>
                </a:path>
              </a:pathLst>
            </a:custGeom>
            <a:solidFill>
              <a:srgbClr val="FFAB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216"/>
            <p:cNvSpPr>
              <a:spLocks/>
            </p:cNvSpPr>
            <p:nvPr/>
          </p:nvSpPr>
          <p:spPr bwMode="auto">
            <a:xfrm>
              <a:off x="4212" y="2982"/>
              <a:ext cx="28" cy="21"/>
            </a:xfrm>
            <a:custGeom>
              <a:avLst/>
              <a:gdLst>
                <a:gd name="T0" fmla="*/ 78 w 84"/>
                <a:gd name="T1" fmla="*/ 4 h 62"/>
                <a:gd name="T2" fmla="*/ 81 w 84"/>
                <a:gd name="T3" fmla="*/ 10 h 62"/>
                <a:gd name="T4" fmla="*/ 84 w 84"/>
                <a:gd name="T5" fmla="*/ 16 h 62"/>
                <a:gd name="T6" fmla="*/ 84 w 84"/>
                <a:gd name="T7" fmla="*/ 18 h 62"/>
                <a:gd name="T8" fmla="*/ 84 w 84"/>
                <a:gd name="T9" fmla="*/ 21 h 62"/>
                <a:gd name="T10" fmla="*/ 81 w 84"/>
                <a:gd name="T11" fmla="*/ 24 h 62"/>
                <a:gd name="T12" fmla="*/ 78 w 84"/>
                <a:gd name="T13" fmla="*/ 30 h 62"/>
                <a:gd name="T14" fmla="*/ 73 w 84"/>
                <a:gd name="T15" fmla="*/ 35 h 62"/>
                <a:gd name="T16" fmla="*/ 67 w 84"/>
                <a:gd name="T17" fmla="*/ 45 h 62"/>
                <a:gd name="T18" fmla="*/ 57 w 84"/>
                <a:gd name="T19" fmla="*/ 54 h 62"/>
                <a:gd name="T20" fmla="*/ 52 w 84"/>
                <a:gd name="T21" fmla="*/ 59 h 62"/>
                <a:gd name="T22" fmla="*/ 43 w 84"/>
                <a:gd name="T23" fmla="*/ 62 h 62"/>
                <a:gd name="T24" fmla="*/ 35 w 84"/>
                <a:gd name="T25" fmla="*/ 62 h 62"/>
                <a:gd name="T26" fmla="*/ 25 w 84"/>
                <a:gd name="T27" fmla="*/ 62 h 62"/>
                <a:gd name="T28" fmla="*/ 17 w 84"/>
                <a:gd name="T29" fmla="*/ 56 h 62"/>
                <a:gd name="T30" fmla="*/ 8 w 84"/>
                <a:gd name="T31" fmla="*/ 48 h 62"/>
                <a:gd name="T32" fmla="*/ 3 w 84"/>
                <a:gd name="T33" fmla="*/ 39 h 62"/>
                <a:gd name="T34" fmla="*/ 0 w 84"/>
                <a:gd name="T35" fmla="*/ 32 h 62"/>
                <a:gd name="T36" fmla="*/ 5 w 84"/>
                <a:gd name="T37" fmla="*/ 24 h 62"/>
                <a:gd name="T38" fmla="*/ 14 w 84"/>
                <a:gd name="T39" fmla="*/ 16 h 62"/>
                <a:gd name="T40" fmla="*/ 25 w 84"/>
                <a:gd name="T41" fmla="*/ 10 h 62"/>
                <a:gd name="T42" fmla="*/ 40 w 84"/>
                <a:gd name="T43" fmla="*/ 4 h 62"/>
                <a:gd name="T44" fmla="*/ 54 w 84"/>
                <a:gd name="T45" fmla="*/ 0 h 62"/>
                <a:gd name="T46" fmla="*/ 67 w 84"/>
                <a:gd name="T47" fmla="*/ 0 h 62"/>
                <a:gd name="T48" fmla="*/ 78 w 84"/>
                <a:gd name="T49" fmla="*/ 4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84" h="62">
                  <a:moveTo>
                    <a:pt x="78" y="4"/>
                  </a:moveTo>
                  <a:lnTo>
                    <a:pt x="81" y="10"/>
                  </a:lnTo>
                  <a:lnTo>
                    <a:pt x="84" y="16"/>
                  </a:lnTo>
                  <a:lnTo>
                    <a:pt x="84" y="18"/>
                  </a:lnTo>
                  <a:lnTo>
                    <a:pt x="84" y="21"/>
                  </a:lnTo>
                  <a:lnTo>
                    <a:pt x="81" y="24"/>
                  </a:lnTo>
                  <a:lnTo>
                    <a:pt x="78" y="30"/>
                  </a:lnTo>
                  <a:lnTo>
                    <a:pt x="73" y="35"/>
                  </a:lnTo>
                  <a:lnTo>
                    <a:pt x="67" y="45"/>
                  </a:lnTo>
                  <a:lnTo>
                    <a:pt x="57" y="54"/>
                  </a:lnTo>
                  <a:lnTo>
                    <a:pt x="52" y="59"/>
                  </a:lnTo>
                  <a:lnTo>
                    <a:pt x="43" y="62"/>
                  </a:lnTo>
                  <a:lnTo>
                    <a:pt x="35" y="62"/>
                  </a:lnTo>
                  <a:lnTo>
                    <a:pt x="25" y="62"/>
                  </a:lnTo>
                  <a:lnTo>
                    <a:pt x="17" y="56"/>
                  </a:lnTo>
                  <a:lnTo>
                    <a:pt x="8" y="48"/>
                  </a:lnTo>
                  <a:lnTo>
                    <a:pt x="3" y="39"/>
                  </a:lnTo>
                  <a:lnTo>
                    <a:pt x="0" y="32"/>
                  </a:lnTo>
                  <a:lnTo>
                    <a:pt x="5" y="24"/>
                  </a:lnTo>
                  <a:lnTo>
                    <a:pt x="14" y="16"/>
                  </a:lnTo>
                  <a:lnTo>
                    <a:pt x="25" y="10"/>
                  </a:lnTo>
                  <a:lnTo>
                    <a:pt x="40" y="4"/>
                  </a:lnTo>
                  <a:lnTo>
                    <a:pt x="54" y="0"/>
                  </a:lnTo>
                  <a:lnTo>
                    <a:pt x="67" y="0"/>
                  </a:lnTo>
                  <a:lnTo>
                    <a:pt x="78" y="4"/>
                  </a:lnTo>
                  <a:close/>
                </a:path>
              </a:pathLst>
            </a:custGeom>
            <a:solidFill>
              <a:srgbClr val="FFB5B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17"/>
            <p:cNvSpPr>
              <a:spLocks/>
            </p:cNvSpPr>
            <p:nvPr/>
          </p:nvSpPr>
          <p:spPr bwMode="auto">
            <a:xfrm>
              <a:off x="4218" y="2985"/>
              <a:ext cx="20" cy="13"/>
            </a:xfrm>
            <a:custGeom>
              <a:avLst/>
              <a:gdLst>
                <a:gd name="T0" fmla="*/ 59 w 59"/>
                <a:gd name="T1" fmla="*/ 3 h 41"/>
                <a:gd name="T2" fmla="*/ 59 w 59"/>
                <a:gd name="T3" fmla="*/ 9 h 41"/>
                <a:gd name="T4" fmla="*/ 59 w 59"/>
                <a:gd name="T5" fmla="*/ 11 h 41"/>
                <a:gd name="T6" fmla="*/ 59 w 59"/>
                <a:gd name="T7" fmla="*/ 14 h 41"/>
                <a:gd name="T8" fmla="*/ 56 w 59"/>
                <a:gd name="T9" fmla="*/ 14 h 41"/>
                <a:gd name="T10" fmla="*/ 54 w 59"/>
                <a:gd name="T11" fmla="*/ 20 h 41"/>
                <a:gd name="T12" fmla="*/ 51 w 59"/>
                <a:gd name="T13" fmla="*/ 23 h 41"/>
                <a:gd name="T14" fmla="*/ 48 w 59"/>
                <a:gd name="T15" fmla="*/ 25 h 41"/>
                <a:gd name="T16" fmla="*/ 41 w 59"/>
                <a:gd name="T17" fmla="*/ 32 h 41"/>
                <a:gd name="T18" fmla="*/ 35 w 59"/>
                <a:gd name="T19" fmla="*/ 35 h 41"/>
                <a:gd name="T20" fmla="*/ 33 w 59"/>
                <a:gd name="T21" fmla="*/ 38 h 41"/>
                <a:gd name="T22" fmla="*/ 27 w 59"/>
                <a:gd name="T23" fmla="*/ 41 h 41"/>
                <a:gd name="T24" fmla="*/ 21 w 59"/>
                <a:gd name="T25" fmla="*/ 41 h 41"/>
                <a:gd name="T26" fmla="*/ 16 w 59"/>
                <a:gd name="T27" fmla="*/ 38 h 41"/>
                <a:gd name="T28" fmla="*/ 9 w 59"/>
                <a:gd name="T29" fmla="*/ 38 h 41"/>
                <a:gd name="T30" fmla="*/ 6 w 59"/>
                <a:gd name="T31" fmla="*/ 32 h 41"/>
                <a:gd name="T32" fmla="*/ 0 w 59"/>
                <a:gd name="T33" fmla="*/ 25 h 41"/>
                <a:gd name="T34" fmla="*/ 0 w 59"/>
                <a:gd name="T35" fmla="*/ 23 h 41"/>
                <a:gd name="T36" fmla="*/ 3 w 59"/>
                <a:gd name="T37" fmla="*/ 20 h 41"/>
                <a:gd name="T38" fmla="*/ 9 w 59"/>
                <a:gd name="T39" fmla="*/ 14 h 41"/>
                <a:gd name="T40" fmla="*/ 19 w 59"/>
                <a:gd name="T41" fmla="*/ 9 h 41"/>
                <a:gd name="T42" fmla="*/ 27 w 59"/>
                <a:gd name="T43" fmla="*/ 3 h 41"/>
                <a:gd name="T44" fmla="*/ 38 w 59"/>
                <a:gd name="T45" fmla="*/ 0 h 41"/>
                <a:gd name="T46" fmla="*/ 51 w 59"/>
                <a:gd name="T47" fmla="*/ 0 h 41"/>
                <a:gd name="T48" fmla="*/ 59 w 59"/>
                <a:gd name="T49" fmla="*/ 3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9" h="41">
                  <a:moveTo>
                    <a:pt x="59" y="3"/>
                  </a:moveTo>
                  <a:lnTo>
                    <a:pt x="59" y="9"/>
                  </a:lnTo>
                  <a:lnTo>
                    <a:pt x="59" y="11"/>
                  </a:lnTo>
                  <a:lnTo>
                    <a:pt x="59" y="14"/>
                  </a:lnTo>
                  <a:lnTo>
                    <a:pt x="56" y="14"/>
                  </a:lnTo>
                  <a:lnTo>
                    <a:pt x="54" y="20"/>
                  </a:lnTo>
                  <a:lnTo>
                    <a:pt x="51" y="23"/>
                  </a:lnTo>
                  <a:lnTo>
                    <a:pt x="48" y="25"/>
                  </a:lnTo>
                  <a:lnTo>
                    <a:pt x="41" y="32"/>
                  </a:lnTo>
                  <a:lnTo>
                    <a:pt x="35" y="35"/>
                  </a:lnTo>
                  <a:lnTo>
                    <a:pt x="33" y="38"/>
                  </a:lnTo>
                  <a:lnTo>
                    <a:pt x="27" y="41"/>
                  </a:lnTo>
                  <a:lnTo>
                    <a:pt x="21" y="41"/>
                  </a:lnTo>
                  <a:lnTo>
                    <a:pt x="16" y="38"/>
                  </a:lnTo>
                  <a:lnTo>
                    <a:pt x="9" y="38"/>
                  </a:lnTo>
                  <a:lnTo>
                    <a:pt x="6" y="32"/>
                  </a:lnTo>
                  <a:lnTo>
                    <a:pt x="0" y="25"/>
                  </a:lnTo>
                  <a:lnTo>
                    <a:pt x="0" y="23"/>
                  </a:lnTo>
                  <a:lnTo>
                    <a:pt x="3" y="20"/>
                  </a:lnTo>
                  <a:lnTo>
                    <a:pt x="9" y="14"/>
                  </a:lnTo>
                  <a:lnTo>
                    <a:pt x="19" y="9"/>
                  </a:lnTo>
                  <a:lnTo>
                    <a:pt x="27" y="3"/>
                  </a:lnTo>
                  <a:lnTo>
                    <a:pt x="38" y="0"/>
                  </a:lnTo>
                  <a:lnTo>
                    <a:pt x="51" y="0"/>
                  </a:lnTo>
                  <a:lnTo>
                    <a:pt x="59" y="3"/>
                  </a:lnTo>
                  <a:close/>
                </a:path>
              </a:pathLst>
            </a:custGeom>
            <a:solidFill>
              <a:srgbClr val="FF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18"/>
            <p:cNvSpPr>
              <a:spLocks/>
            </p:cNvSpPr>
            <p:nvPr/>
          </p:nvSpPr>
          <p:spPr bwMode="auto">
            <a:xfrm>
              <a:off x="4224" y="2988"/>
              <a:ext cx="12" cy="5"/>
            </a:xfrm>
            <a:custGeom>
              <a:avLst/>
              <a:gdLst>
                <a:gd name="T0" fmla="*/ 35 w 35"/>
                <a:gd name="T1" fmla="*/ 0 h 16"/>
                <a:gd name="T2" fmla="*/ 32 w 35"/>
                <a:gd name="T3" fmla="*/ 5 h 16"/>
                <a:gd name="T4" fmla="*/ 29 w 35"/>
                <a:gd name="T5" fmla="*/ 11 h 16"/>
                <a:gd name="T6" fmla="*/ 26 w 35"/>
                <a:gd name="T7" fmla="*/ 14 h 16"/>
                <a:gd name="T8" fmla="*/ 19 w 35"/>
                <a:gd name="T9" fmla="*/ 16 h 16"/>
                <a:gd name="T10" fmla="*/ 14 w 35"/>
                <a:gd name="T11" fmla="*/ 16 h 16"/>
                <a:gd name="T12" fmla="*/ 11 w 35"/>
                <a:gd name="T13" fmla="*/ 16 h 16"/>
                <a:gd name="T14" fmla="*/ 5 w 35"/>
                <a:gd name="T15" fmla="*/ 14 h 16"/>
                <a:gd name="T16" fmla="*/ 0 w 35"/>
                <a:gd name="T17" fmla="*/ 11 h 16"/>
                <a:gd name="T18" fmla="*/ 2 w 35"/>
                <a:gd name="T19" fmla="*/ 8 h 16"/>
                <a:gd name="T20" fmla="*/ 5 w 35"/>
                <a:gd name="T21" fmla="*/ 5 h 16"/>
                <a:gd name="T22" fmla="*/ 11 w 35"/>
                <a:gd name="T23" fmla="*/ 2 h 16"/>
                <a:gd name="T24" fmla="*/ 14 w 35"/>
                <a:gd name="T25" fmla="*/ 2 h 16"/>
                <a:gd name="T26" fmla="*/ 22 w 35"/>
                <a:gd name="T27" fmla="*/ 0 h 16"/>
                <a:gd name="T28" fmla="*/ 29 w 35"/>
                <a:gd name="T29" fmla="*/ 0 h 16"/>
                <a:gd name="T30" fmla="*/ 35 w 35"/>
                <a:gd name="T31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5" h="16">
                  <a:moveTo>
                    <a:pt x="35" y="0"/>
                  </a:moveTo>
                  <a:lnTo>
                    <a:pt x="32" y="5"/>
                  </a:lnTo>
                  <a:lnTo>
                    <a:pt x="29" y="11"/>
                  </a:lnTo>
                  <a:lnTo>
                    <a:pt x="26" y="14"/>
                  </a:lnTo>
                  <a:lnTo>
                    <a:pt x="19" y="16"/>
                  </a:lnTo>
                  <a:lnTo>
                    <a:pt x="14" y="16"/>
                  </a:lnTo>
                  <a:lnTo>
                    <a:pt x="11" y="16"/>
                  </a:lnTo>
                  <a:lnTo>
                    <a:pt x="5" y="14"/>
                  </a:lnTo>
                  <a:lnTo>
                    <a:pt x="0" y="11"/>
                  </a:lnTo>
                  <a:lnTo>
                    <a:pt x="2" y="8"/>
                  </a:lnTo>
                  <a:lnTo>
                    <a:pt x="5" y="5"/>
                  </a:lnTo>
                  <a:lnTo>
                    <a:pt x="11" y="2"/>
                  </a:lnTo>
                  <a:lnTo>
                    <a:pt x="14" y="2"/>
                  </a:lnTo>
                  <a:lnTo>
                    <a:pt x="22" y="0"/>
                  </a:lnTo>
                  <a:lnTo>
                    <a:pt x="29" y="0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FFCFC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19"/>
            <p:cNvSpPr>
              <a:spLocks/>
            </p:cNvSpPr>
            <p:nvPr/>
          </p:nvSpPr>
          <p:spPr bwMode="auto">
            <a:xfrm>
              <a:off x="3882" y="1906"/>
              <a:ext cx="148" cy="153"/>
            </a:xfrm>
            <a:custGeom>
              <a:avLst/>
              <a:gdLst>
                <a:gd name="T0" fmla="*/ 37 w 444"/>
                <a:gd name="T1" fmla="*/ 216 h 458"/>
                <a:gd name="T2" fmla="*/ 67 w 444"/>
                <a:gd name="T3" fmla="*/ 280 h 458"/>
                <a:gd name="T4" fmla="*/ 102 w 444"/>
                <a:gd name="T5" fmla="*/ 338 h 458"/>
                <a:gd name="T6" fmla="*/ 140 w 444"/>
                <a:gd name="T7" fmla="*/ 384 h 458"/>
                <a:gd name="T8" fmla="*/ 180 w 444"/>
                <a:gd name="T9" fmla="*/ 419 h 458"/>
                <a:gd name="T10" fmla="*/ 218 w 444"/>
                <a:gd name="T11" fmla="*/ 443 h 458"/>
                <a:gd name="T12" fmla="*/ 259 w 444"/>
                <a:gd name="T13" fmla="*/ 458 h 458"/>
                <a:gd name="T14" fmla="*/ 294 w 444"/>
                <a:gd name="T15" fmla="*/ 458 h 458"/>
                <a:gd name="T16" fmla="*/ 329 w 444"/>
                <a:gd name="T17" fmla="*/ 446 h 458"/>
                <a:gd name="T18" fmla="*/ 361 w 444"/>
                <a:gd name="T19" fmla="*/ 432 h 458"/>
                <a:gd name="T20" fmla="*/ 393 w 444"/>
                <a:gd name="T21" fmla="*/ 419 h 458"/>
                <a:gd name="T22" fmla="*/ 420 w 444"/>
                <a:gd name="T23" fmla="*/ 413 h 458"/>
                <a:gd name="T24" fmla="*/ 437 w 444"/>
                <a:gd name="T25" fmla="*/ 396 h 458"/>
                <a:gd name="T26" fmla="*/ 444 w 444"/>
                <a:gd name="T27" fmla="*/ 370 h 458"/>
                <a:gd name="T28" fmla="*/ 434 w 444"/>
                <a:gd name="T29" fmla="*/ 324 h 458"/>
                <a:gd name="T30" fmla="*/ 406 w 444"/>
                <a:gd name="T31" fmla="*/ 251 h 458"/>
                <a:gd name="T32" fmla="*/ 353 w 444"/>
                <a:gd name="T33" fmla="*/ 146 h 458"/>
                <a:gd name="T34" fmla="*/ 297 w 444"/>
                <a:gd name="T35" fmla="*/ 52 h 458"/>
                <a:gd name="T36" fmla="*/ 262 w 444"/>
                <a:gd name="T37" fmla="*/ 5 h 458"/>
                <a:gd name="T38" fmla="*/ 242 w 444"/>
                <a:gd name="T39" fmla="*/ 0 h 458"/>
                <a:gd name="T40" fmla="*/ 229 w 444"/>
                <a:gd name="T41" fmla="*/ 17 h 458"/>
                <a:gd name="T42" fmla="*/ 218 w 444"/>
                <a:gd name="T43" fmla="*/ 46 h 458"/>
                <a:gd name="T44" fmla="*/ 204 w 444"/>
                <a:gd name="T45" fmla="*/ 73 h 458"/>
                <a:gd name="T46" fmla="*/ 178 w 444"/>
                <a:gd name="T47" fmla="*/ 90 h 458"/>
                <a:gd name="T48" fmla="*/ 137 w 444"/>
                <a:gd name="T49" fmla="*/ 78 h 458"/>
                <a:gd name="T50" fmla="*/ 87 w 444"/>
                <a:gd name="T51" fmla="*/ 54 h 458"/>
                <a:gd name="T52" fmla="*/ 49 w 444"/>
                <a:gd name="T53" fmla="*/ 40 h 458"/>
                <a:gd name="T54" fmla="*/ 22 w 444"/>
                <a:gd name="T55" fmla="*/ 40 h 458"/>
                <a:gd name="T56" fmla="*/ 5 w 444"/>
                <a:gd name="T57" fmla="*/ 49 h 458"/>
                <a:gd name="T58" fmla="*/ 0 w 444"/>
                <a:gd name="T59" fmla="*/ 73 h 458"/>
                <a:gd name="T60" fmla="*/ 2 w 444"/>
                <a:gd name="T61" fmla="*/ 108 h 458"/>
                <a:gd name="T62" fmla="*/ 16 w 444"/>
                <a:gd name="T63" fmla="*/ 157 h 458"/>
                <a:gd name="T64" fmla="*/ 37 w 444"/>
                <a:gd name="T65" fmla="*/ 216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44" h="458">
                  <a:moveTo>
                    <a:pt x="37" y="216"/>
                  </a:moveTo>
                  <a:lnTo>
                    <a:pt x="67" y="280"/>
                  </a:lnTo>
                  <a:lnTo>
                    <a:pt x="102" y="338"/>
                  </a:lnTo>
                  <a:lnTo>
                    <a:pt x="140" y="384"/>
                  </a:lnTo>
                  <a:lnTo>
                    <a:pt x="180" y="419"/>
                  </a:lnTo>
                  <a:lnTo>
                    <a:pt x="218" y="443"/>
                  </a:lnTo>
                  <a:lnTo>
                    <a:pt x="259" y="458"/>
                  </a:lnTo>
                  <a:lnTo>
                    <a:pt x="294" y="458"/>
                  </a:lnTo>
                  <a:lnTo>
                    <a:pt x="329" y="446"/>
                  </a:lnTo>
                  <a:lnTo>
                    <a:pt x="361" y="432"/>
                  </a:lnTo>
                  <a:lnTo>
                    <a:pt x="393" y="419"/>
                  </a:lnTo>
                  <a:lnTo>
                    <a:pt x="420" y="413"/>
                  </a:lnTo>
                  <a:lnTo>
                    <a:pt x="437" y="396"/>
                  </a:lnTo>
                  <a:lnTo>
                    <a:pt x="444" y="370"/>
                  </a:lnTo>
                  <a:lnTo>
                    <a:pt x="434" y="324"/>
                  </a:lnTo>
                  <a:lnTo>
                    <a:pt x="406" y="251"/>
                  </a:lnTo>
                  <a:lnTo>
                    <a:pt x="353" y="146"/>
                  </a:lnTo>
                  <a:lnTo>
                    <a:pt x="297" y="52"/>
                  </a:lnTo>
                  <a:lnTo>
                    <a:pt x="262" y="5"/>
                  </a:lnTo>
                  <a:lnTo>
                    <a:pt x="242" y="0"/>
                  </a:lnTo>
                  <a:lnTo>
                    <a:pt x="229" y="17"/>
                  </a:lnTo>
                  <a:lnTo>
                    <a:pt x="218" y="46"/>
                  </a:lnTo>
                  <a:lnTo>
                    <a:pt x="204" y="73"/>
                  </a:lnTo>
                  <a:lnTo>
                    <a:pt x="178" y="90"/>
                  </a:lnTo>
                  <a:lnTo>
                    <a:pt x="137" y="78"/>
                  </a:lnTo>
                  <a:lnTo>
                    <a:pt x="87" y="54"/>
                  </a:lnTo>
                  <a:lnTo>
                    <a:pt x="49" y="40"/>
                  </a:lnTo>
                  <a:lnTo>
                    <a:pt x="22" y="40"/>
                  </a:lnTo>
                  <a:lnTo>
                    <a:pt x="5" y="49"/>
                  </a:lnTo>
                  <a:lnTo>
                    <a:pt x="0" y="73"/>
                  </a:lnTo>
                  <a:lnTo>
                    <a:pt x="2" y="108"/>
                  </a:lnTo>
                  <a:lnTo>
                    <a:pt x="16" y="157"/>
                  </a:lnTo>
                  <a:lnTo>
                    <a:pt x="37" y="216"/>
                  </a:lnTo>
                  <a:close/>
                </a:path>
              </a:pathLst>
            </a:custGeom>
            <a:solidFill>
              <a:srgbClr val="808001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20"/>
            <p:cNvSpPr>
              <a:spLocks/>
            </p:cNvSpPr>
            <p:nvPr/>
          </p:nvSpPr>
          <p:spPr bwMode="auto">
            <a:xfrm>
              <a:off x="3895" y="1927"/>
              <a:ext cx="132" cy="128"/>
            </a:xfrm>
            <a:custGeom>
              <a:avLst/>
              <a:gdLst>
                <a:gd name="T0" fmla="*/ 30 w 397"/>
                <a:gd name="T1" fmla="*/ 182 h 385"/>
                <a:gd name="T2" fmla="*/ 55 w 397"/>
                <a:gd name="T3" fmla="*/ 237 h 385"/>
                <a:gd name="T4" fmla="*/ 85 w 397"/>
                <a:gd name="T5" fmla="*/ 283 h 385"/>
                <a:gd name="T6" fmla="*/ 117 w 397"/>
                <a:gd name="T7" fmla="*/ 321 h 385"/>
                <a:gd name="T8" fmla="*/ 152 w 397"/>
                <a:gd name="T9" fmla="*/ 350 h 385"/>
                <a:gd name="T10" fmla="*/ 187 w 397"/>
                <a:gd name="T11" fmla="*/ 374 h 385"/>
                <a:gd name="T12" fmla="*/ 222 w 397"/>
                <a:gd name="T13" fmla="*/ 385 h 385"/>
                <a:gd name="T14" fmla="*/ 254 w 397"/>
                <a:gd name="T15" fmla="*/ 385 h 385"/>
                <a:gd name="T16" fmla="*/ 286 w 397"/>
                <a:gd name="T17" fmla="*/ 377 h 385"/>
                <a:gd name="T18" fmla="*/ 319 w 397"/>
                <a:gd name="T19" fmla="*/ 369 h 385"/>
                <a:gd name="T20" fmla="*/ 351 w 397"/>
                <a:gd name="T21" fmla="*/ 360 h 385"/>
                <a:gd name="T22" fmla="*/ 375 w 397"/>
                <a:gd name="T23" fmla="*/ 353 h 385"/>
                <a:gd name="T24" fmla="*/ 392 w 397"/>
                <a:gd name="T25" fmla="*/ 339 h 385"/>
                <a:gd name="T26" fmla="*/ 397 w 397"/>
                <a:gd name="T27" fmla="*/ 312 h 385"/>
                <a:gd name="T28" fmla="*/ 389 w 397"/>
                <a:gd name="T29" fmla="*/ 269 h 385"/>
                <a:gd name="T30" fmla="*/ 362 w 397"/>
                <a:gd name="T31" fmla="*/ 207 h 385"/>
                <a:gd name="T32" fmla="*/ 316 w 397"/>
                <a:gd name="T33" fmla="*/ 118 h 385"/>
                <a:gd name="T34" fmla="*/ 270 w 397"/>
                <a:gd name="T35" fmla="*/ 42 h 385"/>
                <a:gd name="T36" fmla="*/ 240 w 397"/>
                <a:gd name="T37" fmla="*/ 7 h 385"/>
                <a:gd name="T38" fmla="*/ 222 w 397"/>
                <a:gd name="T39" fmla="*/ 0 h 385"/>
                <a:gd name="T40" fmla="*/ 211 w 397"/>
                <a:gd name="T41" fmla="*/ 15 h 385"/>
                <a:gd name="T42" fmla="*/ 199 w 397"/>
                <a:gd name="T43" fmla="*/ 39 h 385"/>
                <a:gd name="T44" fmla="*/ 187 w 397"/>
                <a:gd name="T45" fmla="*/ 59 h 385"/>
                <a:gd name="T46" fmla="*/ 164 w 397"/>
                <a:gd name="T47" fmla="*/ 70 h 385"/>
                <a:gd name="T48" fmla="*/ 125 w 397"/>
                <a:gd name="T49" fmla="*/ 62 h 385"/>
                <a:gd name="T50" fmla="*/ 82 w 397"/>
                <a:gd name="T51" fmla="*/ 45 h 385"/>
                <a:gd name="T52" fmla="*/ 50 w 397"/>
                <a:gd name="T53" fmla="*/ 35 h 385"/>
                <a:gd name="T54" fmla="*/ 23 w 397"/>
                <a:gd name="T55" fmla="*/ 35 h 385"/>
                <a:gd name="T56" fmla="*/ 9 w 397"/>
                <a:gd name="T57" fmla="*/ 45 h 385"/>
                <a:gd name="T58" fmla="*/ 0 w 397"/>
                <a:gd name="T59" fmla="*/ 64 h 385"/>
                <a:gd name="T60" fmla="*/ 3 w 397"/>
                <a:gd name="T61" fmla="*/ 91 h 385"/>
                <a:gd name="T62" fmla="*/ 12 w 397"/>
                <a:gd name="T63" fmla="*/ 132 h 385"/>
                <a:gd name="T64" fmla="*/ 30 w 397"/>
                <a:gd name="T65" fmla="*/ 182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97" h="385">
                  <a:moveTo>
                    <a:pt x="30" y="182"/>
                  </a:moveTo>
                  <a:lnTo>
                    <a:pt x="55" y="237"/>
                  </a:lnTo>
                  <a:lnTo>
                    <a:pt x="85" y="283"/>
                  </a:lnTo>
                  <a:lnTo>
                    <a:pt x="117" y="321"/>
                  </a:lnTo>
                  <a:lnTo>
                    <a:pt x="152" y="350"/>
                  </a:lnTo>
                  <a:lnTo>
                    <a:pt x="187" y="374"/>
                  </a:lnTo>
                  <a:lnTo>
                    <a:pt x="222" y="385"/>
                  </a:lnTo>
                  <a:lnTo>
                    <a:pt x="254" y="385"/>
                  </a:lnTo>
                  <a:lnTo>
                    <a:pt x="286" y="377"/>
                  </a:lnTo>
                  <a:lnTo>
                    <a:pt x="319" y="369"/>
                  </a:lnTo>
                  <a:lnTo>
                    <a:pt x="351" y="360"/>
                  </a:lnTo>
                  <a:lnTo>
                    <a:pt x="375" y="353"/>
                  </a:lnTo>
                  <a:lnTo>
                    <a:pt x="392" y="339"/>
                  </a:lnTo>
                  <a:lnTo>
                    <a:pt x="397" y="312"/>
                  </a:lnTo>
                  <a:lnTo>
                    <a:pt x="389" y="269"/>
                  </a:lnTo>
                  <a:lnTo>
                    <a:pt x="362" y="207"/>
                  </a:lnTo>
                  <a:lnTo>
                    <a:pt x="316" y="118"/>
                  </a:lnTo>
                  <a:lnTo>
                    <a:pt x="270" y="42"/>
                  </a:lnTo>
                  <a:lnTo>
                    <a:pt x="240" y="7"/>
                  </a:lnTo>
                  <a:lnTo>
                    <a:pt x="222" y="0"/>
                  </a:lnTo>
                  <a:lnTo>
                    <a:pt x="211" y="15"/>
                  </a:lnTo>
                  <a:lnTo>
                    <a:pt x="199" y="39"/>
                  </a:lnTo>
                  <a:lnTo>
                    <a:pt x="187" y="59"/>
                  </a:lnTo>
                  <a:lnTo>
                    <a:pt x="164" y="70"/>
                  </a:lnTo>
                  <a:lnTo>
                    <a:pt x="125" y="62"/>
                  </a:lnTo>
                  <a:lnTo>
                    <a:pt x="82" y="45"/>
                  </a:lnTo>
                  <a:lnTo>
                    <a:pt x="50" y="35"/>
                  </a:lnTo>
                  <a:lnTo>
                    <a:pt x="23" y="35"/>
                  </a:lnTo>
                  <a:lnTo>
                    <a:pt x="9" y="45"/>
                  </a:lnTo>
                  <a:lnTo>
                    <a:pt x="0" y="64"/>
                  </a:lnTo>
                  <a:lnTo>
                    <a:pt x="3" y="91"/>
                  </a:lnTo>
                  <a:lnTo>
                    <a:pt x="12" y="132"/>
                  </a:lnTo>
                  <a:lnTo>
                    <a:pt x="30" y="182"/>
                  </a:lnTo>
                  <a:close/>
                </a:path>
              </a:pathLst>
            </a:custGeom>
            <a:solidFill>
              <a:srgbClr val="8073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21"/>
            <p:cNvSpPr>
              <a:spLocks/>
            </p:cNvSpPr>
            <p:nvPr/>
          </p:nvSpPr>
          <p:spPr bwMode="auto">
            <a:xfrm>
              <a:off x="3908" y="1948"/>
              <a:ext cx="114" cy="106"/>
            </a:xfrm>
            <a:custGeom>
              <a:avLst/>
              <a:gdLst>
                <a:gd name="T0" fmla="*/ 24 w 342"/>
                <a:gd name="T1" fmla="*/ 146 h 316"/>
                <a:gd name="T2" fmla="*/ 41 w 342"/>
                <a:gd name="T3" fmla="*/ 191 h 316"/>
                <a:gd name="T4" fmla="*/ 65 w 342"/>
                <a:gd name="T5" fmla="*/ 229 h 316"/>
                <a:gd name="T6" fmla="*/ 91 w 342"/>
                <a:gd name="T7" fmla="*/ 261 h 316"/>
                <a:gd name="T8" fmla="*/ 119 w 342"/>
                <a:gd name="T9" fmla="*/ 286 h 316"/>
                <a:gd name="T10" fmla="*/ 149 w 342"/>
                <a:gd name="T11" fmla="*/ 305 h 316"/>
                <a:gd name="T12" fmla="*/ 181 w 342"/>
                <a:gd name="T13" fmla="*/ 313 h 316"/>
                <a:gd name="T14" fmla="*/ 213 w 342"/>
                <a:gd name="T15" fmla="*/ 316 h 316"/>
                <a:gd name="T16" fmla="*/ 245 w 342"/>
                <a:gd name="T17" fmla="*/ 313 h 316"/>
                <a:gd name="T18" fmla="*/ 275 w 342"/>
                <a:gd name="T19" fmla="*/ 307 h 316"/>
                <a:gd name="T20" fmla="*/ 304 w 342"/>
                <a:gd name="T21" fmla="*/ 302 h 316"/>
                <a:gd name="T22" fmla="*/ 324 w 342"/>
                <a:gd name="T23" fmla="*/ 292 h 316"/>
                <a:gd name="T24" fmla="*/ 339 w 342"/>
                <a:gd name="T25" fmla="*/ 278 h 316"/>
                <a:gd name="T26" fmla="*/ 342 w 342"/>
                <a:gd name="T27" fmla="*/ 257 h 316"/>
                <a:gd name="T28" fmla="*/ 337 w 342"/>
                <a:gd name="T29" fmla="*/ 219 h 316"/>
                <a:gd name="T30" fmla="*/ 313 w 342"/>
                <a:gd name="T31" fmla="*/ 167 h 316"/>
                <a:gd name="T32" fmla="*/ 275 w 342"/>
                <a:gd name="T33" fmla="*/ 94 h 316"/>
                <a:gd name="T34" fmla="*/ 240 w 342"/>
                <a:gd name="T35" fmla="*/ 35 h 316"/>
                <a:gd name="T36" fmla="*/ 216 w 342"/>
                <a:gd name="T37" fmla="*/ 6 h 316"/>
                <a:gd name="T38" fmla="*/ 202 w 342"/>
                <a:gd name="T39" fmla="*/ 0 h 316"/>
                <a:gd name="T40" fmla="*/ 189 w 342"/>
                <a:gd name="T41" fmla="*/ 13 h 316"/>
                <a:gd name="T42" fmla="*/ 178 w 342"/>
                <a:gd name="T43" fmla="*/ 30 h 316"/>
                <a:gd name="T44" fmla="*/ 164 w 342"/>
                <a:gd name="T45" fmla="*/ 48 h 316"/>
                <a:gd name="T46" fmla="*/ 140 w 342"/>
                <a:gd name="T47" fmla="*/ 56 h 316"/>
                <a:gd name="T48" fmla="*/ 108 w 342"/>
                <a:gd name="T49" fmla="*/ 48 h 316"/>
                <a:gd name="T50" fmla="*/ 73 w 342"/>
                <a:gd name="T51" fmla="*/ 35 h 316"/>
                <a:gd name="T52" fmla="*/ 44 w 342"/>
                <a:gd name="T53" fmla="*/ 30 h 316"/>
                <a:gd name="T54" fmla="*/ 24 w 342"/>
                <a:gd name="T55" fmla="*/ 30 h 316"/>
                <a:gd name="T56" fmla="*/ 9 w 342"/>
                <a:gd name="T57" fmla="*/ 35 h 316"/>
                <a:gd name="T58" fmla="*/ 0 w 342"/>
                <a:gd name="T59" fmla="*/ 54 h 316"/>
                <a:gd name="T60" fmla="*/ 0 w 342"/>
                <a:gd name="T61" fmla="*/ 76 h 316"/>
                <a:gd name="T62" fmla="*/ 9 w 342"/>
                <a:gd name="T63" fmla="*/ 108 h 316"/>
                <a:gd name="T64" fmla="*/ 24 w 342"/>
                <a:gd name="T65" fmla="*/ 146 h 3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42" h="316">
                  <a:moveTo>
                    <a:pt x="24" y="146"/>
                  </a:moveTo>
                  <a:lnTo>
                    <a:pt x="41" y="191"/>
                  </a:lnTo>
                  <a:lnTo>
                    <a:pt x="65" y="229"/>
                  </a:lnTo>
                  <a:lnTo>
                    <a:pt x="91" y="261"/>
                  </a:lnTo>
                  <a:lnTo>
                    <a:pt x="119" y="286"/>
                  </a:lnTo>
                  <a:lnTo>
                    <a:pt x="149" y="305"/>
                  </a:lnTo>
                  <a:lnTo>
                    <a:pt x="181" y="313"/>
                  </a:lnTo>
                  <a:lnTo>
                    <a:pt x="213" y="316"/>
                  </a:lnTo>
                  <a:lnTo>
                    <a:pt x="245" y="313"/>
                  </a:lnTo>
                  <a:lnTo>
                    <a:pt x="275" y="307"/>
                  </a:lnTo>
                  <a:lnTo>
                    <a:pt x="304" y="302"/>
                  </a:lnTo>
                  <a:lnTo>
                    <a:pt x="324" y="292"/>
                  </a:lnTo>
                  <a:lnTo>
                    <a:pt x="339" y="278"/>
                  </a:lnTo>
                  <a:lnTo>
                    <a:pt x="342" y="257"/>
                  </a:lnTo>
                  <a:lnTo>
                    <a:pt x="337" y="219"/>
                  </a:lnTo>
                  <a:lnTo>
                    <a:pt x="313" y="167"/>
                  </a:lnTo>
                  <a:lnTo>
                    <a:pt x="275" y="94"/>
                  </a:lnTo>
                  <a:lnTo>
                    <a:pt x="240" y="35"/>
                  </a:lnTo>
                  <a:lnTo>
                    <a:pt x="216" y="6"/>
                  </a:lnTo>
                  <a:lnTo>
                    <a:pt x="202" y="0"/>
                  </a:lnTo>
                  <a:lnTo>
                    <a:pt x="189" y="13"/>
                  </a:lnTo>
                  <a:lnTo>
                    <a:pt x="178" y="30"/>
                  </a:lnTo>
                  <a:lnTo>
                    <a:pt x="164" y="48"/>
                  </a:lnTo>
                  <a:lnTo>
                    <a:pt x="140" y="56"/>
                  </a:lnTo>
                  <a:lnTo>
                    <a:pt x="108" y="48"/>
                  </a:lnTo>
                  <a:lnTo>
                    <a:pt x="73" y="35"/>
                  </a:lnTo>
                  <a:lnTo>
                    <a:pt x="44" y="30"/>
                  </a:lnTo>
                  <a:lnTo>
                    <a:pt x="24" y="30"/>
                  </a:lnTo>
                  <a:lnTo>
                    <a:pt x="9" y="35"/>
                  </a:lnTo>
                  <a:lnTo>
                    <a:pt x="0" y="54"/>
                  </a:lnTo>
                  <a:lnTo>
                    <a:pt x="0" y="76"/>
                  </a:lnTo>
                  <a:lnTo>
                    <a:pt x="9" y="108"/>
                  </a:lnTo>
                  <a:lnTo>
                    <a:pt x="24" y="146"/>
                  </a:lnTo>
                  <a:close/>
                </a:path>
              </a:pathLst>
            </a:custGeom>
            <a:solidFill>
              <a:srgbClr val="8269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22"/>
            <p:cNvSpPr>
              <a:spLocks/>
            </p:cNvSpPr>
            <p:nvPr/>
          </p:nvSpPr>
          <p:spPr bwMode="auto">
            <a:xfrm>
              <a:off x="3921" y="1970"/>
              <a:ext cx="97" cy="81"/>
            </a:xfrm>
            <a:custGeom>
              <a:avLst/>
              <a:gdLst>
                <a:gd name="T0" fmla="*/ 14 w 290"/>
                <a:gd name="T1" fmla="*/ 111 h 242"/>
                <a:gd name="T2" fmla="*/ 27 w 290"/>
                <a:gd name="T3" fmla="*/ 143 h 242"/>
                <a:gd name="T4" fmla="*/ 46 w 290"/>
                <a:gd name="T5" fmla="*/ 172 h 242"/>
                <a:gd name="T6" fmla="*/ 67 w 290"/>
                <a:gd name="T7" fmla="*/ 196 h 242"/>
                <a:gd name="T8" fmla="*/ 91 w 290"/>
                <a:gd name="T9" fmla="*/ 216 h 242"/>
                <a:gd name="T10" fmla="*/ 116 w 290"/>
                <a:gd name="T11" fmla="*/ 227 h 242"/>
                <a:gd name="T12" fmla="*/ 143 w 290"/>
                <a:gd name="T13" fmla="*/ 240 h 242"/>
                <a:gd name="T14" fmla="*/ 172 w 290"/>
                <a:gd name="T15" fmla="*/ 242 h 242"/>
                <a:gd name="T16" fmla="*/ 202 w 290"/>
                <a:gd name="T17" fmla="*/ 242 h 242"/>
                <a:gd name="T18" fmla="*/ 231 w 290"/>
                <a:gd name="T19" fmla="*/ 240 h 242"/>
                <a:gd name="T20" fmla="*/ 255 w 290"/>
                <a:gd name="T21" fmla="*/ 237 h 242"/>
                <a:gd name="T22" fmla="*/ 275 w 290"/>
                <a:gd name="T23" fmla="*/ 227 h 242"/>
                <a:gd name="T24" fmla="*/ 286 w 290"/>
                <a:gd name="T25" fmla="*/ 216 h 242"/>
                <a:gd name="T26" fmla="*/ 290 w 290"/>
                <a:gd name="T27" fmla="*/ 196 h 242"/>
                <a:gd name="T28" fmla="*/ 283 w 290"/>
                <a:gd name="T29" fmla="*/ 164 h 242"/>
                <a:gd name="T30" fmla="*/ 266 w 290"/>
                <a:gd name="T31" fmla="*/ 119 h 242"/>
                <a:gd name="T32" fmla="*/ 237 w 290"/>
                <a:gd name="T33" fmla="*/ 64 h 242"/>
                <a:gd name="T34" fmla="*/ 213 w 290"/>
                <a:gd name="T35" fmla="*/ 24 h 242"/>
                <a:gd name="T36" fmla="*/ 196 w 290"/>
                <a:gd name="T37" fmla="*/ 5 h 242"/>
                <a:gd name="T38" fmla="*/ 181 w 290"/>
                <a:gd name="T39" fmla="*/ 0 h 242"/>
                <a:gd name="T40" fmla="*/ 170 w 290"/>
                <a:gd name="T41" fmla="*/ 5 h 242"/>
                <a:gd name="T42" fmla="*/ 158 w 290"/>
                <a:gd name="T43" fmla="*/ 18 h 242"/>
                <a:gd name="T44" fmla="*/ 140 w 290"/>
                <a:gd name="T45" fmla="*/ 26 h 242"/>
                <a:gd name="T46" fmla="*/ 120 w 290"/>
                <a:gd name="T47" fmla="*/ 35 h 242"/>
                <a:gd name="T48" fmla="*/ 94 w 290"/>
                <a:gd name="T49" fmla="*/ 29 h 242"/>
                <a:gd name="T50" fmla="*/ 64 w 290"/>
                <a:gd name="T51" fmla="*/ 21 h 242"/>
                <a:gd name="T52" fmla="*/ 41 w 290"/>
                <a:gd name="T53" fmla="*/ 18 h 242"/>
                <a:gd name="T54" fmla="*/ 24 w 290"/>
                <a:gd name="T55" fmla="*/ 21 h 242"/>
                <a:gd name="T56" fmla="*/ 8 w 290"/>
                <a:gd name="T57" fmla="*/ 26 h 242"/>
                <a:gd name="T58" fmla="*/ 3 w 290"/>
                <a:gd name="T59" fmla="*/ 38 h 242"/>
                <a:gd name="T60" fmla="*/ 0 w 290"/>
                <a:gd name="T61" fmla="*/ 59 h 242"/>
                <a:gd name="T62" fmla="*/ 3 w 290"/>
                <a:gd name="T63" fmla="*/ 81 h 242"/>
                <a:gd name="T64" fmla="*/ 14 w 290"/>
                <a:gd name="T65" fmla="*/ 111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90" h="242">
                  <a:moveTo>
                    <a:pt x="14" y="111"/>
                  </a:moveTo>
                  <a:lnTo>
                    <a:pt x="27" y="143"/>
                  </a:lnTo>
                  <a:lnTo>
                    <a:pt x="46" y="172"/>
                  </a:lnTo>
                  <a:lnTo>
                    <a:pt x="67" y="196"/>
                  </a:lnTo>
                  <a:lnTo>
                    <a:pt x="91" y="216"/>
                  </a:lnTo>
                  <a:lnTo>
                    <a:pt x="116" y="227"/>
                  </a:lnTo>
                  <a:lnTo>
                    <a:pt x="143" y="240"/>
                  </a:lnTo>
                  <a:lnTo>
                    <a:pt x="172" y="242"/>
                  </a:lnTo>
                  <a:lnTo>
                    <a:pt x="202" y="242"/>
                  </a:lnTo>
                  <a:lnTo>
                    <a:pt x="231" y="240"/>
                  </a:lnTo>
                  <a:lnTo>
                    <a:pt x="255" y="237"/>
                  </a:lnTo>
                  <a:lnTo>
                    <a:pt x="275" y="227"/>
                  </a:lnTo>
                  <a:lnTo>
                    <a:pt x="286" y="216"/>
                  </a:lnTo>
                  <a:lnTo>
                    <a:pt x="290" y="196"/>
                  </a:lnTo>
                  <a:lnTo>
                    <a:pt x="283" y="164"/>
                  </a:lnTo>
                  <a:lnTo>
                    <a:pt x="266" y="119"/>
                  </a:lnTo>
                  <a:lnTo>
                    <a:pt x="237" y="64"/>
                  </a:lnTo>
                  <a:lnTo>
                    <a:pt x="213" y="24"/>
                  </a:lnTo>
                  <a:lnTo>
                    <a:pt x="196" y="5"/>
                  </a:lnTo>
                  <a:lnTo>
                    <a:pt x="181" y="0"/>
                  </a:lnTo>
                  <a:lnTo>
                    <a:pt x="170" y="5"/>
                  </a:lnTo>
                  <a:lnTo>
                    <a:pt x="158" y="18"/>
                  </a:lnTo>
                  <a:lnTo>
                    <a:pt x="140" y="26"/>
                  </a:lnTo>
                  <a:lnTo>
                    <a:pt x="120" y="35"/>
                  </a:lnTo>
                  <a:lnTo>
                    <a:pt x="94" y="29"/>
                  </a:lnTo>
                  <a:lnTo>
                    <a:pt x="64" y="21"/>
                  </a:lnTo>
                  <a:lnTo>
                    <a:pt x="41" y="18"/>
                  </a:lnTo>
                  <a:lnTo>
                    <a:pt x="24" y="21"/>
                  </a:lnTo>
                  <a:lnTo>
                    <a:pt x="8" y="26"/>
                  </a:lnTo>
                  <a:lnTo>
                    <a:pt x="3" y="38"/>
                  </a:lnTo>
                  <a:lnTo>
                    <a:pt x="0" y="59"/>
                  </a:lnTo>
                  <a:lnTo>
                    <a:pt x="3" y="81"/>
                  </a:lnTo>
                  <a:lnTo>
                    <a:pt x="14" y="111"/>
                  </a:lnTo>
                  <a:close/>
                </a:path>
              </a:pathLst>
            </a:custGeom>
            <a:solidFill>
              <a:srgbClr val="825C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23"/>
            <p:cNvSpPr>
              <a:spLocks/>
            </p:cNvSpPr>
            <p:nvPr/>
          </p:nvSpPr>
          <p:spPr bwMode="auto">
            <a:xfrm>
              <a:off x="3934" y="1992"/>
              <a:ext cx="79" cy="60"/>
            </a:xfrm>
            <a:custGeom>
              <a:avLst/>
              <a:gdLst>
                <a:gd name="T0" fmla="*/ 3 w 239"/>
                <a:gd name="T1" fmla="*/ 70 h 178"/>
                <a:gd name="T2" fmla="*/ 15 w 239"/>
                <a:gd name="T3" fmla="*/ 97 h 178"/>
                <a:gd name="T4" fmla="*/ 26 w 239"/>
                <a:gd name="T5" fmla="*/ 114 h 178"/>
                <a:gd name="T6" fmla="*/ 40 w 239"/>
                <a:gd name="T7" fmla="*/ 132 h 178"/>
                <a:gd name="T8" fmla="*/ 61 w 239"/>
                <a:gd name="T9" fmla="*/ 146 h 178"/>
                <a:gd name="T10" fmla="*/ 82 w 239"/>
                <a:gd name="T11" fmla="*/ 154 h 178"/>
                <a:gd name="T12" fmla="*/ 105 w 239"/>
                <a:gd name="T13" fmla="*/ 164 h 178"/>
                <a:gd name="T14" fmla="*/ 134 w 239"/>
                <a:gd name="T15" fmla="*/ 170 h 178"/>
                <a:gd name="T16" fmla="*/ 164 w 239"/>
                <a:gd name="T17" fmla="*/ 175 h 178"/>
                <a:gd name="T18" fmla="*/ 193 w 239"/>
                <a:gd name="T19" fmla="*/ 178 h 178"/>
                <a:gd name="T20" fmla="*/ 213 w 239"/>
                <a:gd name="T21" fmla="*/ 175 h 178"/>
                <a:gd name="T22" fmla="*/ 228 w 239"/>
                <a:gd name="T23" fmla="*/ 167 h 178"/>
                <a:gd name="T24" fmla="*/ 237 w 239"/>
                <a:gd name="T25" fmla="*/ 152 h 178"/>
                <a:gd name="T26" fmla="*/ 239 w 239"/>
                <a:gd name="T27" fmla="*/ 135 h 178"/>
                <a:gd name="T28" fmla="*/ 234 w 239"/>
                <a:gd name="T29" fmla="*/ 105 h 178"/>
                <a:gd name="T30" fmla="*/ 223 w 239"/>
                <a:gd name="T31" fmla="*/ 73 h 178"/>
                <a:gd name="T32" fmla="*/ 199 w 239"/>
                <a:gd name="T33" fmla="*/ 32 h 178"/>
                <a:gd name="T34" fmla="*/ 185 w 239"/>
                <a:gd name="T35" fmla="*/ 11 h 178"/>
                <a:gd name="T36" fmla="*/ 172 w 239"/>
                <a:gd name="T37" fmla="*/ 0 h 178"/>
                <a:gd name="T38" fmla="*/ 161 w 239"/>
                <a:gd name="T39" fmla="*/ 0 h 178"/>
                <a:gd name="T40" fmla="*/ 150 w 239"/>
                <a:gd name="T41" fmla="*/ 0 h 178"/>
                <a:gd name="T42" fmla="*/ 137 w 239"/>
                <a:gd name="T43" fmla="*/ 6 h 178"/>
                <a:gd name="T44" fmla="*/ 123 w 239"/>
                <a:gd name="T45" fmla="*/ 11 h 178"/>
                <a:gd name="T46" fmla="*/ 105 w 239"/>
                <a:gd name="T47" fmla="*/ 14 h 178"/>
                <a:gd name="T48" fmla="*/ 85 w 239"/>
                <a:gd name="T49" fmla="*/ 14 h 178"/>
                <a:gd name="T50" fmla="*/ 61 w 239"/>
                <a:gd name="T51" fmla="*/ 11 h 178"/>
                <a:gd name="T52" fmla="*/ 43 w 239"/>
                <a:gd name="T53" fmla="*/ 11 h 178"/>
                <a:gd name="T54" fmla="*/ 26 w 239"/>
                <a:gd name="T55" fmla="*/ 14 h 178"/>
                <a:gd name="T56" fmla="*/ 15 w 239"/>
                <a:gd name="T57" fmla="*/ 21 h 178"/>
                <a:gd name="T58" fmla="*/ 3 w 239"/>
                <a:gd name="T59" fmla="*/ 30 h 178"/>
                <a:gd name="T60" fmla="*/ 0 w 239"/>
                <a:gd name="T61" fmla="*/ 41 h 178"/>
                <a:gd name="T62" fmla="*/ 0 w 239"/>
                <a:gd name="T63" fmla="*/ 52 h 178"/>
                <a:gd name="T64" fmla="*/ 3 w 239"/>
                <a:gd name="T65" fmla="*/ 70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9" h="178">
                  <a:moveTo>
                    <a:pt x="3" y="70"/>
                  </a:moveTo>
                  <a:lnTo>
                    <a:pt x="15" y="97"/>
                  </a:lnTo>
                  <a:lnTo>
                    <a:pt x="26" y="114"/>
                  </a:lnTo>
                  <a:lnTo>
                    <a:pt x="40" y="132"/>
                  </a:lnTo>
                  <a:lnTo>
                    <a:pt x="61" y="146"/>
                  </a:lnTo>
                  <a:lnTo>
                    <a:pt x="82" y="154"/>
                  </a:lnTo>
                  <a:lnTo>
                    <a:pt x="105" y="164"/>
                  </a:lnTo>
                  <a:lnTo>
                    <a:pt x="134" y="170"/>
                  </a:lnTo>
                  <a:lnTo>
                    <a:pt x="164" y="175"/>
                  </a:lnTo>
                  <a:lnTo>
                    <a:pt x="193" y="178"/>
                  </a:lnTo>
                  <a:lnTo>
                    <a:pt x="213" y="175"/>
                  </a:lnTo>
                  <a:lnTo>
                    <a:pt x="228" y="167"/>
                  </a:lnTo>
                  <a:lnTo>
                    <a:pt x="237" y="152"/>
                  </a:lnTo>
                  <a:lnTo>
                    <a:pt x="239" y="135"/>
                  </a:lnTo>
                  <a:lnTo>
                    <a:pt x="234" y="105"/>
                  </a:lnTo>
                  <a:lnTo>
                    <a:pt x="223" y="73"/>
                  </a:lnTo>
                  <a:lnTo>
                    <a:pt x="199" y="32"/>
                  </a:lnTo>
                  <a:lnTo>
                    <a:pt x="185" y="11"/>
                  </a:lnTo>
                  <a:lnTo>
                    <a:pt x="172" y="0"/>
                  </a:lnTo>
                  <a:lnTo>
                    <a:pt x="161" y="0"/>
                  </a:lnTo>
                  <a:lnTo>
                    <a:pt x="150" y="0"/>
                  </a:lnTo>
                  <a:lnTo>
                    <a:pt x="137" y="6"/>
                  </a:lnTo>
                  <a:lnTo>
                    <a:pt x="123" y="11"/>
                  </a:lnTo>
                  <a:lnTo>
                    <a:pt x="105" y="14"/>
                  </a:lnTo>
                  <a:lnTo>
                    <a:pt x="85" y="14"/>
                  </a:lnTo>
                  <a:lnTo>
                    <a:pt x="61" y="11"/>
                  </a:lnTo>
                  <a:lnTo>
                    <a:pt x="43" y="11"/>
                  </a:lnTo>
                  <a:lnTo>
                    <a:pt x="26" y="14"/>
                  </a:lnTo>
                  <a:lnTo>
                    <a:pt x="15" y="21"/>
                  </a:lnTo>
                  <a:lnTo>
                    <a:pt x="3" y="30"/>
                  </a:lnTo>
                  <a:lnTo>
                    <a:pt x="0" y="41"/>
                  </a:lnTo>
                  <a:lnTo>
                    <a:pt x="0" y="52"/>
                  </a:lnTo>
                  <a:lnTo>
                    <a:pt x="3" y="70"/>
                  </a:lnTo>
                  <a:close/>
                </a:path>
              </a:pathLst>
            </a:custGeom>
            <a:solidFill>
              <a:srgbClr val="8552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24"/>
            <p:cNvSpPr>
              <a:spLocks/>
            </p:cNvSpPr>
            <p:nvPr/>
          </p:nvSpPr>
          <p:spPr bwMode="auto">
            <a:xfrm>
              <a:off x="3944" y="2013"/>
              <a:ext cx="66" cy="38"/>
            </a:xfrm>
            <a:custGeom>
              <a:avLst/>
              <a:gdLst>
                <a:gd name="T0" fmla="*/ 0 w 196"/>
                <a:gd name="T1" fmla="*/ 38 h 113"/>
                <a:gd name="T2" fmla="*/ 6 w 196"/>
                <a:gd name="T3" fmla="*/ 52 h 113"/>
                <a:gd name="T4" fmla="*/ 11 w 196"/>
                <a:gd name="T5" fmla="*/ 63 h 113"/>
                <a:gd name="T6" fmla="*/ 24 w 196"/>
                <a:gd name="T7" fmla="*/ 73 h 113"/>
                <a:gd name="T8" fmla="*/ 38 w 196"/>
                <a:gd name="T9" fmla="*/ 78 h 113"/>
                <a:gd name="T10" fmla="*/ 53 w 196"/>
                <a:gd name="T11" fmla="*/ 87 h 113"/>
                <a:gd name="T12" fmla="*/ 76 w 196"/>
                <a:gd name="T13" fmla="*/ 92 h 113"/>
                <a:gd name="T14" fmla="*/ 100 w 196"/>
                <a:gd name="T15" fmla="*/ 98 h 113"/>
                <a:gd name="T16" fmla="*/ 126 w 196"/>
                <a:gd name="T17" fmla="*/ 108 h 113"/>
                <a:gd name="T18" fmla="*/ 153 w 196"/>
                <a:gd name="T19" fmla="*/ 113 h 113"/>
                <a:gd name="T20" fmla="*/ 172 w 196"/>
                <a:gd name="T21" fmla="*/ 113 h 113"/>
                <a:gd name="T22" fmla="*/ 188 w 196"/>
                <a:gd name="T23" fmla="*/ 108 h 113"/>
                <a:gd name="T24" fmla="*/ 193 w 196"/>
                <a:gd name="T25" fmla="*/ 95 h 113"/>
                <a:gd name="T26" fmla="*/ 196 w 196"/>
                <a:gd name="T27" fmla="*/ 78 h 113"/>
                <a:gd name="T28" fmla="*/ 191 w 196"/>
                <a:gd name="T29" fmla="*/ 57 h 113"/>
                <a:gd name="T30" fmla="*/ 181 w 196"/>
                <a:gd name="T31" fmla="*/ 35 h 113"/>
                <a:gd name="T32" fmla="*/ 167 w 196"/>
                <a:gd name="T33" fmla="*/ 8 h 113"/>
                <a:gd name="T34" fmla="*/ 156 w 196"/>
                <a:gd name="T35" fmla="*/ 5 h 113"/>
                <a:gd name="T36" fmla="*/ 135 w 196"/>
                <a:gd name="T37" fmla="*/ 3 h 113"/>
                <a:gd name="T38" fmla="*/ 105 w 196"/>
                <a:gd name="T39" fmla="*/ 0 h 113"/>
                <a:gd name="T40" fmla="*/ 76 w 196"/>
                <a:gd name="T41" fmla="*/ 3 h 113"/>
                <a:gd name="T42" fmla="*/ 43 w 196"/>
                <a:gd name="T43" fmla="*/ 8 h 113"/>
                <a:gd name="T44" fmla="*/ 21 w 196"/>
                <a:gd name="T45" fmla="*/ 14 h 113"/>
                <a:gd name="T46" fmla="*/ 3 w 196"/>
                <a:gd name="T47" fmla="*/ 25 h 113"/>
                <a:gd name="T48" fmla="*/ 0 w 196"/>
                <a:gd name="T49" fmla="*/ 38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96" h="113">
                  <a:moveTo>
                    <a:pt x="0" y="38"/>
                  </a:moveTo>
                  <a:lnTo>
                    <a:pt x="6" y="52"/>
                  </a:lnTo>
                  <a:lnTo>
                    <a:pt x="11" y="63"/>
                  </a:lnTo>
                  <a:lnTo>
                    <a:pt x="24" y="73"/>
                  </a:lnTo>
                  <a:lnTo>
                    <a:pt x="38" y="78"/>
                  </a:lnTo>
                  <a:lnTo>
                    <a:pt x="53" y="87"/>
                  </a:lnTo>
                  <a:lnTo>
                    <a:pt x="76" y="92"/>
                  </a:lnTo>
                  <a:lnTo>
                    <a:pt x="100" y="98"/>
                  </a:lnTo>
                  <a:lnTo>
                    <a:pt x="126" y="108"/>
                  </a:lnTo>
                  <a:lnTo>
                    <a:pt x="153" y="113"/>
                  </a:lnTo>
                  <a:lnTo>
                    <a:pt x="172" y="113"/>
                  </a:lnTo>
                  <a:lnTo>
                    <a:pt x="188" y="108"/>
                  </a:lnTo>
                  <a:lnTo>
                    <a:pt x="193" y="95"/>
                  </a:lnTo>
                  <a:lnTo>
                    <a:pt x="196" y="78"/>
                  </a:lnTo>
                  <a:lnTo>
                    <a:pt x="191" y="57"/>
                  </a:lnTo>
                  <a:lnTo>
                    <a:pt x="181" y="35"/>
                  </a:lnTo>
                  <a:lnTo>
                    <a:pt x="167" y="8"/>
                  </a:lnTo>
                  <a:lnTo>
                    <a:pt x="156" y="5"/>
                  </a:lnTo>
                  <a:lnTo>
                    <a:pt x="135" y="3"/>
                  </a:lnTo>
                  <a:lnTo>
                    <a:pt x="105" y="0"/>
                  </a:lnTo>
                  <a:lnTo>
                    <a:pt x="76" y="3"/>
                  </a:lnTo>
                  <a:lnTo>
                    <a:pt x="43" y="8"/>
                  </a:lnTo>
                  <a:lnTo>
                    <a:pt x="21" y="14"/>
                  </a:lnTo>
                  <a:lnTo>
                    <a:pt x="3" y="25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854500"/>
            </a:solidFill>
            <a:ln w="6">
              <a:solidFill>
                <a:srgbClr val="704A29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25"/>
            <p:cNvSpPr>
              <a:spLocks/>
            </p:cNvSpPr>
            <p:nvPr/>
          </p:nvSpPr>
          <p:spPr bwMode="auto">
            <a:xfrm>
              <a:off x="4043" y="1980"/>
              <a:ext cx="925" cy="237"/>
            </a:xfrm>
            <a:custGeom>
              <a:avLst/>
              <a:gdLst>
                <a:gd name="T0" fmla="*/ 108 w 2776"/>
                <a:gd name="T1" fmla="*/ 368 h 712"/>
                <a:gd name="T2" fmla="*/ 29 w 2776"/>
                <a:gd name="T3" fmla="*/ 303 h 712"/>
                <a:gd name="T4" fmla="*/ 0 w 2776"/>
                <a:gd name="T5" fmla="*/ 275 h 712"/>
                <a:gd name="T6" fmla="*/ 14 w 2776"/>
                <a:gd name="T7" fmla="*/ 272 h 712"/>
                <a:gd name="T8" fmla="*/ 75 w 2776"/>
                <a:gd name="T9" fmla="*/ 278 h 712"/>
                <a:gd name="T10" fmla="*/ 175 w 2776"/>
                <a:gd name="T11" fmla="*/ 283 h 712"/>
                <a:gd name="T12" fmla="*/ 312 w 2776"/>
                <a:gd name="T13" fmla="*/ 275 h 712"/>
                <a:gd name="T14" fmla="*/ 488 w 2776"/>
                <a:gd name="T15" fmla="*/ 243 h 712"/>
                <a:gd name="T16" fmla="*/ 692 w 2776"/>
                <a:gd name="T17" fmla="*/ 173 h 712"/>
                <a:gd name="T18" fmla="*/ 778 w 2776"/>
                <a:gd name="T19" fmla="*/ 140 h 712"/>
                <a:gd name="T20" fmla="*/ 873 w 2776"/>
                <a:gd name="T21" fmla="*/ 105 h 712"/>
                <a:gd name="T22" fmla="*/ 982 w 2776"/>
                <a:gd name="T23" fmla="*/ 70 h 712"/>
                <a:gd name="T24" fmla="*/ 1096 w 2776"/>
                <a:gd name="T25" fmla="*/ 41 h 712"/>
                <a:gd name="T26" fmla="*/ 1212 w 2776"/>
                <a:gd name="T27" fmla="*/ 17 h 712"/>
                <a:gd name="T28" fmla="*/ 1324 w 2776"/>
                <a:gd name="T29" fmla="*/ 3 h 712"/>
                <a:gd name="T30" fmla="*/ 1432 w 2776"/>
                <a:gd name="T31" fmla="*/ 0 h 712"/>
                <a:gd name="T32" fmla="*/ 1526 w 2776"/>
                <a:gd name="T33" fmla="*/ 11 h 712"/>
                <a:gd name="T34" fmla="*/ 1683 w 2776"/>
                <a:gd name="T35" fmla="*/ 52 h 712"/>
                <a:gd name="T36" fmla="*/ 1847 w 2776"/>
                <a:gd name="T37" fmla="*/ 103 h 712"/>
                <a:gd name="T38" fmla="*/ 2008 w 2776"/>
                <a:gd name="T39" fmla="*/ 163 h 712"/>
                <a:gd name="T40" fmla="*/ 2163 w 2776"/>
                <a:gd name="T41" fmla="*/ 230 h 712"/>
                <a:gd name="T42" fmla="*/ 2307 w 2776"/>
                <a:gd name="T43" fmla="*/ 306 h 712"/>
                <a:gd name="T44" fmla="*/ 2437 w 2776"/>
                <a:gd name="T45" fmla="*/ 380 h 712"/>
                <a:gd name="T46" fmla="*/ 2549 w 2776"/>
                <a:gd name="T47" fmla="*/ 456 h 712"/>
                <a:gd name="T48" fmla="*/ 2636 w 2776"/>
                <a:gd name="T49" fmla="*/ 529 h 712"/>
                <a:gd name="T50" fmla="*/ 2757 w 2776"/>
                <a:gd name="T51" fmla="*/ 659 h 712"/>
                <a:gd name="T52" fmla="*/ 2776 w 2776"/>
                <a:gd name="T53" fmla="*/ 712 h 712"/>
                <a:gd name="T54" fmla="*/ 2706 w 2776"/>
                <a:gd name="T55" fmla="*/ 710 h 712"/>
                <a:gd name="T56" fmla="*/ 2561 w 2776"/>
                <a:gd name="T57" fmla="*/ 672 h 712"/>
                <a:gd name="T58" fmla="*/ 2350 w 2776"/>
                <a:gd name="T59" fmla="*/ 616 h 712"/>
                <a:gd name="T60" fmla="*/ 2087 w 2776"/>
                <a:gd name="T61" fmla="*/ 564 h 712"/>
                <a:gd name="T62" fmla="*/ 1783 w 2776"/>
                <a:gd name="T63" fmla="*/ 534 h 712"/>
                <a:gd name="T64" fmla="*/ 1452 w 2776"/>
                <a:gd name="T65" fmla="*/ 546 h 712"/>
                <a:gd name="T66" fmla="*/ 1139 w 2776"/>
                <a:gd name="T67" fmla="*/ 578 h 712"/>
                <a:gd name="T68" fmla="*/ 891 w 2776"/>
                <a:gd name="T69" fmla="*/ 596 h 712"/>
                <a:gd name="T70" fmla="*/ 695 w 2776"/>
                <a:gd name="T71" fmla="*/ 596 h 712"/>
                <a:gd name="T72" fmla="*/ 538 w 2776"/>
                <a:gd name="T73" fmla="*/ 581 h 712"/>
                <a:gd name="T74" fmla="*/ 412 w 2776"/>
                <a:gd name="T75" fmla="*/ 551 h 712"/>
                <a:gd name="T76" fmla="*/ 304 w 2776"/>
                <a:gd name="T77" fmla="*/ 505 h 712"/>
                <a:gd name="T78" fmla="*/ 207 w 2776"/>
                <a:gd name="T79" fmla="*/ 443 h 712"/>
                <a:gd name="T80" fmla="*/ 108 w 2776"/>
                <a:gd name="T81" fmla="*/ 368 h 7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776" h="712">
                  <a:moveTo>
                    <a:pt x="108" y="368"/>
                  </a:moveTo>
                  <a:lnTo>
                    <a:pt x="29" y="303"/>
                  </a:lnTo>
                  <a:lnTo>
                    <a:pt x="0" y="275"/>
                  </a:lnTo>
                  <a:lnTo>
                    <a:pt x="14" y="272"/>
                  </a:lnTo>
                  <a:lnTo>
                    <a:pt x="75" y="278"/>
                  </a:lnTo>
                  <a:lnTo>
                    <a:pt x="175" y="283"/>
                  </a:lnTo>
                  <a:lnTo>
                    <a:pt x="312" y="275"/>
                  </a:lnTo>
                  <a:lnTo>
                    <a:pt x="488" y="243"/>
                  </a:lnTo>
                  <a:lnTo>
                    <a:pt x="692" y="173"/>
                  </a:lnTo>
                  <a:lnTo>
                    <a:pt x="778" y="140"/>
                  </a:lnTo>
                  <a:lnTo>
                    <a:pt x="873" y="105"/>
                  </a:lnTo>
                  <a:lnTo>
                    <a:pt x="982" y="70"/>
                  </a:lnTo>
                  <a:lnTo>
                    <a:pt x="1096" y="41"/>
                  </a:lnTo>
                  <a:lnTo>
                    <a:pt x="1212" y="17"/>
                  </a:lnTo>
                  <a:lnTo>
                    <a:pt x="1324" y="3"/>
                  </a:lnTo>
                  <a:lnTo>
                    <a:pt x="1432" y="0"/>
                  </a:lnTo>
                  <a:lnTo>
                    <a:pt x="1526" y="11"/>
                  </a:lnTo>
                  <a:lnTo>
                    <a:pt x="1683" y="52"/>
                  </a:lnTo>
                  <a:lnTo>
                    <a:pt x="1847" y="103"/>
                  </a:lnTo>
                  <a:lnTo>
                    <a:pt x="2008" y="163"/>
                  </a:lnTo>
                  <a:lnTo>
                    <a:pt x="2163" y="230"/>
                  </a:lnTo>
                  <a:lnTo>
                    <a:pt x="2307" y="306"/>
                  </a:lnTo>
                  <a:lnTo>
                    <a:pt x="2437" y="380"/>
                  </a:lnTo>
                  <a:lnTo>
                    <a:pt x="2549" y="456"/>
                  </a:lnTo>
                  <a:lnTo>
                    <a:pt x="2636" y="529"/>
                  </a:lnTo>
                  <a:lnTo>
                    <a:pt x="2757" y="659"/>
                  </a:lnTo>
                  <a:lnTo>
                    <a:pt x="2776" y="712"/>
                  </a:lnTo>
                  <a:lnTo>
                    <a:pt x="2706" y="710"/>
                  </a:lnTo>
                  <a:lnTo>
                    <a:pt x="2561" y="672"/>
                  </a:lnTo>
                  <a:lnTo>
                    <a:pt x="2350" y="616"/>
                  </a:lnTo>
                  <a:lnTo>
                    <a:pt x="2087" y="564"/>
                  </a:lnTo>
                  <a:lnTo>
                    <a:pt x="1783" y="534"/>
                  </a:lnTo>
                  <a:lnTo>
                    <a:pt x="1452" y="546"/>
                  </a:lnTo>
                  <a:lnTo>
                    <a:pt x="1139" y="578"/>
                  </a:lnTo>
                  <a:lnTo>
                    <a:pt x="891" y="596"/>
                  </a:lnTo>
                  <a:lnTo>
                    <a:pt x="695" y="596"/>
                  </a:lnTo>
                  <a:lnTo>
                    <a:pt x="538" y="581"/>
                  </a:lnTo>
                  <a:lnTo>
                    <a:pt x="412" y="551"/>
                  </a:lnTo>
                  <a:lnTo>
                    <a:pt x="304" y="505"/>
                  </a:lnTo>
                  <a:lnTo>
                    <a:pt x="207" y="443"/>
                  </a:lnTo>
                  <a:lnTo>
                    <a:pt x="108" y="368"/>
                  </a:lnTo>
                  <a:close/>
                </a:path>
              </a:pathLst>
            </a:custGeom>
            <a:solidFill>
              <a:srgbClr val="0047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26"/>
            <p:cNvSpPr>
              <a:spLocks/>
            </p:cNvSpPr>
            <p:nvPr/>
          </p:nvSpPr>
          <p:spPr bwMode="auto">
            <a:xfrm>
              <a:off x="4625" y="2003"/>
              <a:ext cx="336" cy="215"/>
            </a:xfrm>
            <a:custGeom>
              <a:avLst/>
              <a:gdLst>
                <a:gd name="T0" fmla="*/ 0 w 1009"/>
                <a:gd name="T1" fmla="*/ 0 h 645"/>
                <a:gd name="T2" fmla="*/ 146 w 1009"/>
                <a:gd name="T3" fmla="*/ 38 h 645"/>
                <a:gd name="T4" fmla="*/ 277 w 1009"/>
                <a:gd name="T5" fmla="*/ 79 h 645"/>
                <a:gd name="T6" fmla="*/ 398 w 1009"/>
                <a:gd name="T7" fmla="*/ 128 h 645"/>
                <a:gd name="T8" fmla="*/ 509 w 1009"/>
                <a:gd name="T9" fmla="*/ 181 h 645"/>
                <a:gd name="T10" fmla="*/ 608 w 1009"/>
                <a:gd name="T11" fmla="*/ 240 h 645"/>
                <a:gd name="T12" fmla="*/ 699 w 1009"/>
                <a:gd name="T13" fmla="*/ 303 h 645"/>
                <a:gd name="T14" fmla="*/ 783 w 1009"/>
                <a:gd name="T15" fmla="*/ 370 h 645"/>
                <a:gd name="T16" fmla="*/ 862 w 1009"/>
                <a:gd name="T17" fmla="*/ 440 h 645"/>
                <a:gd name="T18" fmla="*/ 961 w 1009"/>
                <a:gd name="T19" fmla="*/ 564 h 645"/>
                <a:gd name="T20" fmla="*/ 1009 w 1009"/>
                <a:gd name="T21" fmla="*/ 627 h 645"/>
                <a:gd name="T22" fmla="*/ 1006 w 1009"/>
                <a:gd name="T23" fmla="*/ 645 h 645"/>
                <a:gd name="T24" fmla="*/ 953 w 1009"/>
                <a:gd name="T25" fmla="*/ 627 h 645"/>
                <a:gd name="T26" fmla="*/ 848 w 1009"/>
                <a:gd name="T27" fmla="*/ 589 h 645"/>
                <a:gd name="T28" fmla="*/ 696 w 1009"/>
                <a:gd name="T29" fmla="*/ 543 h 645"/>
                <a:gd name="T30" fmla="*/ 492 w 1009"/>
                <a:gd name="T31" fmla="*/ 502 h 645"/>
                <a:gd name="T32" fmla="*/ 242 w 1009"/>
                <a:gd name="T33" fmla="*/ 476 h 645"/>
                <a:gd name="T34" fmla="*/ 363 w 1009"/>
                <a:gd name="T35" fmla="*/ 426 h 645"/>
                <a:gd name="T36" fmla="*/ 404 w 1009"/>
                <a:gd name="T37" fmla="*/ 370 h 645"/>
                <a:gd name="T38" fmla="*/ 382 w 1009"/>
                <a:gd name="T39" fmla="*/ 313 h 645"/>
                <a:gd name="T40" fmla="*/ 315 w 1009"/>
                <a:gd name="T41" fmla="*/ 248 h 645"/>
                <a:gd name="T42" fmla="*/ 225 w 1009"/>
                <a:gd name="T43" fmla="*/ 184 h 645"/>
                <a:gd name="T44" fmla="*/ 132 w 1009"/>
                <a:gd name="T45" fmla="*/ 120 h 645"/>
                <a:gd name="T46" fmla="*/ 50 w 1009"/>
                <a:gd name="T47" fmla="*/ 58 h 645"/>
                <a:gd name="T48" fmla="*/ 0 w 1009"/>
                <a:gd name="T49" fmla="*/ 0 h 6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09" h="645">
                  <a:moveTo>
                    <a:pt x="0" y="0"/>
                  </a:moveTo>
                  <a:lnTo>
                    <a:pt x="146" y="38"/>
                  </a:lnTo>
                  <a:lnTo>
                    <a:pt x="277" y="79"/>
                  </a:lnTo>
                  <a:lnTo>
                    <a:pt x="398" y="128"/>
                  </a:lnTo>
                  <a:lnTo>
                    <a:pt x="509" y="181"/>
                  </a:lnTo>
                  <a:lnTo>
                    <a:pt x="608" y="240"/>
                  </a:lnTo>
                  <a:lnTo>
                    <a:pt x="699" y="303"/>
                  </a:lnTo>
                  <a:lnTo>
                    <a:pt x="783" y="370"/>
                  </a:lnTo>
                  <a:lnTo>
                    <a:pt x="862" y="440"/>
                  </a:lnTo>
                  <a:lnTo>
                    <a:pt x="961" y="564"/>
                  </a:lnTo>
                  <a:lnTo>
                    <a:pt x="1009" y="627"/>
                  </a:lnTo>
                  <a:lnTo>
                    <a:pt x="1006" y="645"/>
                  </a:lnTo>
                  <a:lnTo>
                    <a:pt x="953" y="627"/>
                  </a:lnTo>
                  <a:lnTo>
                    <a:pt x="848" y="589"/>
                  </a:lnTo>
                  <a:lnTo>
                    <a:pt x="696" y="543"/>
                  </a:lnTo>
                  <a:lnTo>
                    <a:pt x="492" y="502"/>
                  </a:lnTo>
                  <a:lnTo>
                    <a:pt x="242" y="476"/>
                  </a:lnTo>
                  <a:lnTo>
                    <a:pt x="363" y="426"/>
                  </a:lnTo>
                  <a:lnTo>
                    <a:pt x="404" y="370"/>
                  </a:lnTo>
                  <a:lnTo>
                    <a:pt x="382" y="313"/>
                  </a:lnTo>
                  <a:lnTo>
                    <a:pt x="315" y="248"/>
                  </a:lnTo>
                  <a:lnTo>
                    <a:pt x="225" y="184"/>
                  </a:lnTo>
                  <a:lnTo>
                    <a:pt x="132" y="120"/>
                  </a:lnTo>
                  <a:lnTo>
                    <a:pt x="50" y="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27"/>
            <p:cNvSpPr>
              <a:spLocks/>
            </p:cNvSpPr>
            <p:nvPr/>
          </p:nvSpPr>
          <p:spPr bwMode="auto">
            <a:xfrm>
              <a:off x="4415" y="3130"/>
              <a:ext cx="77" cy="81"/>
            </a:xfrm>
            <a:custGeom>
              <a:avLst/>
              <a:gdLst>
                <a:gd name="T0" fmla="*/ 99 w 230"/>
                <a:gd name="T1" fmla="*/ 8 h 245"/>
                <a:gd name="T2" fmla="*/ 127 w 230"/>
                <a:gd name="T3" fmla="*/ 19 h 245"/>
                <a:gd name="T4" fmla="*/ 151 w 230"/>
                <a:gd name="T5" fmla="*/ 29 h 245"/>
                <a:gd name="T6" fmla="*/ 169 w 230"/>
                <a:gd name="T7" fmla="*/ 40 h 245"/>
                <a:gd name="T8" fmla="*/ 186 w 230"/>
                <a:gd name="T9" fmla="*/ 54 h 245"/>
                <a:gd name="T10" fmla="*/ 198 w 230"/>
                <a:gd name="T11" fmla="*/ 70 h 245"/>
                <a:gd name="T12" fmla="*/ 210 w 230"/>
                <a:gd name="T13" fmla="*/ 87 h 245"/>
                <a:gd name="T14" fmla="*/ 219 w 230"/>
                <a:gd name="T15" fmla="*/ 111 h 245"/>
                <a:gd name="T16" fmla="*/ 227 w 230"/>
                <a:gd name="T17" fmla="*/ 137 h 245"/>
                <a:gd name="T18" fmla="*/ 230 w 230"/>
                <a:gd name="T19" fmla="*/ 162 h 245"/>
                <a:gd name="T20" fmla="*/ 230 w 230"/>
                <a:gd name="T21" fmla="*/ 186 h 245"/>
                <a:gd name="T22" fmla="*/ 227 w 230"/>
                <a:gd name="T23" fmla="*/ 207 h 245"/>
                <a:gd name="T24" fmla="*/ 219 w 230"/>
                <a:gd name="T25" fmla="*/ 224 h 245"/>
                <a:gd name="T26" fmla="*/ 207 w 230"/>
                <a:gd name="T27" fmla="*/ 235 h 245"/>
                <a:gd name="T28" fmla="*/ 192 w 230"/>
                <a:gd name="T29" fmla="*/ 245 h 245"/>
                <a:gd name="T30" fmla="*/ 172 w 230"/>
                <a:gd name="T31" fmla="*/ 245 h 245"/>
                <a:gd name="T32" fmla="*/ 146 w 230"/>
                <a:gd name="T33" fmla="*/ 239 h 245"/>
                <a:gd name="T34" fmla="*/ 119 w 230"/>
                <a:gd name="T35" fmla="*/ 230 h 245"/>
                <a:gd name="T36" fmla="*/ 92 w 230"/>
                <a:gd name="T37" fmla="*/ 213 h 245"/>
                <a:gd name="T38" fmla="*/ 70 w 230"/>
                <a:gd name="T39" fmla="*/ 195 h 245"/>
                <a:gd name="T40" fmla="*/ 52 w 230"/>
                <a:gd name="T41" fmla="*/ 172 h 245"/>
                <a:gd name="T42" fmla="*/ 35 w 230"/>
                <a:gd name="T43" fmla="*/ 148 h 245"/>
                <a:gd name="T44" fmla="*/ 20 w 230"/>
                <a:gd name="T45" fmla="*/ 122 h 245"/>
                <a:gd name="T46" fmla="*/ 8 w 230"/>
                <a:gd name="T47" fmla="*/ 96 h 245"/>
                <a:gd name="T48" fmla="*/ 3 w 230"/>
                <a:gd name="T49" fmla="*/ 67 h 245"/>
                <a:gd name="T50" fmla="*/ 0 w 230"/>
                <a:gd name="T51" fmla="*/ 43 h 245"/>
                <a:gd name="T52" fmla="*/ 3 w 230"/>
                <a:gd name="T53" fmla="*/ 24 h 245"/>
                <a:gd name="T54" fmla="*/ 8 w 230"/>
                <a:gd name="T55" fmla="*/ 11 h 245"/>
                <a:gd name="T56" fmla="*/ 17 w 230"/>
                <a:gd name="T57" fmla="*/ 3 h 245"/>
                <a:gd name="T58" fmla="*/ 32 w 230"/>
                <a:gd name="T59" fmla="*/ 0 h 245"/>
                <a:gd name="T60" fmla="*/ 49 w 230"/>
                <a:gd name="T61" fmla="*/ 0 h 245"/>
                <a:gd name="T62" fmla="*/ 73 w 230"/>
                <a:gd name="T63" fmla="*/ 3 h 245"/>
                <a:gd name="T64" fmla="*/ 99 w 230"/>
                <a:gd name="T65" fmla="*/ 8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0" h="245">
                  <a:moveTo>
                    <a:pt x="99" y="8"/>
                  </a:moveTo>
                  <a:lnTo>
                    <a:pt x="127" y="19"/>
                  </a:lnTo>
                  <a:lnTo>
                    <a:pt x="151" y="29"/>
                  </a:lnTo>
                  <a:lnTo>
                    <a:pt x="169" y="40"/>
                  </a:lnTo>
                  <a:lnTo>
                    <a:pt x="186" y="54"/>
                  </a:lnTo>
                  <a:lnTo>
                    <a:pt x="198" y="70"/>
                  </a:lnTo>
                  <a:lnTo>
                    <a:pt x="210" y="87"/>
                  </a:lnTo>
                  <a:lnTo>
                    <a:pt x="219" y="111"/>
                  </a:lnTo>
                  <a:lnTo>
                    <a:pt x="227" y="137"/>
                  </a:lnTo>
                  <a:lnTo>
                    <a:pt x="230" y="162"/>
                  </a:lnTo>
                  <a:lnTo>
                    <a:pt x="230" y="186"/>
                  </a:lnTo>
                  <a:lnTo>
                    <a:pt x="227" y="207"/>
                  </a:lnTo>
                  <a:lnTo>
                    <a:pt x="219" y="224"/>
                  </a:lnTo>
                  <a:lnTo>
                    <a:pt x="207" y="235"/>
                  </a:lnTo>
                  <a:lnTo>
                    <a:pt x="192" y="245"/>
                  </a:lnTo>
                  <a:lnTo>
                    <a:pt x="172" y="245"/>
                  </a:lnTo>
                  <a:lnTo>
                    <a:pt x="146" y="239"/>
                  </a:lnTo>
                  <a:lnTo>
                    <a:pt x="119" y="230"/>
                  </a:lnTo>
                  <a:lnTo>
                    <a:pt x="92" y="213"/>
                  </a:lnTo>
                  <a:lnTo>
                    <a:pt x="70" y="195"/>
                  </a:lnTo>
                  <a:lnTo>
                    <a:pt x="52" y="172"/>
                  </a:lnTo>
                  <a:lnTo>
                    <a:pt x="35" y="148"/>
                  </a:lnTo>
                  <a:lnTo>
                    <a:pt x="20" y="122"/>
                  </a:lnTo>
                  <a:lnTo>
                    <a:pt x="8" y="96"/>
                  </a:lnTo>
                  <a:lnTo>
                    <a:pt x="3" y="67"/>
                  </a:lnTo>
                  <a:lnTo>
                    <a:pt x="0" y="43"/>
                  </a:lnTo>
                  <a:lnTo>
                    <a:pt x="3" y="24"/>
                  </a:lnTo>
                  <a:lnTo>
                    <a:pt x="8" y="11"/>
                  </a:lnTo>
                  <a:lnTo>
                    <a:pt x="17" y="3"/>
                  </a:lnTo>
                  <a:lnTo>
                    <a:pt x="32" y="0"/>
                  </a:lnTo>
                  <a:lnTo>
                    <a:pt x="49" y="0"/>
                  </a:lnTo>
                  <a:lnTo>
                    <a:pt x="73" y="3"/>
                  </a:lnTo>
                  <a:lnTo>
                    <a:pt x="99" y="8"/>
                  </a:lnTo>
                  <a:close/>
                </a:path>
              </a:pathLst>
            </a:custGeom>
            <a:solidFill>
              <a:srgbClr val="E6010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28"/>
            <p:cNvSpPr>
              <a:spLocks/>
            </p:cNvSpPr>
            <p:nvPr/>
          </p:nvSpPr>
          <p:spPr bwMode="auto">
            <a:xfrm>
              <a:off x="4418" y="3136"/>
              <a:ext cx="72" cy="73"/>
            </a:xfrm>
            <a:custGeom>
              <a:avLst/>
              <a:gdLst>
                <a:gd name="T0" fmla="*/ 103 w 216"/>
                <a:gd name="T1" fmla="*/ 13 h 220"/>
                <a:gd name="T2" fmla="*/ 126 w 216"/>
                <a:gd name="T3" fmla="*/ 21 h 220"/>
                <a:gd name="T4" fmla="*/ 146 w 216"/>
                <a:gd name="T5" fmla="*/ 30 h 220"/>
                <a:gd name="T6" fmla="*/ 164 w 216"/>
                <a:gd name="T7" fmla="*/ 38 h 220"/>
                <a:gd name="T8" fmla="*/ 178 w 216"/>
                <a:gd name="T9" fmla="*/ 48 h 220"/>
                <a:gd name="T10" fmla="*/ 190 w 216"/>
                <a:gd name="T11" fmla="*/ 59 h 220"/>
                <a:gd name="T12" fmla="*/ 199 w 216"/>
                <a:gd name="T13" fmla="*/ 73 h 220"/>
                <a:gd name="T14" fmla="*/ 208 w 216"/>
                <a:gd name="T15" fmla="*/ 94 h 220"/>
                <a:gd name="T16" fmla="*/ 213 w 216"/>
                <a:gd name="T17" fmla="*/ 118 h 220"/>
                <a:gd name="T18" fmla="*/ 216 w 216"/>
                <a:gd name="T19" fmla="*/ 141 h 220"/>
                <a:gd name="T20" fmla="*/ 216 w 216"/>
                <a:gd name="T21" fmla="*/ 164 h 220"/>
                <a:gd name="T22" fmla="*/ 213 w 216"/>
                <a:gd name="T23" fmla="*/ 185 h 220"/>
                <a:gd name="T24" fmla="*/ 208 w 216"/>
                <a:gd name="T25" fmla="*/ 199 h 220"/>
                <a:gd name="T26" fmla="*/ 197 w 216"/>
                <a:gd name="T27" fmla="*/ 211 h 220"/>
                <a:gd name="T28" fmla="*/ 181 w 216"/>
                <a:gd name="T29" fmla="*/ 220 h 220"/>
                <a:gd name="T30" fmla="*/ 161 w 216"/>
                <a:gd name="T31" fmla="*/ 220 h 220"/>
                <a:gd name="T32" fmla="*/ 138 w 216"/>
                <a:gd name="T33" fmla="*/ 213 h 220"/>
                <a:gd name="T34" fmla="*/ 111 w 216"/>
                <a:gd name="T35" fmla="*/ 205 h 220"/>
                <a:gd name="T36" fmla="*/ 87 w 216"/>
                <a:gd name="T37" fmla="*/ 191 h 220"/>
                <a:gd name="T38" fmla="*/ 68 w 216"/>
                <a:gd name="T39" fmla="*/ 173 h 220"/>
                <a:gd name="T40" fmla="*/ 49 w 216"/>
                <a:gd name="T41" fmla="*/ 153 h 220"/>
                <a:gd name="T42" fmla="*/ 33 w 216"/>
                <a:gd name="T43" fmla="*/ 129 h 220"/>
                <a:gd name="T44" fmla="*/ 20 w 216"/>
                <a:gd name="T45" fmla="*/ 106 h 220"/>
                <a:gd name="T46" fmla="*/ 12 w 216"/>
                <a:gd name="T47" fmla="*/ 80 h 220"/>
                <a:gd name="T48" fmla="*/ 6 w 216"/>
                <a:gd name="T49" fmla="*/ 54 h 220"/>
                <a:gd name="T50" fmla="*/ 0 w 216"/>
                <a:gd name="T51" fmla="*/ 33 h 220"/>
                <a:gd name="T52" fmla="*/ 3 w 216"/>
                <a:gd name="T53" fmla="*/ 19 h 220"/>
                <a:gd name="T54" fmla="*/ 9 w 216"/>
                <a:gd name="T55" fmla="*/ 7 h 220"/>
                <a:gd name="T56" fmla="*/ 20 w 216"/>
                <a:gd name="T57" fmla="*/ 0 h 220"/>
                <a:gd name="T58" fmla="*/ 35 w 216"/>
                <a:gd name="T59" fmla="*/ 0 h 220"/>
                <a:gd name="T60" fmla="*/ 55 w 216"/>
                <a:gd name="T61" fmla="*/ 0 h 220"/>
                <a:gd name="T62" fmla="*/ 76 w 216"/>
                <a:gd name="T63" fmla="*/ 7 h 220"/>
                <a:gd name="T64" fmla="*/ 103 w 216"/>
                <a:gd name="T65" fmla="*/ 13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16" h="220">
                  <a:moveTo>
                    <a:pt x="103" y="13"/>
                  </a:moveTo>
                  <a:lnTo>
                    <a:pt x="126" y="21"/>
                  </a:lnTo>
                  <a:lnTo>
                    <a:pt x="146" y="30"/>
                  </a:lnTo>
                  <a:lnTo>
                    <a:pt x="164" y="38"/>
                  </a:lnTo>
                  <a:lnTo>
                    <a:pt x="178" y="48"/>
                  </a:lnTo>
                  <a:lnTo>
                    <a:pt x="190" y="59"/>
                  </a:lnTo>
                  <a:lnTo>
                    <a:pt x="199" y="73"/>
                  </a:lnTo>
                  <a:lnTo>
                    <a:pt x="208" y="94"/>
                  </a:lnTo>
                  <a:lnTo>
                    <a:pt x="213" y="118"/>
                  </a:lnTo>
                  <a:lnTo>
                    <a:pt x="216" y="141"/>
                  </a:lnTo>
                  <a:lnTo>
                    <a:pt x="216" y="164"/>
                  </a:lnTo>
                  <a:lnTo>
                    <a:pt x="213" y="185"/>
                  </a:lnTo>
                  <a:lnTo>
                    <a:pt x="208" y="199"/>
                  </a:lnTo>
                  <a:lnTo>
                    <a:pt x="197" y="211"/>
                  </a:lnTo>
                  <a:lnTo>
                    <a:pt x="181" y="220"/>
                  </a:lnTo>
                  <a:lnTo>
                    <a:pt x="161" y="220"/>
                  </a:lnTo>
                  <a:lnTo>
                    <a:pt x="138" y="213"/>
                  </a:lnTo>
                  <a:lnTo>
                    <a:pt x="111" y="205"/>
                  </a:lnTo>
                  <a:lnTo>
                    <a:pt x="87" y="191"/>
                  </a:lnTo>
                  <a:lnTo>
                    <a:pt x="68" y="173"/>
                  </a:lnTo>
                  <a:lnTo>
                    <a:pt x="49" y="153"/>
                  </a:lnTo>
                  <a:lnTo>
                    <a:pt x="33" y="129"/>
                  </a:lnTo>
                  <a:lnTo>
                    <a:pt x="20" y="106"/>
                  </a:lnTo>
                  <a:lnTo>
                    <a:pt x="12" y="80"/>
                  </a:lnTo>
                  <a:lnTo>
                    <a:pt x="6" y="54"/>
                  </a:lnTo>
                  <a:lnTo>
                    <a:pt x="0" y="33"/>
                  </a:lnTo>
                  <a:lnTo>
                    <a:pt x="3" y="19"/>
                  </a:lnTo>
                  <a:lnTo>
                    <a:pt x="9" y="7"/>
                  </a:lnTo>
                  <a:lnTo>
                    <a:pt x="20" y="0"/>
                  </a:lnTo>
                  <a:lnTo>
                    <a:pt x="35" y="0"/>
                  </a:lnTo>
                  <a:lnTo>
                    <a:pt x="55" y="0"/>
                  </a:lnTo>
                  <a:lnTo>
                    <a:pt x="76" y="7"/>
                  </a:lnTo>
                  <a:lnTo>
                    <a:pt x="103" y="13"/>
                  </a:lnTo>
                  <a:close/>
                </a:path>
              </a:pathLst>
            </a:custGeom>
            <a:solidFill>
              <a:srgbClr val="EB1C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29"/>
            <p:cNvSpPr>
              <a:spLocks/>
            </p:cNvSpPr>
            <p:nvPr/>
          </p:nvSpPr>
          <p:spPr bwMode="auto">
            <a:xfrm>
              <a:off x="4420" y="3143"/>
              <a:ext cx="69" cy="64"/>
            </a:xfrm>
            <a:custGeom>
              <a:avLst/>
              <a:gdLst>
                <a:gd name="T0" fmla="*/ 102 w 207"/>
                <a:gd name="T1" fmla="*/ 14 h 192"/>
                <a:gd name="T2" fmla="*/ 123 w 207"/>
                <a:gd name="T3" fmla="*/ 24 h 192"/>
                <a:gd name="T4" fmla="*/ 143 w 207"/>
                <a:gd name="T5" fmla="*/ 30 h 192"/>
                <a:gd name="T6" fmla="*/ 158 w 207"/>
                <a:gd name="T7" fmla="*/ 35 h 192"/>
                <a:gd name="T8" fmla="*/ 172 w 207"/>
                <a:gd name="T9" fmla="*/ 44 h 192"/>
                <a:gd name="T10" fmla="*/ 181 w 207"/>
                <a:gd name="T11" fmla="*/ 52 h 192"/>
                <a:gd name="T12" fmla="*/ 191 w 207"/>
                <a:gd name="T13" fmla="*/ 65 h 192"/>
                <a:gd name="T14" fmla="*/ 199 w 207"/>
                <a:gd name="T15" fmla="*/ 82 h 192"/>
                <a:gd name="T16" fmla="*/ 207 w 207"/>
                <a:gd name="T17" fmla="*/ 103 h 192"/>
                <a:gd name="T18" fmla="*/ 207 w 207"/>
                <a:gd name="T19" fmla="*/ 122 h 192"/>
                <a:gd name="T20" fmla="*/ 207 w 207"/>
                <a:gd name="T21" fmla="*/ 143 h 192"/>
                <a:gd name="T22" fmla="*/ 205 w 207"/>
                <a:gd name="T23" fmla="*/ 162 h 192"/>
                <a:gd name="T24" fmla="*/ 196 w 207"/>
                <a:gd name="T25" fmla="*/ 176 h 192"/>
                <a:gd name="T26" fmla="*/ 184 w 207"/>
                <a:gd name="T27" fmla="*/ 187 h 192"/>
                <a:gd name="T28" fmla="*/ 172 w 207"/>
                <a:gd name="T29" fmla="*/ 192 h 192"/>
                <a:gd name="T30" fmla="*/ 151 w 207"/>
                <a:gd name="T31" fmla="*/ 192 h 192"/>
                <a:gd name="T32" fmla="*/ 132 w 207"/>
                <a:gd name="T33" fmla="*/ 187 h 192"/>
                <a:gd name="T34" fmla="*/ 108 w 207"/>
                <a:gd name="T35" fmla="*/ 178 h 192"/>
                <a:gd name="T36" fmla="*/ 88 w 207"/>
                <a:gd name="T37" fmla="*/ 167 h 192"/>
                <a:gd name="T38" fmla="*/ 67 w 207"/>
                <a:gd name="T39" fmla="*/ 149 h 192"/>
                <a:gd name="T40" fmla="*/ 49 w 207"/>
                <a:gd name="T41" fmla="*/ 132 h 192"/>
                <a:gd name="T42" fmla="*/ 32 w 207"/>
                <a:gd name="T43" fmla="*/ 111 h 192"/>
                <a:gd name="T44" fmla="*/ 21 w 207"/>
                <a:gd name="T45" fmla="*/ 87 h 192"/>
                <a:gd name="T46" fmla="*/ 11 w 207"/>
                <a:gd name="T47" fmla="*/ 68 h 192"/>
                <a:gd name="T48" fmla="*/ 6 w 207"/>
                <a:gd name="T49" fmla="*/ 44 h 192"/>
                <a:gd name="T50" fmla="*/ 0 w 207"/>
                <a:gd name="T51" fmla="*/ 24 h 192"/>
                <a:gd name="T52" fmla="*/ 3 w 207"/>
                <a:gd name="T53" fmla="*/ 12 h 192"/>
                <a:gd name="T54" fmla="*/ 11 w 207"/>
                <a:gd name="T55" fmla="*/ 3 h 192"/>
                <a:gd name="T56" fmla="*/ 24 w 207"/>
                <a:gd name="T57" fmla="*/ 0 h 192"/>
                <a:gd name="T58" fmla="*/ 38 w 207"/>
                <a:gd name="T59" fmla="*/ 0 h 192"/>
                <a:gd name="T60" fmla="*/ 59 w 207"/>
                <a:gd name="T61" fmla="*/ 3 h 192"/>
                <a:gd name="T62" fmla="*/ 78 w 207"/>
                <a:gd name="T63" fmla="*/ 9 h 192"/>
                <a:gd name="T64" fmla="*/ 102 w 207"/>
                <a:gd name="T65" fmla="*/ 14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7" h="192">
                  <a:moveTo>
                    <a:pt x="102" y="14"/>
                  </a:moveTo>
                  <a:lnTo>
                    <a:pt x="123" y="24"/>
                  </a:lnTo>
                  <a:lnTo>
                    <a:pt x="143" y="30"/>
                  </a:lnTo>
                  <a:lnTo>
                    <a:pt x="158" y="35"/>
                  </a:lnTo>
                  <a:lnTo>
                    <a:pt x="172" y="44"/>
                  </a:lnTo>
                  <a:lnTo>
                    <a:pt x="181" y="52"/>
                  </a:lnTo>
                  <a:lnTo>
                    <a:pt x="191" y="65"/>
                  </a:lnTo>
                  <a:lnTo>
                    <a:pt x="199" y="82"/>
                  </a:lnTo>
                  <a:lnTo>
                    <a:pt x="207" y="103"/>
                  </a:lnTo>
                  <a:lnTo>
                    <a:pt x="207" y="122"/>
                  </a:lnTo>
                  <a:lnTo>
                    <a:pt x="207" y="143"/>
                  </a:lnTo>
                  <a:lnTo>
                    <a:pt x="205" y="162"/>
                  </a:lnTo>
                  <a:lnTo>
                    <a:pt x="196" y="176"/>
                  </a:lnTo>
                  <a:lnTo>
                    <a:pt x="184" y="187"/>
                  </a:lnTo>
                  <a:lnTo>
                    <a:pt x="172" y="192"/>
                  </a:lnTo>
                  <a:lnTo>
                    <a:pt x="151" y="192"/>
                  </a:lnTo>
                  <a:lnTo>
                    <a:pt x="132" y="187"/>
                  </a:lnTo>
                  <a:lnTo>
                    <a:pt x="108" y="178"/>
                  </a:lnTo>
                  <a:lnTo>
                    <a:pt x="88" y="167"/>
                  </a:lnTo>
                  <a:lnTo>
                    <a:pt x="67" y="149"/>
                  </a:lnTo>
                  <a:lnTo>
                    <a:pt x="49" y="132"/>
                  </a:lnTo>
                  <a:lnTo>
                    <a:pt x="32" y="111"/>
                  </a:lnTo>
                  <a:lnTo>
                    <a:pt x="21" y="87"/>
                  </a:lnTo>
                  <a:lnTo>
                    <a:pt x="11" y="68"/>
                  </a:lnTo>
                  <a:lnTo>
                    <a:pt x="6" y="44"/>
                  </a:lnTo>
                  <a:lnTo>
                    <a:pt x="0" y="24"/>
                  </a:lnTo>
                  <a:lnTo>
                    <a:pt x="3" y="12"/>
                  </a:lnTo>
                  <a:lnTo>
                    <a:pt x="11" y="3"/>
                  </a:lnTo>
                  <a:lnTo>
                    <a:pt x="24" y="0"/>
                  </a:lnTo>
                  <a:lnTo>
                    <a:pt x="38" y="0"/>
                  </a:lnTo>
                  <a:lnTo>
                    <a:pt x="59" y="3"/>
                  </a:lnTo>
                  <a:lnTo>
                    <a:pt x="78" y="9"/>
                  </a:lnTo>
                  <a:lnTo>
                    <a:pt x="102" y="14"/>
                  </a:lnTo>
                  <a:close/>
                </a:path>
              </a:pathLst>
            </a:custGeom>
            <a:solidFill>
              <a:srgbClr val="ED3B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30"/>
            <p:cNvSpPr>
              <a:spLocks/>
            </p:cNvSpPr>
            <p:nvPr/>
          </p:nvSpPr>
          <p:spPr bwMode="auto">
            <a:xfrm>
              <a:off x="4423" y="3149"/>
              <a:ext cx="64" cy="58"/>
            </a:xfrm>
            <a:custGeom>
              <a:avLst/>
              <a:gdLst>
                <a:gd name="T0" fmla="*/ 100 w 194"/>
                <a:gd name="T1" fmla="*/ 21 h 175"/>
                <a:gd name="T2" fmla="*/ 121 w 194"/>
                <a:gd name="T3" fmla="*/ 30 h 175"/>
                <a:gd name="T4" fmla="*/ 138 w 194"/>
                <a:gd name="T5" fmla="*/ 32 h 175"/>
                <a:gd name="T6" fmla="*/ 150 w 194"/>
                <a:gd name="T7" fmla="*/ 35 h 175"/>
                <a:gd name="T8" fmla="*/ 164 w 194"/>
                <a:gd name="T9" fmla="*/ 42 h 175"/>
                <a:gd name="T10" fmla="*/ 173 w 194"/>
                <a:gd name="T11" fmla="*/ 48 h 175"/>
                <a:gd name="T12" fmla="*/ 183 w 194"/>
                <a:gd name="T13" fmla="*/ 54 h 175"/>
                <a:gd name="T14" fmla="*/ 188 w 194"/>
                <a:gd name="T15" fmla="*/ 68 h 175"/>
                <a:gd name="T16" fmla="*/ 194 w 194"/>
                <a:gd name="T17" fmla="*/ 86 h 175"/>
                <a:gd name="T18" fmla="*/ 194 w 194"/>
                <a:gd name="T19" fmla="*/ 105 h 175"/>
                <a:gd name="T20" fmla="*/ 194 w 194"/>
                <a:gd name="T21" fmla="*/ 126 h 175"/>
                <a:gd name="T22" fmla="*/ 191 w 194"/>
                <a:gd name="T23" fmla="*/ 140 h 175"/>
                <a:gd name="T24" fmla="*/ 185 w 194"/>
                <a:gd name="T25" fmla="*/ 156 h 175"/>
                <a:gd name="T26" fmla="*/ 173 w 194"/>
                <a:gd name="T27" fmla="*/ 167 h 175"/>
                <a:gd name="T28" fmla="*/ 162 w 194"/>
                <a:gd name="T29" fmla="*/ 173 h 175"/>
                <a:gd name="T30" fmla="*/ 147 w 194"/>
                <a:gd name="T31" fmla="*/ 175 h 175"/>
                <a:gd name="T32" fmla="*/ 129 w 194"/>
                <a:gd name="T33" fmla="*/ 170 h 175"/>
                <a:gd name="T34" fmla="*/ 105 w 194"/>
                <a:gd name="T35" fmla="*/ 161 h 175"/>
                <a:gd name="T36" fmla="*/ 86 w 194"/>
                <a:gd name="T37" fmla="*/ 150 h 175"/>
                <a:gd name="T38" fmla="*/ 65 w 194"/>
                <a:gd name="T39" fmla="*/ 135 h 175"/>
                <a:gd name="T40" fmla="*/ 48 w 194"/>
                <a:gd name="T41" fmla="*/ 118 h 175"/>
                <a:gd name="T42" fmla="*/ 33 w 194"/>
                <a:gd name="T43" fmla="*/ 97 h 175"/>
                <a:gd name="T44" fmla="*/ 19 w 194"/>
                <a:gd name="T45" fmla="*/ 77 h 175"/>
                <a:gd name="T46" fmla="*/ 10 w 194"/>
                <a:gd name="T47" fmla="*/ 54 h 175"/>
                <a:gd name="T48" fmla="*/ 3 w 194"/>
                <a:gd name="T49" fmla="*/ 32 h 175"/>
                <a:gd name="T50" fmla="*/ 0 w 194"/>
                <a:gd name="T51" fmla="*/ 16 h 175"/>
                <a:gd name="T52" fmla="*/ 3 w 194"/>
                <a:gd name="T53" fmla="*/ 4 h 175"/>
                <a:gd name="T54" fmla="*/ 13 w 194"/>
                <a:gd name="T55" fmla="*/ 0 h 175"/>
                <a:gd name="T56" fmla="*/ 24 w 194"/>
                <a:gd name="T57" fmla="*/ 0 h 175"/>
                <a:gd name="T58" fmla="*/ 41 w 194"/>
                <a:gd name="T59" fmla="*/ 4 h 175"/>
                <a:gd name="T60" fmla="*/ 59 w 194"/>
                <a:gd name="T61" fmla="*/ 7 h 175"/>
                <a:gd name="T62" fmla="*/ 80 w 194"/>
                <a:gd name="T63" fmla="*/ 16 h 175"/>
                <a:gd name="T64" fmla="*/ 100 w 194"/>
                <a:gd name="T65" fmla="*/ 21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4" h="175">
                  <a:moveTo>
                    <a:pt x="100" y="21"/>
                  </a:moveTo>
                  <a:lnTo>
                    <a:pt x="121" y="30"/>
                  </a:lnTo>
                  <a:lnTo>
                    <a:pt x="138" y="32"/>
                  </a:lnTo>
                  <a:lnTo>
                    <a:pt x="150" y="35"/>
                  </a:lnTo>
                  <a:lnTo>
                    <a:pt x="164" y="42"/>
                  </a:lnTo>
                  <a:lnTo>
                    <a:pt x="173" y="48"/>
                  </a:lnTo>
                  <a:lnTo>
                    <a:pt x="183" y="54"/>
                  </a:lnTo>
                  <a:lnTo>
                    <a:pt x="188" y="68"/>
                  </a:lnTo>
                  <a:lnTo>
                    <a:pt x="194" y="86"/>
                  </a:lnTo>
                  <a:lnTo>
                    <a:pt x="194" y="105"/>
                  </a:lnTo>
                  <a:lnTo>
                    <a:pt x="194" y="126"/>
                  </a:lnTo>
                  <a:lnTo>
                    <a:pt x="191" y="140"/>
                  </a:lnTo>
                  <a:lnTo>
                    <a:pt x="185" y="156"/>
                  </a:lnTo>
                  <a:lnTo>
                    <a:pt x="173" y="167"/>
                  </a:lnTo>
                  <a:lnTo>
                    <a:pt x="162" y="173"/>
                  </a:lnTo>
                  <a:lnTo>
                    <a:pt x="147" y="175"/>
                  </a:lnTo>
                  <a:lnTo>
                    <a:pt x="129" y="170"/>
                  </a:lnTo>
                  <a:lnTo>
                    <a:pt x="105" y="161"/>
                  </a:lnTo>
                  <a:lnTo>
                    <a:pt x="86" y="150"/>
                  </a:lnTo>
                  <a:lnTo>
                    <a:pt x="65" y="135"/>
                  </a:lnTo>
                  <a:lnTo>
                    <a:pt x="48" y="118"/>
                  </a:lnTo>
                  <a:lnTo>
                    <a:pt x="33" y="97"/>
                  </a:lnTo>
                  <a:lnTo>
                    <a:pt x="19" y="77"/>
                  </a:lnTo>
                  <a:lnTo>
                    <a:pt x="10" y="54"/>
                  </a:lnTo>
                  <a:lnTo>
                    <a:pt x="3" y="32"/>
                  </a:lnTo>
                  <a:lnTo>
                    <a:pt x="0" y="16"/>
                  </a:lnTo>
                  <a:lnTo>
                    <a:pt x="3" y="4"/>
                  </a:lnTo>
                  <a:lnTo>
                    <a:pt x="13" y="0"/>
                  </a:lnTo>
                  <a:lnTo>
                    <a:pt x="24" y="0"/>
                  </a:lnTo>
                  <a:lnTo>
                    <a:pt x="41" y="4"/>
                  </a:lnTo>
                  <a:lnTo>
                    <a:pt x="59" y="7"/>
                  </a:lnTo>
                  <a:lnTo>
                    <a:pt x="80" y="16"/>
                  </a:lnTo>
                  <a:lnTo>
                    <a:pt x="100" y="21"/>
                  </a:lnTo>
                  <a:close/>
                </a:path>
              </a:pathLst>
            </a:custGeom>
            <a:solidFill>
              <a:srgbClr val="F256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231"/>
            <p:cNvSpPr>
              <a:spLocks/>
            </p:cNvSpPr>
            <p:nvPr/>
          </p:nvSpPr>
          <p:spPr bwMode="auto">
            <a:xfrm>
              <a:off x="4426" y="3155"/>
              <a:ext cx="59" cy="50"/>
            </a:xfrm>
            <a:custGeom>
              <a:avLst/>
              <a:gdLst>
                <a:gd name="T0" fmla="*/ 95 w 178"/>
                <a:gd name="T1" fmla="*/ 33 h 152"/>
                <a:gd name="T2" fmla="*/ 114 w 178"/>
                <a:gd name="T3" fmla="*/ 36 h 152"/>
                <a:gd name="T4" fmla="*/ 128 w 178"/>
                <a:gd name="T5" fmla="*/ 36 h 152"/>
                <a:gd name="T6" fmla="*/ 140 w 178"/>
                <a:gd name="T7" fmla="*/ 36 h 152"/>
                <a:gd name="T8" fmla="*/ 152 w 178"/>
                <a:gd name="T9" fmla="*/ 36 h 152"/>
                <a:gd name="T10" fmla="*/ 160 w 178"/>
                <a:gd name="T11" fmla="*/ 38 h 152"/>
                <a:gd name="T12" fmla="*/ 166 w 178"/>
                <a:gd name="T13" fmla="*/ 44 h 152"/>
                <a:gd name="T14" fmla="*/ 173 w 178"/>
                <a:gd name="T15" fmla="*/ 52 h 152"/>
                <a:gd name="T16" fmla="*/ 178 w 178"/>
                <a:gd name="T17" fmla="*/ 68 h 152"/>
                <a:gd name="T18" fmla="*/ 178 w 178"/>
                <a:gd name="T19" fmla="*/ 85 h 152"/>
                <a:gd name="T20" fmla="*/ 178 w 178"/>
                <a:gd name="T21" fmla="*/ 103 h 152"/>
                <a:gd name="T22" fmla="*/ 178 w 178"/>
                <a:gd name="T23" fmla="*/ 120 h 152"/>
                <a:gd name="T24" fmla="*/ 173 w 178"/>
                <a:gd name="T25" fmla="*/ 132 h 152"/>
                <a:gd name="T26" fmla="*/ 163 w 178"/>
                <a:gd name="T27" fmla="*/ 143 h 152"/>
                <a:gd name="T28" fmla="*/ 152 w 178"/>
                <a:gd name="T29" fmla="*/ 149 h 152"/>
                <a:gd name="T30" fmla="*/ 137 w 178"/>
                <a:gd name="T31" fmla="*/ 152 h 152"/>
                <a:gd name="T32" fmla="*/ 119 w 178"/>
                <a:gd name="T33" fmla="*/ 146 h 152"/>
                <a:gd name="T34" fmla="*/ 98 w 178"/>
                <a:gd name="T35" fmla="*/ 141 h 152"/>
                <a:gd name="T36" fmla="*/ 79 w 178"/>
                <a:gd name="T37" fmla="*/ 132 h 152"/>
                <a:gd name="T38" fmla="*/ 60 w 178"/>
                <a:gd name="T39" fmla="*/ 117 h 152"/>
                <a:gd name="T40" fmla="*/ 44 w 178"/>
                <a:gd name="T41" fmla="*/ 100 h 152"/>
                <a:gd name="T42" fmla="*/ 28 w 178"/>
                <a:gd name="T43" fmla="*/ 82 h 152"/>
                <a:gd name="T44" fmla="*/ 14 w 178"/>
                <a:gd name="T45" fmla="*/ 62 h 152"/>
                <a:gd name="T46" fmla="*/ 6 w 178"/>
                <a:gd name="T47" fmla="*/ 41 h 152"/>
                <a:gd name="T48" fmla="*/ 0 w 178"/>
                <a:gd name="T49" fmla="*/ 21 h 152"/>
                <a:gd name="T50" fmla="*/ 0 w 178"/>
                <a:gd name="T51" fmla="*/ 9 h 152"/>
                <a:gd name="T52" fmla="*/ 6 w 178"/>
                <a:gd name="T53" fmla="*/ 0 h 152"/>
                <a:gd name="T54" fmla="*/ 14 w 178"/>
                <a:gd name="T55" fmla="*/ 0 h 152"/>
                <a:gd name="T56" fmla="*/ 28 w 178"/>
                <a:gd name="T57" fmla="*/ 3 h 152"/>
                <a:gd name="T58" fmla="*/ 44 w 178"/>
                <a:gd name="T59" fmla="*/ 9 h 152"/>
                <a:gd name="T60" fmla="*/ 60 w 178"/>
                <a:gd name="T61" fmla="*/ 17 h 152"/>
                <a:gd name="T62" fmla="*/ 79 w 178"/>
                <a:gd name="T63" fmla="*/ 27 h 152"/>
                <a:gd name="T64" fmla="*/ 95 w 178"/>
                <a:gd name="T65" fmla="*/ 33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8" h="152">
                  <a:moveTo>
                    <a:pt x="95" y="33"/>
                  </a:moveTo>
                  <a:lnTo>
                    <a:pt x="114" y="36"/>
                  </a:lnTo>
                  <a:lnTo>
                    <a:pt x="128" y="36"/>
                  </a:lnTo>
                  <a:lnTo>
                    <a:pt x="140" y="36"/>
                  </a:lnTo>
                  <a:lnTo>
                    <a:pt x="152" y="36"/>
                  </a:lnTo>
                  <a:lnTo>
                    <a:pt x="160" y="38"/>
                  </a:lnTo>
                  <a:lnTo>
                    <a:pt x="166" y="44"/>
                  </a:lnTo>
                  <a:lnTo>
                    <a:pt x="173" y="52"/>
                  </a:lnTo>
                  <a:lnTo>
                    <a:pt x="178" y="68"/>
                  </a:lnTo>
                  <a:lnTo>
                    <a:pt x="178" y="85"/>
                  </a:lnTo>
                  <a:lnTo>
                    <a:pt x="178" y="103"/>
                  </a:lnTo>
                  <a:lnTo>
                    <a:pt x="178" y="120"/>
                  </a:lnTo>
                  <a:lnTo>
                    <a:pt x="173" y="132"/>
                  </a:lnTo>
                  <a:lnTo>
                    <a:pt x="163" y="143"/>
                  </a:lnTo>
                  <a:lnTo>
                    <a:pt x="152" y="149"/>
                  </a:lnTo>
                  <a:lnTo>
                    <a:pt x="137" y="152"/>
                  </a:lnTo>
                  <a:lnTo>
                    <a:pt x="119" y="146"/>
                  </a:lnTo>
                  <a:lnTo>
                    <a:pt x="98" y="141"/>
                  </a:lnTo>
                  <a:lnTo>
                    <a:pt x="79" y="132"/>
                  </a:lnTo>
                  <a:lnTo>
                    <a:pt x="60" y="117"/>
                  </a:lnTo>
                  <a:lnTo>
                    <a:pt x="44" y="100"/>
                  </a:lnTo>
                  <a:lnTo>
                    <a:pt x="28" y="82"/>
                  </a:lnTo>
                  <a:lnTo>
                    <a:pt x="14" y="62"/>
                  </a:lnTo>
                  <a:lnTo>
                    <a:pt x="6" y="41"/>
                  </a:lnTo>
                  <a:lnTo>
                    <a:pt x="0" y="21"/>
                  </a:lnTo>
                  <a:lnTo>
                    <a:pt x="0" y="9"/>
                  </a:lnTo>
                  <a:lnTo>
                    <a:pt x="6" y="0"/>
                  </a:lnTo>
                  <a:lnTo>
                    <a:pt x="14" y="0"/>
                  </a:lnTo>
                  <a:lnTo>
                    <a:pt x="28" y="3"/>
                  </a:lnTo>
                  <a:lnTo>
                    <a:pt x="44" y="9"/>
                  </a:lnTo>
                  <a:lnTo>
                    <a:pt x="60" y="17"/>
                  </a:lnTo>
                  <a:lnTo>
                    <a:pt x="79" y="27"/>
                  </a:lnTo>
                  <a:lnTo>
                    <a:pt x="95" y="33"/>
                  </a:lnTo>
                  <a:close/>
                </a:path>
              </a:pathLst>
            </a:custGeom>
            <a:solidFill>
              <a:srgbClr val="F775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232"/>
            <p:cNvSpPr>
              <a:spLocks/>
            </p:cNvSpPr>
            <p:nvPr/>
          </p:nvSpPr>
          <p:spPr bwMode="auto">
            <a:xfrm>
              <a:off x="4429" y="3159"/>
              <a:ext cx="55" cy="45"/>
            </a:xfrm>
            <a:custGeom>
              <a:avLst/>
              <a:gdLst>
                <a:gd name="T0" fmla="*/ 99 w 166"/>
                <a:gd name="T1" fmla="*/ 43 h 135"/>
                <a:gd name="T2" fmla="*/ 113 w 166"/>
                <a:gd name="T3" fmla="*/ 45 h 135"/>
                <a:gd name="T4" fmla="*/ 124 w 166"/>
                <a:gd name="T5" fmla="*/ 43 h 135"/>
                <a:gd name="T6" fmla="*/ 134 w 166"/>
                <a:gd name="T7" fmla="*/ 38 h 135"/>
                <a:gd name="T8" fmla="*/ 143 w 166"/>
                <a:gd name="T9" fmla="*/ 36 h 135"/>
                <a:gd name="T10" fmla="*/ 148 w 166"/>
                <a:gd name="T11" fmla="*/ 36 h 135"/>
                <a:gd name="T12" fmla="*/ 154 w 166"/>
                <a:gd name="T13" fmla="*/ 38 h 135"/>
                <a:gd name="T14" fmla="*/ 157 w 166"/>
                <a:gd name="T15" fmla="*/ 45 h 135"/>
                <a:gd name="T16" fmla="*/ 164 w 166"/>
                <a:gd name="T17" fmla="*/ 59 h 135"/>
                <a:gd name="T18" fmla="*/ 164 w 166"/>
                <a:gd name="T19" fmla="*/ 73 h 135"/>
                <a:gd name="T20" fmla="*/ 166 w 166"/>
                <a:gd name="T21" fmla="*/ 89 h 135"/>
                <a:gd name="T22" fmla="*/ 164 w 166"/>
                <a:gd name="T23" fmla="*/ 103 h 135"/>
                <a:gd name="T24" fmla="*/ 157 w 166"/>
                <a:gd name="T25" fmla="*/ 115 h 135"/>
                <a:gd name="T26" fmla="*/ 148 w 166"/>
                <a:gd name="T27" fmla="*/ 127 h 135"/>
                <a:gd name="T28" fmla="*/ 140 w 166"/>
                <a:gd name="T29" fmla="*/ 132 h 135"/>
                <a:gd name="T30" fmla="*/ 124 w 166"/>
                <a:gd name="T31" fmla="*/ 135 h 135"/>
                <a:gd name="T32" fmla="*/ 110 w 166"/>
                <a:gd name="T33" fmla="*/ 132 h 135"/>
                <a:gd name="T34" fmla="*/ 93 w 166"/>
                <a:gd name="T35" fmla="*/ 124 h 135"/>
                <a:gd name="T36" fmla="*/ 78 w 166"/>
                <a:gd name="T37" fmla="*/ 115 h 135"/>
                <a:gd name="T38" fmla="*/ 58 w 166"/>
                <a:gd name="T39" fmla="*/ 100 h 135"/>
                <a:gd name="T40" fmla="*/ 43 w 166"/>
                <a:gd name="T41" fmla="*/ 86 h 135"/>
                <a:gd name="T42" fmla="*/ 26 w 166"/>
                <a:gd name="T43" fmla="*/ 68 h 135"/>
                <a:gd name="T44" fmla="*/ 14 w 166"/>
                <a:gd name="T45" fmla="*/ 51 h 135"/>
                <a:gd name="T46" fmla="*/ 5 w 166"/>
                <a:gd name="T47" fmla="*/ 33 h 135"/>
                <a:gd name="T48" fmla="*/ 2 w 166"/>
                <a:gd name="T49" fmla="*/ 19 h 135"/>
                <a:gd name="T50" fmla="*/ 0 w 166"/>
                <a:gd name="T51" fmla="*/ 7 h 135"/>
                <a:gd name="T52" fmla="*/ 5 w 166"/>
                <a:gd name="T53" fmla="*/ 0 h 135"/>
                <a:gd name="T54" fmla="*/ 14 w 166"/>
                <a:gd name="T55" fmla="*/ 0 h 135"/>
                <a:gd name="T56" fmla="*/ 29 w 166"/>
                <a:gd name="T57" fmla="*/ 7 h 135"/>
                <a:gd name="T58" fmla="*/ 43 w 166"/>
                <a:gd name="T59" fmla="*/ 16 h 135"/>
                <a:gd name="T60" fmla="*/ 61 w 166"/>
                <a:gd name="T61" fmla="*/ 24 h 135"/>
                <a:gd name="T62" fmla="*/ 81 w 166"/>
                <a:gd name="T63" fmla="*/ 33 h 135"/>
                <a:gd name="T64" fmla="*/ 99 w 166"/>
                <a:gd name="T65" fmla="*/ 43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6" h="135">
                  <a:moveTo>
                    <a:pt x="99" y="43"/>
                  </a:moveTo>
                  <a:lnTo>
                    <a:pt x="113" y="45"/>
                  </a:lnTo>
                  <a:lnTo>
                    <a:pt x="124" y="43"/>
                  </a:lnTo>
                  <a:lnTo>
                    <a:pt x="134" y="38"/>
                  </a:lnTo>
                  <a:lnTo>
                    <a:pt x="143" y="36"/>
                  </a:lnTo>
                  <a:lnTo>
                    <a:pt x="148" y="36"/>
                  </a:lnTo>
                  <a:lnTo>
                    <a:pt x="154" y="38"/>
                  </a:lnTo>
                  <a:lnTo>
                    <a:pt x="157" y="45"/>
                  </a:lnTo>
                  <a:lnTo>
                    <a:pt x="164" y="59"/>
                  </a:lnTo>
                  <a:lnTo>
                    <a:pt x="164" y="73"/>
                  </a:lnTo>
                  <a:lnTo>
                    <a:pt x="166" y="89"/>
                  </a:lnTo>
                  <a:lnTo>
                    <a:pt x="164" y="103"/>
                  </a:lnTo>
                  <a:lnTo>
                    <a:pt x="157" y="115"/>
                  </a:lnTo>
                  <a:lnTo>
                    <a:pt x="148" y="127"/>
                  </a:lnTo>
                  <a:lnTo>
                    <a:pt x="140" y="132"/>
                  </a:lnTo>
                  <a:lnTo>
                    <a:pt x="124" y="135"/>
                  </a:lnTo>
                  <a:lnTo>
                    <a:pt x="110" y="132"/>
                  </a:lnTo>
                  <a:lnTo>
                    <a:pt x="93" y="124"/>
                  </a:lnTo>
                  <a:lnTo>
                    <a:pt x="78" y="115"/>
                  </a:lnTo>
                  <a:lnTo>
                    <a:pt x="58" y="100"/>
                  </a:lnTo>
                  <a:lnTo>
                    <a:pt x="43" y="86"/>
                  </a:lnTo>
                  <a:lnTo>
                    <a:pt x="26" y="68"/>
                  </a:lnTo>
                  <a:lnTo>
                    <a:pt x="14" y="51"/>
                  </a:lnTo>
                  <a:lnTo>
                    <a:pt x="5" y="33"/>
                  </a:lnTo>
                  <a:lnTo>
                    <a:pt x="2" y="19"/>
                  </a:lnTo>
                  <a:lnTo>
                    <a:pt x="0" y="7"/>
                  </a:lnTo>
                  <a:lnTo>
                    <a:pt x="5" y="0"/>
                  </a:lnTo>
                  <a:lnTo>
                    <a:pt x="14" y="0"/>
                  </a:lnTo>
                  <a:lnTo>
                    <a:pt x="29" y="7"/>
                  </a:lnTo>
                  <a:lnTo>
                    <a:pt x="43" y="16"/>
                  </a:lnTo>
                  <a:lnTo>
                    <a:pt x="61" y="24"/>
                  </a:lnTo>
                  <a:lnTo>
                    <a:pt x="81" y="33"/>
                  </a:lnTo>
                  <a:lnTo>
                    <a:pt x="99" y="43"/>
                  </a:lnTo>
                  <a:close/>
                </a:path>
              </a:pathLst>
            </a:custGeom>
            <a:solidFill>
              <a:srgbClr val="FA91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233"/>
            <p:cNvSpPr>
              <a:spLocks/>
            </p:cNvSpPr>
            <p:nvPr/>
          </p:nvSpPr>
          <p:spPr bwMode="auto">
            <a:xfrm>
              <a:off x="4432" y="3165"/>
              <a:ext cx="51" cy="37"/>
            </a:xfrm>
            <a:custGeom>
              <a:avLst/>
              <a:gdLst>
                <a:gd name="T0" fmla="*/ 97 w 153"/>
                <a:gd name="T1" fmla="*/ 49 h 113"/>
                <a:gd name="T2" fmla="*/ 108 w 153"/>
                <a:gd name="T3" fmla="*/ 49 h 113"/>
                <a:gd name="T4" fmla="*/ 116 w 153"/>
                <a:gd name="T5" fmla="*/ 46 h 113"/>
                <a:gd name="T6" fmla="*/ 126 w 153"/>
                <a:gd name="T7" fmla="*/ 43 h 113"/>
                <a:gd name="T8" fmla="*/ 132 w 153"/>
                <a:gd name="T9" fmla="*/ 38 h 113"/>
                <a:gd name="T10" fmla="*/ 137 w 153"/>
                <a:gd name="T11" fmla="*/ 32 h 113"/>
                <a:gd name="T12" fmla="*/ 143 w 153"/>
                <a:gd name="T13" fmla="*/ 32 h 113"/>
                <a:gd name="T14" fmla="*/ 146 w 153"/>
                <a:gd name="T15" fmla="*/ 32 h 113"/>
                <a:gd name="T16" fmla="*/ 149 w 153"/>
                <a:gd name="T17" fmla="*/ 43 h 113"/>
                <a:gd name="T18" fmla="*/ 149 w 153"/>
                <a:gd name="T19" fmla="*/ 57 h 113"/>
                <a:gd name="T20" fmla="*/ 153 w 153"/>
                <a:gd name="T21" fmla="*/ 73 h 113"/>
                <a:gd name="T22" fmla="*/ 149 w 153"/>
                <a:gd name="T23" fmla="*/ 84 h 113"/>
                <a:gd name="T24" fmla="*/ 146 w 153"/>
                <a:gd name="T25" fmla="*/ 97 h 113"/>
                <a:gd name="T26" fmla="*/ 137 w 153"/>
                <a:gd name="T27" fmla="*/ 105 h 113"/>
                <a:gd name="T28" fmla="*/ 129 w 153"/>
                <a:gd name="T29" fmla="*/ 111 h 113"/>
                <a:gd name="T30" fmla="*/ 120 w 153"/>
                <a:gd name="T31" fmla="*/ 113 h 113"/>
                <a:gd name="T32" fmla="*/ 108 w 153"/>
                <a:gd name="T33" fmla="*/ 111 h 113"/>
                <a:gd name="T34" fmla="*/ 91 w 153"/>
                <a:gd name="T35" fmla="*/ 105 h 113"/>
                <a:gd name="T36" fmla="*/ 73 w 153"/>
                <a:gd name="T37" fmla="*/ 97 h 113"/>
                <a:gd name="T38" fmla="*/ 56 w 153"/>
                <a:gd name="T39" fmla="*/ 84 h 113"/>
                <a:gd name="T40" fmla="*/ 41 w 153"/>
                <a:gd name="T41" fmla="*/ 70 h 113"/>
                <a:gd name="T42" fmla="*/ 24 w 153"/>
                <a:gd name="T43" fmla="*/ 55 h 113"/>
                <a:gd name="T44" fmla="*/ 11 w 153"/>
                <a:gd name="T45" fmla="*/ 41 h 113"/>
                <a:gd name="T46" fmla="*/ 3 w 153"/>
                <a:gd name="T47" fmla="*/ 22 h 113"/>
                <a:gd name="T48" fmla="*/ 0 w 153"/>
                <a:gd name="T49" fmla="*/ 8 h 113"/>
                <a:gd name="T50" fmla="*/ 0 w 153"/>
                <a:gd name="T51" fmla="*/ 0 h 113"/>
                <a:gd name="T52" fmla="*/ 6 w 153"/>
                <a:gd name="T53" fmla="*/ 0 h 113"/>
                <a:gd name="T54" fmla="*/ 14 w 153"/>
                <a:gd name="T55" fmla="*/ 3 h 113"/>
                <a:gd name="T56" fmla="*/ 29 w 153"/>
                <a:gd name="T57" fmla="*/ 11 h 113"/>
                <a:gd name="T58" fmla="*/ 46 w 153"/>
                <a:gd name="T59" fmla="*/ 22 h 113"/>
                <a:gd name="T60" fmla="*/ 64 w 153"/>
                <a:gd name="T61" fmla="*/ 32 h 113"/>
                <a:gd name="T62" fmla="*/ 78 w 153"/>
                <a:gd name="T63" fmla="*/ 43 h 113"/>
                <a:gd name="T64" fmla="*/ 97 w 153"/>
                <a:gd name="T65" fmla="*/ 49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3" h="113">
                  <a:moveTo>
                    <a:pt x="97" y="49"/>
                  </a:moveTo>
                  <a:lnTo>
                    <a:pt x="108" y="49"/>
                  </a:lnTo>
                  <a:lnTo>
                    <a:pt x="116" y="46"/>
                  </a:lnTo>
                  <a:lnTo>
                    <a:pt x="126" y="43"/>
                  </a:lnTo>
                  <a:lnTo>
                    <a:pt x="132" y="38"/>
                  </a:lnTo>
                  <a:lnTo>
                    <a:pt x="137" y="32"/>
                  </a:lnTo>
                  <a:lnTo>
                    <a:pt x="143" y="32"/>
                  </a:lnTo>
                  <a:lnTo>
                    <a:pt x="146" y="32"/>
                  </a:lnTo>
                  <a:lnTo>
                    <a:pt x="149" y="43"/>
                  </a:lnTo>
                  <a:lnTo>
                    <a:pt x="149" y="57"/>
                  </a:lnTo>
                  <a:lnTo>
                    <a:pt x="153" y="73"/>
                  </a:lnTo>
                  <a:lnTo>
                    <a:pt x="149" y="84"/>
                  </a:lnTo>
                  <a:lnTo>
                    <a:pt x="146" y="97"/>
                  </a:lnTo>
                  <a:lnTo>
                    <a:pt x="137" y="105"/>
                  </a:lnTo>
                  <a:lnTo>
                    <a:pt x="129" y="111"/>
                  </a:lnTo>
                  <a:lnTo>
                    <a:pt x="120" y="113"/>
                  </a:lnTo>
                  <a:lnTo>
                    <a:pt x="108" y="111"/>
                  </a:lnTo>
                  <a:lnTo>
                    <a:pt x="91" y="105"/>
                  </a:lnTo>
                  <a:lnTo>
                    <a:pt x="73" y="97"/>
                  </a:lnTo>
                  <a:lnTo>
                    <a:pt x="56" y="84"/>
                  </a:lnTo>
                  <a:lnTo>
                    <a:pt x="41" y="70"/>
                  </a:lnTo>
                  <a:lnTo>
                    <a:pt x="24" y="55"/>
                  </a:lnTo>
                  <a:lnTo>
                    <a:pt x="11" y="41"/>
                  </a:lnTo>
                  <a:lnTo>
                    <a:pt x="3" y="22"/>
                  </a:lnTo>
                  <a:lnTo>
                    <a:pt x="0" y="8"/>
                  </a:lnTo>
                  <a:lnTo>
                    <a:pt x="0" y="0"/>
                  </a:lnTo>
                  <a:lnTo>
                    <a:pt x="6" y="0"/>
                  </a:lnTo>
                  <a:lnTo>
                    <a:pt x="14" y="3"/>
                  </a:lnTo>
                  <a:lnTo>
                    <a:pt x="29" y="11"/>
                  </a:lnTo>
                  <a:lnTo>
                    <a:pt x="46" y="22"/>
                  </a:lnTo>
                  <a:lnTo>
                    <a:pt x="64" y="32"/>
                  </a:lnTo>
                  <a:lnTo>
                    <a:pt x="78" y="43"/>
                  </a:lnTo>
                  <a:lnTo>
                    <a:pt x="97" y="49"/>
                  </a:lnTo>
                  <a:close/>
                </a:path>
              </a:pathLst>
            </a:custGeom>
            <a:solidFill>
              <a:srgbClr val="FFB0B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234"/>
            <p:cNvSpPr>
              <a:spLocks/>
            </p:cNvSpPr>
            <p:nvPr/>
          </p:nvSpPr>
          <p:spPr bwMode="auto">
            <a:xfrm>
              <a:off x="4434" y="3140"/>
              <a:ext cx="35" cy="24"/>
            </a:xfrm>
            <a:custGeom>
              <a:avLst/>
              <a:gdLst>
                <a:gd name="T0" fmla="*/ 65 w 105"/>
                <a:gd name="T1" fmla="*/ 41 h 70"/>
                <a:gd name="T2" fmla="*/ 73 w 105"/>
                <a:gd name="T3" fmla="*/ 43 h 70"/>
                <a:gd name="T4" fmla="*/ 83 w 105"/>
                <a:gd name="T5" fmla="*/ 49 h 70"/>
                <a:gd name="T6" fmla="*/ 91 w 105"/>
                <a:gd name="T7" fmla="*/ 55 h 70"/>
                <a:gd name="T8" fmla="*/ 97 w 105"/>
                <a:gd name="T9" fmla="*/ 60 h 70"/>
                <a:gd name="T10" fmla="*/ 103 w 105"/>
                <a:gd name="T11" fmla="*/ 67 h 70"/>
                <a:gd name="T12" fmla="*/ 105 w 105"/>
                <a:gd name="T13" fmla="*/ 70 h 70"/>
                <a:gd name="T14" fmla="*/ 105 w 105"/>
                <a:gd name="T15" fmla="*/ 67 h 70"/>
                <a:gd name="T16" fmla="*/ 105 w 105"/>
                <a:gd name="T17" fmla="*/ 64 h 70"/>
                <a:gd name="T18" fmla="*/ 103 w 105"/>
                <a:gd name="T19" fmla="*/ 55 h 70"/>
                <a:gd name="T20" fmla="*/ 100 w 105"/>
                <a:gd name="T21" fmla="*/ 46 h 70"/>
                <a:gd name="T22" fmla="*/ 97 w 105"/>
                <a:gd name="T23" fmla="*/ 38 h 70"/>
                <a:gd name="T24" fmla="*/ 89 w 105"/>
                <a:gd name="T25" fmla="*/ 29 h 70"/>
                <a:gd name="T26" fmla="*/ 83 w 105"/>
                <a:gd name="T27" fmla="*/ 20 h 70"/>
                <a:gd name="T28" fmla="*/ 73 w 105"/>
                <a:gd name="T29" fmla="*/ 11 h 70"/>
                <a:gd name="T30" fmla="*/ 65 w 105"/>
                <a:gd name="T31" fmla="*/ 6 h 70"/>
                <a:gd name="T32" fmla="*/ 54 w 105"/>
                <a:gd name="T33" fmla="*/ 0 h 70"/>
                <a:gd name="T34" fmla="*/ 45 w 105"/>
                <a:gd name="T35" fmla="*/ 0 h 70"/>
                <a:gd name="T36" fmla="*/ 35 w 105"/>
                <a:gd name="T37" fmla="*/ 0 h 70"/>
                <a:gd name="T38" fmla="*/ 24 w 105"/>
                <a:gd name="T39" fmla="*/ 3 h 70"/>
                <a:gd name="T40" fmla="*/ 16 w 105"/>
                <a:gd name="T41" fmla="*/ 3 h 70"/>
                <a:gd name="T42" fmla="*/ 10 w 105"/>
                <a:gd name="T43" fmla="*/ 8 h 70"/>
                <a:gd name="T44" fmla="*/ 3 w 105"/>
                <a:gd name="T45" fmla="*/ 11 h 70"/>
                <a:gd name="T46" fmla="*/ 0 w 105"/>
                <a:gd name="T47" fmla="*/ 17 h 70"/>
                <a:gd name="T48" fmla="*/ 0 w 105"/>
                <a:gd name="T49" fmla="*/ 22 h 70"/>
                <a:gd name="T50" fmla="*/ 3 w 105"/>
                <a:gd name="T51" fmla="*/ 32 h 70"/>
                <a:gd name="T52" fmla="*/ 10 w 105"/>
                <a:gd name="T53" fmla="*/ 35 h 70"/>
                <a:gd name="T54" fmla="*/ 19 w 105"/>
                <a:gd name="T55" fmla="*/ 38 h 70"/>
                <a:gd name="T56" fmla="*/ 27 w 105"/>
                <a:gd name="T57" fmla="*/ 38 h 70"/>
                <a:gd name="T58" fmla="*/ 35 w 105"/>
                <a:gd name="T59" fmla="*/ 41 h 70"/>
                <a:gd name="T60" fmla="*/ 45 w 105"/>
                <a:gd name="T61" fmla="*/ 41 h 70"/>
                <a:gd name="T62" fmla="*/ 56 w 105"/>
                <a:gd name="T63" fmla="*/ 41 h 70"/>
                <a:gd name="T64" fmla="*/ 65 w 105"/>
                <a:gd name="T65" fmla="*/ 41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5" h="70">
                  <a:moveTo>
                    <a:pt x="65" y="41"/>
                  </a:moveTo>
                  <a:lnTo>
                    <a:pt x="73" y="43"/>
                  </a:lnTo>
                  <a:lnTo>
                    <a:pt x="83" y="49"/>
                  </a:lnTo>
                  <a:lnTo>
                    <a:pt x="91" y="55"/>
                  </a:lnTo>
                  <a:lnTo>
                    <a:pt x="97" y="60"/>
                  </a:lnTo>
                  <a:lnTo>
                    <a:pt x="103" y="67"/>
                  </a:lnTo>
                  <a:lnTo>
                    <a:pt x="105" y="70"/>
                  </a:lnTo>
                  <a:lnTo>
                    <a:pt x="105" y="67"/>
                  </a:lnTo>
                  <a:lnTo>
                    <a:pt x="105" y="64"/>
                  </a:lnTo>
                  <a:lnTo>
                    <a:pt x="103" y="55"/>
                  </a:lnTo>
                  <a:lnTo>
                    <a:pt x="100" y="46"/>
                  </a:lnTo>
                  <a:lnTo>
                    <a:pt x="97" y="38"/>
                  </a:lnTo>
                  <a:lnTo>
                    <a:pt x="89" y="29"/>
                  </a:lnTo>
                  <a:lnTo>
                    <a:pt x="83" y="20"/>
                  </a:lnTo>
                  <a:lnTo>
                    <a:pt x="73" y="11"/>
                  </a:lnTo>
                  <a:lnTo>
                    <a:pt x="65" y="6"/>
                  </a:lnTo>
                  <a:lnTo>
                    <a:pt x="54" y="0"/>
                  </a:lnTo>
                  <a:lnTo>
                    <a:pt x="45" y="0"/>
                  </a:lnTo>
                  <a:lnTo>
                    <a:pt x="35" y="0"/>
                  </a:lnTo>
                  <a:lnTo>
                    <a:pt x="24" y="3"/>
                  </a:lnTo>
                  <a:lnTo>
                    <a:pt x="16" y="3"/>
                  </a:lnTo>
                  <a:lnTo>
                    <a:pt x="10" y="8"/>
                  </a:lnTo>
                  <a:lnTo>
                    <a:pt x="3" y="11"/>
                  </a:lnTo>
                  <a:lnTo>
                    <a:pt x="0" y="17"/>
                  </a:lnTo>
                  <a:lnTo>
                    <a:pt x="0" y="22"/>
                  </a:lnTo>
                  <a:lnTo>
                    <a:pt x="3" y="32"/>
                  </a:lnTo>
                  <a:lnTo>
                    <a:pt x="10" y="35"/>
                  </a:lnTo>
                  <a:lnTo>
                    <a:pt x="19" y="38"/>
                  </a:lnTo>
                  <a:lnTo>
                    <a:pt x="27" y="38"/>
                  </a:lnTo>
                  <a:lnTo>
                    <a:pt x="35" y="41"/>
                  </a:lnTo>
                  <a:lnTo>
                    <a:pt x="45" y="41"/>
                  </a:lnTo>
                  <a:lnTo>
                    <a:pt x="56" y="41"/>
                  </a:lnTo>
                  <a:lnTo>
                    <a:pt x="65" y="41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235"/>
            <p:cNvSpPr>
              <a:spLocks/>
            </p:cNvSpPr>
            <p:nvPr/>
          </p:nvSpPr>
          <p:spPr bwMode="auto">
            <a:xfrm>
              <a:off x="4442" y="3157"/>
              <a:ext cx="22" cy="13"/>
            </a:xfrm>
            <a:custGeom>
              <a:avLst/>
              <a:gdLst>
                <a:gd name="T0" fmla="*/ 35 w 65"/>
                <a:gd name="T1" fmla="*/ 27 h 41"/>
                <a:gd name="T2" fmla="*/ 41 w 65"/>
                <a:gd name="T3" fmla="*/ 27 h 41"/>
                <a:gd name="T4" fmla="*/ 46 w 65"/>
                <a:gd name="T5" fmla="*/ 30 h 41"/>
                <a:gd name="T6" fmla="*/ 53 w 65"/>
                <a:gd name="T7" fmla="*/ 32 h 41"/>
                <a:gd name="T8" fmla="*/ 56 w 65"/>
                <a:gd name="T9" fmla="*/ 35 h 41"/>
                <a:gd name="T10" fmla="*/ 59 w 65"/>
                <a:gd name="T11" fmla="*/ 41 h 41"/>
                <a:gd name="T12" fmla="*/ 62 w 65"/>
                <a:gd name="T13" fmla="*/ 41 h 41"/>
                <a:gd name="T14" fmla="*/ 65 w 65"/>
                <a:gd name="T15" fmla="*/ 41 h 41"/>
                <a:gd name="T16" fmla="*/ 65 w 65"/>
                <a:gd name="T17" fmla="*/ 38 h 41"/>
                <a:gd name="T18" fmla="*/ 62 w 65"/>
                <a:gd name="T19" fmla="*/ 32 h 41"/>
                <a:gd name="T20" fmla="*/ 59 w 65"/>
                <a:gd name="T21" fmla="*/ 30 h 41"/>
                <a:gd name="T22" fmla="*/ 56 w 65"/>
                <a:gd name="T23" fmla="*/ 24 h 41"/>
                <a:gd name="T24" fmla="*/ 49 w 65"/>
                <a:gd name="T25" fmla="*/ 18 h 41"/>
                <a:gd name="T26" fmla="*/ 46 w 65"/>
                <a:gd name="T27" fmla="*/ 11 h 41"/>
                <a:gd name="T28" fmla="*/ 41 w 65"/>
                <a:gd name="T29" fmla="*/ 6 h 41"/>
                <a:gd name="T30" fmla="*/ 35 w 65"/>
                <a:gd name="T31" fmla="*/ 6 h 41"/>
                <a:gd name="T32" fmla="*/ 30 w 65"/>
                <a:gd name="T33" fmla="*/ 3 h 41"/>
                <a:gd name="T34" fmla="*/ 24 w 65"/>
                <a:gd name="T35" fmla="*/ 3 h 41"/>
                <a:gd name="T36" fmla="*/ 21 w 65"/>
                <a:gd name="T37" fmla="*/ 0 h 41"/>
                <a:gd name="T38" fmla="*/ 14 w 65"/>
                <a:gd name="T39" fmla="*/ 0 h 41"/>
                <a:gd name="T40" fmla="*/ 9 w 65"/>
                <a:gd name="T41" fmla="*/ 3 h 41"/>
                <a:gd name="T42" fmla="*/ 3 w 65"/>
                <a:gd name="T43" fmla="*/ 6 h 41"/>
                <a:gd name="T44" fmla="*/ 0 w 65"/>
                <a:gd name="T45" fmla="*/ 6 h 41"/>
                <a:gd name="T46" fmla="*/ 0 w 65"/>
                <a:gd name="T47" fmla="*/ 11 h 41"/>
                <a:gd name="T48" fmla="*/ 0 w 65"/>
                <a:gd name="T49" fmla="*/ 15 h 41"/>
                <a:gd name="T50" fmla="*/ 3 w 65"/>
                <a:gd name="T51" fmla="*/ 18 h 41"/>
                <a:gd name="T52" fmla="*/ 3 w 65"/>
                <a:gd name="T53" fmla="*/ 21 h 41"/>
                <a:gd name="T54" fmla="*/ 9 w 65"/>
                <a:gd name="T55" fmla="*/ 24 h 41"/>
                <a:gd name="T56" fmla="*/ 14 w 65"/>
                <a:gd name="T57" fmla="*/ 24 h 41"/>
                <a:gd name="T58" fmla="*/ 21 w 65"/>
                <a:gd name="T59" fmla="*/ 24 h 41"/>
                <a:gd name="T60" fmla="*/ 27 w 65"/>
                <a:gd name="T61" fmla="*/ 24 h 41"/>
                <a:gd name="T62" fmla="*/ 30 w 65"/>
                <a:gd name="T63" fmla="*/ 27 h 41"/>
                <a:gd name="T64" fmla="*/ 35 w 65"/>
                <a:gd name="T65" fmla="*/ 27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65" h="41">
                  <a:moveTo>
                    <a:pt x="35" y="27"/>
                  </a:moveTo>
                  <a:lnTo>
                    <a:pt x="41" y="27"/>
                  </a:lnTo>
                  <a:lnTo>
                    <a:pt x="46" y="30"/>
                  </a:lnTo>
                  <a:lnTo>
                    <a:pt x="53" y="32"/>
                  </a:lnTo>
                  <a:lnTo>
                    <a:pt x="56" y="35"/>
                  </a:lnTo>
                  <a:lnTo>
                    <a:pt x="59" y="41"/>
                  </a:lnTo>
                  <a:lnTo>
                    <a:pt x="62" y="41"/>
                  </a:lnTo>
                  <a:lnTo>
                    <a:pt x="65" y="41"/>
                  </a:lnTo>
                  <a:lnTo>
                    <a:pt x="65" y="38"/>
                  </a:lnTo>
                  <a:lnTo>
                    <a:pt x="62" y="32"/>
                  </a:lnTo>
                  <a:lnTo>
                    <a:pt x="59" y="30"/>
                  </a:lnTo>
                  <a:lnTo>
                    <a:pt x="56" y="24"/>
                  </a:lnTo>
                  <a:lnTo>
                    <a:pt x="49" y="18"/>
                  </a:lnTo>
                  <a:lnTo>
                    <a:pt x="46" y="11"/>
                  </a:lnTo>
                  <a:lnTo>
                    <a:pt x="41" y="6"/>
                  </a:lnTo>
                  <a:lnTo>
                    <a:pt x="35" y="6"/>
                  </a:lnTo>
                  <a:lnTo>
                    <a:pt x="30" y="3"/>
                  </a:lnTo>
                  <a:lnTo>
                    <a:pt x="24" y="3"/>
                  </a:lnTo>
                  <a:lnTo>
                    <a:pt x="21" y="0"/>
                  </a:lnTo>
                  <a:lnTo>
                    <a:pt x="14" y="0"/>
                  </a:lnTo>
                  <a:lnTo>
                    <a:pt x="9" y="3"/>
                  </a:lnTo>
                  <a:lnTo>
                    <a:pt x="3" y="6"/>
                  </a:lnTo>
                  <a:lnTo>
                    <a:pt x="0" y="6"/>
                  </a:lnTo>
                  <a:lnTo>
                    <a:pt x="0" y="11"/>
                  </a:lnTo>
                  <a:lnTo>
                    <a:pt x="0" y="15"/>
                  </a:lnTo>
                  <a:lnTo>
                    <a:pt x="3" y="18"/>
                  </a:lnTo>
                  <a:lnTo>
                    <a:pt x="3" y="21"/>
                  </a:lnTo>
                  <a:lnTo>
                    <a:pt x="9" y="24"/>
                  </a:lnTo>
                  <a:lnTo>
                    <a:pt x="14" y="24"/>
                  </a:lnTo>
                  <a:lnTo>
                    <a:pt x="21" y="24"/>
                  </a:lnTo>
                  <a:lnTo>
                    <a:pt x="27" y="24"/>
                  </a:lnTo>
                  <a:lnTo>
                    <a:pt x="30" y="27"/>
                  </a:lnTo>
                  <a:lnTo>
                    <a:pt x="35" y="27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236"/>
            <p:cNvSpPr>
              <a:spLocks/>
            </p:cNvSpPr>
            <p:nvPr/>
          </p:nvSpPr>
          <p:spPr bwMode="auto">
            <a:xfrm>
              <a:off x="4316" y="1988"/>
              <a:ext cx="396" cy="167"/>
            </a:xfrm>
            <a:custGeom>
              <a:avLst/>
              <a:gdLst>
                <a:gd name="T0" fmla="*/ 0 w 1188"/>
                <a:gd name="T1" fmla="*/ 114 h 502"/>
                <a:gd name="T2" fmla="*/ 73 w 1188"/>
                <a:gd name="T3" fmla="*/ 87 h 502"/>
                <a:gd name="T4" fmla="*/ 141 w 1188"/>
                <a:gd name="T5" fmla="*/ 60 h 502"/>
                <a:gd name="T6" fmla="*/ 205 w 1188"/>
                <a:gd name="T7" fmla="*/ 41 h 502"/>
                <a:gd name="T8" fmla="*/ 267 w 1188"/>
                <a:gd name="T9" fmla="*/ 20 h 502"/>
                <a:gd name="T10" fmla="*/ 331 w 1188"/>
                <a:gd name="T11" fmla="*/ 9 h 502"/>
                <a:gd name="T12" fmla="*/ 398 w 1188"/>
                <a:gd name="T13" fmla="*/ 0 h 502"/>
                <a:gd name="T14" fmla="*/ 471 w 1188"/>
                <a:gd name="T15" fmla="*/ 0 h 502"/>
                <a:gd name="T16" fmla="*/ 553 w 1188"/>
                <a:gd name="T17" fmla="*/ 6 h 502"/>
                <a:gd name="T18" fmla="*/ 628 w 1188"/>
                <a:gd name="T19" fmla="*/ 17 h 502"/>
                <a:gd name="T20" fmla="*/ 717 w 1188"/>
                <a:gd name="T21" fmla="*/ 46 h 502"/>
                <a:gd name="T22" fmla="*/ 816 w 1188"/>
                <a:gd name="T23" fmla="*/ 90 h 502"/>
                <a:gd name="T24" fmla="*/ 916 w 1188"/>
                <a:gd name="T25" fmla="*/ 146 h 502"/>
                <a:gd name="T26" fmla="*/ 1008 w 1188"/>
                <a:gd name="T27" fmla="*/ 219 h 502"/>
                <a:gd name="T28" fmla="*/ 1091 w 1188"/>
                <a:gd name="T29" fmla="*/ 300 h 502"/>
                <a:gd name="T30" fmla="*/ 1150 w 1188"/>
                <a:gd name="T31" fmla="*/ 394 h 502"/>
                <a:gd name="T32" fmla="*/ 1188 w 1188"/>
                <a:gd name="T33" fmla="*/ 499 h 502"/>
                <a:gd name="T34" fmla="*/ 1134 w 1188"/>
                <a:gd name="T35" fmla="*/ 502 h 502"/>
                <a:gd name="T36" fmla="*/ 1073 w 1188"/>
                <a:gd name="T37" fmla="*/ 502 h 502"/>
                <a:gd name="T38" fmla="*/ 1005 w 1188"/>
                <a:gd name="T39" fmla="*/ 499 h 502"/>
                <a:gd name="T40" fmla="*/ 935 w 1188"/>
                <a:gd name="T41" fmla="*/ 492 h 502"/>
                <a:gd name="T42" fmla="*/ 860 w 1188"/>
                <a:gd name="T43" fmla="*/ 489 h 502"/>
                <a:gd name="T44" fmla="*/ 784 w 1188"/>
                <a:gd name="T45" fmla="*/ 486 h 502"/>
                <a:gd name="T46" fmla="*/ 708 w 1188"/>
                <a:gd name="T47" fmla="*/ 486 h 502"/>
                <a:gd name="T48" fmla="*/ 634 w 1188"/>
                <a:gd name="T49" fmla="*/ 492 h 502"/>
                <a:gd name="T50" fmla="*/ 590 w 1188"/>
                <a:gd name="T51" fmla="*/ 394 h 502"/>
                <a:gd name="T52" fmla="*/ 515 w 1188"/>
                <a:gd name="T53" fmla="*/ 311 h 502"/>
                <a:gd name="T54" fmla="*/ 415 w 1188"/>
                <a:gd name="T55" fmla="*/ 241 h 502"/>
                <a:gd name="T56" fmla="*/ 305 w 1188"/>
                <a:gd name="T57" fmla="*/ 189 h 502"/>
                <a:gd name="T58" fmla="*/ 197 w 1188"/>
                <a:gd name="T59" fmla="*/ 151 h 502"/>
                <a:gd name="T60" fmla="*/ 100 w 1188"/>
                <a:gd name="T61" fmla="*/ 125 h 502"/>
                <a:gd name="T62" fmla="*/ 33 w 1188"/>
                <a:gd name="T63" fmla="*/ 114 h 502"/>
                <a:gd name="T64" fmla="*/ 0 w 1188"/>
                <a:gd name="T65" fmla="*/ 114 h 5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88" h="502">
                  <a:moveTo>
                    <a:pt x="0" y="114"/>
                  </a:moveTo>
                  <a:lnTo>
                    <a:pt x="73" y="87"/>
                  </a:lnTo>
                  <a:lnTo>
                    <a:pt x="141" y="60"/>
                  </a:lnTo>
                  <a:lnTo>
                    <a:pt x="205" y="41"/>
                  </a:lnTo>
                  <a:lnTo>
                    <a:pt x="267" y="20"/>
                  </a:lnTo>
                  <a:lnTo>
                    <a:pt x="331" y="9"/>
                  </a:lnTo>
                  <a:lnTo>
                    <a:pt x="398" y="0"/>
                  </a:lnTo>
                  <a:lnTo>
                    <a:pt x="471" y="0"/>
                  </a:lnTo>
                  <a:lnTo>
                    <a:pt x="553" y="6"/>
                  </a:lnTo>
                  <a:lnTo>
                    <a:pt x="628" y="17"/>
                  </a:lnTo>
                  <a:lnTo>
                    <a:pt x="717" y="46"/>
                  </a:lnTo>
                  <a:lnTo>
                    <a:pt x="816" y="90"/>
                  </a:lnTo>
                  <a:lnTo>
                    <a:pt x="916" y="146"/>
                  </a:lnTo>
                  <a:lnTo>
                    <a:pt x="1008" y="219"/>
                  </a:lnTo>
                  <a:lnTo>
                    <a:pt x="1091" y="300"/>
                  </a:lnTo>
                  <a:lnTo>
                    <a:pt x="1150" y="394"/>
                  </a:lnTo>
                  <a:lnTo>
                    <a:pt x="1188" y="499"/>
                  </a:lnTo>
                  <a:lnTo>
                    <a:pt x="1134" y="502"/>
                  </a:lnTo>
                  <a:lnTo>
                    <a:pt x="1073" y="502"/>
                  </a:lnTo>
                  <a:lnTo>
                    <a:pt x="1005" y="499"/>
                  </a:lnTo>
                  <a:lnTo>
                    <a:pt x="935" y="492"/>
                  </a:lnTo>
                  <a:lnTo>
                    <a:pt x="860" y="489"/>
                  </a:lnTo>
                  <a:lnTo>
                    <a:pt x="784" y="486"/>
                  </a:lnTo>
                  <a:lnTo>
                    <a:pt x="708" y="486"/>
                  </a:lnTo>
                  <a:lnTo>
                    <a:pt x="634" y="492"/>
                  </a:lnTo>
                  <a:lnTo>
                    <a:pt x="590" y="394"/>
                  </a:lnTo>
                  <a:lnTo>
                    <a:pt x="515" y="311"/>
                  </a:lnTo>
                  <a:lnTo>
                    <a:pt x="415" y="241"/>
                  </a:lnTo>
                  <a:lnTo>
                    <a:pt x="305" y="189"/>
                  </a:lnTo>
                  <a:lnTo>
                    <a:pt x="197" y="151"/>
                  </a:lnTo>
                  <a:lnTo>
                    <a:pt x="100" y="125"/>
                  </a:lnTo>
                  <a:lnTo>
                    <a:pt x="33" y="114"/>
                  </a:lnTo>
                  <a:lnTo>
                    <a:pt x="0" y="114"/>
                  </a:lnTo>
                  <a:close/>
                </a:path>
              </a:pathLst>
            </a:custGeom>
            <a:solidFill>
              <a:srgbClr val="0047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237"/>
            <p:cNvSpPr>
              <a:spLocks/>
            </p:cNvSpPr>
            <p:nvPr/>
          </p:nvSpPr>
          <p:spPr bwMode="auto">
            <a:xfrm>
              <a:off x="4324" y="1990"/>
              <a:ext cx="381" cy="166"/>
            </a:xfrm>
            <a:custGeom>
              <a:avLst/>
              <a:gdLst>
                <a:gd name="T0" fmla="*/ 0 w 1145"/>
                <a:gd name="T1" fmla="*/ 102 h 499"/>
                <a:gd name="T2" fmla="*/ 73 w 1145"/>
                <a:gd name="T3" fmla="*/ 75 h 499"/>
                <a:gd name="T4" fmla="*/ 138 w 1145"/>
                <a:gd name="T5" fmla="*/ 49 h 499"/>
                <a:gd name="T6" fmla="*/ 195 w 1145"/>
                <a:gd name="T7" fmla="*/ 32 h 499"/>
                <a:gd name="T8" fmla="*/ 251 w 1145"/>
                <a:gd name="T9" fmla="*/ 14 h 499"/>
                <a:gd name="T10" fmla="*/ 307 w 1145"/>
                <a:gd name="T11" fmla="*/ 5 h 499"/>
                <a:gd name="T12" fmla="*/ 365 w 1145"/>
                <a:gd name="T13" fmla="*/ 0 h 499"/>
                <a:gd name="T14" fmla="*/ 426 w 1145"/>
                <a:gd name="T15" fmla="*/ 0 h 499"/>
                <a:gd name="T16" fmla="*/ 502 w 1145"/>
                <a:gd name="T17" fmla="*/ 5 h 499"/>
                <a:gd name="T18" fmla="*/ 575 w 1145"/>
                <a:gd name="T19" fmla="*/ 17 h 499"/>
                <a:gd name="T20" fmla="*/ 666 w 1145"/>
                <a:gd name="T21" fmla="*/ 46 h 499"/>
                <a:gd name="T22" fmla="*/ 765 w 1145"/>
                <a:gd name="T23" fmla="*/ 87 h 499"/>
                <a:gd name="T24" fmla="*/ 865 w 1145"/>
                <a:gd name="T25" fmla="*/ 143 h 499"/>
                <a:gd name="T26" fmla="*/ 962 w 1145"/>
                <a:gd name="T27" fmla="*/ 213 h 499"/>
                <a:gd name="T28" fmla="*/ 1043 w 1145"/>
                <a:gd name="T29" fmla="*/ 294 h 499"/>
                <a:gd name="T30" fmla="*/ 1107 w 1145"/>
                <a:gd name="T31" fmla="*/ 388 h 499"/>
                <a:gd name="T32" fmla="*/ 1145 w 1145"/>
                <a:gd name="T33" fmla="*/ 493 h 499"/>
                <a:gd name="T34" fmla="*/ 1093 w 1145"/>
                <a:gd name="T35" fmla="*/ 499 h 499"/>
                <a:gd name="T36" fmla="*/ 1037 w 1145"/>
                <a:gd name="T37" fmla="*/ 496 h 499"/>
                <a:gd name="T38" fmla="*/ 981 w 1145"/>
                <a:gd name="T39" fmla="*/ 493 h 499"/>
                <a:gd name="T40" fmla="*/ 921 w 1145"/>
                <a:gd name="T41" fmla="*/ 489 h 499"/>
                <a:gd name="T42" fmla="*/ 857 w 1145"/>
                <a:gd name="T43" fmla="*/ 486 h 499"/>
                <a:gd name="T44" fmla="*/ 789 w 1145"/>
                <a:gd name="T45" fmla="*/ 483 h 499"/>
                <a:gd name="T46" fmla="*/ 719 w 1145"/>
                <a:gd name="T47" fmla="*/ 483 h 499"/>
                <a:gd name="T48" fmla="*/ 642 w 1145"/>
                <a:gd name="T49" fmla="*/ 486 h 499"/>
                <a:gd name="T50" fmla="*/ 604 w 1145"/>
                <a:gd name="T51" fmla="*/ 391 h 499"/>
                <a:gd name="T52" fmla="*/ 529 w 1145"/>
                <a:gd name="T53" fmla="*/ 305 h 499"/>
                <a:gd name="T54" fmla="*/ 426 w 1145"/>
                <a:gd name="T55" fmla="*/ 238 h 499"/>
                <a:gd name="T56" fmla="*/ 313 w 1145"/>
                <a:gd name="T57" fmla="*/ 186 h 499"/>
                <a:gd name="T58" fmla="*/ 201 w 1145"/>
                <a:gd name="T59" fmla="*/ 145 h 499"/>
                <a:gd name="T60" fmla="*/ 105 w 1145"/>
                <a:gd name="T61" fmla="*/ 119 h 499"/>
                <a:gd name="T62" fmla="*/ 31 w 1145"/>
                <a:gd name="T63" fmla="*/ 105 h 499"/>
                <a:gd name="T64" fmla="*/ 0 w 1145"/>
                <a:gd name="T65" fmla="*/ 102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45" h="499">
                  <a:moveTo>
                    <a:pt x="0" y="102"/>
                  </a:moveTo>
                  <a:lnTo>
                    <a:pt x="73" y="75"/>
                  </a:lnTo>
                  <a:lnTo>
                    <a:pt x="138" y="49"/>
                  </a:lnTo>
                  <a:lnTo>
                    <a:pt x="195" y="32"/>
                  </a:lnTo>
                  <a:lnTo>
                    <a:pt x="251" y="14"/>
                  </a:lnTo>
                  <a:lnTo>
                    <a:pt x="307" y="5"/>
                  </a:lnTo>
                  <a:lnTo>
                    <a:pt x="365" y="0"/>
                  </a:lnTo>
                  <a:lnTo>
                    <a:pt x="426" y="0"/>
                  </a:lnTo>
                  <a:lnTo>
                    <a:pt x="502" y="5"/>
                  </a:lnTo>
                  <a:lnTo>
                    <a:pt x="575" y="17"/>
                  </a:lnTo>
                  <a:lnTo>
                    <a:pt x="666" y="46"/>
                  </a:lnTo>
                  <a:lnTo>
                    <a:pt x="765" y="87"/>
                  </a:lnTo>
                  <a:lnTo>
                    <a:pt x="865" y="143"/>
                  </a:lnTo>
                  <a:lnTo>
                    <a:pt x="962" y="213"/>
                  </a:lnTo>
                  <a:lnTo>
                    <a:pt x="1043" y="294"/>
                  </a:lnTo>
                  <a:lnTo>
                    <a:pt x="1107" y="388"/>
                  </a:lnTo>
                  <a:lnTo>
                    <a:pt x="1145" y="493"/>
                  </a:lnTo>
                  <a:lnTo>
                    <a:pt x="1093" y="499"/>
                  </a:lnTo>
                  <a:lnTo>
                    <a:pt x="1037" y="496"/>
                  </a:lnTo>
                  <a:lnTo>
                    <a:pt x="981" y="493"/>
                  </a:lnTo>
                  <a:lnTo>
                    <a:pt x="921" y="489"/>
                  </a:lnTo>
                  <a:lnTo>
                    <a:pt x="857" y="486"/>
                  </a:lnTo>
                  <a:lnTo>
                    <a:pt x="789" y="483"/>
                  </a:lnTo>
                  <a:lnTo>
                    <a:pt x="719" y="483"/>
                  </a:lnTo>
                  <a:lnTo>
                    <a:pt x="642" y="486"/>
                  </a:lnTo>
                  <a:lnTo>
                    <a:pt x="604" y="391"/>
                  </a:lnTo>
                  <a:lnTo>
                    <a:pt x="529" y="305"/>
                  </a:lnTo>
                  <a:lnTo>
                    <a:pt x="426" y="238"/>
                  </a:lnTo>
                  <a:lnTo>
                    <a:pt x="313" y="186"/>
                  </a:lnTo>
                  <a:lnTo>
                    <a:pt x="201" y="145"/>
                  </a:lnTo>
                  <a:lnTo>
                    <a:pt x="105" y="119"/>
                  </a:lnTo>
                  <a:lnTo>
                    <a:pt x="31" y="105"/>
                  </a:lnTo>
                  <a:lnTo>
                    <a:pt x="0" y="102"/>
                  </a:lnTo>
                  <a:close/>
                </a:path>
              </a:pathLst>
            </a:custGeom>
            <a:solidFill>
              <a:srgbClr val="004A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238"/>
            <p:cNvSpPr>
              <a:spLocks/>
            </p:cNvSpPr>
            <p:nvPr/>
          </p:nvSpPr>
          <p:spPr bwMode="auto">
            <a:xfrm>
              <a:off x="4333" y="1991"/>
              <a:ext cx="365" cy="165"/>
            </a:xfrm>
            <a:custGeom>
              <a:avLst/>
              <a:gdLst>
                <a:gd name="T0" fmla="*/ 0 w 1095"/>
                <a:gd name="T1" fmla="*/ 90 h 494"/>
                <a:gd name="T2" fmla="*/ 70 w 1095"/>
                <a:gd name="T3" fmla="*/ 65 h 494"/>
                <a:gd name="T4" fmla="*/ 129 w 1095"/>
                <a:gd name="T5" fmla="*/ 44 h 494"/>
                <a:gd name="T6" fmla="*/ 182 w 1095"/>
                <a:gd name="T7" fmla="*/ 27 h 494"/>
                <a:gd name="T8" fmla="*/ 229 w 1095"/>
                <a:gd name="T9" fmla="*/ 12 h 494"/>
                <a:gd name="T10" fmla="*/ 275 w 1095"/>
                <a:gd name="T11" fmla="*/ 3 h 494"/>
                <a:gd name="T12" fmla="*/ 325 w 1095"/>
                <a:gd name="T13" fmla="*/ 0 h 494"/>
                <a:gd name="T14" fmla="*/ 381 w 1095"/>
                <a:gd name="T15" fmla="*/ 0 h 494"/>
                <a:gd name="T16" fmla="*/ 445 w 1095"/>
                <a:gd name="T17" fmla="*/ 6 h 494"/>
                <a:gd name="T18" fmla="*/ 519 w 1095"/>
                <a:gd name="T19" fmla="*/ 17 h 494"/>
                <a:gd name="T20" fmla="*/ 609 w 1095"/>
                <a:gd name="T21" fmla="*/ 44 h 494"/>
                <a:gd name="T22" fmla="*/ 711 w 1095"/>
                <a:gd name="T23" fmla="*/ 87 h 494"/>
                <a:gd name="T24" fmla="*/ 813 w 1095"/>
                <a:gd name="T25" fmla="*/ 140 h 494"/>
                <a:gd name="T26" fmla="*/ 910 w 1095"/>
                <a:gd name="T27" fmla="*/ 211 h 494"/>
                <a:gd name="T28" fmla="*/ 995 w 1095"/>
                <a:gd name="T29" fmla="*/ 292 h 494"/>
                <a:gd name="T30" fmla="*/ 1056 w 1095"/>
                <a:gd name="T31" fmla="*/ 383 h 494"/>
                <a:gd name="T32" fmla="*/ 1095 w 1095"/>
                <a:gd name="T33" fmla="*/ 488 h 494"/>
                <a:gd name="T34" fmla="*/ 1044 w 1095"/>
                <a:gd name="T35" fmla="*/ 494 h 494"/>
                <a:gd name="T36" fmla="*/ 998 w 1095"/>
                <a:gd name="T37" fmla="*/ 491 h 494"/>
                <a:gd name="T38" fmla="*/ 951 w 1095"/>
                <a:gd name="T39" fmla="*/ 488 h 494"/>
                <a:gd name="T40" fmla="*/ 901 w 1095"/>
                <a:gd name="T41" fmla="*/ 484 h 494"/>
                <a:gd name="T42" fmla="*/ 845 w 1095"/>
                <a:gd name="T43" fmla="*/ 481 h 494"/>
                <a:gd name="T44" fmla="*/ 791 w 1095"/>
                <a:gd name="T45" fmla="*/ 478 h 494"/>
                <a:gd name="T46" fmla="*/ 726 w 1095"/>
                <a:gd name="T47" fmla="*/ 478 h 494"/>
                <a:gd name="T48" fmla="*/ 656 w 1095"/>
                <a:gd name="T49" fmla="*/ 481 h 494"/>
                <a:gd name="T50" fmla="*/ 614 w 1095"/>
                <a:gd name="T51" fmla="*/ 386 h 494"/>
                <a:gd name="T52" fmla="*/ 536 w 1095"/>
                <a:gd name="T53" fmla="*/ 300 h 494"/>
                <a:gd name="T54" fmla="*/ 433 w 1095"/>
                <a:gd name="T55" fmla="*/ 230 h 494"/>
                <a:gd name="T56" fmla="*/ 320 w 1095"/>
                <a:gd name="T57" fmla="*/ 178 h 494"/>
                <a:gd name="T58" fmla="*/ 205 w 1095"/>
                <a:gd name="T59" fmla="*/ 138 h 494"/>
                <a:gd name="T60" fmla="*/ 105 w 1095"/>
                <a:gd name="T61" fmla="*/ 108 h 494"/>
                <a:gd name="T62" fmla="*/ 32 w 1095"/>
                <a:gd name="T63" fmla="*/ 93 h 494"/>
                <a:gd name="T64" fmla="*/ 0 w 1095"/>
                <a:gd name="T65" fmla="*/ 90 h 4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95" h="494">
                  <a:moveTo>
                    <a:pt x="0" y="90"/>
                  </a:moveTo>
                  <a:lnTo>
                    <a:pt x="70" y="65"/>
                  </a:lnTo>
                  <a:lnTo>
                    <a:pt x="129" y="44"/>
                  </a:lnTo>
                  <a:lnTo>
                    <a:pt x="182" y="27"/>
                  </a:lnTo>
                  <a:lnTo>
                    <a:pt x="229" y="12"/>
                  </a:lnTo>
                  <a:lnTo>
                    <a:pt x="275" y="3"/>
                  </a:lnTo>
                  <a:lnTo>
                    <a:pt x="325" y="0"/>
                  </a:lnTo>
                  <a:lnTo>
                    <a:pt x="381" y="0"/>
                  </a:lnTo>
                  <a:lnTo>
                    <a:pt x="445" y="6"/>
                  </a:lnTo>
                  <a:lnTo>
                    <a:pt x="519" y="17"/>
                  </a:lnTo>
                  <a:lnTo>
                    <a:pt x="609" y="44"/>
                  </a:lnTo>
                  <a:lnTo>
                    <a:pt x="711" y="87"/>
                  </a:lnTo>
                  <a:lnTo>
                    <a:pt x="813" y="140"/>
                  </a:lnTo>
                  <a:lnTo>
                    <a:pt x="910" y="211"/>
                  </a:lnTo>
                  <a:lnTo>
                    <a:pt x="995" y="292"/>
                  </a:lnTo>
                  <a:lnTo>
                    <a:pt x="1056" y="383"/>
                  </a:lnTo>
                  <a:lnTo>
                    <a:pt x="1095" y="488"/>
                  </a:lnTo>
                  <a:lnTo>
                    <a:pt x="1044" y="494"/>
                  </a:lnTo>
                  <a:lnTo>
                    <a:pt x="998" y="491"/>
                  </a:lnTo>
                  <a:lnTo>
                    <a:pt x="951" y="488"/>
                  </a:lnTo>
                  <a:lnTo>
                    <a:pt x="901" y="484"/>
                  </a:lnTo>
                  <a:lnTo>
                    <a:pt x="845" y="481"/>
                  </a:lnTo>
                  <a:lnTo>
                    <a:pt x="791" y="478"/>
                  </a:lnTo>
                  <a:lnTo>
                    <a:pt x="726" y="478"/>
                  </a:lnTo>
                  <a:lnTo>
                    <a:pt x="656" y="481"/>
                  </a:lnTo>
                  <a:lnTo>
                    <a:pt x="614" y="386"/>
                  </a:lnTo>
                  <a:lnTo>
                    <a:pt x="536" y="300"/>
                  </a:lnTo>
                  <a:lnTo>
                    <a:pt x="433" y="230"/>
                  </a:lnTo>
                  <a:lnTo>
                    <a:pt x="320" y="178"/>
                  </a:lnTo>
                  <a:lnTo>
                    <a:pt x="205" y="138"/>
                  </a:lnTo>
                  <a:lnTo>
                    <a:pt x="105" y="108"/>
                  </a:lnTo>
                  <a:lnTo>
                    <a:pt x="32" y="93"/>
                  </a:lnTo>
                  <a:lnTo>
                    <a:pt x="0" y="90"/>
                  </a:lnTo>
                  <a:close/>
                </a:path>
              </a:pathLst>
            </a:custGeom>
            <a:solidFill>
              <a:srgbClr val="004F1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239"/>
            <p:cNvSpPr>
              <a:spLocks/>
            </p:cNvSpPr>
            <p:nvPr/>
          </p:nvSpPr>
          <p:spPr bwMode="auto">
            <a:xfrm>
              <a:off x="4341" y="1993"/>
              <a:ext cx="351" cy="164"/>
            </a:xfrm>
            <a:custGeom>
              <a:avLst/>
              <a:gdLst>
                <a:gd name="T0" fmla="*/ 0 w 1053"/>
                <a:gd name="T1" fmla="*/ 78 h 491"/>
                <a:gd name="T2" fmla="*/ 67 w 1053"/>
                <a:gd name="T3" fmla="*/ 53 h 491"/>
                <a:gd name="T4" fmla="*/ 123 w 1053"/>
                <a:gd name="T5" fmla="*/ 32 h 491"/>
                <a:gd name="T6" fmla="*/ 170 w 1053"/>
                <a:gd name="T7" fmla="*/ 18 h 491"/>
                <a:gd name="T8" fmla="*/ 210 w 1053"/>
                <a:gd name="T9" fmla="*/ 8 h 491"/>
                <a:gd name="T10" fmla="*/ 248 w 1053"/>
                <a:gd name="T11" fmla="*/ 3 h 491"/>
                <a:gd name="T12" fmla="*/ 290 w 1053"/>
                <a:gd name="T13" fmla="*/ 0 h 491"/>
                <a:gd name="T14" fmla="*/ 336 w 1053"/>
                <a:gd name="T15" fmla="*/ 3 h 491"/>
                <a:gd name="T16" fmla="*/ 392 w 1053"/>
                <a:gd name="T17" fmla="*/ 6 h 491"/>
                <a:gd name="T18" fmla="*/ 465 w 1053"/>
                <a:gd name="T19" fmla="*/ 18 h 491"/>
                <a:gd name="T20" fmla="*/ 558 w 1053"/>
                <a:gd name="T21" fmla="*/ 43 h 491"/>
                <a:gd name="T22" fmla="*/ 660 w 1053"/>
                <a:gd name="T23" fmla="*/ 84 h 491"/>
                <a:gd name="T24" fmla="*/ 763 w 1053"/>
                <a:gd name="T25" fmla="*/ 140 h 491"/>
                <a:gd name="T26" fmla="*/ 862 w 1053"/>
                <a:gd name="T27" fmla="*/ 207 h 491"/>
                <a:gd name="T28" fmla="*/ 948 w 1053"/>
                <a:gd name="T29" fmla="*/ 289 h 491"/>
                <a:gd name="T30" fmla="*/ 1015 w 1053"/>
                <a:gd name="T31" fmla="*/ 383 h 491"/>
                <a:gd name="T32" fmla="*/ 1053 w 1053"/>
                <a:gd name="T33" fmla="*/ 488 h 491"/>
                <a:gd name="T34" fmla="*/ 1006 w 1053"/>
                <a:gd name="T35" fmla="*/ 491 h 491"/>
                <a:gd name="T36" fmla="*/ 964 w 1053"/>
                <a:gd name="T37" fmla="*/ 488 h 491"/>
                <a:gd name="T38" fmla="*/ 924 w 1053"/>
                <a:gd name="T39" fmla="*/ 485 h 491"/>
                <a:gd name="T40" fmla="*/ 886 w 1053"/>
                <a:gd name="T41" fmla="*/ 478 h 491"/>
                <a:gd name="T42" fmla="*/ 842 w 1053"/>
                <a:gd name="T43" fmla="*/ 475 h 491"/>
                <a:gd name="T44" fmla="*/ 792 w 1053"/>
                <a:gd name="T45" fmla="*/ 472 h 491"/>
                <a:gd name="T46" fmla="*/ 734 w 1053"/>
                <a:gd name="T47" fmla="*/ 472 h 491"/>
                <a:gd name="T48" fmla="*/ 667 w 1053"/>
                <a:gd name="T49" fmla="*/ 475 h 491"/>
                <a:gd name="T50" fmla="*/ 625 w 1053"/>
                <a:gd name="T51" fmla="*/ 380 h 491"/>
                <a:gd name="T52" fmla="*/ 547 w 1053"/>
                <a:gd name="T53" fmla="*/ 294 h 491"/>
                <a:gd name="T54" fmla="*/ 442 w 1053"/>
                <a:gd name="T55" fmla="*/ 224 h 491"/>
                <a:gd name="T56" fmla="*/ 325 w 1053"/>
                <a:gd name="T57" fmla="*/ 170 h 491"/>
                <a:gd name="T58" fmla="*/ 207 w 1053"/>
                <a:gd name="T59" fmla="*/ 126 h 491"/>
                <a:gd name="T60" fmla="*/ 108 w 1053"/>
                <a:gd name="T61" fmla="*/ 99 h 491"/>
                <a:gd name="T62" fmla="*/ 32 w 1053"/>
                <a:gd name="T63" fmla="*/ 81 h 491"/>
                <a:gd name="T64" fmla="*/ 0 w 1053"/>
                <a:gd name="T65" fmla="*/ 78 h 4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53" h="491">
                  <a:moveTo>
                    <a:pt x="0" y="78"/>
                  </a:moveTo>
                  <a:lnTo>
                    <a:pt x="67" y="53"/>
                  </a:lnTo>
                  <a:lnTo>
                    <a:pt x="123" y="32"/>
                  </a:lnTo>
                  <a:lnTo>
                    <a:pt x="170" y="18"/>
                  </a:lnTo>
                  <a:lnTo>
                    <a:pt x="210" y="8"/>
                  </a:lnTo>
                  <a:lnTo>
                    <a:pt x="248" y="3"/>
                  </a:lnTo>
                  <a:lnTo>
                    <a:pt x="290" y="0"/>
                  </a:lnTo>
                  <a:lnTo>
                    <a:pt x="336" y="3"/>
                  </a:lnTo>
                  <a:lnTo>
                    <a:pt x="392" y="6"/>
                  </a:lnTo>
                  <a:lnTo>
                    <a:pt x="465" y="18"/>
                  </a:lnTo>
                  <a:lnTo>
                    <a:pt x="558" y="43"/>
                  </a:lnTo>
                  <a:lnTo>
                    <a:pt x="660" y="84"/>
                  </a:lnTo>
                  <a:lnTo>
                    <a:pt x="763" y="140"/>
                  </a:lnTo>
                  <a:lnTo>
                    <a:pt x="862" y="207"/>
                  </a:lnTo>
                  <a:lnTo>
                    <a:pt x="948" y="289"/>
                  </a:lnTo>
                  <a:lnTo>
                    <a:pt x="1015" y="383"/>
                  </a:lnTo>
                  <a:lnTo>
                    <a:pt x="1053" y="488"/>
                  </a:lnTo>
                  <a:lnTo>
                    <a:pt x="1006" y="491"/>
                  </a:lnTo>
                  <a:lnTo>
                    <a:pt x="964" y="488"/>
                  </a:lnTo>
                  <a:lnTo>
                    <a:pt x="924" y="485"/>
                  </a:lnTo>
                  <a:lnTo>
                    <a:pt x="886" y="478"/>
                  </a:lnTo>
                  <a:lnTo>
                    <a:pt x="842" y="475"/>
                  </a:lnTo>
                  <a:lnTo>
                    <a:pt x="792" y="472"/>
                  </a:lnTo>
                  <a:lnTo>
                    <a:pt x="734" y="472"/>
                  </a:lnTo>
                  <a:lnTo>
                    <a:pt x="667" y="475"/>
                  </a:lnTo>
                  <a:lnTo>
                    <a:pt x="625" y="380"/>
                  </a:lnTo>
                  <a:lnTo>
                    <a:pt x="547" y="294"/>
                  </a:lnTo>
                  <a:lnTo>
                    <a:pt x="442" y="224"/>
                  </a:lnTo>
                  <a:lnTo>
                    <a:pt x="325" y="170"/>
                  </a:lnTo>
                  <a:lnTo>
                    <a:pt x="207" y="126"/>
                  </a:lnTo>
                  <a:lnTo>
                    <a:pt x="108" y="99"/>
                  </a:lnTo>
                  <a:lnTo>
                    <a:pt x="32" y="81"/>
                  </a:lnTo>
                  <a:lnTo>
                    <a:pt x="0" y="78"/>
                  </a:lnTo>
                  <a:close/>
                </a:path>
              </a:pathLst>
            </a:custGeom>
            <a:solidFill>
              <a:srgbClr val="00521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240"/>
            <p:cNvSpPr>
              <a:spLocks/>
            </p:cNvSpPr>
            <p:nvPr/>
          </p:nvSpPr>
          <p:spPr bwMode="auto">
            <a:xfrm>
              <a:off x="4349" y="1995"/>
              <a:ext cx="335" cy="162"/>
            </a:xfrm>
            <a:custGeom>
              <a:avLst/>
              <a:gdLst>
                <a:gd name="T0" fmla="*/ 0 w 1005"/>
                <a:gd name="T1" fmla="*/ 61 h 485"/>
                <a:gd name="T2" fmla="*/ 67 w 1005"/>
                <a:gd name="T3" fmla="*/ 37 h 485"/>
                <a:gd name="T4" fmla="*/ 122 w 1005"/>
                <a:gd name="T5" fmla="*/ 21 h 485"/>
                <a:gd name="T6" fmla="*/ 164 w 1005"/>
                <a:gd name="T7" fmla="*/ 8 h 485"/>
                <a:gd name="T8" fmla="*/ 196 w 1005"/>
                <a:gd name="T9" fmla="*/ 2 h 485"/>
                <a:gd name="T10" fmla="*/ 224 w 1005"/>
                <a:gd name="T11" fmla="*/ 0 h 485"/>
                <a:gd name="T12" fmla="*/ 256 w 1005"/>
                <a:gd name="T13" fmla="*/ 0 h 485"/>
                <a:gd name="T14" fmla="*/ 289 w 1005"/>
                <a:gd name="T15" fmla="*/ 2 h 485"/>
                <a:gd name="T16" fmla="*/ 333 w 1005"/>
                <a:gd name="T17" fmla="*/ 5 h 485"/>
                <a:gd name="T18" fmla="*/ 409 w 1005"/>
                <a:gd name="T19" fmla="*/ 18 h 485"/>
                <a:gd name="T20" fmla="*/ 506 w 1005"/>
                <a:gd name="T21" fmla="*/ 43 h 485"/>
                <a:gd name="T22" fmla="*/ 611 w 1005"/>
                <a:gd name="T23" fmla="*/ 81 h 485"/>
                <a:gd name="T24" fmla="*/ 716 w 1005"/>
                <a:gd name="T25" fmla="*/ 137 h 485"/>
                <a:gd name="T26" fmla="*/ 816 w 1005"/>
                <a:gd name="T27" fmla="*/ 204 h 485"/>
                <a:gd name="T28" fmla="*/ 903 w 1005"/>
                <a:gd name="T29" fmla="*/ 283 h 485"/>
                <a:gd name="T30" fmla="*/ 967 w 1005"/>
                <a:gd name="T31" fmla="*/ 377 h 485"/>
                <a:gd name="T32" fmla="*/ 1005 w 1005"/>
                <a:gd name="T33" fmla="*/ 482 h 485"/>
                <a:gd name="T34" fmla="*/ 961 w 1005"/>
                <a:gd name="T35" fmla="*/ 485 h 485"/>
                <a:gd name="T36" fmla="*/ 929 w 1005"/>
                <a:gd name="T37" fmla="*/ 482 h 485"/>
                <a:gd name="T38" fmla="*/ 900 w 1005"/>
                <a:gd name="T39" fmla="*/ 479 h 485"/>
                <a:gd name="T40" fmla="*/ 870 w 1005"/>
                <a:gd name="T41" fmla="*/ 472 h 485"/>
                <a:gd name="T42" fmla="*/ 835 w 1005"/>
                <a:gd name="T43" fmla="*/ 469 h 485"/>
                <a:gd name="T44" fmla="*/ 797 w 1005"/>
                <a:gd name="T45" fmla="*/ 466 h 485"/>
                <a:gd name="T46" fmla="*/ 748 w 1005"/>
                <a:gd name="T47" fmla="*/ 466 h 485"/>
                <a:gd name="T48" fmla="*/ 684 w 1005"/>
                <a:gd name="T49" fmla="*/ 469 h 485"/>
                <a:gd name="T50" fmla="*/ 640 w 1005"/>
                <a:gd name="T51" fmla="*/ 371 h 485"/>
                <a:gd name="T52" fmla="*/ 558 w 1005"/>
                <a:gd name="T53" fmla="*/ 285 h 485"/>
                <a:gd name="T54" fmla="*/ 450 w 1005"/>
                <a:gd name="T55" fmla="*/ 215 h 485"/>
                <a:gd name="T56" fmla="*/ 329 w 1005"/>
                <a:gd name="T57" fmla="*/ 158 h 485"/>
                <a:gd name="T58" fmla="*/ 213 w 1005"/>
                <a:gd name="T59" fmla="*/ 113 h 485"/>
                <a:gd name="T60" fmla="*/ 108 w 1005"/>
                <a:gd name="T61" fmla="*/ 81 h 485"/>
                <a:gd name="T62" fmla="*/ 32 w 1005"/>
                <a:gd name="T63" fmla="*/ 64 h 485"/>
                <a:gd name="T64" fmla="*/ 0 w 1005"/>
                <a:gd name="T65" fmla="*/ 61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05" h="485">
                  <a:moveTo>
                    <a:pt x="0" y="61"/>
                  </a:moveTo>
                  <a:lnTo>
                    <a:pt x="67" y="37"/>
                  </a:lnTo>
                  <a:lnTo>
                    <a:pt x="122" y="21"/>
                  </a:lnTo>
                  <a:lnTo>
                    <a:pt x="164" y="8"/>
                  </a:lnTo>
                  <a:lnTo>
                    <a:pt x="196" y="2"/>
                  </a:lnTo>
                  <a:lnTo>
                    <a:pt x="224" y="0"/>
                  </a:lnTo>
                  <a:lnTo>
                    <a:pt x="256" y="0"/>
                  </a:lnTo>
                  <a:lnTo>
                    <a:pt x="289" y="2"/>
                  </a:lnTo>
                  <a:lnTo>
                    <a:pt x="333" y="5"/>
                  </a:lnTo>
                  <a:lnTo>
                    <a:pt x="409" y="18"/>
                  </a:lnTo>
                  <a:lnTo>
                    <a:pt x="506" y="43"/>
                  </a:lnTo>
                  <a:lnTo>
                    <a:pt x="611" y="81"/>
                  </a:lnTo>
                  <a:lnTo>
                    <a:pt x="716" y="137"/>
                  </a:lnTo>
                  <a:lnTo>
                    <a:pt x="816" y="204"/>
                  </a:lnTo>
                  <a:lnTo>
                    <a:pt x="903" y="283"/>
                  </a:lnTo>
                  <a:lnTo>
                    <a:pt x="967" y="377"/>
                  </a:lnTo>
                  <a:lnTo>
                    <a:pt x="1005" y="482"/>
                  </a:lnTo>
                  <a:lnTo>
                    <a:pt x="961" y="485"/>
                  </a:lnTo>
                  <a:lnTo>
                    <a:pt x="929" y="482"/>
                  </a:lnTo>
                  <a:lnTo>
                    <a:pt x="900" y="479"/>
                  </a:lnTo>
                  <a:lnTo>
                    <a:pt x="870" y="472"/>
                  </a:lnTo>
                  <a:lnTo>
                    <a:pt x="835" y="469"/>
                  </a:lnTo>
                  <a:lnTo>
                    <a:pt x="797" y="466"/>
                  </a:lnTo>
                  <a:lnTo>
                    <a:pt x="748" y="466"/>
                  </a:lnTo>
                  <a:lnTo>
                    <a:pt x="684" y="469"/>
                  </a:lnTo>
                  <a:lnTo>
                    <a:pt x="640" y="371"/>
                  </a:lnTo>
                  <a:lnTo>
                    <a:pt x="558" y="285"/>
                  </a:lnTo>
                  <a:lnTo>
                    <a:pt x="450" y="215"/>
                  </a:lnTo>
                  <a:lnTo>
                    <a:pt x="329" y="158"/>
                  </a:lnTo>
                  <a:lnTo>
                    <a:pt x="213" y="113"/>
                  </a:lnTo>
                  <a:lnTo>
                    <a:pt x="108" y="81"/>
                  </a:lnTo>
                  <a:lnTo>
                    <a:pt x="32" y="64"/>
                  </a:lnTo>
                  <a:lnTo>
                    <a:pt x="0" y="61"/>
                  </a:lnTo>
                  <a:close/>
                </a:path>
              </a:pathLst>
            </a:custGeom>
            <a:solidFill>
              <a:srgbClr val="0054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241"/>
            <p:cNvSpPr>
              <a:spLocks/>
            </p:cNvSpPr>
            <p:nvPr/>
          </p:nvSpPr>
          <p:spPr bwMode="auto">
            <a:xfrm>
              <a:off x="4356" y="1996"/>
              <a:ext cx="322" cy="161"/>
            </a:xfrm>
            <a:custGeom>
              <a:avLst/>
              <a:gdLst>
                <a:gd name="T0" fmla="*/ 0 w 966"/>
                <a:gd name="T1" fmla="*/ 54 h 483"/>
                <a:gd name="T2" fmla="*/ 68 w 966"/>
                <a:gd name="T3" fmla="*/ 30 h 483"/>
                <a:gd name="T4" fmla="*/ 118 w 966"/>
                <a:gd name="T5" fmla="*/ 13 h 483"/>
                <a:gd name="T6" fmla="*/ 153 w 966"/>
                <a:gd name="T7" fmla="*/ 3 h 483"/>
                <a:gd name="T8" fmla="*/ 180 w 966"/>
                <a:gd name="T9" fmla="*/ 0 h 483"/>
                <a:gd name="T10" fmla="*/ 202 w 966"/>
                <a:gd name="T11" fmla="*/ 0 h 483"/>
                <a:gd name="T12" fmla="*/ 223 w 966"/>
                <a:gd name="T13" fmla="*/ 3 h 483"/>
                <a:gd name="T14" fmla="*/ 250 w 966"/>
                <a:gd name="T15" fmla="*/ 6 h 483"/>
                <a:gd name="T16" fmla="*/ 282 w 966"/>
                <a:gd name="T17" fmla="*/ 10 h 483"/>
                <a:gd name="T18" fmla="*/ 361 w 966"/>
                <a:gd name="T19" fmla="*/ 21 h 483"/>
                <a:gd name="T20" fmla="*/ 454 w 966"/>
                <a:gd name="T21" fmla="*/ 45 h 483"/>
                <a:gd name="T22" fmla="*/ 562 w 966"/>
                <a:gd name="T23" fmla="*/ 86 h 483"/>
                <a:gd name="T24" fmla="*/ 670 w 966"/>
                <a:gd name="T25" fmla="*/ 138 h 483"/>
                <a:gd name="T26" fmla="*/ 770 w 966"/>
                <a:gd name="T27" fmla="*/ 202 h 483"/>
                <a:gd name="T28" fmla="*/ 861 w 966"/>
                <a:gd name="T29" fmla="*/ 281 h 483"/>
                <a:gd name="T30" fmla="*/ 928 w 966"/>
                <a:gd name="T31" fmla="*/ 375 h 483"/>
                <a:gd name="T32" fmla="*/ 966 w 966"/>
                <a:gd name="T33" fmla="*/ 480 h 483"/>
                <a:gd name="T34" fmla="*/ 925 w 966"/>
                <a:gd name="T35" fmla="*/ 483 h 483"/>
                <a:gd name="T36" fmla="*/ 896 w 966"/>
                <a:gd name="T37" fmla="*/ 483 h 483"/>
                <a:gd name="T38" fmla="*/ 872 w 966"/>
                <a:gd name="T39" fmla="*/ 480 h 483"/>
                <a:gd name="T40" fmla="*/ 855 w 966"/>
                <a:gd name="T41" fmla="*/ 474 h 483"/>
                <a:gd name="T42" fmla="*/ 831 w 966"/>
                <a:gd name="T43" fmla="*/ 467 h 483"/>
                <a:gd name="T44" fmla="*/ 802 w 966"/>
                <a:gd name="T45" fmla="*/ 464 h 483"/>
                <a:gd name="T46" fmla="*/ 759 w 966"/>
                <a:gd name="T47" fmla="*/ 464 h 483"/>
                <a:gd name="T48" fmla="*/ 697 w 966"/>
                <a:gd name="T49" fmla="*/ 467 h 483"/>
                <a:gd name="T50" fmla="*/ 653 w 966"/>
                <a:gd name="T51" fmla="*/ 369 h 483"/>
                <a:gd name="T52" fmla="*/ 571 w 966"/>
                <a:gd name="T53" fmla="*/ 283 h 483"/>
                <a:gd name="T54" fmla="*/ 460 w 966"/>
                <a:gd name="T55" fmla="*/ 211 h 483"/>
                <a:gd name="T56" fmla="*/ 339 w 966"/>
                <a:gd name="T57" fmla="*/ 153 h 483"/>
                <a:gd name="T58" fmla="*/ 218 w 966"/>
                <a:gd name="T59" fmla="*/ 105 h 483"/>
                <a:gd name="T60" fmla="*/ 112 w 966"/>
                <a:gd name="T61" fmla="*/ 73 h 483"/>
                <a:gd name="T62" fmla="*/ 33 w 966"/>
                <a:gd name="T63" fmla="*/ 56 h 483"/>
                <a:gd name="T64" fmla="*/ 0 w 966"/>
                <a:gd name="T65" fmla="*/ 54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66" h="483">
                  <a:moveTo>
                    <a:pt x="0" y="54"/>
                  </a:moveTo>
                  <a:lnTo>
                    <a:pt x="68" y="30"/>
                  </a:lnTo>
                  <a:lnTo>
                    <a:pt x="118" y="13"/>
                  </a:lnTo>
                  <a:lnTo>
                    <a:pt x="153" y="3"/>
                  </a:lnTo>
                  <a:lnTo>
                    <a:pt x="180" y="0"/>
                  </a:lnTo>
                  <a:lnTo>
                    <a:pt x="202" y="0"/>
                  </a:lnTo>
                  <a:lnTo>
                    <a:pt x="223" y="3"/>
                  </a:lnTo>
                  <a:lnTo>
                    <a:pt x="250" y="6"/>
                  </a:lnTo>
                  <a:lnTo>
                    <a:pt x="282" y="10"/>
                  </a:lnTo>
                  <a:lnTo>
                    <a:pt x="361" y="21"/>
                  </a:lnTo>
                  <a:lnTo>
                    <a:pt x="454" y="45"/>
                  </a:lnTo>
                  <a:lnTo>
                    <a:pt x="562" y="86"/>
                  </a:lnTo>
                  <a:lnTo>
                    <a:pt x="670" y="138"/>
                  </a:lnTo>
                  <a:lnTo>
                    <a:pt x="770" y="202"/>
                  </a:lnTo>
                  <a:lnTo>
                    <a:pt x="861" y="281"/>
                  </a:lnTo>
                  <a:lnTo>
                    <a:pt x="928" y="375"/>
                  </a:lnTo>
                  <a:lnTo>
                    <a:pt x="966" y="480"/>
                  </a:lnTo>
                  <a:lnTo>
                    <a:pt x="925" y="483"/>
                  </a:lnTo>
                  <a:lnTo>
                    <a:pt x="896" y="483"/>
                  </a:lnTo>
                  <a:lnTo>
                    <a:pt x="872" y="480"/>
                  </a:lnTo>
                  <a:lnTo>
                    <a:pt x="855" y="474"/>
                  </a:lnTo>
                  <a:lnTo>
                    <a:pt x="831" y="467"/>
                  </a:lnTo>
                  <a:lnTo>
                    <a:pt x="802" y="464"/>
                  </a:lnTo>
                  <a:lnTo>
                    <a:pt x="759" y="464"/>
                  </a:lnTo>
                  <a:lnTo>
                    <a:pt x="697" y="467"/>
                  </a:lnTo>
                  <a:lnTo>
                    <a:pt x="653" y="369"/>
                  </a:lnTo>
                  <a:lnTo>
                    <a:pt x="571" y="283"/>
                  </a:lnTo>
                  <a:lnTo>
                    <a:pt x="460" y="211"/>
                  </a:lnTo>
                  <a:lnTo>
                    <a:pt x="339" y="153"/>
                  </a:lnTo>
                  <a:lnTo>
                    <a:pt x="218" y="105"/>
                  </a:lnTo>
                  <a:lnTo>
                    <a:pt x="112" y="73"/>
                  </a:lnTo>
                  <a:lnTo>
                    <a:pt x="33" y="56"/>
                  </a:lnTo>
                  <a:lnTo>
                    <a:pt x="0" y="54"/>
                  </a:lnTo>
                  <a:close/>
                </a:path>
              </a:pathLst>
            </a:custGeom>
            <a:solidFill>
              <a:srgbClr val="00570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242"/>
            <p:cNvSpPr>
              <a:spLocks/>
            </p:cNvSpPr>
            <p:nvPr/>
          </p:nvSpPr>
          <p:spPr bwMode="auto">
            <a:xfrm>
              <a:off x="4364" y="1996"/>
              <a:ext cx="306" cy="161"/>
            </a:xfrm>
            <a:custGeom>
              <a:avLst/>
              <a:gdLst>
                <a:gd name="T0" fmla="*/ 0 w 918"/>
                <a:gd name="T1" fmla="*/ 48 h 483"/>
                <a:gd name="T2" fmla="*/ 65 w 918"/>
                <a:gd name="T3" fmla="*/ 24 h 483"/>
                <a:gd name="T4" fmla="*/ 111 w 918"/>
                <a:gd name="T5" fmla="*/ 10 h 483"/>
                <a:gd name="T6" fmla="*/ 140 w 918"/>
                <a:gd name="T7" fmla="*/ 3 h 483"/>
                <a:gd name="T8" fmla="*/ 161 w 918"/>
                <a:gd name="T9" fmla="*/ 0 h 483"/>
                <a:gd name="T10" fmla="*/ 175 w 918"/>
                <a:gd name="T11" fmla="*/ 3 h 483"/>
                <a:gd name="T12" fmla="*/ 188 w 918"/>
                <a:gd name="T13" fmla="*/ 6 h 483"/>
                <a:gd name="T14" fmla="*/ 205 w 918"/>
                <a:gd name="T15" fmla="*/ 10 h 483"/>
                <a:gd name="T16" fmla="*/ 229 w 918"/>
                <a:gd name="T17" fmla="*/ 10 h 483"/>
                <a:gd name="T18" fmla="*/ 307 w 918"/>
                <a:gd name="T19" fmla="*/ 21 h 483"/>
                <a:gd name="T20" fmla="*/ 404 w 918"/>
                <a:gd name="T21" fmla="*/ 45 h 483"/>
                <a:gd name="T22" fmla="*/ 512 w 918"/>
                <a:gd name="T23" fmla="*/ 86 h 483"/>
                <a:gd name="T24" fmla="*/ 620 w 918"/>
                <a:gd name="T25" fmla="*/ 138 h 483"/>
                <a:gd name="T26" fmla="*/ 725 w 918"/>
                <a:gd name="T27" fmla="*/ 202 h 483"/>
                <a:gd name="T28" fmla="*/ 813 w 918"/>
                <a:gd name="T29" fmla="*/ 281 h 483"/>
                <a:gd name="T30" fmla="*/ 880 w 918"/>
                <a:gd name="T31" fmla="*/ 375 h 483"/>
                <a:gd name="T32" fmla="*/ 918 w 918"/>
                <a:gd name="T33" fmla="*/ 480 h 483"/>
                <a:gd name="T34" fmla="*/ 880 w 918"/>
                <a:gd name="T35" fmla="*/ 483 h 483"/>
                <a:gd name="T36" fmla="*/ 859 w 918"/>
                <a:gd name="T37" fmla="*/ 483 h 483"/>
                <a:gd name="T38" fmla="*/ 848 w 918"/>
                <a:gd name="T39" fmla="*/ 480 h 483"/>
                <a:gd name="T40" fmla="*/ 843 w 918"/>
                <a:gd name="T41" fmla="*/ 474 h 483"/>
                <a:gd name="T42" fmla="*/ 831 w 918"/>
                <a:gd name="T43" fmla="*/ 467 h 483"/>
                <a:gd name="T44" fmla="*/ 807 w 918"/>
                <a:gd name="T45" fmla="*/ 464 h 483"/>
                <a:gd name="T46" fmla="*/ 772 w 918"/>
                <a:gd name="T47" fmla="*/ 464 h 483"/>
                <a:gd name="T48" fmla="*/ 711 w 918"/>
                <a:gd name="T49" fmla="*/ 467 h 483"/>
                <a:gd name="T50" fmla="*/ 667 w 918"/>
                <a:gd name="T51" fmla="*/ 369 h 483"/>
                <a:gd name="T52" fmla="*/ 582 w 918"/>
                <a:gd name="T53" fmla="*/ 281 h 483"/>
                <a:gd name="T54" fmla="*/ 471 w 918"/>
                <a:gd name="T55" fmla="*/ 208 h 483"/>
                <a:gd name="T56" fmla="*/ 345 w 918"/>
                <a:gd name="T57" fmla="*/ 149 h 483"/>
                <a:gd name="T58" fmla="*/ 220 w 918"/>
                <a:gd name="T59" fmla="*/ 103 h 483"/>
                <a:gd name="T60" fmla="*/ 111 w 918"/>
                <a:gd name="T61" fmla="*/ 70 h 483"/>
                <a:gd name="T62" fmla="*/ 35 w 918"/>
                <a:gd name="T63" fmla="*/ 54 h 483"/>
                <a:gd name="T64" fmla="*/ 0 w 918"/>
                <a:gd name="T65" fmla="*/ 48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18" h="483">
                  <a:moveTo>
                    <a:pt x="0" y="48"/>
                  </a:moveTo>
                  <a:lnTo>
                    <a:pt x="65" y="24"/>
                  </a:lnTo>
                  <a:lnTo>
                    <a:pt x="111" y="10"/>
                  </a:lnTo>
                  <a:lnTo>
                    <a:pt x="140" y="3"/>
                  </a:lnTo>
                  <a:lnTo>
                    <a:pt x="161" y="0"/>
                  </a:lnTo>
                  <a:lnTo>
                    <a:pt x="175" y="3"/>
                  </a:lnTo>
                  <a:lnTo>
                    <a:pt x="188" y="6"/>
                  </a:lnTo>
                  <a:lnTo>
                    <a:pt x="205" y="10"/>
                  </a:lnTo>
                  <a:lnTo>
                    <a:pt x="229" y="10"/>
                  </a:lnTo>
                  <a:lnTo>
                    <a:pt x="307" y="21"/>
                  </a:lnTo>
                  <a:lnTo>
                    <a:pt x="404" y="45"/>
                  </a:lnTo>
                  <a:lnTo>
                    <a:pt x="512" y="86"/>
                  </a:lnTo>
                  <a:lnTo>
                    <a:pt x="620" y="138"/>
                  </a:lnTo>
                  <a:lnTo>
                    <a:pt x="725" y="202"/>
                  </a:lnTo>
                  <a:lnTo>
                    <a:pt x="813" y="281"/>
                  </a:lnTo>
                  <a:lnTo>
                    <a:pt x="880" y="375"/>
                  </a:lnTo>
                  <a:lnTo>
                    <a:pt x="918" y="480"/>
                  </a:lnTo>
                  <a:lnTo>
                    <a:pt x="880" y="483"/>
                  </a:lnTo>
                  <a:lnTo>
                    <a:pt x="859" y="483"/>
                  </a:lnTo>
                  <a:lnTo>
                    <a:pt x="848" y="480"/>
                  </a:lnTo>
                  <a:lnTo>
                    <a:pt x="843" y="474"/>
                  </a:lnTo>
                  <a:lnTo>
                    <a:pt x="831" y="467"/>
                  </a:lnTo>
                  <a:lnTo>
                    <a:pt x="807" y="464"/>
                  </a:lnTo>
                  <a:lnTo>
                    <a:pt x="772" y="464"/>
                  </a:lnTo>
                  <a:lnTo>
                    <a:pt x="711" y="467"/>
                  </a:lnTo>
                  <a:lnTo>
                    <a:pt x="667" y="369"/>
                  </a:lnTo>
                  <a:lnTo>
                    <a:pt x="582" y="281"/>
                  </a:lnTo>
                  <a:lnTo>
                    <a:pt x="471" y="208"/>
                  </a:lnTo>
                  <a:lnTo>
                    <a:pt x="345" y="149"/>
                  </a:lnTo>
                  <a:lnTo>
                    <a:pt x="220" y="103"/>
                  </a:lnTo>
                  <a:lnTo>
                    <a:pt x="111" y="70"/>
                  </a:lnTo>
                  <a:lnTo>
                    <a:pt x="35" y="54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005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243"/>
            <p:cNvSpPr>
              <a:spLocks/>
            </p:cNvSpPr>
            <p:nvPr/>
          </p:nvSpPr>
          <p:spPr bwMode="auto">
            <a:xfrm>
              <a:off x="4335" y="1991"/>
              <a:ext cx="361" cy="165"/>
            </a:xfrm>
            <a:custGeom>
              <a:avLst/>
              <a:gdLst>
                <a:gd name="T0" fmla="*/ 0 w 1081"/>
                <a:gd name="T1" fmla="*/ 84 h 494"/>
                <a:gd name="T2" fmla="*/ 70 w 1081"/>
                <a:gd name="T3" fmla="*/ 62 h 494"/>
                <a:gd name="T4" fmla="*/ 128 w 1081"/>
                <a:gd name="T5" fmla="*/ 41 h 494"/>
                <a:gd name="T6" fmla="*/ 181 w 1081"/>
                <a:gd name="T7" fmla="*/ 24 h 494"/>
                <a:gd name="T8" fmla="*/ 224 w 1081"/>
                <a:gd name="T9" fmla="*/ 12 h 494"/>
                <a:gd name="T10" fmla="*/ 268 w 1081"/>
                <a:gd name="T11" fmla="*/ 3 h 494"/>
                <a:gd name="T12" fmla="*/ 316 w 1081"/>
                <a:gd name="T13" fmla="*/ 0 h 494"/>
                <a:gd name="T14" fmla="*/ 365 w 1081"/>
                <a:gd name="T15" fmla="*/ 0 h 494"/>
                <a:gd name="T16" fmla="*/ 426 w 1081"/>
                <a:gd name="T17" fmla="*/ 6 h 494"/>
                <a:gd name="T18" fmla="*/ 499 w 1081"/>
                <a:gd name="T19" fmla="*/ 17 h 494"/>
                <a:gd name="T20" fmla="*/ 593 w 1081"/>
                <a:gd name="T21" fmla="*/ 44 h 494"/>
                <a:gd name="T22" fmla="*/ 693 w 1081"/>
                <a:gd name="T23" fmla="*/ 87 h 494"/>
                <a:gd name="T24" fmla="*/ 795 w 1081"/>
                <a:gd name="T25" fmla="*/ 140 h 494"/>
                <a:gd name="T26" fmla="*/ 894 w 1081"/>
                <a:gd name="T27" fmla="*/ 211 h 494"/>
                <a:gd name="T28" fmla="*/ 979 w 1081"/>
                <a:gd name="T29" fmla="*/ 292 h 494"/>
                <a:gd name="T30" fmla="*/ 1043 w 1081"/>
                <a:gd name="T31" fmla="*/ 383 h 494"/>
                <a:gd name="T32" fmla="*/ 1081 w 1081"/>
                <a:gd name="T33" fmla="*/ 488 h 494"/>
                <a:gd name="T34" fmla="*/ 1032 w 1081"/>
                <a:gd name="T35" fmla="*/ 494 h 494"/>
                <a:gd name="T36" fmla="*/ 986 w 1081"/>
                <a:gd name="T37" fmla="*/ 491 h 494"/>
                <a:gd name="T38" fmla="*/ 941 w 1081"/>
                <a:gd name="T39" fmla="*/ 488 h 494"/>
                <a:gd name="T40" fmla="*/ 894 w 1081"/>
                <a:gd name="T41" fmla="*/ 484 h 494"/>
                <a:gd name="T42" fmla="*/ 844 w 1081"/>
                <a:gd name="T43" fmla="*/ 481 h 494"/>
                <a:gd name="T44" fmla="*/ 789 w 1081"/>
                <a:gd name="T45" fmla="*/ 478 h 494"/>
                <a:gd name="T46" fmla="*/ 730 w 1081"/>
                <a:gd name="T47" fmla="*/ 478 h 494"/>
                <a:gd name="T48" fmla="*/ 660 w 1081"/>
                <a:gd name="T49" fmla="*/ 481 h 494"/>
                <a:gd name="T50" fmla="*/ 620 w 1081"/>
                <a:gd name="T51" fmla="*/ 386 h 494"/>
                <a:gd name="T52" fmla="*/ 540 w 1081"/>
                <a:gd name="T53" fmla="*/ 300 h 494"/>
                <a:gd name="T54" fmla="*/ 438 w 1081"/>
                <a:gd name="T55" fmla="*/ 230 h 494"/>
                <a:gd name="T56" fmla="*/ 321 w 1081"/>
                <a:gd name="T57" fmla="*/ 176 h 494"/>
                <a:gd name="T58" fmla="*/ 208 w 1081"/>
                <a:gd name="T59" fmla="*/ 132 h 494"/>
                <a:gd name="T60" fmla="*/ 108 w 1081"/>
                <a:gd name="T61" fmla="*/ 105 h 494"/>
                <a:gd name="T62" fmla="*/ 31 w 1081"/>
                <a:gd name="T63" fmla="*/ 87 h 494"/>
                <a:gd name="T64" fmla="*/ 0 w 1081"/>
                <a:gd name="T65" fmla="*/ 84 h 4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81" h="494">
                  <a:moveTo>
                    <a:pt x="0" y="84"/>
                  </a:moveTo>
                  <a:lnTo>
                    <a:pt x="70" y="62"/>
                  </a:lnTo>
                  <a:lnTo>
                    <a:pt x="128" y="41"/>
                  </a:lnTo>
                  <a:lnTo>
                    <a:pt x="181" y="24"/>
                  </a:lnTo>
                  <a:lnTo>
                    <a:pt x="224" y="12"/>
                  </a:lnTo>
                  <a:lnTo>
                    <a:pt x="268" y="3"/>
                  </a:lnTo>
                  <a:lnTo>
                    <a:pt x="316" y="0"/>
                  </a:lnTo>
                  <a:lnTo>
                    <a:pt x="365" y="0"/>
                  </a:lnTo>
                  <a:lnTo>
                    <a:pt x="426" y="6"/>
                  </a:lnTo>
                  <a:lnTo>
                    <a:pt x="499" y="17"/>
                  </a:lnTo>
                  <a:lnTo>
                    <a:pt x="593" y="44"/>
                  </a:lnTo>
                  <a:lnTo>
                    <a:pt x="693" y="87"/>
                  </a:lnTo>
                  <a:lnTo>
                    <a:pt x="795" y="140"/>
                  </a:lnTo>
                  <a:lnTo>
                    <a:pt x="894" y="211"/>
                  </a:lnTo>
                  <a:lnTo>
                    <a:pt x="979" y="292"/>
                  </a:lnTo>
                  <a:lnTo>
                    <a:pt x="1043" y="383"/>
                  </a:lnTo>
                  <a:lnTo>
                    <a:pt x="1081" y="488"/>
                  </a:lnTo>
                  <a:lnTo>
                    <a:pt x="1032" y="494"/>
                  </a:lnTo>
                  <a:lnTo>
                    <a:pt x="986" y="491"/>
                  </a:lnTo>
                  <a:lnTo>
                    <a:pt x="941" y="488"/>
                  </a:lnTo>
                  <a:lnTo>
                    <a:pt x="894" y="484"/>
                  </a:lnTo>
                  <a:lnTo>
                    <a:pt x="844" y="481"/>
                  </a:lnTo>
                  <a:lnTo>
                    <a:pt x="789" y="478"/>
                  </a:lnTo>
                  <a:lnTo>
                    <a:pt x="730" y="478"/>
                  </a:lnTo>
                  <a:lnTo>
                    <a:pt x="660" y="481"/>
                  </a:lnTo>
                  <a:lnTo>
                    <a:pt x="620" y="386"/>
                  </a:lnTo>
                  <a:lnTo>
                    <a:pt x="540" y="300"/>
                  </a:lnTo>
                  <a:lnTo>
                    <a:pt x="438" y="230"/>
                  </a:lnTo>
                  <a:lnTo>
                    <a:pt x="321" y="176"/>
                  </a:lnTo>
                  <a:lnTo>
                    <a:pt x="208" y="132"/>
                  </a:lnTo>
                  <a:lnTo>
                    <a:pt x="108" y="105"/>
                  </a:lnTo>
                  <a:lnTo>
                    <a:pt x="31" y="87"/>
                  </a:lnTo>
                  <a:lnTo>
                    <a:pt x="0" y="84"/>
                  </a:lnTo>
                  <a:close/>
                </a:path>
              </a:pathLst>
            </a:custGeom>
            <a:solidFill>
              <a:srgbClr val="004F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244"/>
            <p:cNvSpPr>
              <a:spLocks/>
            </p:cNvSpPr>
            <p:nvPr/>
          </p:nvSpPr>
          <p:spPr bwMode="auto">
            <a:xfrm>
              <a:off x="4355" y="1995"/>
              <a:ext cx="325" cy="162"/>
            </a:xfrm>
            <a:custGeom>
              <a:avLst/>
              <a:gdLst>
                <a:gd name="T0" fmla="*/ 0 w 977"/>
                <a:gd name="T1" fmla="*/ 61 h 485"/>
                <a:gd name="T2" fmla="*/ 64 w 977"/>
                <a:gd name="T3" fmla="*/ 37 h 485"/>
                <a:gd name="T4" fmla="*/ 115 w 977"/>
                <a:gd name="T5" fmla="*/ 21 h 485"/>
                <a:gd name="T6" fmla="*/ 152 w 977"/>
                <a:gd name="T7" fmla="*/ 8 h 485"/>
                <a:gd name="T8" fmla="*/ 182 w 977"/>
                <a:gd name="T9" fmla="*/ 2 h 485"/>
                <a:gd name="T10" fmla="*/ 204 w 977"/>
                <a:gd name="T11" fmla="*/ 0 h 485"/>
                <a:gd name="T12" fmla="*/ 231 w 977"/>
                <a:gd name="T13" fmla="*/ 0 h 485"/>
                <a:gd name="T14" fmla="*/ 260 w 977"/>
                <a:gd name="T15" fmla="*/ 2 h 485"/>
                <a:gd name="T16" fmla="*/ 298 w 977"/>
                <a:gd name="T17" fmla="*/ 5 h 485"/>
                <a:gd name="T18" fmla="*/ 374 w 977"/>
                <a:gd name="T19" fmla="*/ 18 h 485"/>
                <a:gd name="T20" fmla="*/ 468 w 977"/>
                <a:gd name="T21" fmla="*/ 43 h 485"/>
                <a:gd name="T22" fmla="*/ 573 w 977"/>
                <a:gd name="T23" fmla="*/ 81 h 485"/>
                <a:gd name="T24" fmla="*/ 681 w 977"/>
                <a:gd name="T25" fmla="*/ 137 h 485"/>
                <a:gd name="T26" fmla="*/ 780 w 977"/>
                <a:gd name="T27" fmla="*/ 204 h 485"/>
                <a:gd name="T28" fmla="*/ 872 w 977"/>
                <a:gd name="T29" fmla="*/ 283 h 485"/>
                <a:gd name="T30" fmla="*/ 939 w 977"/>
                <a:gd name="T31" fmla="*/ 377 h 485"/>
                <a:gd name="T32" fmla="*/ 977 w 977"/>
                <a:gd name="T33" fmla="*/ 482 h 485"/>
                <a:gd name="T34" fmla="*/ 936 w 977"/>
                <a:gd name="T35" fmla="*/ 485 h 485"/>
                <a:gd name="T36" fmla="*/ 907 w 977"/>
                <a:gd name="T37" fmla="*/ 485 h 485"/>
                <a:gd name="T38" fmla="*/ 880 w 977"/>
                <a:gd name="T39" fmla="*/ 482 h 485"/>
                <a:gd name="T40" fmla="*/ 860 w 977"/>
                <a:gd name="T41" fmla="*/ 476 h 485"/>
                <a:gd name="T42" fmla="*/ 834 w 977"/>
                <a:gd name="T43" fmla="*/ 469 h 485"/>
                <a:gd name="T44" fmla="*/ 799 w 977"/>
                <a:gd name="T45" fmla="*/ 466 h 485"/>
                <a:gd name="T46" fmla="*/ 751 w 977"/>
                <a:gd name="T47" fmla="*/ 466 h 485"/>
                <a:gd name="T48" fmla="*/ 691 w 977"/>
                <a:gd name="T49" fmla="*/ 469 h 485"/>
                <a:gd name="T50" fmla="*/ 646 w 977"/>
                <a:gd name="T51" fmla="*/ 371 h 485"/>
                <a:gd name="T52" fmla="*/ 565 w 977"/>
                <a:gd name="T53" fmla="*/ 285 h 485"/>
                <a:gd name="T54" fmla="*/ 457 w 977"/>
                <a:gd name="T55" fmla="*/ 215 h 485"/>
                <a:gd name="T56" fmla="*/ 336 w 977"/>
                <a:gd name="T57" fmla="*/ 158 h 485"/>
                <a:gd name="T58" fmla="*/ 217 w 977"/>
                <a:gd name="T59" fmla="*/ 113 h 485"/>
                <a:gd name="T60" fmla="*/ 112 w 977"/>
                <a:gd name="T61" fmla="*/ 81 h 485"/>
                <a:gd name="T62" fmla="*/ 32 w 977"/>
                <a:gd name="T63" fmla="*/ 64 h 485"/>
                <a:gd name="T64" fmla="*/ 0 w 977"/>
                <a:gd name="T65" fmla="*/ 61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77" h="485">
                  <a:moveTo>
                    <a:pt x="0" y="61"/>
                  </a:moveTo>
                  <a:lnTo>
                    <a:pt x="64" y="37"/>
                  </a:lnTo>
                  <a:lnTo>
                    <a:pt x="115" y="21"/>
                  </a:lnTo>
                  <a:lnTo>
                    <a:pt x="152" y="8"/>
                  </a:lnTo>
                  <a:lnTo>
                    <a:pt x="182" y="2"/>
                  </a:lnTo>
                  <a:lnTo>
                    <a:pt x="204" y="0"/>
                  </a:lnTo>
                  <a:lnTo>
                    <a:pt x="231" y="0"/>
                  </a:lnTo>
                  <a:lnTo>
                    <a:pt x="260" y="2"/>
                  </a:lnTo>
                  <a:lnTo>
                    <a:pt x="298" y="5"/>
                  </a:lnTo>
                  <a:lnTo>
                    <a:pt x="374" y="18"/>
                  </a:lnTo>
                  <a:lnTo>
                    <a:pt x="468" y="43"/>
                  </a:lnTo>
                  <a:lnTo>
                    <a:pt x="573" y="81"/>
                  </a:lnTo>
                  <a:lnTo>
                    <a:pt x="681" y="137"/>
                  </a:lnTo>
                  <a:lnTo>
                    <a:pt x="780" y="204"/>
                  </a:lnTo>
                  <a:lnTo>
                    <a:pt x="872" y="283"/>
                  </a:lnTo>
                  <a:lnTo>
                    <a:pt x="939" y="377"/>
                  </a:lnTo>
                  <a:lnTo>
                    <a:pt x="977" y="482"/>
                  </a:lnTo>
                  <a:lnTo>
                    <a:pt x="936" y="485"/>
                  </a:lnTo>
                  <a:lnTo>
                    <a:pt x="907" y="485"/>
                  </a:lnTo>
                  <a:lnTo>
                    <a:pt x="880" y="482"/>
                  </a:lnTo>
                  <a:lnTo>
                    <a:pt x="860" y="476"/>
                  </a:lnTo>
                  <a:lnTo>
                    <a:pt x="834" y="469"/>
                  </a:lnTo>
                  <a:lnTo>
                    <a:pt x="799" y="466"/>
                  </a:lnTo>
                  <a:lnTo>
                    <a:pt x="751" y="466"/>
                  </a:lnTo>
                  <a:lnTo>
                    <a:pt x="691" y="469"/>
                  </a:lnTo>
                  <a:lnTo>
                    <a:pt x="646" y="371"/>
                  </a:lnTo>
                  <a:lnTo>
                    <a:pt x="565" y="285"/>
                  </a:lnTo>
                  <a:lnTo>
                    <a:pt x="457" y="215"/>
                  </a:lnTo>
                  <a:lnTo>
                    <a:pt x="336" y="158"/>
                  </a:lnTo>
                  <a:lnTo>
                    <a:pt x="217" y="113"/>
                  </a:lnTo>
                  <a:lnTo>
                    <a:pt x="112" y="81"/>
                  </a:lnTo>
                  <a:lnTo>
                    <a:pt x="32" y="64"/>
                  </a:lnTo>
                  <a:lnTo>
                    <a:pt x="0" y="61"/>
                  </a:lnTo>
                  <a:close/>
                </a:path>
              </a:pathLst>
            </a:custGeom>
            <a:solidFill>
              <a:srgbClr val="0057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245"/>
            <p:cNvSpPr>
              <a:spLocks/>
            </p:cNvSpPr>
            <p:nvPr/>
          </p:nvSpPr>
          <p:spPr bwMode="auto">
            <a:xfrm>
              <a:off x="4372" y="1996"/>
              <a:ext cx="293" cy="161"/>
            </a:xfrm>
            <a:custGeom>
              <a:avLst/>
              <a:gdLst>
                <a:gd name="T0" fmla="*/ 0 w 877"/>
                <a:gd name="T1" fmla="*/ 45 h 483"/>
                <a:gd name="T2" fmla="*/ 64 w 877"/>
                <a:gd name="T3" fmla="*/ 19 h 483"/>
                <a:gd name="T4" fmla="*/ 105 w 877"/>
                <a:gd name="T5" fmla="*/ 6 h 483"/>
                <a:gd name="T6" fmla="*/ 132 w 877"/>
                <a:gd name="T7" fmla="*/ 0 h 483"/>
                <a:gd name="T8" fmla="*/ 143 w 877"/>
                <a:gd name="T9" fmla="*/ 0 h 483"/>
                <a:gd name="T10" fmla="*/ 149 w 877"/>
                <a:gd name="T11" fmla="*/ 6 h 483"/>
                <a:gd name="T12" fmla="*/ 154 w 877"/>
                <a:gd name="T13" fmla="*/ 10 h 483"/>
                <a:gd name="T14" fmla="*/ 161 w 877"/>
                <a:gd name="T15" fmla="*/ 16 h 483"/>
                <a:gd name="T16" fmla="*/ 178 w 877"/>
                <a:gd name="T17" fmla="*/ 16 h 483"/>
                <a:gd name="T18" fmla="*/ 254 w 877"/>
                <a:gd name="T19" fmla="*/ 27 h 483"/>
                <a:gd name="T20" fmla="*/ 350 w 877"/>
                <a:gd name="T21" fmla="*/ 51 h 483"/>
                <a:gd name="T22" fmla="*/ 458 w 877"/>
                <a:gd name="T23" fmla="*/ 91 h 483"/>
                <a:gd name="T24" fmla="*/ 570 w 877"/>
                <a:gd name="T25" fmla="*/ 141 h 483"/>
                <a:gd name="T26" fmla="*/ 676 w 877"/>
                <a:gd name="T27" fmla="*/ 208 h 483"/>
                <a:gd name="T28" fmla="*/ 768 w 877"/>
                <a:gd name="T29" fmla="*/ 286 h 483"/>
                <a:gd name="T30" fmla="*/ 838 w 877"/>
                <a:gd name="T31" fmla="*/ 377 h 483"/>
                <a:gd name="T32" fmla="*/ 877 w 877"/>
                <a:gd name="T33" fmla="*/ 480 h 483"/>
                <a:gd name="T34" fmla="*/ 842 w 877"/>
                <a:gd name="T35" fmla="*/ 483 h 483"/>
                <a:gd name="T36" fmla="*/ 824 w 877"/>
                <a:gd name="T37" fmla="*/ 483 h 483"/>
                <a:gd name="T38" fmla="*/ 821 w 877"/>
                <a:gd name="T39" fmla="*/ 480 h 483"/>
                <a:gd name="T40" fmla="*/ 824 w 877"/>
                <a:gd name="T41" fmla="*/ 474 h 483"/>
                <a:gd name="T42" fmla="*/ 821 w 877"/>
                <a:gd name="T43" fmla="*/ 470 h 483"/>
                <a:gd name="T44" fmla="*/ 810 w 877"/>
                <a:gd name="T45" fmla="*/ 467 h 483"/>
                <a:gd name="T46" fmla="*/ 781 w 877"/>
                <a:gd name="T47" fmla="*/ 467 h 483"/>
                <a:gd name="T48" fmla="*/ 722 w 877"/>
                <a:gd name="T49" fmla="*/ 474 h 483"/>
                <a:gd name="T50" fmla="*/ 678 w 877"/>
                <a:gd name="T51" fmla="*/ 372 h 483"/>
                <a:gd name="T52" fmla="*/ 590 w 877"/>
                <a:gd name="T53" fmla="*/ 283 h 483"/>
                <a:gd name="T54" fmla="*/ 477 w 877"/>
                <a:gd name="T55" fmla="*/ 208 h 483"/>
                <a:gd name="T56" fmla="*/ 348 w 877"/>
                <a:gd name="T57" fmla="*/ 143 h 483"/>
                <a:gd name="T58" fmla="*/ 221 w 877"/>
                <a:gd name="T59" fmla="*/ 97 h 483"/>
                <a:gd name="T60" fmla="*/ 111 w 877"/>
                <a:gd name="T61" fmla="*/ 62 h 483"/>
                <a:gd name="T62" fmla="*/ 32 w 877"/>
                <a:gd name="T63" fmla="*/ 45 h 483"/>
                <a:gd name="T64" fmla="*/ 0 w 877"/>
                <a:gd name="T65" fmla="*/ 45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77" h="483">
                  <a:moveTo>
                    <a:pt x="0" y="45"/>
                  </a:moveTo>
                  <a:lnTo>
                    <a:pt x="64" y="19"/>
                  </a:lnTo>
                  <a:lnTo>
                    <a:pt x="105" y="6"/>
                  </a:lnTo>
                  <a:lnTo>
                    <a:pt x="132" y="0"/>
                  </a:lnTo>
                  <a:lnTo>
                    <a:pt x="143" y="0"/>
                  </a:lnTo>
                  <a:lnTo>
                    <a:pt x="149" y="6"/>
                  </a:lnTo>
                  <a:lnTo>
                    <a:pt x="154" y="10"/>
                  </a:lnTo>
                  <a:lnTo>
                    <a:pt x="161" y="16"/>
                  </a:lnTo>
                  <a:lnTo>
                    <a:pt x="178" y="16"/>
                  </a:lnTo>
                  <a:lnTo>
                    <a:pt x="254" y="27"/>
                  </a:lnTo>
                  <a:lnTo>
                    <a:pt x="350" y="51"/>
                  </a:lnTo>
                  <a:lnTo>
                    <a:pt x="458" y="91"/>
                  </a:lnTo>
                  <a:lnTo>
                    <a:pt x="570" y="141"/>
                  </a:lnTo>
                  <a:lnTo>
                    <a:pt x="676" y="208"/>
                  </a:lnTo>
                  <a:lnTo>
                    <a:pt x="768" y="286"/>
                  </a:lnTo>
                  <a:lnTo>
                    <a:pt x="838" y="377"/>
                  </a:lnTo>
                  <a:lnTo>
                    <a:pt x="877" y="480"/>
                  </a:lnTo>
                  <a:lnTo>
                    <a:pt x="842" y="483"/>
                  </a:lnTo>
                  <a:lnTo>
                    <a:pt x="824" y="483"/>
                  </a:lnTo>
                  <a:lnTo>
                    <a:pt x="821" y="480"/>
                  </a:lnTo>
                  <a:lnTo>
                    <a:pt x="824" y="474"/>
                  </a:lnTo>
                  <a:lnTo>
                    <a:pt x="821" y="470"/>
                  </a:lnTo>
                  <a:lnTo>
                    <a:pt x="810" y="467"/>
                  </a:lnTo>
                  <a:lnTo>
                    <a:pt x="781" y="467"/>
                  </a:lnTo>
                  <a:lnTo>
                    <a:pt x="722" y="474"/>
                  </a:lnTo>
                  <a:lnTo>
                    <a:pt x="678" y="372"/>
                  </a:lnTo>
                  <a:lnTo>
                    <a:pt x="590" y="283"/>
                  </a:lnTo>
                  <a:lnTo>
                    <a:pt x="477" y="208"/>
                  </a:lnTo>
                  <a:lnTo>
                    <a:pt x="348" y="143"/>
                  </a:lnTo>
                  <a:lnTo>
                    <a:pt x="221" y="97"/>
                  </a:lnTo>
                  <a:lnTo>
                    <a:pt x="111" y="62"/>
                  </a:lnTo>
                  <a:lnTo>
                    <a:pt x="32" y="45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005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246"/>
            <p:cNvSpPr>
              <a:spLocks/>
            </p:cNvSpPr>
            <p:nvPr/>
          </p:nvSpPr>
          <p:spPr bwMode="auto">
            <a:xfrm>
              <a:off x="4049" y="1980"/>
              <a:ext cx="913" cy="224"/>
            </a:xfrm>
            <a:custGeom>
              <a:avLst/>
              <a:gdLst>
                <a:gd name="T0" fmla="*/ 130 w 2739"/>
                <a:gd name="T1" fmla="*/ 356 h 672"/>
                <a:gd name="T2" fmla="*/ 38 w 2739"/>
                <a:gd name="T3" fmla="*/ 293 h 672"/>
                <a:gd name="T4" fmla="*/ 0 w 2739"/>
                <a:gd name="T5" fmla="*/ 265 h 672"/>
                <a:gd name="T6" fmla="*/ 13 w 2739"/>
                <a:gd name="T7" fmla="*/ 260 h 672"/>
                <a:gd name="T8" fmla="*/ 73 w 2739"/>
                <a:gd name="T9" fmla="*/ 268 h 672"/>
                <a:gd name="T10" fmla="*/ 175 w 2739"/>
                <a:gd name="T11" fmla="*/ 272 h 672"/>
                <a:gd name="T12" fmla="*/ 320 w 2739"/>
                <a:gd name="T13" fmla="*/ 265 h 672"/>
                <a:gd name="T14" fmla="*/ 499 w 2739"/>
                <a:gd name="T15" fmla="*/ 234 h 672"/>
                <a:gd name="T16" fmla="*/ 715 w 2739"/>
                <a:gd name="T17" fmla="*/ 167 h 672"/>
                <a:gd name="T18" fmla="*/ 800 w 2739"/>
                <a:gd name="T19" fmla="*/ 132 h 672"/>
                <a:gd name="T20" fmla="*/ 898 w 2739"/>
                <a:gd name="T21" fmla="*/ 97 h 672"/>
                <a:gd name="T22" fmla="*/ 1006 w 2739"/>
                <a:gd name="T23" fmla="*/ 63 h 672"/>
                <a:gd name="T24" fmla="*/ 1121 w 2739"/>
                <a:gd name="T25" fmla="*/ 35 h 672"/>
                <a:gd name="T26" fmla="*/ 1235 w 2739"/>
                <a:gd name="T27" fmla="*/ 13 h 672"/>
                <a:gd name="T28" fmla="*/ 1347 w 2739"/>
                <a:gd name="T29" fmla="*/ 0 h 672"/>
                <a:gd name="T30" fmla="*/ 1454 w 2739"/>
                <a:gd name="T31" fmla="*/ 0 h 672"/>
                <a:gd name="T32" fmla="*/ 1549 w 2739"/>
                <a:gd name="T33" fmla="*/ 17 h 672"/>
                <a:gd name="T34" fmla="*/ 1739 w 2739"/>
                <a:gd name="T35" fmla="*/ 54 h 672"/>
                <a:gd name="T36" fmla="*/ 1917 w 2739"/>
                <a:gd name="T37" fmla="*/ 107 h 672"/>
                <a:gd name="T38" fmla="*/ 2083 w 2739"/>
                <a:gd name="T39" fmla="*/ 174 h 672"/>
                <a:gd name="T40" fmla="*/ 2238 w 2739"/>
                <a:gd name="T41" fmla="*/ 254 h 672"/>
                <a:gd name="T42" fmla="*/ 2380 w 2739"/>
                <a:gd name="T43" fmla="*/ 345 h 672"/>
                <a:gd name="T44" fmla="*/ 2510 w 2739"/>
                <a:gd name="T45" fmla="*/ 446 h 672"/>
                <a:gd name="T46" fmla="*/ 2629 w 2739"/>
                <a:gd name="T47" fmla="*/ 554 h 672"/>
                <a:gd name="T48" fmla="*/ 2739 w 2739"/>
                <a:gd name="T49" fmla="*/ 672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739" h="672">
                  <a:moveTo>
                    <a:pt x="130" y="356"/>
                  </a:moveTo>
                  <a:lnTo>
                    <a:pt x="38" y="293"/>
                  </a:lnTo>
                  <a:lnTo>
                    <a:pt x="0" y="265"/>
                  </a:lnTo>
                  <a:lnTo>
                    <a:pt x="13" y="260"/>
                  </a:lnTo>
                  <a:lnTo>
                    <a:pt x="73" y="268"/>
                  </a:lnTo>
                  <a:lnTo>
                    <a:pt x="175" y="272"/>
                  </a:lnTo>
                  <a:lnTo>
                    <a:pt x="320" y="265"/>
                  </a:lnTo>
                  <a:lnTo>
                    <a:pt x="499" y="234"/>
                  </a:lnTo>
                  <a:lnTo>
                    <a:pt x="715" y="167"/>
                  </a:lnTo>
                  <a:lnTo>
                    <a:pt x="800" y="132"/>
                  </a:lnTo>
                  <a:lnTo>
                    <a:pt x="898" y="97"/>
                  </a:lnTo>
                  <a:lnTo>
                    <a:pt x="1006" y="63"/>
                  </a:lnTo>
                  <a:lnTo>
                    <a:pt x="1121" y="35"/>
                  </a:lnTo>
                  <a:lnTo>
                    <a:pt x="1235" y="13"/>
                  </a:lnTo>
                  <a:lnTo>
                    <a:pt x="1347" y="0"/>
                  </a:lnTo>
                  <a:lnTo>
                    <a:pt x="1454" y="0"/>
                  </a:lnTo>
                  <a:lnTo>
                    <a:pt x="1549" y="17"/>
                  </a:lnTo>
                  <a:lnTo>
                    <a:pt x="1739" y="54"/>
                  </a:lnTo>
                  <a:lnTo>
                    <a:pt x="1917" y="107"/>
                  </a:lnTo>
                  <a:lnTo>
                    <a:pt x="2083" y="174"/>
                  </a:lnTo>
                  <a:lnTo>
                    <a:pt x="2238" y="254"/>
                  </a:lnTo>
                  <a:lnTo>
                    <a:pt x="2380" y="345"/>
                  </a:lnTo>
                  <a:lnTo>
                    <a:pt x="2510" y="446"/>
                  </a:lnTo>
                  <a:lnTo>
                    <a:pt x="2629" y="554"/>
                  </a:lnTo>
                  <a:lnTo>
                    <a:pt x="2739" y="672"/>
                  </a:lnTo>
                </a:path>
              </a:pathLst>
            </a:custGeom>
            <a:noFill/>
            <a:ln w="14">
              <a:solidFill>
                <a:srgbClr val="008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247"/>
            <p:cNvSpPr>
              <a:spLocks/>
            </p:cNvSpPr>
            <p:nvPr/>
          </p:nvSpPr>
          <p:spPr bwMode="auto">
            <a:xfrm>
              <a:off x="4009" y="2044"/>
              <a:ext cx="421" cy="128"/>
            </a:xfrm>
            <a:custGeom>
              <a:avLst/>
              <a:gdLst>
                <a:gd name="T0" fmla="*/ 87 w 1263"/>
                <a:gd name="T1" fmla="*/ 56 h 386"/>
                <a:gd name="T2" fmla="*/ 20 w 1263"/>
                <a:gd name="T3" fmla="*/ 6 h 386"/>
                <a:gd name="T4" fmla="*/ 0 w 1263"/>
                <a:gd name="T5" fmla="*/ 0 h 386"/>
                <a:gd name="T6" fmla="*/ 27 w 1263"/>
                <a:gd name="T7" fmla="*/ 24 h 386"/>
                <a:gd name="T8" fmla="*/ 94 w 1263"/>
                <a:gd name="T9" fmla="*/ 56 h 386"/>
                <a:gd name="T10" fmla="*/ 192 w 1263"/>
                <a:gd name="T11" fmla="*/ 91 h 386"/>
                <a:gd name="T12" fmla="*/ 324 w 1263"/>
                <a:gd name="T13" fmla="*/ 108 h 386"/>
                <a:gd name="T14" fmla="*/ 483 w 1263"/>
                <a:gd name="T15" fmla="*/ 97 h 386"/>
                <a:gd name="T16" fmla="*/ 658 w 1263"/>
                <a:gd name="T17" fmla="*/ 38 h 386"/>
                <a:gd name="T18" fmla="*/ 637 w 1263"/>
                <a:gd name="T19" fmla="*/ 68 h 386"/>
                <a:gd name="T20" fmla="*/ 687 w 1263"/>
                <a:gd name="T21" fmla="*/ 118 h 386"/>
                <a:gd name="T22" fmla="*/ 787 w 1263"/>
                <a:gd name="T23" fmla="*/ 184 h 386"/>
                <a:gd name="T24" fmla="*/ 916 w 1263"/>
                <a:gd name="T25" fmla="*/ 251 h 386"/>
                <a:gd name="T26" fmla="*/ 1047 w 1263"/>
                <a:gd name="T27" fmla="*/ 316 h 386"/>
                <a:gd name="T28" fmla="*/ 1164 w 1263"/>
                <a:gd name="T29" fmla="*/ 359 h 386"/>
                <a:gd name="T30" fmla="*/ 1242 w 1263"/>
                <a:gd name="T31" fmla="*/ 380 h 386"/>
                <a:gd name="T32" fmla="*/ 1263 w 1263"/>
                <a:gd name="T33" fmla="*/ 359 h 386"/>
                <a:gd name="T34" fmla="*/ 1011 w 1263"/>
                <a:gd name="T35" fmla="*/ 386 h 386"/>
                <a:gd name="T36" fmla="*/ 804 w 1263"/>
                <a:gd name="T37" fmla="*/ 386 h 386"/>
                <a:gd name="T38" fmla="*/ 634 w 1263"/>
                <a:gd name="T39" fmla="*/ 362 h 386"/>
                <a:gd name="T40" fmla="*/ 494 w 1263"/>
                <a:gd name="T41" fmla="*/ 324 h 386"/>
                <a:gd name="T42" fmla="*/ 378 w 1263"/>
                <a:gd name="T43" fmla="*/ 269 h 386"/>
                <a:gd name="T44" fmla="*/ 275 w 1263"/>
                <a:gd name="T45" fmla="*/ 205 h 386"/>
                <a:gd name="T46" fmla="*/ 181 w 1263"/>
                <a:gd name="T47" fmla="*/ 132 h 386"/>
                <a:gd name="T48" fmla="*/ 87 w 1263"/>
                <a:gd name="T49" fmla="*/ 56 h 3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63" h="386">
                  <a:moveTo>
                    <a:pt x="87" y="56"/>
                  </a:moveTo>
                  <a:lnTo>
                    <a:pt x="20" y="6"/>
                  </a:lnTo>
                  <a:lnTo>
                    <a:pt x="0" y="0"/>
                  </a:lnTo>
                  <a:lnTo>
                    <a:pt x="27" y="24"/>
                  </a:lnTo>
                  <a:lnTo>
                    <a:pt x="94" y="56"/>
                  </a:lnTo>
                  <a:lnTo>
                    <a:pt x="192" y="91"/>
                  </a:lnTo>
                  <a:lnTo>
                    <a:pt x="324" y="108"/>
                  </a:lnTo>
                  <a:lnTo>
                    <a:pt x="483" y="97"/>
                  </a:lnTo>
                  <a:lnTo>
                    <a:pt x="658" y="38"/>
                  </a:lnTo>
                  <a:lnTo>
                    <a:pt x="637" y="68"/>
                  </a:lnTo>
                  <a:lnTo>
                    <a:pt x="687" y="118"/>
                  </a:lnTo>
                  <a:lnTo>
                    <a:pt x="787" y="184"/>
                  </a:lnTo>
                  <a:lnTo>
                    <a:pt x="916" y="251"/>
                  </a:lnTo>
                  <a:lnTo>
                    <a:pt x="1047" y="316"/>
                  </a:lnTo>
                  <a:lnTo>
                    <a:pt x="1164" y="359"/>
                  </a:lnTo>
                  <a:lnTo>
                    <a:pt x="1242" y="380"/>
                  </a:lnTo>
                  <a:lnTo>
                    <a:pt x="1263" y="359"/>
                  </a:lnTo>
                  <a:lnTo>
                    <a:pt x="1011" y="386"/>
                  </a:lnTo>
                  <a:lnTo>
                    <a:pt x="804" y="386"/>
                  </a:lnTo>
                  <a:lnTo>
                    <a:pt x="634" y="362"/>
                  </a:lnTo>
                  <a:lnTo>
                    <a:pt x="494" y="324"/>
                  </a:lnTo>
                  <a:lnTo>
                    <a:pt x="378" y="269"/>
                  </a:lnTo>
                  <a:lnTo>
                    <a:pt x="275" y="205"/>
                  </a:lnTo>
                  <a:lnTo>
                    <a:pt x="181" y="132"/>
                  </a:lnTo>
                  <a:lnTo>
                    <a:pt x="87" y="56"/>
                  </a:lnTo>
                  <a:close/>
                </a:path>
              </a:pathLst>
            </a:custGeom>
            <a:solidFill>
              <a:srgbClr val="00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248"/>
            <p:cNvSpPr>
              <a:spLocks/>
            </p:cNvSpPr>
            <p:nvPr/>
          </p:nvSpPr>
          <p:spPr bwMode="auto">
            <a:xfrm>
              <a:off x="3986" y="2039"/>
              <a:ext cx="821" cy="436"/>
            </a:xfrm>
            <a:custGeom>
              <a:avLst/>
              <a:gdLst>
                <a:gd name="T0" fmla="*/ 0 w 2461"/>
                <a:gd name="T1" fmla="*/ 41 h 1308"/>
                <a:gd name="T2" fmla="*/ 100 w 2461"/>
                <a:gd name="T3" fmla="*/ 0 h 1308"/>
                <a:gd name="T4" fmla="*/ 450 w 2461"/>
                <a:gd name="T5" fmla="*/ 114 h 1308"/>
                <a:gd name="T6" fmla="*/ 822 w 2461"/>
                <a:gd name="T7" fmla="*/ 227 h 1308"/>
                <a:gd name="T8" fmla="*/ 1193 w 2461"/>
                <a:gd name="T9" fmla="*/ 348 h 1308"/>
                <a:gd name="T10" fmla="*/ 1549 w 2461"/>
                <a:gd name="T11" fmla="*/ 478 h 1308"/>
                <a:gd name="T12" fmla="*/ 1871 w 2461"/>
                <a:gd name="T13" fmla="*/ 631 h 1308"/>
                <a:gd name="T14" fmla="*/ 2140 w 2461"/>
                <a:gd name="T15" fmla="*/ 802 h 1308"/>
                <a:gd name="T16" fmla="*/ 2342 w 2461"/>
                <a:gd name="T17" fmla="*/ 1009 h 1308"/>
                <a:gd name="T18" fmla="*/ 2461 w 2461"/>
                <a:gd name="T19" fmla="*/ 1249 h 1308"/>
                <a:gd name="T20" fmla="*/ 2450 w 2461"/>
                <a:gd name="T21" fmla="*/ 1284 h 1308"/>
                <a:gd name="T22" fmla="*/ 2442 w 2461"/>
                <a:gd name="T23" fmla="*/ 1301 h 1308"/>
                <a:gd name="T24" fmla="*/ 2429 w 2461"/>
                <a:gd name="T25" fmla="*/ 1308 h 1308"/>
                <a:gd name="T26" fmla="*/ 2418 w 2461"/>
                <a:gd name="T27" fmla="*/ 1308 h 1308"/>
                <a:gd name="T28" fmla="*/ 2403 w 2461"/>
                <a:gd name="T29" fmla="*/ 1301 h 1308"/>
                <a:gd name="T30" fmla="*/ 2391 w 2461"/>
                <a:gd name="T31" fmla="*/ 1295 h 1308"/>
                <a:gd name="T32" fmla="*/ 2380 w 2461"/>
                <a:gd name="T33" fmla="*/ 1290 h 1308"/>
                <a:gd name="T34" fmla="*/ 2368 w 2461"/>
                <a:gd name="T35" fmla="*/ 1290 h 1308"/>
                <a:gd name="T36" fmla="*/ 2268 w 2461"/>
                <a:gd name="T37" fmla="*/ 1071 h 1308"/>
                <a:gd name="T38" fmla="*/ 2093 w 2461"/>
                <a:gd name="T39" fmla="*/ 872 h 1308"/>
                <a:gd name="T40" fmla="*/ 1848 w 2461"/>
                <a:gd name="T41" fmla="*/ 697 h 1308"/>
                <a:gd name="T42" fmla="*/ 1549 w 2461"/>
                <a:gd name="T43" fmla="*/ 540 h 1308"/>
                <a:gd name="T44" fmla="*/ 1204 w 2461"/>
                <a:gd name="T45" fmla="*/ 400 h 1308"/>
                <a:gd name="T46" fmla="*/ 824 w 2461"/>
                <a:gd name="T47" fmla="*/ 272 h 1308"/>
                <a:gd name="T48" fmla="*/ 421 w 2461"/>
                <a:gd name="T49" fmla="*/ 152 h 1308"/>
                <a:gd name="T50" fmla="*/ 0 w 2461"/>
                <a:gd name="T51" fmla="*/ 41 h 1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461" h="1308">
                  <a:moveTo>
                    <a:pt x="0" y="41"/>
                  </a:moveTo>
                  <a:lnTo>
                    <a:pt x="100" y="0"/>
                  </a:lnTo>
                  <a:lnTo>
                    <a:pt x="450" y="114"/>
                  </a:lnTo>
                  <a:lnTo>
                    <a:pt x="822" y="227"/>
                  </a:lnTo>
                  <a:lnTo>
                    <a:pt x="1193" y="348"/>
                  </a:lnTo>
                  <a:lnTo>
                    <a:pt x="1549" y="478"/>
                  </a:lnTo>
                  <a:lnTo>
                    <a:pt x="1871" y="631"/>
                  </a:lnTo>
                  <a:lnTo>
                    <a:pt x="2140" y="802"/>
                  </a:lnTo>
                  <a:lnTo>
                    <a:pt x="2342" y="1009"/>
                  </a:lnTo>
                  <a:lnTo>
                    <a:pt x="2461" y="1249"/>
                  </a:lnTo>
                  <a:lnTo>
                    <a:pt x="2450" y="1284"/>
                  </a:lnTo>
                  <a:lnTo>
                    <a:pt x="2442" y="1301"/>
                  </a:lnTo>
                  <a:lnTo>
                    <a:pt x="2429" y="1308"/>
                  </a:lnTo>
                  <a:lnTo>
                    <a:pt x="2418" y="1308"/>
                  </a:lnTo>
                  <a:lnTo>
                    <a:pt x="2403" y="1301"/>
                  </a:lnTo>
                  <a:lnTo>
                    <a:pt x="2391" y="1295"/>
                  </a:lnTo>
                  <a:lnTo>
                    <a:pt x="2380" y="1290"/>
                  </a:lnTo>
                  <a:lnTo>
                    <a:pt x="2368" y="1290"/>
                  </a:lnTo>
                  <a:lnTo>
                    <a:pt x="2268" y="1071"/>
                  </a:lnTo>
                  <a:lnTo>
                    <a:pt x="2093" y="872"/>
                  </a:lnTo>
                  <a:lnTo>
                    <a:pt x="1848" y="697"/>
                  </a:lnTo>
                  <a:lnTo>
                    <a:pt x="1549" y="540"/>
                  </a:lnTo>
                  <a:lnTo>
                    <a:pt x="1204" y="400"/>
                  </a:lnTo>
                  <a:lnTo>
                    <a:pt x="824" y="272"/>
                  </a:lnTo>
                  <a:lnTo>
                    <a:pt x="421" y="152"/>
                  </a:lnTo>
                  <a:lnTo>
                    <a:pt x="0" y="41"/>
                  </a:lnTo>
                  <a:close/>
                </a:path>
              </a:pathLst>
            </a:custGeom>
            <a:solidFill>
              <a:srgbClr val="5E5E00"/>
            </a:solidFill>
            <a:ln w="6">
              <a:solidFill>
                <a:srgbClr val="006300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249"/>
            <p:cNvSpPr>
              <a:spLocks/>
            </p:cNvSpPr>
            <p:nvPr/>
          </p:nvSpPr>
          <p:spPr bwMode="auto">
            <a:xfrm>
              <a:off x="3996" y="2035"/>
              <a:ext cx="807" cy="424"/>
            </a:xfrm>
            <a:custGeom>
              <a:avLst/>
              <a:gdLst>
                <a:gd name="T0" fmla="*/ 0 w 2420"/>
                <a:gd name="T1" fmla="*/ 35 h 1271"/>
                <a:gd name="T2" fmla="*/ 11 w 2420"/>
                <a:gd name="T3" fmla="*/ 31 h 1271"/>
                <a:gd name="T4" fmla="*/ 25 w 2420"/>
                <a:gd name="T5" fmla="*/ 25 h 1271"/>
                <a:gd name="T6" fmla="*/ 35 w 2420"/>
                <a:gd name="T7" fmla="*/ 23 h 1271"/>
                <a:gd name="T8" fmla="*/ 46 w 2420"/>
                <a:gd name="T9" fmla="*/ 17 h 1271"/>
                <a:gd name="T10" fmla="*/ 57 w 2420"/>
                <a:gd name="T11" fmla="*/ 14 h 1271"/>
                <a:gd name="T12" fmla="*/ 67 w 2420"/>
                <a:gd name="T13" fmla="*/ 8 h 1271"/>
                <a:gd name="T14" fmla="*/ 75 w 2420"/>
                <a:gd name="T15" fmla="*/ 6 h 1271"/>
                <a:gd name="T16" fmla="*/ 87 w 2420"/>
                <a:gd name="T17" fmla="*/ 0 h 1271"/>
                <a:gd name="T18" fmla="*/ 291 w 2420"/>
                <a:gd name="T19" fmla="*/ 81 h 1271"/>
                <a:gd name="T20" fmla="*/ 496 w 2420"/>
                <a:gd name="T21" fmla="*/ 151 h 1271"/>
                <a:gd name="T22" fmla="*/ 703 w 2420"/>
                <a:gd name="T23" fmla="*/ 219 h 1271"/>
                <a:gd name="T24" fmla="*/ 911 w 2420"/>
                <a:gd name="T25" fmla="*/ 283 h 1271"/>
                <a:gd name="T26" fmla="*/ 1115 w 2420"/>
                <a:gd name="T27" fmla="*/ 346 h 1271"/>
                <a:gd name="T28" fmla="*/ 1317 w 2420"/>
                <a:gd name="T29" fmla="*/ 419 h 1271"/>
                <a:gd name="T30" fmla="*/ 1519 w 2420"/>
                <a:gd name="T31" fmla="*/ 502 h 1271"/>
                <a:gd name="T32" fmla="*/ 1718 w 2420"/>
                <a:gd name="T33" fmla="*/ 594 h 1271"/>
                <a:gd name="T34" fmla="*/ 1844 w 2420"/>
                <a:gd name="T35" fmla="*/ 656 h 1271"/>
                <a:gd name="T36" fmla="*/ 1961 w 2420"/>
                <a:gd name="T37" fmla="*/ 723 h 1271"/>
                <a:gd name="T38" fmla="*/ 2068 w 2420"/>
                <a:gd name="T39" fmla="*/ 793 h 1271"/>
                <a:gd name="T40" fmla="*/ 2165 w 2420"/>
                <a:gd name="T41" fmla="*/ 869 h 1271"/>
                <a:gd name="T42" fmla="*/ 2251 w 2420"/>
                <a:gd name="T43" fmla="*/ 950 h 1271"/>
                <a:gd name="T44" fmla="*/ 2321 w 2420"/>
                <a:gd name="T45" fmla="*/ 1039 h 1271"/>
                <a:gd name="T46" fmla="*/ 2380 w 2420"/>
                <a:gd name="T47" fmla="*/ 1128 h 1271"/>
                <a:gd name="T48" fmla="*/ 2420 w 2420"/>
                <a:gd name="T49" fmla="*/ 1228 h 1271"/>
                <a:gd name="T50" fmla="*/ 2412 w 2420"/>
                <a:gd name="T51" fmla="*/ 1255 h 1271"/>
                <a:gd name="T52" fmla="*/ 2399 w 2420"/>
                <a:gd name="T53" fmla="*/ 1269 h 1271"/>
                <a:gd name="T54" fmla="*/ 2391 w 2420"/>
                <a:gd name="T55" fmla="*/ 1271 h 1271"/>
                <a:gd name="T56" fmla="*/ 2380 w 2420"/>
                <a:gd name="T57" fmla="*/ 1271 h 1271"/>
                <a:gd name="T58" fmla="*/ 2367 w 2420"/>
                <a:gd name="T59" fmla="*/ 1266 h 1271"/>
                <a:gd name="T60" fmla="*/ 2359 w 2420"/>
                <a:gd name="T61" fmla="*/ 1260 h 1271"/>
                <a:gd name="T62" fmla="*/ 2347 w 2420"/>
                <a:gd name="T63" fmla="*/ 1255 h 1271"/>
                <a:gd name="T64" fmla="*/ 2338 w 2420"/>
                <a:gd name="T65" fmla="*/ 1252 h 1271"/>
                <a:gd name="T66" fmla="*/ 2207 w 2420"/>
                <a:gd name="T67" fmla="*/ 1018 h 1271"/>
                <a:gd name="T68" fmla="*/ 2005 w 2420"/>
                <a:gd name="T69" fmla="*/ 820 h 1271"/>
                <a:gd name="T70" fmla="*/ 1747 w 2420"/>
                <a:gd name="T71" fmla="*/ 650 h 1271"/>
                <a:gd name="T72" fmla="*/ 1443 w 2420"/>
                <a:gd name="T73" fmla="*/ 505 h 1271"/>
                <a:gd name="T74" fmla="*/ 1104 w 2420"/>
                <a:gd name="T75" fmla="*/ 373 h 1271"/>
                <a:gd name="T76" fmla="*/ 745 w 2420"/>
                <a:gd name="T77" fmla="*/ 257 h 1271"/>
                <a:gd name="T78" fmla="*/ 371 w 2420"/>
                <a:gd name="T79" fmla="*/ 146 h 1271"/>
                <a:gd name="T80" fmla="*/ 0 w 2420"/>
                <a:gd name="T81" fmla="*/ 35 h 1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420" h="1271">
                  <a:moveTo>
                    <a:pt x="0" y="35"/>
                  </a:moveTo>
                  <a:lnTo>
                    <a:pt x="11" y="31"/>
                  </a:lnTo>
                  <a:lnTo>
                    <a:pt x="25" y="25"/>
                  </a:lnTo>
                  <a:lnTo>
                    <a:pt x="35" y="23"/>
                  </a:lnTo>
                  <a:lnTo>
                    <a:pt x="46" y="17"/>
                  </a:lnTo>
                  <a:lnTo>
                    <a:pt x="57" y="14"/>
                  </a:lnTo>
                  <a:lnTo>
                    <a:pt x="67" y="8"/>
                  </a:lnTo>
                  <a:lnTo>
                    <a:pt x="75" y="6"/>
                  </a:lnTo>
                  <a:lnTo>
                    <a:pt x="87" y="0"/>
                  </a:lnTo>
                  <a:lnTo>
                    <a:pt x="291" y="81"/>
                  </a:lnTo>
                  <a:lnTo>
                    <a:pt x="496" y="151"/>
                  </a:lnTo>
                  <a:lnTo>
                    <a:pt x="703" y="219"/>
                  </a:lnTo>
                  <a:lnTo>
                    <a:pt x="911" y="283"/>
                  </a:lnTo>
                  <a:lnTo>
                    <a:pt x="1115" y="346"/>
                  </a:lnTo>
                  <a:lnTo>
                    <a:pt x="1317" y="419"/>
                  </a:lnTo>
                  <a:lnTo>
                    <a:pt x="1519" y="502"/>
                  </a:lnTo>
                  <a:lnTo>
                    <a:pt x="1718" y="594"/>
                  </a:lnTo>
                  <a:lnTo>
                    <a:pt x="1844" y="656"/>
                  </a:lnTo>
                  <a:lnTo>
                    <a:pt x="1961" y="723"/>
                  </a:lnTo>
                  <a:lnTo>
                    <a:pt x="2068" y="793"/>
                  </a:lnTo>
                  <a:lnTo>
                    <a:pt x="2165" y="869"/>
                  </a:lnTo>
                  <a:lnTo>
                    <a:pt x="2251" y="950"/>
                  </a:lnTo>
                  <a:lnTo>
                    <a:pt x="2321" y="1039"/>
                  </a:lnTo>
                  <a:lnTo>
                    <a:pt x="2380" y="1128"/>
                  </a:lnTo>
                  <a:lnTo>
                    <a:pt x="2420" y="1228"/>
                  </a:lnTo>
                  <a:lnTo>
                    <a:pt x="2412" y="1255"/>
                  </a:lnTo>
                  <a:lnTo>
                    <a:pt x="2399" y="1269"/>
                  </a:lnTo>
                  <a:lnTo>
                    <a:pt x="2391" y="1271"/>
                  </a:lnTo>
                  <a:lnTo>
                    <a:pt x="2380" y="1271"/>
                  </a:lnTo>
                  <a:lnTo>
                    <a:pt x="2367" y="1266"/>
                  </a:lnTo>
                  <a:lnTo>
                    <a:pt x="2359" y="1260"/>
                  </a:lnTo>
                  <a:lnTo>
                    <a:pt x="2347" y="1255"/>
                  </a:lnTo>
                  <a:lnTo>
                    <a:pt x="2338" y="1252"/>
                  </a:lnTo>
                  <a:lnTo>
                    <a:pt x="2207" y="1018"/>
                  </a:lnTo>
                  <a:lnTo>
                    <a:pt x="2005" y="820"/>
                  </a:lnTo>
                  <a:lnTo>
                    <a:pt x="1747" y="650"/>
                  </a:lnTo>
                  <a:lnTo>
                    <a:pt x="1443" y="505"/>
                  </a:lnTo>
                  <a:lnTo>
                    <a:pt x="1104" y="373"/>
                  </a:lnTo>
                  <a:lnTo>
                    <a:pt x="745" y="257"/>
                  </a:lnTo>
                  <a:lnTo>
                    <a:pt x="371" y="146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6D75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250"/>
            <p:cNvSpPr>
              <a:spLocks/>
            </p:cNvSpPr>
            <p:nvPr/>
          </p:nvSpPr>
          <p:spPr bwMode="auto">
            <a:xfrm>
              <a:off x="4006" y="2031"/>
              <a:ext cx="791" cy="413"/>
            </a:xfrm>
            <a:custGeom>
              <a:avLst/>
              <a:gdLst>
                <a:gd name="T0" fmla="*/ 0 w 2373"/>
                <a:gd name="T1" fmla="*/ 36 h 1238"/>
                <a:gd name="T2" fmla="*/ 11 w 2373"/>
                <a:gd name="T3" fmla="*/ 33 h 1238"/>
                <a:gd name="T4" fmla="*/ 20 w 2373"/>
                <a:gd name="T5" fmla="*/ 27 h 1238"/>
                <a:gd name="T6" fmla="*/ 28 w 2373"/>
                <a:gd name="T7" fmla="*/ 24 h 1238"/>
                <a:gd name="T8" fmla="*/ 41 w 2373"/>
                <a:gd name="T9" fmla="*/ 19 h 1238"/>
                <a:gd name="T10" fmla="*/ 49 w 2373"/>
                <a:gd name="T11" fmla="*/ 16 h 1238"/>
                <a:gd name="T12" fmla="*/ 58 w 2373"/>
                <a:gd name="T13" fmla="*/ 9 h 1238"/>
                <a:gd name="T14" fmla="*/ 70 w 2373"/>
                <a:gd name="T15" fmla="*/ 6 h 1238"/>
                <a:gd name="T16" fmla="*/ 81 w 2373"/>
                <a:gd name="T17" fmla="*/ 0 h 1238"/>
                <a:gd name="T18" fmla="*/ 315 w 2373"/>
                <a:gd name="T19" fmla="*/ 106 h 1238"/>
                <a:gd name="T20" fmla="*/ 547 w 2373"/>
                <a:gd name="T21" fmla="*/ 191 h 1238"/>
                <a:gd name="T22" fmla="*/ 774 w 2373"/>
                <a:gd name="T23" fmla="*/ 267 h 1238"/>
                <a:gd name="T24" fmla="*/ 999 w 2373"/>
                <a:gd name="T25" fmla="*/ 337 h 1238"/>
                <a:gd name="T26" fmla="*/ 1225 w 2373"/>
                <a:gd name="T27" fmla="*/ 410 h 1238"/>
                <a:gd name="T28" fmla="*/ 1447 w 2373"/>
                <a:gd name="T29" fmla="*/ 494 h 1238"/>
                <a:gd name="T30" fmla="*/ 1669 w 2373"/>
                <a:gd name="T31" fmla="*/ 593 h 1238"/>
                <a:gd name="T32" fmla="*/ 1891 w 2373"/>
                <a:gd name="T33" fmla="*/ 718 h 1238"/>
                <a:gd name="T34" fmla="*/ 1976 w 2373"/>
                <a:gd name="T35" fmla="*/ 769 h 1238"/>
                <a:gd name="T36" fmla="*/ 2055 w 2373"/>
                <a:gd name="T37" fmla="*/ 823 h 1238"/>
                <a:gd name="T38" fmla="*/ 2128 w 2373"/>
                <a:gd name="T39" fmla="*/ 879 h 1238"/>
                <a:gd name="T40" fmla="*/ 2192 w 2373"/>
                <a:gd name="T41" fmla="*/ 941 h 1238"/>
                <a:gd name="T42" fmla="*/ 2248 w 2373"/>
                <a:gd name="T43" fmla="*/ 1004 h 1238"/>
                <a:gd name="T44" fmla="*/ 2300 w 2373"/>
                <a:gd name="T45" fmla="*/ 1069 h 1238"/>
                <a:gd name="T46" fmla="*/ 2338 w 2373"/>
                <a:gd name="T47" fmla="*/ 1133 h 1238"/>
                <a:gd name="T48" fmla="*/ 2373 w 2373"/>
                <a:gd name="T49" fmla="*/ 1200 h 1238"/>
                <a:gd name="T50" fmla="*/ 2365 w 2373"/>
                <a:gd name="T51" fmla="*/ 1221 h 1238"/>
                <a:gd name="T52" fmla="*/ 2359 w 2373"/>
                <a:gd name="T53" fmla="*/ 1233 h 1238"/>
                <a:gd name="T54" fmla="*/ 2351 w 2373"/>
                <a:gd name="T55" fmla="*/ 1238 h 1238"/>
                <a:gd name="T56" fmla="*/ 2341 w 2373"/>
                <a:gd name="T57" fmla="*/ 1235 h 1238"/>
                <a:gd name="T58" fmla="*/ 2332 w 2373"/>
                <a:gd name="T59" fmla="*/ 1230 h 1238"/>
                <a:gd name="T60" fmla="*/ 2324 w 2373"/>
                <a:gd name="T61" fmla="*/ 1224 h 1238"/>
                <a:gd name="T62" fmla="*/ 2316 w 2373"/>
                <a:gd name="T63" fmla="*/ 1214 h 1238"/>
                <a:gd name="T64" fmla="*/ 2309 w 2373"/>
                <a:gd name="T65" fmla="*/ 1206 h 1238"/>
                <a:gd name="T66" fmla="*/ 2142 w 2373"/>
                <a:gd name="T67" fmla="*/ 966 h 1238"/>
                <a:gd name="T68" fmla="*/ 1915 w 2373"/>
                <a:gd name="T69" fmla="*/ 769 h 1238"/>
                <a:gd name="T70" fmla="*/ 1643 w 2373"/>
                <a:gd name="T71" fmla="*/ 605 h 1238"/>
                <a:gd name="T72" fmla="*/ 1333 w 2373"/>
                <a:gd name="T73" fmla="*/ 470 h 1238"/>
                <a:gd name="T74" fmla="*/ 1002 w 2373"/>
                <a:gd name="T75" fmla="*/ 354 h 1238"/>
                <a:gd name="T76" fmla="*/ 660 w 2373"/>
                <a:gd name="T77" fmla="*/ 249 h 1238"/>
                <a:gd name="T78" fmla="*/ 324 w 2373"/>
                <a:gd name="T79" fmla="*/ 143 h 1238"/>
                <a:gd name="T80" fmla="*/ 0 w 2373"/>
                <a:gd name="T81" fmla="*/ 36 h 1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373" h="1238">
                  <a:moveTo>
                    <a:pt x="0" y="36"/>
                  </a:moveTo>
                  <a:lnTo>
                    <a:pt x="11" y="33"/>
                  </a:lnTo>
                  <a:lnTo>
                    <a:pt x="20" y="27"/>
                  </a:lnTo>
                  <a:lnTo>
                    <a:pt x="28" y="24"/>
                  </a:lnTo>
                  <a:lnTo>
                    <a:pt x="41" y="19"/>
                  </a:lnTo>
                  <a:lnTo>
                    <a:pt x="49" y="16"/>
                  </a:lnTo>
                  <a:lnTo>
                    <a:pt x="58" y="9"/>
                  </a:lnTo>
                  <a:lnTo>
                    <a:pt x="70" y="6"/>
                  </a:lnTo>
                  <a:lnTo>
                    <a:pt x="81" y="0"/>
                  </a:lnTo>
                  <a:lnTo>
                    <a:pt x="315" y="106"/>
                  </a:lnTo>
                  <a:lnTo>
                    <a:pt x="547" y="191"/>
                  </a:lnTo>
                  <a:lnTo>
                    <a:pt x="774" y="267"/>
                  </a:lnTo>
                  <a:lnTo>
                    <a:pt x="999" y="337"/>
                  </a:lnTo>
                  <a:lnTo>
                    <a:pt x="1225" y="410"/>
                  </a:lnTo>
                  <a:lnTo>
                    <a:pt x="1447" y="494"/>
                  </a:lnTo>
                  <a:lnTo>
                    <a:pt x="1669" y="593"/>
                  </a:lnTo>
                  <a:lnTo>
                    <a:pt x="1891" y="718"/>
                  </a:lnTo>
                  <a:lnTo>
                    <a:pt x="1976" y="769"/>
                  </a:lnTo>
                  <a:lnTo>
                    <a:pt x="2055" y="823"/>
                  </a:lnTo>
                  <a:lnTo>
                    <a:pt x="2128" y="879"/>
                  </a:lnTo>
                  <a:lnTo>
                    <a:pt x="2192" y="941"/>
                  </a:lnTo>
                  <a:lnTo>
                    <a:pt x="2248" y="1004"/>
                  </a:lnTo>
                  <a:lnTo>
                    <a:pt x="2300" y="1069"/>
                  </a:lnTo>
                  <a:lnTo>
                    <a:pt x="2338" y="1133"/>
                  </a:lnTo>
                  <a:lnTo>
                    <a:pt x="2373" y="1200"/>
                  </a:lnTo>
                  <a:lnTo>
                    <a:pt x="2365" y="1221"/>
                  </a:lnTo>
                  <a:lnTo>
                    <a:pt x="2359" y="1233"/>
                  </a:lnTo>
                  <a:lnTo>
                    <a:pt x="2351" y="1238"/>
                  </a:lnTo>
                  <a:lnTo>
                    <a:pt x="2341" y="1235"/>
                  </a:lnTo>
                  <a:lnTo>
                    <a:pt x="2332" y="1230"/>
                  </a:lnTo>
                  <a:lnTo>
                    <a:pt x="2324" y="1224"/>
                  </a:lnTo>
                  <a:lnTo>
                    <a:pt x="2316" y="1214"/>
                  </a:lnTo>
                  <a:lnTo>
                    <a:pt x="2309" y="1206"/>
                  </a:lnTo>
                  <a:lnTo>
                    <a:pt x="2142" y="966"/>
                  </a:lnTo>
                  <a:lnTo>
                    <a:pt x="1915" y="769"/>
                  </a:lnTo>
                  <a:lnTo>
                    <a:pt x="1643" y="605"/>
                  </a:lnTo>
                  <a:lnTo>
                    <a:pt x="1333" y="470"/>
                  </a:lnTo>
                  <a:lnTo>
                    <a:pt x="1002" y="354"/>
                  </a:lnTo>
                  <a:lnTo>
                    <a:pt x="660" y="249"/>
                  </a:lnTo>
                  <a:lnTo>
                    <a:pt x="324" y="143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7F9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251"/>
            <p:cNvSpPr>
              <a:spLocks/>
            </p:cNvSpPr>
            <p:nvPr/>
          </p:nvSpPr>
          <p:spPr bwMode="auto">
            <a:xfrm>
              <a:off x="4015" y="2027"/>
              <a:ext cx="776" cy="402"/>
            </a:xfrm>
            <a:custGeom>
              <a:avLst/>
              <a:gdLst>
                <a:gd name="T0" fmla="*/ 0 w 2328"/>
                <a:gd name="T1" fmla="*/ 30 h 1206"/>
                <a:gd name="T2" fmla="*/ 67 w 2328"/>
                <a:gd name="T3" fmla="*/ 0 h 1206"/>
                <a:gd name="T4" fmla="*/ 336 w 2328"/>
                <a:gd name="T5" fmla="*/ 129 h 1206"/>
                <a:gd name="T6" fmla="*/ 594 w 2328"/>
                <a:gd name="T7" fmla="*/ 225 h 1206"/>
                <a:gd name="T8" fmla="*/ 842 w 2328"/>
                <a:gd name="T9" fmla="*/ 307 h 1206"/>
                <a:gd name="T10" fmla="*/ 1088 w 2328"/>
                <a:gd name="T11" fmla="*/ 380 h 1206"/>
                <a:gd name="T12" fmla="*/ 1327 w 2328"/>
                <a:gd name="T13" fmla="*/ 461 h 1206"/>
                <a:gd name="T14" fmla="*/ 1571 w 2328"/>
                <a:gd name="T15" fmla="*/ 554 h 1206"/>
                <a:gd name="T16" fmla="*/ 1814 w 2328"/>
                <a:gd name="T17" fmla="*/ 677 h 1206"/>
                <a:gd name="T18" fmla="*/ 2065 w 2328"/>
                <a:gd name="T19" fmla="*/ 837 h 1206"/>
                <a:gd name="T20" fmla="*/ 2111 w 2328"/>
                <a:gd name="T21" fmla="*/ 882 h 1206"/>
                <a:gd name="T22" fmla="*/ 2156 w 2328"/>
                <a:gd name="T23" fmla="*/ 923 h 1206"/>
                <a:gd name="T24" fmla="*/ 2194 w 2328"/>
                <a:gd name="T25" fmla="*/ 969 h 1206"/>
                <a:gd name="T26" fmla="*/ 2226 w 2328"/>
                <a:gd name="T27" fmla="*/ 1012 h 1206"/>
                <a:gd name="T28" fmla="*/ 2255 w 2328"/>
                <a:gd name="T29" fmla="*/ 1057 h 1206"/>
                <a:gd name="T30" fmla="*/ 2281 w 2328"/>
                <a:gd name="T31" fmla="*/ 1098 h 1206"/>
                <a:gd name="T32" fmla="*/ 2304 w 2328"/>
                <a:gd name="T33" fmla="*/ 1138 h 1206"/>
                <a:gd name="T34" fmla="*/ 2328 w 2328"/>
                <a:gd name="T35" fmla="*/ 1176 h 1206"/>
                <a:gd name="T36" fmla="*/ 2323 w 2328"/>
                <a:gd name="T37" fmla="*/ 1193 h 1206"/>
                <a:gd name="T38" fmla="*/ 2313 w 2328"/>
                <a:gd name="T39" fmla="*/ 1203 h 1206"/>
                <a:gd name="T40" fmla="*/ 2307 w 2328"/>
                <a:gd name="T41" fmla="*/ 1206 h 1206"/>
                <a:gd name="T42" fmla="*/ 2302 w 2328"/>
                <a:gd name="T43" fmla="*/ 1203 h 1206"/>
                <a:gd name="T44" fmla="*/ 2293 w 2328"/>
                <a:gd name="T45" fmla="*/ 1197 h 1206"/>
                <a:gd name="T46" fmla="*/ 2290 w 2328"/>
                <a:gd name="T47" fmla="*/ 1187 h 1206"/>
                <a:gd name="T48" fmla="*/ 2283 w 2328"/>
                <a:gd name="T49" fmla="*/ 1176 h 1206"/>
                <a:gd name="T50" fmla="*/ 2281 w 2328"/>
                <a:gd name="T51" fmla="*/ 1165 h 1206"/>
                <a:gd name="T52" fmla="*/ 2079 w 2328"/>
                <a:gd name="T53" fmla="*/ 914 h 1206"/>
                <a:gd name="T54" fmla="*/ 1828 w 2328"/>
                <a:gd name="T55" fmla="*/ 715 h 1206"/>
                <a:gd name="T56" fmla="*/ 1539 w 2328"/>
                <a:gd name="T57" fmla="*/ 558 h 1206"/>
                <a:gd name="T58" fmla="*/ 1225 w 2328"/>
                <a:gd name="T59" fmla="*/ 432 h 1206"/>
                <a:gd name="T60" fmla="*/ 904 w 2328"/>
                <a:gd name="T61" fmla="*/ 327 h 1206"/>
                <a:gd name="T62" fmla="*/ 582 w 2328"/>
                <a:gd name="T63" fmla="*/ 230 h 1206"/>
                <a:gd name="T64" fmla="*/ 279 w 2328"/>
                <a:gd name="T65" fmla="*/ 138 h 1206"/>
                <a:gd name="T66" fmla="*/ 0 w 2328"/>
                <a:gd name="T67" fmla="*/ 30 h 1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328" h="1206">
                  <a:moveTo>
                    <a:pt x="0" y="30"/>
                  </a:moveTo>
                  <a:lnTo>
                    <a:pt x="67" y="0"/>
                  </a:lnTo>
                  <a:lnTo>
                    <a:pt x="336" y="129"/>
                  </a:lnTo>
                  <a:lnTo>
                    <a:pt x="594" y="225"/>
                  </a:lnTo>
                  <a:lnTo>
                    <a:pt x="842" y="307"/>
                  </a:lnTo>
                  <a:lnTo>
                    <a:pt x="1088" y="380"/>
                  </a:lnTo>
                  <a:lnTo>
                    <a:pt x="1327" y="461"/>
                  </a:lnTo>
                  <a:lnTo>
                    <a:pt x="1571" y="554"/>
                  </a:lnTo>
                  <a:lnTo>
                    <a:pt x="1814" y="677"/>
                  </a:lnTo>
                  <a:lnTo>
                    <a:pt x="2065" y="837"/>
                  </a:lnTo>
                  <a:lnTo>
                    <a:pt x="2111" y="882"/>
                  </a:lnTo>
                  <a:lnTo>
                    <a:pt x="2156" y="923"/>
                  </a:lnTo>
                  <a:lnTo>
                    <a:pt x="2194" y="969"/>
                  </a:lnTo>
                  <a:lnTo>
                    <a:pt x="2226" y="1012"/>
                  </a:lnTo>
                  <a:lnTo>
                    <a:pt x="2255" y="1057"/>
                  </a:lnTo>
                  <a:lnTo>
                    <a:pt x="2281" y="1098"/>
                  </a:lnTo>
                  <a:lnTo>
                    <a:pt x="2304" y="1138"/>
                  </a:lnTo>
                  <a:lnTo>
                    <a:pt x="2328" y="1176"/>
                  </a:lnTo>
                  <a:lnTo>
                    <a:pt x="2323" y="1193"/>
                  </a:lnTo>
                  <a:lnTo>
                    <a:pt x="2313" y="1203"/>
                  </a:lnTo>
                  <a:lnTo>
                    <a:pt x="2307" y="1206"/>
                  </a:lnTo>
                  <a:lnTo>
                    <a:pt x="2302" y="1203"/>
                  </a:lnTo>
                  <a:lnTo>
                    <a:pt x="2293" y="1197"/>
                  </a:lnTo>
                  <a:lnTo>
                    <a:pt x="2290" y="1187"/>
                  </a:lnTo>
                  <a:lnTo>
                    <a:pt x="2283" y="1176"/>
                  </a:lnTo>
                  <a:lnTo>
                    <a:pt x="2281" y="1165"/>
                  </a:lnTo>
                  <a:lnTo>
                    <a:pt x="2079" y="914"/>
                  </a:lnTo>
                  <a:lnTo>
                    <a:pt x="1828" y="715"/>
                  </a:lnTo>
                  <a:lnTo>
                    <a:pt x="1539" y="558"/>
                  </a:lnTo>
                  <a:lnTo>
                    <a:pt x="1225" y="432"/>
                  </a:lnTo>
                  <a:lnTo>
                    <a:pt x="904" y="327"/>
                  </a:lnTo>
                  <a:lnTo>
                    <a:pt x="582" y="230"/>
                  </a:lnTo>
                  <a:lnTo>
                    <a:pt x="279" y="138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8FA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252"/>
            <p:cNvSpPr>
              <a:spLocks/>
            </p:cNvSpPr>
            <p:nvPr/>
          </p:nvSpPr>
          <p:spPr bwMode="auto">
            <a:xfrm>
              <a:off x="4681" y="1924"/>
              <a:ext cx="94" cy="67"/>
            </a:xfrm>
            <a:custGeom>
              <a:avLst/>
              <a:gdLst>
                <a:gd name="T0" fmla="*/ 56 w 281"/>
                <a:gd name="T1" fmla="*/ 19 h 200"/>
                <a:gd name="T2" fmla="*/ 76 w 281"/>
                <a:gd name="T3" fmla="*/ 9 h 200"/>
                <a:gd name="T4" fmla="*/ 97 w 281"/>
                <a:gd name="T5" fmla="*/ 3 h 200"/>
                <a:gd name="T6" fmla="*/ 114 w 281"/>
                <a:gd name="T7" fmla="*/ 0 h 200"/>
                <a:gd name="T8" fmla="*/ 132 w 281"/>
                <a:gd name="T9" fmla="*/ 3 h 200"/>
                <a:gd name="T10" fmla="*/ 153 w 281"/>
                <a:gd name="T11" fmla="*/ 6 h 200"/>
                <a:gd name="T12" fmla="*/ 173 w 281"/>
                <a:gd name="T13" fmla="*/ 19 h 200"/>
                <a:gd name="T14" fmla="*/ 194 w 281"/>
                <a:gd name="T15" fmla="*/ 30 h 200"/>
                <a:gd name="T16" fmla="*/ 216 w 281"/>
                <a:gd name="T17" fmla="*/ 48 h 200"/>
                <a:gd name="T18" fmla="*/ 237 w 281"/>
                <a:gd name="T19" fmla="*/ 68 h 200"/>
                <a:gd name="T20" fmla="*/ 256 w 281"/>
                <a:gd name="T21" fmla="*/ 92 h 200"/>
                <a:gd name="T22" fmla="*/ 270 w 281"/>
                <a:gd name="T23" fmla="*/ 111 h 200"/>
                <a:gd name="T24" fmla="*/ 278 w 281"/>
                <a:gd name="T25" fmla="*/ 129 h 200"/>
                <a:gd name="T26" fmla="*/ 281 w 281"/>
                <a:gd name="T27" fmla="*/ 146 h 200"/>
                <a:gd name="T28" fmla="*/ 278 w 281"/>
                <a:gd name="T29" fmla="*/ 164 h 200"/>
                <a:gd name="T30" fmla="*/ 267 w 281"/>
                <a:gd name="T31" fmla="*/ 178 h 200"/>
                <a:gd name="T32" fmla="*/ 251 w 281"/>
                <a:gd name="T33" fmla="*/ 191 h 200"/>
                <a:gd name="T34" fmla="*/ 226 w 281"/>
                <a:gd name="T35" fmla="*/ 197 h 200"/>
                <a:gd name="T36" fmla="*/ 199 w 281"/>
                <a:gd name="T37" fmla="*/ 200 h 200"/>
                <a:gd name="T38" fmla="*/ 173 w 281"/>
                <a:gd name="T39" fmla="*/ 194 h 200"/>
                <a:gd name="T40" fmla="*/ 146 w 281"/>
                <a:gd name="T41" fmla="*/ 187 h 200"/>
                <a:gd name="T42" fmla="*/ 121 w 281"/>
                <a:gd name="T43" fmla="*/ 176 h 200"/>
                <a:gd name="T44" fmla="*/ 94 w 281"/>
                <a:gd name="T45" fmla="*/ 162 h 200"/>
                <a:gd name="T46" fmla="*/ 68 w 281"/>
                <a:gd name="T47" fmla="*/ 146 h 200"/>
                <a:gd name="T48" fmla="*/ 44 w 281"/>
                <a:gd name="T49" fmla="*/ 127 h 200"/>
                <a:gd name="T50" fmla="*/ 21 w 281"/>
                <a:gd name="T51" fmla="*/ 108 h 200"/>
                <a:gd name="T52" fmla="*/ 6 w 281"/>
                <a:gd name="T53" fmla="*/ 89 h 200"/>
                <a:gd name="T54" fmla="*/ 0 w 281"/>
                <a:gd name="T55" fmla="*/ 73 h 200"/>
                <a:gd name="T56" fmla="*/ 0 w 281"/>
                <a:gd name="T57" fmla="*/ 59 h 200"/>
                <a:gd name="T58" fmla="*/ 6 w 281"/>
                <a:gd name="T59" fmla="*/ 48 h 200"/>
                <a:gd name="T60" fmla="*/ 19 w 281"/>
                <a:gd name="T61" fmla="*/ 38 h 200"/>
                <a:gd name="T62" fmla="*/ 33 w 281"/>
                <a:gd name="T63" fmla="*/ 27 h 200"/>
                <a:gd name="T64" fmla="*/ 56 w 281"/>
                <a:gd name="T65" fmla="*/ 19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81" h="200">
                  <a:moveTo>
                    <a:pt x="56" y="19"/>
                  </a:moveTo>
                  <a:lnTo>
                    <a:pt x="76" y="9"/>
                  </a:lnTo>
                  <a:lnTo>
                    <a:pt x="97" y="3"/>
                  </a:lnTo>
                  <a:lnTo>
                    <a:pt x="114" y="0"/>
                  </a:lnTo>
                  <a:lnTo>
                    <a:pt x="132" y="3"/>
                  </a:lnTo>
                  <a:lnTo>
                    <a:pt x="153" y="6"/>
                  </a:lnTo>
                  <a:lnTo>
                    <a:pt x="173" y="19"/>
                  </a:lnTo>
                  <a:lnTo>
                    <a:pt x="194" y="30"/>
                  </a:lnTo>
                  <a:lnTo>
                    <a:pt x="216" y="48"/>
                  </a:lnTo>
                  <a:lnTo>
                    <a:pt x="237" y="68"/>
                  </a:lnTo>
                  <a:lnTo>
                    <a:pt x="256" y="92"/>
                  </a:lnTo>
                  <a:lnTo>
                    <a:pt x="270" y="111"/>
                  </a:lnTo>
                  <a:lnTo>
                    <a:pt x="278" y="129"/>
                  </a:lnTo>
                  <a:lnTo>
                    <a:pt x="281" y="146"/>
                  </a:lnTo>
                  <a:lnTo>
                    <a:pt x="278" y="164"/>
                  </a:lnTo>
                  <a:lnTo>
                    <a:pt x="267" y="178"/>
                  </a:lnTo>
                  <a:lnTo>
                    <a:pt x="251" y="191"/>
                  </a:lnTo>
                  <a:lnTo>
                    <a:pt x="226" y="197"/>
                  </a:lnTo>
                  <a:lnTo>
                    <a:pt x="199" y="200"/>
                  </a:lnTo>
                  <a:lnTo>
                    <a:pt x="173" y="194"/>
                  </a:lnTo>
                  <a:lnTo>
                    <a:pt x="146" y="187"/>
                  </a:lnTo>
                  <a:lnTo>
                    <a:pt x="121" y="176"/>
                  </a:lnTo>
                  <a:lnTo>
                    <a:pt x="94" y="162"/>
                  </a:lnTo>
                  <a:lnTo>
                    <a:pt x="68" y="146"/>
                  </a:lnTo>
                  <a:lnTo>
                    <a:pt x="44" y="127"/>
                  </a:lnTo>
                  <a:lnTo>
                    <a:pt x="21" y="108"/>
                  </a:lnTo>
                  <a:lnTo>
                    <a:pt x="6" y="89"/>
                  </a:lnTo>
                  <a:lnTo>
                    <a:pt x="0" y="73"/>
                  </a:lnTo>
                  <a:lnTo>
                    <a:pt x="0" y="59"/>
                  </a:lnTo>
                  <a:lnTo>
                    <a:pt x="6" y="48"/>
                  </a:lnTo>
                  <a:lnTo>
                    <a:pt x="19" y="38"/>
                  </a:lnTo>
                  <a:lnTo>
                    <a:pt x="33" y="27"/>
                  </a:lnTo>
                  <a:lnTo>
                    <a:pt x="56" y="19"/>
                  </a:lnTo>
                  <a:close/>
                </a:path>
              </a:pathLst>
            </a:custGeom>
            <a:solidFill>
              <a:srgbClr val="004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253"/>
            <p:cNvSpPr>
              <a:spLocks/>
            </p:cNvSpPr>
            <p:nvPr/>
          </p:nvSpPr>
          <p:spPr bwMode="auto">
            <a:xfrm>
              <a:off x="4687" y="1929"/>
              <a:ext cx="86" cy="57"/>
            </a:xfrm>
            <a:custGeom>
              <a:avLst/>
              <a:gdLst>
                <a:gd name="T0" fmla="*/ 60 w 256"/>
                <a:gd name="T1" fmla="*/ 14 h 171"/>
                <a:gd name="T2" fmla="*/ 78 w 256"/>
                <a:gd name="T3" fmla="*/ 8 h 171"/>
                <a:gd name="T4" fmla="*/ 95 w 256"/>
                <a:gd name="T5" fmla="*/ 3 h 171"/>
                <a:gd name="T6" fmla="*/ 110 w 256"/>
                <a:gd name="T7" fmla="*/ 0 h 171"/>
                <a:gd name="T8" fmla="*/ 124 w 256"/>
                <a:gd name="T9" fmla="*/ 0 h 171"/>
                <a:gd name="T10" fmla="*/ 143 w 256"/>
                <a:gd name="T11" fmla="*/ 6 h 171"/>
                <a:gd name="T12" fmla="*/ 157 w 256"/>
                <a:gd name="T13" fmla="*/ 11 h 171"/>
                <a:gd name="T14" fmla="*/ 178 w 256"/>
                <a:gd name="T15" fmla="*/ 22 h 171"/>
                <a:gd name="T16" fmla="*/ 197 w 256"/>
                <a:gd name="T17" fmla="*/ 38 h 171"/>
                <a:gd name="T18" fmla="*/ 216 w 256"/>
                <a:gd name="T19" fmla="*/ 55 h 171"/>
                <a:gd name="T20" fmla="*/ 232 w 256"/>
                <a:gd name="T21" fmla="*/ 73 h 171"/>
                <a:gd name="T22" fmla="*/ 245 w 256"/>
                <a:gd name="T23" fmla="*/ 92 h 171"/>
                <a:gd name="T24" fmla="*/ 253 w 256"/>
                <a:gd name="T25" fmla="*/ 111 h 171"/>
                <a:gd name="T26" fmla="*/ 256 w 256"/>
                <a:gd name="T27" fmla="*/ 125 h 171"/>
                <a:gd name="T28" fmla="*/ 253 w 256"/>
                <a:gd name="T29" fmla="*/ 140 h 171"/>
                <a:gd name="T30" fmla="*/ 245 w 256"/>
                <a:gd name="T31" fmla="*/ 154 h 171"/>
                <a:gd name="T32" fmla="*/ 227 w 256"/>
                <a:gd name="T33" fmla="*/ 162 h 171"/>
                <a:gd name="T34" fmla="*/ 204 w 256"/>
                <a:gd name="T35" fmla="*/ 168 h 171"/>
                <a:gd name="T36" fmla="*/ 180 w 256"/>
                <a:gd name="T37" fmla="*/ 171 h 171"/>
                <a:gd name="T38" fmla="*/ 157 w 256"/>
                <a:gd name="T39" fmla="*/ 168 h 171"/>
                <a:gd name="T40" fmla="*/ 130 w 256"/>
                <a:gd name="T41" fmla="*/ 162 h 171"/>
                <a:gd name="T42" fmla="*/ 105 w 256"/>
                <a:gd name="T43" fmla="*/ 154 h 171"/>
                <a:gd name="T44" fmla="*/ 78 w 256"/>
                <a:gd name="T45" fmla="*/ 140 h 171"/>
                <a:gd name="T46" fmla="*/ 52 w 256"/>
                <a:gd name="T47" fmla="*/ 125 h 171"/>
                <a:gd name="T48" fmla="*/ 32 w 256"/>
                <a:gd name="T49" fmla="*/ 105 h 171"/>
                <a:gd name="T50" fmla="*/ 14 w 256"/>
                <a:gd name="T51" fmla="*/ 90 h 171"/>
                <a:gd name="T52" fmla="*/ 2 w 256"/>
                <a:gd name="T53" fmla="*/ 76 h 171"/>
                <a:gd name="T54" fmla="*/ 0 w 256"/>
                <a:gd name="T55" fmla="*/ 63 h 171"/>
                <a:gd name="T56" fmla="*/ 2 w 256"/>
                <a:gd name="T57" fmla="*/ 52 h 171"/>
                <a:gd name="T58" fmla="*/ 11 w 256"/>
                <a:gd name="T59" fmla="*/ 41 h 171"/>
                <a:gd name="T60" fmla="*/ 22 w 256"/>
                <a:gd name="T61" fmla="*/ 32 h 171"/>
                <a:gd name="T62" fmla="*/ 40 w 256"/>
                <a:gd name="T63" fmla="*/ 22 h 171"/>
                <a:gd name="T64" fmla="*/ 60 w 256"/>
                <a:gd name="T65" fmla="*/ 14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56" h="171">
                  <a:moveTo>
                    <a:pt x="60" y="14"/>
                  </a:moveTo>
                  <a:lnTo>
                    <a:pt x="78" y="8"/>
                  </a:lnTo>
                  <a:lnTo>
                    <a:pt x="95" y="3"/>
                  </a:lnTo>
                  <a:lnTo>
                    <a:pt x="110" y="0"/>
                  </a:lnTo>
                  <a:lnTo>
                    <a:pt x="124" y="0"/>
                  </a:lnTo>
                  <a:lnTo>
                    <a:pt x="143" y="6"/>
                  </a:lnTo>
                  <a:lnTo>
                    <a:pt x="157" y="11"/>
                  </a:lnTo>
                  <a:lnTo>
                    <a:pt x="178" y="22"/>
                  </a:lnTo>
                  <a:lnTo>
                    <a:pt x="197" y="38"/>
                  </a:lnTo>
                  <a:lnTo>
                    <a:pt x="216" y="55"/>
                  </a:lnTo>
                  <a:lnTo>
                    <a:pt x="232" y="73"/>
                  </a:lnTo>
                  <a:lnTo>
                    <a:pt x="245" y="92"/>
                  </a:lnTo>
                  <a:lnTo>
                    <a:pt x="253" y="111"/>
                  </a:lnTo>
                  <a:lnTo>
                    <a:pt x="256" y="125"/>
                  </a:lnTo>
                  <a:lnTo>
                    <a:pt x="253" y="140"/>
                  </a:lnTo>
                  <a:lnTo>
                    <a:pt x="245" y="154"/>
                  </a:lnTo>
                  <a:lnTo>
                    <a:pt x="227" y="162"/>
                  </a:lnTo>
                  <a:lnTo>
                    <a:pt x="204" y="168"/>
                  </a:lnTo>
                  <a:lnTo>
                    <a:pt x="180" y="171"/>
                  </a:lnTo>
                  <a:lnTo>
                    <a:pt x="157" y="168"/>
                  </a:lnTo>
                  <a:lnTo>
                    <a:pt x="130" y="162"/>
                  </a:lnTo>
                  <a:lnTo>
                    <a:pt x="105" y="154"/>
                  </a:lnTo>
                  <a:lnTo>
                    <a:pt x="78" y="140"/>
                  </a:lnTo>
                  <a:lnTo>
                    <a:pt x="52" y="125"/>
                  </a:lnTo>
                  <a:lnTo>
                    <a:pt x="32" y="105"/>
                  </a:lnTo>
                  <a:lnTo>
                    <a:pt x="14" y="90"/>
                  </a:lnTo>
                  <a:lnTo>
                    <a:pt x="2" y="76"/>
                  </a:lnTo>
                  <a:lnTo>
                    <a:pt x="0" y="63"/>
                  </a:lnTo>
                  <a:lnTo>
                    <a:pt x="2" y="52"/>
                  </a:lnTo>
                  <a:lnTo>
                    <a:pt x="11" y="41"/>
                  </a:lnTo>
                  <a:lnTo>
                    <a:pt x="22" y="32"/>
                  </a:lnTo>
                  <a:lnTo>
                    <a:pt x="40" y="22"/>
                  </a:lnTo>
                  <a:lnTo>
                    <a:pt x="60" y="14"/>
                  </a:lnTo>
                  <a:close/>
                </a:path>
              </a:pathLst>
            </a:custGeom>
            <a:solidFill>
              <a:srgbClr val="006B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254"/>
            <p:cNvSpPr>
              <a:spLocks/>
            </p:cNvSpPr>
            <p:nvPr/>
          </p:nvSpPr>
          <p:spPr bwMode="auto">
            <a:xfrm>
              <a:off x="4693" y="1933"/>
              <a:ext cx="79" cy="50"/>
            </a:xfrm>
            <a:custGeom>
              <a:avLst/>
              <a:gdLst>
                <a:gd name="T0" fmla="*/ 62 w 237"/>
                <a:gd name="T1" fmla="*/ 21 h 151"/>
                <a:gd name="T2" fmla="*/ 79 w 237"/>
                <a:gd name="T3" fmla="*/ 11 h 151"/>
                <a:gd name="T4" fmla="*/ 94 w 237"/>
                <a:gd name="T5" fmla="*/ 6 h 151"/>
                <a:gd name="T6" fmla="*/ 108 w 237"/>
                <a:gd name="T7" fmla="*/ 0 h 151"/>
                <a:gd name="T8" fmla="*/ 121 w 237"/>
                <a:gd name="T9" fmla="*/ 0 h 151"/>
                <a:gd name="T10" fmla="*/ 132 w 237"/>
                <a:gd name="T11" fmla="*/ 3 h 151"/>
                <a:gd name="T12" fmla="*/ 146 w 237"/>
                <a:gd name="T13" fmla="*/ 6 h 151"/>
                <a:gd name="T14" fmla="*/ 162 w 237"/>
                <a:gd name="T15" fmla="*/ 17 h 151"/>
                <a:gd name="T16" fmla="*/ 181 w 237"/>
                <a:gd name="T17" fmla="*/ 32 h 151"/>
                <a:gd name="T18" fmla="*/ 200 w 237"/>
                <a:gd name="T19" fmla="*/ 46 h 151"/>
                <a:gd name="T20" fmla="*/ 214 w 237"/>
                <a:gd name="T21" fmla="*/ 65 h 151"/>
                <a:gd name="T22" fmla="*/ 226 w 237"/>
                <a:gd name="T23" fmla="*/ 79 h 151"/>
                <a:gd name="T24" fmla="*/ 235 w 237"/>
                <a:gd name="T25" fmla="*/ 97 h 151"/>
                <a:gd name="T26" fmla="*/ 237 w 237"/>
                <a:gd name="T27" fmla="*/ 111 h 151"/>
                <a:gd name="T28" fmla="*/ 235 w 237"/>
                <a:gd name="T29" fmla="*/ 125 h 151"/>
                <a:gd name="T30" fmla="*/ 226 w 237"/>
                <a:gd name="T31" fmla="*/ 137 h 151"/>
                <a:gd name="T32" fmla="*/ 211 w 237"/>
                <a:gd name="T33" fmla="*/ 146 h 151"/>
                <a:gd name="T34" fmla="*/ 188 w 237"/>
                <a:gd name="T35" fmla="*/ 151 h 151"/>
                <a:gd name="T36" fmla="*/ 167 w 237"/>
                <a:gd name="T37" fmla="*/ 151 h 151"/>
                <a:gd name="T38" fmla="*/ 141 w 237"/>
                <a:gd name="T39" fmla="*/ 149 h 151"/>
                <a:gd name="T40" fmla="*/ 118 w 237"/>
                <a:gd name="T41" fmla="*/ 143 h 151"/>
                <a:gd name="T42" fmla="*/ 92 w 237"/>
                <a:gd name="T43" fmla="*/ 137 h 151"/>
                <a:gd name="T44" fmla="*/ 68 w 237"/>
                <a:gd name="T45" fmla="*/ 125 h 151"/>
                <a:gd name="T46" fmla="*/ 47 w 237"/>
                <a:gd name="T47" fmla="*/ 111 h 151"/>
                <a:gd name="T48" fmla="*/ 27 w 237"/>
                <a:gd name="T49" fmla="*/ 94 h 151"/>
                <a:gd name="T50" fmla="*/ 9 w 237"/>
                <a:gd name="T51" fmla="*/ 81 h 151"/>
                <a:gd name="T52" fmla="*/ 3 w 237"/>
                <a:gd name="T53" fmla="*/ 70 h 151"/>
                <a:gd name="T54" fmla="*/ 0 w 237"/>
                <a:gd name="T55" fmla="*/ 59 h 151"/>
                <a:gd name="T56" fmla="*/ 6 w 237"/>
                <a:gd name="T57" fmla="*/ 49 h 151"/>
                <a:gd name="T58" fmla="*/ 16 w 237"/>
                <a:gd name="T59" fmla="*/ 41 h 151"/>
                <a:gd name="T60" fmla="*/ 27 w 237"/>
                <a:gd name="T61" fmla="*/ 35 h 151"/>
                <a:gd name="T62" fmla="*/ 44 w 237"/>
                <a:gd name="T63" fmla="*/ 27 h 151"/>
                <a:gd name="T64" fmla="*/ 62 w 237"/>
                <a:gd name="T65" fmla="*/ 21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7" h="151">
                  <a:moveTo>
                    <a:pt x="62" y="21"/>
                  </a:moveTo>
                  <a:lnTo>
                    <a:pt x="79" y="11"/>
                  </a:lnTo>
                  <a:lnTo>
                    <a:pt x="94" y="6"/>
                  </a:lnTo>
                  <a:lnTo>
                    <a:pt x="108" y="0"/>
                  </a:lnTo>
                  <a:lnTo>
                    <a:pt x="121" y="0"/>
                  </a:lnTo>
                  <a:lnTo>
                    <a:pt x="132" y="3"/>
                  </a:lnTo>
                  <a:lnTo>
                    <a:pt x="146" y="6"/>
                  </a:lnTo>
                  <a:lnTo>
                    <a:pt x="162" y="17"/>
                  </a:lnTo>
                  <a:lnTo>
                    <a:pt x="181" y="32"/>
                  </a:lnTo>
                  <a:lnTo>
                    <a:pt x="200" y="46"/>
                  </a:lnTo>
                  <a:lnTo>
                    <a:pt x="214" y="65"/>
                  </a:lnTo>
                  <a:lnTo>
                    <a:pt x="226" y="79"/>
                  </a:lnTo>
                  <a:lnTo>
                    <a:pt x="235" y="97"/>
                  </a:lnTo>
                  <a:lnTo>
                    <a:pt x="237" y="111"/>
                  </a:lnTo>
                  <a:lnTo>
                    <a:pt x="235" y="125"/>
                  </a:lnTo>
                  <a:lnTo>
                    <a:pt x="226" y="137"/>
                  </a:lnTo>
                  <a:lnTo>
                    <a:pt x="211" y="146"/>
                  </a:lnTo>
                  <a:lnTo>
                    <a:pt x="188" y="151"/>
                  </a:lnTo>
                  <a:lnTo>
                    <a:pt x="167" y="151"/>
                  </a:lnTo>
                  <a:lnTo>
                    <a:pt x="141" y="149"/>
                  </a:lnTo>
                  <a:lnTo>
                    <a:pt x="118" y="143"/>
                  </a:lnTo>
                  <a:lnTo>
                    <a:pt x="92" y="137"/>
                  </a:lnTo>
                  <a:lnTo>
                    <a:pt x="68" y="125"/>
                  </a:lnTo>
                  <a:lnTo>
                    <a:pt x="47" y="111"/>
                  </a:lnTo>
                  <a:lnTo>
                    <a:pt x="27" y="94"/>
                  </a:lnTo>
                  <a:lnTo>
                    <a:pt x="9" y="81"/>
                  </a:lnTo>
                  <a:lnTo>
                    <a:pt x="3" y="70"/>
                  </a:lnTo>
                  <a:lnTo>
                    <a:pt x="0" y="59"/>
                  </a:lnTo>
                  <a:lnTo>
                    <a:pt x="6" y="49"/>
                  </a:lnTo>
                  <a:lnTo>
                    <a:pt x="16" y="41"/>
                  </a:lnTo>
                  <a:lnTo>
                    <a:pt x="27" y="35"/>
                  </a:lnTo>
                  <a:lnTo>
                    <a:pt x="44" y="27"/>
                  </a:lnTo>
                  <a:lnTo>
                    <a:pt x="62" y="21"/>
                  </a:lnTo>
                  <a:close/>
                </a:path>
              </a:pathLst>
            </a:custGeom>
            <a:solidFill>
              <a:srgbClr val="088A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255"/>
            <p:cNvSpPr>
              <a:spLocks/>
            </p:cNvSpPr>
            <p:nvPr/>
          </p:nvSpPr>
          <p:spPr bwMode="auto">
            <a:xfrm>
              <a:off x="4698" y="1937"/>
              <a:ext cx="72" cy="44"/>
            </a:xfrm>
            <a:custGeom>
              <a:avLst/>
              <a:gdLst>
                <a:gd name="T0" fmla="*/ 66 w 216"/>
                <a:gd name="T1" fmla="*/ 21 h 132"/>
                <a:gd name="T2" fmla="*/ 81 w 216"/>
                <a:gd name="T3" fmla="*/ 16 h 132"/>
                <a:gd name="T4" fmla="*/ 95 w 216"/>
                <a:gd name="T5" fmla="*/ 10 h 132"/>
                <a:gd name="T6" fmla="*/ 105 w 216"/>
                <a:gd name="T7" fmla="*/ 3 h 132"/>
                <a:gd name="T8" fmla="*/ 116 w 216"/>
                <a:gd name="T9" fmla="*/ 0 h 132"/>
                <a:gd name="T10" fmla="*/ 125 w 216"/>
                <a:gd name="T11" fmla="*/ 0 h 132"/>
                <a:gd name="T12" fmla="*/ 137 w 216"/>
                <a:gd name="T13" fmla="*/ 3 h 132"/>
                <a:gd name="T14" fmla="*/ 148 w 216"/>
                <a:gd name="T15" fmla="*/ 10 h 132"/>
                <a:gd name="T16" fmla="*/ 165 w 216"/>
                <a:gd name="T17" fmla="*/ 21 h 132"/>
                <a:gd name="T18" fmla="*/ 181 w 216"/>
                <a:gd name="T19" fmla="*/ 35 h 132"/>
                <a:gd name="T20" fmla="*/ 195 w 216"/>
                <a:gd name="T21" fmla="*/ 54 h 132"/>
                <a:gd name="T22" fmla="*/ 207 w 216"/>
                <a:gd name="T23" fmla="*/ 68 h 132"/>
                <a:gd name="T24" fmla="*/ 213 w 216"/>
                <a:gd name="T25" fmla="*/ 83 h 132"/>
                <a:gd name="T26" fmla="*/ 216 w 216"/>
                <a:gd name="T27" fmla="*/ 97 h 132"/>
                <a:gd name="T28" fmla="*/ 216 w 216"/>
                <a:gd name="T29" fmla="*/ 108 h 132"/>
                <a:gd name="T30" fmla="*/ 207 w 216"/>
                <a:gd name="T31" fmla="*/ 118 h 132"/>
                <a:gd name="T32" fmla="*/ 195 w 216"/>
                <a:gd name="T33" fmla="*/ 124 h 132"/>
                <a:gd name="T34" fmla="*/ 175 w 216"/>
                <a:gd name="T35" fmla="*/ 129 h 132"/>
                <a:gd name="T36" fmla="*/ 154 w 216"/>
                <a:gd name="T37" fmla="*/ 132 h 132"/>
                <a:gd name="T38" fmla="*/ 130 w 216"/>
                <a:gd name="T39" fmla="*/ 129 h 132"/>
                <a:gd name="T40" fmla="*/ 108 w 216"/>
                <a:gd name="T41" fmla="*/ 126 h 132"/>
                <a:gd name="T42" fmla="*/ 84 w 216"/>
                <a:gd name="T43" fmla="*/ 121 h 132"/>
                <a:gd name="T44" fmla="*/ 60 w 216"/>
                <a:gd name="T45" fmla="*/ 108 h 132"/>
                <a:gd name="T46" fmla="*/ 41 w 216"/>
                <a:gd name="T47" fmla="*/ 97 h 132"/>
                <a:gd name="T48" fmla="*/ 22 w 216"/>
                <a:gd name="T49" fmla="*/ 83 h 132"/>
                <a:gd name="T50" fmla="*/ 5 w 216"/>
                <a:gd name="T51" fmla="*/ 70 h 132"/>
                <a:gd name="T52" fmla="*/ 0 w 216"/>
                <a:gd name="T53" fmla="*/ 62 h 132"/>
                <a:gd name="T54" fmla="*/ 0 w 216"/>
                <a:gd name="T55" fmla="*/ 54 h 132"/>
                <a:gd name="T56" fmla="*/ 8 w 216"/>
                <a:gd name="T57" fmla="*/ 45 h 132"/>
                <a:gd name="T58" fmla="*/ 17 w 216"/>
                <a:gd name="T59" fmla="*/ 38 h 132"/>
                <a:gd name="T60" fmla="*/ 35 w 216"/>
                <a:gd name="T61" fmla="*/ 33 h 132"/>
                <a:gd name="T62" fmla="*/ 49 w 216"/>
                <a:gd name="T63" fmla="*/ 27 h 132"/>
                <a:gd name="T64" fmla="*/ 66 w 216"/>
                <a:gd name="T65" fmla="*/ 21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16" h="132">
                  <a:moveTo>
                    <a:pt x="66" y="21"/>
                  </a:moveTo>
                  <a:lnTo>
                    <a:pt x="81" y="16"/>
                  </a:lnTo>
                  <a:lnTo>
                    <a:pt x="95" y="10"/>
                  </a:lnTo>
                  <a:lnTo>
                    <a:pt x="105" y="3"/>
                  </a:lnTo>
                  <a:lnTo>
                    <a:pt x="116" y="0"/>
                  </a:lnTo>
                  <a:lnTo>
                    <a:pt x="125" y="0"/>
                  </a:lnTo>
                  <a:lnTo>
                    <a:pt x="137" y="3"/>
                  </a:lnTo>
                  <a:lnTo>
                    <a:pt x="148" y="10"/>
                  </a:lnTo>
                  <a:lnTo>
                    <a:pt x="165" y="21"/>
                  </a:lnTo>
                  <a:lnTo>
                    <a:pt x="181" y="35"/>
                  </a:lnTo>
                  <a:lnTo>
                    <a:pt x="195" y="54"/>
                  </a:lnTo>
                  <a:lnTo>
                    <a:pt x="207" y="68"/>
                  </a:lnTo>
                  <a:lnTo>
                    <a:pt x="213" y="83"/>
                  </a:lnTo>
                  <a:lnTo>
                    <a:pt x="216" y="97"/>
                  </a:lnTo>
                  <a:lnTo>
                    <a:pt x="216" y="108"/>
                  </a:lnTo>
                  <a:lnTo>
                    <a:pt x="207" y="118"/>
                  </a:lnTo>
                  <a:lnTo>
                    <a:pt x="195" y="124"/>
                  </a:lnTo>
                  <a:lnTo>
                    <a:pt x="175" y="129"/>
                  </a:lnTo>
                  <a:lnTo>
                    <a:pt x="154" y="132"/>
                  </a:lnTo>
                  <a:lnTo>
                    <a:pt x="130" y="129"/>
                  </a:lnTo>
                  <a:lnTo>
                    <a:pt x="108" y="126"/>
                  </a:lnTo>
                  <a:lnTo>
                    <a:pt x="84" y="121"/>
                  </a:lnTo>
                  <a:lnTo>
                    <a:pt x="60" y="108"/>
                  </a:lnTo>
                  <a:lnTo>
                    <a:pt x="41" y="97"/>
                  </a:lnTo>
                  <a:lnTo>
                    <a:pt x="22" y="83"/>
                  </a:lnTo>
                  <a:lnTo>
                    <a:pt x="5" y="70"/>
                  </a:lnTo>
                  <a:lnTo>
                    <a:pt x="0" y="62"/>
                  </a:lnTo>
                  <a:lnTo>
                    <a:pt x="0" y="54"/>
                  </a:lnTo>
                  <a:lnTo>
                    <a:pt x="8" y="45"/>
                  </a:lnTo>
                  <a:lnTo>
                    <a:pt x="17" y="38"/>
                  </a:lnTo>
                  <a:lnTo>
                    <a:pt x="35" y="33"/>
                  </a:lnTo>
                  <a:lnTo>
                    <a:pt x="49" y="27"/>
                  </a:lnTo>
                  <a:lnTo>
                    <a:pt x="66" y="21"/>
                  </a:lnTo>
                  <a:close/>
                </a:path>
              </a:pathLst>
            </a:custGeom>
            <a:solidFill>
              <a:srgbClr val="38A6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256"/>
            <p:cNvSpPr>
              <a:spLocks/>
            </p:cNvSpPr>
            <p:nvPr/>
          </p:nvSpPr>
          <p:spPr bwMode="auto">
            <a:xfrm>
              <a:off x="4704" y="1941"/>
              <a:ext cx="65" cy="38"/>
            </a:xfrm>
            <a:custGeom>
              <a:avLst/>
              <a:gdLst>
                <a:gd name="T0" fmla="*/ 73 w 196"/>
                <a:gd name="T1" fmla="*/ 25 h 113"/>
                <a:gd name="T2" fmla="*/ 88 w 196"/>
                <a:gd name="T3" fmla="*/ 17 h 113"/>
                <a:gd name="T4" fmla="*/ 96 w 196"/>
                <a:gd name="T5" fmla="*/ 11 h 113"/>
                <a:gd name="T6" fmla="*/ 102 w 196"/>
                <a:gd name="T7" fmla="*/ 6 h 113"/>
                <a:gd name="T8" fmla="*/ 110 w 196"/>
                <a:gd name="T9" fmla="*/ 3 h 113"/>
                <a:gd name="T10" fmla="*/ 116 w 196"/>
                <a:gd name="T11" fmla="*/ 0 h 113"/>
                <a:gd name="T12" fmla="*/ 126 w 196"/>
                <a:gd name="T13" fmla="*/ 0 h 113"/>
                <a:gd name="T14" fmla="*/ 134 w 196"/>
                <a:gd name="T15" fmla="*/ 6 h 113"/>
                <a:gd name="T16" fmla="*/ 148 w 196"/>
                <a:gd name="T17" fmla="*/ 14 h 113"/>
                <a:gd name="T18" fmla="*/ 164 w 196"/>
                <a:gd name="T19" fmla="*/ 25 h 113"/>
                <a:gd name="T20" fmla="*/ 175 w 196"/>
                <a:gd name="T21" fmla="*/ 41 h 113"/>
                <a:gd name="T22" fmla="*/ 183 w 196"/>
                <a:gd name="T23" fmla="*/ 55 h 113"/>
                <a:gd name="T24" fmla="*/ 193 w 196"/>
                <a:gd name="T25" fmla="*/ 70 h 113"/>
                <a:gd name="T26" fmla="*/ 196 w 196"/>
                <a:gd name="T27" fmla="*/ 81 h 113"/>
                <a:gd name="T28" fmla="*/ 196 w 196"/>
                <a:gd name="T29" fmla="*/ 90 h 113"/>
                <a:gd name="T30" fmla="*/ 190 w 196"/>
                <a:gd name="T31" fmla="*/ 98 h 113"/>
                <a:gd name="T32" fmla="*/ 178 w 196"/>
                <a:gd name="T33" fmla="*/ 105 h 113"/>
                <a:gd name="T34" fmla="*/ 158 w 196"/>
                <a:gd name="T35" fmla="*/ 111 h 113"/>
                <a:gd name="T36" fmla="*/ 137 w 196"/>
                <a:gd name="T37" fmla="*/ 113 h 113"/>
                <a:gd name="T38" fmla="*/ 116 w 196"/>
                <a:gd name="T39" fmla="*/ 111 h 113"/>
                <a:gd name="T40" fmla="*/ 94 w 196"/>
                <a:gd name="T41" fmla="*/ 108 h 113"/>
                <a:gd name="T42" fmla="*/ 73 w 196"/>
                <a:gd name="T43" fmla="*/ 101 h 113"/>
                <a:gd name="T44" fmla="*/ 53 w 196"/>
                <a:gd name="T45" fmla="*/ 92 h 113"/>
                <a:gd name="T46" fmla="*/ 32 w 196"/>
                <a:gd name="T47" fmla="*/ 84 h 113"/>
                <a:gd name="T48" fmla="*/ 18 w 196"/>
                <a:gd name="T49" fmla="*/ 70 h 113"/>
                <a:gd name="T50" fmla="*/ 3 w 196"/>
                <a:gd name="T51" fmla="*/ 60 h 113"/>
                <a:gd name="T52" fmla="*/ 0 w 196"/>
                <a:gd name="T53" fmla="*/ 52 h 113"/>
                <a:gd name="T54" fmla="*/ 3 w 196"/>
                <a:gd name="T55" fmla="*/ 46 h 113"/>
                <a:gd name="T56" fmla="*/ 11 w 196"/>
                <a:gd name="T57" fmla="*/ 41 h 113"/>
                <a:gd name="T58" fmla="*/ 24 w 196"/>
                <a:gd name="T59" fmla="*/ 35 h 113"/>
                <a:gd name="T60" fmla="*/ 40 w 196"/>
                <a:gd name="T61" fmla="*/ 32 h 113"/>
                <a:gd name="T62" fmla="*/ 59 w 196"/>
                <a:gd name="T63" fmla="*/ 28 h 113"/>
                <a:gd name="T64" fmla="*/ 73 w 196"/>
                <a:gd name="T65" fmla="*/ 25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6" h="113">
                  <a:moveTo>
                    <a:pt x="73" y="25"/>
                  </a:moveTo>
                  <a:lnTo>
                    <a:pt x="88" y="17"/>
                  </a:lnTo>
                  <a:lnTo>
                    <a:pt x="96" y="11"/>
                  </a:lnTo>
                  <a:lnTo>
                    <a:pt x="102" y="6"/>
                  </a:lnTo>
                  <a:lnTo>
                    <a:pt x="110" y="3"/>
                  </a:lnTo>
                  <a:lnTo>
                    <a:pt x="116" y="0"/>
                  </a:lnTo>
                  <a:lnTo>
                    <a:pt x="126" y="0"/>
                  </a:lnTo>
                  <a:lnTo>
                    <a:pt x="134" y="6"/>
                  </a:lnTo>
                  <a:lnTo>
                    <a:pt x="148" y="14"/>
                  </a:lnTo>
                  <a:lnTo>
                    <a:pt x="164" y="25"/>
                  </a:lnTo>
                  <a:lnTo>
                    <a:pt x="175" y="41"/>
                  </a:lnTo>
                  <a:lnTo>
                    <a:pt x="183" y="55"/>
                  </a:lnTo>
                  <a:lnTo>
                    <a:pt x="193" y="70"/>
                  </a:lnTo>
                  <a:lnTo>
                    <a:pt x="196" y="81"/>
                  </a:lnTo>
                  <a:lnTo>
                    <a:pt x="196" y="90"/>
                  </a:lnTo>
                  <a:lnTo>
                    <a:pt x="190" y="98"/>
                  </a:lnTo>
                  <a:lnTo>
                    <a:pt x="178" y="105"/>
                  </a:lnTo>
                  <a:lnTo>
                    <a:pt x="158" y="111"/>
                  </a:lnTo>
                  <a:lnTo>
                    <a:pt x="137" y="113"/>
                  </a:lnTo>
                  <a:lnTo>
                    <a:pt x="116" y="111"/>
                  </a:lnTo>
                  <a:lnTo>
                    <a:pt x="94" y="108"/>
                  </a:lnTo>
                  <a:lnTo>
                    <a:pt x="73" y="101"/>
                  </a:lnTo>
                  <a:lnTo>
                    <a:pt x="53" y="92"/>
                  </a:lnTo>
                  <a:lnTo>
                    <a:pt x="32" y="84"/>
                  </a:lnTo>
                  <a:lnTo>
                    <a:pt x="18" y="70"/>
                  </a:lnTo>
                  <a:lnTo>
                    <a:pt x="3" y="60"/>
                  </a:lnTo>
                  <a:lnTo>
                    <a:pt x="0" y="52"/>
                  </a:lnTo>
                  <a:lnTo>
                    <a:pt x="3" y="46"/>
                  </a:lnTo>
                  <a:lnTo>
                    <a:pt x="11" y="41"/>
                  </a:lnTo>
                  <a:lnTo>
                    <a:pt x="24" y="35"/>
                  </a:lnTo>
                  <a:lnTo>
                    <a:pt x="40" y="32"/>
                  </a:lnTo>
                  <a:lnTo>
                    <a:pt x="59" y="28"/>
                  </a:lnTo>
                  <a:lnTo>
                    <a:pt x="73" y="25"/>
                  </a:lnTo>
                  <a:close/>
                </a:path>
              </a:pathLst>
            </a:custGeom>
            <a:solidFill>
              <a:srgbClr val="6BC4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257"/>
            <p:cNvSpPr>
              <a:spLocks/>
            </p:cNvSpPr>
            <p:nvPr/>
          </p:nvSpPr>
          <p:spPr bwMode="auto">
            <a:xfrm>
              <a:off x="4708" y="1944"/>
              <a:ext cx="59" cy="32"/>
            </a:xfrm>
            <a:custGeom>
              <a:avLst/>
              <a:gdLst>
                <a:gd name="T0" fmla="*/ 82 w 176"/>
                <a:gd name="T1" fmla="*/ 30 h 97"/>
                <a:gd name="T2" fmla="*/ 94 w 176"/>
                <a:gd name="T3" fmla="*/ 24 h 97"/>
                <a:gd name="T4" fmla="*/ 99 w 176"/>
                <a:gd name="T5" fmla="*/ 17 h 97"/>
                <a:gd name="T6" fmla="*/ 102 w 176"/>
                <a:gd name="T7" fmla="*/ 12 h 97"/>
                <a:gd name="T8" fmla="*/ 106 w 176"/>
                <a:gd name="T9" fmla="*/ 3 h 97"/>
                <a:gd name="T10" fmla="*/ 109 w 176"/>
                <a:gd name="T11" fmla="*/ 0 h 97"/>
                <a:gd name="T12" fmla="*/ 115 w 176"/>
                <a:gd name="T13" fmla="*/ 0 h 97"/>
                <a:gd name="T14" fmla="*/ 120 w 176"/>
                <a:gd name="T15" fmla="*/ 3 h 97"/>
                <a:gd name="T16" fmla="*/ 134 w 176"/>
                <a:gd name="T17" fmla="*/ 12 h 97"/>
                <a:gd name="T18" fmla="*/ 147 w 176"/>
                <a:gd name="T19" fmla="*/ 20 h 97"/>
                <a:gd name="T20" fmla="*/ 158 w 176"/>
                <a:gd name="T21" fmla="*/ 33 h 97"/>
                <a:gd name="T22" fmla="*/ 167 w 176"/>
                <a:gd name="T23" fmla="*/ 44 h 97"/>
                <a:gd name="T24" fmla="*/ 174 w 176"/>
                <a:gd name="T25" fmla="*/ 55 h 97"/>
                <a:gd name="T26" fmla="*/ 176 w 176"/>
                <a:gd name="T27" fmla="*/ 68 h 97"/>
                <a:gd name="T28" fmla="*/ 176 w 176"/>
                <a:gd name="T29" fmla="*/ 79 h 97"/>
                <a:gd name="T30" fmla="*/ 169 w 176"/>
                <a:gd name="T31" fmla="*/ 84 h 97"/>
                <a:gd name="T32" fmla="*/ 158 w 176"/>
                <a:gd name="T33" fmla="*/ 90 h 97"/>
                <a:gd name="T34" fmla="*/ 141 w 176"/>
                <a:gd name="T35" fmla="*/ 93 h 97"/>
                <a:gd name="T36" fmla="*/ 123 w 176"/>
                <a:gd name="T37" fmla="*/ 97 h 97"/>
                <a:gd name="T38" fmla="*/ 106 w 176"/>
                <a:gd name="T39" fmla="*/ 97 h 97"/>
                <a:gd name="T40" fmla="*/ 85 w 176"/>
                <a:gd name="T41" fmla="*/ 93 h 97"/>
                <a:gd name="T42" fmla="*/ 61 w 176"/>
                <a:gd name="T43" fmla="*/ 87 h 97"/>
                <a:gd name="T44" fmla="*/ 45 w 176"/>
                <a:gd name="T45" fmla="*/ 82 h 97"/>
                <a:gd name="T46" fmla="*/ 24 w 176"/>
                <a:gd name="T47" fmla="*/ 73 h 97"/>
                <a:gd name="T48" fmla="*/ 10 w 176"/>
                <a:gd name="T49" fmla="*/ 62 h 97"/>
                <a:gd name="T50" fmla="*/ 0 w 176"/>
                <a:gd name="T51" fmla="*/ 52 h 97"/>
                <a:gd name="T52" fmla="*/ 0 w 176"/>
                <a:gd name="T53" fmla="*/ 47 h 97"/>
                <a:gd name="T54" fmla="*/ 7 w 176"/>
                <a:gd name="T55" fmla="*/ 44 h 97"/>
                <a:gd name="T56" fmla="*/ 18 w 176"/>
                <a:gd name="T57" fmla="*/ 38 h 97"/>
                <a:gd name="T58" fmla="*/ 35 w 176"/>
                <a:gd name="T59" fmla="*/ 38 h 97"/>
                <a:gd name="T60" fmla="*/ 50 w 176"/>
                <a:gd name="T61" fmla="*/ 35 h 97"/>
                <a:gd name="T62" fmla="*/ 67 w 176"/>
                <a:gd name="T63" fmla="*/ 33 h 97"/>
                <a:gd name="T64" fmla="*/ 82 w 176"/>
                <a:gd name="T65" fmla="*/ 3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6" h="97">
                  <a:moveTo>
                    <a:pt x="82" y="30"/>
                  </a:moveTo>
                  <a:lnTo>
                    <a:pt x="94" y="24"/>
                  </a:lnTo>
                  <a:lnTo>
                    <a:pt x="99" y="17"/>
                  </a:lnTo>
                  <a:lnTo>
                    <a:pt x="102" y="12"/>
                  </a:lnTo>
                  <a:lnTo>
                    <a:pt x="106" y="3"/>
                  </a:lnTo>
                  <a:lnTo>
                    <a:pt x="109" y="0"/>
                  </a:lnTo>
                  <a:lnTo>
                    <a:pt x="115" y="0"/>
                  </a:lnTo>
                  <a:lnTo>
                    <a:pt x="120" y="3"/>
                  </a:lnTo>
                  <a:lnTo>
                    <a:pt x="134" y="12"/>
                  </a:lnTo>
                  <a:lnTo>
                    <a:pt x="147" y="20"/>
                  </a:lnTo>
                  <a:lnTo>
                    <a:pt x="158" y="33"/>
                  </a:lnTo>
                  <a:lnTo>
                    <a:pt x="167" y="44"/>
                  </a:lnTo>
                  <a:lnTo>
                    <a:pt x="174" y="55"/>
                  </a:lnTo>
                  <a:lnTo>
                    <a:pt x="176" y="68"/>
                  </a:lnTo>
                  <a:lnTo>
                    <a:pt x="176" y="79"/>
                  </a:lnTo>
                  <a:lnTo>
                    <a:pt x="169" y="84"/>
                  </a:lnTo>
                  <a:lnTo>
                    <a:pt x="158" y="90"/>
                  </a:lnTo>
                  <a:lnTo>
                    <a:pt x="141" y="93"/>
                  </a:lnTo>
                  <a:lnTo>
                    <a:pt x="123" y="97"/>
                  </a:lnTo>
                  <a:lnTo>
                    <a:pt x="106" y="97"/>
                  </a:lnTo>
                  <a:lnTo>
                    <a:pt x="85" y="93"/>
                  </a:lnTo>
                  <a:lnTo>
                    <a:pt x="61" y="87"/>
                  </a:lnTo>
                  <a:lnTo>
                    <a:pt x="45" y="82"/>
                  </a:lnTo>
                  <a:lnTo>
                    <a:pt x="24" y="73"/>
                  </a:lnTo>
                  <a:lnTo>
                    <a:pt x="10" y="62"/>
                  </a:lnTo>
                  <a:lnTo>
                    <a:pt x="0" y="52"/>
                  </a:lnTo>
                  <a:lnTo>
                    <a:pt x="0" y="47"/>
                  </a:lnTo>
                  <a:lnTo>
                    <a:pt x="7" y="44"/>
                  </a:lnTo>
                  <a:lnTo>
                    <a:pt x="18" y="38"/>
                  </a:lnTo>
                  <a:lnTo>
                    <a:pt x="35" y="38"/>
                  </a:lnTo>
                  <a:lnTo>
                    <a:pt x="50" y="35"/>
                  </a:lnTo>
                  <a:lnTo>
                    <a:pt x="67" y="33"/>
                  </a:lnTo>
                  <a:lnTo>
                    <a:pt x="82" y="30"/>
                  </a:lnTo>
                  <a:close/>
                </a:path>
              </a:pathLst>
            </a:custGeom>
            <a:solidFill>
              <a:srgbClr val="9BE0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258"/>
            <p:cNvSpPr>
              <a:spLocks/>
            </p:cNvSpPr>
            <p:nvPr/>
          </p:nvSpPr>
          <p:spPr bwMode="auto">
            <a:xfrm>
              <a:off x="4712" y="1947"/>
              <a:ext cx="53" cy="25"/>
            </a:xfrm>
            <a:custGeom>
              <a:avLst/>
              <a:gdLst>
                <a:gd name="T0" fmla="*/ 87 w 157"/>
                <a:gd name="T1" fmla="*/ 35 h 75"/>
                <a:gd name="T2" fmla="*/ 97 w 157"/>
                <a:gd name="T3" fmla="*/ 32 h 75"/>
                <a:gd name="T4" fmla="*/ 103 w 157"/>
                <a:gd name="T5" fmla="*/ 24 h 75"/>
                <a:gd name="T6" fmla="*/ 105 w 157"/>
                <a:gd name="T7" fmla="*/ 18 h 75"/>
                <a:gd name="T8" fmla="*/ 105 w 157"/>
                <a:gd name="T9" fmla="*/ 8 h 75"/>
                <a:gd name="T10" fmla="*/ 105 w 157"/>
                <a:gd name="T11" fmla="*/ 3 h 75"/>
                <a:gd name="T12" fmla="*/ 105 w 157"/>
                <a:gd name="T13" fmla="*/ 0 h 75"/>
                <a:gd name="T14" fmla="*/ 111 w 157"/>
                <a:gd name="T15" fmla="*/ 3 h 75"/>
                <a:gd name="T16" fmla="*/ 122 w 157"/>
                <a:gd name="T17" fmla="*/ 8 h 75"/>
                <a:gd name="T18" fmla="*/ 132 w 157"/>
                <a:gd name="T19" fmla="*/ 15 h 75"/>
                <a:gd name="T20" fmla="*/ 141 w 157"/>
                <a:gd name="T21" fmla="*/ 24 h 75"/>
                <a:gd name="T22" fmla="*/ 149 w 157"/>
                <a:gd name="T23" fmla="*/ 35 h 75"/>
                <a:gd name="T24" fmla="*/ 155 w 157"/>
                <a:gd name="T25" fmla="*/ 43 h 75"/>
                <a:gd name="T26" fmla="*/ 157 w 157"/>
                <a:gd name="T27" fmla="*/ 53 h 75"/>
                <a:gd name="T28" fmla="*/ 157 w 157"/>
                <a:gd name="T29" fmla="*/ 61 h 75"/>
                <a:gd name="T30" fmla="*/ 152 w 157"/>
                <a:gd name="T31" fmla="*/ 67 h 75"/>
                <a:gd name="T32" fmla="*/ 146 w 157"/>
                <a:gd name="T33" fmla="*/ 70 h 75"/>
                <a:gd name="T34" fmla="*/ 132 w 157"/>
                <a:gd name="T35" fmla="*/ 75 h 75"/>
                <a:gd name="T36" fmla="*/ 114 w 157"/>
                <a:gd name="T37" fmla="*/ 75 h 75"/>
                <a:gd name="T38" fmla="*/ 97 w 157"/>
                <a:gd name="T39" fmla="*/ 75 h 75"/>
                <a:gd name="T40" fmla="*/ 76 w 157"/>
                <a:gd name="T41" fmla="*/ 75 h 75"/>
                <a:gd name="T42" fmla="*/ 55 w 157"/>
                <a:gd name="T43" fmla="*/ 73 h 75"/>
                <a:gd name="T44" fmla="*/ 38 w 157"/>
                <a:gd name="T45" fmla="*/ 67 h 75"/>
                <a:gd name="T46" fmla="*/ 20 w 157"/>
                <a:gd name="T47" fmla="*/ 61 h 75"/>
                <a:gd name="T48" fmla="*/ 6 w 157"/>
                <a:gd name="T49" fmla="*/ 53 h 75"/>
                <a:gd name="T50" fmla="*/ 0 w 157"/>
                <a:gd name="T51" fmla="*/ 46 h 75"/>
                <a:gd name="T52" fmla="*/ 0 w 157"/>
                <a:gd name="T53" fmla="*/ 43 h 75"/>
                <a:gd name="T54" fmla="*/ 9 w 157"/>
                <a:gd name="T55" fmla="*/ 40 h 75"/>
                <a:gd name="T56" fmla="*/ 23 w 157"/>
                <a:gd name="T57" fmla="*/ 38 h 75"/>
                <a:gd name="T58" fmla="*/ 41 w 157"/>
                <a:gd name="T59" fmla="*/ 38 h 75"/>
                <a:gd name="T60" fmla="*/ 59 w 157"/>
                <a:gd name="T61" fmla="*/ 38 h 75"/>
                <a:gd name="T62" fmla="*/ 73 w 157"/>
                <a:gd name="T63" fmla="*/ 38 h 75"/>
                <a:gd name="T64" fmla="*/ 87 w 157"/>
                <a:gd name="T65" fmla="*/ 35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7" h="75">
                  <a:moveTo>
                    <a:pt x="87" y="35"/>
                  </a:moveTo>
                  <a:lnTo>
                    <a:pt x="97" y="32"/>
                  </a:lnTo>
                  <a:lnTo>
                    <a:pt x="103" y="24"/>
                  </a:lnTo>
                  <a:lnTo>
                    <a:pt x="105" y="18"/>
                  </a:lnTo>
                  <a:lnTo>
                    <a:pt x="105" y="8"/>
                  </a:lnTo>
                  <a:lnTo>
                    <a:pt x="105" y="3"/>
                  </a:lnTo>
                  <a:lnTo>
                    <a:pt x="105" y="0"/>
                  </a:lnTo>
                  <a:lnTo>
                    <a:pt x="111" y="3"/>
                  </a:lnTo>
                  <a:lnTo>
                    <a:pt x="122" y="8"/>
                  </a:lnTo>
                  <a:lnTo>
                    <a:pt x="132" y="15"/>
                  </a:lnTo>
                  <a:lnTo>
                    <a:pt x="141" y="24"/>
                  </a:lnTo>
                  <a:lnTo>
                    <a:pt x="149" y="35"/>
                  </a:lnTo>
                  <a:lnTo>
                    <a:pt x="155" y="43"/>
                  </a:lnTo>
                  <a:lnTo>
                    <a:pt x="157" y="53"/>
                  </a:lnTo>
                  <a:lnTo>
                    <a:pt x="157" y="61"/>
                  </a:lnTo>
                  <a:lnTo>
                    <a:pt x="152" y="67"/>
                  </a:lnTo>
                  <a:lnTo>
                    <a:pt x="146" y="70"/>
                  </a:lnTo>
                  <a:lnTo>
                    <a:pt x="132" y="75"/>
                  </a:lnTo>
                  <a:lnTo>
                    <a:pt x="114" y="75"/>
                  </a:lnTo>
                  <a:lnTo>
                    <a:pt x="97" y="75"/>
                  </a:lnTo>
                  <a:lnTo>
                    <a:pt x="76" y="75"/>
                  </a:lnTo>
                  <a:lnTo>
                    <a:pt x="55" y="73"/>
                  </a:lnTo>
                  <a:lnTo>
                    <a:pt x="38" y="67"/>
                  </a:lnTo>
                  <a:lnTo>
                    <a:pt x="20" y="61"/>
                  </a:lnTo>
                  <a:lnTo>
                    <a:pt x="6" y="53"/>
                  </a:lnTo>
                  <a:lnTo>
                    <a:pt x="0" y="46"/>
                  </a:lnTo>
                  <a:lnTo>
                    <a:pt x="0" y="43"/>
                  </a:lnTo>
                  <a:lnTo>
                    <a:pt x="9" y="40"/>
                  </a:lnTo>
                  <a:lnTo>
                    <a:pt x="23" y="38"/>
                  </a:lnTo>
                  <a:lnTo>
                    <a:pt x="41" y="38"/>
                  </a:lnTo>
                  <a:lnTo>
                    <a:pt x="59" y="38"/>
                  </a:lnTo>
                  <a:lnTo>
                    <a:pt x="73" y="38"/>
                  </a:lnTo>
                  <a:lnTo>
                    <a:pt x="87" y="35"/>
                  </a:lnTo>
                  <a:close/>
                </a:path>
              </a:pathLst>
            </a:custGeom>
            <a:solidFill>
              <a:srgbClr val="CFFFC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259"/>
            <p:cNvSpPr>
              <a:spLocks/>
            </p:cNvSpPr>
            <p:nvPr/>
          </p:nvSpPr>
          <p:spPr bwMode="auto">
            <a:xfrm>
              <a:off x="4712" y="1928"/>
              <a:ext cx="30" cy="17"/>
            </a:xfrm>
            <a:custGeom>
              <a:avLst/>
              <a:gdLst>
                <a:gd name="T0" fmla="*/ 52 w 90"/>
                <a:gd name="T1" fmla="*/ 35 h 49"/>
                <a:gd name="T2" fmla="*/ 62 w 90"/>
                <a:gd name="T3" fmla="*/ 35 h 49"/>
                <a:gd name="T4" fmla="*/ 70 w 90"/>
                <a:gd name="T5" fmla="*/ 38 h 49"/>
                <a:gd name="T6" fmla="*/ 76 w 90"/>
                <a:gd name="T7" fmla="*/ 41 h 49"/>
                <a:gd name="T8" fmla="*/ 82 w 90"/>
                <a:gd name="T9" fmla="*/ 44 h 49"/>
                <a:gd name="T10" fmla="*/ 87 w 90"/>
                <a:gd name="T11" fmla="*/ 46 h 49"/>
                <a:gd name="T12" fmla="*/ 90 w 90"/>
                <a:gd name="T13" fmla="*/ 49 h 49"/>
                <a:gd name="T14" fmla="*/ 87 w 90"/>
                <a:gd name="T15" fmla="*/ 46 h 49"/>
                <a:gd name="T16" fmla="*/ 84 w 90"/>
                <a:gd name="T17" fmla="*/ 38 h 49"/>
                <a:gd name="T18" fmla="*/ 79 w 90"/>
                <a:gd name="T19" fmla="*/ 31 h 49"/>
                <a:gd name="T20" fmla="*/ 73 w 90"/>
                <a:gd name="T21" fmla="*/ 25 h 49"/>
                <a:gd name="T22" fmla="*/ 68 w 90"/>
                <a:gd name="T23" fmla="*/ 20 h 49"/>
                <a:gd name="T24" fmla="*/ 62 w 90"/>
                <a:gd name="T25" fmla="*/ 14 h 49"/>
                <a:gd name="T26" fmla="*/ 52 w 90"/>
                <a:gd name="T27" fmla="*/ 9 h 49"/>
                <a:gd name="T28" fmla="*/ 44 w 90"/>
                <a:gd name="T29" fmla="*/ 3 h 49"/>
                <a:gd name="T30" fmla="*/ 35 w 90"/>
                <a:gd name="T31" fmla="*/ 0 h 49"/>
                <a:gd name="T32" fmla="*/ 30 w 90"/>
                <a:gd name="T33" fmla="*/ 0 h 49"/>
                <a:gd name="T34" fmla="*/ 23 w 90"/>
                <a:gd name="T35" fmla="*/ 3 h 49"/>
                <a:gd name="T36" fmla="*/ 14 w 90"/>
                <a:gd name="T37" fmla="*/ 6 h 49"/>
                <a:gd name="T38" fmla="*/ 9 w 90"/>
                <a:gd name="T39" fmla="*/ 11 h 49"/>
                <a:gd name="T40" fmla="*/ 6 w 90"/>
                <a:gd name="T41" fmla="*/ 17 h 49"/>
                <a:gd name="T42" fmla="*/ 3 w 90"/>
                <a:gd name="T43" fmla="*/ 23 h 49"/>
                <a:gd name="T44" fmla="*/ 0 w 90"/>
                <a:gd name="T45" fmla="*/ 28 h 49"/>
                <a:gd name="T46" fmla="*/ 3 w 90"/>
                <a:gd name="T47" fmla="*/ 35 h 49"/>
                <a:gd name="T48" fmla="*/ 3 w 90"/>
                <a:gd name="T49" fmla="*/ 41 h 49"/>
                <a:gd name="T50" fmla="*/ 9 w 90"/>
                <a:gd name="T51" fmla="*/ 41 h 49"/>
                <a:gd name="T52" fmla="*/ 14 w 90"/>
                <a:gd name="T53" fmla="*/ 41 h 49"/>
                <a:gd name="T54" fmla="*/ 20 w 90"/>
                <a:gd name="T55" fmla="*/ 38 h 49"/>
                <a:gd name="T56" fmla="*/ 27 w 90"/>
                <a:gd name="T57" fmla="*/ 38 h 49"/>
                <a:gd name="T58" fmla="*/ 35 w 90"/>
                <a:gd name="T59" fmla="*/ 35 h 49"/>
                <a:gd name="T60" fmla="*/ 44 w 90"/>
                <a:gd name="T61" fmla="*/ 35 h 49"/>
                <a:gd name="T62" fmla="*/ 52 w 90"/>
                <a:gd name="T63" fmla="*/ 3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0" h="49">
                  <a:moveTo>
                    <a:pt x="52" y="35"/>
                  </a:moveTo>
                  <a:lnTo>
                    <a:pt x="62" y="35"/>
                  </a:lnTo>
                  <a:lnTo>
                    <a:pt x="70" y="38"/>
                  </a:lnTo>
                  <a:lnTo>
                    <a:pt x="76" y="41"/>
                  </a:lnTo>
                  <a:lnTo>
                    <a:pt x="82" y="44"/>
                  </a:lnTo>
                  <a:lnTo>
                    <a:pt x="87" y="46"/>
                  </a:lnTo>
                  <a:lnTo>
                    <a:pt x="90" y="49"/>
                  </a:lnTo>
                  <a:lnTo>
                    <a:pt x="87" y="46"/>
                  </a:lnTo>
                  <a:lnTo>
                    <a:pt x="84" y="38"/>
                  </a:lnTo>
                  <a:lnTo>
                    <a:pt x="79" y="31"/>
                  </a:lnTo>
                  <a:lnTo>
                    <a:pt x="73" y="25"/>
                  </a:lnTo>
                  <a:lnTo>
                    <a:pt x="68" y="20"/>
                  </a:lnTo>
                  <a:lnTo>
                    <a:pt x="62" y="14"/>
                  </a:lnTo>
                  <a:lnTo>
                    <a:pt x="52" y="9"/>
                  </a:lnTo>
                  <a:lnTo>
                    <a:pt x="44" y="3"/>
                  </a:lnTo>
                  <a:lnTo>
                    <a:pt x="35" y="0"/>
                  </a:lnTo>
                  <a:lnTo>
                    <a:pt x="30" y="0"/>
                  </a:lnTo>
                  <a:lnTo>
                    <a:pt x="23" y="3"/>
                  </a:lnTo>
                  <a:lnTo>
                    <a:pt x="14" y="6"/>
                  </a:lnTo>
                  <a:lnTo>
                    <a:pt x="9" y="11"/>
                  </a:lnTo>
                  <a:lnTo>
                    <a:pt x="6" y="17"/>
                  </a:lnTo>
                  <a:lnTo>
                    <a:pt x="3" y="23"/>
                  </a:lnTo>
                  <a:lnTo>
                    <a:pt x="0" y="28"/>
                  </a:lnTo>
                  <a:lnTo>
                    <a:pt x="3" y="35"/>
                  </a:lnTo>
                  <a:lnTo>
                    <a:pt x="3" y="41"/>
                  </a:lnTo>
                  <a:lnTo>
                    <a:pt x="9" y="41"/>
                  </a:lnTo>
                  <a:lnTo>
                    <a:pt x="14" y="41"/>
                  </a:lnTo>
                  <a:lnTo>
                    <a:pt x="20" y="38"/>
                  </a:lnTo>
                  <a:lnTo>
                    <a:pt x="27" y="38"/>
                  </a:lnTo>
                  <a:lnTo>
                    <a:pt x="35" y="35"/>
                  </a:lnTo>
                  <a:lnTo>
                    <a:pt x="44" y="35"/>
                  </a:lnTo>
                  <a:lnTo>
                    <a:pt x="52" y="35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260"/>
            <p:cNvSpPr>
              <a:spLocks/>
            </p:cNvSpPr>
            <p:nvPr/>
          </p:nvSpPr>
          <p:spPr bwMode="auto">
            <a:xfrm>
              <a:off x="4720" y="1944"/>
              <a:ext cx="20" cy="5"/>
            </a:xfrm>
            <a:custGeom>
              <a:avLst/>
              <a:gdLst>
                <a:gd name="T0" fmla="*/ 36 w 59"/>
                <a:gd name="T1" fmla="*/ 12 h 17"/>
                <a:gd name="T2" fmla="*/ 42 w 59"/>
                <a:gd name="T3" fmla="*/ 12 h 17"/>
                <a:gd name="T4" fmla="*/ 45 w 59"/>
                <a:gd name="T5" fmla="*/ 12 h 17"/>
                <a:gd name="T6" fmla="*/ 50 w 59"/>
                <a:gd name="T7" fmla="*/ 14 h 17"/>
                <a:gd name="T8" fmla="*/ 53 w 59"/>
                <a:gd name="T9" fmla="*/ 14 h 17"/>
                <a:gd name="T10" fmla="*/ 56 w 59"/>
                <a:gd name="T11" fmla="*/ 17 h 17"/>
                <a:gd name="T12" fmla="*/ 59 w 59"/>
                <a:gd name="T13" fmla="*/ 17 h 17"/>
                <a:gd name="T14" fmla="*/ 56 w 59"/>
                <a:gd name="T15" fmla="*/ 14 h 17"/>
                <a:gd name="T16" fmla="*/ 53 w 59"/>
                <a:gd name="T17" fmla="*/ 12 h 17"/>
                <a:gd name="T18" fmla="*/ 47 w 59"/>
                <a:gd name="T19" fmla="*/ 9 h 17"/>
                <a:gd name="T20" fmla="*/ 45 w 59"/>
                <a:gd name="T21" fmla="*/ 6 h 17"/>
                <a:gd name="T22" fmla="*/ 39 w 59"/>
                <a:gd name="T23" fmla="*/ 3 h 17"/>
                <a:gd name="T24" fmla="*/ 32 w 59"/>
                <a:gd name="T25" fmla="*/ 0 h 17"/>
                <a:gd name="T26" fmla="*/ 29 w 59"/>
                <a:gd name="T27" fmla="*/ 0 h 17"/>
                <a:gd name="T28" fmla="*/ 24 w 59"/>
                <a:gd name="T29" fmla="*/ 0 h 17"/>
                <a:gd name="T30" fmla="*/ 18 w 59"/>
                <a:gd name="T31" fmla="*/ 0 h 17"/>
                <a:gd name="T32" fmla="*/ 12 w 59"/>
                <a:gd name="T33" fmla="*/ 0 h 17"/>
                <a:gd name="T34" fmla="*/ 7 w 59"/>
                <a:gd name="T35" fmla="*/ 3 h 17"/>
                <a:gd name="T36" fmla="*/ 4 w 59"/>
                <a:gd name="T37" fmla="*/ 3 h 17"/>
                <a:gd name="T38" fmla="*/ 0 w 59"/>
                <a:gd name="T39" fmla="*/ 6 h 17"/>
                <a:gd name="T40" fmla="*/ 0 w 59"/>
                <a:gd name="T41" fmla="*/ 9 h 17"/>
                <a:gd name="T42" fmla="*/ 0 w 59"/>
                <a:gd name="T43" fmla="*/ 12 h 17"/>
                <a:gd name="T44" fmla="*/ 4 w 59"/>
                <a:gd name="T45" fmla="*/ 12 h 17"/>
                <a:gd name="T46" fmla="*/ 4 w 59"/>
                <a:gd name="T47" fmla="*/ 14 h 17"/>
                <a:gd name="T48" fmla="*/ 7 w 59"/>
                <a:gd name="T49" fmla="*/ 14 h 17"/>
                <a:gd name="T50" fmla="*/ 12 w 59"/>
                <a:gd name="T51" fmla="*/ 14 h 17"/>
                <a:gd name="T52" fmla="*/ 18 w 59"/>
                <a:gd name="T53" fmla="*/ 12 h 17"/>
                <a:gd name="T54" fmla="*/ 24 w 59"/>
                <a:gd name="T55" fmla="*/ 12 h 17"/>
                <a:gd name="T56" fmla="*/ 29 w 59"/>
                <a:gd name="T57" fmla="*/ 12 h 17"/>
                <a:gd name="T58" fmla="*/ 36 w 59"/>
                <a:gd name="T59" fmla="*/ 12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9" h="17">
                  <a:moveTo>
                    <a:pt x="36" y="12"/>
                  </a:moveTo>
                  <a:lnTo>
                    <a:pt x="42" y="12"/>
                  </a:lnTo>
                  <a:lnTo>
                    <a:pt x="45" y="12"/>
                  </a:lnTo>
                  <a:lnTo>
                    <a:pt x="50" y="14"/>
                  </a:lnTo>
                  <a:lnTo>
                    <a:pt x="53" y="14"/>
                  </a:lnTo>
                  <a:lnTo>
                    <a:pt x="56" y="17"/>
                  </a:lnTo>
                  <a:lnTo>
                    <a:pt x="59" y="17"/>
                  </a:lnTo>
                  <a:lnTo>
                    <a:pt x="56" y="14"/>
                  </a:lnTo>
                  <a:lnTo>
                    <a:pt x="53" y="12"/>
                  </a:lnTo>
                  <a:lnTo>
                    <a:pt x="47" y="9"/>
                  </a:lnTo>
                  <a:lnTo>
                    <a:pt x="45" y="6"/>
                  </a:lnTo>
                  <a:lnTo>
                    <a:pt x="39" y="3"/>
                  </a:lnTo>
                  <a:lnTo>
                    <a:pt x="32" y="0"/>
                  </a:lnTo>
                  <a:lnTo>
                    <a:pt x="29" y="0"/>
                  </a:lnTo>
                  <a:lnTo>
                    <a:pt x="24" y="0"/>
                  </a:lnTo>
                  <a:lnTo>
                    <a:pt x="18" y="0"/>
                  </a:lnTo>
                  <a:lnTo>
                    <a:pt x="12" y="0"/>
                  </a:lnTo>
                  <a:lnTo>
                    <a:pt x="7" y="3"/>
                  </a:lnTo>
                  <a:lnTo>
                    <a:pt x="4" y="3"/>
                  </a:lnTo>
                  <a:lnTo>
                    <a:pt x="0" y="6"/>
                  </a:lnTo>
                  <a:lnTo>
                    <a:pt x="0" y="9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" y="14"/>
                  </a:lnTo>
                  <a:lnTo>
                    <a:pt x="7" y="14"/>
                  </a:lnTo>
                  <a:lnTo>
                    <a:pt x="12" y="14"/>
                  </a:lnTo>
                  <a:lnTo>
                    <a:pt x="18" y="12"/>
                  </a:lnTo>
                  <a:lnTo>
                    <a:pt x="24" y="12"/>
                  </a:lnTo>
                  <a:lnTo>
                    <a:pt x="29" y="12"/>
                  </a:lnTo>
                  <a:lnTo>
                    <a:pt x="36" y="12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261"/>
            <p:cNvSpPr>
              <a:spLocks/>
            </p:cNvSpPr>
            <p:nvPr/>
          </p:nvSpPr>
          <p:spPr bwMode="auto">
            <a:xfrm>
              <a:off x="4070" y="3012"/>
              <a:ext cx="82" cy="73"/>
            </a:xfrm>
            <a:custGeom>
              <a:avLst/>
              <a:gdLst>
                <a:gd name="T0" fmla="*/ 245 w 245"/>
                <a:gd name="T1" fmla="*/ 16 h 218"/>
                <a:gd name="T2" fmla="*/ 245 w 245"/>
                <a:gd name="T3" fmla="*/ 11 h 218"/>
                <a:gd name="T4" fmla="*/ 237 w 245"/>
                <a:gd name="T5" fmla="*/ 5 h 218"/>
                <a:gd name="T6" fmla="*/ 226 w 245"/>
                <a:gd name="T7" fmla="*/ 2 h 218"/>
                <a:gd name="T8" fmla="*/ 208 w 245"/>
                <a:gd name="T9" fmla="*/ 0 h 218"/>
                <a:gd name="T10" fmla="*/ 188 w 245"/>
                <a:gd name="T11" fmla="*/ 0 h 218"/>
                <a:gd name="T12" fmla="*/ 167 w 245"/>
                <a:gd name="T13" fmla="*/ 2 h 218"/>
                <a:gd name="T14" fmla="*/ 140 w 245"/>
                <a:gd name="T15" fmla="*/ 11 h 218"/>
                <a:gd name="T16" fmla="*/ 118 w 245"/>
                <a:gd name="T17" fmla="*/ 16 h 218"/>
                <a:gd name="T18" fmla="*/ 91 w 245"/>
                <a:gd name="T19" fmla="*/ 32 h 218"/>
                <a:gd name="T20" fmla="*/ 67 w 245"/>
                <a:gd name="T21" fmla="*/ 51 h 218"/>
                <a:gd name="T22" fmla="*/ 44 w 245"/>
                <a:gd name="T23" fmla="*/ 72 h 218"/>
                <a:gd name="T24" fmla="*/ 24 w 245"/>
                <a:gd name="T25" fmla="*/ 96 h 218"/>
                <a:gd name="T26" fmla="*/ 6 w 245"/>
                <a:gd name="T27" fmla="*/ 121 h 218"/>
                <a:gd name="T28" fmla="*/ 0 w 245"/>
                <a:gd name="T29" fmla="*/ 148 h 218"/>
                <a:gd name="T30" fmla="*/ 0 w 245"/>
                <a:gd name="T31" fmla="*/ 175 h 218"/>
                <a:gd name="T32" fmla="*/ 15 w 245"/>
                <a:gd name="T33" fmla="*/ 194 h 218"/>
                <a:gd name="T34" fmla="*/ 27 w 245"/>
                <a:gd name="T35" fmla="*/ 213 h 218"/>
                <a:gd name="T36" fmla="*/ 44 w 245"/>
                <a:gd name="T37" fmla="*/ 218 h 218"/>
                <a:gd name="T38" fmla="*/ 62 w 245"/>
                <a:gd name="T39" fmla="*/ 218 h 218"/>
                <a:gd name="T40" fmla="*/ 83 w 245"/>
                <a:gd name="T41" fmla="*/ 210 h 218"/>
                <a:gd name="T42" fmla="*/ 102 w 245"/>
                <a:gd name="T43" fmla="*/ 194 h 218"/>
                <a:gd name="T44" fmla="*/ 123 w 245"/>
                <a:gd name="T45" fmla="*/ 172 h 218"/>
                <a:gd name="T46" fmla="*/ 140 w 245"/>
                <a:gd name="T47" fmla="*/ 148 h 218"/>
                <a:gd name="T48" fmla="*/ 158 w 245"/>
                <a:gd name="T49" fmla="*/ 121 h 218"/>
                <a:gd name="T50" fmla="*/ 172 w 245"/>
                <a:gd name="T51" fmla="*/ 99 h 218"/>
                <a:gd name="T52" fmla="*/ 185 w 245"/>
                <a:gd name="T53" fmla="*/ 78 h 218"/>
                <a:gd name="T54" fmla="*/ 199 w 245"/>
                <a:gd name="T55" fmla="*/ 64 h 218"/>
                <a:gd name="T56" fmla="*/ 210 w 245"/>
                <a:gd name="T57" fmla="*/ 51 h 218"/>
                <a:gd name="T58" fmla="*/ 220 w 245"/>
                <a:gd name="T59" fmla="*/ 43 h 218"/>
                <a:gd name="T60" fmla="*/ 229 w 245"/>
                <a:gd name="T61" fmla="*/ 35 h 218"/>
                <a:gd name="T62" fmla="*/ 237 w 245"/>
                <a:gd name="T63" fmla="*/ 26 h 218"/>
                <a:gd name="T64" fmla="*/ 245 w 245"/>
                <a:gd name="T65" fmla="*/ 16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45" h="218">
                  <a:moveTo>
                    <a:pt x="245" y="16"/>
                  </a:moveTo>
                  <a:lnTo>
                    <a:pt x="245" y="11"/>
                  </a:lnTo>
                  <a:lnTo>
                    <a:pt x="237" y="5"/>
                  </a:lnTo>
                  <a:lnTo>
                    <a:pt x="226" y="2"/>
                  </a:lnTo>
                  <a:lnTo>
                    <a:pt x="208" y="0"/>
                  </a:lnTo>
                  <a:lnTo>
                    <a:pt x="188" y="0"/>
                  </a:lnTo>
                  <a:lnTo>
                    <a:pt x="167" y="2"/>
                  </a:lnTo>
                  <a:lnTo>
                    <a:pt x="140" y="11"/>
                  </a:lnTo>
                  <a:lnTo>
                    <a:pt x="118" y="16"/>
                  </a:lnTo>
                  <a:lnTo>
                    <a:pt x="91" y="32"/>
                  </a:lnTo>
                  <a:lnTo>
                    <a:pt x="67" y="51"/>
                  </a:lnTo>
                  <a:lnTo>
                    <a:pt x="44" y="72"/>
                  </a:lnTo>
                  <a:lnTo>
                    <a:pt x="24" y="96"/>
                  </a:lnTo>
                  <a:lnTo>
                    <a:pt x="6" y="121"/>
                  </a:lnTo>
                  <a:lnTo>
                    <a:pt x="0" y="148"/>
                  </a:lnTo>
                  <a:lnTo>
                    <a:pt x="0" y="175"/>
                  </a:lnTo>
                  <a:lnTo>
                    <a:pt x="15" y="194"/>
                  </a:lnTo>
                  <a:lnTo>
                    <a:pt x="27" y="213"/>
                  </a:lnTo>
                  <a:lnTo>
                    <a:pt x="44" y="218"/>
                  </a:lnTo>
                  <a:lnTo>
                    <a:pt x="62" y="218"/>
                  </a:lnTo>
                  <a:lnTo>
                    <a:pt x="83" y="210"/>
                  </a:lnTo>
                  <a:lnTo>
                    <a:pt x="102" y="194"/>
                  </a:lnTo>
                  <a:lnTo>
                    <a:pt x="123" y="172"/>
                  </a:lnTo>
                  <a:lnTo>
                    <a:pt x="140" y="148"/>
                  </a:lnTo>
                  <a:lnTo>
                    <a:pt x="158" y="121"/>
                  </a:lnTo>
                  <a:lnTo>
                    <a:pt x="172" y="99"/>
                  </a:lnTo>
                  <a:lnTo>
                    <a:pt x="185" y="78"/>
                  </a:lnTo>
                  <a:lnTo>
                    <a:pt x="199" y="64"/>
                  </a:lnTo>
                  <a:lnTo>
                    <a:pt x="210" y="51"/>
                  </a:lnTo>
                  <a:lnTo>
                    <a:pt x="220" y="43"/>
                  </a:lnTo>
                  <a:lnTo>
                    <a:pt x="229" y="35"/>
                  </a:lnTo>
                  <a:lnTo>
                    <a:pt x="237" y="26"/>
                  </a:lnTo>
                  <a:lnTo>
                    <a:pt x="245" y="16"/>
                  </a:lnTo>
                  <a:close/>
                </a:path>
              </a:pathLst>
            </a:custGeom>
            <a:solidFill>
              <a:srgbClr val="C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262"/>
            <p:cNvSpPr>
              <a:spLocks/>
            </p:cNvSpPr>
            <p:nvPr/>
          </p:nvSpPr>
          <p:spPr bwMode="auto">
            <a:xfrm>
              <a:off x="4071" y="3014"/>
              <a:ext cx="73" cy="67"/>
            </a:xfrm>
            <a:custGeom>
              <a:avLst/>
              <a:gdLst>
                <a:gd name="T0" fmla="*/ 220 w 220"/>
                <a:gd name="T1" fmla="*/ 24 h 202"/>
                <a:gd name="T2" fmla="*/ 220 w 220"/>
                <a:gd name="T3" fmla="*/ 14 h 202"/>
                <a:gd name="T4" fmla="*/ 214 w 220"/>
                <a:gd name="T5" fmla="*/ 9 h 202"/>
                <a:gd name="T6" fmla="*/ 202 w 220"/>
                <a:gd name="T7" fmla="*/ 3 h 202"/>
                <a:gd name="T8" fmla="*/ 191 w 220"/>
                <a:gd name="T9" fmla="*/ 0 h 202"/>
                <a:gd name="T10" fmla="*/ 172 w 220"/>
                <a:gd name="T11" fmla="*/ 0 h 202"/>
                <a:gd name="T12" fmla="*/ 155 w 220"/>
                <a:gd name="T13" fmla="*/ 3 h 202"/>
                <a:gd name="T14" fmla="*/ 134 w 220"/>
                <a:gd name="T15" fmla="*/ 6 h 202"/>
                <a:gd name="T16" fmla="*/ 115 w 220"/>
                <a:gd name="T17" fmla="*/ 11 h 202"/>
                <a:gd name="T18" fmla="*/ 91 w 220"/>
                <a:gd name="T19" fmla="*/ 27 h 202"/>
                <a:gd name="T20" fmla="*/ 67 w 220"/>
                <a:gd name="T21" fmla="*/ 44 h 202"/>
                <a:gd name="T22" fmla="*/ 45 w 220"/>
                <a:gd name="T23" fmla="*/ 65 h 202"/>
                <a:gd name="T24" fmla="*/ 24 w 220"/>
                <a:gd name="T25" fmla="*/ 88 h 202"/>
                <a:gd name="T26" fmla="*/ 10 w 220"/>
                <a:gd name="T27" fmla="*/ 111 h 202"/>
                <a:gd name="T28" fmla="*/ 0 w 220"/>
                <a:gd name="T29" fmla="*/ 138 h 202"/>
                <a:gd name="T30" fmla="*/ 0 w 220"/>
                <a:gd name="T31" fmla="*/ 161 h 202"/>
                <a:gd name="T32" fmla="*/ 12 w 220"/>
                <a:gd name="T33" fmla="*/ 178 h 202"/>
                <a:gd name="T34" fmla="*/ 24 w 220"/>
                <a:gd name="T35" fmla="*/ 196 h 202"/>
                <a:gd name="T36" fmla="*/ 38 w 220"/>
                <a:gd name="T37" fmla="*/ 202 h 202"/>
                <a:gd name="T38" fmla="*/ 56 w 220"/>
                <a:gd name="T39" fmla="*/ 202 h 202"/>
                <a:gd name="T40" fmla="*/ 73 w 220"/>
                <a:gd name="T41" fmla="*/ 192 h 202"/>
                <a:gd name="T42" fmla="*/ 94 w 220"/>
                <a:gd name="T43" fmla="*/ 178 h 202"/>
                <a:gd name="T44" fmla="*/ 112 w 220"/>
                <a:gd name="T45" fmla="*/ 161 h 202"/>
                <a:gd name="T46" fmla="*/ 132 w 220"/>
                <a:gd name="T47" fmla="*/ 138 h 202"/>
                <a:gd name="T48" fmla="*/ 150 w 220"/>
                <a:gd name="T49" fmla="*/ 111 h 202"/>
                <a:gd name="T50" fmla="*/ 164 w 220"/>
                <a:gd name="T51" fmla="*/ 88 h 202"/>
                <a:gd name="T52" fmla="*/ 175 w 220"/>
                <a:gd name="T53" fmla="*/ 73 h 202"/>
                <a:gd name="T54" fmla="*/ 185 w 220"/>
                <a:gd name="T55" fmla="*/ 59 h 202"/>
                <a:gd name="T56" fmla="*/ 193 w 220"/>
                <a:gd name="T57" fmla="*/ 49 h 202"/>
                <a:gd name="T58" fmla="*/ 199 w 220"/>
                <a:gd name="T59" fmla="*/ 44 h 202"/>
                <a:gd name="T60" fmla="*/ 205 w 220"/>
                <a:gd name="T61" fmla="*/ 38 h 202"/>
                <a:gd name="T62" fmla="*/ 210 w 220"/>
                <a:gd name="T63" fmla="*/ 32 h 202"/>
                <a:gd name="T64" fmla="*/ 220 w 220"/>
                <a:gd name="T65" fmla="*/ 24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20" h="202">
                  <a:moveTo>
                    <a:pt x="220" y="24"/>
                  </a:moveTo>
                  <a:lnTo>
                    <a:pt x="220" y="14"/>
                  </a:lnTo>
                  <a:lnTo>
                    <a:pt x="214" y="9"/>
                  </a:lnTo>
                  <a:lnTo>
                    <a:pt x="202" y="3"/>
                  </a:lnTo>
                  <a:lnTo>
                    <a:pt x="191" y="0"/>
                  </a:lnTo>
                  <a:lnTo>
                    <a:pt x="172" y="0"/>
                  </a:lnTo>
                  <a:lnTo>
                    <a:pt x="155" y="3"/>
                  </a:lnTo>
                  <a:lnTo>
                    <a:pt x="134" y="6"/>
                  </a:lnTo>
                  <a:lnTo>
                    <a:pt x="115" y="11"/>
                  </a:lnTo>
                  <a:lnTo>
                    <a:pt x="91" y="27"/>
                  </a:lnTo>
                  <a:lnTo>
                    <a:pt x="67" y="44"/>
                  </a:lnTo>
                  <a:lnTo>
                    <a:pt x="45" y="65"/>
                  </a:lnTo>
                  <a:lnTo>
                    <a:pt x="24" y="88"/>
                  </a:lnTo>
                  <a:lnTo>
                    <a:pt x="10" y="111"/>
                  </a:lnTo>
                  <a:lnTo>
                    <a:pt x="0" y="138"/>
                  </a:lnTo>
                  <a:lnTo>
                    <a:pt x="0" y="161"/>
                  </a:lnTo>
                  <a:lnTo>
                    <a:pt x="12" y="178"/>
                  </a:lnTo>
                  <a:lnTo>
                    <a:pt x="24" y="196"/>
                  </a:lnTo>
                  <a:lnTo>
                    <a:pt x="38" y="202"/>
                  </a:lnTo>
                  <a:lnTo>
                    <a:pt x="56" y="202"/>
                  </a:lnTo>
                  <a:lnTo>
                    <a:pt x="73" y="192"/>
                  </a:lnTo>
                  <a:lnTo>
                    <a:pt x="94" y="178"/>
                  </a:lnTo>
                  <a:lnTo>
                    <a:pt x="112" y="161"/>
                  </a:lnTo>
                  <a:lnTo>
                    <a:pt x="132" y="138"/>
                  </a:lnTo>
                  <a:lnTo>
                    <a:pt x="150" y="111"/>
                  </a:lnTo>
                  <a:lnTo>
                    <a:pt x="164" y="88"/>
                  </a:lnTo>
                  <a:lnTo>
                    <a:pt x="175" y="73"/>
                  </a:lnTo>
                  <a:lnTo>
                    <a:pt x="185" y="59"/>
                  </a:lnTo>
                  <a:lnTo>
                    <a:pt x="193" y="49"/>
                  </a:lnTo>
                  <a:lnTo>
                    <a:pt x="199" y="44"/>
                  </a:lnTo>
                  <a:lnTo>
                    <a:pt x="205" y="38"/>
                  </a:lnTo>
                  <a:lnTo>
                    <a:pt x="210" y="32"/>
                  </a:lnTo>
                  <a:lnTo>
                    <a:pt x="220" y="24"/>
                  </a:lnTo>
                  <a:close/>
                </a:path>
              </a:pathLst>
            </a:custGeom>
            <a:solidFill>
              <a:srgbClr val="D6070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263"/>
            <p:cNvSpPr>
              <a:spLocks/>
            </p:cNvSpPr>
            <p:nvPr/>
          </p:nvSpPr>
          <p:spPr bwMode="auto">
            <a:xfrm>
              <a:off x="4072" y="3016"/>
              <a:ext cx="63" cy="62"/>
            </a:xfrm>
            <a:custGeom>
              <a:avLst/>
              <a:gdLst>
                <a:gd name="T0" fmla="*/ 188 w 188"/>
                <a:gd name="T1" fmla="*/ 24 h 186"/>
                <a:gd name="T2" fmla="*/ 188 w 188"/>
                <a:gd name="T3" fmla="*/ 18 h 186"/>
                <a:gd name="T4" fmla="*/ 188 w 188"/>
                <a:gd name="T5" fmla="*/ 8 h 186"/>
                <a:gd name="T6" fmla="*/ 179 w 188"/>
                <a:gd name="T7" fmla="*/ 3 h 186"/>
                <a:gd name="T8" fmla="*/ 169 w 188"/>
                <a:gd name="T9" fmla="*/ 0 h 186"/>
                <a:gd name="T10" fmla="*/ 158 w 188"/>
                <a:gd name="T11" fmla="*/ 0 h 186"/>
                <a:gd name="T12" fmla="*/ 144 w 188"/>
                <a:gd name="T13" fmla="*/ 0 h 186"/>
                <a:gd name="T14" fmla="*/ 126 w 188"/>
                <a:gd name="T15" fmla="*/ 5 h 186"/>
                <a:gd name="T16" fmla="*/ 105 w 188"/>
                <a:gd name="T17" fmla="*/ 12 h 186"/>
                <a:gd name="T18" fmla="*/ 85 w 188"/>
                <a:gd name="T19" fmla="*/ 26 h 186"/>
                <a:gd name="T20" fmla="*/ 64 w 188"/>
                <a:gd name="T21" fmla="*/ 43 h 186"/>
                <a:gd name="T22" fmla="*/ 45 w 188"/>
                <a:gd name="T23" fmla="*/ 64 h 186"/>
                <a:gd name="T24" fmla="*/ 24 w 188"/>
                <a:gd name="T25" fmla="*/ 85 h 186"/>
                <a:gd name="T26" fmla="*/ 9 w 188"/>
                <a:gd name="T27" fmla="*/ 108 h 186"/>
                <a:gd name="T28" fmla="*/ 0 w 188"/>
                <a:gd name="T29" fmla="*/ 129 h 186"/>
                <a:gd name="T30" fmla="*/ 0 w 188"/>
                <a:gd name="T31" fmla="*/ 148 h 186"/>
                <a:gd name="T32" fmla="*/ 9 w 188"/>
                <a:gd name="T33" fmla="*/ 169 h 186"/>
                <a:gd name="T34" fmla="*/ 18 w 188"/>
                <a:gd name="T35" fmla="*/ 181 h 186"/>
                <a:gd name="T36" fmla="*/ 32 w 188"/>
                <a:gd name="T37" fmla="*/ 186 h 186"/>
                <a:gd name="T38" fmla="*/ 47 w 188"/>
                <a:gd name="T39" fmla="*/ 186 h 186"/>
                <a:gd name="T40" fmla="*/ 64 w 188"/>
                <a:gd name="T41" fmla="*/ 178 h 186"/>
                <a:gd name="T42" fmla="*/ 85 w 188"/>
                <a:gd name="T43" fmla="*/ 167 h 186"/>
                <a:gd name="T44" fmla="*/ 102 w 188"/>
                <a:gd name="T45" fmla="*/ 148 h 186"/>
                <a:gd name="T46" fmla="*/ 123 w 188"/>
                <a:gd name="T47" fmla="*/ 129 h 186"/>
                <a:gd name="T48" fmla="*/ 140 w 188"/>
                <a:gd name="T49" fmla="*/ 105 h 186"/>
                <a:gd name="T50" fmla="*/ 155 w 188"/>
                <a:gd name="T51" fmla="*/ 85 h 186"/>
                <a:gd name="T52" fmla="*/ 164 w 188"/>
                <a:gd name="T53" fmla="*/ 70 h 186"/>
                <a:gd name="T54" fmla="*/ 169 w 188"/>
                <a:gd name="T55" fmla="*/ 59 h 186"/>
                <a:gd name="T56" fmla="*/ 176 w 188"/>
                <a:gd name="T57" fmla="*/ 50 h 186"/>
                <a:gd name="T58" fmla="*/ 179 w 188"/>
                <a:gd name="T59" fmla="*/ 43 h 186"/>
                <a:gd name="T60" fmla="*/ 182 w 188"/>
                <a:gd name="T61" fmla="*/ 38 h 186"/>
                <a:gd name="T62" fmla="*/ 185 w 188"/>
                <a:gd name="T63" fmla="*/ 32 h 186"/>
                <a:gd name="T64" fmla="*/ 188 w 188"/>
                <a:gd name="T65" fmla="*/ 24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8" h="186">
                  <a:moveTo>
                    <a:pt x="188" y="24"/>
                  </a:moveTo>
                  <a:lnTo>
                    <a:pt x="188" y="18"/>
                  </a:lnTo>
                  <a:lnTo>
                    <a:pt x="188" y="8"/>
                  </a:lnTo>
                  <a:lnTo>
                    <a:pt x="179" y="3"/>
                  </a:lnTo>
                  <a:lnTo>
                    <a:pt x="169" y="0"/>
                  </a:lnTo>
                  <a:lnTo>
                    <a:pt x="158" y="0"/>
                  </a:lnTo>
                  <a:lnTo>
                    <a:pt x="144" y="0"/>
                  </a:lnTo>
                  <a:lnTo>
                    <a:pt x="126" y="5"/>
                  </a:lnTo>
                  <a:lnTo>
                    <a:pt x="105" y="12"/>
                  </a:lnTo>
                  <a:lnTo>
                    <a:pt x="85" y="26"/>
                  </a:lnTo>
                  <a:lnTo>
                    <a:pt x="64" y="43"/>
                  </a:lnTo>
                  <a:lnTo>
                    <a:pt x="45" y="64"/>
                  </a:lnTo>
                  <a:lnTo>
                    <a:pt x="24" y="85"/>
                  </a:lnTo>
                  <a:lnTo>
                    <a:pt x="9" y="108"/>
                  </a:lnTo>
                  <a:lnTo>
                    <a:pt x="0" y="129"/>
                  </a:lnTo>
                  <a:lnTo>
                    <a:pt x="0" y="148"/>
                  </a:lnTo>
                  <a:lnTo>
                    <a:pt x="9" y="169"/>
                  </a:lnTo>
                  <a:lnTo>
                    <a:pt x="18" y="181"/>
                  </a:lnTo>
                  <a:lnTo>
                    <a:pt x="32" y="186"/>
                  </a:lnTo>
                  <a:lnTo>
                    <a:pt x="47" y="186"/>
                  </a:lnTo>
                  <a:lnTo>
                    <a:pt x="64" y="178"/>
                  </a:lnTo>
                  <a:lnTo>
                    <a:pt x="85" y="167"/>
                  </a:lnTo>
                  <a:lnTo>
                    <a:pt x="102" y="148"/>
                  </a:lnTo>
                  <a:lnTo>
                    <a:pt x="123" y="129"/>
                  </a:lnTo>
                  <a:lnTo>
                    <a:pt x="140" y="105"/>
                  </a:lnTo>
                  <a:lnTo>
                    <a:pt x="155" y="85"/>
                  </a:lnTo>
                  <a:lnTo>
                    <a:pt x="164" y="70"/>
                  </a:lnTo>
                  <a:lnTo>
                    <a:pt x="169" y="59"/>
                  </a:lnTo>
                  <a:lnTo>
                    <a:pt x="176" y="50"/>
                  </a:lnTo>
                  <a:lnTo>
                    <a:pt x="179" y="43"/>
                  </a:lnTo>
                  <a:lnTo>
                    <a:pt x="182" y="38"/>
                  </a:lnTo>
                  <a:lnTo>
                    <a:pt x="185" y="32"/>
                  </a:lnTo>
                  <a:lnTo>
                    <a:pt x="188" y="24"/>
                  </a:lnTo>
                  <a:close/>
                </a:path>
              </a:pathLst>
            </a:custGeom>
            <a:solidFill>
              <a:srgbClr val="DE2C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264"/>
            <p:cNvSpPr>
              <a:spLocks/>
            </p:cNvSpPr>
            <p:nvPr/>
          </p:nvSpPr>
          <p:spPr bwMode="auto">
            <a:xfrm>
              <a:off x="4074" y="3017"/>
              <a:ext cx="53" cy="58"/>
            </a:xfrm>
            <a:custGeom>
              <a:avLst/>
              <a:gdLst>
                <a:gd name="T0" fmla="*/ 157 w 157"/>
                <a:gd name="T1" fmla="*/ 30 h 173"/>
                <a:gd name="T2" fmla="*/ 157 w 157"/>
                <a:gd name="T3" fmla="*/ 24 h 173"/>
                <a:gd name="T4" fmla="*/ 157 w 157"/>
                <a:gd name="T5" fmla="*/ 16 h 173"/>
                <a:gd name="T6" fmla="*/ 154 w 157"/>
                <a:gd name="T7" fmla="*/ 10 h 173"/>
                <a:gd name="T8" fmla="*/ 148 w 157"/>
                <a:gd name="T9" fmla="*/ 3 h 173"/>
                <a:gd name="T10" fmla="*/ 137 w 157"/>
                <a:gd name="T11" fmla="*/ 0 h 173"/>
                <a:gd name="T12" fmla="*/ 124 w 157"/>
                <a:gd name="T13" fmla="*/ 0 h 173"/>
                <a:gd name="T14" fmla="*/ 110 w 157"/>
                <a:gd name="T15" fmla="*/ 7 h 173"/>
                <a:gd name="T16" fmla="*/ 92 w 157"/>
                <a:gd name="T17" fmla="*/ 13 h 173"/>
                <a:gd name="T18" fmla="*/ 75 w 157"/>
                <a:gd name="T19" fmla="*/ 27 h 173"/>
                <a:gd name="T20" fmla="*/ 57 w 157"/>
                <a:gd name="T21" fmla="*/ 42 h 173"/>
                <a:gd name="T22" fmla="*/ 38 w 157"/>
                <a:gd name="T23" fmla="*/ 62 h 173"/>
                <a:gd name="T24" fmla="*/ 22 w 157"/>
                <a:gd name="T25" fmla="*/ 83 h 173"/>
                <a:gd name="T26" fmla="*/ 11 w 157"/>
                <a:gd name="T27" fmla="*/ 103 h 173"/>
                <a:gd name="T28" fmla="*/ 2 w 157"/>
                <a:gd name="T29" fmla="*/ 124 h 173"/>
                <a:gd name="T30" fmla="*/ 0 w 157"/>
                <a:gd name="T31" fmla="*/ 141 h 173"/>
                <a:gd name="T32" fmla="*/ 8 w 157"/>
                <a:gd name="T33" fmla="*/ 159 h 173"/>
                <a:gd name="T34" fmla="*/ 17 w 157"/>
                <a:gd name="T35" fmla="*/ 167 h 173"/>
                <a:gd name="T36" fmla="*/ 25 w 157"/>
                <a:gd name="T37" fmla="*/ 173 h 173"/>
                <a:gd name="T38" fmla="*/ 40 w 157"/>
                <a:gd name="T39" fmla="*/ 173 h 173"/>
                <a:gd name="T40" fmla="*/ 57 w 157"/>
                <a:gd name="T41" fmla="*/ 164 h 173"/>
                <a:gd name="T42" fmla="*/ 73 w 157"/>
                <a:gd name="T43" fmla="*/ 156 h 173"/>
                <a:gd name="T44" fmla="*/ 89 w 157"/>
                <a:gd name="T45" fmla="*/ 141 h 173"/>
                <a:gd name="T46" fmla="*/ 108 w 157"/>
                <a:gd name="T47" fmla="*/ 121 h 173"/>
                <a:gd name="T48" fmla="*/ 122 w 157"/>
                <a:gd name="T49" fmla="*/ 100 h 173"/>
                <a:gd name="T50" fmla="*/ 133 w 157"/>
                <a:gd name="T51" fmla="*/ 83 h 173"/>
                <a:gd name="T52" fmla="*/ 143 w 157"/>
                <a:gd name="T53" fmla="*/ 68 h 173"/>
                <a:gd name="T54" fmla="*/ 148 w 157"/>
                <a:gd name="T55" fmla="*/ 59 h 173"/>
                <a:gd name="T56" fmla="*/ 151 w 157"/>
                <a:gd name="T57" fmla="*/ 54 h 173"/>
                <a:gd name="T58" fmla="*/ 154 w 157"/>
                <a:gd name="T59" fmla="*/ 48 h 173"/>
                <a:gd name="T60" fmla="*/ 154 w 157"/>
                <a:gd name="T61" fmla="*/ 45 h 173"/>
                <a:gd name="T62" fmla="*/ 154 w 157"/>
                <a:gd name="T63" fmla="*/ 38 h 173"/>
                <a:gd name="T64" fmla="*/ 157 w 157"/>
                <a:gd name="T65" fmla="*/ 30 h 1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7" h="173">
                  <a:moveTo>
                    <a:pt x="157" y="30"/>
                  </a:moveTo>
                  <a:lnTo>
                    <a:pt x="157" y="24"/>
                  </a:lnTo>
                  <a:lnTo>
                    <a:pt x="157" y="16"/>
                  </a:lnTo>
                  <a:lnTo>
                    <a:pt x="154" y="10"/>
                  </a:lnTo>
                  <a:lnTo>
                    <a:pt x="148" y="3"/>
                  </a:lnTo>
                  <a:lnTo>
                    <a:pt x="137" y="0"/>
                  </a:lnTo>
                  <a:lnTo>
                    <a:pt x="124" y="0"/>
                  </a:lnTo>
                  <a:lnTo>
                    <a:pt x="110" y="7"/>
                  </a:lnTo>
                  <a:lnTo>
                    <a:pt x="92" y="13"/>
                  </a:lnTo>
                  <a:lnTo>
                    <a:pt x="75" y="27"/>
                  </a:lnTo>
                  <a:lnTo>
                    <a:pt x="57" y="42"/>
                  </a:lnTo>
                  <a:lnTo>
                    <a:pt x="38" y="62"/>
                  </a:lnTo>
                  <a:lnTo>
                    <a:pt x="22" y="83"/>
                  </a:lnTo>
                  <a:lnTo>
                    <a:pt x="11" y="103"/>
                  </a:lnTo>
                  <a:lnTo>
                    <a:pt x="2" y="124"/>
                  </a:lnTo>
                  <a:lnTo>
                    <a:pt x="0" y="141"/>
                  </a:lnTo>
                  <a:lnTo>
                    <a:pt x="8" y="159"/>
                  </a:lnTo>
                  <a:lnTo>
                    <a:pt x="17" y="167"/>
                  </a:lnTo>
                  <a:lnTo>
                    <a:pt x="25" y="173"/>
                  </a:lnTo>
                  <a:lnTo>
                    <a:pt x="40" y="173"/>
                  </a:lnTo>
                  <a:lnTo>
                    <a:pt x="57" y="164"/>
                  </a:lnTo>
                  <a:lnTo>
                    <a:pt x="73" y="156"/>
                  </a:lnTo>
                  <a:lnTo>
                    <a:pt x="89" y="141"/>
                  </a:lnTo>
                  <a:lnTo>
                    <a:pt x="108" y="121"/>
                  </a:lnTo>
                  <a:lnTo>
                    <a:pt x="122" y="100"/>
                  </a:lnTo>
                  <a:lnTo>
                    <a:pt x="133" y="83"/>
                  </a:lnTo>
                  <a:lnTo>
                    <a:pt x="143" y="68"/>
                  </a:lnTo>
                  <a:lnTo>
                    <a:pt x="148" y="59"/>
                  </a:lnTo>
                  <a:lnTo>
                    <a:pt x="151" y="54"/>
                  </a:lnTo>
                  <a:lnTo>
                    <a:pt x="154" y="48"/>
                  </a:lnTo>
                  <a:lnTo>
                    <a:pt x="154" y="45"/>
                  </a:lnTo>
                  <a:lnTo>
                    <a:pt x="154" y="38"/>
                  </a:lnTo>
                  <a:lnTo>
                    <a:pt x="157" y="30"/>
                  </a:lnTo>
                  <a:close/>
                </a:path>
              </a:pathLst>
            </a:custGeom>
            <a:solidFill>
              <a:srgbClr val="E64A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265"/>
            <p:cNvSpPr>
              <a:spLocks/>
            </p:cNvSpPr>
            <p:nvPr/>
          </p:nvSpPr>
          <p:spPr bwMode="auto">
            <a:xfrm>
              <a:off x="4075" y="3018"/>
              <a:ext cx="46" cy="53"/>
            </a:xfrm>
            <a:custGeom>
              <a:avLst/>
              <a:gdLst>
                <a:gd name="T0" fmla="*/ 131 w 138"/>
                <a:gd name="T1" fmla="*/ 39 h 159"/>
                <a:gd name="T2" fmla="*/ 131 w 138"/>
                <a:gd name="T3" fmla="*/ 30 h 159"/>
                <a:gd name="T4" fmla="*/ 131 w 138"/>
                <a:gd name="T5" fmla="*/ 21 h 159"/>
                <a:gd name="T6" fmla="*/ 131 w 138"/>
                <a:gd name="T7" fmla="*/ 13 h 159"/>
                <a:gd name="T8" fmla="*/ 128 w 138"/>
                <a:gd name="T9" fmla="*/ 7 h 159"/>
                <a:gd name="T10" fmla="*/ 122 w 138"/>
                <a:gd name="T11" fmla="*/ 0 h 159"/>
                <a:gd name="T12" fmla="*/ 117 w 138"/>
                <a:gd name="T13" fmla="*/ 0 h 159"/>
                <a:gd name="T14" fmla="*/ 106 w 138"/>
                <a:gd name="T15" fmla="*/ 4 h 159"/>
                <a:gd name="T16" fmla="*/ 90 w 138"/>
                <a:gd name="T17" fmla="*/ 10 h 159"/>
                <a:gd name="T18" fmla="*/ 73 w 138"/>
                <a:gd name="T19" fmla="*/ 27 h 159"/>
                <a:gd name="T20" fmla="*/ 55 w 138"/>
                <a:gd name="T21" fmla="*/ 42 h 159"/>
                <a:gd name="T22" fmla="*/ 38 w 138"/>
                <a:gd name="T23" fmla="*/ 62 h 159"/>
                <a:gd name="T24" fmla="*/ 23 w 138"/>
                <a:gd name="T25" fmla="*/ 80 h 159"/>
                <a:gd name="T26" fmla="*/ 9 w 138"/>
                <a:gd name="T27" fmla="*/ 97 h 159"/>
                <a:gd name="T28" fmla="*/ 3 w 138"/>
                <a:gd name="T29" fmla="*/ 115 h 159"/>
                <a:gd name="T30" fmla="*/ 0 w 138"/>
                <a:gd name="T31" fmla="*/ 129 h 159"/>
                <a:gd name="T32" fmla="*/ 6 w 138"/>
                <a:gd name="T33" fmla="*/ 145 h 159"/>
                <a:gd name="T34" fmla="*/ 12 w 138"/>
                <a:gd name="T35" fmla="*/ 153 h 159"/>
                <a:gd name="T36" fmla="*/ 23 w 138"/>
                <a:gd name="T37" fmla="*/ 159 h 159"/>
                <a:gd name="T38" fmla="*/ 38 w 138"/>
                <a:gd name="T39" fmla="*/ 159 h 159"/>
                <a:gd name="T40" fmla="*/ 50 w 138"/>
                <a:gd name="T41" fmla="*/ 153 h 159"/>
                <a:gd name="T42" fmla="*/ 68 w 138"/>
                <a:gd name="T43" fmla="*/ 145 h 159"/>
                <a:gd name="T44" fmla="*/ 82 w 138"/>
                <a:gd name="T45" fmla="*/ 132 h 159"/>
                <a:gd name="T46" fmla="*/ 100 w 138"/>
                <a:gd name="T47" fmla="*/ 115 h 159"/>
                <a:gd name="T48" fmla="*/ 114 w 138"/>
                <a:gd name="T49" fmla="*/ 97 h 159"/>
                <a:gd name="T50" fmla="*/ 125 w 138"/>
                <a:gd name="T51" fmla="*/ 83 h 159"/>
                <a:gd name="T52" fmla="*/ 135 w 138"/>
                <a:gd name="T53" fmla="*/ 70 h 159"/>
                <a:gd name="T54" fmla="*/ 138 w 138"/>
                <a:gd name="T55" fmla="*/ 65 h 159"/>
                <a:gd name="T56" fmla="*/ 138 w 138"/>
                <a:gd name="T57" fmla="*/ 59 h 159"/>
                <a:gd name="T58" fmla="*/ 138 w 138"/>
                <a:gd name="T59" fmla="*/ 56 h 159"/>
                <a:gd name="T60" fmla="*/ 135 w 138"/>
                <a:gd name="T61" fmla="*/ 53 h 159"/>
                <a:gd name="T62" fmla="*/ 131 w 138"/>
                <a:gd name="T63" fmla="*/ 48 h 159"/>
                <a:gd name="T64" fmla="*/ 131 w 138"/>
                <a:gd name="T65" fmla="*/ 39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8" h="159">
                  <a:moveTo>
                    <a:pt x="131" y="39"/>
                  </a:moveTo>
                  <a:lnTo>
                    <a:pt x="131" y="30"/>
                  </a:lnTo>
                  <a:lnTo>
                    <a:pt x="131" y="21"/>
                  </a:lnTo>
                  <a:lnTo>
                    <a:pt x="131" y="13"/>
                  </a:lnTo>
                  <a:lnTo>
                    <a:pt x="128" y="7"/>
                  </a:lnTo>
                  <a:lnTo>
                    <a:pt x="122" y="0"/>
                  </a:lnTo>
                  <a:lnTo>
                    <a:pt x="117" y="0"/>
                  </a:lnTo>
                  <a:lnTo>
                    <a:pt x="106" y="4"/>
                  </a:lnTo>
                  <a:lnTo>
                    <a:pt x="90" y="10"/>
                  </a:lnTo>
                  <a:lnTo>
                    <a:pt x="73" y="27"/>
                  </a:lnTo>
                  <a:lnTo>
                    <a:pt x="55" y="42"/>
                  </a:lnTo>
                  <a:lnTo>
                    <a:pt x="38" y="62"/>
                  </a:lnTo>
                  <a:lnTo>
                    <a:pt x="23" y="80"/>
                  </a:lnTo>
                  <a:lnTo>
                    <a:pt x="9" y="97"/>
                  </a:lnTo>
                  <a:lnTo>
                    <a:pt x="3" y="115"/>
                  </a:lnTo>
                  <a:lnTo>
                    <a:pt x="0" y="129"/>
                  </a:lnTo>
                  <a:lnTo>
                    <a:pt x="6" y="145"/>
                  </a:lnTo>
                  <a:lnTo>
                    <a:pt x="12" y="153"/>
                  </a:lnTo>
                  <a:lnTo>
                    <a:pt x="23" y="159"/>
                  </a:lnTo>
                  <a:lnTo>
                    <a:pt x="38" y="159"/>
                  </a:lnTo>
                  <a:lnTo>
                    <a:pt x="50" y="153"/>
                  </a:lnTo>
                  <a:lnTo>
                    <a:pt x="68" y="145"/>
                  </a:lnTo>
                  <a:lnTo>
                    <a:pt x="82" y="132"/>
                  </a:lnTo>
                  <a:lnTo>
                    <a:pt x="100" y="115"/>
                  </a:lnTo>
                  <a:lnTo>
                    <a:pt x="114" y="97"/>
                  </a:lnTo>
                  <a:lnTo>
                    <a:pt x="125" y="83"/>
                  </a:lnTo>
                  <a:lnTo>
                    <a:pt x="135" y="70"/>
                  </a:lnTo>
                  <a:lnTo>
                    <a:pt x="138" y="65"/>
                  </a:lnTo>
                  <a:lnTo>
                    <a:pt x="138" y="59"/>
                  </a:lnTo>
                  <a:lnTo>
                    <a:pt x="138" y="56"/>
                  </a:lnTo>
                  <a:lnTo>
                    <a:pt x="135" y="53"/>
                  </a:lnTo>
                  <a:lnTo>
                    <a:pt x="131" y="48"/>
                  </a:lnTo>
                  <a:lnTo>
                    <a:pt x="131" y="39"/>
                  </a:lnTo>
                  <a:close/>
                </a:path>
              </a:pathLst>
            </a:custGeom>
            <a:solidFill>
              <a:srgbClr val="F06E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266"/>
            <p:cNvSpPr>
              <a:spLocks/>
            </p:cNvSpPr>
            <p:nvPr/>
          </p:nvSpPr>
          <p:spPr bwMode="auto">
            <a:xfrm>
              <a:off x="4076" y="3020"/>
              <a:ext cx="41" cy="47"/>
            </a:xfrm>
            <a:custGeom>
              <a:avLst/>
              <a:gdLst>
                <a:gd name="T0" fmla="*/ 105 w 122"/>
                <a:gd name="T1" fmla="*/ 41 h 143"/>
                <a:gd name="T2" fmla="*/ 105 w 122"/>
                <a:gd name="T3" fmla="*/ 35 h 143"/>
                <a:gd name="T4" fmla="*/ 108 w 122"/>
                <a:gd name="T5" fmla="*/ 26 h 143"/>
                <a:gd name="T6" fmla="*/ 111 w 122"/>
                <a:gd name="T7" fmla="*/ 17 h 143"/>
                <a:gd name="T8" fmla="*/ 111 w 122"/>
                <a:gd name="T9" fmla="*/ 9 h 143"/>
                <a:gd name="T10" fmla="*/ 108 w 122"/>
                <a:gd name="T11" fmla="*/ 3 h 143"/>
                <a:gd name="T12" fmla="*/ 105 w 122"/>
                <a:gd name="T13" fmla="*/ 0 h 143"/>
                <a:gd name="T14" fmla="*/ 97 w 122"/>
                <a:gd name="T15" fmla="*/ 3 h 143"/>
                <a:gd name="T16" fmla="*/ 82 w 122"/>
                <a:gd name="T17" fmla="*/ 12 h 143"/>
                <a:gd name="T18" fmla="*/ 68 w 122"/>
                <a:gd name="T19" fmla="*/ 26 h 143"/>
                <a:gd name="T20" fmla="*/ 52 w 122"/>
                <a:gd name="T21" fmla="*/ 44 h 143"/>
                <a:gd name="T22" fmla="*/ 35 w 122"/>
                <a:gd name="T23" fmla="*/ 58 h 143"/>
                <a:gd name="T24" fmla="*/ 23 w 122"/>
                <a:gd name="T25" fmla="*/ 76 h 143"/>
                <a:gd name="T26" fmla="*/ 12 w 122"/>
                <a:gd name="T27" fmla="*/ 93 h 143"/>
                <a:gd name="T28" fmla="*/ 3 w 122"/>
                <a:gd name="T29" fmla="*/ 108 h 143"/>
                <a:gd name="T30" fmla="*/ 0 w 122"/>
                <a:gd name="T31" fmla="*/ 122 h 143"/>
                <a:gd name="T32" fmla="*/ 3 w 122"/>
                <a:gd name="T33" fmla="*/ 134 h 143"/>
                <a:gd name="T34" fmla="*/ 9 w 122"/>
                <a:gd name="T35" fmla="*/ 141 h 143"/>
                <a:gd name="T36" fmla="*/ 17 w 122"/>
                <a:gd name="T37" fmla="*/ 143 h 143"/>
                <a:gd name="T38" fmla="*/ 30 w 122"/>
                <a:gd name="T39" fmla="*/ 143 h 143"/>
                <a:gd name="T40" fmla="*/ 44 w 122"/>
                <a:gd name="T41" fmla="*/ 141 h 143"/>
                <a:gd name="T42" fmla="*/ 58 w 122"/>
                <a:gd name="T43" fmla="*/ 131 h 143"/>
                <a:gd name="T44" fmla="*/ 73 w 122"/>
                <a:gd name="T45" fmla="*/ 122 h 143"/>
                <a:gd name="T46" fmla="*/ 90 w 122"/>
                <a:gd name="T47" fmla="*/ 108 h 143"/>
                <a:gd name="T48" fmla="*/ 105 w 122"/>
                <a:gd name="T49" fmla="*/ 93 h 143"/>
                <a:gd name="T50" fmla="*/ 117 w 122"/>
                <a:gd name="T51" fmla="*/ 82 h 143"/>
                <a:gd name="T52" fmla="*/ 122 w 122"/>
                <a:gd name="T53" fmla="*/ 73 h 143"/>
                <a:gd name="T54" fmla="*/ 122 w 122"/>
                <a:gd name="T55" fmla="*/ 66 h 143"/>
                <a:gd name="T56" fmla="*/ 119 w 122"/>
                <a:gd name="T57" fmla="*/ 61 h 143"/>
                <a:gd name="T58" fmla="*/ 117 w 122"/>
                <a:gd name="T59" fmla="*/ 58 h 143"/>
                <a:gd name="T60" fmla="*/ 111 w 122"/>
                <a:gd name="T61" fmla="*/ 52 h 143"/>
                <a:gd name="T62" fmla="*/ 108 w 122"/>
                <a:gd name="T63" fmla="*/ 49 h 143"/>
                <a:gd name="T64" fmla="*/ 105 w 122"/>
                <a:gd name="T65" fmla="*/ 41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2" h="143">
                  <a:moveTo>
                    <a:pt x="105" y="41"/>
                  </a:moveTo>
                  <a:lnTo>
                    <a:pt x="105" y="35"/>
                  </a:lnTo>
                  <a:lnTo>
                    <a:pt x="108" y="26"/>
                  </a:lnTo>
                  <a:lnTo>
                    <a:pt x="111" y="17"/>
                  </a:lnTo>
                  <a:lnTo>
                    <a:pt x="111" y="9"/>
                  </a:lnTo>
                  <a:lnTo>
                    <a:pt x="108" y="3"/>
                  </a:lnTo>
                  <a:lnTo>
                    <a:pt x="105" y="0"/>
                  </a:lnTo>
                  <a:lnTo>
                    <a:pt x="97" y="3"/>
                  </a:lnTo>
                  <a:lnTo>
                    <a:pt x="82" y="12"/>
                  </a:lnTo>
                  <a:lnTo>
                    <a:pt x="68" y="26"/>
                  </a:lnTo>
                  <a:lnTo>
                    <a:pt x="52" y="44"/>
                  </a:lnTo>
                  <a:lnTo>
                    <a:pt x="35" y="58"/>
                  </a:lnTo>
                  <a:lnTo>
                    <a:pt x="23" y="76"/>
                  </a:lnTo>
                  <a:lnTo>
                    <a:pt x="12" y="93"/>
                  </a:lnTo>
                  <a:lnTo>
                    <a:pt x="3" y="108"/>
                  </a:lnTo>
                  <a:lnTo>
                    <a:pt x="0" y="122"/>
                  </a:lnTo>
                  <a:lnTo>
                    <a:pt x="3" y="134"/>
                  </a:lnTo>
                  <a:lnTo>
                    <a:pt x="9" y="141"/>
                  </a:lnTo>
                  <a:lnTo>
                    <a:pt x="17" y="143"/>
                  </a:lnTo>
                  <a:lnTo>
                    <a:pt x="30" y="143"/>
                  </a:lnTo>
                  <a:lnTo>
                    <a:pt x="44" y="141"/>
                  </a:lnTo>
                  <a:lnTo>
                    <a:pt x="58" y="131"/>
                  </a:lnTo>
                  <a:lnTo>
                    <a:pt x="73" y="122"/>
                  </a:lnTo>
                  <a:lnTo>
                    <a:pt x="90" y="108"/>
                  </a:lnTo>
                  <a:lnTo>
                    <a:pt x="105" y="93"/>
                  </a:lnTo>
                  <a:lnTo>
                    <a:pt x="117" y="82"/>
                  </a:lnTo>
                  <a:lnTo>
                    <a:pt x="122" y="73"/>
                  </a:lnTo>
                  <a:lnTo>
                    <a:pt x="122" y="66"/>
                  </a:lnTo>
                  <a:lnTo>
                    <a:pt x="119" y="61"/>
                  </a:lnTo>
                  <a:lnTo>
                    <a:pt x="117" y="58"/>
                  </a:lnTo>
                  <a:lnTo>
                    <a:pt x="111" y="52"/>
                  </a:lnTo>
                  <a:lnTo>
                    <a:pt x="108" y="49"/>
                  </a:lnTo>
                  <a:lnTo>
                    <a:pt x="105" y="41"/>
                  </a:lnTo>
                  <a:close/>
                </a:path>
              </a:pathLst>
            </a:custGeom>
            <a:solidFill>
              <a:srgbClr val="F58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267"/>
            <p:cNvSpPr>
              <a:spLocks/>
            </p:cNvSpPr>
            <p:nvPr/>
          </p:nvSpPr>
          <p:spPr bwMode="auto">
            <a:xfrm>
              <a:off x="4079" y="3022"/>
              <a:ext cx="35" cy="43"/>
            </a:xfrm>
            <a:custGeom>
              <a:avLst/>
              <a:gdLst>
                <a:gd name="T0" fmla="*/ 67 w 105"/>
                <a:gd name="T1" fmla="*/ 46 h 130"/>
                <a:gd name="T2" fmla="*/ 67 w 105"/>
                <a:gd name="T3" fmla="*/ 41 h 130"/>
                <a:gd name="T4" fmla="*/ 73 w 105"/>
                <a:gd name="T5" fmla="*/ 29 h 130"/>
                <a:gd name="T6" fmla="*/ 75 w 105"/>
                <a:gd name="T7" fmla="*/ 17 h 130"/>
                <a:gd name="T8" fmla="*/ 84 w 105"/>
                <a:gd name="T9" fmla="*/ 8 h 130"/>
                <a:gd name="T10" fmla="*/ 88 w 105"/>
                <a:gd name="T11" fmla="*/ 3 h 130"/>
                <a:gd name="T12" fmla="*/ 88 w 105"/>
                <a:gd name="T13" fmla="*/ 0 h 130"/>
                <a:gd name="T14" fmla="*/ 84 w 105"/>
                <a:gd name="T15" fmla="*/ 3 h 130"/>
                <a:gd name="T16" fmla="*/ 73 w 105"/>
                <a:gd name="T17" fmla="*/ 11 h 130"/>
                <a:gd name="T18" fmla="*/ 59 w 105"/>
                <a:gd name="T19" fmla="*/ 25 h 130"/>
                <a:gd name="T20" fmla="*/ 43 w 105"/>
                <a:gd name="T21" fmla="*/ 41 h 130"/>
                <a:gd name="T22" fmla="*/ 32 w 105"/>
                <a:gd name="T23" fmla="*/ 57 h 130"/>
                <a:gd name="T24" fmla="*/ 21 w 105"/>
                <a:gd name="T25" fmla="*/ 73 h 130"/>
                <a:gd name="T26" fmla="*/ 8 w 105"/>
                <a:gd name="T27" fmla="*/ 87 h 130"/>
                <a:gd name="T28" fmla="*/ 3 w 105"/>
                <a:gd name="T29" fmla="*/ 100 h 130"/>
                <a:gd name="T30" fmla="*/ 0 w 105"/>
                <a:gd name="T31" fmla="*/ 114 h 130"/>
                <a:gd name="T32" fmla="*/ 0 w 105"/>
                <a:gd name="T33" fmla="*/ 122 h 130"/>
                <a:gd name="T34" fmla="*/ 3 w 105"/>
                <a:gd name="T35" fmla="*/ 128 h 130"/>
                <a:gd name="T36" fmla="*/ 8 w 105"/>
                <a:gd name="T37" fmla="*/ 130 h 130"/>
                <a:gd name="T38" fmla="*/ 21 w 105"/>
                <a:gd name="T39" fmla="*/ 130 h 130"/>
                <a:gd name="T40" fmla="*/ 32 w 105"/>
                <a:gd name="T41" fmla="*/ 125 h 130"/>
                <a:gd name="T42" fmla="*/ 46 w 105"/>
                <a:gd name="T43" fmla="*/ 122 h 130"/>
                <a:gd name="T44" fmla="*/ 61 w 105"/>
                <a:gd name="T45" fmla="*/ 114 h 130"/>
                <a:gd name="T46" fmla="*/ 75 w 105"/>
                <a:gd name="T47" fmla="*/ 105 h 130"/>
                <a:gd name="T48" fmla="*/ 91 w 105"/>
                <a:gd name="T49" fmla="*/ 92 h 130"/>
                <a:gd name="T50" fmla="*/ 102 w 105"/>
                <a:gd name="T51" fmla="*/ 81 h 130"/>
                <a:gd name="T52" fmla="*/ 105 w 105"/>
                <a:gd name="T53" fmla="*/ 73 h 130"/>
                <a:gd name="T54" fmla="*/ 102 w 105"/>
                <a:gd name="T55" fmla="*/ 67 h 130"/>
                <a:gd name="T56" fmla="*/ 96 w 105"/>
                <a:gd name="T57" fmla="*/ 64 h 130"/>
                <a:gd name="T58" fmla="*/ 88 w 105"/>
                <a:gd name="T59" fmla="*/ 60 h 130"/>
                <a:gd name="T60" fmla="*/ 78 w 105"/>
                <a:gd name="T61" fmla="*/ 57 h 130"/>
                <a:gd name="T62" fmla="*/ 73 w 105"/>
                <a:gd name="T63" fmla="*/ 55 h 130"/>
                <a:gd name="T64" fmla="*/ 67 w 105"/>
                <a:gd name="T65" fmla="*/ 46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5" h="130">
                  <a:moveTo>
                    <a:pt x="67" y="46"/>
                  </a:moveTo>
                  <a:lnTo>
                    <a:pt x="67" y="41"/>
                  </a:lnTo>
                  <a:lnTo>
                    <a:pt x="73" y="29"/>
                  </a:lnTo>
                  <a:lnTo>
                    <a:pt x="75" y="17"/>
                  </a:lnTo>
                  <a:lnTo>
                    <a:pt x="84" y="8"/>
                  </a:lnTo>
                  <a:lnTo>
                    <a:pt x="88" y="3"/>
                  </a:lnTo>
                  <a:lnTo>
                    <a:pt x="88" y="0"/>
                  </a:lnTo>
                  <a:lnTo>
                    <a:pt x="84" y="3"/>
                  </a:lnTo>
                  <a:lnTo>
                    <a:pt x="73" y="11"/>
                  </a:lnTo>
                  <a:lnTo>
                    <a:pt x="59" y="25"/>
                  </a:lnTo>
                  <a:lnTo>
                    <a:pt x="43" y="41"/>
                  </a:lnTo>
                  <a:lnTo>
                    <a:pt x="32" y="57"/>
                  </a:lnTo>
                  <a:lnTo>
                    <a:pt x="21" y="73"/>
                  </a:lnTo>
                  <a:lnTo>
                    <a:pt x="8" y="87"/>
                  </a:lnTo>
                  <a:lnTo>
                    <a:pt x="3" y="100"/>
                  </a:lnTo>
                  <a:lnTo>
                    <a:pt x="0" y="114"/>
                  </a:lnTo>
                  <a:lnTo>
                    <a:pt x="0" y="122"/>
                  </a:lnTo>
                  <a:lnTo>
                    <a:pt x="3" y="128"/>
                  </a:lnTo>
                  <a:lnTo>
                    <a:pt x="8" y="130"/>
                  </a:lnTo>
                  <a:lnTo>
                    <a:pt x="21" y="130"/>
                  </a:lnTo>
                  <a:lnTo>
                    <a:pt x="32" y="125"/>
                  </a:lnTo>
                  <a:lnTo>
                    <a:pt x="46" y="122"/>
                  </a:lnTo>
                  <a:lnTo>
                    <a:pt x="61" y="114"/>
                  </a:lnTo>
                  <a:lnTo>
                    <a:pt x="75" y="105"/>
                  </a:lnTo>
                  <a:lnTo>
                    <a:pt x="91" y="92"/>
                  </a:lnTo>
                  <a:lnTo>
                    <a:pt x="102" y="81"/>
                  </a:lnTo>
                  <a:lnTo>
                    <a:pt x="105" y="73"/>
                  </a:lnTo>
                  <a:lnTo>
                    <a:pt x="102" y="67"/>
                  </a:lnTo>
                  <a:lnTo>
                    <a:pt x="96" y="64"/>
                  </a:lnTo>
                  <a:lnTo>
                    <a:pt x="88" y="60"/>
                  </a:lnTo>
                  <a:lnTo>
                    <a:pt x="78" y="57"/>
                  </a:lnTo>
                  <a:lnTo>
                    <a:pt x="73" y="55"/>
                  </a:lnTo>
                  <a:lnTo>
                    <a:pt x="67" y="46"/>
                  </a:lnTo>
                  <a:close/>
                </a:path>
              </a:pathLst>
            </a:custGeom>
            <a:solidFill>
              <a:srgbClr val="FFB0B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268"/>
            <p:cNvSpPr>
              <a:spLocks/>
            </p:cNvSpPr>
            <p:nvPr/>
          </p:nvSpPr>
          <p:spPr bwMode="auto">
            <a:xfrm>
              <a:off x="4103" y="3021"/>
              <a:ext cx="25" cy="14"/>
            </a:xfrm>
            <a:custGeom>
              <a:avLst/>
              <a:gdLst>
                <a:gd name="T0" fmla="*/ 35 w 75"/>
                <a:gd name="T1" fmla="*/ 20 h 44"/>
                <a:gd name="T2" fmla="*/ 29 w 75"/>
                <a:gd name="T3" fmla="*/ 25 h 44"/>
                <a:gd name="T4" fmla="*/ 23 w 75"/>
                <a:gd name="T5" fmla="*/ 28 h 44"/>
                <a:gd name="T6" fmla="*/ 18 w 75"/>
                <a:gd name="T7" fmla="*/ 35 h 44"/>
                <a:gd name="T8" fmla="*/ 11 w 75"/>
                <a:gd name="T9" fmla="*/ 38 h 44"/>
                <a:gd name="T10" fmla="*/ 5 w 75"/>
                <a:gd name="T11" fmla="*/ 44 h 44"/>
                <a:gd name="T12" fmla="*/ 2 w 75"/>
                <a:gd name="T13" fmla="*/ 44 h 44"/>
                <a:gd name="T14" fmla="*/ 0 w 75"/>
                <a:gd name="T15" fmla="*/ 44 h 44"/>
                <a:gd name="T16" fmla="*/ 0 w 75"/>
                <a:gd name="T17" fmla="*/ 38 h 44"/>
                <a:gd name="T18" fmla="*/ 2 w 75"/>
                <a:gd name="T19" fmla="*/ 32 h 44"/>
                <a:gd name="T20" fmla="*/ 5 w 75"/>
                <a:gd name="T21" fmla="*/ 23 h 44"/>
                <a:gd name="T22" fmla="*/ 8 w 75"/>
                <a:gd name="T23" fmla="*/ 14 h 44"/>
                <a:gd name="T24" fmla="*/ 18 w 75"/>
                <a:gd name="T25" fmla="*/ 9 h 44"/>
                <a:gd name="T26" fmla="*/ 23 w 75"/>
                <a:gd name="T27" fmla="*/ 6 h 44"/>
                <a:gd name="T28" fmla="*/ 29 w 75"/>
                <a:gd name="T29" fmla="*/ 3 h 44"/>
                <a:gd name="T30" fmla="*/ 35 w 75"/>
                <a:gd name="T31" fmla="*/ 3 h 44"/>
                <a:gd name="T32" fmla="*/ 40 w 75"/>
                <a:gd name="T33" fmla="*/ 3 h 44"/>
                <a:gd name="T34" fmla="*/ 46 w 75"/>
                <a:gd name="T35" fmla="*/ 9 h 44"/>
                <a:gd name="T36" fmla="*/ 50 w 75"/>
                <a:gd name="T37" fmla="*/ 9 h 44"/>
                <a:gd name="T38" fmla="*/ 56 w 75"/>
                <a:gd name="T39" fmla="*/ 6 h 44"/>
                <a:gd name="T40" fmla="*/ 61 w 75"/>
                <a:gd name="T41" fmla="*/ 3 h 44"/>
                <a:gd name="T42" fmla="*/ 67 w 75"/>
                <a:gd name="T43" fmla="*/ 3 h 44"/>
                <a:gd name="T44" fmla="*/ 72 w 75"/>
                <a:gd name="T45" fmla="*/ 0 h 44"/>
                <a:gd name="T46" fmla="*/ 72 w 75"/>
                <a:gd name="T47" fmla="*/ 3 h 44"/>
                <a:gd name="T48" fmla="*/ 75 w 75"/>
                <a:gd name="T49" fmla="*/ 3 h 44"/>
                <a:gd name="T50" fmla="*/ 72 w 75"/>
                <a:gd name="T51" fmla="*/ 9 h 44"/>
                <a:gd name="T52" fmla="*/ 72 w 75"/>
                <a:gd name="T53" fmla="*/ 11 h 44"/>
                <a:gd name="T54" fmla="*/ 67 w 75"/>
                <a:gd name="T55" fmla="*/ 14 h 44"/>
                <a:gd name="T56" fmla="*/ 61 w 75"/>
                <a:gd name="T57" fmla="*/ 14 h 44"/>
                <a:gd name="T58" fmla="*/ 56 w 75"/>
                <a:gd name="T59" fmla="*/ 17 h 44"/>
                <a:gd name="T60" fmla="*/ 50 w 75"/>
                <a:gd name="T61" fmla="*/ 17 h 44"/>
                <a:gd name="T62" fmla="*/ 40 w 75"/>
                <a:gd name="T63" fmla="*/ 20 h 44"/>
                <a:gd name="T64" fmla="*/ 35 w 75"/>
                <a:gd name="T65" fmla="*/ 2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5" h="44">
                  <a:moveTo>
                    <a:pt x="35" y="20"/>
                  </a:moveTo>
                  <a:lnTo>
                    <a:pt x="29" y="25"/>
                  </a:lnTo>
                  <a:lnTo>
                    <a:pt x="23" y="28"/>
                  </a:lnTo>
                  <a:lnTo>
                    <a:pt x="18" y="35"/>
                  </a:lnTo>
                  <a:lnTo>
                    <a:pt x="11" y="38"/>
                  </a:lnTo>
                  <a:lnTo>
                    <a:pt x="5" y="44"/>
                  </a:lnTo>
                  <a:lnTo>
                    <a:pt x="2" y="44"/>
                  </a:lnTo>
                  <a:lnTo>
                    <a:pt x="0" y="44"/>
                  </a:lnTo>
                  <a:lnTo>
                    <a:pt x="0" y="38"/>
                  </a:lnTo>
                  <a:lnTo>
                    <a:pt x="2" y="32"/>
                  </a:lnTo>
                  <a:lnTo>
                    <a:pt x="5" y="23"/>
                  </a:lnTo>
                  <a:lnTo>
                    <a:pt x="8" y="14"/>
                  </a:lnTo>
                  <a:lnTo>
                    <a:pt x="18" y="9"/>
                  </a:lnTo>
                  <a:lnTo>
                    <a:pt x="23" y="6"/>
                  </a:lnTo>
                  <a:lnTo>
                    <a:pt x="29" y="3"/>
                  </a:lnTo>
                  <a:lnTo>
                    <a:pt x="35" y="3"/>
                  </a:lnTo>
                  <a:lnTo>
                    <a:pt x="40" y="3"/>
                  </a:lnTo>
                  <a:lnTo>
                    <a:pt x="46" y="9"/>
                  </a:lnTo>
                  <a:lnTo>
                    <a:pt x="50" y="9"/>
                  </a:lnTo>
                  <a:lnTo>
                    <a:pt x="56" y="6"/>
                  </a:lnTo>
                  <a:lnTo>
                    <a:pt x="61" y="3"/>
                  </a:lnTo>
                  <a:lnTo>
                    <a:pt x="67" y="3"/>
                  </a:lnTo>
                  <a:lnTo>
                    <a:pt x="72" y="0"/>
                  </a:lnTo>
                  <a:lnTo>
                    <a:pt x="72" y="3"/>
                  </a:lnTo>
                  <a:lnTo>
                    <a:pt x="75" y="3"/>
                  </a:lnTo>
                  <a:lnTo>
                    <a:pt x="72" y="9"/>
                  </a:lnTo>
                  <a:lnTo>
                    <a:pt x="72" y="11"/>
                  </a:lnTo>
                  <a:lnTo>
                    <a:pt x="67" y="14"/>
                  </a:lnTo>
                  <a:lnTo>
                    <a:pt x="61" y="14"/>
                  </a:lnTo>
                  <a:lnTo>
                    <a:pt x="56" y="17"/>
                  </a:lnTo>
                  <a:lnTo>
                    <a:pt x="50" y="17"/>
                  </a:lnTo>
                  <a:lnTo>
                    <a:pt x="40" y="20"/>
                  </a:lnTo>
                  <a:lnTo>
                    <a:pt x="35" y="20"/>
                  </a:lnTo>
                  <a:close/>
                </a:path>
              </a:pathLst>
            </a:custGeom>
            <a:solidFill>
              <a:srgbClr val="FFF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270" name="Picture 2" descr="C:\Users\florianovar\AppData\Local\Microsoft\Windows\Temporary Internet Files\Content.IE5\K2GSN73L\MC90043691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59201">
            <a:off x="804034" y="793842"/>
            <a:ext cx="632525" cy="63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5" name="TextovéPole 284"/>
          <p:cNvSpPr txBox="1"/>
          <p:nvPr/>
        </p:nvSpPr>
        <p:spPr>
          <a:xfrm>
            <a:off x="2447899" y="1024945"/>
            <a:ext cx="52052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2400" dirty="0" smtClean="0">
                <a:solidFill>
                  <a:srgbClr val="000000"/>
                </a:solidFill>
                <a:latin typeface="Comic Sans MS" pitchFamily="66" charset="0"/>
              </a:rPr>
              <a:t> p_____________________. </a:t>
            </a:r>
            <a:endParaRPr lang="cs-CZ" sz="24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286" name="TextovéPole 285"/>
          <p:cNvSpPr txBox="1"/>
          <p:nvPr/>
        </p:nvSpPr>
        <p:spPr>
          <a:xfrm>
            <a:off x="2447899" y="2390751"/>
            <a:ext cx="5317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2400" dirty="0" smtClean="0">
                <a:solidFill>
                  <a:srgbClr val="000000"/>
                </a:solidFill>
                <a:latin typeface="Comic Sans MS" pitchFamily="66" charset="0"/>
              </a:rPr>
              <a:t> l______________________. </a:t>
            </a:r>
            <a:endParaRPr lang="cs-CZ" sz="24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7" name="TextovéPole 286"/>
          <p:cNvSpPr txBox="1"/>
          <p:nvPr/>
        </p:nvSpPr>
        <p:spPr>
          <a:xfrm>
            <a:off x="2447899" y="1707848"/>
            <a:ext cx="52902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2400" dirty="0" smtClean="0">
                <a:solidFill>
                  <a:srgbClr val="000000"/>
                </a:solidFill>
                <a:latin typeface="Comic Sans MS" pitchFamily="66" charset="0"/>
              </a:rPr>
              <a:t> c_____________________. </a:t>
            </a:r>
            <a:endParaRPr lang="cs-CZ" sz="24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279" name="Picture 9" descr="C:\Users\florianovar\AppData\Local\Microsoft\Windows\Temporary Internet Files\Content.IE5\FK5KBO0H\MC9001935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43" y="2921415"/>
            <a:ext cx="1032359" cy="507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0" name="TextovéPole 279"/>
          <p:cNvSpPr txBox="1"/>
          <p:nvPr/>
        </p:nvSpPr>
        <p:spPr>
          <a:xfrm>
            <a:off x="2447899" y="3073654"/>
            <a:ext cx="51892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2400" dirty="0" smtClean="0">
                <a:solidFill>
                  <a:srgbClr val="000000"/>
                </a:solidFill>
                <a:latin typeface="Comic Sans MS" pitchFamily="66" charset="0"/>
              </a:rPr>
              <a:t> s_____________________. </a:t>
            </a:r>
            <a:endParaRPr lang="cs-CZ" sz="24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1" name="TextovéPole 280"/>
          <p:cNvSpPr txBox="1"/>
          <p:nvPr/>
        </p:nvSpPr>
        <p:spPr>
          <a:xfrm>
            <a:off x="2447899" y="3756557"/>
            <a:ext cx="52020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2400" dirty="0" smtClean="0">
                <a:solidFill>
                  <a:srgbClr val="000000"/>
                </a:solidFill>
                <a:latin typeface="Comic Sans MS" pitchFamily="66" charset="0"/>
              </a:rPr>
              <a:t> o_____________________. </a:t>
            </a:r>
            <a:endParaRPr lang="cs-CZ" sz="24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3" name="TextovéPole 282"/>
          <p:cNvSpPr txBox="1"/>
          <p:nvPr/>
        </p:nvSpPr>
        <p:spPr>
          <a:xfrm>
            <a:off x="2447899" y="4439460"/>
            <a:ext cx="52052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24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2400" dirty="0">
                <a:solidFill>
                  <a:srgbClr val="000000"/>
                </a:solidFill>
                <a:latin typeface="Comic Sans MS" pitchFamily="66" charset="0"/>
              </a:rPr>
              <a:t>p</a:t>
            </a:r>
            <a:r>
              <a:rPr lang="cs-CZ" sz="2400" dirty="0" smtClean="0">
                <a:solidFill>
                  <a:srgbClr val="000000"/>
                </a:solidFill>
                <a:latin typeface="Comic Sans MS" pitchFamily="66" charset="0"/>
              </a:rPr>
              <a:t>_____________________. </a:t>
            </a:r>
            <a:endParaRPr lang="cs-CZ" sz="24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pic>
        <p:nvPicPr>
          <p:cNvPr id="284" name="Picture 4" descr="C:\Users\florianovar\AppData\Local\Microsoft\Windows\Temporary Internet Files\Content.IE5\521CUHTJ\MC900436894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438" y="3462256"/>
            <a:ext cx="686824" cy="686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8" name="Picture 7" descr="C:\Users\florianovar\AppData\Local\Microsoft\Windows\Temporary Internet Files\Content.IE5\BJ5VXHCL\MC900193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177555"/>
            <a:ext cx="553017" cy="763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9" name="TextovéPole 288"/>
          <p:cNvSpPr txBox="1"/>
          <p:nvPr/>
        </p:nvSpPr>
        <p:spPr>
          <a:xfrm>
            <a:off x="2447899" y="5122363"/>
            <a:ext cx="52036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24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2400" dirty="0">
                <a:solidFill>
                  <a:srgbClr val="000000"/>
                </a:solidFill>
                <a:latin typeface="Comic Sans MS" pitchFamily="66" charset="0"/>
              </a:rPr>
              <a:t>g</a:t>
            </a:r>
            <a:r>
              <a:rPr lang="cs-CZ" sz="2400" dirty="0" smtClean="0">
                <a:solidFill>
                  <a:srgbClr val="000000"/>
                </a:solidFill>
                <a:latin typeface="Comic Sans MS" pitchFamily="66" charset="0"/>
              </a:rPr>
              <a:t>_____________________. </a:t>
            </a:r>
            <a:endParaRPr lang="cs-CZ" sz="24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90" name="TextovéPole 289"/>
          <p:cNvSpPr txBox="1"/>
          <p:nvPr/>
        </p:nvSpPr>
        <p:spPr>
          <a:xfrm>
            <a:off x="2447899" y="5805264"/>
            <a:ext cx="52020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0000"/>
                </a:solidFill>
                <a:latin typeface="Comic Sans MS" pitchFamily="66" charset="0"/>
              </a:rPr>
              <a:t>The</a:t>
            </a:r>
            <a:r>
              <a:rPr lang="cs-CZ" sz="2400" dirty="0" smtClean="0">
                <a:solidFill>
                  <a:srgbClr val="000000"/>
                </a:solidFill>
                <a:latin typeface="Comic Sans MS" pitchFamily="66" charset="0"/>
              </a:rPr>
              <a:t> b_____________________. </a:t>
            </a:r>
            <a:endParaRPr lang="cs-CZ" sz="24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pic>
        <p:nvPicPr>
          <p:cNvPr id="291" name="Picture 4" descr="C:\Users\florianovar\AppData\Local\Microsoft\Windows\Temporary Internet Files\Content.IE5\FFK8QRPJ\MC900441744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632324">
            <a:off x="780875" y="4965856"/>
            <a:ext cx="723893" cy="723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2" name="Picture 3" descr="C:\Users\florianovar\AppData\Local\Microsoft\Windows\Temporary Internet Files\Content.IE5\L704ABJ7\MC90019357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746910"/>
            <a:ext cx="641044" cy="634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818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48965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cs-CZ" sz="2800" dirty="0">
                <a:solidFill>
                  <a:srgbClr val="000000"/>
                </a:solidFill>
                <a:latin typeface="Comic Sans MS" pitchFamily="66" charset="0"/>
              </a:rPr>
              <a:t>Zdroje</a:t>
            </a:r>
            <a:r>
              <a:rPr lang="cs-CZ" sz="2000" dirty="0">
                <a:solidFill>
                  <a:srgbClr val="000000"/>
                </a:solidFill>
                <a:latin typeface="Comic Sans MS" pitchFamily="66" charset="0"/>
              </a:rPr>
              <a:t>:</a:t>
            </a:r>
          </a:p>
          <a:p>
            <a:pPr marL="45720" indent="0">
              <a:buNone/>
            </a:pPr>
            <a:r>
              <a:rPr lang="cs-CZ" sz="2000" dirty="0">
                <a:solidFill>
                  <a:srgbClr val="000000"/>
                </a:solidFill>
                <a:latin typeface="Comic Sans MS" pitchFamily="66" charset="0"/>
              </a:rPr>
              <a:t>Kliparty </a:t>
            </a:r>
            <a:r>
              <a:rPr lang="cs-CZ" sz="2000" dirty="0">
                <a:solidFill>
                  <a:srgbClr val="000000"/>
                </a:solidFill>
                <a:latin typeface="Comic Sans MS" pitchFamily="66" charset="0"/>
                <a:cs typeface="Times New Roman" pitchFamily="18" charset="0"/>
              </a:rPr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881837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2">
      <a:dk1>
        <a:srgbClr val="CAF297"/>
      </a:dk1>
      <a:lt1>
        <a:srgbClr val="EDFADC"/>
      </a:lt1>
      <a:dk2>
        <a:srgbClr val="568C11"/>
      </a:dk2>
      <a:lt2>
        <a:srgbClr val="CAF297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598</TotalTime>
  <Words>808</Words>
  <Application>Microsoft Office PowerPoint</Application>
  <PresentationFormat>Předvádění na obrazovce (4:3)</PresentationFormat>
  <Paragraphs>172</Paragraphs>
  <Slides>23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Fruit</dc:title>
  <dc:creator>Renata Florianová</dc:creator>
  <cp:lastModifiedBy>Renata Florianová</cp:lastModifiedBy>
  <cp:revision>81</cp:revision>
  <cp:lastPrinted>2013-02-24T11:00:16Z</cp:lastPrinted>
  <dcterms:created xsi:type="dcterms:W3CDTF">2013-01-13T18:15:19Z</dcterms:created>
  <dcterms:modified xsi:type="dcterms:W3CDTF">2013-02-24T13:32:30Z</dcterms:modified>
</cp:coreProperties>
</file>